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1.xml" ContentType="application/vnd.openxmlformats-officedocument.drawingml.chart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9" r:id="rId2"/>
    <p:sldId id="287" r:id="rId3"/>
    <p:sldId id="296" r:id="rId4"/>
    <p:sldId id="281" r:id="rId5"/>
    <p:sldId id="289" r:id="rId6"/>
    <p:sldId id="290" r:id="rId7"/>
    <p:sldId id="288" r:id="rId8"/>
    <p:sldId id="292" r:id="rId9"/>
    <p:sldId id="293" r:id="rId10"/>
    <p:sldId id="291" r:id="rId11"/>
    <p:sldId id="298" r:id="rId12"/>
    <p:sldId id="302" r:id="rId13"/>
    <p:sldId id="297" r:id="rId14"/>
    <p:sldId id="306" r:id="rId15"/>
    <p:sldId id="286" r:id="rId16"/>
    <p:sldId id="311" r:id="rId17"/>
    <p:sldId id="312" r:id="rId18"/>
    <p:sldId id="282" r:id="rId19"/>
    <p:sldId id="307" r:id="rId20"/>
    <p:sldId id="309" r:id="rId21"/>
    <p:sldId id="308" r:id="rId22"/>
    <p:sldId id="310" r:id="rId23"/>
    <p:sldId id="313" r:id="rId24"/>
    <p:sldId id="315" r:id="rId25"/>
    <p:sldId id="319" r:id="rId26"/>
    <p:sldId id="321" r:id="rId27"/>
    <p:sldId id="320" r:id="rId28"/>
    <p:sldId id="284" r:id="rId29"/>
    <p:sldId id="322" r:id="rId30"/>
    <p:sldId id="318" r:id="rId31"/>
    <p:sldId id="285" r:id="rId32"/>
    <p:sldId id="323" r:id="rId33"/>
    <p:sldId id="324" r:id="rId34"/>
    <p:sldId id="295" r:id="rId35"/>
    <p:sldId id="257" r:id="rId36"/>
    <p:sldId id="305" r:id="rId37"/>
    <p:sldId id="327" r:id="rId38"/>
    <p:sldId id="304" r:id="rId39"/>
    <p:sldId id="299" r:id="rId40"/>
    <p:sldId id="301" r:id="rId41"/>
    <p:sldId id="300" r:id="rId42"/>
    <p:sldId id="329" r:id="rId43"/>
    <p:sldId id="326" r:id="rId44"/>
    <p:sldId id="328" r:id="rId45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0000"/>
    <a:srgbClr val="003399"/>
    <a:srgbClr val="632523"/>
    <a:srgbClr val="8B9AB3"/>
    <a:srgbClr val="A3B8DD"/>
    <a:srgbClr val="6A7E9E"/>
    <a:srgbClr val="FF9900"/>
    <a:srgbClr val="22AD1F"/>
    <a:srgbClr val="94A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62985" autoAdjust="0"/>
  </p:normalViewPr>
  <p:slideViewPr>
    <p:cSldViewPr>
      <p:cViewPr varScale="1">
        <p:scale>
          <a:sx n="35" d="100"/>
          <a:sy n="35" d="100"/>
        </p:scale>
        <p:origin x="926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d.nl\Groups\CDC\NLDA\TALENCNTRM\PROJMNGMNT\Kwaliteit%20en%20assessment\NATO\BILC\BILC%20Presentation%202016\BILC%20Statistics%201905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401221777102422E-2"/>
          <c:y val="4.2112782462279376E-2"/>
          <c:w val="0.72987280486407191"/>
          <c:h val="0.85493401816590187"/>
        </c:manualLayout>
      </c:layout>
      <c:lineChart>
        <c:grouping val="standard"/>
        <c:varyColors val="0"/>
        <c:ser>
          <c:idx val="0"/>
          <c:order val="0"/>
          <c:tx>
            <c:v>Conference participants</c:v>
          </c:tx>
          <c:marker>
            <c:symbol val="none"/>
          </c:marker>
          <c:cat>
            <c:numRef>
              <c:f>Blad4!$C$3:$C$51</c:f>
              <c:numCache>
                <c:formatCode>General</c:formatCode>
                <c:ptCount val="49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</c:numCache>
            </c:numRef>
          </c:cat>
          <c:val>
            <c:numRef>
              <c:f>Blad4!$D$3:$D$51</c:f>
              <c:numCache>
                <c:formatCode>General</c:formatCode>
                <c:ptCount val="49"/>
                <c:pt idx="0">
                  <c:v>24</c:v>
                </c:pt>
                <c:pt idx="1">
                  <c:v>44</c:v>
                </c:pt>
                <c:pt idx="2">
                  <c:v>40</c:v>
                </c:pt>
                <c:pt idx="3">
                  <c:v>33</c:v>
                </c:pt>
                <c:pt idx="4">
                  <c:v>37</c:v>
                </c:pt>
                <c:pt idx="5">
                  <c:v>32</c:v>
                </c:pt>
                <c:pt idx="6">
                  <c:v>32</c:v>
                </c:pt>
                <c:pt idx="7">
                  <c:v>32</c:v>
                </c:pt>
                <c:pt idx="8">
                  <c:v>31</c:v>
                </c:pt>
                <c:pt idx="9">
                  <c:v>31</c:v>
                </c:pt>
                <c:pt idx="10">
                  <c:v>23</c:v>
                </c:pt>
                <c:pt idx="11">
                  <c:v>36</c:v>
                </c:pt>
                <c:pt idx="12">
                  <c:v>24</c:v>
                </c:pt>
                <c:pt idx="13">
                  <c:v>25</c:v>
                </c:pt>
                <c:pt idx="14">
                  <c:v>25</c:v>
                </c:pt>
                <c:pt idx="15">
                  <c:v>41</c:v>
                </c:pt>
                <c:pt idx="16">
                  <c:v>35</c:v>
                </c:pt>
                <c:pt idx="17">
                  <c:v>43</c:v>
                </c:pt>
                <c:pt idx="18">
                  <c:v>39</c:v>
                </c:pt>
                <c:pt idx="19">
                  <c:v>38</c:v>
                </c:pt>
                <c:pt idx="20">
                  <c:v>47</c:v>
                </c:pt>
                <c:pt idx="21">
                  <c:v>44</c:v>
                </c:pt>
                <c:pt idx="22">
                  <c:v>41</c:v>
                </c:pt>
                <c:pt idx="23">
                  <c:v>39</c:v>
                </c:pt>
                <c:pt idx="24">
                  <c:v>48</c:v>
                </c:pt>
                <c:pt idx="25">
                  <c:v>35</c:v>
                </c:pt>
                <c:pt idx="26">
                  <c:v>41</c:v>
                </c:pt>
                <c:pt idx="27">
                  <c:v>46</c:v>
                </c:pt>
                <c:pt idx="28">
                  <c:v>42</c:v>
                </c:pt>
                <c:pt idx="29">
                  <c:v>42</c:v>
                </c:pt>
                <c:pt idx="30">
                  <c:v>56</c:v>
                </c:pt>
                <c:pt idx="31">
                  <c:v>48</c:v>
                </c:pt>
                <c:pt idx="32">
                  <c:v>50</c:v>
                </c:pt>
                <c:pt idx="33">
                  <c:v>59</c:v>
                </c:pt>
                <c:pt idx="34">
                  <c:v>42</c:v>
                </c:pt>
                <c:pt idx="35">
                  <c:v>54</c:v>
                </c:pt>
                <c:pt idx="36">
                  <c:v>55</c:v>
                </c:pt>
                <c:pt idx="37">
                  <c:v>73</c:v>
                </c:pt>
                <c:pt idx="38">
                  <c:v>84</c:v>
                </c:pt>
                <c:pt idx="39">
                  <c:v>81</c:v>
                </c:pt>
                <c:pt idx="40">
                  <c:v>84</c:v>
                </c:pt>
                <c:pt idx="41">
                  <c:v>107</c:v>
                </c:pt>
                <c:pt idx="42">
                  <c:v>90</c:v>
                </c:pt>
                <c:pt idx="43">
                  <c:v>77</c:v>
                </c:pt>
                <c:pt idx="44">
                  <c:v>86</c:v>
                </c:pt>
                <c:pt idx="45">
                  <c:v>85</c:v>
                </c:pt>
                <c:pt idx="46">
                  <c:v>68</c:v>
                </c:pt>
                <c:pt idx="47">
                  <c:v>85</c:v>
                </c:pt>
                <c:pt idx="48">
                  <c:v>94</c:v>
                </c:pt>
              </c:numCache>
            </c:numRef>
          </c:val>
          <c:smooth val="0"/>
        </c:ser>
        <c:ser>
          <c:idx val="3"/>
          <c:order val="1"/>
          <c:tx>
            <c:v>Seminar participants</c:v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Blad4!$C$3:$C$51</c:f>
              <c:numCache>
                <c:formatCode>General</c:formatCode>
                <c:ptCount val="49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</c:numCache>
            </c:numRef>
          </c:cat>
          <c:val>
            <c:numRef>
              <c:f>Blad4!$G$3:$G$51</c:f>
              <c:numCache>
                <c:formatCode>General</c:formatCode>
                <c:ptCount val="49"/>
                <c:pt idx="26">
                  <c:v>13</c:v>
                </c:pt>
                <c:pt idx="27">
                  <c:v>29</c:v>
                </c:pt>
                <c:pt idx="28">
                  <c:v>48</c:v>
                </c:pt>
                <c:pt idx="29">
                  <c:v>66</c:v>
                </c:pt>
                <c:pt idx="30">
                  <c:v>63</c:v>
                </c:pt>
                <c:pt idx="31">
                  <c:v>54</c:v>
                </c:pt>
                <c:pt idx="32">
                  <c:v>65</c:v>
                </c:pt>
                <c:pt idx="33">
                  <c:v>60</c:v>
                </c:pt>
                <c:pt idx="34">
                  <c:v>64</c:v>
                </c:pt>
                <c:pt idx="35">
                  <c:v>67</c:v>
                </c:pt>
                <c:pt idx="36">
                  <c:v>61</c:v>
                </c:pt>
                <c:pt idx="37">
                  <c:v>60</c:v>
                </c:pt>
                <c:pt idx="38">
                  <c:v>88</c:v>
                </c:pt>
                <c:pt idx="39">
                  <c:v>84</c:v>
                </c:pt>
                <c:pt idx="40">
                  <c:v>89</c:v>
                </c:pt>
                <c:pt idx="41">
                  <c:v>65</c:v>
                </c:pt>
                <c:pt idx="42">
                  <c:v>79</c:v>
                </c:pt>
                <c:pt idx="43">
                  <c:v>71</c:v>
                </c:pt>
                <c:pt idx="44">
                  <c:v>64</c:v>
                </c:pt>
                <c:pt idx="45">
                  <c:v>67</c:v>
                </c:pt>
                <c:pt idx="46">
                  <c:v>75</c:v>
                </c:pt>
                <c:pt idx="47">
                  <c:v>68</c:v>
                </c:pt>
                <c:pt idx="48">
                  <c:v>63</c:v>
                </c:pt>
              </c:numCache>
            </c:numRef>
          </c:val>
          <c:smooth val="0"/>
        </c:ser>
        <c:ser>
          <c:idx val="1"/>
          <c:order val="2"/>
          <c:tx>
            <c:v>Female conference participants</c:v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Blad4!$C$3:$C$51</c:f>
              <c:numCache>
                <c:formatCode>General</c:formatCode>
                <c:ptCount val="49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</c:numCache>
            </c:numRef>
          </c:cat>
          <c:val>
            <c:numRef>
              <c:f>Blad4!$E$3:$E$51</c:f>
              <c:numCache>
                <c:formatCode>General</c:formatCode>
                <c:ptCount val="49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4</c:v>
                </c:pt>
                <c:pt idx="16">
                  <c:v>2</c:v>
                </c:pt>
                <c:pt idx="17">
                  <c:v>2</c:v>
                </c:pt>
                <c:pt idx="18">
                  <c:v>5</c:v>
                </c:pt>
                <c:pt idx="19">
                  <c:v>4</c:v>
                </c:pt>
                <c:pt idx="20">
                  <c:v>3</c:v>
                </c:pt>
                <c:pt idx="21">
                  <c:v>9</c:v>
                </c:pt>
                <c:pt idx="22">
                  <c:v>4</c:v>
                </c:pt>
                <c:pt idx="23">
                  <c:v>3</c:v>
                </c:pt>
                <c:pt idx="24">
                  <c:v>2</c:v>
                </c:pt>
                <c:pt idx="25">
                  <c:v>4</c:v>
                </c:pt>
                <c:pt idx="26">
                  <c:v>4</c:v>
                </c:pt>
                <c:pt idx="27">
                  <c:v>6</c:v>
                </c:pt>
                <c:pt idx="28">
                  <c:v>6</c:v>
                </c:pt>
                <c:pt idx="29">
                  <c:v>8</c:v>
                </c:pt>
                <c:pt idx="30">
                  <c:v>11</c:v>
                </c:pt>
                <c:pt idx="31">
                  <c:v>9</c:v>
                </c:pt>
                <c:pt idx="32">
                  <c:v>9</c:v>
                </c:pt>
                <c:pt idx="33">
                  <c:v>15</c:v>
                </c:pt>
                <c:pt idx="34">
                  <c:v>11</c:v>
                </c:pt>
                <c:pt idx="35">
                  <c:v>19</c:v>
                </c:pt>
                <c:pt idx="36">
                  <c:v>20</c:v>
                </c:pt>
                <c:pt idx="37">
                  <c:v>26</c:v>
                </c:pt>
                <c:pt idx="38">
                  <c:v>31</c:v>
                </c:pt>
                <c:pt idx="39">
                  <c:v>32</c:v>
                </c:pt>
                <c:pt idx="40">
                  <c:v>28</c:v>
                </c:pt>
                <c:pt idx="41">
                  <c:v>37</c:v>
                </c:pt>
                <c:pt idx="42">
                  <c:v>33</c:v>
                </c:pt>
                <c:pt idx="43">
                  <c:v>27</c:v>
                </c:pt>
                <c:pt idx="44">
                  <c:v>31</c:v>
                </c:pt>
                <c:pt idx="45">
                  <c:v>37</c:v>
                </c:pt>
                <c:pt idx="46">
                  <c:v>28</c:v>
                </c:pt>
                <c:pt idx="47">
                  <c:v>43</c:v>
                </c:pt>
                <c:pt idx="48">
                  <c:v>41</c:v>
                </c:pt>
              </c:numCache>
            </c:numRef>
          </c:val>
          <c:smooth val="0"/>
        </c:ser>
        <c:ser>
          <c:idx val="2"/>
          <c:order val="3"/>
          <c:cat>
            <c:numRef>
              <c:f>Blad4!$C$3:$C$51</c:f>
              <c:numCache>
                <c:formatCode>General</c:formatCode>
                <c:ptCount val="49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</c:numCache>
            </c:numRef>
          </c:cat>
          <c:val>
            <c:numRef>
              <c:f>Blad4!$F$3:$F$51</c:f>
            </c:numRef>
          </c:val>
          <c:smooth val="0"/>
        </c:ser>
        <c:ser>
          <c:idx val="4"/>
          <c:order val="4"/>
          <c:tx>
            <c:v>Female seminar participants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Blad4!$C$3:$C$51</c:f>
              <c:numCache>
                <c:formatCode>General</c:formatCode>
                <c:ptCount val="49"/>
                <c:pt idx="0">
                  <c:v>1967</c:v>
                </c:pt>
                <c:pt idx="1">
                  <c:v>1968</c:v>
                </c:pt>
                <c:pt idx="2">
                  <c:v>1969</c:v>
                </c:pt>
                <c:pt idx="3">
                  <c:v>1970</c:v>
                </c:pt>
                <c:pt idx="4">
                  <c:v>1971</c:v>
                </c:pt>
                <c:pt idx="5">
                  <c:v>1972</c:v>
                </c:pt>
                <c:pt idx="6">
                  <c:v>1973</c:v>
                </c:pt>
                <c:pt idx="7">
                  <c:v>1974</c:v>
                </c:pt>
                <c:pt idx="8">
                  <c:v>1975</c:v>
                </c:pt>
                <c:pt idx="9">
                  <c:v>1976</c:v>
                </c:pt>
                <c:pt idx="10">
                  <c:v>1977</c:v>
                </c:pt>
                <c:pt idx="11">
                  <c:v>1978</c:v>
                </c:pt>
                <c:pt idx="12">
                  <c:v>1979</c:v>
                </c:pt>
                <c:pt idx="13">
                  <c:v>1980</c:v>
                </c:pt>
                <c:pt idx="14">
                  <c:v>1981</c:v>
                </c:pt>
                <c:pt idx="15">
                  <c:v>1982</c:v>
                </c:pt>
                <c:pt idx="16">
                  <c:v>1983</c:v>
                </c:pt>
                <c:pt idx="17">
                  <c:v>1984</c:v>
                </c:pt>
                <c:pt idx="18">
                  <c:v>1985</c:v>
                </c:pt>
                <c:pt idx="19">
                  <c:v>1986</c:v>
                </c:pt>
                <c:pt idx="20">
                  <c:v>1987</c:v>
                </c:pt>
                <c:pt idx="21">
                  <c:v>1988</c:v>
                </c:pt>
                <c:pt idx="22">
                  <c:v>1989</c:v>
                </c:pt>
                <c:pt idx="23">
                  <c:v>1990</c:v>
                </c:pt>
                <c:pt idx="24">
                  <c:v>1991</c:v>
                </c:pt>
                <c:pt idx="25">
                  <c:v>1992</c:v>
                </c:pt>
                <c:pt idx="26">
                  <c:v>1993</c:v>
                </c:pt>
                <c:pt idx="27">
                  <c:v>1994</c:v>
                </c:pt>
                <c:pt idx="28">
                  <c:v>1995</c:v>
                </c:pt>
                <c:pt idx="29">
                  <c:v>1996</c:v>
                </c:pt>
                <c:pt idx="30">
                  <c:v>1997</c:v>
                </c:pt>
                <c:pt idx="31">
                  <c:v>1998</c:v>
                </c:pt>
                <c:pt idx="32">
                  <c:v>1999</c:v>
                </c:pt>
                <c:pt idx="33">
                  <c:v>2000</c:v>
                </c:pt>
                <c:pt idx="34">
                  <c:v>2001</c:v>
                </c:pt>
                <c:pt idx="35">
                  <c:v>2002</c:v>
                </c:pt>
                <c:pt idx="36">
                  <c:v>2003</c:v>
                </c:pt>
                <c:pt idx="37">
                  <c:v>2004</c:v>
                </c:pt>
                <c:pt idx="38">
                  <c:v>2005</c:v>
                </c:pt>
                <c:pt idx="39">
                  <c:v>2006</c:v>
                </c:pt>
                <c:pt idx="40">
                  <c:v>2007</c:v>
                </c:pt>
                <c:pt idx="41">
                  <c:v>2008</c:v>
                </c:pt>
                <c:pt idx="42">
                  <c:v>2009</c:v>
                </c:pt>
                <c:pt idx="43">
                  <c:v>2010</c:v>
                </c:pt>
                <c:pt idx="44">
                  <c:v>2011</c:v>
                </c:pt>
                <c:pt idx="45">
                  <c:v>2012</c:v>
                </c:pt>
                <c:pt idx="46">
                  <c:v>2013</c:v>
                </c:pt>
                <c:pt idx="47">
                  <c:v>2014</c:v>
                </c:pt>
                <c:pt idx="48">
                  <c:v>2015</c:v>
                </c:pt>
              </c:numCache>
            </c:numRef>
          </c:cat>
          <c:val>
            <c:numRef>
              <c:f>Blad4!$H$3:$H$51</c:f>
              <c:numCache>
                <c:formatCode>General</c:formatCode>
                <c:ptCount val="49"/>
                <c:pt idx="26">
                  <c:v>0</c:v>
                </c:pt>
                <c:pt idx="27">
                  <c:v>5</c:v>
                </c:pt>
                <c:pt idx="28">
                  <c:v>14</c:v>
                </c:pt>
                <c:pt idx="29">
                  <c:v>22</c:v>
                </c:pt>
                <c:pt idx="30">
                  <c:v>14</c:v>
                </c:pt>
                <c:pt idx="31">
                  <c:v>18</c:v>
                </c:pt>
                <c:pt idx="32">
                  <c:v>31</c:v>
                </c:pt>
                <c:pt idx="33">
                  <c:v>29</c:v>
                </c:pt>
                <c:pt idx="34">
                  <c:v>23</c:v>
                </c:pt>
                <c:pt idx="35">
                  <c:v>31</c:v>
                </c:pt>
                <c:pt idx="36">
                  <c:v>24</c:v>
                </c:pt>
                <c:pt idx="37">
                  <c:v>34</c:v>
                </c:pt>
                <c:pt idx="38">
                  <c:v>37</c:v>
                </c:pt>
                <c:pt idx="39">
                  <c:v>36</c:v>
                </c:pt>
                <c:pt idx="40">
                  <c:v>34</c:v>
                </c:pt>
                <c:pt idx="41">
                  <c:v>37</c:v>
                </c:pt>
                <c:pt idx="42">
                  <c:v>32</c:v>
                </c:pt>
                <c:pt idx="43">
                  <c:v>31</c:v>
                </c:pt>
                <c:pt idx="44">
                  <c:v>26</c:v>
                </c:pt>
                <c:pt idx="45">
                  <c:v>31</c:v>
                </c:pt>
                <c:pt idx="46">
                  <c:v>32</c:v>
                </c:pt>
                <c:pt idx="47">
                  <c:v>32</c:v>
                </c:pt>
                <c:pt idx="48">
                  <c:v>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3374128"/>
        <c:axId val="373364720"/>
      </c:lineChart>
      <c:catAx>
        <c:axId val="373374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100000" vert="horz"/>
          <a:lstStyle/>
          <a:p>
            <a:pPr>
              <a:defRPr/>
            </a:pPr>
            <a:endParaRPr lang="lv-LV"/>
          </a:p>
        </c:txPr>
        <c:crossAx val="373364720"/>
        <c:crosses val="autoZero"/>
        <c:auto val="0"/>
        <c:lblAlgn val="ctr"/>
        <c:lblOffset val="100"/>
        <c:tickLblSkip val="4"/>
        <c:tickMarkSkip val="5"/>
        <c:noMultiLvlLbl val="0"/>
      </c:catAx>
      <c:valAx>
        <c:axId val="373364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3374128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80240661961943593"/>
          <c:y val="0.39679727906389561"/>
          <c:w val="0.18760326011880091"/>
          <c:h val="0.29414105116055123"/>
        </c:manualLayout>
      </c:layout>
      <c:overlay val="0"/>
      <c:txPr>
        <a:bodyPr/>
        <a:lstStyle/>
        <a:p>
          <a:pPr>
            <a:defRPr sz="1200" baseline="0"/>
          </a:pPr>
          <a:endParaRPr lang="lv-LV"/>
        </a:p>
      </c:txPr>
    </c:legend>
    <c:plotVisOnly val="1"/>
    <c:dispBlanksAs val="gap"/>
    <c:showDLblsOverMax val="0"/>
  </c:chart>
  <c:spPr>
    <a:ln w="19050" cap="rnd" cmpd="thickThin">
      <a:solidFill>
        <a:schemeClr val="accent1"/>
      </a:solidFill>
    </a:ln>
  </c:sp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E41366-2283-4695-8C76-B53BDD055B9E}" type="doc">
      <dgm:prSet loTypeId="urn:microsoft.com/office/officeart/2005/8/layout/chevron1" loCatId="process" qsTypeId="urn:microsoft.com/office/officeart/2005/8/quickstyle/3d2" qsCatId="3D" csTypeId="urn:microsoft.com/office/officeart/2005/8/colors/accent1_3" csCatId="accent1" phldr="1"/>
      <dgm:spPr/>
    </dgm:pt>
    <dgm:pt modelId="{4421AE95-3F64-49DA-B053-67952AACCA32}">
      <dgm:prSet phldrT="[Tekst]" custT="1"/>
      <dgm:spPr>
        <a:gradFill rotWithShape="0">
          <a:gsLst>
            <a:gs pos="0">
              <a:srgbClr val="8B9AB3"/>
            </a:gs>
            <a:gs pos="80000">
              <a:srgbClr val="94ACD4"/>
            </a:gs>
            <a:gs pos="100000">
              <a:srgbClr val="A3B8DD"/>
            </a:gs>
          </a:gsLst>
        </a:gradFill>
      </dgm:spPr>
      <dgm:t>
        <a:bodyPr lIns="36000" rIns="0"/>
        <a:lstStyle/>
        <a:p>
          <a:r>
            <a:rPr lang="en-GB" sz="1800" dirty="0" smtClean="0">
              <a:solidFill>
                <a:schemeClr val="bg1"/>
              </a:solidFill>
            </a:rPr>
            <a:t>The Early Years</a:t>
          </a:r>
          <a:endParaRPr lang="en-GB" sz="1800" dirty="0">
            <a:solidFill>
              <a:schemeClr val="bg1"/>
            </a:solidFill>
          </a:endParaRPr>
        </a:p>
      </dgm:t>
    </dgm:pt>
    <dgm:pt modelId="{CED31129-8FB0-414F-B7EF-73641666D631}" type="parTrans" cxnId="{CD2F61DF-490E-41D5-8FBA-D93D7354947D}">
      <dgm:prSet/>
      <dgm:spPr/>
      <dgm:t>
        <a:bodyPr/>
        <a:lstStyle/>
        <a:p>
          <a:endParaRPr lang="en-GB"/>
        </a:p>
      </dgm:t>
    </dgm:pt>
    <dgm:pt modelId="{DF8780D3-27A2-4C20-B002-DC97DA169087}" type="sibTrans" cxnId="{CD2F61DF-490E-41D5-8FBA-D93D7354947D}">
      <dgm:prSet/>
      <dgm:spPr/>
      <dgm:t>
        <a:bodyPr/>
        <a:lstStyle/>
        <a:p>
          <a:endParaRPr lang="en-GB"/>
        </a:p>
      </dgm:t>
    </dgm:pt>
    <dgm:pt modelId="{5E0F73F9-195D-4701-8A6B-EFBE9414C36D}">
      <dgm:prSet phldrT="[Tekst]" custT="1"/>
      <dgm:spPr>
        <a:gradFill rotWithShape="0">
          <a:gsLst>
            <a:gs pos="0">
              <a:srgbClr val="56729B"/>
            </a:gs>
            <a:gs pos="80000">
              <a:srgbClr val="7396CB"/>
            </a:gs>
            <a:gs pos="100000">
              <a:srgbClr val="7296CE"/>
            </a:gs>
          </a:gsLst>
        </a:gradFill>
      </dgm:spPr>
      <dgm:t>
        <a:bodyPr/>
        <a:lstStyle/>
        <a:p>
          <a:pPr algn="r"/>
          <a:r>
            <a:rPr lang="en-GB" sz="1800" dirty="0" smtClean="0"/>
            <a:t>Assistance</a:t>
          </a:r>
          <a:endParaRPr lang="en-GB" sz="1500" dirty="0"/>
        </a:p>
      </dgm:t>
    </dgm:pt>
    <dgm:pt modelId="{704420AA-AC6B-48E2-82AA-7708A48B9F14}" type="parTrans" cxnId="{D771A6B7-EE2C-447D-BD39-06997F23C352}">
      <dgm:prSet/>
      <dgm:spPr/>
      <dgm:t>
        <a:bodyPr/>
        <a:lstStyle/>
        <a:p>
          <a:endParaRPr lang="en-GB"/>
        </a:p>
      </dgm:t>
    </dgm:pt>
    <dgm:pt modelId="{39E4DE46-2840-4053-9612-12CE6FA63FB5}" type="sibTrans" cxnId="{D771A6B7-EE2C-447D-BD39-06997F23C352}">
      <dgm:prSet/>
      <dgm:spPr/>
      <dgm:t>
        <a:bodyPr/>
        <a:lstStyle/>
        <a:p>
          <a:endParaRPr lang="en-GB"/>
        </a:p>
      </dgm:t>
    </dgm:pt>
    <dgm:pt modelId="{240BCD82-BF35-4950-AF66-5063CDADF6B7}">
      <dgm:prSet phldrT="[Tekst]" custT="1"/>
      <dgm:spPr>
        <a:gradFill rotWithShape="0">
          <a:gsLst>
            <a:gs pos="0">
              <a:srgbClr val="3C6294"/>
            </a:gs>
            <a:gs pos="80000">
              <a:srgbClr val="5182C3"/>
            </a:gs>
            <a:gs pos="100000">
              <a:srgbClr val="5082C6"/>
            </a:gs>
          </a:gsLst>
        </a:gradFill>
      </dgm:spPr>
      <dgm:t>
        <a:bodyPr/>
        <a:lstStyle/>
        <a:p>
          <a:pPr algn="r"/>
          <a:r>
            <a:rPr lang="en-GB" sz="1800" dirty="0" smtClean="0"/>
            <a:t>Expansion</a:t>
          </a:r>
          <a:endParaRPr lang="en-GB" sz="1500" dirty="0"/>
        </a:p>
      </dgm:t>
    </dgm:pt>
    <dgm:pt modelId="{8294E475-10E8-401E-ACA8-38CFAA4AAA51}" type="parTrans" cxnId="{BCFEC55F-E847-4850-AAB3-3A5A0A6A859C}">
      <dgm:prSet/>
      <dgm:spPr/>
      <dgm:t>
        <a:bodyPr/>
        <a:lstStyle/>
        <a:p>
          <a:endParaRPr lang="en-GB"/>
        </a:p>
      </dgm:t>
    </dgm:pt>
    <dgm:pt modelId="{206D8FEF-5B37-4ABB-8B0C-9D3ED2E6136F}" type="sibTrans" cxnId="{BCFEC55F-E847-4850-AAB3-3A5A0A6A859C}">
      <dgm:prSet/>
      <dgm:spPr/>
      <dgm:t>
        <a:bodyPr/>
        <a:lstStyle/>
        <a:p>
          <a:endParaRPr lang="en-GB"/>
        </a:p>
      </dgm:t>
    </dgm:pt>
    <dgm:pt modelId="{BD8F0595-67A5-47B5-A025-77BB0023DB5B}">
      <dgm:prSet phldrT="[Tekst]" custT="1"/>
      <dgm:spPr>
        <a:gradFill rotWithShape="0">
          <a:gsLst>
            <a:gs pos="0">
              <a:srgbClr val="275389"/>
            </a:gs>
            <a:gs pos="80000">
              <a:srgbClr val="366FB4"/>
            </a:gs>
            <a:gs pos="100000">
              <a:srgbClr val="336FB7"/>
            </a:gs>
          </a:gsLst>
        </a:gradFill>
      </dgm:spPr>
      <dgm:t>
        <a:bodyPr/>
        <a:lstStyle/>
        <a:p>
          <a:r>
            <a:rPr lang="en-GB" sz="1600" dirty="0" smtClean="0"/>
            <a:t>New Frontiers</a:t>
          </a:r>
          <a:endParaRPr lang="en-GB" sz="1600" dirty="0"/>
        </a:p>
      </dgm:t>
    </dgm:pt>
    <dgm:pt modelId="{BB31F814-9C62-4863-8381-D0879B25C2DF}" type="parTrans" cxnId="{E5822DFB-B8A1-4EB7-A251-EC32258DD8B6}">
      <dgm:prSet/>
      <dgm:spPr/>
      <dgm:t>
        <a:bodyPr/>
        <a:lstStyle/>
        <a:p>
          <a:endParaRPr lang="en-GB"/>
        </a:p>
      </dgm:t>
    </dgm:pt>
    <dgm:pt modelId="{DE3F950B-D49E-4513-B516-53B4E34E2772}" type="sibTrans" cxnId="{E5822DFB-B8A1-4EB7-A251-EC32258DD8B6}">
      <dgm:prSet/>
      <dgm:spPr/>
      <dgm:t>
        <a:bodyPr/>
        <a:lstStyle/>
        <a:p>
          <a:endParaRPr lang="en-GB"/>
        </a:p>
      </dgm:t>
    </dgm:pt>
    <dgm:pt modelId="{A8AC903C-EA1D-4308-875A-C2D46BA93A20}">
      <dgm:prSet phldrT="[Tekst]" custT="1"/>
      <dgm:spPr>
        <a:gradFill rotWithShape="0">
          <a:gsLst>
            <a:gs pos="0">
              <a:srgbClr val="6A7E9E"/>
            </a:gs>
            <a:gs pos="80000">
              <a:srgbClr val="94ACD4"/>
            </a:gs>
            <a:gs pos="100000">
              <a:srgbClr val="94ACD7"/>
            </a:gs>
          </a:gsLst>
        </a:gradFill>
      </dgm:spPr>
      <dgm:t>
        <a:bodyPr lIns="36000" rIns="0"/>
        <a:lstStyle/>
        <a:p>
          <a:r>
            <a:rPr lang="en-GB" sz="1800" dirty="0" err="1" smtClean="0"/>
            <a:t>Consoli-dation</a:t>
          </a:r>
          <a:endParaRPr lang="en-GB" sz="1800" dirty="0"/>
        </a:p>
      </dgm:t>
    </dgm:pt>
    <dgm:pt modelId="{4ADD4595-2D61-426B-BD87-A0395D32EC77}" type="parTrans" cxnId="{E4105498-8357-48B4-A731-1F13C1C0D039}">
      <dgm:prSet/>
      <dgm:spPr/>
      <dgm:t>
        <a:bodyPr/>
        <a:lstStyle/>
        <a:p>
          <a:endParaRPr lang="en-US"/>
        </a:p>
      </dgm:t>
    </dgm:pt>
    <dgm:pt modelId="{9E2C26BE-23BA-4A40-ADDE-505B262E0903}" type="sibTrans" cxnId="{E4105498-8357-48B4-A731-1F13C1C0D039}">
      <dgm:prSet/>
      <dgm:spPr/>
      <dgm:t>
        <a:bodyPr/>
        <a:lstStyle/>
        <a:p>
          <a:endParaRPr lang="en-US"/>
        </a:p>
      </dgm:t>
    </dgm:pt>
    <dgm:pt modelId="{A81B78E5-9A78-456F-8F68-ABB29FBC5371}" type="pres">
      <dgm:prSet presAssocID="{72E41366-2283-4695-8C76-B53BDD055B9E}" presName="Name0" presStyleCnt="0">
        <dgm:presLayoutVars>
          <dgm:dir/>
          <dgm:animLvl val="lvl"/>
          <dgm:resizeHandles val="exact"/>
        </dgm:presLayoutVars>
      </dgm:prSet>
      <dgm:spPr/>
    </dgm:pt>
    <dgm:pt modelId="{F4090D25-1CB1-42E8-B574-E2CEAAFE98D0}" type="pres">
      <dgm:prSet presAssocID="{4421AE95-3F64-49DA-B053-67952AACCA32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BCF6287-52E5-41C9-B5EB-6EEFCC3D8AEC}" type="pres">
      <dgm:prSet presAssocID="{DF8780D3-27A2-4C20-B002-DC97DA169087}" presName="parTxOnlySpace" presStyleCnt="0"/>
      <dgm:spPr/>
    </dgm:pt>
    <dgm:pt modelId="{B6EBFB4B-DAA7-4F49-83F0-0503B3B09B35}" type="pres">
      <dgm:prSet presAssocID="{A8AC903C-EA1D-4308-875A-C2D46BA93A2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E9543-626D-4467-8EC5-0E12876D71D2}" type="pres">
      <dgm:prSet presAssocID="{9E2C26BE-23BA-4A40-ADDE-505B262E0903}" presName="parTxOnlySpace" presStyleCnt="0"/>
      <dgm:spPr/>
    </dgm:pt>
    <dgm:pt modelId="{1019D8F7-043B-49A7-B6A3-D846A9099538}" type="pres">
      <dgm:prSet presAssocID="{5E0F73F9-195D-4701-8A6B-EFBE9414C36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576706-3742-42FF-867B-F49947616A1C}" type="pres">
      <dgm:prSet presAssocID="{39E4DE46-2840-4053-9612-12CE6FA63FB5}" presName="parTxOnlySpace" presStyleCnt="0"/>
      <dgm:spPr/>
    </dgm:pt>
    <dgm:pt modelId="{ACEF879E-558A-4E42-ACD9-2870015A76F7}" type="pres">
      <dgm:prSet presAssocID="{240BCD82-BF35-4950-AF66-5063CDADF6B7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2BB1F-0F5E-42DB-B6CF-CE2C64C565F1}" type="pres">
      <dgm:prSet presAssocID="{206D8FEF-5B37-4ABB-8B0C-9D3ED2E6136F}" presName="parTxOnlySpace" presStyleCnt="0"/>
      <dgm:spPr/>
    </dgm:pt>
    <dgm:pt modelId="{0FEAE711-1F61-4CDC-B1FD-A7A65F03ABDA}" type="pres">
      <dgm:prSet presAssocID="{BD8F0595-67A5-47B5-A025-77BB0023DB5B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71A6B7-EE2C-447D-BD39-06997F23C352}" srcId="{72E41366-2283-4695-8C76-B53BDD055B9E}" destId="{5E0F73F9-195D-4701-8A6B-EFBE9414C36D}" srcOrd="2" destOrd="0" parTransId="{704420AA-AC6B-48E2-82AA-7708A48B9F14}" sibTransId="{39E4DE46-2840-4053-9612-12CE6FA63FB5}"/>
    <dgm:cxn modelId="{7EEAE771-129D-45F2-A6DE-D4CBCD33DB1A}" type="presOf" srcId="{240BCD82-BF35-4950-AF66-5063CDADF6B7}" destId="{ACEF879E-558A-4E42-ACD9-2870015A76F7}" srcOrd="0" destOrd="0" presId="urn:microsoft.com/office/officeart/2005/8/layout/chevron1"/>
    <dgm:cxn modelId="{E5822DFB-B8A1-4EB7-A251-EC32258DD8B6}" srcId="{72E41366-2283-4695-8C76-B53BDD055B9E}" destId="{BD8F0595-67A5-47B5-A025-77BB0023DB5B}" srcOrd="4" destOrd="0" parTransId="{BB31F814-9C62-4863-8381-D0879B25C2DF}" sibTransId="{DE3F950B-D49E-4513-B516-53B4E34E2772}"/>
    <dgm:cxn modelId="{7ACAFD2E-CAC9-4973-B16F-C7A75B66792F}" type="presOf" srcId="{72E41366-2283-4695-8C76-B53BDD055B9E}" destId="{A81B78E5-9A78-456F-8F68-ABB29FBC5371}" srcOrd="0" destOrd="0" presId="urn:microsoft.com/office/officeart/2005/8/layout/chevron1"/>
    <dgm:cxn modelId="{928E9645-0A34-419A-A3CC-CAD9EBC8B810}" type="presOf" srcId="{A8AC903C-EA1D-4308-875A-C2D46BA93A20}" destId="{B6EBFB4B-DAA7-4F49-83F0-0503B3B09B35}" srcOrd="0" destOrd="0" presId="urn:microsoft.com/office/officeart/2005/8/layout/chevron1"/>
    <dgm:cxn modelId="{E4105498-8357-48B4-A731-1F13C1C0D039}" srcId="{72E41366-2283-4695-8C76-B53BDD055B9E}" destId="{A8AC903C-EA1D-4308-875A-C2D46BA93A20}" srcOrd="1" destOrd="0" parTransId="{4ADD4595-2D61-426B-BD87-A0395D32EC77}" sibTransId="{9E2C26BE-23BA-4A40-ADDE-505B262E0903}"/>
    <dgm:cxn modelId="{BCFEC55F-E847-4850-AAB3-3A5A0A6A859C}" srcId="{72E41366-2283-4695-8C76-B53BDD055B9E}" destId="{240BCD82-BF35-4950-AF66-5063CDADF6B7}" srcOrd="3" destOrd="0" parTransId="{8294E475-10E8-401E-ACA8-38CFAA4AAA51}" sibTransId="{206D8FEF-5B37-4ABB-8B0C-9D3ED2E6136F}"/>
    <dgm:cxn modelId="{38C0690A-9CE5-4BE2-89B2-E0C9C9D1D458}" type="presOf" srcId="{5E0F73F9-195D-4701-8A6B-EFBE9414C36D}" destId="{1019D8F7-043B-49A7-B6A3-D846A9099538}" srcOrd="0" destOrd="0" presId="urn:microsoft.com/office/officeart/2005/8/layout/chevron1"/>
    <dgm:cxn modelId="{4D1D1C20-2305-4BAD-818C-1973FEE81EC9}" type="presOf" srcId="{4421AE95-3F64-49DA-B053-67952AACCA32}" destId="{F4090D25-1CB1-42E8-B574-E2CEAAFE98D0}" srcOrd="0" destOrd="0" presId="urn:microsoft.com/office/officeart/2005/8/layout/chevron1"/>
    <dgm:cxn modelId="{CD2F61DF-490E-41D5-8FBA-D93D7354947D}" srcId="{72E41366-2283-4695-8C76-B53BDD055B9E}" destId="{4421AE95-3F64-49DA-B053-67952AACCA32}" srcOrd="0" destOrd="0" parTransId="{CED31129-8FB0-414F-B7EF-73641666D631}" sibTransId="{DF8780D3-27A2-4C20-B002-DC97DA169087}"/>
    <dgm:cxn modelId="{144003D1-5A40-48A5-AF4D-807E1D869764}" type="presOf" srcId="{BD8F0595-67A5-47B5-A025-77BB0023DB5B}" destId="{0FEAE711-1F61-4CDC-B1FD-A7A65F03ABDA}" srcOrd="0" destOrd="0" presId="urn:microsoft.com/office/officeart/2005/8/layout/chevron1"/>
    <dgm:cxn modelId="{53EECB49-810F-4AB9-9099-42561424B152}" type="presParOf" srcId="{A81B78E5-9A78-456F-8F68-ABB29FBC5371}" destId="{F4090D25-1CB1-42E8-B574-E2CEAAFE98D0}" srcOrd="0" destOrd="0" presId="urn:microsoft.com/office/officeart/2005/8/layout/chevron1"/>
    <dgm:cxn modelId="{C4A0CAFE-8AE1-4ED8-BA64-8583A4786C32}" type="presParOf" srcId="{A81B78E5-9A78-456F-8F68-ABB29FBC5371}" destId="{6BCF6287-52E5-41C9-B5EB-6EEFCC3D8AEC}" srcOrd="1" destOrd="0" presId="urn:microsoft.com/office/officeart/2005/8/layout/chevron1"/>
    <dgm:cxn modelId="{A52EF8A4-31BB-48C1-9324-4137028EF452}" type="presParOf" srcId="{A81B78E5-9A78-456F-8F68-ABB29FBC5371}" destId="{B6EBFB4B-DAA7-4F49-83F0-0503B3B09B35}" srcOrd="2" destOrd="0" presId="urn:microsoft.com/office/officeart/2005/8/layout/chevron1"/>
    <dgm:cxn modelId="{E87EBBA3-D3F3-475F-B241-31DD68F66236}" type="presParOf" srcId="{A81B78E5-9A78-456F-8F68-ABB29FBC5371}" destId="{35FE9543-626D-4467-8EC5-0E12876D71D2}" srcOrd="3" destOrd="0" presId="urn:microsoft.com/office/officeart/2005/8/layout/chevron1"/>
    <dgm:cxn modelId="{A0E7BA5B-CDDE-4AD4-A726-ECB59EE15F5B}" type="presParOf" srcId="{A81B78E5-9A78-456F-8F68-ABB29FBC5371}" destId="{1019D8F7-043B-49A7-B6A3-D846A9099538}" srcOrd="4" destOrd="0" presId="urn:microsoft.com/office/officeart/2005/8/layout/chevron1"/>
    <dgm:cxn modelId="{45387C2C-5B3D-4B1B-9354-3AA33D6F8A11}" type="presParOf" srcId="{A81B78E5-9A78-456F-8F68-ABB29FBC5371}" destId="{53576706-3742-42FF-867B-F49947616A1C}" srcOrd="5" destOrd="0" presId="urn:microsoft.com/office/officeart/2005/8/layout/chevron1"/>
    <dgm:cxn modelId="{C53DD7F5-6C71-4A56-87D5-709F507BF1CA}" type="presParOf" srcId="{A81B78E5-9A78-456F-8F68-ABB29FBC5371}" destId="{ACEF879E-558A-4E42-ACD9-2870015A76F7}" srcOrd="6" destOrd="0" presId="urn:microsoft.com/office/officeart/2005/8/layout/chevron1"/>
    <dgm:cxn modelId="{D6B7D245-E9B9-49F4-BD66-603F28131567}" type="presParOf" srcId="{A81B78E5-9A78-456F-8F68-ABB29FBC5371}" destId="{1102BB1F-0F5E-42DB-B6CF-CE2C64C565F1}" srcOrd="7" destOrd="0" presId="urn:microsoft.com/office/officeart/2005/8/layout/chevron1"/>
    <dgm:cxn modelId="{E471777D-CD6A-485A-96D4-826BADA4FEA3}" type="presParOf" srcId="{A81B78E5-9A78-456F-8F68-ABB29FBC5371}" destId="{0FEAE711-1F61-4CDC-B1FD-A7A65F03ABD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151AC4-8678-4392-BB50-2003DA2840FA}" type="doc">
      <dgm:prSet loTypeId="urn:microsoft.com/office/officeart/2005/8/layout/hProcess11" loCatId="process" qsTypeId="urn:microsoft.com/office/officeart/2005/8/quickstyle/simple1" qsCatId="simple" csTypeId="urn:microsoft.com/office/officeart/2005/8/colors/accent1_4" csCatId="accent1" phldr="1"/>
      <dgm:spPr/>
    </dgm:pt>
    <dgm:pt modelId="{C93C9339-4620-4781-B2C7-9641465AF893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1967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080158-4A58-4BC2-91AE-C329A71E2910}" type="parTrans" cxnId="{4E564454-10C6-45C0-B14C-9BA618EF9459}">
      <dgm:prSet/>
      <dgm:spPr/>
      <dgm:t>
        <a:bodyPr/>
        <a:lstStyle/>
        <a:p>
          <a:endParaRPr lang="en-GB"/>
        </a:p>
      </dgm:t>
    </dgm:pt>
    <dgm:pt modelId="{C79BDC6D-56F5-44FE-BB5C-07A4D70AE90E}" type="sibTrans" cxnId="{4E564454-10C6-45C0-B14C-9BA618EF9459}">
      <dgm:prSet/>
      <dgm:spPr/>
      <dgm:t>
        <a:bodyPr/>
        <a:lstStyle/>
        <a:p>
          <a:endParaRPr lang="en-GB"/>
        </a:p>
      </dgm:t>
    </dgm:pt>
    <dgm:pt modelId="{20D8110E-7C15-4B02-A7B5-88CB82FE00E4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1968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3CA340-1130-4EB3-B66C-131BEDD9468E}" type="parTrans" cxnId="{6D5B5C30-5E98-4BD5-8D36-A07F6D25D7F3}">
      <dgm:prSet/>
      <dgm:spPr/>
      <dgm:t>
        <a:bodyPr/>
        <a:lstStyle/>
        <a:p>
          <a:endParaRPr lang="en-GB"/>
        </a:p>
      </dgm:t>
    </dgm:pt>
    <dgm:pt modelId="{7ED54E2D-0B73-4210-B14A-A687F981A76D}" type="sibTrans" cxnId="{6D5B5C30-5E98-4BD5-8D36-A07F6D25D7F3}">
      <dgm:prSet/>
      <dgm:spPr/>
      <dgm:t>
        <a:bodyPr/>
        <a:lstStyle/>
        <a:p>
          <a:endParaRPr lang="en-GB"/>
        </a:p>
      </dgm:t>
    </dgm:pt>
    <dgm:pt modelId="{349EFDCA-2683-4684-874D-D224EFA186DE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1969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FFE3B1-B95D-49E9-801F-228655C8668B}" type="parTrans" cxnId="{5A5BEB08-70AD-4293-AD1E-5903617F99F0}">
      <dgm:prSet/>
      <dgm:spPr/>
      <dgm:t>
        <a:bodyPr/>
        <a:lstStyle/>
        <a:p>
          <a:endParaRPr lang="en-GB"/>
        </a:p>
      </dgm:t>
    </dgm:pt>
    <dgm:pt modelId="{BE976424-5010-4785-BE22-1828C07E66E7}" type="sibTrans" cxnId="{5A5BEB08-70AD-4293-AD1E-5903617F99F0}">
      <dgm:prSet/>
      <dgm:spPr/>
      <dgm:t>
        <a:bodyPr/>
        <a:lstStyle/>
        <a:p>
          <a:endParaRPr lang="en-GB"/>
        </a:p>
      </dgm:t>
    </dgm:pt>
    <dgm:pt modelId="{B35C51B9-BC5D-4238-BA78-399DA3AC67CA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1970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B38316-4E13-4057-A7F1-7B5A85E12438}" type="parTrans" cxnId="{4540CB17-0372-4845-9B12-7B1FE3198A5F}">
      <dgm:prSet/>
      <dgm:spPr/>
      <dgm:t>
        <a:bodyPr/>
        <a:lstStyle/>
        <a:p>
          <a:endParaRPr lang="en-GB"/>
        </a:p>
      </dgm:t>
    </dgm:pt>
    <dgm:pt modelId="{CC31D87F-4E1E-4813-B031-683ACB2F4473}" type="sibTrans" cxnId="{4540CB17-0372-4845-9B12-7B1FE3198A5F}">
      <dgm:prSet/>
      <dgm:spPr/>
      <dgm:t>
        <a:bodyPr/>
        <a:lstStyle/>
        <a:p>
          <a:endParaRPr lang="en-GB"/>
        </a:p>
      </dgm:t>
    </dgm:pt>
    <dgm:pt modelId="{DAA7527A-1531-430F-97BB-81E58DEF5366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1973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B2417E-8890-4472-85FA-DA0EDFB64D13}" type="parTrans" cxnId="{4E328C00-77AA-4D1D-BA65-751EE65360F7}">
      <dgm:prSet/>
      <dgm:spPr/>
      <dgm:t>
        <a:bodyPr/>
        <a:lstStyle/>
        <a:p>
          <a:endParaRPr lang="en-GB"/>
        </a:p>
      </dgm:t>
    </dgm:pt>
    <dgm:pt modelId="{27B3ED4B-961A-4EAF-9185-FD30B93C06E4}" type="sibTrans" cxnId="{4E328C00-77AA-4D1D-BA65-751EE65360F7}">
      <dgm:prSet/>
      <dgm:spPr/>
      <dgm:t>
        <a:bodyPr/>
        <a:lstStyle/>
        <a:p>
          <a:endParaRPr lang="en-GB"/>
        </a:p>
      </dgm:t>
    </dgm:pt>
    <dgm:pt modelId="{B046FBBE-1704-4E9A-B460-8CAD62E98A94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1971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4740DC-D953-4514-A8D4-29229E659EFC}" type="parTrans" cxnId="{49055B2D-CF5C-441A-B3ED-C8E6FC979FB9}">
      <dgm:prSet/>
      <dgm:spPr/>
      <dgm:t>
        <a:bodyPr/>
        <a:lstStyle/>
        <a:p>
          <a:endParaRPr lang="en-US"/>
        </a:p>
      </dgm:t>
    </dgm:pt>
    <dgm:pt modelId="{35C3FEDF-E9DF-441E-8E02-3CE07993F664}" type="sibTrans" cxnId="{49055B2D-CF5C-441A-B3ED-C8E6FC979FB9}">
      <dgm:prSet/>
      <dgm:spPr/>
      <dgm:t>
        <a:bodyPr/>
        <a:lstStyle/>
        <a:p>
          <a:endParaRPr lang="en-US"/>
        </a:p>
      </dgm:t>
    </dgm:pt>
    <dgm:pt modelId="{F3F49665-1D65-4CD6-A36E-99726D36DE5E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1972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C89196-DDD6-4982-9336-07F7AF41754D}" type="parTrans" cxnId="{277085DE-7BBE-4442-BC20-E68D2D01A91E}">
      <dgm:prSet/>
      <dgm:spPr/>
      <dgm:t>
        <a:bodyPr/>
        <a:lstStyle/>
        <a:p>
          <a:endParaRPr lang="en-US"/>
        </a:p>
      </dgm:t>
    </dgm:pt>
    <dgm:pt modelId="{3315BFE3-91BA-4EF7-A5CE-D7465529389F}" type="sibTrans" cxnId="{277085DE-7BBE-4442-BC20-E68D2D01A91E}">
      <dgm:prSet/>
      <dgm:spPr/>
      <dgm:t>
        <a:bodyPr/>
        <a:lstStyle/>
        <a:p>
          <a:endParaRPr lang="en-US"/>
        </a:p>
      </dgm:t>
    </dgm:pt>
    <dgm:pt modelId="{C738EC6D-8CF5-42C3-BB24-807EBCA8AAFE}" type="pres">
      <dgm:prSet presAssocID="{EC151AC4-8678-4392-BB50-2003DA2840FA}" presName="Name0" presStyleCnt="0">
        <dgm:presLayoutVars>
          <dgm:dir/>
          <dgm:resizeHandles val="exact"/>
        </dgm:presLayoutVars>
      </dgm:prSet>
      <dgm:spPr/>
    </dgm:pt>
    <dgm:pt modelId="{DE52E67D-C346-4E4C-BF18-7FA2CCE6A0B4}" type="pres">
      <dgm:prSet presAssocID="{EC151AC4-8678-4392-BB50-2003DA2840FA}" presName="arrow" presStyleLbl="bgShp" presStyleIdx="0" presStyleCnt="1"/>
      <dgm:spPr>
        <a:solidFill>
          <a:srgbClr val="94A8CC"/>
        </a:solidFill>
      </dgm:spPr>
    </dgm:pt>
    <dgm:pt modelId="{2BF5A3D8-DD32-45A8-90A0-8F1FCC882D82}" type="pres">
      <dgm:prSet presAssocID="{EC151AC4-8678-4392-BB50-2003DA2840FA}" presName="points" presStyleCnt="0"/>
      <dgm:spPr/>
    </dgm:pt>
    <dgm:pt modelId="{E841E1BD-4FC9-4558-8BF0-A8C104E9D080}" type="pres">
      <dgm:prSet presAssocID="{C93C9339-4620-4781-B2C7-9641465AF893}" presName="compositeA" presStyleCnt="0"/>
      <dgm:spPr/>
    </dgm:pt>
    <dgm:pt modelId="{C20482AC-6A77-46E9-9C27-BB1DBC0AE53B}" type="pres">
      <dgm:prSet presAssocID="{C93C9339-4620-4781-B2C7-9641465AF893}" presName="textA" presStyleLbl="revTx" presStyleIdx="0" presStyleCnt="7" custLinFactNeighborX="-8766" custLinFactNeighborY="9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4E9418-6607-4BC4-8E2D-81BD8E882E22}" type="pres">
      <dgm:prSet presAssocID="{C93C9339-4620-4781-B2C7-9641465AF893}" presName="circleA" presStyleLbl="node1" presStyleIdx="0" presStyleCnt="7"/>
      <dgm:spPr/>
    </dgm:pt>
    <dgm:pt modelId="{3149FB10-5481-4143-82CD-6FC2D8CFA5F4}" type="pres">
      <dgm:prSet presAssocID="{C93C9339-4620-4781-B2C7-9641465AF893}" presName="spaceA" presStyleCnt="0"/>
      <dgm:spPr/>
    </dgm:pt>
    <dgm:pt modelId="{59BF6BF7-399F-4552-9C98-58047917FA6E}" type="pres">
      <dgm:prSet presAssocID="{C79BDC6D-56F5-44FE-BB5C-07A4D70AE90E}" presName="space" presStyleCnt="0"/>
      <dgm:spPr/>
    </dgm:pt>
    <dgm:pt modelId="{F9E74CF4-8045-45CB-BCE4-AAB6476CEE0D}" type="pres">
      <dgm:prSet presAssocID="{20D8110E-7C15-4B02-A7B5-88CB82FE00E4}" presName="compositeB" presStyleCnt="0"/>
      <dgm:spPr/>
    </dgm:pt>
    <dgm:pt modelId="{A7432B78-FD39-43E6-B3D4-2A46335D8F16}" type="pres">
      <dgm:prSet presAssocID="{20D8110E-7C15-4B02-A7B5-88CB82FE00E4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669193-6813-4AE9-B4EB-36BB1C83E999}" type="pres">
      <dgm:prSet presAssocID="{20D8110E-7C15-4B02-A7B5-88CB82FE00E4}" presName="circleB" presStyleLbl="node1" presStyleIdx="1" presStyleCnt="7"/>
      <dgm:spPr/>
    </dgm:pt>
    <dgm:pt modelId="{D669792B-0259-46D7-8DE4-23435359333E}" type="pres">
      <dgm:prSet presAssocID="{20D8110E-7C15-4B02-A7B5-88CB82FE00E4}" presName="spaceB" presStyleCnt="0"/>
      <dgm:spPr/>
    </dgm:pt>
    <dgm:pt modelId="{17CF77E2-1244-4A1F-95A7-14F1948347E6}" type="pres">
      <dgm:prSet presAssocID="{7ED54E2D-0B73-4210-B14A-A687F981A76D}" presName="space" presStyleCnt="0"/>
      <dgm:spPr/>
    </dgm:pt>
    <dgm:pt modelId="{BC0D017D-53A7-42E0-977F-41C578E49252}" type="pres">
      <dgm:prSet presAssocID="{349EFDCA-2683-4684-874D-D224EFA186DE}" presName="compositeA" presStyleCnt="0"/>
      <dgm:spPr/>
    </dgm:pt>
    <dgm:pt modelId="{8D4EB360-6C25-475E-B306-E9345036FE93}" type="pres">
      <dgm:prSet presAssocID="{349EFDCA-2683-4684-874D-D224EFA186DE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79869B-FAE6-4B30-BD38-7E2082FA32AA}" type="pres">
      <dgm:prSet presAssocID="{349EFDCA-2683-4684-874D-D224EFA186DE}" presName="circleA" presStyleLbl="node1" presStyleIdx="2" presStyleCnt="7"/>
      <dgm:spPr/>
    </dgm:pt>
    <dgm:pt modelId="{F67E6E5B-09E8-46F1-A2C8-C5D132FC6598}" type="pres">
      <dgm:prSet presAssocID="{349EFDCA-2683-4684-874D-D224EFA186DE}" presName="spaceA" presStyleCnt="0"/>
      <dgm:spPr/>
    </dgm:pt>
    <dgm:pt modelId="{69A7FD49-0585-43E4-AB04-39E8B0410C61}" type="pres">
      <dgm:prSet presAssocID="{BE976424-5010-4785-BE22-1828C07E66E7}" presName="space" presStyleCnt="0"/>
      <dgm:spPr/>
    </dgm:pt>
    <dgm:pt modelId="{8FEC244B-4E19-4F44-B628-05A64EEC226D}" type="pres">
      <dgm:prSet presAssocID="{B35C51B9-BC5D-4238-BA78-399DA3AC67CA}" presName="compositeB" presStyleCnt="0"/>
      <dgm:spPr/>
    </dgm:pt>
    <dgm:pt modelId="{CC8047CD-4CB5-4DF1-897B-D88574FD7899}" type="pres">
      <dgm:prSet presAssocID="{B35C51B9-BC5D-4238-BA78-399DA3AC67CA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D5CFE7-DF54-4F0A-B1C6-861D116374A2}" type="pres">
      <dgm:prSet presAssocID="{B35C51B9-BC5D-4238-BA78-399DA3AC67CA}" presName="circleB" presStyleLbl="node1" presStyleIdx="3" presStyleCnt="7"/>
      <dgm:spPr/>
    </dgm:pt>
    <dgm:pt modelId="{42B81AC9-2E94-457B-ADAD-B4AE36737A80}" type="pres">
      <dgm:prSet presAssocID="{B35C51B9-BC5D-4238-BA78-399DA3AC67CA}" presName="spaceB" presStyleCnt="0"/>
      <dgm:spPr/>
    </dgm:pt>
    <dgm:pt modelId="{CEEC0D02-A31B-4B42-8087-ADDCD71ECB33}" type="pres">
      <dgm:prSet presAssocID="{CC31D87F-4E1E-4813-B031-683ACB2F4473}" presName="space" presStyleCnt="0"/>
      <dgm:spPr/>
    </dgm:pt>
    <dgm:pt modelId="{94FB945A-65D1-454B-AD08-38AEB378CED2}" type="pres">
      <dgm:prSet presAssocID="{B046FBBE-1704-4E9A-B460-8CAD62E98A94}" presName="compositeA" presStyleCnt="0"/>
      <dgm:spPr/>
    </dgm:pt>
    <dgm:pt modelId="{4716D0F8-86A6-4092-A868-A96AA0BA0C81}" type="pres">
      <dgm:prSet presAssocID="{B046FBBE-1704-4E9A-B460-8CAD62E98A94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ED567-DD70-488D-BD25-6C48836FFA98}" type="pres">
      <dgm:prSet presAssocID="{B046FBBE-1704-4E9A-B460-8CAD62E98A94}" presName="circleA" presStyleLbl="node1" presStyleIdx="4" presStyleCnt="7"/>
      <dgm:spPr/>
    </dgm:pt>
    <dgm:pt modelId="{C2C5B05B-B946-44C2-963C-20C5C040CF42}" type="pres">
      <dgm:prSet presAssocID="{B046FBBE-1704-4E9A-B460-8CAD62E98A94}" presName="spaceA" presStyleCnt="0"/>
      <dgm:spPr/>
    </dgm:pt>
    <dgm:pt modelId="{A925F95A-2D1C-4757-939C-B5EAEEC4C5D1}" type="pres">
      <dgm:prSet presAssocID="{35C3FEDF-E9DF-441E-8E02-3CE07993F664}" presName="space" presStyleCnt="0"/>
      <dgm:spPr/>
    </dgm:pt>
    <dgm:pt modelId="{DA7C3A8E-EE8E-4E14-B6E2-52A205AAE5A9}" type="pres">
      <dgm:prSet presAssocID="{F3F49665-1D65-4CD6-A36E-99726D36DE5E}" presName="compositeB" presStyleCnt="0"/>
      <dgm:spPr/>
    </dgm:pt>
    <dgm:pt modelId="{B8F55847-C9B0-4E13-90D4-090C27537FE3}" type="pres">
      <dgm:prSet presAssocID="{F3F49665-1D65-4CD6-A36E-99726D36DE5E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8EB73-58A2-4B6E-9549-F8D3AB564CF6}" type="pres">
      <dgm:prSet presAssocID="{F3F49665-1D65-4CD6-A36E-99726D36DE5E}" presName="circleB" presStyleLbl="node1" presStyleIdx="5" presStyleCnt="7"/>
      <dgm:spPr/>
    </dgm:pt>
    <dgm:pt modelId="{46624260-95E1-4199-A0F5-752951985D42}" type="pres">
      <dgm:prSet presAssocID="{F3F49665-1D65-4CD6-A36E-99726D36DE5E}" presName="spaceB" presStyleCnt="0"/>
      <dgm:spPr/>
    </dgm:pt>
    <dgm:pt modelId="{6DEFAE26-8317-467B-932A-A45F6EB93A85}" type="pres">
      <dgm:prSet presAssocID="{3315BFE3-91BA-4EF7-A5CE-D7465529389F}" presName="space" presStyleCnt="0"/>
      <dgm:spPr/>
    </dgm:pt>
    <dgm:pt modelId="{FA63A655-3382-49A3-942D-73BB5F93FD07}" type="pres">
      <dgm:prSet presAssocID="{DAA7527A-1531-430F-97BB-81E58DEF5366}" presName="compositeA" presStyleCnt="0"/>
      <dgm:spPr/>
    </dgm:pt>
    <dgm:pt modelId="{EBEDCD6E-7244-4278-9905-E94F28262ABE}" type="pres">
      <dgm:prSet presAssocID="{DAA7527A-1531-430F-97BB-81E58DEF5366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3C060-3E20-4607-8E79-0563032B43A3}" type="pres">
      <dgm:prSet presAssocID="{DAA7527A-1531-430F-97BB-81E58DEF5366}" presName="circleA" presStyleLbl="node1" presStyleIdx="6" presStyleCnt="7"/>
      <dgm:spPr/>
    </dgm:pt>
    <dgm:pt modelId="{CB920CCC-901F-4DC6-BA91-3DCC126B821B}" type="pres">
      <dgm:prSet presAssocID="{DAA7527A-1531-430F-97BB-81E58DEF5366}" presName="spaceA" presStyleCnt="0"/>
      <dgm:spPr/>
    </dgm:pt>
  </dgm:ptLst>
  <dgm:cxnLst>
    <dgm:cxn modelId="{E772A21B-68BF-4078-A12D-54DD42734E28}" type="presOf" srcId="{B35C51B9-BC5D-4238-BA78-399DA3AC67CA}" destId="{CC8047CD-4CB5-4DF1-897B-D88574FD7899}" srcOrd="0" destOrd="0" presId="urn:microsoft.com/office/officeart/2005/8/layout/hProcess11"/>
    <dgm:cxn modelId="{3CCABB9E-A8EF-4426-8720-54194FEA2421}" type="presOf" srcId="{EC151AC4-8678-4392-BB50-2003DA2840FA}" destId="{C738EC6D-8CF5-42C3-BB24-807EBCA8AAFE}" srcOrd="0" destOrd="0" presId="urn:microsoft.com/office/officeart/2005/8/layout/hProcess11"/>
    <dgm:cxn modelId="{277085DE-7BBE-4442-BC20-E68D2D01A91E}" srcId="{EC151AC4-8678-4392-BB50-2003DA2840FA}" destId="{F3F49665-1D65-4CD6-A36E-99726D36DE5E}" srcOrd="5" destOrd="0" parTransId="{48C89196-DDD6-4982-9336-07F7AF41754D}" sibTransId="{3315BFE3-91BA-4EF7-A5CE-D7465529389F}"/>
    <dgm:cxn modelId="{6D5B5C30-5E98-4BD5-8D36-A07F6D25D7F3}" srcId="{EC151AC4-8678-4392-BB50-2003DA2840FA}" destId="{20D8110E-7C15-4B02-A7B5-88CB82FE00E4}" srcOrd="1" destOrd="0" parTransId="{6F3CA340-1130-4EB3-B66C-131BEDD9468E}" sibTransId="{7ED54E2D-0B73-4210-B14A-A687F981A76D}"/>
    <dgm:cxn modelId="{4540CB17-0372-4845-9B12-7B1FE3198A5F}" srcId="{EC151AC4-8678-4392-BB50-2003DA2840FA}" destId="{B35C51B9-BC5D-4238-BA78-399DA3AC67CA}" srcOrd="3" destOrd="0" parTransId="{3AB38316-4E13-4057-A7F1-7B5A85E12438}" sibTransId="{CC31D87F-4E1E-4813-B031-683ACB2F4473}"/>
    <dgm:cxn modelId="{FAC68939-6B83-4F2D-937E-4963FBDB009D}" type="presOf" srcId="{20D8110E-7C15-4B02-A7B5-88CB82FE00E4}" destId="{A7432B78-FD39-43E6-B3D4-2A46335D8F16}" srcOrd="0" destOrd="0" presId="urn:microsoft.com/office/officeart/2005/8/layout/hProcess11"/>
    <dgm:cxn modelId="{004791B7-56F2-4D2F-9779-7935C00AF688}" type="presOf" srcId="{DAA7527A-1531-430F-97BB-81E58DEF5366}" destId="{EBEDCD6E-7244-4278-9905-E94F28262ABE}" srcOrd="0" destOrd="0" presId="urn:microsoft.com/office/officeart/2005/8/layout/hProcess11"/>
    <dgm:cxn modelId="{390B7DC1-6EB7-444D-B134-9ABE84D3B824}" type="presOf" srcId="{F3F49665-1D65-4CD6-A36E-99726D36DE5E}" destId="{B8F55847-C9B0-4E13-90D4-090C27537FE3}" srcOrd="0" destOrd="0" presId="urn:microsoft.com/office/officeart/2005/8/layout/hProcess11"/>
    <dgm:cxn modelId="{FB40D034-53FE-4E4A-858A-E7B7BBAE1F38}" type="presOf" srcId="{B046FBBE-1704-4E9A-B460-8CAD62E98A94}" destId="{4716D0F8-86A6-4092-A868-A96AA0BA0C81}" srcOrd="0" destOrd="0" presId="urn:microsoft.com/office/officeart/2005/8/layout/hProcess11"/>
    <dgm:cxn modelId="{49055B2D-CF5C-441A-B3ED-C8E6FC979FB9}" srcId="{EC151AC4-8678-4392-BB50-2003DA2840FA}" destId="{B046FBBE-1704-4E9A-B460-8CAD62E98A94}" srcOrd="4" destOrd="0" parTransId="{454740DC-D953-4514-A8D4-29229E659EFC}" sibTransId="{35C3FEDF-E9DF-441E-8E02-3CE07993F664}"/>
    <dgm:cxn modelId="{4E328C00-77AA-4D1D-BA65-751EE65360F7}" srcId="{EC151AC4-8678-4392-BB50-2003DA2840FA}" destId="{DAA7527A-1531-430F-97BB-81E58DEF5366}" srcOrd="6" destOrd="0" parTransId="{E2B2417E-8890-4472-85FA-DA0EDFB64D13}" sibTransId="{27B3ED4B-961A-4EAF-9185-FD30B93C06E4}"/>
    <dgm:cxn modelId="{D95321D1-0D63-4B98-88BD-2CF86D19D349}" type="presOf" srcId="{C93C9339-4620-4781-B2C7-9641465AF893}" destId="{C20482AC-6A77-46E9-9C27-BB1DBC0AE53B}" srcOrd="0" destOrd="0" presId="urn:microsoft.com/office/officeart/2005/8/layout/hProcess11"/>
    <dgm:cxn modelId="{4E564454-10C6-45C0-B14C-9BA618EF9459}" srcId="{EC151AC4-8678-4392-BB50-2003DA2840FA}" destId="{C93C9339-4620-4781-B2C7-9641465AF893}" srcOrd="0" destOrd="0" parTransId="{C2080158-4A58-4BC2-91AE-C329A71E2910}" sibTransId="{C79BDC6D-56F5-44FE-BB5C-07A4D70AE90E}"/>
    <dgm:cxn modelId="{5A5BEB08-70AD-4293-AD1E-5903617F99F0}" srcId="{EC151AC4-8678-4392-BB50-2003DA2840FA}" destId="{349EFDCA-2683-4684-874D-D224EFA186DE}" srcOrd="2" destOrd="0" parTransId="{D7FFE3B1-B95D-49E9-801F-228655C8668B}" sibTransId="{BE976424-5010-4785-BE22-1828C07E66E7}"/>
    <dgm:cxn modelId="{DAC57D85-4F12-46C1-8A4F-85AECEBF5D52}" type="presOf" srcId="{349EFDCA-2683-4684-874D-D224EFA186DE}" destId="{8D4EB360-6C25-475E-B306-E9345036FE93}" srcOrd="0" destOrd="0" presId="urn:microsoft.com/office/officeart/2005/8/layout/hProcess11"/>
    <dgm:cxn modelId="{23114E25-0B5D-4DEF-93B4-8ADE352361C3}" type="presParOf" srcId="{C738EC6D-8CF5-42C3-BB24-807EBCA8AAFE}" destId="{DE52E67D-C346-4E4C-BF18-7FA2CCE6A0B4}" srcOrd="0" destOrd="0" presId="urn:microsoft.com/office/officeart/2005/8/layout/hProcess11"/>
    <dgm:cxn modelId="{1E05258C-94C3-4553-99FD-CBC24A18DE56}" type="presParOf" srcId="{C738EC6D-8CF5-42C3-BB24-807EBCA8AAFE}" destId="{2BF5A3D8-DD32-45A8-90A0-8F1FCC882D82}" srcOrd="1" destOrd="0" presId="urn:microsoft.com/office/officeart/2005/8/layout/hProcess11"/>
    <dgm:cxn modelId="{0A7C0808-8198-418E-AD9F-E35C8CE90F56}" type="presParOf" srcId="{2BF5A3D8-DD32-45A8-90A0-8F1FCC882D82}" destId="{E841E1BD-4FC9-4558-8BF0-A8C104E9D080}" srcOrd="0" destOrd="0" presId="urn:microsoft.com/office/officeart/2005/8/layout/hProcess11"/>
    <dgm:cxn modelId="{23D69349-F4D3-4E44-830B-43611D7E737F}" type="presParOf" srcId="{E841E1BD-4FC9-4558-8BF0-A8C104E9D080}" destId="{C20482AC-6A77-46E9-9C27-BB1DBC0AE53B}" srcOrd="0" destOrd="0" presId="urn:microsoft.com/office/officeart/2005/8/layout/hProcess11"/>
    <dgm:cxn modelId="{2BDB524E-82B0-499D-BE85-9C8F969C01E2}" type="presParOf" srcId="{E841E1BD-4FC9-4558-8BF0-A8C104E9D080}" destId="{0C4E9418-6607-4BC4-8E2D-81BD8E882E22}" srcOrd="1" destOrd="0" presId="urn:microsoft.com/office/officeart/2005/8/layout/hProcess11"/>
    <dgm:cxn modelId="{2647E71F-99CC-4438-9F6C-A8E6A81AB855}" type="presParOf" srcId="{E841E1BD-4FC9-4558-8BF0-A8C104E9D080}" destId="{3149FB10-5481-4143-82CD-6FC2D8CFA5F4}" srcOrd="2" destOrd="0" presId="urn:microsoft.com/office/officeart/2005/8/layout/hProcess11"/>
    <dgm:cxn modelId="{D88AA006-FC76-4FBE-B02D-2E2DF0550F3B}" type="presParOf" srcId="{2BF5A3D8-DD32-45A8-90A0-8F1FCC882D82}" destId="{59BF6BF7-399F-4552-9C98-58047917FA6E}" srcOrd="1" destOrd="0" presId="urn:microsoft.com/office/officeart/2005/8/layout/hProcess11"/>
    <dgm:cxn modelId="{24FCAC7B-BF6F-4E7C-912C-AD2076EFAC9C}" type="presParOf" srcId="{2BF5A3D8-DD32-45A8-90A0-8F1FCC882D82}" destId="{F9E74CF4-8045-45CB-BCE4-AAB6476CEE0D}" srcOrd="2" destOrd="0" presId="urn:microsoft.com/office/officeart/2005/8/layout/hProcess11"/>
    <dgm:cxn modelId="{3ADAA86E-8918-44F0-9DA2-99156FF6C9BB}" type="presParOf" srcId="{F9E74CF4-8045-45CB-BCE4-AAB6476CEE0D}" destId="{A7432B78-FD39-43E6-B3D4-2A46335D8F16}" srcOrd="0" destOrd="0" presId="urn:microsoft.com/office/officeart/2005/8/layout/hProcess11"/>
    <dgm:cxn modelId="{47CE68E3-1398-45EC-9D7F-8CEF22F77E30}" type="presParOf" srcId="{F9E74CF4-8045-45CB-BCE4-AAB6476CEE0D}" destId="{0D669193-6813-4AE9-B4EB-36BB1C83E999}" srcOrd="1" destOrd="0" presId="urn:microsoft.com/office/officeart/2005/8/layout/hProcess11"/>
    <dgm:cxn modelId="{861016E8-FFC3-4DF9-B48F-868B55504B07}" type="presParOf" srcId="{F9E74CF4-8045-45CB-BCE4-AAB6476CEE0D}" destId="{D669792B-0259-46D7-8DE4-23435359333E}" srcOrd="2" destOrd="0" presId="urn:microsoft.com/office/officeart/2005/8/layout/hProcess11"/>
    <dgm:cxn modelId="{9DE5F690-E64A-446D-A090-E2F865A0E60E}" type="presParOf" srcId="{2BF5A3D8-DD32-45A8-90A0-8F1FCC882D82}" destId="{17CF77E2-1244-4A1F-95A7-14F1948347E6}" srcOrd="3" destOrd="0" presId="urn:microsoft.com/office/officeart/2005/8/layout/hProcess11"/>
    <dgm:cxn modelId="{3F451018-8CED-4582-ACE4-3782D5B357A7}" type="presParOf" srcId="{2BF5A3D8-DD32-45A8-90A0-8F1FCC882D82}" destId="{BC0D017D-53A7-42E0-977F-41C578E49252}" srcOrd="4" destOrd="0" presId="urn:microsoft.com/office/officeart/2005/8/layout/hProcess11"/>
    <dgm:cxn modelId="{FAB62AD5-DC79-4880-9CB5-95535217FD36}" type="presParOf" srcId="{BC0D017D-53A7-42E0-977F-41C578E49252}" destId="{8D4EB360-6C25-475E-B306-E9345036FE93}" srcOrd="0" destOrd="0" presId="urn:microsoft.com/office/officeart/2005/8/layout/hProcess11"/>
    <dgm:cxn modelId="{7C5C55D9-487D-47EB-9F00-A55A66A83991}" type="presParOf" srcId="{BC0D017D-53A7-42E0-977F-41C578E49252}" destId="{4C79869B-FAE6-4B30-BD38-7E2082FA32AA}" srcOrd="1" destOrd="0" presId="urn:microsoft.com/office/officeart/2005/8/layout/hProcess11"/>
    <dgm:cxn modelId="{B79CC7BB-47F0-4F42-9994-480F9B0AF7D0}" type="presParOf" srcId="{BC0D017D-53A7-42E0-977F-41C578E49252}" destId="{F67E6E5B-09E8-46F1-A2C8-C5D132FC6598}" srcOrd="2" destOrd="0" presId="urn:microsoft.com/office/officeart/2005/8/layout/hProcess11"/>
    <dgm:cxn modelId="{32E8A0FC-AEF1-4BC9-A9C2-E0A8C91DF970}" type="presParOf" srcId="{2BF5A3D8-DD32-45A8-90A0-8F1FCC882D82}" destId="{69A7FD49-0585-43E4-AB04-39E8B0410C61}" srcOrd="5" destOrd="0" presId="urn:microsoft.com/office/officeart/2005/8/layout/hProcess11"/>
    <dgm:cxn modelId="{AD18D082-3C5C-4BE7-AC06-8E29969134D0}" type="presParOf" srcId="{2BF5A3D8-DD32-45A8-90A0-8F1FCC882D82}" destId="{8FEC244B-4E19-4F44-B628-05A64EEC226D}" srcOrd="6" destOrd="0" presId="urn:microsoft.com/office/officeart/2005/8/layout/hProcess11"/>
    <dgm:cxn modelId="{EDC84D3B-8001-4757-8914-027C25DF2E92}" type="presParOf" srcId="{8FEC244B-4E19-4F44-B628-05A64EEC226D}" destId="{CC8047CD-4CB5-4DF1-897B-D88574FD7899}" srcOrd="0" destOrd="0" presId="urn:microsoft.com/office/officeart/2005/8/layout/hProcess11"/>
    <dgm:cxn modelId="{614F6573-45C3-4286-AE23-F44A8BBE8C73}" type="presParOf" srcId="{8FEC244B-4E19-4F44-B628-05A64EEC226D}" destId="{72D5CFE7-DF54-4F0A-B1C6-861D116374A2}" srcOrd="1" destOrd="0" presId="urn:microsoft.com/office/officeart/2005/8/layout/hProcess11"/>
    <dgm:cxn modelId="{E170A370-ABEE-4879-AE6C-F5519BB06ADF}" type="presParOf" srcId="{8FEC244B-4E19-4F44-B628-05A64EEC226D}" destId="{42B81AC9-2E94-457B-ADAD-B4AE36737A80}" srcOrd="2" destOrd="0" presId="urn:microsoft.com/office/officeart/2005/8/layout/hProcess11"/>
    <dgm:cxn modelId="{92042786-F024-4BC4-AE59-6DD672C41EAC}" type="presParOf" srcId="{2BF5A3D8-DD32-45A8-90A0-8F1FCC882D82}" destId="{CEEC0D02-A31B-4B42-8087-ADDCD71ECB33}" srcOrd="7" destOrd="0" presId="urn:microsoft.com/office/officeart/2005/8/layout/hProcess11"/>
    <dgm:cxn modelId="{1769D4C0-D71F-48D2-8126-42E4C38E774E}" type="presParOf" srcId="{2BF5A3D8-DD32-45A8-90A0-8F1FCC882D82}" destId="{94FB945A-65D1-454B-AD08-38AEB378CED2}" srcOrd="8" destOrd="0" presId="urn:microsoft.com/office/officeart/2005/8/layout/hProcess11"/>
    <dgm:cxn modelId="{A6798640-EBB3-46B6-91CE-2CB4480BFCD9}" type="presParOf" srcId="{94FB945A-65D1-454B-AD08-38AEB378CED2}" destId="{4716D0F8-86A6-4092-A868-A96AA0BA0C81}" srcOrd="0" destOrd="0" presId="urn:microsoft.com/office/officeart/2005/8/layout/hProcess11"/>
    <dgm:cxn modelId="{52EC886B-7EB0-4B2B-B07B-C1C8C934D5C5}" type="presParOf" srcId="{94FB945A-65D1-454B-AD08-38AEB378CED2}" destId="{69AED567-DD70-488D-BD25-6C48836FFA98}" srcOrd="1" destOrd="0" presId="urn:microsoft.com/office/officeart/2005/8/layout/hProcess11"/>
    <dgm:cxn modelId="{45A01210-077B-4661-A515-FD1A10C46D27}" type="presParOf" srcId="{94FB945A-65D1-454B-AD08-38AEB378CED2}" destId="{C2C5B05B-B946-44C2-963C-20C5C040CF42}" srcOrd="2" destOrd="0" presId="urn:microsoft.com/office/officeart/2005/8/layout/hProcess11"/>
    <dgm:cxn modelId="{BD38A324-722A-474E-9525-D49164B69C17}" type="presParOf" srcId="{2BF5A3D8-DD32-45A8-90A0-8F1FCC882D82}" destId="{A925F95A-2D1C-4757-939C-B5EAEEC4C5D1}" srcOrd="9" destOrd="0" presId="urn:microsoft.com/office/officeart/2005/8/layout/hProcess11"/>
    <dgm:cxn modelId="{D1F583B3-3A86-43F5-BFB4-0F11C4E7EDB4}" type="presParOf" srcId="{2BF5A3D8-DD32-45A8-90A0-8F1FCC882D82}" destId="{DA7C3A8E-EE8E-4E14-B6E2-52A205AAE5A9}" srcOrd="10" destOrd="0" presId="urn:microsoft.com/office/officeart/2005/8/layout/hProcess11"/>
    <dgm:cxn modelId="{543F0338-23DC-4A27-AE19-8891000F007E}" type="presParOf" srcId="{DA7C3A8E-EE8E-4E14-B6E2-52A205AAE5A9}" destId="{B8F55847-C9B0-4E13-90D4-090C27537FE3}" srcOrd="0" destOrd="0" presId="urn:microsoft.com/office/officeart/2005/8/layout/hProcess11"/>
    <dgm:cxn modelId="{CCAE7659-BA9D-460C-B0B0-3CDF63C60828}" type="presParOf" srcId="{DA7C3A8E-EE8E-4E14-B6E2-52A205AAE5A9}" destId="{C668EB73-58A2-4B6E-9549-F8D3AB564CF6}" srcOrd="1" destOrd="0" presId="urn:microsoft.com/office/officeart/2005/8/layout/hProcess11"/>
    <dgm:cxn modelId="{A35F4BD0-3DFF-41DC-9F4C-9E04113CE40A}" type="presParOf" srcId="{DA7C3A8E-EE8E-4E14-B6E2-52A205AAE5A9}" destId="{46624260-95E1-4199-A0F5-752951985D42}" srcOrd="2" destOrd="0" presId="urn:microsoft.com/office/officeart/2005/8/layout/hProcess11"/>
    <dgm:cxn modelId="{8AB626C2-CD39-456E-997C-71698CEF8CD6}" type="presParOf" srcId="{2BF5A3D8-DD32-45A8-90A0-8F1FCC882D82}" destId="{6DEFAE26-8317-467B-932A-A45F6EB93A85}" srcOrd="11" destOrd="0" presId="urn:microsoft.com/office/officeart/2005/8/layout/hProcess11"/>
    <dgm:cxn modelId="{0F899699-A877-4D0A-A621-4DCA1C02A3F3}" type="presParOf" srcId="{2BF5A3D8-DD32-45A8-90A0-8F1FCC882D82}" destId="{FA63A655-3382-49A3-942D-73BB5F93FD07}" srcOrd="12" destOrd="0" presId="urn:microsoft.com/office/officeart/2005/8/layout/hProcess11"/>
    <dgm:cxn modelId="{C0905CF9-4EC3-4EBF-99DD-3298BF575E8A}" type="presParOf" srcId="{FA63A655-3382-49A3-942D-73BB5F93FD07}" destId="{EBEDCD6E-7244-4278-9905-E94F28262ABE}" srcOrd="0" destOrd="0" presId="urn:microsoft.com/office/officeart/2005/8/layout/hProcess11"/>
    <dgm:cxn modelId="{262AE29C-BD75-47AB-9B1A-DD062C83BC69}" type="presParOf" srcId="{FA63A655-3382-49A3-942D-73BB5F93FD07}" destId="{F743C060-3E20-4607-8E79-0563032B43A3}" srcOrd="1" destOrd="0" presId="urn:microsoft.com/office/officeart/2005/8/layout/hProcess11"/>
    <dgm:cxn modelId="{9D4C6EDC-6840-47A2-8779-07ADB449582E}" type="presParOf" srcId="{FA63A655-3382-49A3-942D-73BB5F93FD07}" destId="{CB920CCC-901F-4DC6-BA91-3DCC126B821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151AC4-8678-4392-BB50-2003DA2840FA}" type="doc">
      <dgm:prSet loTypeId="urn:microsoft.com/office/officeart/2005/8/layout/hProcess11" loCatId="process" qsTypeId="urn:microsoft.com/office/officeart/2005/8/quickstyle/simple1" qsCatId="simple" csTypeId="urn:microsoft.com/office/officeart/2005/8/colors/accent1_4" csCatId="accent1" phldr="1"/>
      <dgm:spPr/>
    </dgm:pt>
    <dgm:pt modelId="{C93C9339-4620-4781-B2C7-9641465AF893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1974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080158-4A58-4BC2-91AE-C329A71E2910}" type="parTrans" cxnId="{4E564454-10C6-45C0-B14C-9BA618EF9459}">
      <dgm:prSet/>
      <dgm:spPr/>
      <dgm:t>
        <a:bodyPr/>
        <a:lstStyle/>
        <a:p>
          <a:endParaRPr lang="en-GB"/>
        </a:p>
      </dgm:t>
    </dgm:pt>
    <dgm:pt modelId="{C79BDC6D-56F5-44FE-BB5C-07A4D70AE90E}" type="sibTrans" cxnId="{4E564454-10C6-45C0-B14C-9BA618EF9459}">
      <dgm:prSet/>
      <dgm:spPr/>
      <dgm:t>
        <a:bodyPr/>
        <a:lstStyle/>
        <a:p>
          <a:endParaRPr lang="en-GB"/>
        </a:p>
      </dgm:t>
    </dgm:pt>
    <dgm:pt modelId="{20D8110E-7C15-4B02-A7B5-88CB82FE00E4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1975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3CA340-1130-4EB3-B66C-131BEDD9468E}" type="parTrans" cxnId="{6D5B5C30-5E98-4BD5-8D36-A07F6D25D7F3}">
      <dgm:prSet/>
      <dgm:spPr/>
      <dgm:t>
        <a:bodyPr/>
        <a:lstStyle/>
        <a:p>
          <a:endParaRPr lang="en-GB"/>
        </a:p>
      </dgm:t>
    </dgm:pt>
    <dgm:pt modelId="{7ED54E2D-0B73-4210-B14A-A687F981A76D}" type="sibTrans" cxnId="{6D5B5C30-5E98-4BD5-8D36-A07F6D25D7F3}">
      <dgm:prSet/>
      <dgm:spPr/>
      <dgm:t>
        <a:bodyPr/>
        <a:lstStyle/>
        <a:p>
          <a:endParaRPr lang="en-GB"/>
        </a:p>
      </dgm:t>
    </dgm:pt>
    <dgm:pt modelId="{349EFDCA-2683-4684-874D-D224EFA186DE}">
      <dgm:prSet phldrT="[Tekst]"/>
      <dgm:spPr/>
      <dgm:t>
        <a:bodyPr/>
        <a:lstStyle/>
        <a:p>
          <a:r>
            <a:rPr lang="en-GB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1976</a:t>
          </a:r>
          <a:endParaRPr lang="en-GB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FFE3B1-B95D-49E9-801F-228655C8668B}" type="parTrans" cxnId="{5A5BEB08-70AD-4293-AD1E-5903617F99F0}">
      <dgm:prSet/>
      <dgm:spPr/>
      <dgm:t>
        <a:bodyPr/>
        <a:lstStyle/>
        <a:p>
          <a:endParaRPr lang="en-GB"/>
        </a:p>
      </dgm:t>
    </dgm:pt>
    <dgm:pt modelId="{BE976424-5010-4785-BE22-1828C07E66E7}" type="sibTrans" cxnId="{5A5BEB08-70AD-4293-AD1E-5903617F99F0}">
      <dgm:prSet/>
      <dgm:spPr/>
      <dgm:t>
        <a:bodyPr/>
        <a:lstStyle/>
        <a:p>
          <a:endParaRPr lang="en-GB"/>
        </a:p>
      </dgm:t>
    </dgm:pt>
    <dgm:pt modelId="{B35C51B9-BC5D-4238-BA78-399DA3AC67CA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1977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B38316-4E13-4057-A7F1-7B5A85E12438}" type="parTrans" cxnId="{4540CB17-0372-4845-9B12-7B1FE3198A5F}">
      <dgm:prSet/>
      <dgm:spPr/>
      <dgm:t>
        <a:bodyPr/>
        <a:lstStyle/>
        <a:p>
          <a:endParaRPr lang="en-GB"/>
        </a:p>
      </dgm:t>
    </dgm:pt>
    <dgm:pt modelId="{CC31D87F-4E1E-4813-B031-683ACB2F4473}" type="sibTrans" cxnId="{4540CB17-0372-4845-9B12-7B1FE3198A5F}">
      <dgm:prSet/>
      <dgm:spPr/>
      <dgm:t>
        <a:bodyPr/>
        <a:lstStyle/>
        <a:p>
          <a:endParaRPr lang="en-GB"/>
        </a:p>
      </dgm:t>
    </dgm:pt>
    <dgm:pt modelId="{DAA7527A-1531-430F-97BB-81E58DEF5366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1980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B2417E-8890-4472-85FA-DA0EDFB64D13}" type="parTrans" cxnId="{4E328C00-77AA-4D1D-BA65-751EE65360F7}">
      <dgm:prSet/>
      <dgm:spPr/>
      <dgm:t>
        <a:bodyPr/>
        <a:lstStyle/>
        <a:p>
          <a:endParaRPr lang="en-GB"/>
        </a:p>
      </dgm:t>
    </dgm:pt>
    <dgm:pt modelId="{27B3ED4B-961A-4EAF-9185-FD30B93C06E4}" type="sibTrans" cxnId="{4E328C00-77AA-4D1D-BA65-751EE65360F7}">
      <dgm:prSet/>
      <dgm:spPr/>
      <dgm:t>
        <a:bodyPr/>
        <a:lstStyle/>
        <a:p>
          <a:endParaRPr lang="en-GB"/>
        </a:p>
      </dgm:t>
    </dgm:pt>
    <dgm:pt modelId="{B046FBBE-1704-4E9A-B460-8CAD62E98A94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97</a:t>
          </a:r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4740DC-D953-4514-A8D4-29229E659EFC}" type="parTrans" cxnId="{49055B2D-CF5C-441A-B3ED-C8E6FC979FB9}">
      <dgm:prSet/>
      <dgm:spPr/>
      <dgm:t>
        <a:bodyPr/>
        <a:lstStyle/>
        <a:p>
          <a:endParaRPr lang="en-US"/>
        </a:p>
      </dgm:t>
    </dgm:pt>
    <dgm:pt modelId="{35C3FEDF-E9DF-441E-8E02-3CE07993F664}" type="sibTrans" cxnId="{49055B2D-CF5C-441A-B3ED-C8E6FC979FB9}">
      <dgm:prSet/>
      <dgm:spPr/>
      <dgm:t>
        <a:bodyPr/>
        <a:lstStyle/>
        <a:p>
          <a:endParaRPr lang="en-US"/>
        </a:p>
      </dgm:t>
    </dgm:pt>
    <dgm:pt modelId="{F3F49665-1D65-4CD6-A36E-99726D36DE5E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1979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C89196-DDD6-4982-9336-07F7AF41754D}" type="parTrans" cxnId="{277085DE-7BBE-4442-BC20-E68D2D01A91E}">
      <dgm:prSet/>
      <dgm:spPr/>
      <dgm:t>
        <a:bodyPr/>
        <a:lstStyle/>
        <a:p>
          <a:endParaRPr lang="en-US"/>
        </a:p>
      </dgm:t>
    </dgm:pt>
    <dgm:pt modelId="{3315BFE3-91BA-4EF7-A5CE-D7465529389F}" type="sibTrans" cxnId="{277085DE-7BBE-4442-BC20-E68D2D01A91E}">
      <dgm:prSet/>
      <dgm:spPr/>
      <dgm:t>
        <a:bodyPr/>
        <a:lstStyle/>
        <a:p>
          <a:endParaRPr lang="en-US"/>
        </a:p>
      </dgm:t>
    </dgm:pt>
    <dgm:pt modelId="{51F58688-BF08-4A33-A9D4-58BA8E56003B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1981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C2DB94-B359-472D-9467-130C6E12ABDE}" type="parTrans" cxnId="{483F2CC3-713B-42DE-B113-6DD41A77319E}">
      <dgm:prSet/>
      <dgm:spPr/>
      <dgm:t>
        <a:bodyPr/>
        <a:lstStyle/>
        <a:p>
          <a:endParaRPr lang="en-US"/>
        </a:p>
      </dgm:t>
    </dgm:pt>
    <dgm:pt modelId="{FD0087A4-0294-4F7A-B053-3D4B1776EAC0}" type="sibTrans" cxnId="{483F2CC3-713B-42DE-B113-6DD41A77319E}">
      <dgm:prSet/>
      <dgm:spPr/>
      <dgm:t>
        <a:bodyPr/>
        <a:lstStyle/>
        <a:p>
          <a:endParaRPr lang="en-US"/>
        </a:p>
      </dgm:t>
    </dgm:pt>
    <dgm:pt modelId="{C738EC6D-8CF5-42C3-BB24-807EBCA8AAFE}" type="pres">
      <dgm:prSet presAssocID="{EC151AC4-8678-4392-BB50-2003DA2840FA}" presName="Name0" presStyleCnt="0">
        <dgm:presLayoutVars>
          <dgm:dir/>
          <dgm:resizeHandles val="exact"/>
        </dgm:presLayoutVars>
      </dgm:prSet>
      <dgm:spPr/>
    </dgm:pt>
    <dgm:pt modelId="{DE52E67D-C346-4E4C-BF18-7FA2CCE6A0B4}" type="pres">
      <dgm:prSet presAssocID="{EC151AC4-8678-4392-BB50-2003DA2840FA}" presName="arrow" presStyleLbl="bgShp" presStyleIdx="0" presStyleCnt="1"/>
      <dgm:spPr>
        <a:solidFill>
          <a:srgbClr val="94A8CC"/>
        </a:solidFill>
      </dgm:spPr>
    </dgm:pt>
    <dgm:pt modelId="{2BF5A3D8-DD32-45A8-90A0-8F1FCC882D82}" type="pres">
      <dgm:prSet presAssocID="{EC151AC4-8678-4392-BB50-2003DA2840FA}" presName="points" presStyleCnt="0"/>
      <dgm:spPr/>
    </dgm:pt>
    <dgm:pt modelId="{E841E1BD-4FC9-4558-8BF0-A8C104E9D080}" type="pres">
      <dgm:prSet presAssocID="{C93C9339-4620-4781-B2C7-9641465AF893}" presName="compositeA" presStyleCnt="0"/>
      <dgm:spPr/>
    </dgm:pt>
    <dgm:pt modelId="{C20482AC-6A77-46E9-9C27-BB1DBC0AE53B}" type="pres">
      <dgm:prSet presAssocID="{C93C9339-4620-4781-B2C7-9641465AF893}" presName="textA" presStyleLbl="revTx" presStyleIdx="0" presStyleCnt="8" custLinFactNeighborX="-8766" custLinFactNeighborY="9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4E9418-6607-4BC4-8E2D-81BD8E882E22}" type="pres">
      <dgm:prSet presAssocID="{C93C9339-4620-4781-B2C7-9641465AF893}" presName="circleA" presStyleLbl="node1" presStyleIdx="0" presStyleCnt="8"/>
      <dgm:spPr/>
    </dgm:pt>
    <dgm:pt modelId="{3149FB10-5481-4143-82CD-6FC2D8CFA5F4}" type="pres">
      <dgm:prSet presAssocID="{C93C9339-4620-4781-B2C7-9641465AF893}" presName="spaceA" presStyleCnt="0"/>
      <dgm:spPr/>
    </dgm:pt>
    <dgm:pt modelId="{59BF6BF7-399F-4552-9C98-58047917FA6E}" type="pres">
      <dgm:prSet presAssocID="{C79BDC6D-56F5-44FE-BB5C-07A4D70AE90E}" presName="space" presStyleCnt="0"/>
      <dgm:spPr/>
    </dgm:pt>
    <dgm:pt modelId="{F9E74CF4-8045-45CB-BCE4-AAB6476CEE0D}" type="pres">
      <dgm:prSet presAssocID="{20D8110E-7C15-4B02-A7B5-88CB82FE00E4}" presName="compositeB" presStyleCnt="0"/>
      <dgm:spPr/>
    </dgm:pt>
    <dgm:pt modelId="{A7432B78-FD39-43E6-B3D4-2A46335D8F16}" type="pres">
      <dgm:prSet presAssocID="{20D8110E-7C15-4B02-A7B5-88CB82FE00E4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669193-6813-4AE9-B4EB-36BB1C83E999}" type="pres">
      <dgm:prSet presAssocID="{20D8110E-7C15-4B02-A7B5-88CB82FE00E4}" presName="circleB" presStyleLbl="node1" presStyleIdx="1" presStyleCnt="8"/>
      <dgm:spPr/>
    </dgm:pt>
    <dgm:pt modelId="{D669792B-0259-46D7-8DE4-23435359333E}" type="pres">
      <dgm:prSet presAssocID="{20D8110E-7C15-4B02-A7B5-88CB82FE00E4}" presName="spaceB" presStyleCnt="0"/>
      <dgm:spPr/>
    </dgm:pt>
    <dgm:pt modelId="{17CF77E2-1244-4A1F-95A7-14F1948347E6}" type="pres">
      <dgm:prSet presAssocID="{7ED54E2D-0B73-4210-B14A-A687F981A76D}" presName="space" presStyleCnt="0"/>
      <dgm:spPr/>
    </dgm:pt>
    <dgm:pt modelId="{BC0D017D-53A7-42E0-977F-41C578E49252}" type="pres">
      <dgm:prSet presAssocID="{349EFDCA-2683-4684-874D-D224EFA186DE}" presName="compositeA" presStyleCnt="0"/>
      <dgm:spPr/>
    </dgm:pt>
    <dgm:pt modelId="{8D4EB360-6C25-475E-B306-E9345036FE93}" type="pres">
      <dgm:prSet presAssocID="{349EFDCA-2683-4684-874D-D224EFA186DE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79869B-FAE6-4B30-BD38-7E2082FA32AA}" type="pres">
      <dgm:prSet presAssocID="{349EFDCA-2683-4684-874D-D224EFA186DE}" presName="circleA" presStyleLbl="node1" presStyleIdx="2" presStyleCnt="8"/>
      <dgm:spPr/>
      <dgm:extLst/>
    </dgm:pt>
    <dgm:pt modelId="{F67E6E5B-09E8-46F1-A2C8-C5D132FC6598}" type="pres">
      <dgm:prSet presAssocID="{349EFDCA-2683-4684-874D-D224EFA186DE}" presName="spaceA" presStyleCnt="0"/>
      <dgm:spPr/>
    </dgm:pt>
    <dgm:pt modelId="{69A7FD49-0585-43E4-AB04-39E8B0410C61}" type="pres">
      <dgm:prSet presAssocID="{BE976424-5010-4785-BE22-1828C07E66E7}" presName="space" presStyleCnt="0"/>
      <dgm:spPr/>
    </dgm:pt>
    <dgm:pt modelId="{8FEC244B-4E19-4F44-B628-05A64EEC226D}" type="pres">
      <dgm:prSet presAssocID="{B35C51B9-BC5D-4238-BA78-399DA3AC67CA}" presName="compositeB" presStyleCnt="0"/>
      <dgm:spPr/>
    </dgm:pt>
    <dgm:pt modelId="{CC8047CD-4CB5-4DF1-897B-D88574FD7899}" type="pres">
      <dgm:prSet presAssocID="{B35C51B9-BC5D-4238-BA78-399DA3AC67CA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D5CFE7-DF54-4F0A-B1C6-861D116374A2}" type="pres">
      <dgm:prSet presAssocID="{B35C51B9-BC5D-4238-BA78-399DA3AC67CA}" presName="circleB" presStyleLbl="node1" presStyleIdx="3" presStyleCnt="8"/>
      <dgm:spPr/>
    </dgm:pt>
    <dgm:pt modelId="{42B81AC9-2E94-457B-ADAD-B4AE36737A80}" type="pres">
      <dgm:prSet presAssocID="{B35C51B9-BC5D-4238-BA78-399DA3AC67CA}" presName="spaceB" presStyleCnt="0"/>
      <dgm:spPr/>
    </dgm:pt>
    <dgm:pt modelId="{CEEC0D02-A31B-4B42-8087-ADDCD71ECB33}" type="pres">
      <dgm:prSet presAssocID="{CC31D87F-4E1E-4813-B031-683ACB2F4473}" presName="space" presStyleCnt="0"/>
      <dgm:spPr/>
    </dgm:pt>
    <dgm:pt modelId="{94FB945A-65D1-454B-AD08-38AEB378CED2}" type="pres">
      <dgm:prSet presAssocID="{B046FBBE-1704-4E9A-B460-8CAD62E98A94}" presName="compositeA" presStyleCnt="0"/>
      <dgm:spPr/>
    </dgm:pt>
    <dgm:pt modelId="{4716D0F8-86A6-4092-A868-A96AA0BA0C81}" type="pres">
      <dgm:prSet presAssocID="{B046FBBE-1704-4E9A-B460-8CAD62E98A94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ED567-DD70-488D-BD25-6C48836FFA98}" type="pres">
      <dgm:prSet presAssocID="{B046FBBE-1704-4E9A-B460-8CAD62E98A94}" presName="circleA" presStyleLbl="node1" presStyleIdx="4" presStyleCnt="8"/>
      <dgm:spPr/>
    </dgm:pt>
    <dgm:pt modelId="{C2C5B05B-B946-44C2-963C-20C5C040CF42}" type="pres">
      <dgm:prSet presAssocID="{B046FBBE-1704-4E9A-B460-8CAD62E98A94}" presName="spaceA" presStyleCnt="0"/>
      <dgm:spPr/>
    </dgm:pt>
    <dgm:pt modelId="{A925F95A-2D1C-4757-939C-B5EAEEC4C5D1}" type="pres">
      <dgm:prSet presAssocID="{35C3FEDF-E9DF-441E-8E02-3CE07993F664}" presName="space" presStyleCnt="0"/>
      <dgm:spPr/>
    </dgm:pt>
    <dgm:pt modelId="{DA7C3A8E-EE8E-4E14-B6E2-52A205AAE5A9}" type="pres">
      <dgm:prSet presAssocID="{F3F49665-1D65-4CD6-A36E-99726D36DE5E}" presName="compositeB" presStyleCnt="0"/>
      <dgm:spPr/>
    </dgm:pt>
    <dgm:pt modelId="{B8F55847-C9B0-4E13-90D4-090C27537FE3}" type="pres">
      <dgm:prSet presAssocID="{F3F49665-1D65-4CD6-A36E-99726D36DE5E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8EB73-58A2-4B6E-9549-F8D3AB564CF6}" type="pres">
      <dgm:prSet presAssocID="{F3F49665-1D65-4CD6-A36E-99726D36DE5E}" presName="circleB" presStyleLbl="node1" presStyleIdx="5" presStyleCnt="8"/>
      <dgm:spPr/>
    </dgm:pt>
    <dgm:pt modelId="{46624260-95E1-4199-A0F5-752951985D42}" type="pres">
      <dgm:prSet presAssocID="{F3F49665-1D65-4CD6-A36E-99726D36DE5E}" presName="spaceB" presStyleCnt="0"/>
      <dgm:spPr/>
    </dgm:pt>
    <dgm:pt modelId="{6DEFAE26-8317-467B-932A-A45F6EB93A85}" type="pres">
      <dgm:prSet presAssocID="{3315BFE3-91BA-4EF7-A5CE-D7465529389F}" presName="space" presStyleCnt="0"/>
      <dgm:spPr/>
    </dgm:pt>
    <dgm:pt modelId="{FA63A655-3382-49A3-942D-73BB5F93FD07}" type="pres">
      <dgm:prSet presAssocID="{DAA7527A-1531-430F-97BB-81E58DEF5366}" presName="compositeA" presStyleCnt="0"/>
      <dgm:spPr/>
    </dgm:pt>
    <dgm:pt modelId="{EBEDCD6E-7244-4278-9905-E94F28262ABE}" type="pres">
      <dgm:prSet presAssocID="{DAA7527A-1531-430F-97BB-81E58DEF5366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3C060-3E20-4607-8E79-0563032B43A3}" type="pres">
      <dgm:prSet presAssocID="{DAA7527A-1531-430F-97BB-81E58DEF5366}" presName="circleA" presStyleLbl="node1" presStyleIdx="6" presStyleCnt="8"/>
      <dgm:spPr/>
    </dgm:pt>
    <dgm:pt modelId="{CB920CCC-901F-4DC6-BA91-3DCC126B821B}" type="pres">
      <dgm:prSet presAssocID="{DAA7527A-1531-430F-97BB-81E58DEF5366}" presName="spaceA" presStyleCnt="0"/>
      <dgm:spPr/>
    </dgm:pt>
    <dgm:pt modelId="{2DA51A55-D607-45CD-91E8-4C1D815725B2}" type="pres">
      <dgm:prSet presAssocID="{27B3ED4B-961A-4EAF-9185-FD30B93C06E4}" presName="space" presStyleCnt="0"/>
      <dgm:spPr/>
    </dgm:pt>
    <dgm:pt modelId="{549DCA6B-FC88-4343-B32E-0260F4B64B2B}" type="pres">
      <dgm:prSet presAssocID="{51F58688-BF08-4A33-A9D4-58BA8E56003B}" presName="compositeB" presStyleCnt="0"/>
      <dgm:spPr/>
    </dgm:pt>
    <dgm:pt modelId="{42F7E6A3-B5E0-441E-8F31-DE2B07F6BEB7}" type="pres">
      <dgm:prSet presAssocID="{51F58688-BF08-4A33-A9D4-58BA8E56003B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1752E-C1AC-47E7-8E63-362F5CE4FA48}" type="pres">
      <dgm:prSet presAssocID="{51F58688-BF08-4A33-A9D4-58BA8E56003B}" presName="circleB" presStyleLbl="node1" presStyleIdx="7" presStyleCnt="8"/>
      <dgm:spPr/>
    </dgm:pt>
    <dgm:pt modelId="{EF2D9407-FA67-4B30-913D-E6F7F5AA2846}" type="pres">
      <dgm:prSet presAssocID="{51F58688-BF08-4A33-A9D4-58BA8E56003B}" presName="spaceB" presStyleCnt="0"/>
      <dgm:spPr/>
    </dgm:pt>
  </dgm:ptLst>
  <dgm:cxnLst>
    <dgm:cxn modelId="{B121FEE7-96E5-46FC-BC67-D258A516659E}" type="presOf" srcId="{C93C9339-4620-4781-B2C7-9641465AF893}" destId="{C20482AC-6A77-46E9-9C27-BB1DBC0AE53B}" srcOrd="0" destOrd="0" presId="urn:microsoft.com/office/officeart/2005/8/layout/hProcess11"/>
    <dgm:cxn modelId="{A428752A-0729-4E42-AB2C-6C759B169BDD}" type="presOf" srcId="{349EFDCA-2683-4684-874D-D224EFA186DE}" destId="{8D4EB360-6C25-475E-B306-E9345036FE93}" srcOrd="0" destOrd="0" presId="urn:microsoft.com/office/officeart/2005/8/layout/hProcess11"/>
    <dgm:cxn modelId="{6996AB67-927C-42A2-9F40-0AC2CA84C143}" type="presOf" srcId="{51F58688-BF08-4A33-A9D4-58BA8E56003B}" destId="{42F7E6A3-B5E0-441E-8F31-DE2B07F6BEB7}" srcOrd="0" destOrd="0" presId="urn:microsoft.com/office/officeart/2005/8/layout/hProcess11"/>
    <dgm:cxn modelId="{FFD7AB9B-2E3D-4627-9C4B-3D5F56058497}" type="presOf" srcId="{F3F49665-1D65-4CD6-A36E-99726D36DE5E}" destId="{B8F55847-C9B0-4E13-90D4-090C27537FE3}" srcOrd="0" destOrd="0" presId="urn:microsoft.com/office/officeart/2005/8/layout/hProcess11"/>
    <dgm:cxn modelId="{C46EBA7D-03B9-4C96-9480-875AD7C62F27}" type="presOf" srcId="{EC151AC4-8678-4392-BB50-2003DA2840FA}" destId="{C738EC6D-8CF5-42C3-BB24-807EBCA8AAFE}" srcOrd="0" destOrd="0" presId="urn:microsoft.com/office/officeart/2005/8/layout/hProcess11"/>
    <dgm:cxn modelId="{277085DE-7BBE-4442-BC20-E68D2D01A91E}" srcId="{EC151AC4-8678-4392-BB50-2003DA2840FA}" destId="{F3F49665-1D65-4CD6-A36E-99726D36DE5E}" srcOrd="5" destOrd="0" parTransId="{48C89196-DDD6-4982-9336-07F7AF41754D}" sibTransId="{3315BFE3-91BA-4EF7-A5CE-D7465529389F}"/>
    <dgm:cxn modelId="{6D5B5C30-5E98-4BD5-8D36-A07F6D25D7F3}" srcId="{EC151AC4-8678-4392-BB50-2003DA2840FA}" destId="{20D8110E-7C15-4B02-A7B5-88CB82FE00E4}" srcOrd="1" destOrd="0" parTransId="{6F3CA340-1130-4EB3-B66C-131BEDD9468E}" sibTransId="{7ED54E2D-0B73-4210-B14A-A687F981A76D}"/>
    <dgm:cxn modelId="{4540CB17-0372-4845-9B12-7B1FE3198A5F}" srcId="{EC151AC4-8678-4392-BB50-2003DA2840FA}" destId="{B35C51B9-BC5D-4238-BA78-399DA3AC67CA}" srcOrd="3" destOrd="0" parTransId="{3AB38316-4E13-4057-A7F1-7B5A85E12438}" sibTransId="{CC31D87F-4E1E-4813-B031-683ACB2F4473}"/>
    <dgm:cxn modelId="{F9032382-F382-4D0C-BF08-B78E3A9829F6}" type="presOf" srcId="{B046FBBE-1704-4E9A-B460-8CAD62E98A94}" destId="{4716D0F8-86A6-4092-A868-A96AA0BA0C81}" srcOrd="0" destOrd="0" presId="urn:microsoft.com/office/officeart/2005/8/layout/hProcess11"/>
    <dgm:cxn modelId="{49055B2D-CF5C-441A-B3ED-C8E6FC979FB9}" srcId="{EC151AC4-8678-4392-BB50-2003DA2840FA}" destId="{B046FBBE-1704-4E9A-B460-8CAD62E98A94}" srcOrd="4" destOrd="0" parTransId="{454740DC-D953-4514-A8D4-29229E659EFC}" sibTransId="{35C3FEDF-E9DF-441E-8E02-3CE07993F664}"/>
    <dgm:cxn modelId="{4E328C00-77AA-4D1D-BA65-751EE65360F7}" srcId="{EC151AC4-8678-4392-BB50-2003DA2840FA}" destId="{DAA7527A-1531-430F-97BB-81E58DEF5366}" srcOrd="6" destOrd="0" parTransId="{E2B2417E-8890-4472-85FA-DA0EDFB64D13}" sibTransId="{27B3ED4B-961A-4EAF-9185-FD30B93C06E4}"/>
    <dgm:cxn modelId="{4E564454-10C6-45C0-B14C-9BA618EF9459}" srcId="{EC151AC4-8678-4392-BB50-2003DA2840FA}" destId="{C93C9339-4620-4781-B2C7-9641465AF893}" srcOrd="0" destOrd="0" parTransId="{C2080158-4A58-4BC2-91AE-C329A71E2910}" sibTransId="{C79BDC6D-56F5-44FE-BB5C-07A4D70AE90E}"/>
    <dgm:cxn modelId="{5A5BEB08-70AD-4293-AD1E-5903617F99F0}" srcId="{EC151AC4-8678-4392-BB50-2003DA2840FA}" destId="{349EFDCA-2683-4684-874D-D224EFA186DE}" srcOrd="2" destOrd="0" parTransId="{D7FFE3B1-B95D-49E9-801F-228655C8668B}" sibTransId="{BE976424-5010-4785-BE22-1828C07E66E7}"/>
    <dgm:cxn modelId="{483F2CC3-713B-42DE-B113-6DD41A77319E}" srcId="{EC151AC4-8678-4392-BB50-2003DA2840FA}" destId="{51F58688-BF08-4A33-A9D4-58BA8E56003B}" srcOrd="7" destOrd="0" parTransId="{28C2DB94-B359-472D-9467-130C6E12ABDE}" sibTransId="{FD0087A4-0294-4F7A-B053-3D4B1776EAC0}"/>
    <dgm:cxn modelId="{1B8C9C21-3E36-436A-9EC8-4F0526D9DC07}" type="presOf" srcId="{DAA7527A-1531-430F-97BB-81E58DEF5366}" destId="{EBEDCD6E-7244-4278-9905-E94F28262ABE}" srcOrd="0" destOrd="0" presId="urn:microsoft.com/office/officeart/2005/8/layout/hProcess11"/>
    <dgm:cxn modelId="{89966EDA-2892-482C-9C84-1155F36B7AE3}" type="presOf" srcId="{B35C51B9-BC5D-4238-BA78-399DA3AC67CA}" destId="{CC8047CD-4CB5-4DF1-897B-D88574FD7899}" srcOrd="0" destOrd="0" presId="urn:microsoft.com/office/officeart/2005/8/layout/hProcess11"/>
    <dgm:cxn modelId="{A4BF851C-D6DE-4047-8690-4A5AB45F11DA}" type="presOf" srcId="{20D8110E-7C15-4B02-A7B5-88CB82FE00E4}" destId="{A7432B78-FD39-43E6-B3D4-2A46335D8F16}" srcOrd="0" destOrd="0" presId="urn:microsoft.com/office/officeart/2005/8/layout/hProcess11"/>
    <dgm:cxn modelId="{C1F9D81E-4439-466F-97BE-D1495C8B09BA}" type="presParOf" srcId="{C738EC6D-8CF5-42C3-BB24-807EBCA8AAFE}" destId="{DE52E67D-C346-4E4C-BF18-7FA2CCE6A0B4}" srcOrd="0" destOrd="0" presId="urn:microsoft.com/office/officeart/2005/8/layout/hProcess11"/>
    <dgm:cxn modelId="{5C11661F-BE2A-4DE4-BC21-99F845C707E5}" type="presParOf" srcId="{C738EC6D-8CF5-42C3-BB24-807EBCA8AAFE}" destId="{2BF5A3D8-DD32-45A8-90A0-8F1FCC882D82}" srcOrd="1" destOrd="0" presId="urn:microsoft.com/office/officeart/2005/8/layout/hProcess11"/>
    <dgm:cxn modelId="{ED330317-6F7A-4E7B-A1DC-E9B054B6E3F5}" type="presParOf" srcId="{2BF5A3D8-DD32-45A8-90A0-8F1FCC882D82}" destId="{E841E1BD-4FC9-4558-8BF0-A8C104E9D080}" srcOrd="0" destOrd="0" presId="urn:microsoft.com/office/officeart/2005/8/layout/hProcess11"/>
    <dgm:cxn modelId="{7CAE2D3F-CDAD-4959-AB31-BC23BCDE3EEE}" type="presParOf" srcId="{E841E1BD-4FC9-4558-8BF0-A8C104E9D080}" destId="{C20482AC-6A77-46E9-9C27-BB1DBC0AE53B}" srcOrd="0" destOrd="0" presId="urn:microsoft.com/office/officeart/2005/8/layout/hProcess11"/>
    <dgm:cxn modelId="{D72D66D2-F0EB-43EC-AAA7-15C0FC2A8B49}" type="presParOf" srcId="{E841E1BD-4FC9-4558-8BF0-A8C104E9D080}" destId="{0C4E9418-6607-4BC4-8E2D-81BD8E882E22}" srcOrd="1" destOrd="0" presId="urn:microsoft.com/office/officeart/2005/8/layout/hProcess11"/>
    <dgm:cxn modelId="{032C76DB-BFE2-4E5C-8CDA-3653DCB547A4}" type="presParOf" srcId="{E841E1BD-4FC9-4558-8BF0-A8C104E9D080}" destId="{3149FB10-5481-4143-82CD-6FC2D8CFA5F4}" srcOrd="2" destOrd="0" presId="urn:microsoft.com/office/officeart/2005/8/layout/hProcess11"/>
    <dgm:cxn modelId="{4CF798BB-1571-4132-A92A-2D5994AD31C5}" type="presParOf" srcId="{2BF5A3D8-DD32-45A8-90A0-8F1FCC882D82}" destId="{59BF6BF7-399F-4552-9C98-58047917FA6E}" srcOrd="1" destOrd="0" presId="urn:microsoft.com/office/officeart/2005/8/layout/hProcess11"/>
    <dgm:cxn modelId="{80D1170F-8ACE-4900-AD07-3D295FED9908}" type="presParOf" srcId="{2BF5A3D8-DD32-45A8-90A0-8F1FCC882D82}" destId="{F9E74CF4-8045-45CB-BCE4-AAB6476CEE0D}" srcOrd="2" destOrd="0" presId="urn:microsoft.com/office/officeart/2005/8/layout/hProcess11"/>
    <dgm:cxn modelId="{AB999011-237E-4225-92C3-4D232549DB1A}" type="presParOf" srcId="{F9E74CF4-8045-45CB-BCE4-AAB6476CEE0D}" destId="{A7432B78-FD39-43E6-B3D4-2A46335D8F16}" srcOrd="0" destOrd="0" presId="urn:microsoft.com/office/officeart/2005/8/layout/hProcess11"/>
    <dgm:cxn modelId="{8A8D387B-302A-438E-AF75-4F73615C5B54}" type="presParOf" srcId="{F9E74CF4-8045-45CB-BCE4-AAB6476CEE0D}" destId="{0D669193-6813-4AE9-B4EB-36BB1C83E999}" srcOrd="1" destOrd="0" presId="urn:microsoft.com/office/officeart/2005/8/layout/hProcess11"/>
    <dgm:cxn modelId="{D3973F45-371C-4B2A-A211-93F5596DFED2}" type="presParOf" srcId="{F9E74CF4-8045-45CB-BCE4-AAB6476CEE0D}" destId="{D669792B-0259-46D7-8DE4-23435359333E}" srcOrd="2" destOrd="0" presId="urn:microsoft.com/office/officeart/2005/8/layout/hProcess11"/>
    <dgm:cxn modelId="{38AC7562-F703-4E11-8E0E-0DD7E24E7441}" type="presParOf" srcId="{2BF5A3D8-DD32-45A8-90A0-8F1FCC882D82}" destId="{17CF77E2-1244-4A1F-95A7-14F1948347E6}" srcOrd="3" destOrd="0" presId="urn:microsoft.com/office/officeart/2005/8/layout/hProcess11"/>
    <dgm:cxn modelId="{5D1A7073-6A6D-4069-A694-9F071682CEC2}" type="presParOf" srcId="{2BF5A3D8-DD32-45A8-90A0-8F1FCC882D82}" destId="{BC0D017D-53A7-42E0-977F-41C578E49252}" srcOrd="4" destOrd="0" presId="urn:microsoft.com/office/officeart/2005/8/layout/hProcess11"/>
    <dgm:cxn modelId="{8CD56698-00AF-459F-9CA6-D3EB27CCCCF0}" type="presParOf" srcId="{BC0D017D-53A7-42E0-977F-41C578E49252}" destId="{8D4EB360-6C25-475E-B306-E9345036FE93}" srcOrd="0" destOrd="0" presId="urn:microsoft.com/office/officeart/2005/8/layout/hProcess11"/>
    <dgm:cxn modelId="{C9C2718E-A958-4866-A088-4587D5106F73}" type="presParOf" srcId="{BC0D017D-53A7-42E0-977F-41C578E49252}" destId="{4C79869B-FAE6-4B30-BD38-7E2082FA32AA}" srcOrd="1" destOrd="0" presId="urn:microsoft.com/office/officeart/2005/8/layout/hProcess11"/>
    <dgm:cxn modelId="{026F9F62-48F8-46F1-9656-4E5E340C15DD}" type="presParOf" srcId="{BC0D017D-53A7-42E0-977F-41C578E49252}" destId="{F67E6E5B-09E8-46F1-A2C8-C5D132FC6598}" srcOrd="2" destOrd="0" presId="urn:microsoft.com/office/officeart/2005/8/layout/hProcess11"/>
    <dgm:cxn modelId="{58864174-FB2A-403C-BD71-6CC0D68510FB}" type="presParOf" srcId="{2BF5A3D8-DD32-45A8-90A0-8F1FCC882D82}" destId="{69A7FD49-0585-43E4-AB04-39E8B0410C61}" srcOrd="5" destOrd="0" presId="urn:microsoft.com/office/officeart/2005/8/layout/hProcess11"/>
    <dgm:cxn modelId="{35B218BF-FA5A-4F3D-8641-32C6B2B39DBD}" type="presParOf" srcId="{2BF5A3D8-DD32-45A8-90A0-8F1FCC882D82}" destId="{8FEC244B-4E19-4F44-B628-05A64EEC226D}" srcOrd="6" destOrd="0" presId="urn:microsoft.com/office/officeart/2005/8/layout/hProcess11"/>
    <dgm:cxn modelId="{275A9B3F-BB2F-4749-A606-BCAB9C535274}" type="presParOf" srcId="{8FEC244B-4E19-4F44-B628-05A64EEC226D}" destId="{CC8047CD-4CB5-4DF1-897B-D88574FD7899}" srcOrd="0" destOrd="0" presId="urn:microsoft.com/office/officeart/2005/8/layout/hProcess11"/>
    <dgm:cxn modelId="{EB46ECFF-4811-470D-8EDE-90F45FF24245}" type="presParOf" srcId="{8FEC244B-4E19-4F44-B628-05A64EEC226D}" destId="{72D5CFE7-DF54-4F0A-B1C6-861D116374A2}" srcOrd="1" destOrd="0" presId="urn:microsoft.com/office/officeart/2005/8/layout/hProcess11"/>
    <dgm:cxn modelId="{B882705F-B7D6-492D-BFAC-F6851A245F2A}" type="presParOf" srcId="{8FEC244B-4E19-4F44-B628-05A64EEC226D}" destId="{42B81AC9-2E94-457B-ADAD-B4AE36737A80}" srcOrd="2" destOrd="0" presId="urn:microsoft.com/office/officeart/2005/8/layout/hProcess11"/>
    <dgm:cxn modelId="{B61C24F1-6B9B-4FE1-B6BB-49C232060A53}" type="presParOf" srcId="{2BF5A3D8-DD32-45A8-90A0-8F1FCC882D82}" destId="{CEEC0D02-A31B-4B42-8087-ADDCD71ECB33}" srcOrd="7" destOrd="0" presId="urn:microsoft.com/office/officeart/2005/8/layout/hProcess11"/>
    <dgm:cxn modelId="{2D35C5C2-16CF-4E09-B770-5524E976A5B4}" type="presParOf" srcId="{2BF5A3D8-DD32-45A8-90A0-8F1FCC882D82}" destId="{94FB945A-65D1-454B-AD08-38AEB378CED2}" srcOrd="8" destOrd="0" presId="urn:microsoft.com/office/officeart/2005/8/layout/hProcess11"/>
    <dgm:cxn modelId="{EEE6A2AD-10AA-4092-A1D2-86B41E562C0E}" type="presParOf" srcId="{94FB945A-65D1-454B-AD08-38AEB378CED2}" destId="{4716D0F8-86A6-4092-A868-A96AA0BA0C81}" srcOrd="0" destOrd="0" presId="urn:microsoft.com/office/officeart/2005/8/layout/hProcess11"/>
    <dgm:cxn modelId="{8BC1ED94-03B8-42A6-A0CE-AFE7952A0216}" type="presParOf" srcId="{94FB945A-65D1-454B-AD08-38AEB378CED2}" destId="{69AED567-DD70-488D-BD25-6C48836FFA98}" srcOrd="1" destOrd="0" presId="urn:microsoft.com/office/officeart/2005/8/layout/hProcess11"/>
    <dgm:cxn modelId="{15F746B4-41D0-4A97-8927-83A70ED8AE4A}" type="presParOf" srcId="{94FB945A-65D1-454B-AD08-38AEB378CED2}" destId="{C2C5B05B-B946-44C2-963C-20C5C040CF42}" srcOrd="2" destOrd="0" presId="urn:microsoft.com/office/officeart/2005/8/layout/hProcess11"/>
    <dgm:cxn modelId="{2B44AA1A-6907-4AB4-9635-FF11B5D61083}" type="presParOf" srcId="{2BF5A3D8-DD32-45A8-90A0-8F1FCC882D82}" destId="{A925F95A-2D1C-4757-939C-B5EAEEC4C5D1}" srcOrd="9" destOrd="0" presId="urn:microsoft.com/office/officeart/2005/8/layout/hProcess11"/>
    <dgm:cxn modelId="{8108D742-C70D-4F87-8C35-750FCC80F9AA}" type="presParOf" srcId="{2BF5A3D8-DD32-45A8-90A0-8F1FCC882D82}" destId="{DA7C3A8E-EE8E-4E14-B6E2-52A205AAE5A9}" srcOrd="10" destOrd="0" presId="urn:microsoft.com/office/officeart/2005/8/layout/hProcess11"/>
    <dgm:cxn modelId="{2A82528E-BCF2-476E-8527-7B4CAA074192}" type="presParOf" srcId="{DA7C3A8E-EE8E-4E14-B6E2-52A205AAE5A9}" destId="{B8F55847-C9B0-4E13-90D4-090C27537FE3}" srcOrd="0" destOrd="0" presId="urn:microsoft.com/office/officeart/2005/8/layout/hProcess11"/>
    <dgm:cxn modelId="{05FD317F-8949-4EF2-8EE8-EBF7BBC09C40}" type="presParOf" srcId="{DA7C3A8E-EE8E-4E14-B6E2-52A205AAE5A9}" destId="{C668EB73-58A2-4B6E-9549-F8D3AB564CF6}" srcOrd="1" destOrd="0" presId="urn:microsoft.com/office/officeart/2005/8/layout/hProcess11"/>
    <dgm:cxn modelId="{DFAEE2BB-FBA6-4FC8-A2F3-89577D94DD9F}" type="presParOf" srcId="{DA7C3A8E-EE8E-4E14-B6E2-52A205AAE5A9}" destId="{46624260-95E1-4199-A0F5-752951985D42}" srcOrd="2" destOrd="0" presId="urn:microsoft.com/office/officeart/2005/8/layout/hProcess11"/>
    <dgm:cxn modelId="{CF145658-8651-4652-A187-DB41A7DCD7BF}" type="presParOf" srcId="{2BF5A3D8-DD32-45A8-90A0-8F1FCC882D82}" destId="{6DEFAE26-8317-467B-932A-A45F6EB93A85}" srcOrd="11" destOrd="0" presId="urn:microsoft.com/office/officeart/2005/8/layout/hProcess11"/>
    <dgm:cxn modelId="{837C6F35-72AD-4BA5-886E-A26DEBDEBCBE}" type="presParOf" srcId="{2BF5A3D8-DD32-45A8-90A0-8F1FCC882D82}" destId="{FA63A655-3382-49A3-942D-73BB5F93FD07}" srcOrd="12" destOrd="0" presId="urn:microsoft.com/office/officeart/2005/8/layout/hProcess11"/>
    <dgm:cxn modelId="{C432354D-097E-4D93-9AE9-82A8F8971E0C}" type="presParOf" srcId="{FA63A655-3382-49A3-942D-73BB5F93FD07}" destId="{EBEDCD6E-7244-4278-9905-E94F28262ABE}" srcOrd="0" destOrd="0" presId="urn:microsoft.com/office/officeart/2005/8/layout/hProcess11"/>
    <dgm:cxn modelId="{AA6D92B3-1EA5-40F3-B5E7-60E16471E378}" type="presParOf" srcId="{FA63A655-3382-49A3-942D-73BB5F93FD07}" destId="{F743C060-3E20-4607-8E79-0563032B43A3}" srcOrd="1" destOrd="0" presId="urn:microsoft.com/office/officeart/2005/8/layout/hProcess11"/>
    <dgm:cxn modelId="{D8FEEF1C-9AD9-4AD6-B4A7-0F17365330F8}" type="presParOf" srcId="{FA63A655-3382-49A3-942D-73BB5F93FD07}" destId="{CB920CCC-901F-4DC6-BA91-3DCC126B821B}" srcOrd="2" destOrd="0" presId="urn:microsoft.com/office/officeart/2005/8/layout/hProcess11"/>
    <dgm:cxn modelId="{6DB03B6A-9841-4280-823F-1C9DA8B04034}" type="presParOf" srcId="{2BF5A3D8-DD32-45A8-90A0-8F1FCC882D82}" destId="{2DA51A55-D607-45CD-91E8-4C1D815725B2}" srcOrd="13" destOrd="0" presId="urn:microsoft.com/office/officeart/2005/8/layout/hProcess11"/>
    <dgm:cxn modelId="{AE451E67-0A08-413E-86F7-809C73A3C885}" type="presParOf" srcId="{2BF5A3D8-DD32-45A8-90A0-8F1FCC882D82}" destId="{549DCA6B-FC88-4343-B32E-0260F4B64B2B}" srcOrd="14" destOrd="0" presId="urn:microsoft.com/office/officeart/2005/8/layout/hProcess11"/>
    <dgm:cxn modelId="{9D89402B-59F1-49E4-AE50-EB65CD582DAC}" type="presParOf" srcId="{549DCA6B-FC88-4343-B32E-0260F4B64B2B}" destId="{42F7E6A3-B5E0-441E-8F31-DE2B07F6BEB7}" srcOrd="0" destOrd="0" presId="urn:microsoft.com/office/officeart/2005/8/layout/hProcess11"/>
    <dgm:cxn modelId="{8A22E5FB-AF4D-43A3-9675-4DC22DE24FA3}" type="presParOf" srcId="{549DCA6B-FC88-4343-B32E-0260F4B64B2B}" destId="{6C51752E-C1AC-47E7-8E63-362F5CE4FA48}" srcOrd="1" destOrd="0" presId="urn:microsoft.com/office/officeart/2005/8/layout/hProcess11"/>
    <dgm:cxn modelId="{4D8919F4-993E-485D-9A4D-C10B8B5612F3}" type="presParOf" srcId="{549DCA6B-FC88-4343-B32E-0260F4B64B2B}" destId="{EF2D9407-FA67-4B30-913D-E6F7F5AA284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151AC4-8678-4392-BB50-2003DA2840FA}" type="doc">
      <dgm:prSet loTypeId="urn:microsoft.com/office/officeart/2005/8/layout/hProcess11" loCatId="process" qsTypeId="urn:microsoft.com/office/officeart/2005/8/quickstyle/simple1" qsCatId="simple" csTypeId="urn:microsoft.com/office/officeart/2005/8/colors/accent1_4" csCatId="accent1" phldr="1"/>
      <dgm:spPr/>
    </dgm:pt>
    <dgm:pt modelId="{C93C9339-4620-4781-B2C7-9641465AF893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1974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080158-4A58-4BC2-91AE-C329A71E2910}" type="parTrans" cxnId="{4E564454-10C6-45C0-B14C-9BA618EF9459}">
      <dgm:prSet/>
      <dgm:spPr/>
      <dgm:t>
        <a:bodyPr/>
        <a:lstStyle/>
        <a:p>
          <a:endParaRPr lang="en-GB"/>
        </a:p>
      </dgm:t>
    </dgm:pt>
    <dgm:pt modelId="{C79BDC6D-56F5-44FE-BB5C-07A4D70AE90E}" type="sibTrans" cxnId="{4E564454-10C6-45C0-B14C-9BA618EF9459}">
      <dgm:prSet/>
      <dgm:spPr/>
      <dgm:t>
        <a:bodyPr/>
        <a:lstStyle/>
        <a:p>
          <a:endParaRPr lang="en-GB"/>
        </a:p>
      </dgm:t>
    </dgm:pt>
    <dgm:pt modelId="{20D8110E-7C15-4B02-A7B5-88CB82FE00E4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1975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3CA340-1130-4EB3-B66C-131BEDD9468E}" type="parTrans" cxnId="{6D5B5C30-5E98-4BD5-8D36-A07F6D25D7F3}">
      <dgm:prSet/>
      <dgm:spPr/>
      <dgm:t>
        <a:bodyPr/>
        <a:lstStyle/>
        <a:p>
          <a:endParaRPr lang="en-GB"/>
        </a:p>
      </dgm:t>
    </dgm:pt>
    <dgm:pt modelId="{7ED54E2D-0B73-4210-B14A-A687F981A76D}" type="sibTrans" cxnId="{6D5B5C30-5E98-4BD5-8D36-A07F6D25D7F3}">
      <dgm:prSet/>
      <dgm:spPr/>
      <dgm:t>
        <a:bodyPr/>
        <a:lstStyle/>
        <a:p>
          <a:endParaRPr lang="en-GB"/>
        </a:p>
      </dgm:t>
    </dgm:pt>
    <dgm:pt modelId="{349EFDCA-2683-4684-874D-D224EFA186DE}">
      <dgm:prSet phldrT="[Tekst]"/>
      <dgm:spPr/>
      <dgm:t>
        <a:bodyPr/>
        <a:lstStyle/>
        <a:p>
          <a:r>
            <a:rPr lang="en-GB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1976</a:t>
          </a:r>
          <a:endParaRPr lang="en-GB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FFE3B1-B95D-49E9-801F-228655C8668B}" type="parTrans" cxnId="{5A5BEB08-70AD-4293-AD1E-5903617F99F0}">
      <dgm:prSet/>
      <dgm:spPr/>
      <dgm:t>
        <a:bodyPr/>
        <a:lstStyle/>
        <a:p>
          <a:endParaRPr lang="en-GB"/>
        </a:p>
      </dgm:t>
    </dgm:pt>
    <dgm:pt modelId="{BE976424-5010-4785-BE22-1828C07E66E7}" type="sibTrans" cxnId="{5A5BEB08-70AD-4293-AD1E-5903617F99F0}">
      <dgm:prSet/>
      <dgm:spPr/>
      <dgm:t>
        <a:bodyPr/>
        <a:lstStyle/>
        <a:p>
          <a:endParaRPr lang="en-GB"/>
        </a:p>
      </dgm:t>
    </dgm:pt>
    <dgm:pt modelId="{B35C51B9-BC5D-4238-BA78-399DA3AC67CA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1977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B38316-4E13-4057-A7F1-7B5A85E12438}" type="parTrans" cxnId="{4540CB17-0372-4845-9B12-7B1FE3198A5F}">
      <dgm:prSet/>
      <dgm:spPr/>
      <dgm:t>
        <a:bodyPr/>
        <a:lstStyle/>
        <a:p>
          <a:endParaRPr lang="en-GB"/>
        </a:p>
      </dgm:t>
    </dgm:pt>
    <dgm:pt modelId="{CC31D87F-4E1E-4813-B031-683ACB2F4473}" type="sibTrans" cxnId="{4540CB17-0372-4845-9B12-7B1FE3198A5F}">
      <dgm:prSet/>
      <dgm:spPr/>
      <dgm:t>
        <a:bodyPr/>
        <a:lstStyle/>
        <a:p>
          <a:endParaRPr lang="en-GB"/>
        </a:p>
      </dgm:t>
    </dgm:pt>
    <dgm:pt modelId="{DAA7527A-1531-430F-97BB-81E58DEF5366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1980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B2417E-8890-4472-85FA-DA0EDFB64D13}" type="parTrans" cxnId="{4E328C00-77AA-4D1D-BA65-751EE65360F7}">
      <dgm:prSet/>
      <dgm:spPr/>
      <dgm:t>
        <a:bodyPr/>
        <a:lstStyle/>
        <a:p>
          <a:endParaRPr lang="en-GB"/>
        </a:p>
      </dgm:t>
    </dgm:pt>
    <dgm:pt modelId="{27B3ED4B-961A-4EAF-9185-FD30B93C06E4}" type="sibTrans" cxnId="{4E328C00-77AA-4D1D-BA65-751EE65360F7}">
      <dgm:prSet/>
      <dgm:spPr/>
      <dgm:t>
        <a:bodyPr/>
        <a:lstStyle/>
        <a:p>
          <a:endParaRPr lang="en-GB"/>
        </a:p>
      </dgm:t>
    </dgm:pt>
    <dgm:pt modelId="{B046FBBE-1704-4E9A-B460-8CAD62E98A94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1978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4740DC-D953-4514-A8D4-29229E659EFC}" type="parTrans" cxnId="{49055B2D-CF5C-441A-B3ED-C8E6FC979FB9}">
      <dgm:prSet/>
      <dgm:spPr/>
      <dgm:t>
        <a:bodyPr/>
        <a:lstStyle/>
        <a:p>
          <a:endParaRPr lang="en-US"/>
        </a:p>
      </dgm:t>
    </dgm:pt>
    <dgm:pt modelId="{35C3FEDF-E9DF-441E-8E02-3CE07993F664}" type="sibTrans" cxnId="{49055B2D-CF5C-441A-B3ED-C8E6FC979FB9}">
      <dgm:prSet/>
      <dgm:spPr/>
      <dgm:t>
        <a:bodyPr/>
        <a:lstStyle/>
        <a:p>
          <a:endParaRPr lang="en-US"/>
        </a:p>
      </dgm:t>
    </dgm:pt>
    <dgm:pt modelId="{F3F49665-1D65-4CD6-A36E-99726D36DE5E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1979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C89196-DDD6-4982-9336-07F7AF41754D}" type="parTrans" cxnId="{277085DE-7BBE-4442-BC20-E68D2D01A91E}">
      <dgm:prSet/>
      <dgm:spPr/>
      <dgm:t>
        <a:bodyPr/>
        <a:lstStyle/>
        <a:p>
          <a:endParaRPr lang="en-US"/>
        </a:p>
      </dgm:t>
    </dgm:pt>
    <dgm:pt modelId="{3315BFE3-91BA-4EF7-A5CE-D7465529389F}" type="sibTrans" cxnId="{277085DE-7BBE-4442-BC20-E68D2D01A91E}">
      <dgm:prSet/>
      <dgm:spPr/>
      <dgm:t>
        <a:bodyPr/>
        <a:lstStyle/>
        <a:p>
          <a:endParaRPr lang="en-US"/>
        </a:p>
      </dgm:t>
    </dgm:pt>
    <dgm:pt modelId="{51F58688-BF08-4A33-A9D4-58BA8E56003B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1981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C2DB94-B359-472D-9467-130C6E12ABDE}" type="parTrans" cxnId="{483F2CC3-713B-42DE-B113-6DD41A77319E}">
      <dgm:prSet/>
      <dgm:spPr/>
      <dgm:t>
        <a:bodyPr/>
        <a:lstStyle/>
        <a:p>
          <a:endParaRPr lang="en-US"/>
        </a:p>
      </dgm:t>
    </dgm:pt>
    <dgm:pt modelId="{FD0087A4-0294-4F7A-B053-3D4B1776EAC0}" type="sibTrans" cxnId="{483F2CC3-713B-42DE-B113-6DD41A77319E}">
      <dgm:prSet/>
      <dgm:spPr/>
      <dgm:t>
        <a:bodyPr/>
        <a:lstStyle/>
        <a:p>
          <a:endParaRPr lang="en-US"/>
        </a:p>
      </dgm:t>
    </dgm:pt>
    <dgm:pt modelId="{C738EC6D-8CF5-42C3-BB24-807EBCA8AAFE}" type="pres">
      <dgm:prSet presAssocID="{EC151AC4-8678-4392-BB50-2003DA2840FA}" presName="Name0" presStyleCnt="0">
        <dgm:presLayoutVars>
          <dgm:dir/>
          <dgm:resizeHandles val="exact"/>
        </dgm:presLayoutVars>
      </dgm:prSet>
      <dgm:spPr/>
    </dgm:pt>
    <dgm:pt modelId="{DE52E67D-C346-4E4C-BF18-7FA2CCE6A0B4}" type="pres">
      <dgm:prSet presAssocID="{EC151AC4-8678-4392-BB50-2003DA2840FA}" presName="arrow" presStyleLbl="bgShp" presStyleIdx="0" presStyleCnt="1"/>
      <dgm:spPr>
        <a:solidFill>
          <a:srgbClr val="94A8CC"/>
        </a:solidFill>
      </dgm:spPr>
    </dgm:pt>
    <dgm:pt modelId="{2BF5A3D8-DD32-45A8-90A0-8F1FCC882D82}" type="pres">
      <dgm:prSet presAssocID="{EC151AC4-8678-4392-BB50-2003DA2840FA}" presName="points" presStyleCnt="0"/>
      <dgm:spPr/>
    </dgm:pt>
    <dgm:pt modelId="{E841E1BD-4FC9-4558-8BF0-A8C104E9D080}" type="pres">
      <dgm:prSet presAssocID="{C93C9339-4620-4781-B2C7-9641465AF893}" presName="compositeA" presStyleCnt="0"/>
      <dgm:spPr/>
    </dgm:pt>
    <dgm:pt modelId="{C20482AC-6A77-46E9-9C27-BB1DBC0AE53B}" type="pres">
      <dgm:prSet presAssocID="{C93C9339-4620-4781-B2C7-9641465AF893}" presName="textA" presStyleLbl="revTx" presStyleIdx="0" presStyleCnt="8" custLinFactNeighborX="-8766" custLinFactNeighborY="9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4E9418-6607-4BC4-8E2D-81BD8E882E22}" type="pres">
      <dgm:prSet presAssocID="{C93C9339-4620-4781-B2C7-9641465AF893}" presName="circleA" presStyleLbl="node1" presStyleIdx="0" presStyleCnt="8"/>
      <dgm:spPr/>
    </dgm:pt>
    <dgm:pt modelId="{3149FB10-5481-4143-82CD-6FC2D8CFA5F4}" type="pres">
      <dgm:prSet presAssocID="{C93C9339-4620-4781-B2C7-9641465AF893}" presName="spaceA" presStyleCnt="0"/>
      <dgm:spPr/>
    </dgm:pt>
    <dgm:pt modelId="{59BF6BF7-399F-4552-9C98-58047917FA6E}" type="pres">
      <dgm:prSet presAssocID="{C79BDC6D-56F5-44FE-BB5C-07A4D70AE90E}" presName="space" presStyleCnt="0"/>
      <dgm:spPr/>
    </dgm:pt>
    <dgm:pt modelId="{F9E74CF4-8045-45CB-BCE4-AAB6476CEE0D}" type="pres">
      <dgm:prSet presAssocID="{20D8110E-7C15-4B02-A7B5-88CB82FE00E4}" presName="compositeB" presStyleCnt="0"/>
      <dgm:spPr/>
    </dgm:pt>
    <dgm:pt modelId="{A7432B78-FD39-43E6-B3D4-2A46335D8F16}" type="pres">
      <dgm:prSet presAssocID="{20D8110E-7C15-4B02-A7B5-88CB82FE00E4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669193-6813-4AE9-B4EB-36BB1C83E999}" type="pres">
      <dgm:prSet presAssocID="{20D8110E-7C15-4B02-A7B5-88CB82FE00E4}" presName="circleB" presStyleLbl="node1" presStyleIdx="1" presStyleCnt="8"/>
      <dgm:spPr/>
    </dgm:pt>
    <dgm:pt modelId="{D669792B-0259-46D7-8DE4-23435359333E}" type="pres">
      <dgm:prSet presAssocID="{20D8110E-7C15-4B02-A7B5-88CB82FE00E4}" presName="spaceB" presStyleCnt="0"/>
      <dgm:spPr/>
    </dgm:pt>
    <dgm:pt modelId="{17CF77E2-1244-4A1F-95A7-14F1948347E6}" type="pres">
      <dgm:prSet presAssocID="{7ED54E2D-0B73-4210-B14A-A687F981A76D}" presName="space" presStyleCnt="0"/>
      <dgm:spPr/>
    </dgm:pt>
    <dgm:pt modelId="{BC0D017D-53A7-42E0-977F-41C578E49252}" type="pres">
      <dgm:prSet presAssocID="{349EFDCA-2683-4684-874D-D224EFA186DE}" presName="compositeA" presStyleCnt="0"/>
      <dgm:spPr/>
    </dgm:pt>
    <dgm:pt modelId="{8D4EB360-6C25-475E-B306-E9345036FE93}" type="pres">
      <dgm:prSet presAssocID="{349EFDCA-2683-4684-874D-D224EFA186DE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79869B-FAE6-4B30-BD38-7E2082FA32AA}" type="pres">
      <dgm:prSet presAssocID="{349EFDCA-2683-4684-874D-D224EFA186DE}" presName="circleA" presStyleLbl="node1" presStyleIdx="2" presStyleCnt="8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67E6E5B-09E8-46F1-A2C8-C5D132FC6598}" type="pres">
      <dgm:prSet presAssocID="{349EFDCA-2683-4684-874D-D224EFA186DE}" presName="spaceA" presStyleCnt="0"/>
      <dgm:spPr/>
    </dgm:pt>
    <dgm:pt modelId="{69A7FD49-0585-43E4-AB04-39E8B0410C61}" type="pres">
      <dgm:prSet presAssocID="{BE976424-5010-4785-BE22-1828C07E66E7}" presName="space" presStyleCnt="0"/>
      <dgm:spPr/>
    </dgm:pt>
    <dgm:pt modelId="{8FEC244B-4E19-4F44-B628-05A64EEC226D}" type="pres">
      <dgm:prSet presAssocID="{B35C51B9-BC5D-4238-BA78-399DA3AC67CA}" presName="compositeB" presStyleCnt="0"/>
      <dgm:spPr/>
    </dgm:pt>
    <dgm:pt modelId="{CC8047CD-4CB5-4DF1-897B-D88574FD7899}" type="pres">
      <dgm:prSet presAssocID="{B35C51B9-BC5D-4238-BA78-399DA3AC67CA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D5CFE7-DF54-4F0A-B1C6-861D116374A2}" type="pres">
      <dgm:prSet presAssocID="{B35C51B9-BC5D-4238-BA78-399DA3AC67CA}" presName="circleB" presStyleLbl="node1" presStyleIdx="3" presStyleCnt="8"/>
      <dgm:spPr/>
    </dgm:pt>
    <dgm:pt modelId="{42B81AC9-2E94-457B-ADAD-B4AE36737A80}" type="pres">
      <dgm:prSet presAssocID="{B35C51B9-BC5D-4238-BA78-399DA3AC67CA}" presName="spaceB" presStyleCnt="0"/>
      <dgm:spPr/>
    </dgm:pt>
    <dgm:pt modelId="{CEEC0D02-A31B-4B42-8087-ADDCD71ECB33}" type="pres">
      <dgm:prSet presAssocID="{CC31D87F-4E1E-4813-B031-683ACB2F4473}" presName="space" presStyleCnt="0"/>
      <dgm:spPr/>
    </dgm:pt>
    <dgm:pt modelId="{94FB945A-65D1-454B-AD08-38AEB378CED2}" type="pres">
      <dgm:prSet presAssocID="{B046FBBE-1704-4E9A-B460-8CAD62E98A94}" presName="compositeA" presStyleCnt="0"/>
      <dgm:spPr/>
    </dgm:pt>
    <dgm:pt modelId="{4716D0F8-86A6-4092-A868-A96AA0BA0C81}" type="pres">
      <dgm:prSet presAssocID="{B046FBBE-1704-4E9A-B460-8CAD62E98A94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ED567-DD70-488D-BD25-6C48836FFA98}" type="pres">
      <dgm:prSet presAssocID="{B046FBBE-1704-4E9A-B460-8CAD62E98A94}" presName="circleA" presStyleLbl="node1" presStyleIdx="4" presStyleCnt="8"/>
      <dgm:spPr/>
    </dgm:pt>
    <dgm:pt modelId="{C2C5B05B-B946-44C2-963C-20C5C040CF42}" type="pres">
      <dgm:prSet presAssocID="{B046FBBE-1704-4E9A-B460-8CAD62E98A94}" presName="spaceA" presStyleCnt="0"/>
      <dgm:spPr/>
    </dgm:pt>
    <dgm:pt modelId="{A925F95A-2D1C-4757-939C-B5EAEEC4C5D1}" type="pres">
      <dgm:prSet presAssocID="{35C3FEDF-E9DF-441E-8E02-3CE07993F664}" presName="space" presStyleCnt="0"/>
      <dgm:spPr/>
    </dgm:pt>
    <dgm:pt modelId="{DA7C3A8E-EE8E-4E14-B6E2-52A205AAE5A9}" type="pres">
      <dgm:prSet presAssocID="{F3F49665-1D65-4CD6-A36E-99726D36DE5E}" presName="compositeB" presStyleCnt="0"/>
      <dgm:spPr/>
    </dgm:pt>
    <dgm:pt modelId="{B8F55847-C9B0-4E13-90D4-090C27537FE3}" type="pres">
      <dgm:prSet presAssocID="{F3F49665-1D65-4CD6-A36E-99726D36DE5E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8EB73-58A2-4B6E-9549-F8D3AB564CF6}" type="pres">
      <dgm:prSet presAssocID="{F3F49665-1D65-4CD6-A36E-99726D36DE5E}" presName="circleB" presStyleLbl="node1" presStyleIdx="5" presStyleCnt="8"/>
      <dgm:spPr/>
    </dgm:pt>
    <dgm:pt modelId="{46624260-95E1-4199-A0F5-752951985D42}" type="pres">
      <dgm:prSet presAssocID="{F3F49665-1D65-4CD6-A36E-99726D36DE5E}" presName="spaceB" presStyleCnt="0"/>
      <dgm:spPr/>
    </dgm:pt>
    <dgm:pt modelId="{6DEFAE26-8317-467B-932A-A45F6EB93A85}" type="pres">
      <dgm:prSet presAssocID="{3315BFE3-91BA-4EF7-A5CE-D7465529389F}" presName="space" presStyleCnt="0"/>
      <dgm:spPr/>
    </dgm:pt>
    <dgm:pt modelId="{FA63A655-3382-49A3-942D-73BB5F93FD07}" type="pres">
      <dgm:prSet presAssocID="{DAA7527A-1531-430F-97BB-81E58DEF5366}" presName="compositeA" presStyleCnt="0"/>
      <dgm:spPr/>
    </dgm:pt>
    <dgm:pt modelId="{EBEDCD6E-7244-4278-9905-E94F28262ABE}" type="pres">
      <dgm:prSet presAssocID="{DAA7527A-1531-430F-97BB-81E58DEF5366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3C060-3E20-4607-8E79-0563032B43A3}" type="pres">
      <dgm:prSet presAssocID="{DAA7527A-1531-430F-97BB-81E58DEF5366}" presName="circleA" presStyleLbl="node1" presStyleIdx="6" presStyleCnt="8"/>
      <dgm:spPr/>
    </dgm:pt>
    <dgm:pt modelId="{CB920CCC-901F-4DC6-BA91-3DCC126B821B}" type="pres">
      <dgm:prSet presAssocID="{DAA7527A-1531-430F-97BB-81E58DEF5366}" presName="spaceA" presStyleCnt="0"/>
      <dgm:spPr/>
    </dgm:pt>
    <dgm:pt modelId="{2DA51A55-D607-45CD-91E8-4C1D815725B2}" type="pres">
      <dgm:prSet presAssocID="{27B3ED4B-961A-4EAF-9185-FD30B93C06E4}" presName="space" presStyleCnt="0"/>
      <dgm:spPr/>
    </dgm:pt>
    <dgm:pt modelId="{549DCA6B-FC88-4343-B32E-0260F4B64B2B}" type="pres">
      <dgm:prSet presAssocID="{51F58688-BF08-4A33-A9D4-58BA8E56003B}" presName="compositeB" presStyleCnt="0"/>
      <dgm:spPr/>
    </dgm:pt>
    <dgm:pt modelId="{42F7E6A3-B5E0-441E-8F31-DE2B07F6BEB7}" type="pres">
      <dgm:prSet presAssocID="{51F58688-BF08-4A33-A9D4-58BA8E56003B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1752E-C1AC-47E7-8E63-362F5CE4FA48}" type="pres">
      <dgm:prSet presAssocID="{51F58688-BF08-4A33-A9D4-58BA8E56003B}" presName="circleB" presStyleLbl="node1" presStyleIdx="7" presStyleCnt="8"/>
      <dgm:spPr/>
    </dgm:pt>
    <dgm:pt modelId="{EF2D9407-FA67-4B30-913D-E6F7F5AA2846}" type="pres">
      <dgm:prSet presAssocID="{51F58688-BF08-4A33-A9D4-58BA8E56003B}" presName="spaceB" presStyleCnt="0"/>
      <dgm:spPr/>
    </dgm:pt>
  </dgm:ptLst>
  <dgm:cxnLst>
    <dgm:cxn modelId="{F4661349-8983-4EB1-BDF4-D97EE589B11D}" type="presOf" srcId="{C93C9339-4620-4781-B2C7-9641465AF893}" destId="{C20482AC-6A77-46E9-9C27-BB1DBC0AE53B}" srcOrd="0" destOrd="0" presId="urn:microsoft.com/office/officeart/2005/8/layout/hProcess11"/>
    <dgm:cxn modelId="{277085DE-7BBE-4442-BC20-E68D2D01A91E}" srcId="{EC151AC4-8678-4392-BB50-2003DA2840FA}" destId="{F3F49665-1D65-4CD6-A36E-99726D36DE5E}" srcOrd="5" destOrd="0" parTransId="{48C89196-DDD6-4982-9336-07F7AF41754D}" sibTransId="{3315BFE3-91BA-4EF7-A5CE-D7465529389F}"/>
    <dgm:cxn modelId="{6D5B5C30-5E98-4BD5-8D36-A07F6D25D7F3}" srcId="{EC151AC4-8678-4392-BB50-2003DA2840FA}" destId="{20D8110E-7C15-4B02-A7B5-88CB82FE00E4}" srcOrd="1" destOrd="0" parTransId="{6F3CA340-1130-4EB3-B66C-131BEDD9468E}" sibTransId="{7ED54E2D-0B73-4210-B14A-A687F981A76D}"/>
    <dgm:cxn modelId="{AA57D8CF-4AE9-4806-BFEB-4938FB00B0A8}" type="presOf" srcId="{F3F49665-1D65-4CD6-A36E-99726D36DE5E}" destId="{B8F55847-C9B0-4E13-90D4-090C27537FE3}" srcOrd="0" destOrd="0" presId="urn:microsoft.com/office/officeart/2005/8/layout/hProcess11"/>
    <dgm:cxn modelId="{4540CB17-0372-4845-9B12-7B1FE3198A5F}" srcId="{EC151AC4-8678-4392-BB50-2003DA2840FA}" destId="{B35C51B9-BC5D-4238-BA78-399DA3AC67CA}" srcOrd="3" destOrd="0" parTransId="{3AB38316-4E13-4057-A7F1-7B5A85E12438}" sibTransId="{CC31D87F-4E1E-4813-B031-683ACB2F4473}"/>
    <dgm:cxn modelId="{F78FDDC3-6F66-4C37-AD8D-BF1522C7BCAD}" type="presOf" srcId="{DAA7527A-1531-430F-97BB-81E58DEF5366}" destId="{EBEDCD6E-7244-4278-9905-E94F28262ABE}" srcOrd="0" destOrd="0" presId="urn:microsoft.com/office/officeart/2005/8/layout/hProcess11"/>
    <dgm:cxn modelId="{49055B2D-CF5C-441A-B3ED-C8E6FC979FB9}" srcId="{EC151AC4-8678-4392-BB50-2003DA2840FA}" destId="{B046FBBE-1704-4E9A-B460-8CAD62E98A94}" srcOrd="4" destOrd="0" parTransId="{454740DC-D953-4514-A8D4-29229E659EFC}" sibTransId="{35C3FEDF-E9DF-441E-8E02-3CE07993F664}"/>
    <dgm:cxn modelId="{4E328C00-77AA-4D1D-BA65-751EE65360F7}" srcId="{EC151AC4-8678-4392-BB50-2003DA2840FA}" destId="{DAA7527A-1531-430F-97BB-81E58DEF5366}" srcOrd="6" destOrd="0" parTransId="{E2B2417E-8890-4472-85FA-DA0EDFB64D13}" sibTransId="{27B3ED4B-961A-4EAF-9185-FD30B93C06E4}"/>
    <dgm:cxn modelId="{B93AD1B0-EBC7-40DB-8579-CB4BF650A6FD}" type="presOf" srcId="{349EFDCA-2683-4684-874D-D224EFA186DE}" destId="{8D4EB360-6C25-475E-B306-E9345036FE93}" srcOrd="0" destOrd="0" presId="urn:microsoft.com/office/officeart/2005/8/layout/hProcess11"/>
    <dgm:cxn modelId="{9BCC89F6-14DE-4324-ABD4-0D10C357AD9C}" type="presOf" srcId="{EC151AC4-8678-4392-BB50-2003DA2840FA}" destId="{C738EC6D-8CF5-42C3-BB24-807EBCA8AAFE}" srcOrd="0" destOrd="0" presId="urn:microsoft.com/office/officeart/2005/8/layout/hProcess11"/>
    <dgm:cxn modelId="{4E564454-10C6-45C0-B14C-9BA618EF9459}" srcId="{EC151AC4-8678-4392-BB50-2003DA2840FA}" destId="{C93C9339-4620-4781-B2C7-9641465AF893}" srcOrd="0" destOrd="0" parTransId="{C2080158-4A58-4BC2-91AE-C329A71E2910}" sibTransId="{C79BDC6D-56F5-44FE-BB5C-07A4D70AE90E}"/>
    <dgm:cxn modelId="{566FFAF1-323C-41DF-9878-F8C84D80145A}" type="presOf" srcId="{B046FBBE-1704-4E9A-B460-8CAD62E98A94}" destId="{4716D0F8-86A6-4092-A868-A96AA0BA0C81}" srcOrd="0" destOrd="0" presId="urn:microsoft.com/office/officeart/2005/8/layout/hProcess11"/>
    <dgm:cxn modelId="{F090E27E-1865-4CE4-9155-2C73706EA22D}" type="presOf" srcId="{20D8110E-7C15-4B02-A7B5-88CB82FE00E4}" destId="{A7432B78-FD39-43E6-B3D4-2A46335D8F16}" srcOrd="0" destOrd="0" presId="urn:microsoft.com/office/officeart/2005/8/layout/hProcess11"/>
    <dgm:cxn modelId="{91E57656-B8CE-4121-8820-5005A87BE364}" type="presOf" srcId="{B35C51B9-BC5D-4238-BA78-399DA3AC67CA}" destId="{CC8047CD-4CB5-4DF1-897B-D88574FD7899}" srcOrd="0" destOrd="0" presId="urn:microsoft.com/office/officeart/2005/8/layout/hProcess11"/>
    <dgm:cxn modelId="{5A5BEB08-70AD-4293-AD1E-5903617F99F0}" srcId="{EC151AC4-8678-4392-BB50-2003DA2840FA}" destId="{349EFDCA-2683-4684-874D-D224EFA186DE}" srcOrd="2" destOrd="0" parTransId="{D7FFE3B1-B95D-49E9-801F-228655C8668B}" sibTransId="{BE976424-5010-4785-BE22-1828C07E66E7}"/>
    <dgm:cxn modelId="{7D183C61-A4AB-4712-ABE6-E2C0FD4B1CFE}" type="presOf" srcId="{51F58688-BF08-4A33-A9D4-58BA8E56003B}" destId="{42F7E6A3-B5E0-441E-8F31-DE2B07F6BEB7}" srcOrd="0" destOrd="0" presId="urn:microsoft.com/office/officeart/2005/8/layout/hProcess11"/>
    <dgm:cxn modelId="{483F2CC3-713B-42DE-B113-6DD41A77319E}" srcId="{EC151AC4-8678-4392-BB50-2003DA2840FA}" destId="{51F58688-BF08-4A33-A9D4-58BA8E56003B}" srcOrd="7" destOrd="0" parTransId="{28C2DB94-B359-472D-9467-130C6E12ABDE}" sibTransId="{FD0087A4-0294-4F7A-B053-3D4B1776EAC0}"/>
    <dgm:cxn modelId="{9082FC4A-90CA-41F9-8F87-22CC76E13B8E}" type="presParOf" srcId="{C738EC6D-8CF5-42C3-BB24-807EBCA8AAFE}" destId="{DE52E67D-C346-4E4C-BF18-7FA2CCE6A0B4}" srcOrd="0" destOrd="0" presId="urn:microsoft.com/office/officeart/2005/8/layout/hProcess11"/>
    <dgm:cxn modelId="{662C6A81-D927-4BA2-90C3-1172208A6F0C}" type="presParOf" srcId="{C738EC6D-8CF5-42C3-BB24-807EBCA8AAFE}" destId="{2BF5A3D8-DD32-45A8-90A0-8F1FCC882D82}" srcOrd="1" destOrd="0" presId="urn:microsoft.com/office/officeart/2005/8/layout/hProcess11"/>
    <dgm:cxn modelId="{FDA17407-0969-417E-BFF8-91A374AC7C9D}" type="presParOf" srcId="{2BF5A3D8-DD32-45A8-90A0-8F1FCC882D82}" destId="{E841E1BD-4FC9-4558-8BF0-A8C104E9D080}" srcOrd="0" destOrd="0" presId="urn:microsoft.com/office/officeart/2005/8/layout/hProcess11"/>
    <dgm:cxn modelId="{B5F786EF-D113-48EB-9790-811338371400}" type="presParOf" srcId="{E841E1BD-4FC9-4558-8BF0-A8C104E9D080}" destId="{C20482AC-6A77-46E9-9C27-BB1DBC0AE53B}" srcOrd="0" destOrd="0" presId="urn:microsoft.com/office/officeart/2005/8/layout/hProcess11"/>
    <dgm:cxn modelId="{C1FA931F-129F-4705-B220-E345B107360D}" type="presParOf" srcId="{E841E1BD-4FC9-4558-8BF0-A8C104E9D080}" destId="{0C4E9418-6607-4BC4-8E2D-81BD8E882E22}" srcOrd="1" destOrd="0" presId="urn:microsoft.com/office/officeart/2005/8/layout/hProcess11"/>
    <dgm:cxn modelId="{0CF1A14E-57B7-4D35-9B32-A0934BCA5D62}" type="presParOf" srcId="{E841E1BD-4FC9-4558-8BF0-A8C104E9D080}" destId="{3149FB10-5481-4143-82CD-6FC2D8CFA5F4}" srcOrd="2" destOrd="0" presId="urn:microsoft.com/office/officeart/2005/8/layout/hProcess11"/>
    <dgm:cxn modelId="{0CF6ADC1-D3C5-4E01-B5E4-3835FB5F85EB}" type="presParOf" srcId="{2BF5A3D8-DD32-45A8-90A0-8F1FCC882D82}" destId="{59BF6BF7-399F-4552-9C98-58047917FA6E}" srcOrd="1" destOrd="0" presId="urn:microsoft.com/office/officeart/2005/8/layout/hProcess11"/>
    <dgm:cxn modelId="{F3E37753-83A2-434A-BAD4-040B9E61B6D0}" type="presParOf" srcId="{2BF5A3D8-DD32-45A8-90A0-8F1FCC882D82}" destId="{F9E74CF4-8045-45CB-BCE4-AAB6476CEE0D}" srcOrd="2" destOrd="0" presId="urn:microsoft.com/office/officeart/2005/8/layout/hProcess11"/>
    <dgm:cxn modelId="{184DD53A-4F19-42C9-8FE2-A938043CB12D}" type="presParOf" srcId="{F9E74CF4-8045-45CB-BCE4-AAB6476CEE0D}" destId="{A7432B78-FD39-43E6-B3D4-2A46335D8F16}" srcOrd="0" destOrd="0" presId="urn:microsoft.com/office/officeart/2005/8/layout/hProcess11"/>
    <dgm:cxn modelId="{34EC75DF-CB3A-46FB-B3E7-6CEF2B17D046}" type="presParOf" srcId="{F9E74CF4-8045-45CB-BCE4-AAB6476CEE0D}" destId="{0D669193-6813-4AE9-B4EB-36BB1C83E999}" srcOrd="1" destOrd="0" presId="urn:microsoft.com/office/officeart/2005/8/layout/hProcess11"/>
    <dgm:cxn modelId="{6ED9B6BA-1F6A-4DD3-8309-0D24FE0BA964}" type="presParOf" srcId="{F9E74CF4-8045-45CB-BCE4-AAB6476CEE0D}" destId="{D669792B-0259-46D7-8DE4-23435359333E}" srcOrd="2" destOrd="0" presId="urn:microsoft.com/office/officeart/2005/8/layout/hProcess11"/>
    <dgm:cxn modelId="{B9B5D2D7-5B71-4711-8FC2-67616A1E52CD}" type="presParOf" srcId="{2BF5A3D8-DD32-45A8-90A0-8F1FCC882D82}" destId="{17CF77E2-1244-4A1F-95A7-14F1948347E6}" srcOrd="3" destOrd="0" presId="urn:microsoft.com/office/officeart/2005/8/layout/hProcess11"/>
    <dgm:cxn modelId="{4C81105D-43D7-41BC-906B-720D0BBF4D97}" type="presParOf" srcId="{2BF5A3D8-DD32-45A8-90A0-8F1FCC882D82}" destId="{BC0D017D-53A7-42E0-977F-41C578E49252}" srcOrd="4" destOrd="0" presId="urn:microsoft.com/office/officeart/2005/8/layout/hProcess11"/>
    <dgm:cxn modelId="{B2682B2C-229E-4C3E-880E-AF5306FD8903}" type="presParOf" srcId="{BC0D017D-53A7-42E0-977F-41C578E49252}" destId="{8D4EB360-6C25-475E-B306-E9345036FE93}" srcOrd="0" destOrd="0" presId="urn:microsoft.com/office/officeart/2005/8/layout/hProcess11"/>
    <dgm:cxn modelId="{662A9F08-CB31-4EE8-80AE-7E52ECA7C74A}" type="presParOf" srcId="{BC0D017D-53A7-42E0-977F-41C578E49252}" destId="{4C79869B-FAE6-4B30-BD38-7E2082FA32AA}" srcOrd="1" destOrd="0" presId="urn:microsoft.com/office/officeart/2005/8/layout/hProcess11"/>
    <dgm:cxn modelId="{18A8FBC3-5E52-452C-88C1-400DAE617943}" type="presParOf" srcId="{BC0D017D-53A7-42E0-977F-41C578E49252}" destId="{F67E6E5B-09E8-46F1-A2C8-C5D132FC6598}" srcOrd="2" destOrd="0" presId="urn:microsoft.com/office/officeart/2005/8/layout/hProcess11"/>
    <dgm:cxn modelId="{3C04914E-D3FA-493D-A324-5A7E929C9F3B}" type="presParOf" srcId="{2BF5A3D8-DD32-45A8-90A0-8F1FCC882D82}" destId="{69A7FD49-0585-43E4-AB04-39E8B0410C61}" srcOrd="5" destOrd="0" presId="urn:microsoft.com/office/officeart/2005/8/layout/hProcess11"/>
    <dgm:cxn modelId="{307D7C75-9603-46E4-82E8-ACB30E712EB7}" type="presParOf" srcId="{2BF5A3D8-DD32-45A8-90A0-8F1FCC882D82}" destId="{8FEC244B-4E19-4F44-B628-05A64EEC226D}" srcOrd="6" destOrd="0" presId="urn:microsoft.com/office/officeart/2005/8/layout/hProcess11"/>
    <dgm:cxn modelId="{F257F745-1334-4D61-9336-01C40D872924}" type="presParOf" srcId="{8FEC244B-4E19-4F44-B628-05A64EEC226D}" destId="{CC8047CD-4CB5-4DF1-897B-D88574FD7899}" srcOrd="0" destOrd="0" presId="urn:microsoft.com/office/officeart/2005/8/layout/hProcess11"/>
    <dgm:cxn modelId="{2F6CB0F0-DF88-4870-907B-7816D9E2783A}" type="presParOf" srcId="{8FEC244B-4E19-4F44-B628-05A64EEC226D}" destId="{72D5CFE7-DF54-4F0A-B1C6-861D116374A2}" srcOrd="1" destOrd="0" presId="urn:microsoft.com/office/officeart/2005/8/layout/hProcess11"/>
    <dgm:cxn modelId="{654BCE6A-3B3B-4327-B515-82369C99B4B5}" type="presParOf" srcId="{8FEC244B-4E19-4F44-B628-05A64EEC226D}" destId="{42B81AC9-2E94-457B-ADAD-B4AE36737A80}" srcOrd="2" destOrd="0" presId="urn:microsoft.com/office/officeart/2005/8/layout/hProcess11"/>
    <dgm:cxn modelId="{102F4E5A-6928-429A-A3BB-9359F6DBEEAD}" type="presParOf" srcId="{2BF5A3D8-DD32-45A8-90A0-8F1FCC882D82}" destId="{CEEC0D02-A31B-4B42-8087-ADDCD71ECB33}" srcOrd="7" destOrd="0" presId="urn:microsoft.com/office/officeart/2005/8/layout/hProcess11"/>
    <dgm:cxn modelId="{CFA995DC-E00C-458A-9DF0-0D17F8212C18}" type="presParOf" srcId="{2BF5A3D8-DD32-45A8-90A0-8F1FCC882D82}" destId="{94FB945A-65D1-454B-AD08-38AEB378CED2}" srcOrd="8" destOrd="0" presId="urn:microsoft.com/office/officeart/2005/8/layout/hProcess11"/>
    <dgm:cxn modelId="{10139ACE-8F96-4801-AA80-4EB53F7F1B76}" type="presParOf" srcId="{94FB945A-65D1-454B-AD08-38AEB378CED2}" destId="{4716D0F8-86A6-4092-A868-A96AA0BA0C81}" srcOrd="0" destOrd="0" presId="urn:microsoft.com/office/officeart/2005/8/layout/hProcess11"/>
    <dgm:cxn modelId="{5B2A9080-1544-438A-88EF-62F3C12F11EE}" type="presParOf" srcId="{94FB945A-65D1-454B-AD08-38AEB378CED2}" destId="{69AED567-DD70-488D-BD25-6C48836FFA98}" srcOrd="1" destOrd="0" presId="urn:microsoft.com/office/officeart/2005/8/layout/hProcess11"/>
    <dgm:cxn modelId="{C13F871C-C761-4DE4-ACCB-8A2CB1937256}" type="presParOf" srcId="{94FB945A-65D1-454B-AD08-38AEB378CED2}" destId="{C2C5B05B-B946-44C2-963C-20C5C040CF42}" srcOrd="2" destOrd="0" presId="urn:microsoft.com/office/officeart/2005/8/layout/hProcess11"/>
    <dgm:cxn modelId="{4E6187AE-317E-4156-A6FF-D357DD699723}" type="presParOf" srcId="{2BF5A3D8-DD32-45A8-90A0-8F1FCC882D82}" destId="{A925F95A-2D1C-4757-939C-B5EAEEC4C5D1}" srcOrd="9" destOrd="0" presId="urn:microsoft.com/office/officeart/2005/8/layout/hProcess11"/>
    <dgm:cxn modelId="{5F10302C-1B8A-4C30-9748-AE016F6D2A15}" type="presParOf" srcId="{2BF5A3D8-DD32-45A8-90A0-8F1FCC882D82}" destId="{DA7C3A8E-EE8E-4E14-B6E2-52A205AAE5A9}" srcOrd="10" destOrd="0" presId="urn:microsoft.com/office/officeart/2005/8/layout/hProcess11"/>
    <dgm:cxn modelId="{7ACA551B-291F-4C25-8C6A-CCE2F2679286}" type="presParOf" srcId="{DA7C3A8E-EE8E-4E14-B6E2-52A205AAE5A9}" destId="{B8F55847-C9B0-4E13-90D4-090C27537FE3}" srcOrd="0" destOrd="0" presId="urn:microsoft.com/office/officeart/2005/8/layout/hProcess11"/>
    <dgm:cxn modelId="{58012AAA-3EAC-459D-B828-DEF54A611EAB}" type="presParOf" srcId="{DA7C3A8E-EE8E-4E14-B6E2-52A205AAE5A9}" destId="{C668EB73-58A2-4B6E-9549-F8D3AB564CF6}" srcOrd="1" destOrd="0" presId="urn:microsoft.com/office/officeart/2005/8/layout/hProcess11"/>
    <dgm:cxn modelId="{11AED565-940F-44F7-8934-420AE7F1018A}" type="presParOf" srcId="{DA7C3A8E-EE8E-4E14-B6E2-52A205AAE5A9}" destId="{46624260-95E1-4199-A0F5-752951985D42}" srcOrd="2" destOrd="0" presId="urn:microsoft.com/office/officeart/2005/8/layout/hProcess11"/>
    <dgm:cxn modelId="{603AB8D7-AA3E-461D-AFE2-020158E23606}" type="presParOf" srcId="{2BF5A3D8-DD32-45A8-90A0-8F1FCC882D82}" destId="{6DEFAE26-8317-467B-932A-A45F6EB93A85}" srcOrd="11" destOrd="0" presId="urn:microsoft.com/office/officeart/2005/8/layout/hProcess11"/>
    <dgm:cxn modelId="{EC9AEDA5-9A6B-4C20-B228-FDC6EB744842}" type="presParOf" srcId="{2BF5A3D8-DD32-45A8-90A0-8F1FCC882D82}" destId="{FA63A655-3382-49A3-942D-73BB5F93FD07}" srcOrd="12" destOrd="0" presId="urn:microsoft.com/office/officeart/2005/8/layout/hProcess11"/>
    <dgm:cxn modelId="{75788A2C-955B-4970-BF7C-49E98FFB2E29}" type="presParOf" srcId="{FA63A655-3382-49A3-942D-73BB5F93FD07}" destId="{EBEDCD6E-7244-4278-9905-E94F28262ABE}" srcOrd="0" destOrd="0" presId="urn:microsoft.com/office/officeart/2005/8/layout/hProcess11"/>
    <dgm:cxn modelId="{D1D43C7C-F89A-4008-8D92-90B122B0A2C8}" type="presParOf" srcId="{FA63A655-3382-49A3-942D-73BB5F93FD07}" destId="{F743C060-3E20-4607-8E79-0563032B43A3}" srcOrd="1" destOrd="0" presId="urn:microsoft.com/office/officeart/2005/8/layout/hProcess11"/>
    <dgm:cxn modelId="{03CECA95-B40F-4989-ADD1-9DAE132E295C}" type="presParOf" srcId="{FA63A655-3382-49A3-942D-73BB5F93FD07}" destId="{CB920CCC-901F-4DC6-BA91-3DCC126B821B}" srcOrd="2" destOrd="0" presId="urn:microsoft.com/office/officeart/2005/8/layout/hProcess11"/>
    <dgm:cxn modelId="{4A66462F-56B0-4711-AC6A-7765ABF07606}" type="presParOf" srcId="{2BF5A3D8-DD32-45A8-90A0-8F1FCC882D82}" destId="{2DA51A55-D607-45CD-91E8-4C1D815725B2}" srcOrd="13" destOrd="0" presId="urn:microsoft.com/office/officeart/2005/8/layout/hProcess11"/>
    <dgm:cxn modelId="{83B9AFAF-8561-4DBB-ADF1-E56046D2DCC0}" type="presParOf" srcId="{2BF5A3D8-DD32-45A8-90A0-8F1FCC882D82}" destId="{549DCA6B-FC88-4343-B32E-0260F4B64B2B}" srcOrd="14" destOrd="0" presId="urn:microsoft.com/office/officeart/2005/8/layout/hProcess11"/>
    <dgm:cxn modelId="{CD66C1F1-669E-42C4-90A3-70BE59417FE4}" type="presParOf" srcId="{549DCA6B-FC88-4343-B32E-0260F4B64B2B}" destId="{42F7E6A3-B5E0-441E-8F31-DE2B07F6BEB7}" srcOrd="0" destOrd="0" presId="urn:microsoft.com/office/officeart/2005/8/layout/hProcess11"/>
    <dgm:cxn modelId="{61CD47C1-48D2-48F7-A71A-F3B03CD30FEE}" type="presParOf" srcId="{549DCA6B-FC88-4343-B32E-0260F4B64B2B}" destId="{6C51752E-C1AC-47E7-8E63-362F5CE4FA48}" srcOrd="1" destOrd="0" presId="urn:microsoft.com/office/officeart/2005/8/layout/hProcess11"/>
    <dgm:cxn modelId="{B469DF2A-1890-4424-862B-E89DAC5B27A5}" type="presParOf" srcId="{549DCA6B-FC88-4343-B32E-0260F4B64B2B}" destId="{EF2D9407-FA67-4B30-913D-E6F7F5AA284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151AC4-8678-4392-BB50-2003DA2840FA}" type="doc">
      <dgm:prSet loTypeId="urn:microsoft.com/office/officeart/2005/8/layout/hProcess11" loCatId="process" qsTypeId="urn:microsoft.com/office/officeart/2005/8/quickstyle/simple1" qsCatId="simple" csTypeId="urn:microsoft.com/office/officeart/2005/8/colors/accent1_4" csCatId="accent1" phldr="1"/>
      <dgm:spPr/>
    </dgm:pt>
    <dgm:pt modelId="{C93C9339-4620-4781-B2C7-9641465AF893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1974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080158-4A58-4BC2-91AE-C329A71E2910}" type="parTrans" cxnId="{4E564454-10C6-45C0-B14C-9BA618EF9459}">
      <dgm:prSet/>
      <dgm:spPr/>
      <dgm:t>
        <a:bodyPr/>
        <a:lstStyle/>
        <a:p>
          <a:endParaRPr lang="en-GB"/>
        </a:p>
      </dgm:t>
    </dgm:pt>
    <dgm:pt modelId="{C79BDC6D-56F5-44FE-BB5C-07A4D70AE90E}" type="sibTrans" cxnId="{4E564454-10C6-45C0-B14C-9BA618EF9459}">
      <dgm:prSet/>
      <dgm:spPr/>
      <dgm:t>
        <a:bodyPr/>
        <a:lstStyle/>
        <a:p>
          <a:endParaRPr lang="en-GB"/>
        </a:p>
      </dgm:t>
    </dgm:pt>
    <dgm:pt modelId="{20D8110E-7C15-4B02-A7B5-88CB82FE00E4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1975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3CA340-1130-4EB3-B66C-131BEDD9468E}" type="parTrans" cxnId="{6D5B5C30-5E98-4BD5-8D36-A07F6D25D7F3}">
      <dgm:prSet/>
      <dgm:spPr/>
      <dgm:t>
        <a:bodyPr/>
        <a:lstStyle/>
        <a:p>
          <a:endParaRPr lang="en-GB"/>
        </a:p>
      </dgm:t>
    </dgm:pt>
    <dgm:pt modelId="{7ED54E2D-0B73-4210-B14A-A687F981A76D}" type="sibTrans" cxnId="{6D5B5C30-5E98-4BD5-8D36-A07F6D25D7F3}">
      <dgm:prSet/>
      <dgm:spPr/>
      <dgm:t>
        <a:bodyPr/>
        <a:lstStyle/>
        <a:p>
          <a:endParaRPr lang="en-GB"/>
        </a:p>
      </dgm:t>
    </dgm:pt>
    <dgm:pt modelId="{349EFDCA-2683-4684-874D-D224EFA186DE}">
      <dgm:prSet phldrT="[Tekst]"/>
      <dgm:spPr/>
      <dgm:t>
        <a:bodyPr/>
        <a:lstStyle/>
        <a:p>
          <a:r>
            <a:rPr lang="en-GB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1976</a:t>
          </a:r>
          <a:endParaRPr lang="en-GB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FFE3B1-B95D-49E9-801F-228655C8668B}" type="parTrans" cxnId="{5A5BEB08-70AD-4293-AD1E-5903617F99F0}">
      <dgm:prSet/>
      <dgm:spPr/>
      <dgm:t>
        <a:bodyPr/>
        <a:lstStyle/>
        <a:p>
          <a:endParaRPr lang="en-GB"/>
        </a:p>
      </dgm:t>
    </dgm:pt>
    <dgm:pt modelId="{BE976424-5010-4785-BE22-1828C07E66E7}" type="sibTrans" cxnId="{5A5BEB08-70AD-4293-AD1E-5903617F99F0}">
      <dgm:prSet/>
      <dgm:spPr/>
      <dgm:t>
        <a:bodyPr/>
        <a:lstStyle/>
        <a:p>
          <a:endParaRPr lang="en-GB"/>
        </a:p>
      </dgm:t>
    </dgm:pt>
    <dgm:pt modelId="{B35C51B9-BC5D-4238-BA78-399DA3AC67CA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1977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B38316-4E13-4057-A7F1-7B5A85E12438}" type="parTrans" cxnId="{4540CB17-0372-4845-9B12-7B1FE3198A5F}">
      <dgm:prSet/>
      <dgm:spPr/>
      <dgm:t>
        <a:bodyPr/>
        <a:lstStyle/>
        <a:p>
          <a:endParaRPr lang="en-GB"/>
        </a:p>
      </dgm:t>
    </dgm:pt>
    <dgm:pt modelId="{CC31D87F-4E1E-4813-B031-683ACB2F4473}" type="sibTrans" cxnId="{4540CB17-0372-4845-9B12-7B1FE3198A5F}">
      <dgm:prSet/>
      <dgm:spPr/>
      <dgm:t>
        <a:bodyPr/>
        <a:lstStyle/>
        <a:p>
          <a:endParaRPr lang="en-GB"/>
        </a:p>
      </dgm:t>
    </dgm:pt>
    <dgm:pt modelId="{DAA7527A-1531-430F-97BB-81E58DEF5366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1980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B2417E-8890-4472-85FA-DA0EDFB64D13}" type="parTrans" cxnId="{4E328C00-77AA-4D1D-BA65-751EE65360F7}">
      <dgm:prSet/>
      <dgm:spPr/>
      <dgm:t>
        <a:bodyPr/>
        <a:lstStyle/>
        <a:p>
          <a:endParaRPr lang="en-GB"/>
        </a:p>
      </dgm:t>
    </dgm:pt>
    <dgm:pt modelId="{27B3ED4B-961A-4EAF-9185-FD30B93C06E4}" type="sibTrans" cxnId="{4E328C00-77AA-4D1D-BA65-751EE65360F7}">
      <dgm:prSet/>
      <dgm:spPr/>
      <dgm:t>
        <a:bodyPr/>
        <a:lstStyle/>
        <a:p>
          <a:endParaRPr lang="en-GB"/>
        </a:p>
      </dgm:t>
    </dgm:pt>
    <dgm:pt modelId="{B046FBBE-1704-4E9A-B460-8CAD62E98A94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1978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4740DC-D953-4514-A8D4-29229E659EFC}" type="parTrans" cxnId="{49055B2D-CF5C-441A-B3ED-C8E6FC979FB9}">
      <dgm:prSet/>
      <dgm:spPr/>
      <dgm:t>
        <a:bodyPr/>
        <a:lstStyle/>
        <a:p>
          <a:endParaRPr lang="en-US"/>
        </a:p>
      </dgm:t>
    </dgm:pt>
    <dgm:pt modelId="{35C3FEDF-E9DF-441E-8E02-3CE07993F664}" type="sibTrans" cxnId="{49055B2D-CF5C-441A-B3ED-C8E6FC979FB9}">
      <dgm:prSet/>
      <dgm:spPr/>
      <dgm:t>
        <a:bodyPr/>
        <a:lstStyle/>
        <a:p>
          <a:endParaRPr lang="en-US"/>
        </a:p>
      </dgm:t>
    </dgm:pt>
    <dgm:pt modelId="{F3F49665-1D65-4CD6-A36E-99726D36DE5E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1979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C89196-DDD6-4982-9336-07F7AF41754D}" type="parTrans" cxnId="{277085DE-7BBE-4442-BC20-E68D2D01A91E}">
      <dgm:prSet/>
      <dgm:spPr/>
      <dgm:t>
        <a:bodyPr/>
        <a:lstStyle/>
        <a:p>
          <a:endParaRPr lang="en-US"/>
        </a:p>
      </dgm:t>
    </dgm:pt>
    <dgm:pt modelId="{3315BFE3-91BA-4EF7-A5CE-D7465529389F}" type="sibTrans" cxnId="{277085DE-7BBE-4442-BC20-E68D2D01A91E}">
      <dgm:prSet/>
      <dgm:spPr/>
      <dgm:t>
        <a:bodyPr/>
        <a:lstStyle/>
        <a:p>
          <a:endParaRPr lang="en-US"/>
        </a:p>
      </dgm:t>
    </dgm:pt>
    <dgm:pt modelId="{51F58688-BF08-4A33-A9D4-58BA8E56003B}">
      <dgm:prSet phldrT="[Tekst]"/>
      <dgm:spPr/>
      <dgm:t>
        <a:bodyPr/>
        <a:lstStyle/>
        <a:p>
          <a:r>
            <a:rPr lang="en-GB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1981</a:t>
          </a:r>
          <a:endParaRPr lang="en-GB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C2DB94-B359-472D-9467-130C6E12ABDE}" type="parTrans" cxnId="{483F2CC3-713B-42DE-B113-6DD41A77319E}">
      <dgm:prSet/>
      <dgm:spPr/>
      <dgm:t>
        <a:bodyPr/>
        <a:lstStyle/>
        <a:p>
          <a:endParaRPr lang="en-US"/>
        </a:p>
      </dgm:t>
    </dgm:pt>
    <dgm:pt modelId="{FD0087A4-0294-4F7A-B053-3D4B1776EAC0}" type="sibTrans" cxnId="{483F2CC3-713B-42DE-B113-6DD41A77319E}">
      <dgm:prSet/>
      <dgm:spPr/>
      <dgm:t>
        <a:bodyPr/>
        <a:lstStyle/>
        <a:p>
          <a:endParaRPr lang="en-US"/>
        </a:p>
      </dgm:t>
    </dgm:pt>
    <dgm:pt modelId="{C738EC6D-8CF5-42C3-BB24-807EBCA8AAFE}" type="pres">
      <dgm:prSet presAssocID="{EC151AC4-8678-4392-BB50-2003DA2840FA}" presName="Name0" presStyleCnt="0">
        <dgm:presLayoutVars>
          <dgm:dir/>
          <dgm:resizeHandles val="exact"/>
        </dgm:presLayoutVars>
      </dgm:prSet>
      <dgm:spPr/>
    </dgm:pt>
    <dgm:pt modelId="{DE52E67D-C346-4E4C-BF18-7FA2CCE6A0B4}" type="pres">
      <dgm:prSet presAssocID="{EC151AC4-8678-4392-BB50-2003DA2840FA}" presName="arrow" presStyleLbl="bgShp" presStyleIdx="0" presStyleCnt="1"/>
      <dgm:spPr>
        <a:solidFill>
          <a:srgbClr val="94A8CC"/>
        </a:solidFill>
      </dgm:spPr>
    </dgm:pt>
    <dgm:pt modelId="{2BF5A3D8-DD32-45A8-90A0-8F1FCC882D82}" type="pres">
      <dgm:prSet presAssocID="{EC151AC4-8678-4392-BB50-2003DA2840FA}" presName="points" presStyleCnt="0"/>
      <dgm:spPr/>
    </dgm:pt>
    <dgm:pt modelId="{E841E1BD-4FC9-4558-8BF0-A8C104E9D080}" type="pres">
      <dgm:prSet presAssocID="{C93C9339-4620-4781-B2C7-9641465AF893}" presName="compositeA" presStyleCnt="0"/>
      <dgm:spPr/>
    </dgm:pt>
    <dgm:pt modelId="{C20482AC-6A77-46E9-9C27-BB1DBC0AE53B}" type="pres">
      <dgm:prSet presAssocID="{C93C9339-4620-4781-B2C7-9641465AF893}" presName="textA" presStyleLbl="revTx" presStyleIdx="0" presStyleCnt="8" custLinFactNeighborX="-8766" custLinFactNeighborY="9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4E9418-6607-4BC4-8E2D-81BD8E882E22}" type="pres">
      <dgm:prSet presAssocID="{C93C9339-4620-4781-B2C7-9641465AF893}" presName="circleA" presStyleLbl="node1" presStyleIdx="0" presStyleCnt="8"/>
      <dgm:spPr/>
    </dgm:pt>
    <dgm:pt modelId="{3149FB10-5481-4143-82CD-6FC2D8CFA5F4}" type="pres">
      <dgm:prSet presAssocID="{C93C9339-4620-4781-B2C7-9641465AF893}" presName="spaceA" presStyleCnt="0"/>
      <dgm:spPr/>
    </dgm:pt>
    <dgm:pt modelId="{59BF6BF7-399F-4552-9C98-58047917FA6E}" type="pres">
      <dgm:prSet presAssocID="{C79BDC6D-56F5-44FE-BB5C-07A4D70AE90E}" presName="space" presStyleCnt="0"/>
      <dgm:spPr/>
    </dgm:pt>
    <dgm:pt modelId="{F9E74CF4-8045-45CB-BCE4-AAB6476CEE0D}" type="pres">
      <dgm:prSet presAssocID="{20D8110E-7C15-4B02-A7B5-88CB82FE00E4}" presName="compositeB" presStyleCnt="0"/>
      <dgm:spPr/>
    </dgm:pt>
    <dgm:pt modelId="{A7432B78-FD39-43E6-B3D4-2A46335D8F16}" type="pres">
      <dgm:prSet presAssocID="{20D8110E-7C15-4B02-A7B5-88CB82FE00E4}" presName="textB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669193-6813-4AE9-B4EB-36BB1C83E999}" type="pres">
      <dgm:prSet presAssocID="{20D8110E-7C15-4B02-A7B5-88CB82FE00E4}" presName="circleB" presStyleLbl="node1" presStyleIdx="1" presStyleCnt="8"/>
      <dgm:spPr/>
    </dgm:pt>
    <dgm:pt modelId="{D669792B-0259-46D7-8DE4-23435359333E}" type="pres">
      <dgm:prSet presAssocID="{20D8110E-7C15-4B02-A7B5-88CB82FE00E4}" presName="spaceB" presStyleCnt="0"/>
      <dgm:spPr/>
    </dgm:pt>
    <dgm:pt modelId="{17CF77E2-1244-4A1F-95A7-14F1948347E6}" type="pres">
      <dgm:prSet presAssocID="{7ED54E2D-0B73-4210-B14A-A687F981A76D}" presName="space" presStyleCnt="0"/>
      <dgm:spPr/>
    </dgm:pt>
    <dgm:pt modelId="{BC0D017D-53A7-42E0-977F-41C578E49252}" type="pres">
      <dgm:prSet presAssocID="{349EFDCA-2683-4684-874D-D224EFA186DE}" presName="compositeA" presStyleCnt="0"/>
      <dgm:spPr/>
    </dgm:pt>
    <dgm:pt modelId="{8D4EB360-6C25-475E-B306-E9345036FE93}" type="pres">
      <dgm:prSet presAssocID="{349EFDCA-2683-4684-874D-D224EFA186DE}" presName="textA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79869B-FAE6-4B30-BD38-7E2082FA32AA}" type="pres">
      <dgm:prSet presAssocID="{349EFDCA-2683-4684-874D-D224EFA186DE}" presName="circleA" presStyleLbl="node1" presStyleIdx="2" presStyleCnt="8"/>
      <dgm:spPr/>
      <dgm:extLst/>
    </dgm:pt>
    <dgm:pt modelId="{F67E6E5B-09E8-46F1-A2C8-C5D132FC6598}" type="pres">
      <dgm:prSet presAssocID="{349EFDCA-2683-4684-874D-D224EFA186DE}" presName="spaceA" presStyleCnt="0"/>
      <dgm:spPr/>
    </dgm:pt>
    <dgm:pt modelId="{69A7FD49-0585-43E4-AB04-39E8B0410C61}" type="pres">
      <dgm:prSet presAssocID="{BE976424-5010-4785-BE22-1828C07E66E7}" presName="space" presStyleCnt="0"/>
      <dgm:spPr/>
    </dgm:pt>
    <dgm:pt modelId="{8FEC244B-4E19-4F44-B628-05A64EEC226D}" type="pres">
      <dgm:prSet presAssocID="{B35C51B9-BC5D-4238-BA78-399DA3AC67CA}" presName="compositeB" presStyleCnt="0"/>
      <dgm:spPr/>
    </dgm:pt>
    <dgm:pt modelId="{CC8047CD-4CB5-4DF1-897B-D88574FD7899}" type="pres">
      <dgm:prSet presAssocID="{B35C51B9-BC5D-4238-BA78-399DA3AC67CA}" presName="textB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D5CFE7-DF54-4F0A-B1C6-861D116374A2}" type="pres">
      <dgm:prSet presAssocID="{B35C51B9-BC5D-4238-BA78-399DA3AC67CA}" presName="circleB" presStyleLbl="node1" presStyleIdx="3" presStyleCnt="8"/>
      <dgm:spPr/>
    </dgm:pt>
    <dgm:pt modelId="{42B81AC9-2E94-457B-ADAD-B4AE36737A80}" type="pres">
      <dgm:prSet presAssocID="{B35C51B9-BC5D-4238-BA78-399DA3AC67CA}" presName="spaceB" presStyleCnt="0"/>
      <dgm:spPr/>
    </dgm:pt>
    <dgm:pt modelId="{CEEC0D02-A31B-4B42-8087-ADDCD71ECB33}" type="pres">
      <dgm:prSet presAssocID="{CC31D87F-4E1E-4813-B031-683ACB2F4473}" presName="space" presStyleCnt="0"/>
      <dgm:spPr/>
    </dgm:pt>
    <dgm:pt modelId="{94FB945A-65D1-454B-AD08-38AEB378CED2}" type="pres">
      <dgm:prSet presAssocID="{B046FBBE-1704-4E9A-B460-8CAD62E98A94}" presName="compositeA" presStyleCnt="0"/>
      <dgm:spPr/>
    </dgm:pt>
    <dgm:pt modelId="{4716D0F8-86A6-4092-A868-A96AA0BA0C81}" type="pres">
      <dgm:prSet presAssocID="{B046FBBE-1704-4E9A-B460-8CAD62E98A94}" presName="textA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ED567-DD70-488D-BD25-6C48836FFA98}" type="pres">
      <dgm:prSet presAssocID="{B046FBBE-1704-4E9A-B460-8CAD62E98A94}" presName="circleA" presStyleLbl="node1" presStyleIdx="4" presStyleCnt="8"/>
      <dgm:spPr/>
    </dgm:pt>
    <dgm:pt modelId="{C2C5B05B-B946-44C2-963C-20C5C040CF42}" type="pres">
      <dgm:prSet presAssocID="{B046FBBE-1704-4E9A-B460-8CAD62E98A94}" presName="spaceA" presStyleCnt="0"/>
      <dgm:spPr/>
    </dgm:pt>
    <dgm:pt modelId="{A925F95A-2D1C-4757-939C-B5EAEEC4C5D1}" type="pres">
      <dgm:prSet presAssocID="{35C3FEDF-E9DF-441E-8E02-3CE07993F664}" presName="space" presStyleCnt="0"/>
      <dgm:spPr/>
    </dgm:pt>
    <dgm:pt modelId="{DA7C3A8E-EE8E-4E14-B6E2-52A205AAE5A9}" type="pres">
      <dgm:prSet presAssocID="{F3F49665-1D65-4CD6-A36E-99726D36DE5E}" presName="compositeB" presStyleCnt="0"/>
      <dgm:spPr/>
    </dgm:pt>
    <dgm:pt modelId="{B8F55847-C9B0-4E13-90D4-090C27537FE3}" type="pres">
      <dgm:prSet presAssocID="{F3F49665-1D65-4CD6-A36E-99726D36DE5E}" presName="textB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8EB73-58A2-4B6E-9549-F8D3AB564CF6}" type="pres">
      <dgm:prSet presAssocID="{F3F49665-1D65-4CD6-A36E-99726D36DE5E}" presName="circleB" presStyleLbl="node1" presStyleIdx="5" presStyleCnt="8"/>
      <dgm:spPr/>
    </dgm:pt>
    <dgm:pt modelId="{46624260-95E1-4199-A0F5-752951985D42}" type="pres">
      <dgm:prSet presAssocID="{F3F49665-1D65-4CD6-A36E-99726D36DE5E}" presName="spaceB" presStyleCnt="0"/>
      <dgm:spPr/>
    </dgm:pt>
    <dgm:pt modelId="{6DEFAE26-8317-467B-932A-A45F6EB93A85}" type="pres">
      <dgm:prSet presAssocID="{3315BFE3-91BA-4EF7-A5CE-D7465529389F}" presName="space" presStyleCnt="0"/>
      <dgm:spPr/>
    </dgm:pt>
    <dgm:pt modelId="{FA63A655-3382-49A3-942D-73BB5F93FD07}" type="pres">
      <dgm:prSet presAssocID="{DAA7527A-1531-430F-97BB-81E58DEF5366}" presName="compositeA" presStyleCnt="0"/>
      <dgm:spPr/>
    </dgm:pt>
    <dgm:pt modelId="{EBEDCD6E-7244-4278-9905-E94F28262ABE}" type="pres">
      <dgm:prSet presAssocID="{DAA7527A-1531-430F-97BB-81E58DEF5366}" presName="textA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3C060-3E20-4607-8E79-0563032B43A3}" type="pres">
      <dgm:prSet presAssocID="{DAA7527A-1531-430F-97BB-81E58DEF5366}" presName="circleA" presStyleLbl="node1" presStyleIdx="6" presStyleCnt="8"/>
      <dgm:spPr/>
    </dgm:pt>
    <dgm:pt modelId="{CB920CCC-901F-4DC6-BA91-3DCC126B821B}" type="pres">
      <dgm:prSet presAssocID="{DAA7527A-1531-430F-97BB-81E58DEF5366}" presName="spaceA" presStyleCnt="0"/>
      <dgm:spPr/>
    </dgm:pt>
    <dgm:pt modelId="{2DA51A55-D607-45CD-91E8-4C1D815725B2}" type="pres">
      <dgm:prSet presAssocID="{27B3ED4B-961A-4EAF-9185-FD30B93C06E4}" presName="space" presStyleCnt="0"/>
      <dgm:spPr/>
    </dgm:pt>
    <dgm:pt modelId="{549DCA6B-FC88-4343-B32E-0260F4B64B2B}" type="pres">
      <dgm:prSet presAssocID="{51F58688-BF08-4A33-A9D4-58BA8E56003B}" presName="compositeB" presStyleCnt="0"/>
      <dgm:spPr/>
    </dgm:pt>
    <dgm:pt modelId="{42F7E6A3-B5E0-441E-8F31-DE2B07F6BEB7}" type="pres">
      <dgm:prSet presAssocID="{51F58688-BF08-4A33-A9D4-58BA8E56003B}" presName="textB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1752E-C1AC-47E7-8E63-362F5CE4FA48}" type="pres">
      <dgm:prSet presAssocID="{51F58688-BF08-4A33-A9D4-58BA8E56003B}" presName="circleB" presStyleLbl="node1" presStyleIdx="7" presStyleCnt="8"/>
      <dgm:spPr/>
    </dgm:pt>
    <dgm:pt modelId="{EF2D9407-FA67-4B30-913D-E6F7F5AA2846}" type="pres">
      <dgm:prSet presAssocID="{51F58688-BF08-4A33-A9D4-58BA8E56003B}" presName="spaceB" presStyleCnt="0"/>
      <dgm:spPr/>
    </dgm:pt>
  </dgm:ptLst>
  <dgm:cxnLst>
    <dgm:cxn modelId="{277085DE-7BBE-4442-BC20-E68D2D01A91E}" srcId="{EC151AC4-8678-4392-BB50-2003DA2840FA}" destId="{F3F49665-1D65-4CD6-A36E-99726D36DE5E}" srcOrd="5" destOrd="0" parTransId="{48C89196-DDD6-4982-9336-07F7AF41754D}" sibTransId="{3315BFE3-91BA-4EF7-A5CE-D7465529389F}"/>
    <dgm:cxn modelId="{6D5B5C30-5E98-4BD5-8D36-A07F6D25D7F3}" srcId="{EC151AC4-8678-4392-BB50-2003DA2840FA}" destId="{20D8110E-7C15-4B02-A7B5-88CB82FE00E4}" srcOrd="1" destOrd="0" parTransId="{6F3CA340-1130-4EB3-B66C-131BEDD9468E}" sibTransId="{7ED54E2D-0B73-4210-B14A-A687F981A76D}"/>
    <dgm:cxn modelId="{A12446CA-18D1-4CEE-BD42-30B038BDB5A3}" type="presOf" srcId="{F3F49665-1D65-4CD6-A36E-99726D36DE5E}" destId="{B8F55847-C9B0-4E13-90D4-090C27537FE3}" srcOrd="0" destOrd="0" presId="urn:microsoft.com/office/officeart/2005/8/layout/hProcess11"/>
    <dgm:cxn modelId="{04139AD2-A799-462C-8FAE-AFBCE510082C}" type="presOf" srcId="{B35C51B9-BC5D-4238-BA78-399DA3AC67CA}" destId="{CC8047CD-4CB5-4DF1-897B-D88574FD7899}" srcOrd="0" destOrd="0" presId="urn:microsoft.com/office/officeart/2005/8/layout/hProcess11"/>
    <dgm:cxn modelId="{4540CB17-0372-4845-9B12-7B1FE3198A5F}" srcId="{EC151AC4-8678-4392-BB50-2003DA2840FA}" destId="{B35C51B9-BC5D-4238-BA78-399DA3AC67CA}" srcOrd="3" destOrd="0" parTransId="{3AB38316-4E13-4057-A7F1-7B5A85E12438}" sibTransId="{CC31D87F-4E1E-4813-B031-683ACB2F4473}"/>
    <dgm:cxn modelId="{977E97A4-6B37-4341-8DF8-9F8D942BE569}" type="presOf" srcId="{20D8110E-7C15-4B02-A7B5-88CB82FE00E4}" destId="{A7432B78-FD39-43E6-B3D4-2A46335D8F16}" srcOrd="0" destOrd="0" presId="urn:microsoft.com/office/officeart/2005/8/layout/hProcess11"/>
    <dgm:cxn modelId="{43F93437-067D-47EC-99CE-36FAAA3A65BC}" type="presOf" srcId="{349EFDCA-2683-4684-874D-D224EFA186DE}" destId="{8D4EB360-6C25-475E-B306-E9345036FE93}" srcOrd="0" destOrd="0" presId="urn:microsoft.com/office/officeart/2005/8/layout/hProcess11"/>
    <dgm:cxn modelId="{49055B2D-CF5C-441A-B3ED-C8E6FC979FB9}" srcId="{EC151AC4-8678-4392-BB50-2003DA2840FA}" destId="{B046FBBE-1704-4E9A-B460-8CAD62E98A94}" srcOrd="4" destOrd="0" parTransId="{454740DC-D953-4514-A8D4-29229E659EFC}" sibTransId="{35C3FEDF-E9DF-441E-8E02-3CE07993F664}"/>
    <dgm:cxn modelId="{4E328C00-77AA-4D1D-BA65-751EE65360F7}" srcId="{EC151AC4-8678-4392-BB50-2003DA2840FA}" destId="{DAA7527A-1531-430F-97BB-81E58DEF5366}" srcOrd="6" destOrd="0" parTransId="{E2B2417E-8890-4472-85FA-DA0EDFB64D13}" sibTransId="{27B3ED4B-961A-4EAF-9185-FD30B93C06E4}"/>
    <dgm:cxn modelId="{40B9438C-EED0-4DDF-9A62-56469BA4E90B}" type="presOf" srcId="{DAA7527A-1531-430F-97BB-81E58DEF5366}" destId="{EBEDCD6E-7244-4278-9905-E94F28262ABE}" srcOrd="0" destOrd="0" presId="urn:microsoft.com/office/officeart/2005/8/layout/hProcess11"/>
    <dgm:cxn modelId="{55E5917A-B6D4-4CB3-B135-4FBBEECD3C54}" type="presOf" srcId="{51F58688-BF08-4A33-A9D4-58BA8E56003B}" destId="{42F7E6A3-B5E0-441E-8F31-DE2B07F6BEB7}" srcOrd="0" destOrd="0" presId="urn:microsoft.com/office/officeart/2005/8/layout/hProcess11"/>
    <dgm:cxn modelId="{4E564454-10C6-45C0-B14C-9BA618EF9459}" srcId="{EC151AC4-8678-4392-BB50-2003DA2840FA}" destId="{C93C9339-4620-4781-B2C7-9641465AF893}" srcOrd="0" destOrd="0" parTransId="{C2080158-4A58-4BC2-91AE-C329A71E2910}" sibTransId="{C79BDC6D-56F5-44FE-BB5C-07A4D70AE90E}"/>
    <dgm:cxn modelId="{DAF61454-C46E-4967-A07F-CE1DA848E5DB}" type="presOf" srcId="{C93C9339-4620-4781-B2C7-9641465AF893}" destId="{C20482AC-6A77-46E9-9C27-BB1DBC0AE53B}" srcOrd="0" destOrd="0" presId="urn:microsoft.com/office/officeart/2005/8/layout/hProcess11"/>
    <dgm:cxn modelId="{5A5BEB08-70AD-4293-AD1E-5903617F99F0}" srcId="{EC151AC4-8678-4392-BB50-2003DA2840FA}" destId="{349EFDCA-2683-4684-874D-D224EFA186DE}" srcOrd="2" destOrd="0" parTransId="{D7FFE3B1-B95D-49E9-801F-228655C8668B}" sibTransId="{BE976424-5010-4785-BE22-1828C07E66E7}"/>
    <dgm:cxn modelId="{483F2CC3-713B-42DE-B113-6DD41A77319E}" srcId="{EC151AC4-8678-4392-BB50-2003DA2840FA}" destId="{51F58688-BF08-4A33-A9D4-58BA8E56003B}" srcOrd="7" destOrd="0" parTransId="{28C2DB94-B359-472D-9467-130C6E12ABDE}" sibTransId="{FD0087A4-0294-4F7A-B053-3D4B1776EAC0}"/>
    <dgm:cxn modelId="{ED8D8F7C-E38C-4B92-93B5-1ED91AF24365}" type="presOf" srcId="{B046FBBE-1704-4E9A-B460-8CAD62E98A94}" destId="{4716D0F8-86A6-4092-A868-A96AA0BA0C81}" srcOrd="0" destOrd="0" presId="urn:microsoft.com/office/officeart/2005/8/layout/hProcess11"/>
    <dgm:cxn modelId="{EF855A72-C083-402E-8D4F-57D15E64357D}" type="presOf" srcId="{EC151AC4-8678-4392-BB50-2003DA2840FA}" destId="{C738EC6D-8CF5-42C3-BB24-807EBCA8AAFE}" srcOrd="0" destOrd="0" presId="urn:microsoft.com/office/officeart/2005/8/layout/hProcess11"/>
    <dgm:cxn modelId="{A780D597-7A84-43DF-9906-F53BC35BFE06}" type="presParOf" srcId="{C738EC6D-8CF5-42C3-BB24-807EBCA8AAFE}" destId="{DE52E67D-C346-4E4C-BF18-7FA2CCE6A0B4}" srcOrd="0" destOrd="0" presId="urn:microsoft.com/office/officeart/2005/8/layout/hProcess11"/>
    <dgm:cxn modelId="{FEC7E50C-E5EF-4949-95CD-2B3F25E0A251}" type="presParOf" srcId="{C738EC6D-8CF5-42C3-BB24-807EBCA8AAFE}" destId="{2BF5A3D8-DD32-45A8-90A0-8F1FCC882D82}" srcOrd="1" destOrd="0" presId="urn:microsoft.com/office/officeart/2005/8/layout/hProcess11"/>
    <dgm:cxn modelId="{50E6E191-614E-4BFE-BC1E-2D366416E6CF}" type="presParOf" srcId="{2BF5A3D8-DD32-45A8-90A0-8F1FCC882D82}" destId="{E841E1BD-4FC9-4558-8BF0-A8C104E9D080}" srcOrd="0" destOrd="0" presId="urn:microsoft.com/office/officeart/2005/8/layout/hProcess11"/>
    <dgm:cxn modelId="{B9586B3D-DDB4-4E6F-A268-8C9F899BB824}" type="presParOf" srcId="{E841E1BD-4FC9-4558-8BF0-A8C104E9D080}" destId="{C20482AC-6A77-46E9-9C27-BB1DBC0AE53B}" srcOrd="0" destOrd="0" presId="urn:microsoft.com/office/officeart/2005/8/layout/hProcess11"/>
    <dgm:cxn modelId="{AA6512EF-BC98-4DE6-8F15-65FA76FBB445}" type="presParOf" srcId="{E841E1BD-4FC9-4558-8BF0-A8C104E9D080}" destId="{0C4E9418-6607-4BC4-8E2D-81BD8E882E22}" srcOrd="1" destOrd="0" presId="urn:microsoft.com/office/officeart/2005/8/layout/hProcess11"/>
    <dgm:cxn modelId="{215A6F6A-5204-4058-9B1D-48248ED64DDF}" type="presParOf" srcId="{E841E1BD-4FC9-4558-8BF0-A8C104E9D080}" destId="{3149FB10-5481-4143-82CD-6FC2D8CFA5F4}" srcOrd="2" destOrd="0" presId="urn:microsoft.com/office/officeart/2005/8/layout/hProcess11"/>
    <dgm:cxn modelId="{F32F744A-E978-4FA3-A54F-AB29274E835C}" type="presParOf" srcId="{2BF5A3D8-DD32-45A8-90A0-8F1FCC882D82}" destId="{59BF6BF7-399F-4552-9C98-58047917FA6E}" srcOrd="1" destOrd="0" presId="urn:microsoft.com/office/officeart/2005/8/layout/hProcess11"/>
    <dgm:cxn modelId="{315BB625-E204-4706-943B-CA973AB214A7}" type="presParOf" srcId="{2BF5A3D8-DD32-45A8-90A0-8F1FCC882D82}" destId="{F9E74CF4-8045-45CB-BCE4-AAB6476CEE0D}" srcOrd="2" destOrd="0" presId="urn:microsoft.com/office/officeart/2005/8/layout/hProcess11"/>
    <dgm:cxn modelId="{90FC88EC-9B56-4A4B-8782-C58C8EDF9D0E}" type="presParOf" srcId="{F9E74CF4-8045-45CB-BCE4-AAB6476CEE0D}" destId="{A7432B78-FD39-43E6-B3D4-2A46335D8F16}" srcOrd="0" destOrd="0" presId="urn:microsoft.com/office/officeart/2005/8/layout/hProcess11"/>
    <dgm:cxn modelId="{18AA1BC5-C48C-4868-AAD0-8A2CFAF962A9}" type="presParOf" srcId="{F9E74CF4-8045-45CB-BCE4-AAB6476CEE0D}" destId="{0D669193-6813-4AE9-B4EB-36BB1C83E999}" srcOrd="1" destOrd="0" presId="urn:microsoft.com/office/officeart/2005/8/layout/hProcess11"/>
    <dgm:cxn modelId="{63EB5147-5F62-4A3C-9372-0DD78172B06C}" type="presParOf" srcId="{F9E74CF4-8045-45CB-BCE4-AAB6476CEE0D}" destId="{D669792B-0259-46D7-8DE4-23435359333E}" srcOrd="2" destOrd="0" presId="urn:microsoft.com/office/officeart/2005/8/layout/hProcess11"/>
    <dgm:cxn modelId="{5EA27218-4E81-4943-B0F4-02B57B0F7298}" type="presParOf" srcId="{2BF5A3D8-DD32-45A8-90A0-8F1FCC882D82}" destId="{17CF77E2-1244-4A1F-95A7-14F1948347E6}" srcOrd="3" destOrd="0" presId="urn:microsoft.com/office/officeart/2005/8/layout/hProcess11"/>
    <dgm:cxn modelId="{12A3FEC7-F181-4624-8657-B3BCA1477809}" type="presParOf" srcId="{2BF5A3D8-DD32-45A8-90A0-8F1FCC882D82}" destId="{BC0D017D-53A7-42E0-977F-41C578E49252}" srcOrd="4" destOrd="0" presId="urn:microsoft.com/office/officeart/2005/8/layout/hProcess11"/>
    <dgm:cxn modelId="{F503EF88-9E4C-41DA-BC1A-C998B6ABB192}" type="presParOf" srcId="{BC0D017D-53A7-42E0-977F-41C578E49252}" destId="{8D4EB360-6C25-475E-B306-E9345036FE93}" srcOrd="0" destOrd="0" presId="urn:microsoft.com/office/officeart/2005/8/layout/hProcess11"/>
    <dgm:cxn modelId="{7E14E12D-9BEB-47FB-A2AE-726975B129A6}" type="presParOf" srcId="{BC0D017D-53A7-42E0-977F-41C578E49252}" destId="{4C79869B-FAE6-4B30-BD38-7E2082FA32AA}" srcOrd="1" destOrd="0" presId="urn:microsoft.com/office/officeart/2005/8/layout/hProcess11"/>
    <dgm:cxn modelId="{0418DEFF-0AA3-42C7-B8BC-DFA0FEBE6BC4}" type="presParOf" srcId="{BC0D017D-53A7-42E0-977F-41C578E49252}" destId="{F67E6E5B-09E8-46F1-A2C8-C5D132FC6598}" srcOrd="2" destOrd="0" presId="urn:microsoft.com/office/officeart/2005/8/layout/hProcess11"/>
    <dgm:cxn modelId="{ED396101-8B67-414C-BD6D-62D6CE94E01B}" type="presParOf" srcId="{2BF5A3D8-DD32-45A8-90A0-8F1FCC882D82}" destId="{69A7FD49-0585-43E4-AB04-39E8B0410C61}" srcOrd="5" destOrd="0" presId="urn:microsoft.com/office/officeart/2005/8/layout/hProcess11"/>
    <dgm:cxn modelId="{D6E3E0F6-509F-44F6-A89E-6EA7B110C33C}" type="presParOf" srcId="{2BF5A3D8-DD32-45A8-90A0-8F1FCC882D82}" destId="{8FEC244B-4E19-4F44-B628-05A64EEC226D}" srcOrd="6" destOrd="0" presId="urn:microsoft.com/office/officeart/2005/8/layout/hProcess11"/>
    <dgm:cxn modelId="{377478D0-01FE-492F-AE1E-FDB02382E236}" type="presParOf" srcId="{8FEC244B-4E19-4F44-B628-05A64EEC226D}" destId="{CC8047CD-4CB5-4DF1-897B-D88574FD7899}" srcOrd="0" destOrd="0" presId="urn:microsoft.com/office/officeart/2005/8/layout/hProcess11"/>
    <dgm:cxn modelId="{C36B8FEB-96DF-4C10-8316-1B70DBA44134}" type="presParOf" srcId="{8FEC244B-4E19-4F44-B628-05A64EEC226D}" destId="{72D5CFE7-DF54-4F0A-B1C6-861D116374A2}" srcOrd="1" destOrd="0" presId="urn:microsoft.com/office/officeart/2005/8/layout/hProcess11"/>
    <dgm:cxn modelId="{4CD487E8-364F-4E6D-9CB8-1852F70D5266}" type="presParOf" srcId="{8FEC244B-4E19-4F44-B628-05A64EEC226D}" destId="{42B81AC9-2E94-457B-ADAD-B4AE36737A80}" srcOrd="2" destOrd="0" presId="urn:microsoft.com/office/officeart/2005/8/layout/hProcess11"/>
    <dgm:cxn modelId="{452E9397-E6BB-40F9-8CBF-57C5F5072384}" type="presParOf" srcId="{2BF5A3D8-DD32-45A8-90A0-8F1FCC882D82}" destId="{CEEC0D02-A31B-4B42-8087-ADDCD71ECB33}" srcOrd="7" destOrd="0" presId="urn:microsoft.com/office/officeart/2005/8/layout/hProcess11"/>
    <dgm:cxn modelId="{58FC6975-CE9A-4C30-A87B-92E9A181C8C8}" type="presParOf" srcId="{2BF5A3D8-DD32-45A8-90A0-8F1FCC882D82}" destId="{94FB945A-65D1-454B-AD08-38AEB378CED2}" srcOrd="8" destOrd="0" presId="urn:microsoft.com/office/officeart/2005/8/layout/hProcess11"/>
    <dgm:cxn modelId="{51EEBA65-FABE-4B94-82CB-EB2C9EDCD142}" type="presParOf" srcId="{94FB945A-65D1-454B-AD08-38AEB378CED2}" destId="{4716D0F8-86A6-4092-A868-A96AA0BA0C81}" srcOrd="0" destOrd="0" presId="urn:microsoft.com/office/officeart/2005/8/layout/hProcess11"/>
    <dgm:cxn modelId="{88F94477-7D70-4949-B699-07FC7812A032}" type="presParOf" srcId="{94FB945A-65D1-454B-AD08-38AEB378CED2}" destId="{69AED567-DD70-488D-BD25-6C48836FFA98}" srcOrd="1" destOrd="0" presId="urn:microsoft.com/office/officeart/2005/8/layout/hProcess11"/>
    <dgm:cxn modelId="{39332CC6-C76C-4DCA-B0E2-790AC56FC9D0}" type="presParOf" srcId="{94FB945A-65D1-454B-AD08-38AEB378CED2}" destId="{C2C5B05B-B946-44C2-963C-20C5C040CF42}" srcOrd="2" destOrd="0" presId="urn:microsoft.com/office/officeart/2005/8/layout/hProcess11"/>
    <dgm:cxn modelId="{458EDF33-F82D-4509-BAC0-AD7267E5B24B}" type="presParOf" srcId="{2BF5A3D8-DD32-45A8-90A0-8F1FCC882D82}" destId="{A925F95A-2D1C-4757-939C-B5EAEEC4C5D1}" srcOrd="9" destOrd="0" presId="urn:microsoft.com/office/officeart/2005/8/layout/hProcess11"/>
    <dgm:cxn modelId="{85A6BF37-2588-4D86-82C6-7144A924A509}" type="presParOf" srcId="{2BF5A3D8-DD32-45A8-90A0-8F1FCC882D82}" destId="{DA7C3A8E-EE8E-4E14-B6E2-52A205AAE5A9}" srcOrd="10" destOrd="0" presId="urn:microsoft.com/office/officeart/2005/8/layout/hProcess11"/>
    <dgm:cxn modelId="{F698B7A1-2D17-4E6D-A2A3-B67CC2D88D83}" type="presParOf" srcId="{DA7C3A8E-EE8E-4E14-B6E2-52A205AAE5A9}" destId="{B8F55847-C9B0-4E13-90D4-090C27537FE3}" srcOrd="0" destOrd="0" presId="urn:microsoft.com/office/officeart/2005/8/layout/hProcess11"/>
    <dgm:cxn modelId="{A3504FF4-F336-488C-AADF-5676C3399FD9}" type="presParOf" srcId="{DA7C3A8E-EE8E-4E14-B6E2-52A205AAE5A9}" destId="{C668EB73-58A2-4B6E-9549-F8D3AB564CF6}" srcOrd="1" destOrd="0" presId="urn:microsoft.com/office/officeart/2005/8/layout/hProcess11"/>
    <dgm:cxn modelId="{1749FB45-DDEE-4429-8752-C9E858F0ACE9}" type="presParOf" srcId="{DA7C3A8E-EE8E-4E14-B6E2-52A205AAE5A9}" destId="{46624260-95E1-4199-A0F5-752951985D42}" srcOrd="2" destOrd="0" presId="urn:microsoft.com/office/officeart/2005/8/layout/hProcess11"/>
    <dgm:cxn modelId="{6BD3853A-DDF7-4304-89FA-5B495EE6A255}" type="presParOf" srcId="{2BF5A3D8-DD32-45A8-90A0-8F1FCC882D82}" destId="{6DEFAE26-8317-467B-932A-A45F6EB93A85}" srcOrd="11" destOrd="0" presId="urn:microsoft.com/office/officeart/2005/8/layout/hProcess11"/>
    <dgm:cxn modelId="{B5FA6DC6-8A71-4CB1-815E-CDFB0F59E2E0}" type="presParOf" srcId="{2BF5A3D8-DD32-45A8-90A0-8F1FCC882D82}" destId="{FA63A655-3382-49A3-942D-73BB5F93FD07}" srcOrd="12" destOrd="0" presId="urn:microsoft.com/office/officeart/2005/8/layout/hProcess11"/>
    <dgm:cxn modelId="{98BFCA9A-A7CB-45C7-B94C-35CA259356A1}" type="presParOf" srcId="{FA63A655-3382-49A3-942D-73BB5F93FD07}" destId="{EBEDCD6E-7244-4278-9905-E94F28262ABE}" srcOrd="0" destOrd="0" presId="urn:microsoft.com/office/officeart/2005/8/layout/hProcess11"/>
    <dgm:cxn modelId="{47337E55-9793-40E5-A4EA-2793802EC088}" type="presParOf" srcId="{FA63A655-3382-49A3-942D-73BB5F93FD07}" destId="{F743C060-3E20-4607-8E79-0563032B43A3}" srcOrd="1" destOrd="0" presId="urn:microsoft.com/office/officeart/2005/8/layout/hProcess11"/>
    <dgm:cxn modelId="{5A6C75A8-8449-4B2E-896B-43BEE2C293A3}" type="presParOf" srcId="{FA63A655-3382-49A3-942D-73BB5F93FD07}" destId="{CB920CCC-901F-4DC6-BA91-3DCC126B821B}" srcOrd="2" destOrd="0" presId="urn:microsoft.com/office/officeart/2005/8/layout/hProcess11"/>
    <dgm:cxn modelId="{941261CF-CA53-4241-812C-8A3E2C1FD957}" type="presParOf" srcId="{2BF5A3D8-DD32-45A8-90A0-8F1FCC882D82}" destId="{2DA51A55-D607-45CD-91E8-4C1D815725B2}" srcOrd="13" destOrd="0" presId="urn:microsoft.com/office/officeart/2005/8/layout/hProcess11"/>
    <dgm:cxn modelId="{0053C2FB-F585-49A0-ABD3-3D94758CBBBB}" type="presParOf" srcId="{2BF5A3D8-DD32-45A8-90A0-8F1FCC882D82}" destId="{549DCA6B-FC88-4343-B32E-0260F4B64B2B}" srcOrd="14" destOrd="0" presId="urn:microsoft.com/office/officeart/2005/8/layout/hProcess11"/>
    <dgm:cxn modelId="{EDD266BD-E3C3-4D15-A5B1-E55B0BAAC26F}" type="presParOf" srcId="{549DCA6B-FC88-4343-B32E-0260F4B64B2B}" destId="{42F7E6A3-B5E0-441E-8F31-DE2B07F6BEB7}" srcOrd="0" destOrd="0" presId="urn:microsoft.com/office/officeart/2005/8/layout/hProcess11"/>
    <dgm:cxn modelId="{F2044409-57BA-4D3A-A8B3-E1B0A0FA0748}" type="presParOf" srcId="{549DCA6B-FC88-4343-B32E-0260F4B64B2B}" destId="{6C51752E-C1AC-47E7-8E63-362F5CE4FA48}" srcOrd="1" destOrd="0" presId="urn:microsoft.com/office/officeart/2005/8/layout/hProcess11"/>
    <dgm:cxn modelId="{E8CB1C71-59B0-4A99-8111-C871E7C70DAF}" type="presParOf" srcId="{549DCA6B-FC88-4343-B32E-0260F4B64B2B}" destId="{EF2D9407-FA67-4B30-913D-E6F7F5AA284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151AC4-8678-4392-BB50-2003DA2840FA}" type="doc">
      <dgm:prSet loTypeId="urn:microsoft.com/office/officeart/2005/8/layout/hProcess11" loCatId="process" qsTypeId="urn:microsoft.com/office/officeart/2005/8/quickstyle/simple1" qsCatId="simple" csTypeId="urn:microsoft.com/office/officeart/2005/8/colors/accent3_4" csCatId="accent3" phldr="1"/>
      <dgm:spPr/>
    </dgm:pt>
    <dgm:pt modelId="{C93C9339-4620-4781-B2C7-9641465AF893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1982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080158-4A58-4BC2-91AE-C329A71E2910}" type="parTrans" cxnId="{4E564454-10C6-45C0-B14C-9BA618EF9459}">
      <dgm:prSet/>
      <dgm:spPr/>
      <dgm:t>
        <a:bodyPr/>
        <a:lstStyle/>
        <a:p>
          <a:endParaRPr lang="en-GB"/>
        </a:p>
      </dgm:t>
    </dgm:pt>
    <dgm:pt modelId="{C79BDC6D-56F5-44FE-BB5C-07A4D70AE90E}" type="sibTrans" cxnId="{4E564454-10C6-45C0-B14C-9BA618EF9459}">
      <dgm:prSet/>
      <dgm:spPr/>
      <dgm:t>
        <a:bodyPr/>
        <a:lstStyle/>
        <a:p>
          <a:endParaRPr lang="en-GB"/>
        </a:p>
      </dgm:t>
    </dgm:pt>
    <dgm:pt modelId="{20D8110E-7C15-4B02-A7B5-88CB82FE00E4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1983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3CA340-1130-4EB3-B66C-131BEDD9468E}" type="parTrans" cxnId="{6D5B5C30-5E98-4BD5-8D36-A07F6D25D7F3}">
      <dgm:prSet/>
      <dgm:spPr/>
      <dgm:t>
        <a:bodyPr/>
        <a:lstStyle/>
        <a:p>
          <a:endParaRPr lang="en-GB"/>
        </a:p>
      </dgm:t>
    </dgm:pt>
    <dgm:pt modelId="{7ED54E2D-0B73-4210-B14A-A687F981A76D}" type="sibTrans" cxnId="{6D5B5C30-5E98-4BD5-8D36-A07F6D25D7F3}">
      <dgm:prSet/>
      <dgm:spPr/>
      <dgm:t>
        <a:bodyPr/>
        <a:lstStyle/>
        <a:p>
          <a:endParaRPr lang="en-GB"/>
        </a:p>
      </dgm:t>
    </dgm:pt>
    <dgm:pt modelId="{349EFDCA-2683-4684-874D-D224EFA186DE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1984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FFE3B1-B95D-49E9-801F-228655C8668B}" type="parTrans" cxnId="{5A5BEB08-70AD-4293-AD1E-5903617F99F0}">
      <dgm:prSet/>
      <dgm:spPr/>
      <dgm:t>
        <a:bodyPr/>
        <a:lstStyle/>
        <a:p>
          <a:endParaRPr lang="en-GB"/>
        </a:p>
      </dgm:t>
    </dgm:pt>
    <dgm:pt modelId="{BE976424-5010-4785-BE22-1828C07E66E7}" type="sibTrans" cxnId="{5A5BEB08-70AD-4293-AD1E-5903617F99F0}">
      <dgm:prSet/>
      <dgm:spPr/>
      <dgm:t>
        <a:bodyPr/>
        <a:lstStyle/>
        <a:p>
          <a:endParaRPr lang="en-GB"/>
        </a:p>
      </dgm:t>
    </dgm:pt>
    <dgm:pt modelId="{DAA7527A-1531-430F-97BB-81E58DEF5366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1988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B2417E-8890-4472-85FA-DA0EDFB64D13}" type="parTrans" cxnId="{4E328C00-77AA-4D1D-BA65-751EE65360F7}">
      <dgm:prSet/>
      <dgm:spPr/>
      <dgm:t>
        <a:bodyPr/>
        <a:lstStyle/>
        <a:p>
          <a:endParaRPr lang="en-GB"/>
        </a:p>
      </dgm:t>
    </dgm:pt>
    <dgm:pt modelId="{27B3ED4B-961A-4EAF-9185-FD30B93C06E4}" type="sibTrans" cxnId="{4E328C00-77AA-4D1D-BA65-751EE65360F7}">
      <dgm:prSet/>
      <dgm:spPr/>
      <dgm:t>
        <a:bodyPr/>
        <a:lstStyle/>
        <a:p>
          <a:endParaRPr lang="en-GB"/>
        </a:p>
      </dgm:t>
    </dgm:pt>
    <dgm:pt modelId="{B046FBBE-1704-4E9A-B460-8CAD62E98A94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1986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4740DC-D953-4514-A8D4-29229E659EFC}" type="parTrans" cxnId="{49055B2D-CF5C-441A-B3ED-C8E6FC979FB9}">
      <dgm:prSet/>
      <dgm:spPr/>
      <dgm:t>
        <a:bodyPr/>
        <a:lstStyle/>
        <a:p>
          <a:endParaRPr lang="en-US"/>
        </a:p>
      </dgm:t>
    </dgm:pt>
    <dgm:pt modelId="{35C3FEDF-E9DF-441E-8E02-3CE07993F664}" type="sibTrans" cxnId="{49055B2D-CF5C-441A-B3ED-C8E6FC979FB9}">
      <dgm:prSet/>
      <dgm:spPr/>
      <dgm:t>
        <a:bodyPr/>
        <a:lstStyle/>
        <a:p>
          <a:endParaRPr lang="en-US"/>
        </a:p>
      </dgm:t>
    </dgm:pt>
    <dgm:pt modelId="{F3F49665-1D65-4CD6-A36E-99726D36DE5E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1987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C89196-DDD6-4982-9336-07F7AF41754D}" type="parTrans" cxnId="{277085DE-7BBE-4442-BC20-E68D2D01A91E}">
      <dgm:prSet/>
      <dgm:spPr/>
      <dgm:t>
        <a:bodyPr/>
        <a:lstStyle/>
        <a:p>
          <a:endParaRPr lang="en-US"/>
        </a:p>
      </dgm:t>
    </dgm:pt>
    <dgm:pt modelId="{3315BFE3-91BA-4EF7-A5CE-D7465529389F}" type="sibTrans" cxnId="{277085DE-7BBE-4442-BC20-E68D2D01A91E}">
      <dgm:prSet/>
      <dgm:spPr/>
      <dgm:t>
        <a:bodyPr/>
        <a:lstStyle/>
        <a:p>
          <a:endParaRPr lang="en-US"/>
        </a:p>
      </dgm:t>
    </dgm:pt>
    <dgm:pt modelId="{761BFCC9-7D99-441E-AE0C-762BE4057AA7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1985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B09265-E95B-4ECE-91D7-85E08866DDB7}" type="parTrans" cxnId="{AB7E279A-ACFB-4F4E-BC12-74F9B6E6CCB2}">
      <dgm:prSet/>
      <dgm:spPr/>
      <dgm:t>
        <a:bodyPr/>
        <a:lstStyle/>
        <a:p>
          <a:endParaRPr lang="en-US"/>
        </a:p>
      </dgm:t>
    </dgm:pt>
    <dgm:pt modelId="{D226BC02-6FAF-4EC6-BC6F-380B09BE0FC8}" type="sibTrans" cxnId="{AB7E279A-ACFB-4F4E-BC12-74F9B6E6CCB2}">
      <dgm:prSet/>
      <dgm:spPr/>
      <dgm:t>
        <a:bodyPr/>
        <a:lstStyle/>
        <a:p>
          <a:endParaRPr lang="en-US"/>
        </a:p>
      </dgm:t>
    </dgm:pt>
    <dgm:pt modelId="{825C98DD-037E-4179-9626-434FAA3E0D87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1989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A9C0D7-F997-4229-9B7F-92B2954B7B7F}" type="parTrans" cxnId="{FB0C4774-0FF7-4890-8058-040CD64CF0AA}">
      <dgm:prSet/>
      <dgm:spPr/>
      <dgm:t>
        <a:bodyPr/>
        <a:lstStyle/>
        <a:p>
          <a:endParaRPr lang="en-US"/>
        </a:p>
      </dgm:t>
    </dgm:pt>
    <dgm:pt modelId="{60590BE2-7AAF-4E75-BE53-79459CA61696}" type="sibTrans" cxnId="{FB0C4774-0FF7-4890-8058-040CD64CF0AA}">
      <dgm:prSet/>
      <dgm:spPr/>
      <dgm:t>
        <a:bodyPr/>
        <a:lstStyle/>
        <a:p>
          <a:endParaRPr lang="en-US"/>
        </a:p>
      </dgm:t>
    </dgm:pt>
    <dgm:pt modelId="{D348B3BF-AC24-4076-A7B4-689CD6F0751D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1990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B6080F-5381-4A8B-9863-66856829F673}" type="parTrans" cxnId="{AFB49AE3-F2FD-413F-84BE-8A40F3119436}">
      <dgm:prSet/>
      <dgm:spPr/>
      <dgm:t>
        <a:bodyPr/>
        <a:lstStyle/>
        <a:p>
          <a:endParaRPr lang="en-US"/>
        </a:p>
      </dgm:t>
    </dgm:pt>
    <dgm:pt modelId="{893575D5-1B33-49B7-BF0A-81BC6759673B}" type="sibTrans" cxnId="{AFB49AE3-F2FD-413F-84BE-8A40F3119436}">
      <dgm:prSet/>
      <dgm:spPr/>
      <dgm:t>
        <a:bodyPr/>
        <a:lstStyle/>
        <a:p>
          <a:endParaRPr lang="en-US"/>
        </a:p>
      </dgm:t>
    </dgm:pt>
    <dgm:pt modelId="{C738EC6D-8CF5-42C3-BB24-807EBCA8AAFE}" type="pres">
      <dgm:prSet presAssocID="{EC151AC4-8678-4392-BB50-2003DA2840FA}" presName="Name0" presStyleCnt="0">
        <dgm:presLayoutVars>
          <dgm:dir/>
          <dgm:resizeHandles val="exact"/>
        </dgm:presLayoutVars>
      </dgm:prSet>
      <dgm:spPr/>
    </dgm:pt>
    <dgm:pt modelId="{DE52E67D-C346-4E4C-BF18-7FA2CCE6A0B4}" type="pres">
      <dgm:prSet presAssocID="{EC151AC4-8678-4392-BB50-2003DA2840FA}" presName="arrow" presStyleLbl="bgShp" presStyleIdx="0" presStyleCnt="1" custLinFactNeighborX="-446" custLinFactNeighborY="44"/>
      <dgm:spPr/>
    </dgm:pt>
    <dgm:pt modelId="{2BF5A3D8-DD32-45A8-90A0-8F1FCC882D82}" type="pres">
      <dgm:prSet presAssocID="{EC151AC4-8678-4392-BB50-2003DA2840FA}" presName="points" presStyleCnt="0"/>
      <dgm:spPr/>
    </dgm:pt>
    <dgm:pt modelId="{E841E1BD-4FC9-4558-8BF0-A8C104E9D080}" type="pres">
      <dgm:prSet presAssocID="{C93C9339-4620-4781-B2C7-9641465AF893}" presName="compositeA" presStyleCnt="0"/>
      <dgm:spPr/>
    </dgm:pt>
    <dgm:pt modelId="{C20482AC-6A77-46E9-9C27-BB1DBC0AE53B}" type="pres">
      <dgm:prSet presAssocID="{C93C9339-4620-4781-B2C7-9641465AF893}" presName="textA" presStyleLbl="revTx" presStyleIdx="0" presStyleCnt="9" custLinFactNeighborX="-8766" custLinFactNeighborY="9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4E9418-6607-4BC4-8E2D-81BD8E882E22}" type="pres">
      <dgm:prSet presAssocID="{C93C9339-4620-4781-B2C7-9641465AF893}" presName="circleA" presStyleLbl="node1" presStyleIdx="0" presStyleCnt="9"/>
      <dgm:spPr/>
    </dgm:pt>
    <dgm:pt modelId="{3149FB10-5481-4143-82CD-6FC2D8CFA5F4}" type="pres">
      <dgm:prSet presAssocID="{C93C9339-4620-4781-B2C7-9641465AF893}" presName="spaceA" presStyleCnt="0"/>
      <dgm:spPr/>
    </dgm:pt>
    <dgm:pt modelId="{59BF6BF7-399F-4552-9C98-58047917FA6E}" type="pres">
      <dgm:prSet presAssocID="{C79BDC6D-56F5-44FE-BB5C-07A4D70AE90E}" presName="space" presStyleCnt="0"/>
      <dgm:spPr/>
    </dgm:pt>
    <dgm:pt modelId="{F9E74CF4-8045-45CB-BCE4-AAB6476CEE0D}" type="pres">
      <dgm:prSet presAssocID="{20D8110E-7C15-4B02-A7B5-88CB82FE00E4}" presName="compositeB" presStyleCnt="0"/>
      <dgm:spPr/>
    </dgm:pt>
    <dgm:pt modelId="{A7432B78-FD39-43E6-B3D4-2A46335D8F16}" type="pres">
      <dgm:prSet presAssocID="{20D8110E-7C15-4B02-A7B5-88CB82FE00E4}" presName="textB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669193-6813-4AE9-B4EB-36BB1C83E999}" type="pres">
      <dgm:prSet presAssocID="{20D8110E-7C15-4B02-A7B5-88CB82FE00E4}" presName="circleB" presStyleLbl="node1" presStyleIdx="1" presStyleCnt="9"/>
      <dgm:spPr/>
    </dgm:pt>
    <dgm:pt modelId="{D669792B-0259-46D7-8DE4-23435359333E}" type="pres">
      <dgm:prSet presAssocID="{20D8110E-7C15-4B02-A7B5-88CB82FE00E4}" presName="spaceB" presStyleCnt="0"/>
      <dgm:spPr/>
    </dgm:pt>
    <dgm:pt modelId="{17CF77E2-1244-4A1F-95A7-14F1948347E6}" type="pres">
      <dgm:prSet presAssocID="{7ED54E2D-0B73-4210-B14A-A687F981A76D}" presName="space" presStyleCnt="0"/>
      <dgm:spPr/>
    </dgm:pt>
    <dgm:pt modelId="{BC0D017D-53A7-42E0-977F-41C578E49252}" type="pres">
      <dgm:prSet presAssocID="{349EFDCA-2683-4684-874D-D224EFA186DE}" presName="compositeA" presStyleCnt="0"/>
      <dgm:spPr/>
    </dgm:pt>
    <dgm:pt modelId="{8D4EB360-6C25-475E-B306-E9345036FE93}" type="pres">
      <dgm:prSet presAssocID="{349EFDCA-2683-4684-874D-D224EFA186DE}" presName="textA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79869B-FAE6-4B30-BD38-7E2082FA32AA}" type="pres">
      <dgm:prSet presAssocID="{349EFDCA-2683-4684-874D-D224EFA186DE}" presName="circleA" presStyleLbl="node1" presStyleIdx="2" presStyleCnt="9"/>
      <dgm:spPr/>
    </dgm:pt>
    <dgm:pt modelId="{F67E6E5B-09E8-46F1-A2C8-C5D132FC6598}" type="pres">
      <dgm:prSet presAssocID="{349EFDCA-2683-4684-874D-D224EFA186DE}" presName="spaceA" presStyleCnt="0"/>
      <dgm:spPr/>
    </dgm:pt>
    <dgm:pt modelId="{69A7FD49-0585-43E4-AB04-39E8B0410C61}" type="pres">
      <dgm:prSet presAssocID="{BE976424-5010-4785-BE22-1828C07E66E7}" presName="space" presStyleCnt="0"/>
      <dgm:spPr/>
    </dgm:pt>
    <dgm:pt modelId="{988D4135-5C58-4F7F-9E45-0FC19314B329}" type="pres">
      <dgm:prSet presAssocID="{761BFCC9-7D99-441E-AE0C-762BE4057AA7}" presName="compositeB" presStyleCnt="0"/>
      <dgm:spPr/>
    </dgm:pt>
    <dgm:pt modelId="{50E0F64B-A317-4B1F-BE88-E802AB2CC6C1}" type="pres">
      <dgm:prSet presAssocID="{761BFCC9-7D99-441E-AE0C-762BE4057AA7}" presName="textB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3EC06-F5A6-40A5-94AB-123BA0D524E4}" type="pres">
      <dgm:prSet presAssocID="{761BFCC9-7D99-441E-AE0C-762BE4057AA7}" presName="circleB" presStyleLbl="node1" presStyleIdx="3" presStyleCnt="9"/>
      <dgm:spPr/>
    </dgm:pt>
    <dgm:pt modelId="{C6EB18AD-06F2-45CB-9DC6-0B3A2275E93B}" type="pres">
      <dgm:prSet presAssocID="{761BFCC9-7D99-441E-AE0C-762BE4057AA7}" presName="spaceB" presStyleCnt="0"/>
      <dgm:spPr/>
    </dgm:pt>
    <dgm:pt modelId="{5C2AE016-52AB-431B-9BC7-27C50CFEA411}" type="pres">
      <dgm:prSet presAssocID="{D226BC02-6FAF-4EC6-BC6F-380B09BE0FC8}" presName="space" presStyleCnt="0"/>
      <dgm:spPr/>
    </dgm:pt>
    <dgm:pt modelId="{94FB945A-65D1-454B-AD08-38AEB378CED2}" type="pres">
      <dgm:prSet presAssocID="{B046FBBE-1704-4E9A-B460-8CAD62E98A94}" presName="compositeA" presStyleCnt="0"/>
      <dgm:spPr/>
    </dgm:pt>
    <dgm:pt modelId="{4716D0F8-86A6-4092-A868-A96AA0BA0C81}" type="pres">
      <dgm:prSet presAssocID="{B046FBBE-1704-4E9A-B460-8CAD62E98A94}" presName="textA" presStyleLbl="revTx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ED567-DD70-488D-BD25-6C48836FFA98}" type="pres">
      <dgm:prSet presAssocID="{B046FBBE-1704-4E9A-B460-8CAD62E98A94}" presName="circleA" presStyleLbl="node1" presStyleIdx="4" presStyleCnt="9"/>
      <dgm:spPr/>
    </dgm:pt>
    <dgm:pt modelId="{C2C5B05B-B946-44C2-963C-20C5C040CF42}" type="pres">
      <dgm:prSet presAssocID="{B046FBBE-1704-4E9A-B460-8CAD62E98A94}" presName="spaceA" presStyleCnt="0"/>
      <dgm:spPr/>
    </dgm:pt>
    <dgm:pt modelId="{A925F95A-2D1C-4757-939C-B5EAEEC4C5D1}" type="pres">
      <dgm:prSet presAssocID="{35C3FEDF-E9DF-441E-8E02-3CE07993F664}" presName="space" presStyleCnt="0"/>
      <dgm:spPr/>
    </dgm:pt>
    <dgm:pt modelId="{DA7C3A8E-EE8E-4E14-B6E2-52A205AAE5A9}" type="pres">
      <dgm:prSet presAssocID="{F3F49665-1D65-4CD6-A36E-99726D36DE5E}" presName="compositeB" presStyleCnt="0"/>
      <dgm:spPr/>
    </dgm:pt>
    <dgm:pt modelId="{B8F55847-C9B0-4E13-90D4-090C27537FE3}" type="pres">
      <dgm:prSet presAssocID="{F3F49665-1D65-4CD6-A36E-99726D36DE5E}" presName="textB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8EB73-58A2-4B6E-9549-F8D3AB564CF6}" type="pres">
      <dgm:prSet presAssocID="{F3F49665-1D65-4CD6-A36E-99726D36DE5E}" presName="circleB" presStyleLbl="node1" presStyleIdx="5" presStyleCnt="9"/>
      <dgm:spPr/>
    </dgm:pt>
    <dgm:pt modelId="{46624260-95E1-4199-A0F5-752951985D42}" type="pres">
      <dgm:prSet presAssocID="{F3F49665-1D65-4CD6-A36E-99726D36DE5E}" presName="spaceB" presStyleCnt="0"/>
      <dgm:spPr/>
    </dgm:pt>
    <dgm:pt modelId="{6DEFAE26-8317-467B-932A-A45F6EB93A85}" type="pres">
      <dgm:prSet presAssocID="{3315BFE3-91BA-4EF7-A5CE-D7465529389F}" presName="space" presStyleCnt="0"/>
      <dgm:spPr/>
    </dgm:pt>
    <dgm:pt modelId="{FA63A655-3382-49A3-942D-73BB5F93FD07}" type="pres">
      <dgm:prSet presAssocID="{DAA7527A-1531-430F-97BB-81E58DEF5366}" presName="compositeA" presStyleCnt="0"/>
      <dgm:spPr/>
    </dgm:pt>
    <dgm:pt modelId="{EBEDCD6E-7244-4278-9905-E94F28262ABE}" type="pres">
      <dgm:prSet presAssocID="{DAA7527A-1531-430F-97BB-81E58DEF5366}" presName="textA" presStyleLbl="revTx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3C060-3E20-4607-8E79-0563032B43A3}" type="pres">
      <dgm:prSet presAssocID="{DAA7527A-1531-430F-97BB-81E58DEF5366}" presName="circleA" presStyleLbl="node1" presStyleIdx="6" presStyleCnt="9"/>
      <dgm:spPr/>
    </dgm:pt>
    <dgm:pt modelId="{CB920CCC-901F-4DC6-BA91-3DCC126B821B}" type="pres">
      <dgm:prSet presAssocID="{DAA7527A-1531-430F-97BB-81E58DEF5366}" presName="spaceA" presStyleCnt="0"/>
      <dgm:spPr/>
    </dgm:pt>
    <dgm:pt modelId="{FA853B55-5B7F-4CF3-9D51-630E29BDAF4D}" type="pres">
      <dgm:prSet presAssocID="{27B3ED4B-961A-4EAF-9185-FD30B93C06E4}" presName="space" presStyleCnt="0"/>
      <dgm:spPr/>
    </dgm:pt>
    <dgm:pt modelId="{3AAE7883-8096-4A73-955C-2C0F2CB8E39A}" type="pres">
      <dgm:prSet presAssocID="{825C98DD-037E-4179-9626-434FAA3E0D87}" presName="compositeB" presStyleCnt="0"/>
      <dgm:spPr/>
    </dgm:pt>
    <dgm:pt modelId="{AC082F36-082B-4B04-BEB7-F9AEC6E6A358}" type="pres">
      <dgm:prSet presAssocID="{825C98DD-037E-4179-9626-434FAA3E0D87}" presName="textB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1485A-65F8-4E70-8C4B-5C187AF1204C}" type="pres">
      <dgm:prSet presAssocID="{825C98DD-037E-4179-9626-434FAA3E0D87}" presName="circleB" presStyleLbl="node1" presStyleIdx="7" presStyleCnt="9"/>
      <dgm:spPr/>
    </dgm:pt>
    <dgm:pt modelId="{E896FAC6-C701-4AD9-BC78-CE2913F844F4}" type="pres">
      <dgm:prSet presAssocID="{825C98DD-037E-4179-9626-434FAA3E0D87}" presName="spaceB" presStyleCnt="0"/>
      <dgm:spPr/>
    </dgm:pt>
    <dgm:pt modelId="{B5A50308-3F4D-4CA0-ADEB-C1BA3AEAC21D}" type="pres">
      <dgm:prSet presAssocID="{60590BE2-7AAF-4E75-BE53-79459CA61696}" presName="space" presStyleCnt="0"/>
      <dgm:spPr/>
    </dgm:pt>
    <dgm:pt modelId="{C4681B5F-7251-4F44-B8D2-2531BBE9D6B1}" type="pres">
      <dgm:prSet presAssocID="{D348B3BF-AC24-4076-A7B4-689CD6F0751D}" presName="compositeA" presStyleCnt="0"/>
      <dgm:spPr/>
    </dgm:pt>
    <dgm:pt modelId="{C94E40E6-2EE2-49E0-855E-F518F07EE9B4}" type="pres">
      <dgm:prSet presAssocID="{D348B3BF-AC24-4076-A7B4-689CD6F0751D}" presName="textA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C14C8-B314-42E5-8892-0A20CF0122FA}" type="pres">
      <dgm:prSet presAssocID="{D348B3BF-AC24-4076-A7B4-689CD6F0751D}" presName="circleA" presStyleLbl="node1" presStyleIdx="8" presStyleCnt="9"/>
      <dgm:spPr/>
    </dgm:pt>
    <dgm:pt modelId="{BB08B74E-1B0E-48AB-BDE9-3B84A208C868}" type="pres">
      <dgm:prSet presAssocID="{D348B3BF-AC24-4076-A7B4-689CD6F0751D}" presName="spaceA" presStyleCnt="0"/>
      <dgm:spPr/>
    </dgm:pt>
  </dgm:ptLst>
  <dgm:cxnLst>
    <dgm:cxn modelId="{FB0C4774-0FF7-4890-8058-040CD64CF0AA}" srcId="{EC151AC4-8678-4392-BB50-2003DA2840FA}" destId="{825C98DD-037E-4179-9626-434FAA3E0D87}" srcOrd="7" destOrd="0" parTransId="{D5A9C0D7-F997-4229-9B7F-92B2954B7B7F}" sibTransId="{60590BE2-7AAF-4E75-BE53-79459CA61696}"/>
    <dgm:cxn modelId="{AFB49AE3-F2FD-413F-84BE-8A40F3119436}" srcId="{EC151AC4-8678-4392-BB50-2003DA2840FA}" destId="{D348B3BF-AC24-4076-A7B4-689CD6F0751D}" srcOrd="8" destOrd="0" parTransId="{ECB6080F-5381-4A8B-9863-66856829F673}" sibTransId="{893575D5-1B33-49B7-BF0A-81BC6759673B}"/>
    <dgm:cxn modelId="{5CAB9617-C8A0-4CF3-835D-BBFE3F0830EB}" type="presOf" srcId="{EC151AC4-8678-4392-BB50-2003DA2840FA}" destId="{C738EC6D-8CF5-42C3-BB24-807EBCA8AAFE}" srcOrd="0" destOrd="0" presId="urn:microsoft.com/office/officeart/2005/8/layout/hProcess11"/>
    <dgm:cxn modelId="{AB7E279A-ACFB-4F4E-BC12-74F9B6E6CCB2}" srcId="{EC151AC4-8678-4392-BB50-2003DA2840FA}" destId="{761BFCC9-7D99-441E-AE0C-762BE4057AA7}" srcOrd="3" destOrd="0" parTransId="{30B09265-E95B-4ECE-91D7-85E08866DDB7}" sibTransId="{D226BC02-6FAF-4EC6-BC6F-380B09BE0FC8}"/>
    <dgm:cxn modelId="{4E328C00-77AA-4D1D-BA65-751EE65360F7}" srcId="{EC151AC4-8678-4392-BB50-2003DA2840FA}" destId="{DAA7527A-1531-430F-97BB-81E58DEF5366}" srcOrd="6" destOrd="0" parTransId="{E2B2417E-8890-4472-85FA-DA0EDFB64D13}" sibTransId="{27B3ED4B-961A-4EAF-9185-FD30B93C06E4}"/>
    <dgm:cxn modelId="{4E564454-10C6-45C0-B14C-9BA618EF9459}" srcId="{EC151AC4-8678-4392-BB50-2003DA2840FA}" destId="{C93C9339-4620-4781-B2C7-9641465AF893}" srcOrd="0" destOrd="0" parTransId="{C2080158-4A58-4BC2-91AE-C329A71E2910}" sibTransId="{C79BDC6D-56F5-44FE-BB5C-07A4D70AE90E}"/>
    <dgm:cxn modelId="{7A0DD9B5-691C-4CBD-BC9A-C1BDBD58EC33}" type="presOf" srcId="{C93C9339-4620-4781-B2C7-9641465AF893}" destId="{C20482AC-6A77-46E9-9C27-BB1DBC0AE53B}" srcOrd="0" destOrd="0" presId="urn:microsoft.com/office/officeart/2005/8/layout/hProcess11"/>
    <dgm:cxn modelId="{C6693076-8169-4CBE-83DD-AA00B9B4196B}" type="presOf" srcId="{DAA7527A-1531-430F-97BB-81E58DEF5366}" destId="{EBEDCD6E-7244-4278-9905-E94F28262ABE}" srcOrd="0" destOrd="0" presId="urn:microsoft.com/office/officeart/2005/8/layout/hProcess11"/>
    <dgm:cxn modelId="{56AFC8AB-107A-4FAD-9069-BCF68C2A7736}" type="presOf" srcId="{B046FBBE-1704-4E9A-B460-8CAD62E98A94}" destId="{4716D0F8-86A6-4092-A868-A96AA0BA0C81}" srcOrd="0" destOrd="0" presId="urn:microsoft.com/office/officeart/2005/8/layout/hProcess11"/>
    <dgm:cxn modelId="{B71E8534-0334-423C-B3EE-A7B2D2B307CE}" type="presOf" srcId="{825C98DD-037E-4179-9626-434FAA3E0D87}" destId="{AC082F36-082B-4B04-BEB7-F9AEC6E6A358}" srcOrd="0" destOrd="0" presId="urn:microsoft.com/office/officeart/2005/8/layout/hProcess11"/>
    <dgm:cxn modelId="{5A5BEB08-70AD-4293-AD1E-5903617F99F0}" srcId="{EC151AC4-8678-4392-BB50-2003DA2840FA}" destId="{349EFDCA-2683-4684-874D-D224EFA186DE}" srcOrd="2" destOrd="0" parTransId="{D7FFE3B1-B95D-49E9-801F-228655C8668B}" sibTransId="{BE976424-5010-4785-BE22-1828C07E66E7}"/>
    <dgm:cxn modelId="{49055B2D-CF5C-441A-B3ED-C8E6FC979FB9}" srcId="{EC151AC4-8678-4392-BB50-2003DA2840FA}" destId="{B046FBBE-1704-4E9A-B460-8CAD62E98A94}" srcOrd="4" destOrd="0" parTransId="{454740DC-D953-4514-A8D4-29229E659EFC}" sibTransId="{35C3FEDF-E9DF-441E-8E02-3CE07993F664}"/>
    <dgm:cxn modelId="{6D5B5C30-5E98-4BD5-8D36-A07F6D25D7F3}" srcId="{EC151AC4-8678-4392-BB50-2003DA2840FA}" destId="{20D8110E-7C15-4B02-A7B5-88CB82FE00E4}" srcOrd="1" destOrd="0" parTransId="{6F3CA340-1130-4EB3-B66C-131BEDD9468E}" sibTransId="{7ED54E2D-0B73-4210-B14A-A687F981A76D}"/>
    <dgm:cxn modelId="{4B1C863C-85A4-442A-8406-728F6A85C011}" type="presOf" srcId="{349EFDCA-2683-4684-874D-D224EFA186DE}" destId="{8D4EB360-6C25-475E-B306-E9345036FE93}" srcOrd="0" destOrd="0" presId="urn:microsoft.com/office/officeart/2005/8/layout/hProcess11"/>
    <dgm:cxn modelId="{E354F9B7-2925-4531-B25F-ECB4140CD796}" type="presOf" srcId="{20D8110E-7C15-4B02-A7B5-88CB82FE00E4}" destId="{A7432B78-FD39-43E6-B3D4-2A46335D8F16}" srcOrd="0" destOrd="0" presId="urn:microsoft.com/office/officeart/2005/8/layout/hProcess11"/>
    <dgm:cxn modelId="{61F4E9BE-1A10-40F9-BBBD-92E6EEEF00CE}" type="presOf" srcId="{D348B3BF-AC24-4076-A7B4-689CD6F0751D}" destId="{C94E40E6-2EE2-49E0-855E-F518F07EE9B4}" srcOrd="0" destOrd="0" presId="urn:microsoft.com/office/officeart/2005/8/layout/hProcess11"/>
    <dgm:cxn modelId="{0532CE37-E6D4-4185-8084-173D896F8BCC}" type="presOf" srcId="{F3F49665-1D65-4CD6-A36E-99726D36DE5E}" destId="{B8F55847-C9B0-4E13-90D4-090C27537FE3}" srcOrd="0" destOrd="0" presId="urn:microsoft.com/office/officeart/2005/8/layout/hProcess11"/>
    <dgm:cxn modelId="{DB1F02C4-73A7-431C-986E-638365EA9448}" type="presOf" srcId="{761BFCC9-7D99-441E-AE0C-762BE4057AA7}" destId="{50E0F64B-A317-4B1F-BE88-E802AB2CC6C1}" srcOrd="0" destOrd="0" presId="urn:microsoft.com/office/officeart/2005/8/layout/hProcess11"/>
    <dgm:cxn modelId="{277085DE-7BBE-4442-BC20-E68D2D01A91E}" srcId="{EC151AC4-8678-4392-BB50-2003DA2840FA}" destId="{F3F49665-1D65-4CD6-A36E-99726D36DE5E}" srcOrd="5" destOrd="0" parTransId="{48C89196-DDD6-4982-9336-07F7AF41754D}" sibTransId="{3315BFE3-91BA-4EF7-A5CE-D7465529389F}"/>
    <dgm:cxn modelId="{C47BA9BE-DA8E-46BA-95D9-5596018AB044}" type="presParOf" srcId="{C738EC6D-8CF5-42C3-BB24-807EBCA8AAFE}" destId="{DE52E67D-C346-4E4C-BF18-7FA2CCE6A0B4}" srcOrd="0" destOrd="0" presId="urn:microsoft.com/office/officeart/2005/8/layout/hProcess11"/>
    <dgm:cxn modelId="{8AD14109-6F03-4A12-BF94-E110BFD05F67}" type="presParOf" srcId="{C738EC6D-8CF5-42C3-BB24-807EBCA8AAFE}" destId="{2BF5A3D8-DD32-45A8-90A0-8F1FCC882D82}" srcOrd="1" destOrd="0" presId="urn:microsoft.com/office/officeart/2005/8/layout/hProcess11"/>
    <dgm:cxn modelId="{A64A6A57-44FB-412B-9E12-8BC00361E5C7}" type="presParOf" srcId="{2BF5A3D8-DD32-45A8-90A0-8F1FCC882D82}" destId="{E841E1BD-4FC9-4558-8BF0-A8C104E9D080}" srcOrd="0" destOrd="0" presId="urn:microsoft.com/office/officeart/2005/8/layout/hProcess11"/>
    <dgm:cxn modelId="{130FAF64-5B42-49AE-84A7-A34919B080E3}" type="presParOf" srcId="{E841E1BD-4FC9-4558-8BF0-A8C104E9D080}" destId="{C20482AC-6A77-46E9-9C27-BB1DBC0AE53B}" srcOrd="0" destOrd="0" presId="urn:microsoft.com/office/officeart/2005/8/layout/hProcess11"/>
    <dgm:cxn modelId="{CA37E1B0-23D0-4C5E-8C48-2276ABF19B93}" type="presParOf" srcId="{E841E1BD-4FC9-4558-8BF0-A8C104E9D080}" destId="{0C4E9418-6607-4BC4-8E2D-81BD8E882E22}" srcOrd="1" destOrd="0" presId="urn:microsoft.com/office/officeart/2005/8/layout/hProcess11"/>
    <dgm:cxn modelId="{F757B18E-E369-47E1-B6B7-92799B738FF9}" type="presParOf" srcId="{E841E1BD-4FC9-4558-8BF0-A8C104E9D080}" destId="{3149FB10-5481-4143-82CD-6FC2D8CFA5F4}" srcOrd="2" destOrd="0" presId="urn:microsoft.com/office/officeart/2005/8/layout/hProcess11"/>
    <dgm:cxn modelId="{C5BF00A6-BEC9-4E56-B2B5-1D77533FA451}" type="presParOf" srcId="{2BF5A3D8-DD32-45A8-90A0-8F1FCC882D82}" destId="{59BF6BF7-399F-4552-9C98-58047917FA6E}" srcOrd="1" destOrd="0" presId="urn:microsoft.com/office/officeart/2005/8/layout/hProcess11"/>
    <dgm:cxn modelId="{499E7672-0562-4362-93B8-1B88A6F6D6E6}" type="presParOf" srcId="{2BF5A3D8-DD32-45A8-90A0-8F1FCC882D82}" destId="{F9E74CF4-8045-45CB-BCE4-AAB6476CEE0D}" srcOrd="2" destOrd="0" presId="urn:microsoft.com/office/officeart/2005/8/layout/hProcess11"/>
    <dgm:cxn modelId="{A5870F72-AC25-4722-9208-13BAF3D38B16}" type="presParOf" srcId="{F9E74CF4-8045-45CB-BCE4-AAB6476CEE0D}" destId="{A7432B78-FD39-43E6-B3D4-2A46335D8F16}" srcOrd="0" destOrd="0" presId="urn:microsoft.com/office/officeart/2005/8/layout/hProcess11"/>
    <dgm:cxn modelId="{B6B8E5BD-6A32-40F3-870F-493327B98834}" type="presParOf" srcId="{F9E74CF4-8045-45CB-BCE4-AAB6476CEE0D}" destId="{0D669193-6813-4AE9-B4EB-36BB1C83E999}" srcOrd="1" destOrd="0" presId="urn:microsoft.com/office/officeart/2005/8/layout/hProcess11"/>
    <dgm:cxn modelId="{B6FA82A0-98E4-4C10-BFBE-7DA1CB739096}" type="presParOf" srcId="{F9E74CF4-8045-45CB-BCE4-AAB6476CEE0D}" destId="{D669792B-0259-46D7-8DE4-23435359333E}" srcOrd="2" destOrd="0" presId="urn:microsoft.com/office/officeart/2005/8/layout/hProcess11"/>
    <dgm:cxn modelId="{0418C8F2-F54D-429C-B3D6-80FFA8A20711}" type="presParOf" srcId="{2BF5A3D8-DD32-45A8-90A0-8F1FCC882D82}" destId="{17CF77E2-1244-4A1F-95A7-14F1948347E6}" srcOrd="3" destOrd="0" presId="urn:microsoft.com/office/officeart/2005/8/layout/hProcess11"/>
    <dgm:cxn modelId="{27CDA53D-5CE3-4473-BD97-A1ED773E9082}" type="presParOf" srcId="{2BF5A3D8-DD32-45A8-90A0-8F1FCC882D82}" destId="{BC0D017D-53A7-42E0-977F-41C578E49252}" srcOrd="4" destOrd="0" presId="urn:microsoft.com/office/officeart/2005/8/layout/hProcess11"/>
    <dgm:cxn modelId="{F647F6C8-AD07-44FE-AC1A-EAAB8E8E3D6B}" type="presParOf" srcId="{BC0D017D-53A7-42E0-977F-41C578E49252}" destId="{8D4EB360-6C25-475E-B306-E9345036FE93}" srcOrd="0" destOrd="0" presId="urn:microsoft.com/office/officeart/2005/8/layout/hProcess11"/>
    <dgm:cxn modelId="{0896BDF0-0882-4C49-A0EB-F815EDAB0E09}" type="presParOf" srcId="{BC0D017D-53A7-42E0-977F-41C578E49252}" destId="{4C79869B-FAE6-4B30-BD38-7E2082FA32AA}" srcOrd="1" destOrd="0" presId="urn:microsoft.com/office/officeart/2005/8/layout/hProcess11"/>
    <dgm:cxn modelId="{27378669-C89E-4797-AFC9-F8F3BF8AF1E1}" type="presParOf" srcId="{BC0D017D-53A7-42E0-977F-41C578E49252}" destId="{F67E6E5B-09E8-46F1-A2C8-C5D132FC6598}" srcOrd="2" destOrd="0" presId="urn:microsoft.com/office/officeart/2005/8/layout/hProcess11"/>
    <dgm:cxn modelId="{B9231B54-9E2C-4648-AD7B-BAE1ADE7B335}" type="presParOf" srcId="{2BF5A3D8-DD32-45A8-90A0-8F1FCC882D82}" destId="{69A7FD49-0585-43E4-AB04-39E8B0410C61}" srcOrd="5" destOrd="0" presId="urn:microsoft.com/office/officeart/2005/8/layout/hProcess11"/>
    <dgm:cxn modelId="{080879D0-950B-43AA-9ED7-0F25D716D1E2}" type="presParOf" srcId="{2BF5A3D8-DD32-45A8-90A0-8F1FCC882D82}" destId="{988D4135-5C58-4F7F-9E45-0FC19314B329}" srcOrd="6" destOrd="0" presId="urn:microsoft.com/office/officeart/2005/8/layout/hProcess11"/>
    <dgm:cxn modelId="{8D8CC154-4AC7-4C5C-AD32-BD052172DE9C}" type="presParOf" srcId="{988D4135-5C58-4F7F-9E45-0FC19314B329}" destId="{50E0F64B-A317-4B1F-BE88-E802AB2CC6C1}" srcOrd="0" destOrd="0" presId="urn:microsoft.com/office/officeart/2005/8/layout/hProcess11"/>
    <dgm:cxn modelId="{3126E4DE-CE5C-4115-9487-5FCD6348EFF9}" type="presParOf" srcId="{988D4135-5C58-4F7F-9E45-0FC19314B329}" destId="{6253EC06-F5A6-40A5-94AB-123BA0D524E4}" srcOrd="1" destOrd="0" presId="urn:microsoft.com/office/officeart/2005/8/layout/hProcess11"/>
    <dgm:cxn modelId="{3B882501-F7E1-4635-91E0-C25E7104CC68}" type="presParOf" srcId="{988D4135-5C58-4F7F-9E45-0FC19314B329}" destId="{C6EB18AD-06F2-45CB-9DC6-0B3A2275E93B}" srcOrd="2" destOrd="0" presId="urn:microsoft.com/office/officeart/2005/8/layout/hProcess11"/>
    <dgm:cxn modelId="{E841A7F9-4B4D-483F-A300-729E1F1D7B7C}" type="presParOf" srcId="{2BF5A3D8-DD32-45A8-90A0-8F1FCC882D82}" destId="{5C2AE016-52AB-431B-9BC7-27C50CFEA411}" srcOrd="7" destOrd="0" presId="urn:microsoft.com/office/officeart/2005/8/layout/hProcess11"/>
    <dgm:cxn modelId="{93279662-1E40-44AD-9ADC-B139A0B73A5C}" type="presParOf" srcId="{2BF5A3D8-DD32-45A8-90A0-8F1FCC882D82}" destId="{94FB945A-65D1-454B-AD08-38AEB378CED2}" srcOrd="8" destOrd="0" presId="urn:microsoft.com/office/officeart/2005/8/layout/hProcess11"/>
    <dgm:cxn modelId="{BF29A0D4-D9FA-40D7-B89C-A741A8ED1E53}" type="presParOf" srcId="{94FB945A-65D1-454B-AD08-38AEB378CED2}" destId="{4716D0F8-86A6-4092-A868-A96AA0BA0C81}" srcOrd="0" destOrd="0" presId="urn:microsoft.com/office/officeart/2005/8/layout/hProcess11"/>
    <dgm:cxn modelId="{D85ABA06-A9A8-4321-915A-831E085A9D97}" type="presParOf" srcId="{94FB945A-65D1-454B-AD08-38AEB378CED2}" destId="{69AED567-DD70-488D-BD25-6C48836FFA98}" srcOrd="1" destOrd="0" presId="urn:microsoft.com/office/officeart/2005/8/layout/hProcess11"/>
    <dgm:cxn modelId="{DA96FA2E-CC6A-4B9D-B848-224BDFEEA277}" type="presParOf" srcId="{94FB945A-65D1-454B-AD08-38AEB378CED2}" destId="{C2C5B05B-B946-44C2-963C-20C5C040CF42}" srcOrd="2" destOrd="0" presId="urn:microsoft.com/office/officeart/2005/8/layout/hProcess11"/>
    <dgm:cxn modelId="{D8530760-A8CB-43F5-B24F-DFAFCE0ACACE}" type="presParOf" srcId="{2BF5A3D8-DD32-45A8-90A0-8F1FCC882D82}" destId="{A925F95A-2D1C-4757-939C-B5EAEEC4C5D1}" srcOrd="9" destOrd="0" presId="urn:microsoft.com/office/officeart/2005/8/layout/hProcess11"/>
    <dgm:cxn modelId="{07D17AF9-6484-4E8F-9BEB-6465E90A59D6}" type="presParOf" srcId="{2BF5A3D8-DD32-45A8-90A0-8F1FCC882D82}" destId="{DA7C3A8E-EE8E-4E14-B6E2-52A205AAE5A9}" srcOrd="10" destOrd="0" presId="urn:microsoft.com/office/officeart/2005/8/layout/hProcess11"/>
    <dgm:cxn modelId="{0B8C6A1D-1DB3-4132-A172-AD49D5271E99}" type="presParOf" srcId="{DA7C3A8E-EE8E-4E14-B6E2-52A205AAE5A9}" destId="{B8F55847-C9B0-4E13-90D4-090C27537FE3}" srcOrd="0" destOrd="0" presId="urn:microsoft.com/office/officeart/2005/8/layout/hProcess11"/>
    <dgm:cxn modelId="{DCDD20CC-7BFE-4F76-85DC-375DB747FD0B}" type="presParOf" srcId="{DA7C3A8E-EE8E-4E14-B6E2-52A205AAE5A9}" destId="{C668EB73-58A2-4B6E-9549-F8D3AB564CF6}" srcOrd="1" destOrd="0" presId="urn:microsoft.com/office/officeart/2005/8/layout/hProcess11"/>
    <dgm:cxn modelId="{6F07D75A-2C4B-4529-9E1D-A5005F7DF6DF}" type="presParOf" srcId="{DA7C3A8E-EE8E-4E14-B6E2-52A205AAE5A9}" destId="{46624260-95E1-4199-A0F5-752951985D42}" srcOrd="2" destOrd="0" presId="urn:microsoft.com/office/officeart/2005/8/layout/hProcess11"/>
    <dgm:cxn modelId="{3C2CED6A-4EFE-4064-972A-F5B641BCFFC3}" type="presParOf" srcId="{2BF5A3D8-DD32-45A8-90A0-8F1FCC882D82}" destId="{6DEFAE26-8317-467B-932A-A45F6EB93A85}" srcOrd="11" destOrd="0" presId="urn:microsoft.com/office/officeart/2005/8/layout/hProcess11"/>
    <dgm:cxn modelId="{F2B0464B-3AA7-4D6E-A8E0-180153461CF9}" type="presParOf" srcId="{2BF5A3D8-DD32-45A8-90A0-8F1FCC882D82}" destId="{FA63A655-3382-49A3-942D-73BB5F93FD07}" srcOrd="12" destOrd="0" presId="urn:microsoft.com/office/officeart/2005/8/layout/hProcess11"/>
    <dgm:cxn modelId="{0958E6B7-B71E-4054-A329-3FF412EC2E7D}" type="presParOf" srcId="{FA63A655-3382-49A3-942D-73BB5F93FD07}" destId="{EBEDCD6E-7244-4278-9905-E94F28262ABE}" srcOrd="0" destOrd="0" presId="urn:microsoft.com/office/officeart/2005/8/layout/hProcess11"/>
    <dgm:cxn modelId="{FBB9F64B-B0DC-4DEF-B005-8A9FE6BBFDFB}" type="presParOf" srcId="{FA63A655-3382-49A3-942D-73BB5F93FD07}" destId="{F743C060-3E20-4607-8E79-0563032B43A3}" srcOrd="1" destOrd="0" presId="urn:microsoft.com/office/officeart/2005/8/layout/hProcess11"/>
    <dgm:cxn modelId="{421ACD70-E4E9-41E6-9BA3-92E432B8CC87}" type="presParOf" srcId="{FA63A655-3382-49A3-942D-73BB5F93FD07}" destId="{CB920CCC-901F-4DC6-BA91-3DCC126B821B}" srcOrd="2" destOrd="0" presId="urn:microsoft.com/office/officeart/2005/8/layout/hProcess11"/>
    <dgm:cxn modelId="{A4B95D29-DF94-4D96-9BBD-A2A11DA6A3E6}" type="presParOf" srcId="{2BF5A3D8-DD32-45A8-90A0-8F1FCC882D82}" destId="{FA853B55-5B7F-4CF3-9D51-630E29BDAF4D}" srcOrd="13" destOrd="0" presId="urn:microsoft.com/office/officeart/2005/8/layout/hProcess11"/>
    <dgm:cxn modelId="{DDECE63E-6724-4F12-AF5C-165B50472C39}" type="presParOf" srcId="{2BF5A3D8-DD32-45A8-90A0-8F1FCC882D82}" destId="{3AAE7883-8096-4A73-955C-2C0F2CB8E39A}" srcOrd="14" destOrd="0" presId="urn:microsoft.com/office/officeart/2005/8/layout/hProcess11"/>
    <dgm:cxn modelId="{96479C9C-F0AD-4E0C-A7C5-82517A3AF542}" type="presParOf" srcId="{3AAE7883-8096-4A73-955C-2C0F2CB8E39A}" destId="{AC082F36-082B-4B04-BEB7-F9AEC6E6A358}" srcOrd="0" destOrd="0" presId="urn:microsoft.com/office/officeart/2005/8/layout/hProcess11"/>
    <dgm:cxn modelId="{FD9CA4D4-2130-4B73-9E35-EE59E793F124}" type="presParOf" srcId="{3AAE7883-8096-4A73-955C-2C0F2CB8E39A}" destId="{B7F1485A-65F8-4E70-8C4B-5C187AF1204C}" srcOrd="1" destOrd="0" presId="urn:microsoft.com/office/officeart/2005/8/layout/hProcess11"/>
    <dgm:cxn modelId="{F79E77EE-7DD6-4EFC-B396-FD7622A8A4A2}" type="presParOf" srcId="{3AAE7883-8096-4A73-955C-2C0F2CB8E39A}" destId="{E896FAC6-C701-4AD9-BC78-CE2913F844F4}" srcOrd="2" destOrd="0" presId="urn:microsoft.com/office/officeart/2005/8/layout/hProcess11"/>
    <dgm:cxn modelId="{D06862BD-B0F5-448F-8975-597FBA8A7306}" type="presParOf" srcId="{2BF5A3D8-DD32-45A8-90A0-8F1FCC882D82}" destId="{B5A50308-3F4D-4CA0-ADEB-C1BA3AEAC21D}" srcOrd="15" destOrd="0" presId="urn:microsoft.com/office/officeart/2005/8/layout/hProcess11"/>
    <dgm:cxn modelId="{A2E89CF3-3375-4A00-8771-F7F63638FC42}" type="presParOf" srcId="{2BF5A3D8-DD32-45A8-90A0-8F1FCC882D82}" destId="{C4681B5F-7251-4F44-B8D2-2531BBE9D6B1}" srcOrd="16" destOrd="0" presId="urn:microsoft.com/office/officeart/2005/8/layout/hProcess11"/>
    <dgm:cxn modelId="{746C1FAA-E828-40FA-B597-4DBC18C5A48E}" type="presParOf" srcId="{C4681B5F-7251-4F44-B8D2-2531BBE9D6B1}" destId="{C94E40E6-2EE2-49E0-855E-F518F07EE9B4}" srcOrd="0" destOrd="0" presId="urn:microsoft.com/office/officeart/2005/8/layout/hProcess11"/>
    <dgm:cxn modelId="{3367FF2C-FF39-4355-8303-A87A9C5C58B6}" type="presParOf" srcId="{C4681B5F-7251-4F44-B8D2-2531BBE9D6B1}" destId="{354C14C8-B314-42E5-8892-0A20CF0122FA}" srcOrd="1" destOrd="0" presId="urn:microsoft.com/office/officeart/2005/8/layout/hProcess11"/>
    <dgm:cxn modelId="{60FFC07C-FE92-4366-B2FB-9012D7DDB4F4}" type="presParOf" srcId="{C4681B5F-7251-4F44-B8D2-2531BBE9D6B1}" destId="{BB08B74E-1B0E-48AB-BDE9-3B84A208C86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C151AC4-8678-4392-BB50-2003DA2840FA}" type="doc">
      <dgm:prSet loTypeId="urn:microsoft.com/office/officeart/2005/8/layout/hProcess11" loCatId="process" qsTypeId="urn:microsoft.com/office/officeart/2005/8/quickstyle/simple1" qsCatId="simple" csTypeId="urn:microsoft.com/office/officeart/2005/8/colors/accent3_4" csCatId="accent3" phldr="1"/>
      <dgm:spPr/>
    </dgm:pt>
    <dgm:pt modelId="{C93C9339-4620-4781-B2C7-9641465AF893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1991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080158-4A58-4BC2-91AE-C329A71E2910}" type="parTrans" cxnId="{4E564454-10C6-45C0-B14C-9BA618EF9459}">
      <dgm:prSet/>
      <dgm:spPr/>
      <dgm:t>
        <a:bodyPr/>
        <a:lstStyle/>
        <a:p>
          <a:endParaRPr lang="en-GB"/>
        </a:p>
      </dgm:t>
    </dgm:pt>
    <dgm:pt modelId="{C79BDC6D-56F5-44FE-BB5C-07A4D70AE90E}" type="sibTrans" cxnId="{4E564454-10C6-45C0-B14C-9BA618EF9459}">
      <dgm:prSet/>
      <dgm:spPr/>
      <dgm:t>
        <a:bodyPr/>
        <a:lstStyle/>
        <a:p>
          <a:endParaRPr lang="en-GB"/>
        </a:p>
      </dgm:t>
    </dgm:pt>
    <dgm:pt modelId="{20D8110E-7C15-4B02-A7B5-88CB82FE00E4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1992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3CA340-1130-4EB3-B66C-131BEDD9468E}" type="parTrans" cxnId="{6D5B5C30-5E98-4BD5-8D36-A07F6D25D7F3}">
      <dgm:prSet/>
      <dgm:spPr/>
      <dgm:t>
        <a:bodyPr/>
        <a:lstStyle/>
        <a:p>
          <a:endParaRPr lang="en-GB"/>
        </a:p>
      </dgm:t>
    </dgm:pt>
    <dgm:pt modelId="{7ED54E2D-0B73-4210-B14A-A687F981A76D}" type="sibTrans" cxnId="{6D5B5C30-5E98-4BD5-8D36-A07F6D25D7F3}">
      <dgm:prSet/>
      <dgm:spPr/>
      <dgm:t>
        <a:bodyPr/>
        <a:lstStyle/>
        <a:p>
          <a:endParaRPr lang="en-GB"/>
        </a:p>
      </dgm:t>
    </dgm:pt>
    <dgm:pt modelId="{349EFDCA-2683-4684-874D-D224EFA186DE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1993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FFE3B1-B95D-49E9-801F-228655C8668B}" type="parTrans" cxnId="{5A5BEB08-70AD-4293-AD1E-5903617F99F0}">
      <dgm:prSet/>
      <dgm:spPr/>
      <dgm:t>
        <a:bodyPr/>
        <a:lstStyle/>
        <a:p>
          <a:endParaRPr lang="en-GB"/>
        </a:p>
      </dgm:t>
    </dgm:pt>
    <dgm:pt modelId="{BE976424-5010-4785-BE22-1828C07E66E7}" type="sibTrans" cxnId="{5A5BEB08-70AD-4293-AD1E-5903617F99F0}">
      <dgm:prSet/>
      <dgm:spPr/>
      <dgm:t>
        <a:bodyPr/>
        <a:lstStyle/>
        <a:p>
          <a:endParaRPr lang="en-GB"/>
        </a:p>
      </dgm:t>
    </dgm:pt>
    <dgm:pt modelId="{DAA7527A-1531-430F-97BB-81E58DEF5366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1997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B2417E-8890-4472-85FA-DA0EDFB64D13}" type="parTrans" cxnId="{4E328C00-77AA-4D1D-BA65-751EE65360F7}">
      <dgm:prSet/>
      <dgm:spPr/>
      <dgm:t>
        <a:bodyPr/>
        <a:lstStyle/>
        <a:p>
          <a:endParaRPr lang="en-GB"/>
        </a:p>
      </dgm:t>
    </dgm:pt>
    <dgm:pt modelId="{27B3ED4B-961A-4EAF-9185-FD30B93C06E4}" type="sibTrans" cxnId="{4E328C00-77AA-4D1D-BA65-751EE65360F7}">
      <dgm:prSet/>
      <dgm:spPr/>
      <dgm:t>
        <a:bodyPr/>
        <a:lstStyle/>
        <a:p>
          <a:endParaRPr lang="en-GB"/>
        </a:p>
      </dgm:t>
    </dgm:pt>
    <dgm:pt modelId="{B046FBBE-1704-4E9A-B460-8CAD62E98A94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1995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4740DC-D953-4514-A8D4-29229E659EFC}" type="parTrans" cxnId="{49055B2D-CF5C-441A-B3ED-C8E6FC979FB9}">
      <dgm:prSet/>
      <dgm:spPr/>
      <dgm:t>
        <a:bodyPr/>
        <a:lstStyle/>
        <a:p>
          <a:endParaRPr lang="en-US"/>
        </a:p>
      </dgm:t>
    </dgm:pt>
    <dgm:pt modelId="{35C3FEDF-E9DF-441E-8E02-3CE07993F664}" type="sibTrans" cxnId="{49055B2D-CF5C-441A-B3ED-C8E6FC979FB9}">
      <dgm:prSet/>
      <dgm:spPr/>
      <dgm:t>
        <a:bodyPr/>
        <a:lstStyle/>
        <a:p>
          <a:endParaRPr lang="en-US"/>
        </a:p>
      </dgm:t>
    </dgm:pt>
    <dgm:pt modelId="{F3F49665-1D65-4CD6-A36E-99726D36DE5E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1996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C89196-DDD6-4982-9336-07F7AF41754D}" type="parTrans" cxnId="{277085DE-7BBE-4442-BC20-E68D2D01A91E}">
      <dgm:prSet/>
      <dgm:spPr/>
      <dgm:t>
        <a:bodyPr/>
        <a:lstStyle/>
        <a:p>
          <a:endParaRPr lang="en-US"/>
        </a:p>
      </dgm:t>
    </dgm:pt>
    <dgm:pt modelId="{3315BFE3-91BA-4EF7-A5CE-D7465529389F}" type="sibTrans" cxnId="{277085DE-7BBE-4442-BC20-E68D2D01A91E}">
      <dgm:prSet/>
      <dgm:spPr/>
      <dgm:t>
        <a:bodyPr/>
        <a:lstStyle/>
        <a:p>
          <a:endParaRPr lang="en-US"/>
        </a:p>
      </dgm:t>
    </dgm:pt>
    <dgm:pt modelId="{761BFCC9-7D99-441E-AE0C-762BE4057AA7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1994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B09265-E95B-4ECE-91D7-85E08866DDB7}" type="parTrans" cxnId="{AB7E279A-ACFB-4F4E-BC12-74F9B6E6CCB2}">
      <dgm:prSet/>
      <dgm:spPr/>
      <dgm:t>
        <a:bodyPr/>
        <a:lstStyle/>
        <a:p>
          <a:endParaRPr lang="en-US"/>
        </a:p>
      </dgm:t>
    </dgm:pt>
    <dgm:pt modelId="{D226BC02-6FAF-4EC6-BC6F-380B09BE0FC8}" type="sibTrans" cxnId="{AB7E279A-ACFB-4F4E-BC12-74F9B6E6CCB2}">
      <dgm:prSet/>
      <dgm:spPr/>
      <dgm:t>
        <a:bodyPr/>
        <a:lstStyle/>
        <a:p>
          <a:endParaRPr lang="en-US"/>
        </a:p>
      </dgm:t>
    </dgm:pt>
    <dgm:pt modelId="{C738EC6D-8CF5-42C3-BB24-807EBCA8AAFE}" type="pres">
      <dgm:prSet presAssocID="{EC151AC4-8678-4392-BB50-2003DA2840FA}" presName="Name0" presStyleCnt="0">
        <dgm:presLayoutVars>
          <dgm:dir/>
          <dgm:resizeHandles val="exact"/>
        </dgm:presLayoutVars>
      </dgm:prSet>
      <dgm:spPr/>
    </dgm:pt>
    <dgm:pt modelId="{DE52E67D-C346-4E4C-BF18-7FA2CCE6A0B4}" type="pres">
      <dgm:prSet presAssocID="{EC151AC4-8678-4392-BB50-2003DA2840FA}" presName="arrow" presStyleLbl="bgShp" presStyleIdx="0" presStyleCnt="1"/>
      <dgm:spPr/>
    </dgm:pt>
    <dgm:pt modelId="{2BF5A3D8-DD32-45A8-90A0-8F1FCC882D82}" type="pres">
      <dgm:prSet presAssocID="{EC151AC4-8678-4392-BB50-2003DA2840FA}" presName="points" presStyleCnt="0"/>
      <dgm:spPr/>
    </dgm:pt>
    <dgm:pt modelId="{E841E1BD-4FC9-4558-8BF0-A8C104E9D080}" type="pres">
      <dgm:prSet presAssocID="{C93C9339-4620-4781-B2C7-9641465AF893}" presName="compositeA" presStyleCnt="0"/>
      <dgm:spPr/>
    </dgm:pt>
    <dgm:pt modelId="{C20482AC-6A77-46E9-9C27-BB1DBC0AE53B}" type="pres">
      <dgm:prSet presAssocID="{C93C9339-4620-4781-B2C7-9641465AF893}" presName="textA" presStyleLbl="revTx" presStyleIdx="0" presStyleCnt="7" custLinFactNeighborX="-8766" custLinFactNeighborY="9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4E9418-6607-4BC4-8E2D-81BD8E882E22}" type="pres">
      <dgm:prSet presAssocID="{C93C9339-4620-4781-B2C7-9641465AF893}" presName="circleA" presStyleLbl="node1" presStyleIdx="0" presStyleCnt="7"/>
      <dgm:spPr/>
    </dgm:pt>
    <dgm:pt modelId="{3149FB10-5481-4143-82CD-6FC2D8CFA5F4}" type="pres">
      <dgm:prSet presAssocID="{C93C9339-4620-4781-B2C7-9641465AF893}" presName="spaceA" presStyleCnt="0"/>
      <dgm:spPr/>
    </dgm:pt>
    <dgm:pt modelId="{59BF6BF7-399F-4552-9C98-58047917FA6E}" type="pres">
      <dgm:prSet presAssocID="{C79BDC6D-56F5-44FE-BB5C-07A4D70AE90E}" presName="space" presStyleCnt="0"/>
      <dgm:spPr/>
    </dgm:pt>
    <dgm:pt modelId="{F9E74CF4-8045-45CB-BCE4-AAB6476CEE0D}" type="pres">
      <dgm:prSet presAssocID="{20D8110E-7C15-4B02-A7B5-88CB82FE00E4}" presName="compositeB" presStyleCnt="0"/>
      <dgm:spPr/>
    </dgm:pt>
    <dgm:pt modelId="{A7432B78-FD39-43E6-B3D4-2A46335D8F16}" type="pres">
      <dgm:prSet presAssocID="{20D8110E-7C15-4B02-A7B5-88CB82FE00E4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669193-6813-4AE9-B4EB-36BB1C83E999}" type="pres">
      <dgm:prSet presAssocID="{20D8110E-7C15-4B02-A7B5-88CB82FE00E4}" presName="circleB" presStyleLbl="node1" presStyleIdx="1" presStyleCnt="7"/>
      <dgm:spPr/>
    </dgm:pt>
    <dgm:pt modelId="{D669792B-0259-46D7-8DE4-23435359333E}" type="pres">
      <dgm:prSet presAssocID="{20D8110E-7C15-4B02-A7B5-88CB82FE00E4}" presName="spaceB" presStyleCnt="0"/>
      <dgm:spPr/>
    </dgm:pt>
    <dgm:pt modelId="{17CF77E2-1244-4A1F-95A7-14F1948347E6}" type="pres">
      <dgm:prSet presAssocID="{7ED54E2D-0B73-4210-B14A-A687F981A76D}" presName="space" presStyleCnt="0"/>
      <dgm:spPr/>
    </dgm:pt>
    <dgm:pt modelId="{BC0D017D-53A7-42E0-977F-41C578E49252}" type="pres">
      <dgm:prSet presAssocID="{349EFDCA-2683-4684-874D-D224EFA186DE}" presName="compositeA" presStyleCnt="0"/>
      <dgm:spPr/>
    </dgm:pt>
    <dgm:pt modelId="{8D4EB360-6C25-475E-B306-E9345036FE93}" type="pres">
      <dgm:prSet presAssocID="{349EFDCA-2683-4684-874D-D224EFA186DE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79869B-FAE6-4B30-BD38-7E2082FA32AA}" type="pres">
      <dgm:prSet presAssocID="{349EFDCA-2683-4684-874D-D224EFA186DE}" presName="circleA" presStyleLbl="node1" presStyleIdx="2" presStyleCnt="7"/>
      <dgm:spPr/>
    </dgm:pt>
    <dgm:pt modelId="{F67E6E5B-09E8-46F1-A2C8-C5D132FC6598}" type="pres">
      <dgm:prSet presAssocID="{349EFDCA-2683-4684-874D-D224EFA186DE}" presName="spaceA" presStyleCnt="0"/>
      <dgm:spPr/>
    </dgm:pt>
    <dgm:pt modelId="{69A7FD49-0585-43E4-AB04-39E8B0410C61}" type="pres">
      <dgm:prSet presAssocID="{BE976424-5010-4785-BE22-1828C07E66E7}" presName="space" presStyleCnt="0"/>
      <dgm:spPr/>
    </dgm:pt>
    <dgm:pt modelId="{988D4135-5C58-4F7F-9E45-0FC19314B329}" type="pres">
      <dgm:prSet presAssocID="{761BFCC9-7D99-441E-AE0C-762BE4057AA7}" presName="compositeB" presStyleCnt="0"/>
      <dgm:spPr/>
    </dgm:pt>
    <dgm:pt modelId="{50E0F64B-A317-4B1F-BE88-E802AB2CC6C1}" type="pres">
      <dgm:prSet presAssocID="{761BFCC9-7D99-441E-AE0C-762BE4057AA7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3EC06-F5A6-40A5-94AB-123BA0D524E4}" type="pres">
      <dgm:prSet presAssocID="{761BFCC9-7D99-441E-AE0C-762BE4057AA7}" presName="circleB" presStyleLbl="node1" presStyleIdx="3" presStyleCnt="7"/>
      <dgm:spPr/>
    </dgm:pt>
    <dgm:pt modelId="{C6EB18AD-06F2-45CB-9DC6-0B3A2275E93B}" type="pres">
      <dgm:prSet presAssocID="{761BFCC9-7D99-441E-AE0C-762BE4057AA7}" presName="spaceB" presStyleCnt="0"/>
      <dgm:spPr/>
    </dgm:pt>
    <dgm:pt modelId="{5C2AE016-52AB-431B-9BC7-27C50CFEA411}" type="pres">
      <dgm:prSet presAssocID="{D226BC02-6FAF-4EC6-BC6F-380B09BE0FC8}" presName="space" presStyleCnt="0"/>
      <dgm:spPr/>
    </dgm:pt>
    <dgm:pt modelId="{94FB945A-65D1-454B-AD08-38AEB378CED2}" type="pres">
      <dgm:prSet presAssocID="{B046FBBE-1704-4E9A-B460-8CAD62E98A94}" presName="compositeA" presStyleCnt="0"/>
      <dgm:spPr/>
    </dgm:pt>
    <dgm:pt modelId="{4716D0F8-86A6-4092-A868-A96AA0BA0C81}" type="pres">
      <dgm:prSet presAssocID="{B046FBBE-1704-4E9A-B460-8CAD62E98A94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ED567-DD70-488D-BD25-6C48836FFA98}" type="pres">
      <dgm:prSet presAssocID="{B046FBBE-1704-4E9A-B460-8CAD62E98A94}" presName="circleA" presStyleLbl="node1" presStyleIdx="4" presStyleCnt="7"/>
      <dgm:spPr/>
    </dgm:pt>
    <dgm:pt modelId="{C2C5B05B-B946-44C2-963C-20C5C040CF42}" type="pres">
      <dgm:prSet presAssocID="{B046FBBE-1704-4E9A-B460-8CAD62E98A94}" presName="spaceA" presStyleCnt="0"/>
      <dgm:spPr/>
    </dgm:pt>
    <dgm:pt modelId="{A925F95A-2D1C-4757-939C-B5EAEEC4C5D1}" type="pres">
      <dgm:prSet presAssocID="{35C3FEDF-E9DF-441E-8E02-3CE07993F664}" presName="space" presStyleCnt="0"/>
      <dgm:spPr/>
    </dgm:pt>
    <dgm:pt modelId="{DA7C3A8E-EE8E-4E14-B6E2-52A205AAE5A9}" type="pres">
      <dgm:prSet presAssocID="{F3F49665-1D65-4CD6-A36E-99726D36DE5E}" presName="compositeB" presStyleCnt="0"/>
      <dgm:spPr/>
    </dgm:pt>
    <dgm:pt modelId="{B8F55847-C9B0-4E13-90D4-090C27537FE3}" type="pres">
      <dgm:prSet presAssocID="{F3F49665-1D65-4CD6-A36E-99726D36DE5E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8EB73-58A2-4B6E-9549-F8D3AB564CF6}" type="pres">
      <dgm:prSet presAssocID="{F3F49665-1D65-4CD6-A36E-99726D36DE5E}" presName="circleB" presStyleLbl="node1" presStyleIdx="5" presStyleCnt="7"/>
      <dgm:spPr/>
    </dgm:pt>
    <dgm:pt modelId="{46624260-95E1-4199-A0F5-752951985D42}" type="pres">
      <dgm:prSet presAssocID="{F3F49665-1D65-4CD6-A36E-99726D36DE5E}" presName="spaceB" presStyleCnt="0"/>
      <dgm:spPr/>
    </dgm:pt>
    <dgm:pt modelId="{6DEFAE26-8317-467B-932A-A45F6EB93A85}" type="pres">
      <dgm:prSet presAssocID="{3315BFE3-91BA-4EF7-A5CE-D7465529389F}" presName="space" presStyleCnt="0"/>
      <dgm:spPr/>
    </dgm:pt>
    <dgm:pt modelId="{FA63A655-3382-49A3-942D-73BB5F93FD07}" type="pres">
      <dgm:prSet presAssocID="{DAA7527A-1531-430F-97BB-81E58DEF5366}" presName="compositeA" presStyleCnt="0"/>
      <dgm:spPr/>
    </dgm:pt>
    <dgm:pt modelId="{EBEDCD6E-7244-4278-9905-E94F28262ABE}" type="pres">
      <dgm:prSet presAssocID="{DAA7527A-1531-430F-97BB-81E58DEF5366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3C060-3E20-4607-8E79-0563032B43A3}" type="pres">
      <dgm:prSet presAssocID="{DAA7527A-1531-430F-97BB-81E58DEF5366}" presName="circleA" presStyleLbl="node1" presStyleIdx="6" presStyleCnt="7"/>
      <dgm:spPr/>
    </dgm:pt>
    <dgm:pt modelId="{CB920CCC-901F-4DC6-BA91-3DCC126B821B}" type="pres">
      <dgm:prSet presAssocID="{DAA7527A-1531-430F-97BB-81E58DEF5366}" presName="spaceA" presStyleCnt="0"/>
      <dgm:spPr/>
    </dgm:pt>
  </dgm:ptLst>
  <dgm:cxnLst>
    <dgm:cxn modelId="{DEB08386-9501-4ED6-B53F-CBE21067A17F}" type="presOf" srcId="{F3F49665-1D65-4CD6-A36E-99726D36DE5E}" destId="{B8F55847-C9B0-4E13-90D4-090C27537FE3}" srcOrd="0" destOrd="0" presId="urn:microsoft.com/office/officeart/2005/8/layout/hProcess11"/>
    <dgm:cxn modelId="{277085DE-7BBE-4442-BC20-E68D2D01A91E}" srcId="{EC151AC4-8678-4392-BB50-2003DA2840FA}" destId="{F3F49665-1D65-4CD6-A36E-99726D36DE5E}" srcOrd="5" destOrd="0" parTransId="{48C89196-DDD6-4982-9336-07F7AF41754D}" sibTransId="{3315BFE3-91BA-4EF7-A5CE-D7465529389F}"/>
    <dgm:cxn modelId="{6D5B5C30-5E98-4BD5-8D36-A07F6D25D7F3}" srcId="{EC151AC4-8678-4392-BB50-2003DA2840FA}" destId="{20D8110E-7C15-4B02-A7B5-88CB82FE00E4}" srcOrd="1" destOrd="0" parTransId="{6F3CA340-1130-4EB3-B66C-131BEDD9468E}" sibTransId="{7ED54E2D-0B73-4210-B14A-A687F981A76D}"/>
    <dgm:cxn modelId="{0084CF1B-D3C2-4951-99D4-82468BDE63E3}" type="presOf" srcId="{349EFDCA-2683-4684-874D-D224EFA186DE}" destId="{8D4EB360-6C25-475E-B306-E9345036FE93}" srcOrd="0" destOrd="0" presId="urn:microsoft.com/office/officeart/2005/8/layout/hProcess11"/>
    <dgm:cxn modelId="{B34345F9-D867-49D0-A598-12B9D812F4C2}" type="presOf" srcId="{20D8110E-7C15-4B02-A7B5-88CB82FE00E4}" destId="{A7432B78-FD39-43E6-B3D4-2A46335D8F16}" srcOrd="0" destOrd="0" presId="urn:microsoft.com/office/officeart/2005/8/layout/hProcess11"/>
    <dgm:cxn modelId="{1E7B5C02-B567-4CAB-A6D7-B02C8BFF4C30}" type="presOf" srcId="{761BFCC9-7D99-441E-AE0C-762BE4057AA7}" destId="{50E0F64B-A317-4B1F-BE88-E802AB2CC6C1}" srcOrd="0" destOrd="0" presId="urn:microsoft.com/office/officeart/2005/8/layout/hProcess11"/>
    <dgm:cxn modelId="{49055B2D-CF5C-441A-B3ED-C8E6FC979FB9}" srcId="{EC151AC4-8678-4392-BB50-2003DA2840FA}" destId="{B046FBBE-1704-4E9A-B460-8CAD62E98A94}" srcOrd="4" destOrd="0" parTransId="{454740DC-D953-4514-A8D4-29229E659EFC}" sibTransId="{35C3FEDF-E9DF-441E-8E02-3CE07993F664}"/>
    <dgm:cxn modelId="{4E328C00-77AA-4D1D-BA65-751EE65360F7}" srcId="{EC151AC4-8678-4392-BB50-2003DA2840FA}" destId="{DAA7527A-1531-430F-97BB-81E58DEF5366}" srcOrd="6" destOrd="0" parTransId="{E2B2417E-8890-4472-85FA-DA0EDFB64D13}" sibTransId="{27B3ED4B-961A-4EAF-9185-FD30B93C06E4}"/>
    <dgm:cxn modelId="{78EA8F98-66F1-4FAE-9C14-FFEA2F91A484}" type="presOf" srcId="{EC151AC4-8678-4392-BB50-2003DA2840FA}" destId="{C738EC6D-8CF5-42C3-BB24-807EBCA8AAFE}" srcOrd="0" destOrd="0" presId="urn:microsoft.com/office/officeart/2005/8/layout/hProcess11"/>
    <dgm:cxn modelId="{4E564454-10C6-45C0-B14C-9BA618EF9459}" srcId="{EC151AC4-8678-4392-BB50-2003DA2840FA}" destId="{C93C9339-4620-4781-B2C7-9641465AF893}" srcOrd="0" destOrd="0" parTransId="{C2080158-4A58-4BC2-91AE-C329A71E2910}" sibTransId="{C79BDC6D-56F5-44FE-BB5C-07A4D70AE90E}"/>
    <dgm:cxn modelId="{273066DE-405F-4719-83F9-3978E6FFD6A5}" type="presOf" srcId="{B046FBBE-1704-4E9A-B460-8CAD62E98A94}" destId="{4716D0F8-86A6-4092-A868-A96AA0BA0C81}" srcOrd="0" destOrd="0" presId="urn:microsoft.com/office/officeart/2005/8/layout/hProcess11"/>
    <dgm:cxn modelId="{F95D254B-7C8A-4715-A63E-D10E8B56884B}" type="presOf" srcId="{DAA7527A-1531-430F-97BB-81E58DEF5366}" destId="{EBEDCD6E-7244-4278-9905-E94F28262ABE}" srcOrd="0" destOrd="0" presId="urn:microsoft.com/office/officeart/2005/8/layout/hProcess11"/>
    <dgm:cxn modelId="{5A5BEB08-70AD-4293-AD1E-5903617F99F0}" srcId="{EC151AC4-8678-4392-BB50-2003DA2840FA}" destId="{349EFDCA-2683-4684-874D-D224EFA186DE}" srcOrd="2" destOrd="0" parTransId="{D7FFE3B1-B95D-49E9-801F-228655C8668B}" sibTransId="{BE976424-5010-4785-BE22-1828C07E66E7}"/>
    <dgm:cxn modelId="{AB7E279A-ACFB-4F4E-BC12-74F9B6E6CCB2}" srcId="{EC151AC4-8678-4392-BB50-2003DA2840FA}" destId="{761BFCC9-7D99-441E-AE0C-762BE4057AA7}" srcOrd="3" destOrd="0" parTransId="{30B09265-E95B-4ECE-91D7-85E08866DDB7}" sibTransId="{D226BC02-6FAF-4EC6-BC6F-380B09BE0FC8}"/>
    <dgm:cxn modelId="{58E8E526-95C1-4DDC-8682-D880124E26EF}" type="presOf" srcId="{C93C9339-4620-4781-B2C7-9641465AF893}" destId="{C20482AC-6A77-46E9-9C27-BB1DBC0AE53B}" srcOrd="0" destOrd="0" presId="urn:microsoft.com/office/officeart/2005/8/layout/hProcess11"/>
    <dgm:cxn modelId="{F357817E-7154-4D42-82C9-5C5A2F3E1F91}" type="presParOf" srcId="{C738EC6D-8CF5-42C3-BB24-807EBCA8AAFE}" destId="{DE52E67D-C346-4E4C-BF18-7FA2CCE6A0B4}" srcOrd="0" destOrd="0" presId="urn:microsoft.com/office/officeart/2005/8/layout/hProcess11"/>
    <dgm:cxn modelId="{30500ADB-B5F1-4698-91AB-D51327375DE2}" type="presParOf" srcId="{C738EC6D-8CF5-42C3-BB24-807EBCA8AAFE}" destId="{2BF5A3D8-DD32-45A8-90A0-8F1FCC882D82}" srcOrd="1" destOrd="0" presId="urn:microsoft.com/office/officeart/2005/8/layout/hProcess11"/>
    <dgm:cxn modelId="{04843C4C-9D41-40E8-A5A5-BF512E0F8129}" type="presParOf" srcId="{2BF5A3D8-DD32-45A8-90A0-8F1FCC882D82}" destId="{E841E1BD-4FC9-4558-8BF0-A8C104E9D080}" srcOrd="0" destOrd="0" presId="urn:microsoft.com/office/officeart/2005/8/layout/hProcess11"/>
    <dgm:cxn modelId="{E24F62A3-78E2-4C44-A5D3-79232F6A0D4E}" type="presParOf" srcId="{E841E1BD-4FC9-4558-8BF0-A8C104E9D080}" destId="{C20482AC-6A77-46E9-9C27-BB1DBC0AE53B}" srcOrd="0" destOrd="0" presId="urn:microsoft.com/office/officeart/2005/8/layout/hProcess11"/>
    <dgm:cxn modelId="{3950668A-E3FB-4CC5-A9C5-544B41F989AB}" type="presParOf" srcId="{E841E1BD-4FC9-4558-8BF0-A8C104E9D080}" destId="{0C4E9418-6607-4BC4-8E2D-81BD8E882E22}" srcOrd="1" destOrd="0" presId="urn:microsoft.com/office/officeart/2005/8/layout/hProcess11"/>
    <dgm:cxn modelId="{A7CF20DE-7E4D-4ED6-BEC2-578AD939E83D}" type="presParOf" srcId="{E841E1BD-4FC9-4558-8BF0-A8C104E9D080}" destId="{3149FB10-5481-4143-82CD-6FC2D8CFA5F4}" srcOrd="2" destOrd="0" presId="urn:microsoft.com/office/officeart/2005/8/layout/hProcess11"/>
    <dgm:cxn modelId="{D4E51C16-CAAB-4B4B-AA58-17BCE26EF0B3}" type="presParOf" srcId="{2BF5A3D8-DD32-45A8-90A0-8F1FCC882D82}" destId="{59BF6BF7-399F-4552-9C98-58047917FA6E}" srcOrd="1" destOrd="0" presId="urn:microsoft.com/office/officeart/2005/8/layout/hProcess11"/>
    <dgm:cxn modelId="{552C9AD7-406F-4B8D-A330-0D64E06A693F}" type="presParOf" srcId="{2BF5A3D8-DD32-45A8-90A0-8F1FCC882D82}" destId="{F9E74CF4-8045-45CB-BCE4-AAB6476CEE0D}" srcOrd="2" destOrd="0" presId="urn:microsoft.com/office/officeart/2005/8/layout/hProcess11"/>
    <dgm:cxn modelId="{EEA1C0A6-CF82-4CBE-94C6-E15F5D1B4797}" type="presParOf" srcId="{F9E74CF4-8045-45CB-BCE4-AAB6476CEE0D}" destId="{A7432B78-FD39-43E6-B3D4-2A46335D8F16}" srcOrd="0" destOrd="0" presId="urn:microsoft.com/office/officeart/2005/8/layout/hProcess11"/>
    <dgm:cxn modelId="{649FCD98-4AD6-465D-A61F-6CC34002D5E3}" type="presParOf" srcId="{F9E74CF4-8045-45CB-BCE4-AAB6476CEE0D}" destId="{0D669193-6813-4AE9-B4EB-36BB1C83E999}" srcOrd="1" destOrd="0" presId="urn:microsoft.com/office/officeart/2005/8/layout/hProcess11"/>
    <dgm:cxn modelId="{E3421B45-26DA-47F0-903D-0AAE08B64019}" type="presParOf" srcId="{F9E74CF4-8045-45CB-BCE4-AAB6476CEE0D}" destId="{D669792B-0259-46D7-8DE4-23435359333E}" srcOrd="2" destOrd="0" presId="urn:microsoft.com/office/officeart/2005/8/layout/hProcess11"/>
    <dgm:cxn modelId="{B252A453-277F-4EAB-B580-364DFFDC4801}" type="presParOf" srcId="{2BF5A3D8-DD32-45A8-90A0-8F1FCC882D82}" destId="{17CF77E2-1244-4A1F-95A7-14F1948347E6}" srcOrd="3" destOrd="0" presId="urn:microsoft.com/office/officeart/2005/8/layout/hProcess11"/>
    <dgm:cxn modelId="{BAAC6421-E4FD-44DE-9946-703108979914}" type="presParOf" srcId="{2BF5A3D8-DD32-45A8-90A0-8F1FCC882D82}" destId="{BC0D017D-53A7-42E0-977F-41C578E49252}" srcOrd="4" destOrd="0" presId="urn:microsoft.com/office/officeart/2005/8/layout/hProcess11"/>
    <dgm:cxn modelId="{11E5E046-E7F9-4ABD-ACF5-C9F90368848E}" type="presParOf" srcId="{BC0D017D-53A7-42E0-977F-41C578E49252}" destId="{8D4EB360-6C25-475E-B306-E9345036FE93}" srcOrd="0" destOrd="0" presId="urn:microsoft.com/office/officeart/2005/8/layout/hProcess11"/>
    <dgm:cxn modelId="{25537161-BEC9-4AF5-8DBA-BA1ACBD9E331}" type="presParOf" srcId="{BC0D017D-53A7-42E0-977F-41C578E49252}" destId="{4C79869B-FAE6-4B30-BD38-7E2082FA32AA}" srcOrd="1" destOrd="0" presId="urn:microsoft.com/office/officeart/2005/8/layout/hProcess11"/>
    <dgm:cxn modelId="{DBFD4604-1CD5-4BED-8033-EA141B6D81BD}" type="presParOf" srcId="{BC0D017D-53A7-42E0-977F-41C578E49252}" destId="{F67E6E5B-09E8-46F1-A2C8-C5D132FC6598}" srcOrd="2" destOrd="0" presId="urn:microsoft.com/office/officeart/2005/8/layout/hProcess11"/>
    <dgm:cxn modelId="{B5AC95D9-36E7-4D84-BA63-BF7C8FD82699}" type="presParOf" srcId="{2BF5A3D8-DD32-45A8-90A0-8F1FCC882D82}" destId="{69A7FD49-0585-43E4-AB04-39E8B0410C61}" srcOrd="5" destOrd="0" presId="urn:microsoft.com/office/officeart/2005/8/layout/hProcess11"/>
    <dgm:cxn modelId="{333B39D0-E51D-41B7-8109-BDEA9B2B0A99}" type="presParOf" srcId="{2BF5A3D8-DD32-45A8-90A0-8F1FCC882D82}" destId="{988D4135-5C58-4F7F-9E45-0FC19314B329}" srcOrd="6" destOrd="0" presId="urn:microsoft.com/office/officeart/2005/8/layout/hProcess11"/>
    <dgm:cxn modelId="{74BCC246-4BC7-4E82-8C42-99491F808036}" type="presParOf" srcId="{988D4135-5C58-4F7F-9E45-0FC19314B329}" destId="{50E0F64B-A317-4B1F-BE88-E802AB2CC6C1}" srcOrd="0" destOrd="0" presId="urn:microsoft.com/office/officeart/2005/8/layout/hProcess11"/>
    <dgm:cxn modelId="{0D17AB43-9BC2-4C72-9900-D464F8BD96DA}" type="presParOf" srcId="{988D4135-5C58-4F7F-9E45-0FC19314B329}" destId="{6253EC06-F5A6-40A5-94AB-123BA0D524E4}" srcOrd="1" destOrd="0" presId="urn:microsoft.com/office/officeart/2005/8/layout/hProcess11"/>
    <dgm:cxn modelId="{87D52DC9-BCCC-4CA6-89F7-530828C8DF8D}" type="presParOf" srcId="{988D4135-5C58-4F7F-9E45-0FC19314B329}" destId="{C6EB18AD-06F2-45CB-9DC6-0B3A2275E93B}" srcOrd="2" destOrd="0" presId="urn:microsoft.com/office/officeart/2005/8/layout/hProcess11"/>
    <dgm:cxn modelId="{5BB63A38-F537-46A9-924F-67006407F0E3}" type="presParOf" srcId="{2BF5A3D8-DD32-45A8-90A0-8F1FCC882D82}" destId="{5C2AE016-52AB-431B-9BC7-27C50CFEA411}" srcOrd="7" destOrd="0" presId="urn:microsoft.com/office/officeart/2005/8/layout/hProcess11"/>
    <dgm:cxn modelId="{7B35E72C-AABA-492A-874C-C40E4BB11E14}" type="presParOf" srcId="{2BF5A3D8-DD32-45A8-90A0-8F1FCC882D82}" destId="{94FB945A-65D1-454B-AD08-38AEB378CED2}" srcOrd="8" destOrd="0" presId="urn:microsoft.com/office/officeart/2005/8/layout/hProcess11"/>
    <dgm:cxn modelId="{6C5AEAB2-3603-4547-A4D7-BB39F1E9ABD7}" type="presParOf" srcId="{94FB945A-65D1-454B-AD08-38AEB378CED2}" destId="{4716D0F8-86A6-4092-A868-A96AA0BA0C81}" srcOrd="0" destOrd="0" presId="urn:microsoft.com/office/officeart/2005/8/layout/hProcess11"/>
    <dgm:cxn modelId="{66321324-3195-49A7-8A49-A74F1A5CDBB5}" type="presParOf" srcId="{94FB945A-65D1-454B-AD08-38AEB378CED2}" destId="{69AED567-DD70-488D-BD25-6C48836FFA98}" srcOrd="1" destOrd="0" presId="urn:microsoft.com/office/officeart/2005/8/layout/hProcess11"/>
    <dgm:cxn modelId="{811ADB25-5BC8-4C1F-AEED-A117E8D2ADFE}" type="presParOf" srcId="{94FB945A-65D1-454B-AD08-38AEB378CED2}" destId="{C2C5B05B-B946-44C2-963C-20C5C040CF42}" srcOrd="2" destOrd="0" presId="urn:microsoft.com/office/officeart/2005/8/layout/hProcess11"/>
    <dgm:cxn modelId="{26B6E91D-5109-4417-8ABD-219D7C7E718C}" type="presParOf" srcId="{2BF5A3D8-DD32-45A8-90A0-8F1FCC882D82}" destId="{A925F95A-2D1C-4757-939C-B5EAEEC4C5D1}" srcOrd="9" destOrd="0" presId="urn:microsoft.com/office/officeart/2005/8/layout/hProcess11"/>
    <dgm:cxn modelId="{B53C8BB7-C86E-48F5-9A9C-3BC1A6A68D0E}" type="presParOf" srcId="{2BF5A3D8-DD32-45A8-90A0-8F1FCC882D82}" destId="{DA7C3A8E-EE8E-4E14-B6E2-52A205AAE5A9}" srcOrd="10" destOrd="0" presId="urn:microsoft.com/office/officeart/2005/8/layout/hProcess11"/>
    <dgm:cxn modelId="{D38C6595-74A1-49AC-9DF7-76B4EB312478}" type="presParOf" srcId="{DA7C3A8E-EE8E-4E14-B6E2-52A205AAE5A9}" destId="{B8F55847-C9B0-4E13-90D4-090C27537FE3}" srcOrd="0" destOrd="0" presId="urn:microsoft.com/office/officeart/2005/8/layout/hProcess11"/>
    <dgm:cxn modelId="{18DAA342-9393-4E9A-866A-8E783A22EFE1}" type="presParOf" srcId="{DA7C3A8E-EE8E-4E14-B6E2-52A205AAE5A9}" destId="{C668EB73-58A2-4B6E-9549-F8D3AB564CF6}" srcOrd="1" destOrd="0" presId="urn:microsoft.com/office/officeart/2005/8/layout/hProcess11"/>
    <dgm:cxn modelId="{55B1A1A5-5FF3-4F84-BB7D-C5ABDF1ED5B9}" type="presParOf" srcId="{DA7C3A8E-EE8E-4E14-B6E2-52A205AAE5A9}" destId="{46624260-95E1-4199-A0F5-752951985D42}" srcOrd="2" destOrd="0" presId="urn:microsoft.com/office/officeart/2005/8/layout/hProcess11"/>
    <dgm:cxn modelId="{5403721E-DCCA-482F-B967-6C9FCD34729D}" type="presParOf" srcId="{2BF5A3D8-DD32-45A8-90A0-8F1FCC882D82}" destId="{6DEFAE26-8317-467B-932A-A45F6EB93A85}" srcOrd="11" destOrd="0" presId="urn:microsoft.com/office/officeart/2005/8/layout/hProcess11"/>
    <dgm:cxn modelId="{B00E9329-2253-4D12-85AF-AC0937968388}" type="presParOf" srcId="{2BF5A3D8-DD32-45A8-90A0-8F1FCC882D82}" destId="{FA63A655-3382-49A3-942D-73BB5F93FD07}" srcOrd="12" destOrd="0" presId="urn:microsoft.com/office/officeart/2005/8/layout/hProcess11"/>
    <dgm:cxn modelId="{0D051CF3-7F68-4C52-8101-9048164F7AE3}" type="presParOf" srcId="{FA63A655-3382-49A3-942D-73BB5F93FD07}" destId="{EBEDCD6E-7244-4278-9905-E94F28262ABE}" srcOrd="0" destOrd="0" presId="urn:microsoft.com/office/officeart/2005/8/layout/hProcess11"/>
    <dgm:cxn modelId="{C3C5494A-45B7-4151-A15A-75532C28C41D}" type="presParOf" srcId="{FA63A655-3382-49A3-942D-73BB5F93FD07}" destId="{F743C060-3E20-4607-8E79-0563032B43A3}" srcOrd="1" destOrd="0" presId="urn:microsoft.com/office/officeart/2005/8/layout/hProcess11"/>
    <dgm:cxn modelId="{1ED26970-173F-409F-AB0A-253EE60BC065}" type="presParOf" srcId="{FA63A655-3382-49A3-942D-73BB5F93FD07}" destId="{CB920CCC-901F-4DC6-BA91-3DCC126B821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151AC4-8678-4392-BB50-2003DA2840FA}" type="doc">
      <dgm:prSet loTypeId="urn:microsoft.com/office/officeart/2005/8/layout/hProcess11" loCatId="process" qsTypeId="urn:microsoft.com/office/officeart/2005/8/quickstyle/simple1" qsCatId="simple" csTypeId="urn:microsoft.com/office/officeart/2005/8/colors/accent2_4" csCatId="accent2" phldr="1"/>
      <dgm:spPr/>
    </dgm:pt>
    <dgm:pt modelId="{C93C9339-4620-4781-B2C7-9641465AF893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1998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080158-4A58-4BC2-91AE-C329A71E2910}" type="parTrans" cxnId="{4E564454-10C6-45C0-B14C-9BA618EF9459}">
      <dgm:prSet/>
      <dgm:spPr/>
      <dgm:t>
        <a:bodyPr/>
        <a:lstStyle/>
        <a:p>
          <a:endParaRPr lang="en-GB"/>
        </a:p>
      </dgm:t>
    </dgm:pt>
    <dgm:pt modelId="{C79BDC6D-56F5-44FE-BB5C-07A4D70AE90E}" type="sibTrans" cxnId="{4E564454-10C6-45C0-B14C-9BA618EF9459}">
      <dgm:prSet/>
      <dgm:spPr/>
      <dgm:t>
        <a:bodyPr/>
        <a:lstStyle/>
        <a:p>
          <a:endParaRPr lang="en-GB"/>
        </a:p>
      </dgm:t>
    </dgm:pt>
    <dgm:pt modelId="{20D8110E-7C15-4B02-A7B5-88CB82FE00E4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1999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3CA340-1130-4EB3-B66C-131BEDD9468E}" type="parTrans" cxnId="{6D5B5C30-5E98-4BD5-8D36-A07F6D25D7F3}">
      <dgm:prSet/>
      <dgm:spPr/>
      <dgm:t>
        <a:bodyPr/>
        <a:lstStyle/>
        <a:p>
          <a:endParaRPr lang="en-GB"/>
        </a:p>
      </dgm:t>
    </dgm:pt>
    <dgm:pt modelId="{7ED54E2D-0B73-4210-B14A-A687F981A76D}" type="sibTrans" cxnId="{6D5B5C30-5E98-4BD5-8D36-A07F6D25D7F3}">
      <dgm:prSet/>
      <dgm:spPr/>
      <dgm:t>
        <a:bodyPr/>
        <a:lstStyle/>
        <a:p>
          <a:endParaRPr lang="en-GB"/>
        </a:p>
      </dgm:t>
    </dgm:pt>
    <dgm:pt modelId="{349EFDCA-2683-4684-874D-D224EFA186DE}">
      <dgm:prSet phldrT="[Tekst]"/>
      <dgm:spPr/>
      <dgm:t>
        <a:bodyPr/>
        <a:lstStyle/>
        <a:p>
          <a:r>
            <a:rPr lang="en-GB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2000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FFE3B1-B95D-49E9-801F-228655C8668B}" type="parTrans" cxnId="{5A5BEB08-70AD-4293-AD1E-5903617F99F0}">
      <dgm:prSet/>
      <dgm:spPr/>
      <dgm:t>
        <a:bodyPr/>
        <a:lstStyle/>
        <a:p>
          <a:endParaRPr lang="en-GB"/>
        </a:p>
      </dgm:t>
    </dgm:pt>
    <dgm:pt modelId="{BE976424-5010-4785-BE22-1828C07E66E7}" type="sibTrans" cxnId="{5A5BEB08-70AD-4293-AD1E-5903617F99F0}">
      <dgm:prSet/>
      <dgm:spPr/>
      <dgm:t>
        <a:bodyPr/>
        <a:lstStyle/>
        <a:p>
          <a:endParaRPr lang="en-GB"/>
        </a:p>
      </dgm:t>
    </dgm:pt>
    <dgm:pt modelId="{DAA7527A-1531-430F-97BB-81E58DEF5366}">
      <dgm:prSet phldrT="[Tekst]"/>
      <dgm:spPr/>
      <dgm:t>
        <a:bodyPr/>
        <a:lstStyle/>
        <a:p>
          <a:r>
            <a:rPr lang="en-GB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2004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B2417E-8890-4472-85FA-DA0EDFB64D13}" type="parTrans" cxnId="{4E328C00-77AA-4D1D-BA65-751EE65360F7}">
      <dgm:prSet/>
      <dgm:spPr/>
      <dgm:t>
        <a:bodyPr/>
        <a:lstStyle/>
        <a:p>
          <a:endParaRPr lang="en-GB"/>
        </a:p>
      </dgm:t>
    </dgm:pt>
    <dgm:pt modelId="{27B3ED4B-961A-4EAF-9185-FD30B93C06E4}" type="sibTrans" cxnId="{4E328C00-77AA-4D1D-BA65-751EE65360F7}">
      <dgm:prSet/>
      <dgm:spPr/>
      <dgm:t>
        <a:bodyPr/>
        <a:lstStyle/>
        <a:p>
          <a:endParaRPr lang="en-GB"/>
        </a:p>
      </dgm:t>
    </dgm:pt>
    <dgm:pt modelId="{B046FBBE-1704-4E9A-B460-8CAD62E98A94}">
      <dgm:prSet phldrT="[Tekst]"/>
      <dgm:spPr/>
      <dgm:t>
        <a:bodyPr/>
        <a:lstStyle/>
        <a:p>
          <a:r>
            <a:rPr lang="en-GB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2002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4740DC-D953-4514-A8D4-29229E659EFC}" type="parTrans" cxnId="{49055B2D-CF5C-441A-B3ED-C8E6FC979FB9}">
      <dgm:prSet/>
      <dgm:spPr/>
      <dgm:t>
        <a:bodyPr/>
        <a:lstStyle/>
        <a:p>
          <a:endParaRPr lang="en-US"/>
        </a:p>
      </dgm:t>
    </dgm:pt>
    <dgm:pt modelId="{35C3FEDF-E9DF-441E-8E02-3CE07993F664}" type="sibTrans" cxnId="{49055B2D-CF5C-441A-B3ED-C8E6FC979FB9}">
      <dgm:prSet/>
      <dgm:spPr/>
      <dgm:t>
        <a:bodyPr/>
        <a:lstStyle/>
        <a:p>
          <a:endParaRPr lang="en-US"/>
        </a:p>
      </dgm:t>
    </dgm:pt>
    <dgm:pt modelId="{F3F49665-1D65-4CD6-A36E-99726D36DE5E}">
      <dgm:prSet phldrT="[Tekst]"/>
      <dgm:spPr/>
      <dgm:t>
        <a:bodyPr/>
        <a:lstStyle/>
        <a:p>
          <a:r>
            <a:rPr lang="en-GB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2003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C89196-DDD6-4982-9336-07F7AF41754D}" type="parTrans" cxnId="{277085DE-7BBE-4442-BC20-E68D2D01A91E}">
      <dgm:prSet/>
      <dgm:spPr/>
      <dgm:t>
        <a:bodyPr/>
        <a:lstStyle/>
        <a:p>
          <a:endParaRPr lang="en-US"/>
        </a:p>
      </dgm:t>
    </dgm:pt>
    <dgm:pt modelId="{3315BFE3-91BA-4EF7-A5CE-D7465529389F}" type="sibTrans" cxnId="{277085DE-7BBE-4442-BC20-E68D2D01A91E}">
      <dgm:prSet/>
      <dgm:spPr/>
      <dgm:t>
        <a:bodyPr/>
        <a:lstStyle/>
        <a:p>
          <a:endParaRPr lang="en-US"/>
        </a:p>
      </dgm:t>
    </dgm:pt>
    <dgm:pt modelId="{761BFCC9-7D99-441E-AE0C-762BE4057AA7}">
      <dgm:prSet phldrT="[Tekst]"/>
      <dgm:spPr/>
      <dgm:t>
        <a:bodyPr/>
        <a:lstStyle/>
        <a:p>
          <a:r>
            <a:rPr lang="en-GB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2001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B09265-E95B-4ECE-91D7-85E08866DDB7}" type="parTrans" cxnId="{AB7E279A-ACFB-4F4E-BC12-74F9B6E6CCB2}">
      <dgm:prSet/>
      <dgm:spPr/>
      <dgm:t>
        <a:bodyPr/>
        <a:lstStyle/>
        <a:p>
          <a:endParaRPr lang="en-US"/>
        </a:p>
      </dgm:t>
    </dgm:pt>
    <dgm:pt modelId="{D226BC02-6FAF-4EC6-BC6F-380B09BE0FC8}" type="sibTrans" cxnId="{AB7E279A-ACFB-4F4E-BC12-74F9B6E6CCB2}">
      <dgm:prSet/>
      <dgm:spPr/>
      <dgm:t>
        <a:bodyPr/>
        <a:lstStyle/>
        <a:p>
          <a:endParaRPr lang="en-US"/>
        </a:p>
      </dgm:t>
    </dgm:pt>
    <dgm:pt modelId="{DAE8706F-8FFD-41D6-A544-C5370F2AEE1F}">
      <dgm:prSet phldrT="[Tekst]"/>
      <dgm:spPr/>
      <dgm:t>
        <a:bodyPr/>
        <a:lstStyle/>
        <a:p>
          <a:r>
            <a:rPr lang="en-GB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2005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0E0D55-3482-423E-9F7F-72D4348691CE}" type="parTrans" cxnId="{3F790D6E-B173-4E3D-8F83-D64507BFAD5B}">
      <dgm:prSet/>
      <dgm:spPr/>
      <dgm:t>
        <a:bodyPr/>
        <a:lstStyle/>
        <a:p>
          <a:endParaRPr lang="en-US"/>
        </a:p>
      </dgm:t>
    </dgm:pt>
    <dgm:pt modelId="{950AB5C0-CDB8-402A-83B6-1166E98D6A8E}" type="sibTrans" cxnId="{3F790D6E-B173-4E3D-8F83-D64507BFAD5B}">
      <dgm:prSet/>
      <dgm:spPr/>
      <dgm:t>
        <a:bodyPr/>
        <a:lstStyle/>
        <a:p>
          <a:endParaRPr lang="en-US"/>
        </a:p>
      </dgm:t>
    </dgm:pt>
    <dgm:pt modelId="{93C3C730-6637-4E01-8464-15341F65E001}">
      <dgm:prSet phldrT="[Tekst]"/>
      <dgm:spPr/>
      <dgm:t>
        <a:bodyPr/>
        <a:lstStyle/>
        <a:p>
          <a:r>
            <a:rPr lang="en-GB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2006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973FA-8215-4267-AAA1-37B7A682020B}" type="parTrans" cxnId="{E007A7A1-F0E3-4B17-B5FA-73C2D99E5106}">
      <dgm:prSet/>
      <dgm:spPr/>
      <dgm:t>
        <a:bodyPr/>
        <a:lstStyle/>
        <a:p>
          <a:endParaRPr lang="en-US"/>
        </a:p>
      </dgm:t>
    </dgm:pt>
    <dgm:pt modelId="{18C66F21-1F93-42C2-BBD9-08DB39C453DA}" type="sibTrans" cxnId="{E007A7A1-F0E3-4B17-B5FA-73C2D99E5106}">
      <dgm:prSet/>
      <dgm:spPr/>
      <dgm:t>
        <a:bodyPr/>
        <a:lstStyle/>
        <a:p>
          <a:endParaRPr lang="en-US"/>
        </a:p>
      </dgm:t>
    </dgm:pt>
    <dgm:pt modelId="{1B86A5D1-2D46-421E-8215-E1ECFB1EB502}">
      <dgm:prSet phldrT="[Tekst]"/>
      <dgm:spPr/>
      <dgm:t>
        <a:bodyPr/>
        <a:lstStyle/>
        <a:p>
          <a:r>
            <a:rPr lang="en-GB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2007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7AD5AD-96ED-41F2-9012-F92C60A1F79B}" type="parTrans" cxnId="{05377317-2AE9-48D6-82C3-245CCB882B51}">
      <dgm:prSet/>
      <dgm:spPr/>
      <dgm:t>
        <a:bodyPr/>
        <a:lstStyle/>
        <a:p>
          <a:endParaRPr lang="en-US"/>
        </a:p>
      </dgm:t>
    </dgm:pt>
    <dgm:pt modelId="{A9DB68D8-482A-4A8F-AA1F-1FB2DE1D4CAA}" type="sibTrans" cxnId="{05377317-2AE9-48D6-82C3-245CCB882B51}">
      <dgm:prSet/>
      <dgm:spPr/>
      <dgm:t>
        <a:bodyPr/>
        <a:lstStyle/>
        <a:p>
          <a:endParaRPr lang="en-US"/>
        </a:p>
      </dgm:t>
    </dgm:pt>
    <dgm:pt modelId="{F62664F3-610B-4DBE-8D42-A029EE275AAF}">
      <dgm:prSet phldrT="[Tekst]"/>
      <dgm:spPr/>
      <dgm:t>
        <a:bodyPr/>
        <a:lstStyle/>
        <a:p>
          <a:r>
            <a:rPr lang="en-GB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2008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0CEF98-7E5F-4A2E-AF71-BF97E3ED99A0}" type="parTrans" cxnId="{39FC2CAC-1D93-4ACE-98C1-E34E91195F5E}">
      <dgm:prSet/>
      <dgm:spPr/>
      <dgm:t>
        <a:bodyPr/>
        <a:lstStyle/>
        <a:p>
          <a:endParaRPr lang="en-US"/>
        </a:p>
      </dgm:t>
    </dgm:pt>
    <dgm:pt modelId="{8C0F1312-2520-47FF-AAFB-77C95E51D8AB}" type="sibTrans" cxnId="{39FC2CAC-1D93-4ACE-98C1-E34E91195F5E}">
      <dgm:prSet/>
      <dgm:spPr/>
      <dgm:t>
        <a:bodyPr/>
        <a:lstStyle/>
        <a:p>
          <a:endParaRPr lang="en-US"/>
        </a:p>
      </dgm:t>
    </dgm:pt>
    <dgm:pt modelId="{AE7975AE-9B8C-49B8-852D-039D5FE557AB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2009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ED2AA3-C447-4DE5-A631-A118F6AE4AD3}" type="parTrans" cxnId="{000E9B15-3066-4DBD-A95B-FC7485A0E49F}">
      <dgm:prSet/>
      <dgm:spPr/>
      <dgm:t>
        <a:bodyPr/>
        <a:lstStyle/>
        <a:p>
          <a:endParaRPr lang="en-US"/>
        </a:p>
      </dgm:t>
    </dgm:pt>
    <dgm:pt modelId="{9399CFC2-8E98-4955-B62A-3A576BEDDD86}" type="sibTrans" cxnId="{000E9B15-3066-4DBD-A95B-FC7485A0E49F}">
      <dgm:prSet/>
      <dgm:spPr/>
      <dgm:t>
        <a:bodyPr/>
        <a:lstStyle/>
        <a:p>
          <a:endParaRPr lang="en-US"/>
        </a:p>
      </dgm:t>
    </dgm:pt>
    <dgm:pt modelId="{C738EC6D-8CF5-42C3-BB24-807EBCA8AAFE}" type="pres">
      <dgm:prSet presAssocID="{EC151AC4-8678-4392-BB50-2003DA2840FA}" presName="Name0" presStyleCnt="0">
        <dgm:presLayoutVars>
          <dgm:dir/>
          <dgm:resizeHandles val="exact"/>
        </dgm:presLayoutVars>
      </dgm:prSet>
      <dgm:spPr/>
    </dgm:pt>
    <dgm:pt modelId="{DE52E67D-C346-4E4C-BF18-7FA2CCE6A0B4}" type="pres">
      <dgm:prSet presAssocID="{EC151AC4-8678-4392-BB50-2003DA2840FA}" presName="arrow" presStyleLbl="bgShp" presStyleIdx="0" presStyleCnt="1" custLinFactNeighborY="-654"/>
      <dgm:spPr/>
    </dgm:pt>
    <dgm:pt modelId="{2BF5A3D8-DD32-45A8-90A0-8F1FCC882D82}" type="pres">
      <dgm:prSet presAssocID="{EC151AC4-8678-4392-BB50-2003DA2840FA}" presName="points" presStyleCnt="0"/>
      <dgm:spPr/>
    </dgm:pt>
    <dgm:pt modelId="{E841E1BD-4FC9-4558-8BF0-A8C104E9D080}" type="pres">
      <dgm:prSet presAssocID="{C93C9339-4620-4781-B2C7-9641465AF893}" presName="compositeA" presStyleCnt="0"/>
      <dgm:spPr/>
    </dgm:pt>
    <dgm:pt modelId="{C20482AC-6A77-46E9-9C27-BB1DBC0AE53B}" type="pres">
      <dgm:prSet presAssocID="{C93C9339-4620-4781-B2C7-9641465AF893}" presName="textA" presStyleLbl="revTx" presStyleIdx="0" presStyleCnt="12" custLinFactNeighborX="-8766" custLinFactNeighborY="9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4E9418-6607-4BC4-8E2D-81BD8E882E22}" type="pres">
      <dgm:prSet presAssocID="{C93C9339-4620-4781-B2C7-9641465AF893}" presName="circleA" presStyleLbl="node1" presStyleIdx="0" presStyleCnt="12"/>
      <dgm:spPr/>
    </dgm:pt>
    <dgm:pt modelId="{3149FB10-5481-4143-82CD-6FC2D8CFA5F4}" type="pres">
      <dgm:prSet presAssocID="{C93C9339-4620-4781-B2C7-9641465AF893}" presName="spaceA" presStyleCnt="0"/>
      <dgm:spPr/>
    </dgm:pt>
    <dgm:pt modelId="{59BF6BF7-399F-4552-9C98-58047917FA6E}" type="pres">
      <dgm:prSet presAssocID="{C79BDC6D-56F5-44FE-BB5C-07A4D70AE90E}" presName="space" presStyleCnt="0"/>
      <dgm:spPr/>
    </dgm:pt>
    <dgm:pt modelId="{F9E74CF4-8045-45CB-BCE4-AAB6476CEE0D}" type="pres">
      <dgm:prSet presAssocID="{20D8110E-7C15-4B02-A7B5-88CB82FE00E4}" presName="compositeB" presStyleCnt="0"/>
      <dgm:spPr/>
    </dgm:pt>
    <dgm:pt modelId="{A7432B78-FD39-43E6-B3D4-2A46335D8F16}" type="pres">
      <dgm:prSet presAssocID="{20D8110E-7C15-4B02-A7B5-88CB82FE00E4}" presName="textB" presStyleLbl="revTx" presStyleIdx="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669193-6813-4AE9-B4EB-36BB1C83E999}" type="pres">
      <dgm:prSet presAssocID="{20D8110E-7C15-4B02-A7B5-88CB82FE00E4}" presName="circleB" presStyleLbl="node1" presStyleIdx="1" presStyleCnt="12"/>
      <dgm:spPr/>
    </dgm:pt>
    <dgm:pt modelId="{D669792B-0259-46D7-8DE4-23435359333E}" type="pres">
      <dgm:prSet presAssocID="{20D8110E-7C15-4B02-A7B5-88CB82FE00E4}" presName="spaceB" presStyleCnt="0"/>
      <dgm:spPr/>
    </dgm:pt>
    <dgm:pt modelId="{17CF77E2-1244-4A1F-95A7-14F1948347E6}" type="pres">
      <dgm:prSet presAssocID="{7ED54E2D-0B73-4210-B14A-A687F981A76D}" presName="space" presStyleCnt="0"/>
      <dgm:spPr/>
    </dgm:pt>
    <dgm:pt modelId="{BC0D017D-53A7-42E0-977F-41C578E49252}" type="pres">
      <dgm:prSet presAssocID="{349EFDCA-2683-4684-874D-D224EFA186DE}" presName="compositeA" presStyleCnt="0"/>
      <dgm:spPr/>
    </dgm:pt>
    <dgm:pt modelId="{8D4EB360-6C25-475E-B306-E9345036FE93}" type="pres">
      <dgm:prSet presAssocID="{349EFDCA-2683-4684-874D-D224EFA186DE}" presName="textA" presStyleLbl="revTx" presStyleIdx="2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79869B-FAE6-4B30-BD38-7E2082FA32AA}" type="pres">
      <dgm:prSet presAssocID="{349EFDCA-2683-4684-874D-D224EFA186DE}" presName="circleA" presStyleLbl="node1" presStyleIdx="2" presStyleCnt="12"/>
      <dgm:spPr/>
    </dgm:pt>
    <dgm:pt modelId="{F67E6E5B-09E8-46F1-A2C8-C5D132FC6598}" type="pres">
      <dgm:prSet presAssocID="{349EFDCA-2683-4684-874D-D224EFA186DE}" presName="spaceA" presStyleCnt="0"/>
      <dgm:spPr/>
    </dgm:pt>
    <dgm:pt modelId="{69A7FD49-0585-43E4-AB04-39E8B0410C61}" type="pres">
      <dgm:prSet presAssocID="{BE976424-5010-4785-BE22-1828C07E66E7}" presName="space" presStyleCnt="0"/>
      <dgm:spPr/>
    </dgm:pt>
    <dgm:pt modelId="{988D4135-5C58-4F7F-9E45-0FC19314B329}" type="pres">
      <dgm:prSet presAssocID="{761BFCC9-7D99-441E-AE0C-762BE4057AA7}" presName="compositeB" presStyleCnt="0"/>
      <dgm:spPr/>
    </dgm:pt>
    <dgm:pt modelId="{50E0F64B-A317-4B1F-BE88-E802AB2CC6C1}" type="pres">
      <dgm:prSet presAssocID="{761BFCC9-7D99-441E-AE0C-762BE4057AA7}" presName="textB" presStyleLbl="revTx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3EC06-F5A6-40A5-94AB-123BA0D524E4}" type="pres">
      <dgm:prSet presAssocID="{761BFCC9-7D99-441E-AE0C-762BE4057AA7}" presName="circleB" presStyleLbl="node1" presStyleIdx="3" presStyleCnt="12"/>
      <dgm:spPr/>
    </dgm:pt>
    <dgm:pt modelId="{C6EB18AD-06F2-45CB-9DC6-0B3A2275E93B}" type="pres">
      <dgm:prSet presAssocID="{761BFCC9-7D99-441E-AE0C-762BE4057AA7}" presName="spaceB" presStyleCnt="0"/>
      <dgm:spPr/>
    </dgm:pt>
    <dgm:pt modelId="{5C2AE016-52AB-431B-9BC7-27C50CFEA411}" type="pres">
      <dgm:prSet presAssocID="{D226BC02-6FAF-4EC6-BC6F-380B09BE0FC8}" presName="space" presStyleCnt="0"/>
      <dgm:spPr/>
    </dgm:pt>
    <dgm:pt modelId="{94FB945A-65D1-454B-AD08-38AEB378CED2}" type="pres">
      <dgm:prSet presAssocID="{B046FBBE-1704-4E9A-B460-8CAD62E98A94}" presName="compositeA" presStyleCnt="0"/>
      <dgm:spPr/>
    </dgm:pt>
    <dgm:pt modelId="{4716D0F8-86A6-4092-A868-A96AA0BA0C81}" type="pres">
      <dgm:prSet presAssocID="{B046FBBE-1704-4E9A-B460-8CAD62E98A94}" presName="textA" presStyleLbl="revTx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ED567-DD70-488D-BD25-6C48836FFA98}" type="pres">
      <dgm:prSet presAssocID="{B046FBBE-1704-4E9A-B460-8CAD62E98A94}" presName="circleA" presStyleLbl="node1" presStyleIdx="4" presStyleCnt="12"/>
      <dgm:spPr/>
    </dgm:pt>
    <dgm:pt modelId="{C2C5B05B-B946-44C2-963C-20C5C040CF42}" type="pres">
      <dgm:prSet presAssocID="{B046FBBE-1704-4E9A-B460-8CAD62E98A94}" presName="spaceA" presStyleCnt="0"/>
      <dgm:spPr/>
    </dgm:pt>
    <dgm:pt modelId="{A925F95A-2D1C-4757-939C-B5EAEEC4C5D1}" type="pres">
      <dgm:prSet presAssocID="{35C3FEDF-E9DF-441E-8E02-3CE07993F664}" presName="space" presStyleCnt="0"/>
      <dgm:spPr/>
    </dgm:pt>
    <dgm:pt modelId="{DA7C3A8E-EE8E-4E14-B6E2-52A205AAE5A9}" type="pres">
      <dgm:prSet presAssocID="{F3F49665-1D65-4CD6-A36E-99726D36DE5E}" presName="compositeB" presStyleCnt="0"/>
      <dgm:spPr/>
    </dgm:pt>
    <dgm:pt modelId="{B8F55847-C9B0-4E13-90D4-090C27537FE3}" type="pres">
      <dgm:prSet presAssocID="{F3F49665-1D65-4CD6-A36E-99726D36DE5E}" presName="textB" presStyleLbl="revTx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8EB73-58A2-4B6E-9549-F8D3AB564CF6}" type="pres">
      <dgm:prSet presAssocID="{F3F49665-1D65-4CD6-A36E-99726D36DE5E}" presName="circleB" presStyleLbl="node1" presStyleIdx="5" presStyleCnt="12"/>
      <dgm:spPr/>
    </dgm:pt>
    <dgm:pt modelId="{46624260-95E1-4199-A0F5-752951985D42}" type="pres">
      <dgm:prSet presAssocID="{F3F49665-1D65-4CD6-A36E-99726D36DE5E}" presName="spaceB" presStyleCnt="0"/>
      <dgm:spPr/>
    </dgm:pt>
    <dgm:pt modelId="{6DEFAE26-8317-467B-932A-A45F6EB93A85}" type="pres">
      <dgm:prSet presAssocID="{3315BFE3-91BA-4EF7-A5CE-D7465529389F}" presName="space" presStyleCnt="0"/>
      <dgm:spPr/>
    </dgm:pt>
    <dgm:pt modelId="{FA63A655-3382-49A3-942D-73BB5F93FD07}" type="pres">
      <dgm:prSet presAssocID="{DAA7527A-1531-430F-97BB-81E58DEF5366}" presName="compositeA" presStyleCnt="0"/>
      <dgm:spPr/>
    </dgm:pt>
    <dgm:pt modelId="{EBEDCD6E-7244-4278-9905-E94F28262ABE}" type="pres">
      <dgm:prSet presAssocID="{DAA7527A-1531-430F-97BB-81E58DEF5366}" presName="textA" presStyleLbl="revTx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43C060-3E20-4607-8E79-0563032B43A3}" type="pres">
      <dgm:prSet presAssocID="{DAA7527A-1531-430F-97BB-81E58DEF5366}" presName="circleA" presStyleLbl="node1" presStyleIdx="6" presStyleCnt="12"/>
      <dgm:spPr/>
    </dgm:pt>
    <dgm:pt modelId="{CB920CCC-901F-4DC6-BA91-3DCC126B821B}" type="pres">
      <dgm:prSet presAssocID="{DAA7527A-1531-430F-97BB-81E58DEF5366}" presName="spaceA" presStyleCnt="0"/>
      <dgm:spPr/>
    </dgm:pt>
    <dgm:pt modelId="{FA853B55-5B7F-4CF3-9D51-630E29BDAF4D}" type="pres">
      <dgm:prSet presAssocID="{27B3ED4B-961A-4EAF-9185-FD30B93C06E4}" presName="space" presStyleCnt="0"/>
      <dgm:spPr/>
    </dgm:pt>
    <dgm:pt modelId="{3E99672B-1B3B-4D1D-ADF4-744D9655D8ED}" type="pres">
      <dgm:prSet presAssocID="{DAE8706F-8FFD-41D6-A544-C5370F2AEE1F}" presName="compositeB" presStyleCnt="0"/>
      <dgm:spPr/>
    </dgm:pt>
    <dgm:pt modelId="{38BA7B5C-092D-45E1-A402-4B86DFB6E192}" type="pres">
      <dgm:prSet presAssocID="{DAE8706F-8FFD-41D6-A544-C5370F2AEE1F}" presName="textB" presStyleLbl="revTx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97D502-76C3-42CE-B993-72AE4A6D4E1F}" type="pres">
      <dgm:prSet presAssocID="{DAE8706F-8FFD-41D6-A544-C5370F2AEE1F}" presName="circleB" presStyleLbl="node1" presStyleIdx="7" presStyleCnt="12"/>
      <dgm:spPr/>
    </dgm:pt>
    <dgm:pt modelId="{D6B509D9-F301-40EF-BFF9-13CADCB93C4D}" type="pres">
      <dgm:prSet presAssocID="{DAE8706F-8FFD-41D6-A544-C5370F2AEE1F}" presName="spaceB" presStyleCnt="0"/>
      <dgm:spPr/>
    </dgm:pt>
    <dgm:pt modelId="{7686D5A5-7690-4F91-910A-F3E26DA0D9D0}" type="pres">
      <dgm:prSet presAssocID="{950AB5C0-CDB8-402A-83B6-1166E98D6A8E}" presName="space" presStyleCnt="0"/>
      <dgm:spPr/>
    </dgm:pt>
    <dgm:pt modelId="{7B5017A6-2B6D-4E23-9803-D2452B700A33}" type="pres">
      <dgm:prSet presAssocID="{93C3C730-6637-4E01-8464-15341F65E001}" presName="compositeA" presStyleCnt="0"/>
      <dgm:spPr/>
    </dgm:pt>
    <dgm:pt modelId="{36FBF557-ED2D-48CE-A4DA-A6449019C2B9}" type="pres">
      <dgm:prSet presAssocID="{93C3C730-6637-4E01-8464-15341F65E001}" presName="textA" presStyleLbl="revTx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C72287-B333-4B4C-87F5-C270249BA57A}" type="pres">
      <dgm:prSet presAssocID="{93C3C730-6637-4E01-8464-15341F65E001}" presName="circleA" presStyleLbl="node1" presStyleIdx="8" presStyleCnt="12"/>
      <dgm:spPr/>
    </dgm:pt>
    <dgm:pt modelId="{94CF1C67-0AB9-4C5C-836E-2DBABC84CBFC}" type="pres">
      <dgm:prSet presAssocID="{93C3C730-6637-4E01-8464-15341F65E001}" presName="spaceA" presStyleCnt="0"/>
      <dgm:spPr/>
    </dgm:pt>
    <dgm:pt modelId="{4E133A4F-CA65-4A08-930C-DC3EC735536B}" type="pres">
      <dgm:prSet presAssocID="{18C66F21-1F93-42C2-BBD9-08DB39C453DA}" presName="space" presStyleCnt="0"/>
      <dgm:spPr/>
    </dgm:pt>
    <dgm:pt modelId="{60372D97-533B-4AA2-8844-283C4FA7F925}" type="pres">
      <dgm:prSet presAssocID="{1B86A5D1-2D46-421E-8215-E1ECFB1EB502}" presName="compositeB" presStyleCnt="0"/>
      <dgm:spPr/>
    </dgm:pt>
    <dgm:pt modelId="{4D43AEC1-C60D-4035-AAF0-8AAFEED909DF}" type="pres">
      <dgm:prSet presAssocID="{1B86A5D1-2D46-421E-8215-E1ECFB1EB502}" presName="textB" presStyleLbl="revTx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3372D-F09A-4F4D-961E-A3A33E6CB393}" type="pres">
      <dgm:prSet presAssocID="{1B86A5D1-2D46-421E-8215-E1ECFB1EB502}" presName="circleB" presStyleLbl="node1" presStyleIdx="9" presStyleCnt="12"/>
      <dgm:spPr/>
    </dgm:pt>
    <dgm:pt modelId="{890CF28C-470D-4985-B264-CAF4DDD6CFD9}" type="pres">
      <dgm:prSet presAssocID="{1B86A5D1-2D46-421E-8215-E1ECFB1EB502}" presName="spaceB" presStyleCnt="0"/>
      <dgm:spPr/>
    </dgm:pt>
    <dgm:pt modelId="{96D744CA-BAC5-4B49-B8DD-8823F4769BC9}" type="pres">
      <dgm:prSet presAssocID="{A9DB68D8-482A-4A8F-AA1F-1FB2DE1D4CAA}" presName="space" presStyleCnt="0"/>
      <dgm:spPr/>
    </dgm:pt>
    <dgm:pt modelId="{27413D46-6BBE-4A8E-B685-D7472B42BB5E}" type="pres">
      <dgm:prSet presAssocID="{F62664F3-610B-4DBE-8D42-A029EE275AAF}" presName="compositeA" presStyleCnt="0"/>
      <dgm:spPr/>
    </dgm:pt>
    <dgm:pt modelId="{D4EB149C-04A3-4899-BC02-308F97F7CF2E}" type="pres">
      <dgm:prSet presAssocID="{F62664F3-610B-4DBE-8D42-A029EE275AAF}" presName="textA" presStyleLbl="revTx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C38677-213D-4975-98C6-7C72339CE754}" type="pres">
      <dgm:prSet presAssocID="{F62664F3-610B-4DBE-8D42-A029EE275AAF}" presName="circleA" presStyleLbl="node1" presStyleIdx="10" presStyleCnt="12"/>
      <dgm:spPr/>
    </dgm:pt>
    <dgm:pt modelId="{48890578-FEF9-4DD1-A14B-103AB3EFC6A3}" type="pres">
      <dgm:prSet presAssocID="{F62664F3-610B-4DBE-8D42-A029EE275AAF}" presName="spaceA" presStyleCnt="0"/>
      <dgm:spPr/>
    </dgm:pt>
    <dgm:pt modelId="{4F247255-4CE7-4212-A774-B991E1E64C4D}" type="pres">
      <dgm:prSet presAssocID="{8C0F1312-2520-47FF-AAFB-77C95E51D8AB}" presName="space" presStyleCnt="0"/>
      <dgm:spPr/>
    </dgm:pt>
    <dgm:pt modelId="{FB1FF971-0163-4151-BCDF-BBB0921E2314}" type="pres">
      <dgm:prSet presAssocID="{AE7975AE-9B8C-49B8-852D-039D5FE557AB}" presName="compositeB" presStyleCnt="0"/>
      <dgm:spPr/>
    </dgm:pt>
    <dgm:pt modelId="{67207694-12C4-460E-878E-9EB23657EAF7}" type="pres">
      <dgm:prSet presAssocID="{AE7975AE-9B8C-49B8-852D-039D5FE557AB}" presName="textB" presStyleLbl="revTx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355BD-DC50-447C-BEB6-FA4D932E1BDD}" type="pres">
      <dgm:prSet presAssocID="{AE7975AE-9B8C-49B8-852D-039D5FE557AB}" presName="circleB" presStyleLbl="node1" presStyleIdx="11" presStyleCnt="12"/>
      <dgm:spPr/>
    </dgm:pt>
    <dgm:pt modelId="{CB6E29C7-AC54-4059-ACEB-1D985F1DEB2A}" type="pres">
      <dgm:prSet presAssocID="{AE7975AE-9B8C-49B8-852D-039D5FE557AB}" presName="spaceB" presStyleCnt="0"/>
      <dgm:spPr/>
    </dgm:pt>
  </dgm:ptLst>
  <dgm:cxnLst>
    <dgm:cxn modelId="{FDEC708D-4C77-4844-954B-AE17B8F39541}" type="presOf" srcId="{1B86A5D1-2D46-421E-8215-E1ECFB1EB502}" destId="{4D43AEC1-C60D-4035-AAF0-8AAFEED909DF}" srcOrd="0" destOrd="0" presId="urn:microsoft.com/office/officeart/2005/8/layout/hProcess11"/>
    <dgm:cxn modelId="{C755D589-4674-4367-86C4-990D9383929B}" type="presOf" srcId="{F62664F3-610B-4DBE-8D42-A029EE275AAF}" destId="{D4EB149C-04A3-4899-BC02-308F97F7CF2E}" srcOrd="0" destOrd="0" presId="urn:microsoft.com/office/officeart/2005/8/layout/hProcess11"/>
    <dgm:cxn modelId="{889464D6-CED7-409B-BA96-40C9293A8316}" type="presOf" srcId="{B046FBBE-1704-4E9A-B460-8CAD62E98A94}" destId="{4716D0F8-86A6-4092-A868-A96AA0BA0C81}" srcOrd="0" destOrd="0" presId="urn:microsoft.com/office/officeart/2005/8/layout/hProcess11"/>
    <dgm:cxn modelId="{D510664C-03C7-43E9-8FC1-7C60B4B16E11}" type="presOf" srcId="{DAE8706F-8FFD-41D6-A544-C5370F2AEE1F}" destId="{38BA7B5C-092D-45E1-A402-4B86DFB6E192}" srcOrd="0" destOrd="0" presId="urn:microsoft.com/office/officeart/2005/8/layout/hProcess11"/>
    <dgm:cxn modelId="{767A8575-BC91-4DF2-8CC5-3FB813F6FECD}" type="presOf" srcId="{349EFDCA-2683-4684-874D-D224EFA186DE}" destId="{8D4EB360-6C25-475E-B306-E9345036FE93}" srcOrd="0" destOrd="0" presId="urn:microsoft.com/office/officeart/2005/8/layout/hProcess11"/>
    <dgm:cxn modelId="{9CDA0F7A-77AD-43EB-AF6E-318B444456F3}" type="presOf" srcId="{20D8110E-7C15-4B02-A7B5-88CB82FE00E4}" destId="{A7432B78-FD39-43E6-B3D4-2A46335D8F16}" srcOrd="0" destOrd="0" presId="urn:microsoft.com/office/officeart/2005/8/layout/hProcess11"/>
    <dgm:cxn modelId="{05377317-2AE9-48D6-82C3-245CCB882B51}" srcId="{EC151AC4-8678-4392-BB50-2003DA2840FA}" destId="{1B86A5D1-2D46-421E-8215-E1ECFB1EB502}" srcOrd="9" destOrd="0" parTransId="{7D7AD5AD-96ED-41F2-9012-F92C60A1F79B}" sibTransId="{A9DB68D8-482A-4A8F-AA1F-1FB2DE1D4CAA}"/>
    <dgm:cxn modelId="{CAB37C97-A890-47BB-A4AB-7E6B76C9D05F}" type="presOf" srcId="{EC151AC4-8678-4392-BB50-2003DA2840FA}" destId="{C738EC6D-8CF5-42C3-BB24-807EBCA8AAFE}" srcOrd="0" destOrd="0" presId="urn:microsoft.com/office/officeart/2005/8/layout/hProcess11"/>
    <dgm:cxn modelId="{AB7E279A-ACFB-4F4E-BC12-74F9B6E6CCB2}" srcId="{EC151AC4-8678-4392-BB50-2003DA2840FA}" destId="{761BFCC9-7D99-441E-AE0C-762BE4057AA7}" srcOrd="3" destOrd="0" parTransId="{30B09265-E95B-4ECE-91D7-85E08866DDB7}" sibTransId="{D226BC02-6FAF-4EC6-BC6F-380B09BE0FC8}"/>
    <dgm:cxn modelId="{4E328C00-77AA-4D1D-BA65-751EE65360F7}" srcId="{EC151AC4-8678-4392-BB50-2003DA2840FA}" destId="{DAA7527A-1531-430F-97BB-81E58DEF5366}" srcOrd="6" destOrd="0" parTransId="{E2B2417E-8890-4472-85FA-DA0EDFB64D13}" sibTransId="{27B3ED4B-961A-4EAF-9185-FD30B93C06E4}"/>
    <dgm:cxn modelId="{4E564454-10C6-45C0-B14C-9BA618EF9459}" srcId="{EC151AC4-8678-4392-BB50-2003DA2840FA}" destId="{C93C9339-4620-4781-B2C7-9641465AF893}" srcOrd="0" destOrd="0" parTransId="{C2080158-4A58-4BC2-91AE-C329A71E2910}" sibTransId="{C79BDC6D-56F5-44FE-BB5C-07A4D70AE90E}"/>
    <dgm:cxn modelId="{BBF5BD82-EF23-4BB6-92A7-02778B385DDE}" type="presOf" srcId="{93C3C730-6637-4E01-8464-15341F65E001}" destId="{36FBF557-ED2D-48CE-A4DA-A6449019C2B9}" srcOrd="0" destOrd="0" presId="urn:microsoft.com/office/officeart/2005/8/layout/hProcess11"/>
    <dgm:cxn modelId="{5A5BEB08-70AD-4293-AD1E-5903617F99F0}" srcId="{EC151AC4-8678-4392-BB50-2003DA2840FA}" destId="{349EFDCA-2683-4684-874D-D224EFA186DE}" srcOrd="2" destOrd="0" parTransId="{D7FFE3B1-B95D-49E9-801F-228655C8668B}" sibTransId="{BE976424-5010-4785-BE22-1828C07E66E7}"/>
    <dgm:cxn modelId="{2CFE7AE6-ED46-4DED-B67D-56CAAB426186}" type="presOf" srcId="{F3F49665-1D65-4CD6-A36E-99726D36DE5E}" destId="{B8F55847-C9B0-4E13-90D4-090C27537FE3}" srcOrd="0" destOrd="0" presId="urn:microsoft.com/office/officeart/2005/8/layout/hProcess11"/>
    <dgm:cxn modelId="{E007A7A1-F0E3-4B17-B5FA-73C2D99E5106}" srcId="{EC151AC4-8678-4392-BB50-2003DA2840FA}" destId="{93C3C730-6637-4E01-8464-15341F65E001}" srcOrd="8" destOrd="0" parTransId="{EBE973FA-8215-4267-AAA1-37B7A682020B}" sibTransId="{18C66F21-1F93-42C2-BBD9-08DB39C453DA}"/>
    <dgm:cxn modelId="{49055B2D-CF5C-441A-B3ED-C8E6FC979FB9}" srcId="{EC151AC4-8678-4392-BB50-2003DA2840FA}" destId="{B046FBBE-1704-4E9A-B460-8CAD62E98A94}" srcOrd="4" destOrd="0" parTransId="{454740DC-D953-4514-A8D4-29229E659EFC}" sibTransId="{35C3FEDF-E9DF-441E-8E02-3CE07993F664}"/>
    <dgm:cxn modelId="{7A31B754-65F5-43D2-94B7-45E59B94D0DC}" type="presOf" srcId="{AE7975AE-9B8C-49B8-852D-039D5FE557AB}" destId="{67207694-12C4-460E-878E-9EB23657EAF7}" srcOrd="0" destOrd="0" presId="urn:microsoft.com/office/officeart/2005/8/layout/hProcess11"/>
    <dgm:cxn modelId="{6D5B5C30-5E98-4BD5-8D36-A07F6D25D7F3}" srcId="{EC151AC4-8678-4392-BB50-2003DA2840FA}" destId="{20D8110E-7C15-4B02-A7B5-88CB82FE00E4}" srcOrd="1" destOrd="0" parTransId="{6F3CA340-1130-4EB3-B66C-131BEDD9468E}" sibTransId="{7ED54E2D-0B73-4210-B14A-A687F981A76D}"/>
    <dgm:cxn modelId="{1AA5CA34-B0ED-449C-A368-376EECD439C1}" type="presOf" srcId="{DAA7527A-1531-430F-97BB-81E58DEF5366}" destId="{EBEDCD6E-7244-4278-9905-E94F28262ABE}" srcOrd="0" destOrd="0" presId="urn:microsoft.com/office/officeart/2005/8/layout/hProcess11"/>
    <dgm:cxn modelId="{277085DE-7BBE-4442-BC20-E68D2D01A91E}" srcId="{EC151AC4-8678-4392-BB50-2003DA2840FA}" destId="{F3F49665-1D65-4CD6-A36E-99726D36DE5E}" srcOrd="5" destOrd="0" parTransId="{48C89196-DDD6-4982-9336-07F7AF41754D}" sibTransId="{3315BFE3-91BA-4EF7-A5CE-D7465529389F}"/>
    <dgm:cxn modelId="{39FC2CAC-1D93-4ACE-98C1-E34E91195F5E}" srcId="{EC151AC4-8678-4392-BB50-2003DA2840FA}" destId="{F62664F3-610B-4DBE-8D42-A029EE275AAF}" srcOrd="10" destOrd="0" parTransId="{F10CEF98-7E5F-4A2E-AF71-BF97E3ED99A0}" sibTransId="{8C0F1312-2520-47FF-AAFB-77C95E51D8AB}"/>
    <dgm:cxn modelId="{3F790D6E-B173-4E3D-8F83-D64507BFAD5B}" srcId="{EC151AC4-8678-4392-BB50-2003DA2840FA}" destId="{DAE8706F-8FFD-41D6-A544-C5370F2AEE1F}" srcOrd="7" destOrd="0" parTransId="{030E0D55-3482-423E-9F7F-72D4348691CE}" sibTransId="{950AB5C0-CDB8-402A-83B6-1166E98D6A8E}"/>
    <dgm:cxn modelId="{000E9B15-3066-4DBD-A95B-FC7485A0E49F}" srcId="{EC151AC4-8678-4392-BB50-2003DA2840FA}" destId="{AE7975AE-9B8C-49B8-852D-039D5FE557AB}" srcOrd="11" destOrd="0" parTransId="{2FED2AA3-C447-4DE5-A631-A118F6AE4AD3}" sibTransId="{9399CFC2-8E98-4955-B62A-3A576BEDDD86}"/>
    <dgm:cxn modelId="{A59E4C96-2E35-41B4-A081-3C3F86CDAA66}" type="presOf" srcId="{C93C9339-4620-4781-B2C7-9641465AF893}" destId="{C20482AC-6A77-46E9-9C27-BB1DBC0AE53B}" srcOrd="0" destOrd="0" presId="urn:microsoft.com/office/officeart/2005/8/layout/hProcess11"/>
    <dgm:cxn modelId="{98F0E91E-512D-4F56-86C0-520407E1B112}" type="presOf" srcId="{761BFCC9-7D99-441E-AE0C-762BE4057AA7}" destId="{50E0F64B-A317-4B1F-BE88-E802AB2CC6C1}" srcOrd="0" destOrd="0" presId="urn:microsoft.com/office/officeart/2005/8/layout/hProcess11"/>
    <dgm:cxn modelId="{A50C7BC8-BD25-4378-8815-FD31DE528F7A}" type="presParOf" srcId="{C738EC6D-8CF5-42C3-BB24-807EBCA8AAFE}" destId="{DE52E67D-C346-4E4C-BF18-7FA2CCE6A0B4}" srcOrd="0" destOrd="0" presId="urn:microsoft.com/office/officeart/2005/8/layout/hProcess11"/>
    <dgm:cxn modelId="{CCBD9E77-5CFE-4920-92DC-1CF7A1C56754}" type="presParOf" srcId="{C738EC6D-8CF5-42C3-BB24-807EBCA8AAFE}" destId="{2BF5A3D8-DD32-45A8-90A0-8F1FCC882D82}" srcOrd="1" destOrd="0" presId="urn:microsoft.com/office/officeart/2005/8/layout/hProcess11"/>
    <dgm:cxn modelId="{16165E94-816F-4C66-9E1F-21E3F12672ED}" type="presParOf" srcId="{2BF5A3D8-DD32-45A8-90A0-8F1FCC882D82}" destId="{E841E1BD-4FC9-4558-8BF0-A8C104E9D080}" srcOrd="0" destOrd="0" presId="urn:microsoft.com/office/officeart/2005/8/layout/hProcess11"/>
    <dgm:cxn modelId="{95C4A4EB-FC9B-40C7-9279-8100A2463210}" type="presParOf" srcId="{E841E1BD-4FC9-4558-8BF0-A8C104E9D080}" destId="{C20482AC-6A77-46E9-9C27-BB1DBC0AE53B}" srcOrd="0" destOrd="0" presId="urn:microsoft.com/office/officeart/2005/8/layout/hProcess11"/>
    <dgm:cxn modelId="{5266230A-68C8-4B82-A83F-826F4EA9D766}" type="presParOf" srcId="{E841E1BD-4FC9-4558-8BF0-A8C104E9D080}" destId="{0C4E9418-6607-4BC4-8E2D-81BD8E882E22}" srcOrd="1" destOrd="0" presId="urn:microsoft.com/office/officeart/2005/8/layout/hProcess11"/>
    <dgm:cxn modelId="{C4FC12E2-CDAF-41C2-B62B-F867982E2EA3}" type="presParOf" srcId="{E841E1BD-4FC9-4558-8BF0-A8C104E9D080}" destId="{3149FB10-5481-4143-82CD-6FC2D8CFA5F4}" srcOrd="2" destOrd="0" presId="urn:microsoft.com/office/officeart/2005/8/layout/hProcess11"/>
    <dgm:cxn modelId="{3F178D36-8F1E-4700-9BA7-77B82A558B40}" type="presParOf" srcId="{2BF5A3D8-DD32-45A8-90A0-8F1FCC882D82}" destId="{59BF6BF7-399F-4552-9C98-58047917FA6E}" srcOrd="1" destOrd="0" presId="urn:microsoft.com/office/officeart/2005/8/layout/hProcess11"/>
    <dgm:cxn modelId="{02A282A8-877F-4EC3-B134-59AB0526C9AD}" type="presParOf" srcId="{2BF5A3D8-DD32-45A8-90A0-8F1FCC882D82}" destId="{F9E74CF4-8045-45CB-BCE4-AAB6476CEE0D}" srcOrd="2" destOrd="0" presId="urn:microsoft.com/office/officeart/2005/8/layout/hProcess11"/>
    <dgm:cxn modelId="{AE94C570-9774-4D60-BF75-2A8F96BD5029}" type="presParOf" srcId="{F9E74CF4-8045-45CB-BCE4-AAB6476CEE0D}" destId="{A7432B78-FD39-43E6-B3D4-2A46335D8F16}" srcOrd="0" destOrd="0" presId="urn:microsoft.com/office/officeart/2005/8/layout/hProcess11"/>
    <dgm:cxn modelId="{262BBB43-C5E2-4BB4-AAE1-112C5D8D1EAF}" type="presParOf" srcId="{F9E74CF4-8045-45CB-BCE4-AAB6476CEE0D}" destId="{0D669193-6813-4AE9-B4EB-36BB1C83E999}" srcOrd="1" destOrd="0" presId="urn:microsoft.com/office/officeart/2005/8/layout/hProcess11"/>
    <dgm:cxn modelId="{673C60D7-209F-417D-AC04-8ECF84EB21F9}" type="presParOf" srcId="{F9E74CF4-8045-45CB-BCE4-AAB6476CEE0D}" destId="{D669792B-0259-46D7-8DE4-23435359333E}" srcOrd="2" destOrd="0" presId="urn:microsoft.com/office/officeart/2005/8/layout/hProcess11"/>
    <dgm:cxn modelId="{13433CAB-EC7B-48EC-AF36-83D32271CEA2}" type="presParOf" srcId="{2BF5A3D8-DD32-45A8-90A0-8F1FCC882D82}" destId="{17CF77E2-1244-4A1F-95A7-14F1948347E6}" srcOrd="3" destOrd="0" presId="urn:microsoft.com/office/officeart/2005/8/layout/hProcess11"/>
    <dgm:cxn modelId="{7ADF39EB-B007-441D-A6C6-60DF35F29393}" type="presParOf" srcId="{2BF5A3D8-DD32-45A8-90A0-8F1FCC882D82}" destId="{BC0D017D-53A7-42E0-977F-41C578E49252}" srcOrd="4" destOrd="0" presId="urn:microsoft.com/office/officeart/2005/8/layout/hProcess11"/>
    <dgm:cxn modelId="{BAABC07D-1C38-467A-A5F4-F76C86C16395}" type="presParOf" srcId="{BC0D017D-53A7-42E0-977F-41C578E49252}" destId="{8D4EB360-6C25-475E-B306-E9345036FE93}" srcOrd="0" destOrd="0" presId="urn:microsoft.com/office/officeart/2005/8/layout/hProcess11"/>
    <dgm:cxn modelId="{531E03C8-BA38-4366-B6FF-8EB16696D55C}" type="presParOf" srcId="{BC0D017D-53A7-42E0-977F-41C578E49252}" destId="{4C79869B-FAE6-4B30-BD38-7E2082FA32AA}" srcOrd="1" destOrd="0" presId="urn:microsoft.com/office/officeart/2005/8/layout/hProcess11"/>
    <dgm:cxn modelId="{E8B35A41-F976-4B31-B5AC-D91DAAB5C6D0}" type="presParOf" srcId="{BC0D017D-53A7-42E0-977F-41C578E49252}" destId="{F67E6E5B-09E8-46F1-A2C8-C5D132FC6598}" srcOrd="2" destOrd="0" presId="urn:microsoft.com/office/officeart/2005/8/layout/hProcess11"/>
    <dgm:cxn modelId="{22C78CA5-1708-431C-9634-ECB1FA0EC98C}" type="presParOf" srcId="{2BF5A3D8-DD32-45A8-90A0-8F1FCC882D82}" destId="{69A7FD49-0585-43E4-AB04-39E8B0410C61}" srcOrd="5" destOrd="0" presId="urn:microsoft.com/office/officeart/2005/8/layout/hProcess11"/>
    <dgm:cxn modelId="{A90074B8-6353-45EB-ACA5-B672409CE740}" type="presParOf" srcId="{2BF5A3D8-DD32-45A8-90A0-8F1FCC882D82}" destId="{988D4135-5C58-4F7F-9E45-0FC19314B329}" srcOrd="6" destOrd="0" presId="urn:microsoft.com/office/officeart/2005/8/layout/hProcess11"/>
    <dgm:cxn modelId="{3502DF82-9C8C-40FE-94E5-7CF62AEE2DF2}" type="presParOf" srcId="{988D4135-5C58-4F7F-9E45-0FC19314B329}" destId="{50E0F64B-A317-4B1F-BE88-E802AB2CC6C1}" srcOrd="0" destOrd="0" presId="urn:microsoft.com/office/officeart/2005/8/layout/hProcess11"/>
    <dgm:cxn modelId="{9A15B509-1F99-40BE-A378-1EE38206EB07}" type="presParOf" srcId="{988D4135-5C58-4F7F-9E45-0FC19314B329}" destId="{6253EC06-F5A6-40A5-94AB-123BA0D524E4}" srcOrd="1" destOrd="0" presId="urn:microsoft.com/office/officeart/2005/8/layout/hProcess11"/>
    <dgm:cxn modelId="{8F86397F-BB2F-415E-9C8D-BFF595637EBD}" type="presParOf" srcId="{988D4135-5C58-4F7F-9E45-0FC19314B329}" destId="{C6EB18AD-06F2-45CB-9DC6-0B3A2275E93B}" srcOrd="2" destOrd="0" presId="urn:microsoft.com/office/officeart/2005/8/layout/hProcess11"/>
    <dgm:cxn modelId="{3FF91029-9354-4205-A6E4-FFCB0FE8D46C}" type="presParOf" srcId="{2BF5A3D8-DD32-45A8-90A0-8F1FCC882D82}" destId="{5C2AE016-52AB-431B-9BC7-27C50CFEA411}" srcOrd="7" destOrd="0" presId="urn:microsoft.com/office/officeart/2005/8/layout/hProcess11"/>
    <dgm:cxn modelId="{E8775F76-548B-4724-9B86-23E49A9A305C}" type="presParOf" srcId="{2BF5A3D8-DD32-45A8-90A0-8F1FCC882D82}" destId="{94FB945A-65D1-454B-AD08-38AEB378CED2}" srcOrd="8" destOrd="0" presId="urn:microsoft.com/office/officeart/2005/8/layout/hProcess11"/>
    <dgm:cxn modelId="{D5BB296C-2CDB-4618-B306-F6FA34B538B3}" type="presParOf" srcId="{94FB945A-65D1-454B-AD08-38AEB378CED2}" destId="{4716D0F8-86A6-4092-A868-A96AA0BA0C81}" srcOrd="0" destOrd="0" presId="urn:microsoft.com/office/officeart/2005/8/layout/hProcess11"/>
    <dgm:cxn modelId="{D2A3188F-0091-4D87-B1F2-854502C36B50}" type="presParOf" srcId="{94FB945A-65D1-454B-AD08-38AEB378CED2}" destId="{69AED567-DD70-488D-BD25-6C48836FFA98}" srcOrd="1" destOrd="0" presId="urn:microsoft.com/office/officeart/2005/8/layout/hProcess11"/>
    <dgm:cxn modelId="{18BB7F2B-F2B3-4547-A732-3BE3CBBE1262}" type="presParOf" srcId="{94FB945A-65D1-454B-AD08-38AEB378CED2}" destId="{C2C5B05B-B946-44C2-963C-20C5C040CF42}" srcOrd="2" destOrd="0" presId="urn:microsoft.com/office/officeart/2005/8/layout/hProcess11"/>
    <dgm:cxn modelId="{3D5D4DF4-9ED4-498F-9B6C-EB43A20713FF}" type="presParOf" srcId="{2BF5A3D8-DD32-45A8-90A0-8F1FCC882D82}" destId="{A925F95A-2D1C-4757-939C-B5EAEEC4C5D1}" srcOrd="9" destOrd="0" presId="urn:microsoft.com/office/officeart/2005/8/layout/hProcess11"/>
    <dgm:cxn modelId="{C4DC517F-8D9F-4247-A6A9-5BAA9F21156C}" type="presParOf" srcId="{2BF5A3D8-DD32-45A8-90A0-8F1FCC882D82}" destId="{DA7C3A8E-EE8E-4E14-B6E2-52A205AAE5A9}" srcOrd="10" destOrd="0" presId="urn:microsoft.com/office/officeart/2005/8/layout/hProcess11"/>
    <dgm:cxn modelId="{FCD81EEF-4E79-4CF7-821A-641885ED9F62}" type="presParOf" srcId="{DA7C3A8E-EE8E-4E14-B6E2-52A205AAE5A9}" destId="{B8F55847-C9B0-4E13-90D4-090C27537FE3}" srcOrd="0" destOrd="0" presId="urn:microsoft.com/office/officeart/2005/8/layout/hProcess11"/>
    <dgm:cxn modelId="{DC30DC7A-17CA-41AF-9AEA-6FB416D3C6F4}" type="presParOf" srcId="{DA7C3A8E-EE8E-4E14-B6E2-52A205AAE5A9}" destId="{C668EB73-58A2-4B6E-9549-F8D3AB564CF6}" srcOrd="1" destOrd="0" presId="urn:microsoft.com/office/officeart/2005/8/layout/hProcess11"/>
    <dgm:cxn modelId="{296B5D73-1848-4C81-B694-DB4BEFE4E93D}" type="presParOf" srcId="{DA7C3A8E-EE8E-4E14-B6E2-52A205AAE5A9}" destId="{46624260-95E1-4199-A0F5-752951985D42}" srcOrd="2" destOrd="0" presId="urn:microsoft.com/office/officeart/2005/8/layout/hProcess11"/>
    <dgm:cxn modelId="{F42ED2FA-A1E4-4B40-8CEA-B8CEA0CFF669}" type="presParOf" srcId="{2BF5A3D8-DD32-45A8-90A0-8F1FCC882D82}" destId="{6DEFAE26-8317-467B-932A-A45F6EB93A85}" srcOrd="11" destOrd="0" presId="urn:microsoft.com/office/officeart/2005/8/layout/hProcess11"/>
    <dgm:cxn modelId="{54B3A00B-4324-4A7C-9DC5-9BCE91E3F565}" type="presParOf" srcId="{2BF5A3D8-DD32-45A8-90A0-8F1FCC882D82}" destId="{FA63A655-3382-49A3-942D-73BB5F93FD07}" srcOrd="12" destOrd="0" presId="urn:microsoft.com/office/officeart/2005/8/layout/hProcess11"/>
    <dgm:cxn modelId="{9037C5CB-E5B4-4D03-BC8A-4CCD1BD25ECD}" type="presParOf" srcId="{FA63A655-3382-49A3-942D-73BB5F93FD07}" destId="{EBEDCD6E-7244-4278-9905-E94F28262ABE}" srcOrd="0" destOrd="0" presId="urn:microsoft.com/office/officeart/2005/8/layout/hProcess11"/>
    <dgm:cxn modelId="{46E70F09-68E0-4025-B4BA-0B9BE76E2C33}" type="presParOf" srcId="{FA63A655-3382-49A3-942D-73BB5F93FD07}" destId="{F743C060-3E20-4607-8E79-0563032B43A3}" srcOrd="1" destOrd="0" presId="urn:microsoft.com/office/officeart/2005/8/layout/hProcess11"/>
    <dgm:cxn modelId="{62288D52-502B-4A8E-B16F-6435C310B29B}" type="presParOf" srcId="{FA63A655-3382-49A3-942D-73BB5F93FD07}" destId="{CB920CCC-901F-4DC6-BA91-3DCC126B821B}" srcOrd="2" destOrd="0" presId="urn:microsoft.com/office/officeart/2005/8/layout/hProcess11"/>
    <dgm:cxn modelId="{365CD865-4F8D-43AE-B05E-FF0F149886F8}" type="presParOf" srcId="{2BF5A3D8-DD32-45A8-90A0-8F1FCC882D82}" destId="{FA853B55-5B7F-4CF3-9D51-630E29BDAF4D}" srcOrd="13" destOrd="0" presId="urn:microsoft.com/office/officeart/2005/8/layout/hProcess11"/>
    <dgm:cxn modelId="{B2CD6F5F-3E85-4EB4-B921-604F5CCFC59E}" type="presParOf" srcId="{2BF5A3D8-DD32-45A8-90A0-8F1FCC882D82}" destId="{3E99672B-1B3B-4D1D-ADF4-744D9655D8ED}" srcOrd="14" destOrd="0" presId="urn:microsoft.com/office/officeart/2005/8/layout/hProcess11"/>
    <dgm:cxn modelId="{AFC3732A-0873-4281-97C3-7A6C7AF92A9C}" type="presParOf" srcId="{3E99672B-1B3B-4D1D-ADF4-744D9655D8ED}" destId="{38BA7B5C-092D-45E1-A402-4B86DFB6E192}" srcOrd="0" destOrd="0" presId="urn:microsoft.com/office/officeart/2005/8/layout/hProcess11"/>
    <dgm:cxn modelId="{D2FF40B1-146A-4491-A707-ACECF722D8C7}" type="presParOf" srcId="{3E99672B-1B3B-4D1D-ADF4-744D9655D8ED}" destId="{E397D502-76C3-42CE-B993-72AE4A6D4E1F}" srcOrd="1" destOrd="0" presId="urn:microsoft.com/office/officeart/2005/8/layout/hProcess11"/>
    <dgm:cxn modelId="{7FE4BE15-F737-4716-9845-610E8F929BD1}" type="presParOf" srcId="{3E99672B-1B3B-4D1D-ADF4-744D9655D8ED}" destId="{D6B509D9-F301-40EF-BFF9-13CADCB93C4D}" srcOrd="2" destOrd="0" presId="urn:microsoft.com/office/officeart/2005/8/layout/hProcess11"/>
    <dgm:cxn modelId="{67E37C6A-5C0D-47FD-848F-9EE9AA190D3F}" type="presParOf" srcId="{2BF5A3D8-DD32-45A8-90A0-8F1FCC882D82}" destId="{7686D5A5-7690-4F91-910A-F3E26DA0D9D0}" srcOrd="15" destOrd="0" presId="urn:microsoft.com/office/officeart/2005/8/layout/hProcess11"/>
    <dgm:cxn modelId="{F4F9F5AB-6E88-4A9D-B412-DF636DF193D0}" type="presParOf" srcId="{2BF5A3D8-DD32-45A8-90A0-8F1FCC882D82}" destId="{7B5017A6-2B6D-4E23-9803-D2452B700A33}" srcOrd="16" destOrd="0" presId="urn:microsoft.com/office/officeart/2005/8/layout/hProcess11"/>
    <dgm:cxn modelId="{C2B1D6E1-2DAD-4DF0-ABD4-336EBF6076C7}" type="presParOf" srcId="{7B5017A6-2B6D-4E23-9803-D2452B700A33}" destId="{36FBF557-ED2D-48CE-A4DA-A6449019C2B9}" srcOrd="0" destOrd="0" presId="urn:microsoft.com/office/officeart/2005/8/layout/hProcess11"/>
    <dgm:cxn modelId="{DAF4DD6D-AAD3-4B50-8E53-0B49FEEF7838}" type="presParOf" srcId="{7B5017A6-2B6D-4E23-9803-D2452B700A33}" destId="{65C72287-B333-4B4C-87F5-C270249BA57A}" srcOrd="1" destOrd="0" presId="urn:microsoft.com/office/officeart/2005/8/layout/hProcess11"/>
    <dgm:cxn modelId="{EEDD6510-D46B-40C0-914C-46C3D427E335}" type="presParOf" srcId="{7B5017A6-2B6D-4E23-9803-D2452B700A33}" destId="{94CF1C67-0AB9-4C5C-836E-2DBABC84CBFC}" srcOrd="2" destOrd="0" presId="urn:microsoft.com/office/officeart/2005/8/layout/hProcess11"/>
    <dgm:cxn modelId="{6E71D594-D8CB-4A6E-9513-ABCC84B00BB0}" type="presParOf" srcId="{2BF5A3D8-DD32-45A8-90A0-8F1FCC882D82}" destId="{4E133A4F-CA65-4A08-930C-DC3EC735536B}" srcOrd="17" destOrd="0" presId="urn:microsoft.com/office/officeart/2005/8/layout/hProcess11"/>
    <dgm:cxn modelId="{041D46F1-F7B5-491E-8FE8-1E7F86CACE59}" type="presParOf" srcId="{2BF5A3D8-DD32-45A8-90A0-8F1FCC882D82}" destId="{60372D97-533B-4AA2-8844-283C4FA7F925}" srcOrd="18" destOrd="0" presId="urn:microsoft.com/office/officeart/2005/8/layout/hProcess11"/>
    <dgm:cxn modelId="{0515754B-EE7A-4844-BF80-E61704304B3B}" type="presParOf" srcId="{60372D97-533B-4AA2-8844-283C4FA7F925}" destId="{4D43AEC1-C60D-4035-AAF0-8AAFEED909DF}" srcOrd="0" destOrd="0" presId="urn:microsoft.com/office/officeart/2005/8/layout/hProcess11"/>
    <dgm:cxn modelId="{5C533F16-F380-467D-A129-3D63E63761CF}" type="presParOf" srcId="{60372D97-533B-4AA2-8844-283C4FA7F925}" destId="{3ED3372D-F09A-4F4D-961E-A3A33E6CB393}" srcOrd="1" destOrd="0" presId="urn:microsoft.com/office/officeart/2005/8/layout/hProcess11"/>
    <dgm:cxn modelId="{5DB4FD10-3C55-4B64-AD92-2F8C9645EDAA}" type="presParOf" srcId="{60372D97-533B-4AA2-8844-283C4FA7F925}" destId="{890CF28C-470D-4985-B264-CAF4DDD6CFD9}" srcOrd="2" destOrd="0" presId="urn:microsoft.com/office/officeart/2005/8/layout/hProcess11"/>
    <dgm:cxn modelId="{D28F3228-D2ED-4C8D-80D4-7F8C8858642E}" type="presParOf" srcId="{2BF5A3D8-DD32-45A8-90A0-8F1FCC882D82}" destId="{96D744CA-BAC5-4B49-B8DD-8823F4769BC9}" srcOrd="19" destOrd="0" presId="urn:microsoft.com/office/officeart/2005/8/layout/hProcess11"/>
    <dgm:cxn modelId="{5F61907A-B910-4458-B457-64268D3DA94C}" type="presParOf" srcId="{2BF5A3D8-DD32-45A8-90A0-8F1FCC882D82}" destId="{27413D46-6BBE-4A8E-B685-D7472B42BB5E}" srcOrd="20" destOrd="0" presId="urn:microsoft.com/office/officeart/2005/8/layout/hProcess11"/>
    <dgm:cxn modelId="{8EB3D975-7627-46A9-9B62-477C97D7DB8A}" type="presParOf" srcId="{27413D46-6BBE-4A8E-B685-D7472B42BB5E}" destId="{D4EB149C-04A3-4899-BC02-308F97F7CF2E}" srcOrd="0" destOrd="0" presId="urn:microsoft.com/office/officeart/2005/8/layout/hProcess11"/>
    <dgm:cxn modelId="{D5EDAC8E-1A52-4BA7-8687-E18F51E724B0}" type="presParOf" srcId="{27413D46-6BBE-4A8E-B685-D7472B42BB5E}" destId="{2AC38677-213D-4975-98C6-7C72339CE754}" srcOrd="1" destOrd="0" presId="urn:microsoft.com/office/officeart/2005/8/layout/hProcess11"/>
    <dgm:cxn modelId="{20137B17-EBEA-4034-8384-04BE4E6CF7EC}" type="presParOf" srcId="{27413D46-6BBE-4A8E-B685-D7472B42BB5E}" destId="{48890578-FEF9-4DD1-A14B-103AB3EFC6A3}" srcOrd="2" destOrd="0" presId="urn:microsoft.com/office/officeart/2005/8/layout/hProcess11"/>
    <dgm:cxn modelId="{46AC5BE4-2125-46A1-BDCB-7C48091286FF}" type="presParOf" srcId="{2BF5A3D8-DD32-45A8-90A0-8F1FCC882D82}" destId="{4F247255-4CE7-4212-A774-B991E1E64C4D}" srcOrd="21" destOrd="0" presId="urn:microsoft.com/office/officeart/2005/8/layout/hProcess11"/>
    <dgm:cxn modelId="{36480C09-5761-4099-897F-6461DD12D91E}" type="presParOf" srcId="{2BF5A3D8-DD32-45A8-90A0-8F1FCC882D82}" destId="{FB1FF971-0163-4151-BCDF-BBB0921E2314}" srcOrd="22" destOrd="0" presId="urn:microsoft.com/office/officeart/2005/8/layout/hProcess11"/>
    <dgm:cxn modelId="{8CA7C762-0AA4-4C04-843D-3CD3C9455250}" type="presParOf" srcId="{FB1FF971-0163-4151-BCDF-BBB0921E2314}" destId="{67207694-12C4-460E-878E-9EB23657EAF7}" srcOrd="0" destOrd="0" presId="urn:microsoft.com/office/officeart/2005/8/layout/hProcess11"/>
    <dgm:cxn modelId="{463FD3B6-24BE-4C75-AEAE-D3278AFA0BC6}" type="presParOf" srcId="{FB1FF971-0163-4151-BCDF-BBB0921E2314}" destId="{B33355BD-DC50-447C-BEB6-FA4D932E1BDD}" srcOrd="1" destOrd="0" presId="urn:microsoft.com/office/officeart/2005/8/layout/hProcess11"/>
    <dgm:cxn modelId="{3CD07DCB-04F1-4861-A7D6-3868C42E8E6B}" type="presParOf" srcId="{FB1FF971-0163-4151-BCDF-BBB0921E2314}" destId="{CB6E29C7-AC54-4059-ACEB-1D985F1DEB2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151AC4-8678-4392-BB50-2003DA2840FA}" type="doc">
      <dgm:prSet loTypeId="urn:microsoft.com/office/officeart/2005/8/layout/hProcess11" loCatId="process" qsTypeId="urn:microsoft.com/office/officeart/2005/8/quickstyle/simple1" qsCatId="simple" csTypeId="urn:microsoft.com/office/officeart/2005/8/colors/accent4_4" csCatId="accent4" phldr="1"/>
      <dgm:spPr/>
    </dgm:pt>
    <dgm:pt modelId="{C93C9339-4620-4781-B2C7-9641465AF893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2010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080158-4A58-4BC2-91AE-C329A71E2910}" type="parTrans" cxnId="{4E564454-10C6-45C0-B14C-9BA618EF9459}">
      <dgm:prSet/>
      <dgm:spPr/>
      <dgm:t>
        <a:bodyPr/>
        <a:lstStyle/>
        <a:p>
          <a:endParaRPr lang="en-GB"/>
        </a:p>
      </dgm:t>
    </dgm:pt>
    <dgm:pt modelId="{C79BDC6D-56F5-44FE-BB5C-07A4D70AE90E}" type="sibTrans" cxnId="{4E564454-10C6-45C0-B14C-9BA618EF9459}">
      <dgm:prSet/>
      <dgm:spPr/>
      <dgm:t>
        <a:bodyPr/>
        <a:lstStyle/>
        <a:p>
          <a:endParaRPr lang="en-GB"/>
        </a:p>
      </dgm:t>
    </dgm:pt>
    <dgm:pt modelId="{20D8110E-7C15-4B02-A7B5-88CB82FE00E4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2011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3CA340-1130-4EB3-B66C-131BEDD9468E}" type="parTrans" cxnId="{6D5B5C30-5E98-4BD5-8D36-A07F6D25D7F3}">
      <dgm:prSet/>
      <dgm:spPr/>
      <dgm:t>
        <a:bodyPr/>
        <a:lstStyle/>
        <a:p>
          <a:endParaRPr lang="en-GB"/>
        </a:p>
      </dgm:t>
    </dgm:pt>
    <dgm:pt modelId="{7ED54E2D-0B73-4210-B14A-A687F981A76D}" type="sibTrans" cxnId="{6D5B5C30-5E98-4BD5-8D36-A07F6D25D7F3}">
      <dgm:prSet/>
      <dgm:spPr/>
      <dgm:t>
        <a:bodyPr/>
        <a:lstStyle/>
        <a:p>
          <a:endParaRPr lang="en-GB"/>
        </a:p>
      </dgm:t>
    </dgm:pt>
    <dgm:pt modelId="{349EFDCA-2683-4684-874D-D224EFA186DE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2012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FFE3B1-B95D-49E9-801F-228655C8668B}" type="parTrans" cxnId="{5A5BEB08-70AD-4293-AD1E-5903617F99F0}">
      <dgm:prSet/>
      <dgm:spPr/>
      <dgm:t>
        <a:bodyPr/>
        <a:lstStyle/>
        <a:p>
          <a:endParaRPr lang="en-GB"/>
        </a:p>
      </dgm:t>
    </dgm:pt>
    <dgm:pt modelId="{BE976424-5010-4785-BE22-1828C07E66E7}" type="sibTrans" cxnId="{5A5BEB08-70AD-4293-AD1E-5903617F99F0}">
      <dgm:prSet/>
      <dgm:spPr/>
      <dgm:t>
        <a:bodyPr/>
        <a:lstStyle/>
        <a:p>
          <a:endParaRPr lang="en-GB"/>
        </a:p>
      </dgm:t>
    </dgm:pt>
    <dgm:pt modelId="{DAA7527A-1531-430F-97BB-81E58DEF5366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2015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B2417E-8890-4472-85FA-DA0EDFB64D13}" type="parTrans" cxnId="{4E328C00-77AA-4D1D-BA65-751EE65360F7}">
      <dgm:prSet/>
      <dgm:spPr/>
      <dgm:t>
        <a:bodyPr/>
        <a:lstStyle/>
        <a:p>
          <a:endParaRPr lang="en-GB"/>
        </a:p>
      </dgm:t>
    </dgm:pt>
    <dgm:pt modelId="{27B3ED4B-961A-4EAF-9185-FD30B93C06E4}" type="sibTrans" cxnId="{4E328C00-77AA-4D1D-BA65-751EE65360F7}">
      <dgm:prSet/>
      <dgm:spPr/>
      <dgm:t>
        <a:bodyPr/>
        <a:lstStyle/>
        <a:p>
          <a:endParaRPr lang="en-GB"/>
        </a:p>
      </dgm:t>
    </dgm:pt>
    <dgm:pt modelId="{B046FBBE-1704-4E9A-B460-8CAD62E98A94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2013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4740DC-D953-4514-A8D4-29229E659EFC}" type="parTrans" cxnId="{49055B2D-CF5C-441A-B3ED-C8E6FC979FB9}">
      <dgm:prSet/>
      <dgm:spPr/>
      <dgm:t>
        <a:bodyPr/>
        <a:lstStyle/>
        <a:p>
          <a:endParaRPr lang="en-US"/>
        </a:p>
      </dgm:t>
    </dgm:pt>
    <dgm:pt modelId="{35C3FEDF-E9DF-441E-8E02-3CE07993F664}" type="sibTrans" cxnId="{49055B2D-CF5C-441A-B3ED-C8E6FC979FB9}">
      <dgm:prSet/>
      <dgm:spPr/>
      <dgm:t>
        <a:bodyPr/>
        <a:lstStyle/>
        <a:p>
          <a:endParaRPr lang="en-US"/>
        </a:p>
      </dgm:t>
    </dgm:pt>
    <dgm:pt modelId="{F3F49665-1D65-4CD6-A36E-99726D36DE5E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2014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C89196-DDD6-4982-9336-07F7AF41754D}" type="parTrans" cxnId="{277085DE-7BBE-4442-BC20-E68D2D01A91E}">
      <dgm:prSet/>
      <dgm:spPr/>
      <dgm:t>
        <a:bodyPr/>
        <a:lstStyle/>
        <a:p>
          <a:endParaRPr lang="en-US"/>
        </a:p>
      </dgm:t>
    </dgm:pt>
    <dgm:pt modelId="{3315BFE3-91BA-4EF7-A5CE-D7465529389F}" type="sibTrans" cxnId="{277085DE-7BBE-4442-BC20-E68D2D01A91E}">
      <dgm:prSet/>
      <dgm:spPr/>
      <dgm:t>
        <a:bodyPr/>
        <a:lstStyle/>
        <a:p>
          <a:endParaRPr lang="en-US"/>
        </a:p>
      </dgm:t>
    </dgm:pt>
    <dgm:pt modelId="{DAE8706F-8FFD-41D6-A544-C5370F2AEE1F}">
      <dgm:prSet phldrT="[Tekst]"/>
      <dgm:spPr/>
      <dgm:t>
        <a:bodyPr/>
        <a:lstStyle/>
        <a:p>
          <a:r>
            <a:rPr lang="en-GB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2016</a:t>
          </a:r>
          <a:endParaRPr lang="en-GB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0E0D55-3482-423E-9F7F-72D4348691CE}" type="parTrans" cxnId="{3F790D6E-B173-4E3D-8F83-D64507BFAD5B}">
      <dgm:prSet/>
      <dgm:spPr/>
      <dgm:t>
        <a:bodyPr/>
        <a:lstStyle/>
        <a:p>
          <a:endParaRPr lang="en-US"/>
        </a:p>
      </dgm:t>
    </dgm:pt>
    <dgm:pt modelId="{950AB5C0-CDB8-402A-83B6-1166E98D6A8E}" type="sibTrans" cxnId="{3F790D6E-B173-4E3D-8F83-D64507BFAD5B}">
      <dgm:prSet/>
      <dgm:spPr/>
      <dgm:t>
        <a:bodyPr/>
        <a:lstStyle/>
        <a:p>
          <a:endParaRPr lang="en-US"/>
        </a:p>
      </dgm:t>
    </dgm:pt>
    <dgm:pt modelId="{C738EC6D-8CF5-42C3-BB24-807EBCA8AAFE}" type="pres">
      <dgm:prSet presAssocID="{EC151AC4-8678-4392-BB50-2003DA2840FA}" presName="Name0" presStyleCnt="0">
        <dgm:presLayoutVars>
          <dgm:dir/>
          <dgm:resizeHandles val="exact"/>
        </dgm:presLayoutVars>
      </dgm:prSet>
      <dgm:spPr/>
    </dgm:pt>
    <dgm:pt modelId="{DE52E67D-C346-4E4C-BF18-7FA2CCE6A0B4}" type="pres">
      <dgm:prSet presAssocID="{EC151AC4-8678-4392-BB50-2003DA2840FA}" presName="arrow" presStyleLbl="bgShp" presStyleIdx="0" presStyleCnt="1" custLinFactNeighborY="-654"/>
      <dgm:spPr/>
    </dgm:pt>
    <dgm:pt modelId="{2BF5A3D8-DD32-45A8-90A0-8F1FCC882D82}" type="pres">
      <dgm:prSet presAssocID="{EC151AC4-8678-4392-BB50-2003DA2840FA}" presName="points" presStyleCnt="0"/>
      <dgm:spPr/>
    </dgm:pt>
    <dgm:pt modelId="{E841E1BD-4FC9-4558-8BF0-A8C104E9D080}" type="pres">
      <dgm:prSet presAssocID="{C93C9339-4620-4781-B2C7-9641465AF893}" presName="compositeA" presStyleCnt="0"/>
      <dgm:spPr/>
    </dgm:pt>
    <dgm:pt modelId="{C20482AC-6A77-46E9-9C27-BB1DBC0AE53B}" type="pres">
      <dgm:prSet presAssocID="{C93C9339-4620-4781-B2C7-9641465AF893}" presName="textA" presStyleLbl="revTx" presStyleIdx="0" presStyleCnt="7" custLinFactNeighborX="-8766" custLinFactNeighborY="97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4E9418-6607-4BC4-8E2D-81BD8E882E22}" type="pres">
      <dgm:prSet presAssocID="{C93C9339-4620-4781-B2C7-9641465AF893}" presName="circleA" presStyleLbl="node1" presStyleIdx="0" presStyleCnt="7"/>
      <dgm:spPr/>
    </dgm:pt>
    <dgm:pt modelId="{3149FB10-5481-4143-82CD-6FC2D8CFA5F4}" type="pres">
      <dgm:prSet presAssocID="{C93C9339-4620-4781-B2C7-9641465AF893}" presName="spaceA" presStyleCnt="0"/>
      <dgm:spPr/>
    </dgm:pt>
    <dgm:pt modelId="{59BF6BF7-399F-4552-9C98-58047917FA6E}" type="pres">
      <dgm:prSet presAssocID="{C79BDC6D-56F5-44FE-BB5C-07A4D70AE90E}" presName="space" presStyleCnt="0"/>
      <dgm:spPr/>
    </dgm:pt>
    <dgm:pt modelId="{F9E74CF4-8045-45CB-BCE4-AAB6476CEE0D}" type="pres">
      <dgm:prSet presAssocID="{20D8110E-7C15-4B02-A7B5-88CB82FE00E4}" presName="compositeB" presStyleCnt="0"/>
      <dgm:spPr/>
    </dgm:pt>
    <dgm:pt modelId="{A7432B78-FD39-43E6-B3D4-2A46335D8F16}" type="pres">
      <dgm:prSet presAssocID="{20D8110E-7C15-4B02-A7B5-88CB82FE00E4}" presName="textB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669193-6813-4AE9-B4EB-36BB1C83E999}" type="pres">
      <dgm:prSet presAssocID="{20D8110E-7C15-4B02-A7B5-88CB82FE00E4}" presName="circleB" presStyleLbl="node1" presStyleIdx="1" presStyleCnt="7"/>
      <dgm:spPr/>
    </dgm:pt>
    <dgm:pt modelId="{D669792B-0259-46D7-8DE4-23435359333E}" type="pres">
      <dgm:prSet presAssocID="{20D8110E-7C15-4B02-A7B5-88CB82FE00E4}" presName="spaceB" presStyleCnt="0"/>
      <dgm:spPr/>
    </dgm:pt>
    <dgm:pt modelId="{17CF77E2-1244-4A1F-95A7-14F1948347E6}" type="pres">
      <dgm:prSet presAssocID="{7ED54E2D-0B73-4210-B14A-A687F981A76D}" presName="space" presStyleCnt="0"/>
      <dgm:spPr/>
    </dgm:pt>
    <dgm:pt modelId="{BC0D017D-53A7-42E0-977F-41C578E49252}" type="pres">
      <dgm:prSet presAssocID="{349EFDCA-2683-4684-874D-D224EFA186DE}" presName="compositeA" presStyleCnt="0"/>
      <dgm:spPr/>
    </dgm:pt>
    <dgm:pt modelId="{8D4EB360-6C25-475E-B306-E9345036FE93}" type="pres">
      <dgm:prSet presAssocID="{349EFDCA-2683-4684-874D-D224EFA186DE}" presName="textA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79869B-FAE6-4B30-BD38-7E2082FA32AA}" type="pres">
      <dgm:prSet presAssocID="{349EFDCA-2683-4684-874D-D224EFA186DE}" presName="circleA" presStyleLbl="node1" presStyleIdx="2" presStyleCnt="7"/>
      <dgm:spPr/>
    </dgm:pt>
    <dgm:pt modelId="{F67E6E5B-09E8-46F1-A2C8-C5D132FC6598}" type="pres">
      <dgm:prSet presAssocID="{349EFDCA-2683-4684-874D-D224EFA186DE}" presName="spaceA" presStyleCnt="0"/>
      <dgm:spPr/>
    </dgm:pt>
    <dgm:pt modelId="{69A7FD49-0585-43E4-AB04-39E8B0410C61}" type="pres">
      <dgm:prSet presAssocID="{BE976424-5010-4785-BE22-1828C07E66E7}" presName="space" presStyleCnt="0"/>
      <dgm:spPr/>
    </dgm:pt>
    <dgm:pt modelId="{4138FBEC-A405-455E-8B23-BF33CF3AC033}" type="pres">
      <dgm:prSet presAssocID="{B046FBBE-1704-4E9A-B460-8CAD62E98A94}" presName="compositeB" presStyleCnt="0"/>
      <dgm:spPr/>
    </dgm:pt>
    <dgm:pt modelId="{17E4BDC5-6D0D-4B97-BD66-0A4989239F8C}" type="pres">
      <dgm:prSet presAssocID="{B046FBBE-1704-4E9A-B460-8CAD62E98A94}" presName="textB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BB5FA-F86C-42EA-B202-0AC6A238FD62}" type="pres">
      <dgm:prSet presAssocID="{B046FBBE-1704-4E9A-B460-8CAD62E98A94}" presName="circleB" presStyleLbl="node1" presStyleIdx="3" presStyleCnt="7"/>
      <dgm:spPr/>
    </dgm:pt>
    <dgm:pt modelId="{F8536184-E1E9-4D5C-924D-BB13CF4F85F0}" type="pres">
      <dgm:prSet presAssocID="{B046FBBE-1704-4E9A-B460-8CAD62E98A94}" presName="spaceB" presStyleCnt="0"/>
      <dgm:spPr/>
    </dgm:pt>
    <dgm:pt modelId="{A925F95A-2D1C-4757-939C-B5EAEEC4C5D1}" type="pres">
      <dgm:prSet presAssocID="{35C3FEDF-E9DF-441E-8E02-3CE07993F664}" presName="space" presStyleCnt="0"/>
      <dgm:spPr/>
    </dgm:pt>
    <dgm:pt modelId="{964C7FA9-8F6C-48A8-ADFB-9DF82F595EE3}" type="pres">
      <dgm:prSet presAssocID="{F3F49665-1D65-4CD6-A36E-99726D36DE5E}" presName="compositeA" presStyleCnt="0"/>
      <dgm:spPr/>
    </dgm:pt>
    <dgm:pt modelId="{7CFE2B2A-C923-4EA0-B24F-45A0AC1BE03E}" type="pres">
      <dgm:prSet presAssocID="{F3F49665-1D65-4CD6-A36E-99726D36DE5E}" presName="textA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E8459C-2D1A-4678-97D4-6FD9F118CFFF}" type="pres">
      <dgm:prSet presAssocID="{F3F49665-1D65-4CD6-A36E-99726D36DE5E}" presName="circleA" presStyleLbl="node1" presStyleIdx="4" presStyleCnt="7"/>
      <dgm:spPr/>
    </dgm:pt>
    <dgm:pt modelId="{6B41AEC8-BFD3-4872-9A6D-4BD635D03DAF}" type="pres">
      <dgm:prSet presAssocID="{F3F49665-1D65-4CD6-A36E-99726D36DE5E}" presName="spaceA" presStyleCnt="0"/>
      <dgm:spPr/>
    </dgm:pt>
    <dgm:pt modelId="{6DEFAE26-8317-467B-932A-A45F6EB93A85}" type="pres">
      <dgm:prSet presAssocID="{3315BFE3-91BA-4EF7-A5CE-D7465529389F}" presName="space" presStyleCnt="0"/>
      <dgm:spPr/>
    </dgm:pt>
    <dgm:pt modelId="{CE2B510A-CE98-46C0-955B-E890041138B6}" type="pres">
      <dgm:prSet presAssocID="{DAA7527A-1531-430F-97BB-81E58DEF5366}" presName="compositeB" presStyleCnt="0"/>
      <dgm:spPr/>
    </dgm:pt>
    <dgm:pt modelId="{DF134FCF-533E-42AE-9621-75A12A90CEE9}" type="pres">
      <dgm:prSet presAssocID="{DAA7527A-1531-430F-97BB-81E58DEF5366}" presName="textB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B42E2-DC6F-46B5-A646-B6AA455C79C2}" type="pres">
      <dgm:prSet presAssocID="{DAA7527A-1531-430F-97BB-81E58DEF5366}" presName="circleB" presStyleLbl="node1" presStyleIdx="5" presStyleCnt="7"/>
      <dgm:spPr/>
    </dgm:pt>
    <dgm:pt modelId="{E6EF32B9-260F-42F3-BB50-214B039B94C5}" type="pres">
      <dgm:prSet presAssocID="{DAA7527A-1531-430F-97BB-81E58DEF5366}" presName="spaceB" presStyleCnt="0"/>
      <dgm:spPr/>
    </dgm:pt>
    <dgm:pt modelId="{FA853B55-5B7F-4CF3-9D51-630E29BDAF4D}" type="pres">
      <dgm:prSet presAssocID="{27B3ED4B-961A-4EAF-9185-FD30B93C06E4}" presName="space" presStyleCnt="0"/>
      <dgm:spPr/>
    </dgm:pt>
    <dgm:pt modelId="{84CC354D-F734-4CC5-9559-3482C8EAB940}" type="pres">
      <dgm:prSet presAssocID="{DAE8706F-8FFD-41D6-A544-C5370F2AEE1F}" presName="compositeA" presStyleCnt="0"/>
      <dgm:spPr/>
    </dgm:pt>
    <dgm:pt modelId="{0097E409-225B-4FCA-81F5-AF945E9B72A8}" type="pres">
      <dgm:prSet presAssocID="{DAE8706F-8FFD-41D6-A544-C5370F2AEE1F}" presName="textA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171DC-BF54-4FBA-8FB3-C109AA6550E2}" type="pres">
      <dgm:prSet presAssocID="{DAE8706F-8FFD-41D6-A544-C5370F2AEE1F}" presName="circleA" presStyleLbl="node1" presStyleIdx="6" presStyleCnt="7"/>
      <dgm:spPr/>
    </dgm:pt>
    <dgm:pt modelId="{3F505D0A-DDAD-4D49-ABC7-AC9626898A40}" type="pres">
      <dgm:prSet presAssocID="{DAE8706F-8FFD-41D6-A544-C5370F2AEE1F}" presName="spaceA" presStyleCnt="0"/>
      <dgm:spPr/>
    </dgm:pt>
  </dgm:ptLst>
  <dgm:cxnLst>
    <dgm:cxn modelId="{3F790D6E-B173-4E3D-8F83-D64507BFAD5B}" srcId="{EC151AC4-8678-4392-BB50-2003DA2840FA}" destId="{DAE8706F-8FFD-41D6-A544-C5370F2AEE1F}" srcOrd="6" destOrd="0" parTransId="{030E0D55-3482-423E-9F7F-72D4348691CE}" sibTransId="{950AB5C0-CDB8-402A-83B6-1166E98D6A8E}"/>
    <dgm:cxn modelId="{BCA232F2-310C-4213-853B-4032849C1488}" type="presOf" srcId="{DAA7527A-1531-430F-97BB-81E58DEF5366}" destId="{DF134FCF-533E-42AE-9621-75A12A90CEE9}" srcOrd="0" destOrd="0" presId="urn:microsoft.com/office/officeart/2005/8/layout/hProcess11"/>
    <dgm:cxn modelId="{F069982D-F201-4D37-8913-BB230E3383FB}" type="presOf" srcId="{C93C9339-4620-4781-B2C7-9641465AF893}" destId="{C20482AC-6A77-46E9-9C27-BB1DBC0AE53B}" srcOrd="0" destOrd="0" presId="urn:microsoft.com/office/officeart/2005/8/layout/hProcess11"/>
    <dgm:cxn modelId="{D2699A44-899A-4492-BBD1-C693C7B7B378}" type="presOf" srcId="{F3F49665-1D65-4CD6-A36E-99726D36DE5E}" destId="{7CFE2B2A-C923-4EA0-B24F-45A0AC1BE03E}" srcOrd="0" destOrd="0" presId="urn:microsoft.com/office/officeart/2005/8/layout/hProcess11"/>
    <dgm:cxn modelId="{277085DE-7BBE-4442-BC20-E68D2D01A91E}" srcId="{EC151AC4-8678-4392-BB50-2003DA2840FA}" destId="{F3F49665-1D65-4CD6-A36E-99726D36DE5E}" srcOrd="4" destOrd="0" parTransId="{48C89196-DDD6-4982-9336-07F7AF41754D}" sibTransId="{3315BFE3-91BA-4EF7-A5CE-D7465529389F}"/>
    <dgm:cxn modelId="{53C0631C-0118-497E-B732-3B6F4D831722}" type="presOf" srcId="{EC151AC4-8678-4392-BB50-2003DA2840FA}" destId="{C738EC6D-8CF5-42C3-BB24-807EBCA8AAFE}" srcOrd="0" destOrd="0" presId="urn:microsoft.com/office/officeart/2005/8/layout/hProcess11"/>
    <dgm:cxn modelId="{6D5B5C30-5E98-4BD5-8D36-A07F6D25D7F3}" srcId="{EC151AC4-8678-4392-BB50-2003DA2840FA}" destId="{20D8110E-7C15-4B02-A7B5-88CB82FE00E4}" srcOrd="1" destOrd="0" parTransId="{6F3CA340-1130-4EB3-B66C-131BEDD9468E}" sibTransId="{7ED54E2D-0B73-4210-B14A-A687F981A76D}"/>
    <dgm:cxn modelId="{659B92D1-C35A-400F-87C8-C65A0A88C3D6}" type="presOf" srcId="{B046FBBE-1704-4E9A-B460-8CAD62E98A94}" destId="{17E4BDC5-6D0D-4B97-BD66-0A4989239F8C}" srcOrd="0" destOrd="0" presId="urn:microsoft.com/office/officeart/2005/8/layout/hProcess11"/>
    <dgm:cxn modelId="{443446A3-079B-4A19-951C-B6AE37EE5FAE}" type="presOf" srcId="{20D8110E-7C15-4B02-A7B5-88CB82FE00E4}" destId="{A7432B78-FD39-43E6-B3D4-2A46335D8F16}" srcOrd="0" destOrd="0" presId="urn:microsoft.com/office/officeart/2005/8/layout/hProcess11"/>
    <dgm:cxn modelId="{49055B2D-CF5C-441A-B3ED-C8E6FC979FB9}" srcId="{EC151AC4-8678-4392-BB50-2003DA2840FA}" destId="{B046FBBE-1704-4E9A-B460-8CAD62E98A94}" srcOrd="3" destOrd="0" parTransId="{454740DC-D953-4514-A8D4-29229E659EFC}" sibTransId="{35C3FEDF-E9DF-441E-8E02-3CE07993F664}"/>
    <dgm:cxn modelId="{4E328C00-77AA-4D1D-BA65-751EE65360F7}" srcId="{EC151AC4-8678-4392-BB50-2003DA2840FA}" destId="{DAA7527A-1531-430F-97BB-81E58DEF5366}" srcOrd="5" destOrd="0" parTransId="{E2B2417E-8890-4472-85FA-DA0EDFB64D13}" sibTransId="{27B3ED4B-961A-4EAF-9185-FD30B93C06E4}"/>
    <dgm:cxn modelId="{4C4D32D6-E34B-4CF5-A58D-906FB2D910A1}" type="presOf" srcId="{349EFDCA-2683-4684-874D-D224EFA186DE}" destId="{8D4EB360-6C25-475E-B306-E9345036FE93}" srcOrd="0" destOrd="0" presId="urn:microsoft.com/office/officeart/2005/8/layout/hProcess11"/>
    <dgm:cxn modelId="{7A015C59-7ED2-45D8-B118-79CA0BF0CE12}" type="presOf" srcId="{DAE8706F-8FFD-41D6-A544-C5370F2AEE1F}" destId="{0097E409-225B-4FCA-81F5-AF945E9B72A8}" srcOrd="0" destOrd="0" presId="urn:microsoft.com/office/officeart/2005/8/layout/hProcess11"/>
    <dgm:cxn modelId="{4E564454-10C6-45C0-B14C-9BA618EF9459}" srcId="{EC151AC4-8678-4392-BB50-2003DA2840FA}" destId="{C93C9339-4620-4781-B2C7-9641465AF893}" srcOrd="0" destOrd="0" parTransId="{C2080158-4A58-4BC2-91AE-C329A71E2910}" sibTransId="{C79BDC6D-56F5-44FE-BB5C-07A4D70AE90E}"/>
    <dgm:cxn modelId="{5A5BEB08-70AD-4293-AD1E-5903617F99F0}" srcId="{EC151AC4-8678-4392-BB50-2003DA2840FA}" destId="{349EFDCA-2683-4684-874D-D224EFA186DE}" srcOrd="2" destOrd="0" parTransId="{D7FFE3B1-B95D-49E9-801F-228655C8668B}" sibTransId="{BE976424-5010-4785-BE22-1828C07E66E7}"/>
    <dgm:cxn modelId="{54D24EAF-B35F-484F-AD8A-760E49501462}" type="presParOf" srcId="{C738EC6D-8CF5-42C3-BB24-807EBCA8AAFE}" destId="{DE52E67D-C346-4E4C-BF18-7FA2CCE6A0B4}" srcOrd="0" destOrd="0" presId="urn:microsoft.com/office/officeart/2005/8/layout/hProcess11"/>
    <dgm:cxn modelId="{E7AA5932-3049-4CF4-9805-60B7DE8D0871}" type="presParOf" srcId="{C738EC6D-8CF5-42C3-BB24-807EBCA8AAFE}" destId="{2BF5A3D8-DD32-45A8-90A0-8F1FCC882D82}" srcOrd="1" destOrd="0" presId="urn:microsoft.com/office/officeart/2005/8/layout/hProcess11"/>
    <dgm:cxn modelId="{02DD0FB6-6BD4-41CF-A8A3-109AEEAC70A1}" type="presParOf" srcId="{2BF5A3D8-DD32-45A8-90A0-8F1FCC882D82}" destId="{E841E1BD-4FC9-4558-8BF0-A8C104E9D080}" srcOrd="0" destOrd="0" presId="urn:microsoft.com/office/officeart/2005/8/layout/hProcess11"/>
    <dgm:cxn modelId="{4C1B636A-BBAD-4017-B3C3-1D663698CACA}" type="presParOf" srcId="{E841E1BD-4FC9-4558-8BF0-A8C104E9D080}" destId="{C20482AC-6A77-46E9-9C27-BB1DBC0AE53B}" srcOrd="0" destOrd="0" presId="urn:microsoft.com/office/officeart/2005/8/layout/hProcess11"/>
    <dgm:cxn modelId="{6ADA9B60-10C4-43CE-B36B-AA8EB3E266AF}" type="presParOf" srcId="{E841E1BD-4FC9-4558-8BF0-A8C104E9D080}" destId="{0C4E9418-6607-4BC4-8E2D-81BD8E882E22}" srcOrd="1" destOrd="0" presId="urn:microsoft.com/office/officeart/2005/8/layout/hProcess11"/>
    <dgm:cxn modelId="{0D3A8088-D31D-4CC5-8DF5-67AB95A35A82}" type="presParOf" srcId="{E841E1BD-4FC9-4558-8BF0-A8C104E9D080}" destId="{3149FB10-5481-4143-82CD-6FC2D8CFA5F4}" srcOrd="2" destOrd="0" presId="urn:microsoft.com/office/officeart/2005/8/layout/hProcess11"/>
    <dgm:cxn modelId="{5261760A-1126-47DD-8238-947B4599511C}" type="presParOf" srcId="{2BF5A3D8-DD32-45A8-90A0-8F1FCC882D82}" destId="{59BF6BF7-399F-4552-9C98-58047917FA6E}" srcOrd="1" destOrd="0" presId="urn:microsoft.com/office/officeart/2005/8/layout/hProcess11"/>
    <dgm:cxn modelId="{4D14DA7F-109C-47AA-9319-07AE26A2F110}" type="presParOf" srcId="{2BF5A3D8-DD32-45A8-90A0-8F1FCC882D82}" destId="{F9E74CF4-8045-45CB-BCE4-AAB6476CEE0D}" srcOrd="2" destOrd="0" presId="urn:microsoft.com/office/officeart/2005/8/layout/hProcess11"/>
    <dgm:cxn modelId="{13AA5804-EEEA-47EA-9E64-48DB9B20791E}" type="presParOf" srcId="{F9E74CF4-8045-45CB-BCE4-AAB6476CEE0D}" destId="{A7432B78-FD39-43E6-B3D4-2A46335D8F16}" srcOrd="0" destOrd="0" presId="urn:microsoft.com/office/officeart/2005/8/layout/hProcess11"/>
    <dgm:cxn modelId="{4C4061EF-A0C3-4008-9C47-F7939A3B3176}" type="presParOf" srcId="{F9E74CF4-8045-45CB-BCE4-AAB6476CEE0D}" destId="{0D669193-6813-4AE9-B4EB-36BB1C83E999}" srcOrd="1" destOrd="0" presId="urn:microsoft.com/office/officeart/2005/8/layout/hProcess11"/>
    <dgm:cxn modelId="{6B005F66-F710-4B15-BDA2-B89BA7305B4A}" type="presParOf" srcId="{F9E74CF4-8045-45CB-BCE4-AAB6476CEE0D}" destId="{D669792B-0259-46D7-8DE4-23435359333E}" srcOrd="2" destOrd="0" presId="urn:microsoft.com/office/officeart/2005/8/layout/hProcess11"/>
    <dgm:cxn modelId="{B544B8A4-6401-4BD4-A995-C5E0E051A630}" type="presParOf" srcId="{2BF5A3D8-DD32-45A8-90A0-8F1FCC882D82}" destId="{17CF77E2-1244-4A1F-95A7-14F1948347E6}" srcOrd="3" destOrd="0" presId="urn:microsoft.com/office/officeart/2005/8/layout/hProcess11"/>
    <dgm:cxn modelId="{2C664915-60B4-470B-9E12-8867155D2D50}" type="presParOf" srcId="{2BF5A3D8-DD32-45A8-90A0-8F1FCC882D82}" destId="{BC0D017D-53A7-42E0-977F-41C578E49252}" srcOrd="4" destOrd="0" presId="urn:microsoft.com/office/officeart/2005/8/layout/hProcess11"/>
    <dgm:cxn modelId="{90A32B04-2CE5-4ECC-AC5D-E6975257B264}" type="presParOf" srcId="{BC0D017D-53A7-42E0-977F-41C578E49252}" destId="{8D4EB360-6C25-475E-B306-E9345036FE93}" srcOrd="0" destOrd="0" presId="urn:microsoft.com/office/officeart/2005/8/layout/hProcess11"/>
    <dgm:cxn modelId="{ECA2203F-B0BC-46DD-9B9B-522CC581FBC8}" type="presParOf" srcId="{BC0D017D-53A7-42E0-977F-41C578E49252}" destId="{4C79869B-FAE6-4B30-BD38-7E2082FA32AA}" srcOrd="1" destOrd="0" presId="urn:microsoft.com/office/officeart/2005/8/layout/hProcess11"/>
    <dgm:cxn modelId="{F9D8BC47-258F-4445-AB2A-4403D17CEB39}" type="presParOf" srcId="{BC0D017D-53A7-42E0-977F-41C578E49252}" destId="{F67E6E5B-09E8-46F1-A2C8-C5D132FC6598}" srcOrd="2" destOrd="0" presId="urn:microsoft.com/office/officeart/2005/8/layout/hProcess11"/>
    <dgm:cxn modelId="{6F743FCA-5412-42B8-81C5-2F8728E38633}" type="presParOf" srcId="{2BF5A3D8-DD32-45A8-90A0-8F1FCC882D82}" destId="{69A7FD49-0585-43E4-AB04-39E8B0410C61}" srcOrd="5" destOrd="0" presId="urn:microsoft.com/office/officeart/2005/8/layout/hProcess11"/>
    <dgm:cxn modelId="{9E6D892C-2A10-42FA-BBC8-7501664734AB}" type="presParOf" srcId="{2BF5A3D8-DD32-45A8-90A0-8F1FCC882D82}" destId="{4138FBEC-A405-455E-8B23-BF33CF3AC033}" srcOrd="6" destOrd="0" presId="urn:microsoft.com/office/officeart/2005/8/layout/hProcess11"/>
    <dgm:cxn modelId="{E4671F0D-3A17-414B-8BA6-664FE88B3669}" type="presParOf" srcId="{4138FBEC-A405-455E-8B23-BF33CF3AC033}" destId="{17E4BDC5-6D0D-4B97-BD66-0A4989239F8C}" srcOrd="0" destOrd="0" presId="urn:microsoft.com/office/officeart/2005/8/layout/hProcess11"/>
    <dgm:cxn modelId="{77161A2D-22CE-41AA-8F6A-83D926230006}" type="presParOf" srcId="{4138FBEC-A405-455E-8B23-BF33CF3AC033}" destId="{D83BB5FA-F86C-42EA-B202-0AC6A238FD62}" srcOrd="1" destOrd="0" presId="urn:microsoft.com/office/officeart/2005/8/layout/hProcess11"/>
    <dgm:cxn modelId="{3D8EE3E6-1C55-44EC-BE57-E629C675C86D}" type="presParOf" srcId="{4138FBEC-A405-455E-8B23-BF33CF3AC033}" destId="{F8536184-E1E9-4D5C-924D-BB13CF4F85F0}" srcOrd="2" destOrd="0" presId="urn:microsoft.com/office/officeart/2005/8/layout/hProcess11"/>
    <dgm:cxn modelId="{AA53FE56-BD4C-4EBE-8E3D-9FE3CB8E93BA}" type="presParOf" srcId="{2BF5A3D8-DD32-45A8-90A0-8F1FCC882D82}" destId="{A925F95A-2D1C-4757-939C-B5EAEEC4C5D1}" srcOrd="7" destOrd="0" presId="urn:microsoft.com/office/officeart/2005/8/layout/hProcess11"/>
    <dgm:cxn modelId="{E14DD5CA-EF66-4BB2-92CD-2784E40F47F4}" type="presParOf" srcId="{2BF5A3D8-DD32-45A8-90A0-8F1FCC882D82}" destId="{964C7FA9-8F6C-48A8-ADFB-9DF82F595EE3}" srcOrd="8" destOrd="0" presId="urn:microsoft.com/office/officeart/2005/8/layout/hProcess11"/>
    <dgm:cxn modelId="{7540F868-77C4-4BF8-BE91-BC8C50E258D3}" type="presParOf" srcId="{964C7FA9-8F6C-48A8-ADFB-9DF82F595EE3}" destId="{7CFE2B2A-C923-4EA0-B24F-45A0AC1BE03E}" srcOrd="0" destOrd="0" presId="urn:microsoft.com/office/officeart/2005/8/layout/hProcess11"/>
    <dgm:cxn modelId="{2D0BD944-74D2-45A1-A6AF-17C2A129A559}" type="presParOf" srcId="{964C7FA9-8F6C-48A8-ADFB-9DF82F595EE3}" destId="{73E8459C-2D1A-4678-97D4-6FD9F118CFFF}" srcOrd="1" destOrd="0" presId="urn:microsoft.com/office/officeart/2005/8/layout/hProcess11"/>
    <dgm:cxn modelId="{BC94D7DD-0EF5-4DA8-A60E-401C4063A4CE}" type="presParOf" srcId="{964C7FA9-8F6C-48A8-ADFB-9DF82F595EE3}" destId="{6B41AEC8-BFD3-4872-9A6D-4BD635D03DAF}" srcOrd="2" destOrd="0" presId="urn:microsoft.com/office/officeart/2005/8/layout/hProcess11"/>
    <dgm:cxn modelId="{6ADFB0DF-3A9E-4D9C-AC5F-70504247AFDD}" type="presParOf" srcId="{2BF5A3D8-DD32-45A8-90A0-8F1FCC882D82}" destId="{6DEFAE26-8317-467B-932A-A45F6EB93A85}" srcOrd="9" destOrd="0" presId="urn:microsoft.com/office/officeart/2005/8/layout/hProcess11"/>
    <dgm:cxn modelId="{2220E2E1-4607-4868-B4D9-57C700C962C2}" type="presParOf" srcId="{2BF5A3D8-DD32-45A8-90A0-8F1FCC882D82}" destId="{CE2B510A-CE98-46C0-955B-E890041138B6}" srcOrd="10" destOrd="0" presId="urn:microsoft.com/office/officeart/2005/8/layout/hProcess11"/>
    <dgm:cxn modelId="{D9CCC243-2CDF-4900-B103-1C55C8266FB2}" type="presParOf" srcId="{CE2B510A-CE98-46C0-955B-E890041138B6}" destId="{DF134FCF-533E-42AE-9621-75A12A90CEE9}" srcOrd="0" destOrd="0" presId="urn:microsoft.com/office/officeart/2005/8/layout/hProcess11"/>
    <dgm:cxn modelId="{16AED10D-3BBA-4D0F-B6C4-B3E4B6E9B3A0}" type="presParOf" srcId="{CE2B510A-CE98-46C0-955B-E890041138B6}" destId="{19CB42E2-DC6F-46B5-A646-B6AA455C79C2}" srcOrd="1" destOrd="0" presId="urn:microsoft.com/office/officeart/2005/8/layout/hProcess11"/>
    <dgm:cxn modelId="{09C7A4AD-C4A0-4E70-9466-459E3A8A9839}" type="presParOf" srcId="{CE2B510A-CE98-46C0-955B-E890041138B6}" destId="{E6EF32B9-260F-42F3-BB50-214B039B94C5}" srcOrd="2" destOrd="0" presId="urn:microsoft.com/office/officeart/2005/8/layout/hProcess11"/>
    <dgm:cxn modelId="{785EFAA2-07A3-4CC8-8E5B-2298A067ED58}" type="presParOf" srcId="{2BF5A3D8-DD32-45A8-90A0-8F1FCC882D82}" destId="{FA853B55-5B7F-4CF3-9D51-630E29BDAF4D}" srcOrd="11" destOrd="0" presId="urn:microsoft.com/office/officeart/2005/8/layout/hProcess11"/>
    <dgm:cxn modelId="{C0924912-FA5D-4120-8208-E6B51F11D510}" type="presParOf" srcId="{2BF5A3D8-DD32-45A8-90A0-8F1FCC882D82}" destId="{84CC354D-F734-4CC5-9559-3482C8EAB940}" srcOrd="12" destOrd="0" presId="urn:microsoft.com/office/officeart/2005/8/layout/hProcess11"/>
    <dgm:cxn modelId="{DBE1440C-C04C-4022-95ED-83315328F62B}" type="presParOf" srcId="{84CC354D-F734-4CC5-9559-3482C8EAB940}" destId="{0097E409-225B-4FCA-81F5-AF945E9B72A8}" srcOrd="0" destOrd="0" presId="urn:microsoft.com/office/officeart/2005/8/layout/hProcess11"/>
    <dgm:cxn modelId="{000E361E-345E-473F-B8A2-2788BE3E8EE0}" type="presParOf" srcId="{84CC354D-F734-4CC5-9559-3482C8EAB940}" destId="{2C8171DC-BF54-4FBA-8FB3-C109AA6550E2}" srcOrd="1" destOrd="0" presId="urn:microsoft.com/office/officeart/2005/8/layout/hProcess11"/>
    <dgm:cxn modelId="{6E58535A-7775-4F5E-8156-0530A812D723}" type="presParOf" srcId="{84CC354D-F734-4CC5-9559-3482C8EAB940}" destId="{3F505D0A-DDAD-4D49-ABC7-AC9626898A4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90D25-1CB1-42E8-B574-E2CEAAFE98D0}">
      <dsp:nvSpPr>
        <dsp:cNvPr id="0" name=""/>
        <dsp:cNvSpPr/>
      </dsp:nvSpPr>
      <dsp:spPr>
        <a:xfrm>
          <a:off x="2131" y="1966674"/>
          <a:ext cx="1897171" cy="758868"/>
        </a:xfrm>
        <a:prstGeom prst="chevron">
          <a:avLst/>
        </a:prstGeom>
        <a:gradFill rotWithShape="0">
          <a:gsLst>
            <a:gs pos="0">
              <a:srgbClr val="8B9AB3"/>
            </a:gs>
            <a:gs pos="80000">
              <a:srgbClr val="94ACD4"/>
            </a:gs>
            <a:gs pos="100000">
              <a:srgbClr val="A3B8DD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24003" rIns="0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/>
              </a:solidFill>
            </a:rPr>
            <a:t>The Early Years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381565" y="1966674"/>
        <a:ext cx="1138303" cy="758868"/>
      </dsp:txXfrm>
    </dsp:sp>
    <dsp:sp modelId="{B6EBFB4B-DAA7-4F49-83F0-0503B3B09B35}">
      <dsp:nvSpPr>
        <dsp:cNvPr id="0" name=""/>
        <dsp:cNvSpPr/>
      </dsp:nvSpPr>
      <dsp:spPr>
        <a:xfrm>
          <a:off x="1709585" y="1966674"/>
          <a:ext cx="1897171" cy="758868"/>
        </a:xfrm>
        <a:prstGeom prst="chevron">
          <a:avLst/>
        </a:prstGeom>
        <a:gradFill rotWithShape="0">
          <a:gsLst>
            <a:gs pos="0">
              <a:srgbClr val="6A7E9E"/>
            </a:gs>
            <a:gs pos="80000">
              <a:srgbClr val="94ACD4"/>
            </a:gs>
            <a:gs pos="100000">
              <a:srgbClr val="94ACD7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000" tIns="24003" rIns="0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Consoli-dation</a:t>
          </a:r>
          <a:endParaRPr lang="en-GB" sz="1800" kern="1200" dirty="0"/>
        </a:p>
      </dsp:txBody>
      <dsp:txXfrm>
        <a:off x="2089019" y="1966674"/>
        <a:ext cx="1138303" cy="758868"/>
      </dsp:txXfrm>
    </dsp:sp>
    <dsp:sp modelId="{1019D8F7-043B-49A7-B6A3-D846A9099538}">
      <dsp:nvSpPr>
        <dsp:cNvPr id="0" name=""/>
        <dsp:cNvSpPr/>
      </dsp:nvSpPr>
      <dsp:spPr>
        <a:xfrm>
          <a:off x="3417039" y="1966674"/>
          <a:ext cx="1897171" cy="758868"/>
        </a:xfrm>
        <a:prstGeom prst="chevron">
          <a:avLst/>
        </a:prstGeom>
        <a:gradFill rotWithShape="0">
          <a:gsLst>
            <a:gs pos="0">
              <a:srgbClr val="56729B"/>
            </a:gs>
            <a:gs pos="80000">
              <a:srgbClr val="7396CB"/>
            </a:gs>
            <a:gs pos="100000">
              <a:srgbClr val="7296CE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Assistance</a:t>
          </a:r>
          <a:endParaRPr lang="en-GB" sz="1500" kern="1200" dirty="0"/>
        </a:p>
      </dsp:txBody>
      <dsp:txXfrm>
        <a:off x="3796473" y="1966674"/>
        <a:ext cx="1138303" cy="758868"/>
      </dsp:txXfrm>
    </dsp:sp>
    <dsp:sp modelId="{ACEF879E-558A-4E42-ACD9-2870015A76F7}">
      <dsp:nvSpPr>
        <dsp:cNvPr id="0" name=""/>
        <dsp:cNvSpPr/>
      </dsp:nvSpPr>
      <dsp:spPr>
        <a:xfrm>
          <a:off x="5124493" y="1966674"/>
          <a:ext cx="1897171" cy="758868"/>
        </a:xfrm>
        <a:prstGeom prst="chevron">
          <a:avLst/>
        </a:prstGeom>
        <a:gradFill rotWithShape="0">
          <a:gsLst>
            <a:gs pos="0">
              <a:srgbClr val="3C6294"/>
            </a:gs>
            <a:gs pos="80000">
              <a:srgbClr val="5182C3"/>
            </a:gs>
            <a:gs pos="100000">
              <a:srgbClr val="5082C6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Expansion</a:t>
          </a:r>
          <a:endParaRPr lang="en-GB" sz="1500" kern="1200" dirty="0"/>
        </a:p>
      </dsp:txBody>
      <dsp:txXfrm>
        <a:off x="5503927" y="1966674"/>
        <a:ext cx="1138303" cy="758868"/>
      </dsp:txXfrm>
    </dsp:sp>
    <dsp:sp modelId="{0FEAE711-1F61-4CDC-B1FD-A7A65F03ABDA}">
      <dsp:nvSpPr>
        <dsp:cNvPr id="0" name=""/>
        <dsp:cNvSpPr/>
      </dsp:nvSpPr>
      <dsp:spPr>
        <a:xfrm>
          <a:off x="6831947" y="1966674"/>
          <a:ext cx="1897171" cy="758868"/>
        </a:xfrm>
        <a:prstGeom prst="chevron">
          <a:avLst/>
        </a:prstGeom>
        <a:gradFill rotWithShape="0">
          <a:gsLst>
            <a:gs pos="0">
              <a:srgbClr val="275389"/>
            </a:gs>
            <a:gs pos="80000">
              <a:srgbClr val="366FB4"/>
            </a:gs>
            <a:gs pos="100000">
              <a:srgbClr val="336FB7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New Frontiers</a:t>
          </a:r>
          <a:endParaRPr lang="en-GB" sz="1600" kern="1200" dirty="0"/>
        </a:p>
      </dsp:txBody>
      <dsp:txXfrm>
        <a:off x="7211381" y="1966674"/>
        <a:ext cx="1138303" cy="758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2E67D-C346-4E4C-BF18-7FA2CCE6A0B4}">
      <dsp:nvSpPr>
        <dsp:cNvPr id="0" name=""/>
        <dsp:cNvSpPr/>
      </dsp:nvSpPr>
      <dsp:spPr>
        <a:xfrm>
          <a:off x="0" y="1591215"/>
          <a:ext cx="8275618" cy="2121620"/>
        </a:xfrm>
        <a:prstGeom prst="notchedRightArrow">
          <a:avLst/>
        </a:prstGeom>
        <a:solidFill>
          <a:srgbClr val="94A8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482AC-6A77-46E9-9C27-BB1DBC0AE53B}">
      <dsp:nvSpPr>
        <dsp:cNvPr id="0" name=""/>
        <dsp:cNvSpPr/>
      </dsp:nvSpPr>
      <dsp:spPr>
        <a:xfrm>
          <a:off x="0" y="20643"/>
          <a:ext cx="1020107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1967</a:t>
          </a:r>
          <a:endParaRPr lang="en-GB" sz="25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643"/>
        <a:ext cx="1020107" cy="2121620"/>
      </dsp:txXfrm>
    </dsp:sp>
    <dsp:sp modelId="{0C4E9418-6607-4BC4-8E2D-81BD8E882E22}">
      <dsp:nvSpPr>
        <dsp:cNvPr id="0" name=""/>
        <dsp:cNvSpPr/>
      </dsp:nvSpPr>
      <dsp:spPr>
        <a:xfrm>
          <a:off x="245487" y="2386822"/>
          <a:ext cx="530405" cy="530405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32B78-FD39-43E6-B3D4-2A46335D8F16}">
      <dsp:nvSpPr>
        <dsp:cNvPr id="0" name=""/>
        <dsp:cNvSpPr/>
      </dsp:nvSpPr>
      <dsp:spPr>
        <a:xfrm>
          <a:off x="1071749" y="3182430"/>
          <a:ext cx="1020107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1968</a:t>
          </a:r>
          <a:endParaRPr lang="en-GB" sz="25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71749" y="3182430"/>
        <a:ext cx="1020107" cy="2121620"/>
      </dsp:txXfrm>
    </dsp:sp>
    <dsp:sp modelId="{0D669193-6813-4AE9-B4EB-36BB1C83E999}">
      <dsp:nvSpPr>
        <dsp:cNvPr id="0" name=""/>
        <dsp:cNvSpPr/>
      </dsp:nvSpPr>
      <dsp:spPr>
        <a:xfrm>
          <a:off x="1316600" y="2386822"/>
          <a:ext cx="530405" cy="530405"/>
        </a:xfrm>
        <a:prstGeom prst="ellipse">
          <a:avLst/>
        </a:prstGeom>
        <a:solidFill>
          <a:schemeClr val="accent1">
            <a:shade val="50000"/>
            <a:hueOff val="103268"/>
            <a:satOff val="-2160"/>
            <a:lumOff val="120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EB360-6C25-475E-B306-E9345036FE93}">
      <dsp:nvSpPr>
        <dsp:cNvPr id="0" name=""/>
        <dsp:cNvSpPr/>
      </dsp:nvSpPr>
      <dsp:spPr>
        <a:xfrm>
          <a:off x="2142861" y="0"/>
          <a:ext cx="1020107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1969</a:t>
          </a:r>
          <a:endParaRPr lang="en-GB" sz="25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2861" y="0"/>
        <a:ext cx="1020107" cy="2121620"/>
      </dsp:txXfrm>
    </dsp:sp>
    <dsp:sp modelId="{4C79869B-FAE6-4B30-BD38-7E2082FA32AA}">
      <dsp:nvSpPr>
        <dsp:cNvPr id="0" name=""/>
        <dsp:cNvSpPr/>
      </dsp:nvSpPr>
      <dsp:spPr>
        <a:xfrm>
          <a:off x="2387712" y="2386822"/>
          <a:ext cx="530405" cy="530405"/>
        </a:xfrm>
        <a:prstGeom prst="ellipse">
          <a:avLst/>
        </a:prstGeom>
        <a:solidFill>
          <a:schemeClr val="accent1">
            <a:shade val="50000"/>
            <a:hueOff val="206535"/>
            <a:satOff val="-4320"/>
            <a:lumOff val="240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047CD-4CB5-4DF1-897B-D88574FD7899}">
      <dsp:nvSpPr>
        <dsp:cNvPr id="0" name=""/>
        <dsp:cNvSpPr/>
      </dsp:nvSpPr>
      <dsp:spPr>
        <a:xfrm>
          <a:off x="3213974" y="3182430"/>
          <a:ext cx="1020107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1970</a:t>
          </a:r>
          <a:endParaRPr lang="en-GB" sz="25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3974" y="3182430"/>
        <a:ext cx="1020107" cy="2121620"/>
      </dsp:txXfrm>
    </dsp:sp>
    <dsp:sp modelId="{72D5CFE7-DF54-4F0A-B1C6-861D116374A2}">
      <dsp:nvSpPr>
        <dsp:cNvPr id="0" name=""/>
        <dsp:cNvSpPr/>
      </dsp:nvSpPr>
      <dsp:spPr>
        <a:xfrm>
          <a:off x="3458825" y="2386822"/>
          <a:ext cx="530405" cy="530405"/>
        </a:xfrm>
        <a:prstGeom prst="ellipse">
          <a:avLst/>
        </a:prstGeom>
        <a:solidFill>
          <a:schemeClr val="accent1">
            <a:shade val="50000"/>
            <a:hueOff val="309803"/>
            <a:satOff val="-6480"/>
            <a:lumOff val="360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6D0F8-86A6-4092-A868-A96AA0BA0C81}">
      <dsp:nvSpPr>
        <dsp:cNvPr id="0" name=""/>
        <dsp:cNvSpPr/>
      </dsp:nvSpPr>
      <dsp:spPr>
        <a:xfrm>
          <a:off x="4285087" y="0"/>
          <a:ext cx="1020107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1971</a:t>
          </a:r>
          <a:endParaRPr lang="en-GB" sz="25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5087" y="0"/>
        <a:ext cx="1020107" cy="2121620"/>
      </dsp:txXfrm>
    </dsp:sp>
    <dsp:sp modelId="{69AED567-DD70-488D-BD25-6C48836FFA98}">
      <dsp:nvSpPr>
        <dsp:cNvPr id="0" name=""/>
        <dsp:cNvSpPr/>
      </dsp:nvSpPr>
      <dsp:spPr>
        <a:xfrm>
          <a:off x="4529938" y="2386822"/>
          <a:ext cx="530405" cy="530405"/>
        </a:xfrm>
        <a:prstGeom prst="ellipse">
          <a:avLst/>
        </a:prstGeom>
        <a:solidFill>
          <a:schemeClr val="accent1">
            <a:shade val="50000"/>
            <a:hueOff val="309803"/>
            <a:satOff val="-6480"/>
            <a:lumOff val="360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55847-C9B0-4E13-90D4-090C27537FE3}">
      <dsp:nvSpPr>
        <dsp:cNvPr id="0" name=""/>
        <dsp:cNvSpPr/>
      </dsp:nvSpPr>
      <dsp:spPr>
        <a:xfrm>
          <a:off x="5356199" y="3182430"/>
          <a:ext cx="1020107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1972</a:t>
          </a:r>
          <a:endParaRPr lang="en-GB" sz="25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56199" y="3182430"/>
        <a:ext cx="1020107" cy="2121620"/>
      </dsp:txXfrm>
    </dsp:sp>
    <dsp:sp modelId="{C668EB73-58A2-4B6E-9549-F8D3AB564CF6}">
      <dsp:nvSpPr>
        <dsp:cNvPr id="0" name=""/>
        <dsp:cNvSpPr/>
      </dsp:nvSpPr>
      <dsp:spPr>
        <a:xfrm>
          <a:off x="5601050" y="2386822"/>
          <a:ext cx="530405" cy="530405"/>
        </a:xfrm>
        <a:prstGeom prst="ellipse">
          <a:avLst/>
        </a:prstGeom>
        <a:solidFill>
          <a:schemeClr val="accent1">
            <a:shade val="50000"/>
            <a:hueOff val="206535"/>
            <a:satOff val="-4320"/>
            <a:lumOff val="240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DCD6E-7244-4278-9905-E94F28262ABE}">
      <dsp:nvSpPr>
        <dsp:cNvPr id="0" name=""/>
        <dsp:cNvSpPr/>
      </dsp:nvSpPr>
      <dsp:spPr>
        <a:xfrm>
          <a:off x="6427312" y="0"/>
          <a:ext cx="1020107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1973</a:t>
          </a:r>
          <a:endParaRPr lang="en-GB" sz="25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27312" y="0"/>
        <a:ext cx="1020107" cy="2121620"/>
      </dsp:txXfrm>
    </dsp:sp>
    <dsp:sp modelId="{F743C060-3E20-4607-8E79-0563032B43A3}">
      <dsp:nvSpPr>
        <dsp:cNvPr id="0" name=""/>
        <dsp:cNvSpPr/>
      </dsp:nvSpPr>
      <dsp:spPr>
        <a:xfrm>
          <a:off x="6672163" y="2386822"/>
          <a:ext cx="530405" cy="530405"/>
        </a:xfrm>
        <a:prstGeom prst="ellipse">
          <a:avLst/>
        </a:prstGeom>
        <a:solidFill>
          <a:schemeClr val="accent1">
            <a:shade val="50000"/>
            <a:hueOff val="103268"/>
            <a:satOff val="-2160"/>
            <a:lumOff val="120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2E67D-C346-4E4C-BF18-7FA2CCE6A0B4}">
      <dsp:nvSpPr>
        <dsp:cNvPr id="0" name=""/>
        <dsp:cNvSpPr/>
      </dsp:nvSpPr>
      <dsp:spPr>
        <a:xfrm>
          <a:off x="0" y="1591215"/>
          <a:ext cx="8275618" cy="2121620"/>
        </a:xfrm>
        <a:prstGeom prst="notchedRightArrow">
          <a:avLst/>
        </a:prstGeom>
        <a:solidFill>
          <a:srgbClr val="94A8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482AC-6A77-46E9-9C27-BB1DBC0AE53B}">
      <dsp:nvSpPr>
        <dsp:cNvPr id="0" name=""/>
        <dsp:cNvSpPr/>
      </dsp:nvSpPr>
      <dsp:spPr>
        <a:xfrm>
          <a:off x="0" y="20643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1974</a:t>
          </a:r>
          <a:endParaRPr lang="en-GB" sz="22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643"/>
        <a:ext cx="891912" cy="2121620"/>
      </dsp:txXfrm>
    </dsp:sp>
    <dsp:sp modelId="{0C4E9418-6607-4BC4-8E2D-81BD8E882E22}">
      <dsp:nvSpPr>
        <dsp:cNvPr id="0" name=""/>
        <dsp:cNvSpPr/>
      </dsp:nvSpPr>
      <dsp:spPr>
        <a:xfrm>
          <a:off x="181048" y="2386822"/>
          <a:ext cx="530405" cy="530405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32B78-FD39-43E6-B3D4-2A46335D8F16}">
      <dsp:nvSpPr>
        <dsp:cNvPr id="0" name=""/>
        <dsp:cNvSpPr/>
      </dsp:nvSpPr>
      <dsp:spPr>
        <a:xfrm>
          <a:off x="936803" y="3182430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1975</a:t>
          </a:r>
          <a:endParaRPr lang="en-GB" sz="22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6803" y="3182430"/>
        <a:ext cx="891912" cy="2121620"/>
      </dsp:txXfrm>
    </dsp:sp>
    <dsp:sp modelId="{0D669193-6813-4AE9-B4EB-36BB1C83E999}">
      <dsp:nvSpPr>
        <dsp:cNvPr id="0" name=""/>
        <dsp:cNvSpPr/>
      </dsp:nvSpPr>
      <dsp:spPr>
        <a:xfrm>
          <a:off x="1117556" y="2386822"/>
          <a:ext cx="530405" cy="530405"/>
        </a:xfrm>
        <a:prstGeom prst="ellipse">
          <a:avLst/>
        </a:prstGeom>
        <a:solidFill>
          <a:schemeClr val="accent1">
            <a:shade val="50000"/>
            <a:hueOff val="90359"/>
            <a:satOff val="-1890"/>
            <a:lumOff val="105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EB360-6C25-475E-B306-E9345036FE93}">
      <dsp:nvSpPr>
        <dsp:cNvPr id="0" name=""/>
        <dsp:cNvSpPr/>
      </dsp:nvSpPr>
      <dsp:spPr>
        <a:xfrm>
          <a:off x="1873310" y="0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1976</a:t>
          </a:r>
          <a:endParaRPr lang="en-GB" sz="22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3310" y="0"/>
        <a:ext cx="891912" cy="2121620"/>
      </dsp:txXfrm>
    </dsp:sp>
    <dsp:sp modelId="{4C79869B-FAE6-4B30-BD38-7E2082FA32AA}">
      <dsp:nvSpPr>
        <dsp:cNvPr id="0" name=""/>
        <dsp:cNvSpPr/>
      </dsp:nvSpPr>
      <dsp:spPr>
        <a:xfrm>
          <a:off x="2054064" y="2386822"/>
          <a:ext cx="530405" cy="530405"/>
        </a:xfrm>
        <a:prstGeom prst="ellips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047CD-4CB5-4DF1-897B-D88574FD7899}">
      <dsp:nvSpPr>
        <dsp:cNvPr id="0" name=""/>
        <dsp:cNvSpPr/>
      </dsp:nvSpPr>
      <dsp:spPr>
        <a:xfrm>
          <a:off x="2809818" y="3182430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1977</a:t>
          </a:r>
          <a:endParaRPr lang="en-GB" sz="22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9818" y="3182430"/>
        <a:ext cx="891912" cy="2121620"/>
      </dsp:txXfrm>
    </dsp:sp>
    <dsp:sp modelId="{72D5CFE7-DF54-4F0A-B1C6-861D116374A2}">
      <dsp:nvSpPr>
        <dsp:cNvPr id="0" name=""/>
        <dsp:cNvSpPr/>
      </dsp:nvSpPr>
      <dsp:spPr>
        <a:xfrm>
          <a:off x="2990571" y="2386822"/>
          <a:ext cx="530405" cy="530405"/>
        </a:xfrm>
        <a:prstGeom prst="ellipse">
          <a:avLst/>
        </a:prstGeom>
        <a:solidFill>
          <a:schemeClr val="accent1">
            <a:shade val="50000"/>
            <a:hueOff val="271077"/>
            <a:satOff val="-5670"/>
            <a:lumOff val="315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6D0F8-86A6-4092-A868-A96AA0BA0C81}">
      <dsp:nvSpPr>
        <dsp:cNvPr id="0" name=""/>
        <dsp:cNvSpPr/>
      </dsp:nvSpPr>
      <dsp:spPr>
        <a:xfrm>
          <a:off x="3746325" y="0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r>
            <a:rPr lang="en-GB" sz="22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97</a:t>
          </a:r>
          <a:r>
            <a:rPr lang="en-GB" sz="22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en-GB" sz="22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6325" y="0"/>
        <a:ext cx="891912" cy="2121620"/>
      </dsp:txXfrm>
    </dsp:sp>
    <dsp:sp modelId="{69AED567-DD70-488D-BD25-6C48836FFA98}">
      <dsp:nvSpPr>
        <dsp:cNvPr id="0" name=""/>
        <dsp:cNvSpPr/>
      </dsp:nvSpPr>
      <dsp:spPr>
        <a:xfrm>
          <a:off x="3927079" y="2386822"/>
          <a:ext cx="530405" cy="530405"/>
        </a:xfrm>
        <a:prstGeom prst="ellipse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55847-C9B0-4E13-90D4-090C27537FE3}">
      <dsp:nvSpPr>
        <dsp:cNvPr id="0" name=""/>
        <dsp:cNvSpPr/>
      </dsp:nvSpPr>
      <dsp:spPr>
        <a:xfrm>
          <a:off x="4682833" y="3182430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1979</a:t>
          </a:r>
          <a:endParaRPr lang="en-GB" sz="22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2833" y="3182430"/>
        <a:ext cx="891912" cy="2121620"/>
      </dsp:txXfrm>
    </dsp:sp>
    <dsp:sp modelId="{C668EB73-58A2-4B6E-9549-F8D3AB564CF6}">
      <dsp:nvSpPr>
        <dsp:cNvPr id="0" name=""/>
        <dsp:cNvSpPr/>
      </dsp:nvSpPr>
      <dsp:spPr>
        <a:xfrm>
          <a:off x="4863586" y="2386822"/>
          <a:ext cx="530405" cy="530405"/>
        </a:xfrm>
        <a:prstGeom prst="ellipse">
          <a:avLst/>
        </a:prstGeom>
        <a:solidFill>
          <a:schemeClr val="accent1">
            <a:shade val="50000"/>
            <a:hueOff val="271077"/>
            <a:satOff val="-5670"/>
            <a:lumOff val="315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DCD6E-7244-4278-9905-E94F28262ABE}">
      <dsp:nvSpPr>
        <dsp:cNvPr id="0" name=""/>
        <dsp:cNvSpPr/>
      </dsp:nvSpPr>
      <dsp:spPr>
        <a:xfrm>
          <a:off x="5619341" y="0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1980</a:t>
          </a:r>
          <a:endParaRPr lang="en-GB" sz="22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19341" y="0"/>
        <a:ext cx="891912" cy="2121620"/>
      </dsp:txXfrm>
    </dsp:sp>
    <dsp:sp modelId="{F743C060-3E20-4607-8E79-0563032B43A3}">
      <dsp:nvSpPr>
        <dsp:cNvPr id="0" name=""/>
        <dsp:cNvSpPr/>
      </dsp:nvSpPr>
      <dsp:spPr>
        <a:xfrm>
          <a:off x="5800094" y="2386822"/>
          <a:ext cx="530405" cy="530405"/>
        </a:xfrm>
        <a:prstGeom prst="ellips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7E6A3-B5E0-441E-8F31-DE2B07F6BEB7}">
      <dsp:nvSpPr>
        <dsp:cNvPr id="0" name=""/>
        <dsp:cNvSpPr/>
      </dsp:nvSpPr>
      <dsp:spPr>
        <a:xfrm>
          <a:off x="6555848" y="3182430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1981</a:t>
          </a:r>
          <a:endParaRPr lang="en-GB" sz="22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55848" y="3182430"/>
        <a:ext cx="891912" cy="2121620"/>
      </dsp:txXfrm>
    </dsp:sp>
    <dsp:sp modelId="{6C51752E-C1AC-47E7-8E63-362F5CE4FA48}">
      <dsp:nvSpPr>
        <dsp:cNvPr id="0" name=""/>
        <dsp:cNvSpPr/>
      </dsp:nvSpPr>
      <dsp:spPr>
        <a:xfrm>
          <a:off x="6736602" y="2386822"/>
          <a:ext cx="530405" cy="530405"/>
        </a:xfrm>
        <a:prstGeom prst="ellipse">
          <a:avLst/>
        </a:prstGeom>
        <a:solidFill>
          <a:schemeClr val="accent1">
            <a:shade val="50000"/>
            <a:hueOff val="90359"/>
            <a:satOff val="-1890"/>
            <a:lumOff val="105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2E67D-C346-4E4C-BF18-7FA2CCE6A0B4}">
      <dsp:nvSpPr>
        <dsp:cNvPr id="0" name=""/>
        <dsp:cNvSpPr/>
      </dsp:nvSpPr>
      <dsp:spPr>
        <a:xfrm>
          <a:off x="0" y="1591215"/>
          <a:ext cx="8275618" cy="2121620"/>
        </a:xfrm>
        <a:prstGeom prst="notchedRightArrow">
          <a:avLst/>
        </a:prstGeom>
        <a:solidFill>
          <a:srgbClr val="94A8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482AC-6A77-46E9-9C27-BB1DBC0AE53B}">
      <dsp:nvSpPr>
        <dsp:cNvPr id="0" name=""/>
        <dsp:cNvSpPr/>
      </dsp:nvSpPr>
      <dsp:spPr>
        <a:xfrm>
          <a:off x="0" y="20643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1974</a:t>
          </a:r>
          <a:endParaRPr lang="en-GB" sz="22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643"/>
        <a:ext cx="891912" cy="2121620"/>
      </dsp:txXfrm>
    </dsp:sp>
    <dsp:sp modelId="{0C4E9418-6607-4BC4-8E2D-81BD8E882E22}">
      <dsp:nvSpPr>
        <dsp:cNvPr id="0" name=""/>
        <dsp:cNvSpPr/>
      </dsp:nvSpPr>
      <dsp:spPr>
        <a:xfrm>
          <a:off x="181048" y="2386822"/>
          <a:ext cx="530405" cy="530405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32B78-FD39-43E6-B3D4-2A46335D8F16}">
      <dsp:nvSpPr>
        <dsp:cNvPr id="0" name=""/>
        <dsp:cNvSpPr/>
      </dsp:nvSpPr>
      <dsp:spPr>
        <a:xfrm>
          <a:off x="936803" y="3182430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1975</a:t>
          </a:r>
          <a:endParaRPr lang="en-GB" sz="22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6803" y="3182430"/>
        <a:ext cx="891912" cy="2121620"/>
      </dsp:txXfrm>
    </dsp:sp>
    <dsp:sp modelId="{0D669193-6813-4AE9-B4EB-36BB1C83E999}">
      <dsp:nvSpPr>
        <dsp:cNvPr id="0" name=""/>
        <dsp:cNvSpPr/>
      </dsp:nvSpPr>
      <dsp:spPr>
        <a:xfrm>
          <a:off x="1117556" y="2386822"/>
          <a:ext cx="530405" cy="530405"/>
        </a:xfrm>
        <a:prstGeom prst="ellipse">
          <a:avLst/>
        </a:prstGeom>
        <a:solidFill>
          <a:schemeClr val="accent1">
            <a:shade val="50000"/>
            <a:hueOff val="90359"/>
            <a:satOff val="-1890"/>
            <a:lumOff val="105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EB360-6C25-475E-B306-E9345036FE93}">
      <dsp:nvSpPr>
        <dsp:cNvPr id="0" name=""/>
        <dsp:cNvSpPr/>
      </dsp:nvSpPr>
      <dsp:spPr>
        <a:xfrm>
          <a:off x="1873310" y="0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1976</a:t>
          </a:r>
          <a:endParaRPr lang="en-GB" sz="22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3310" y="0"/>
        <a:ext cx="891912" cy="2121620"/>
      </dsp:txXfrm>
    </dsp:sp>
    <dsp:sp modelId="{4C79869B-FAE6-4B30-BD38-7E2082FA32AA}">
      <dsp:nvSpPr>
        <dsp:cNvPr id="0" name=""/>
        <dsp:cNvSpPr/>
      </dsp:nvSpPr>
      <dsp:spPr>
        <a:xfrm>
          <a:off x="2054064" y="2386822"/>
          <a:ext cx="530405" cy="530405"/>
        </a:xfrm>
        <a:prstGeom prst="ellips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047CD-4CB5-4DF1-897B-D88574FD7899}">
      <dsp:nvSpPr>
        <dsp:cNvPr id="0" name=""/>
        <dsp:cNvSpPr/>
      </dsp:nvSpPr>
      <dsp:spPr>
        <a:xfrm>
          <a:off x="2809818" y="3182430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1977</a:t>
          </a:r>
          <a:endParaRPr lang="en-GB" sz="22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9818" y="3182430"/>
        <a:ext cx="891912" cy="2121620"/>
      </dsp:txXfrm>
    </dsp:sp>
    <dsp:sp modelId="{72D5CFE7-DF54-4F0A-B1C6-861D116374A2}">
      <dsp:nvSpPr>
        <dsp:cNvPr id="0" name=""/>
        <dsp:cNvSpPr/>
      </dsp:nvSpPr>
      <dsp:spPr>
        <a:xfrm>
          <a:off x="2990571" y="2386822"/>
          <a:ext cx="530405" cy="530405"/>
        </a:xfrm>
        <a:prstGeom prst="ellipse">
          <a:avLst/>
        </a:prstGeom>
        <a:solidFill>
          <a:schemeClr val="accent1">
            <a:shade val="50000"/>
            <a:hueOff val="271077"/>
            <a:satOff val="-5670"/>
            <a:lumOff val="315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6D0F8-86A6-4092-A868-A96AA0BA0C81}">
      <dsp:nvSpPr>
        <dsp:cNvPr id="0" name=""/>
        <dsp:cNvSpPr/>
      </dsp:nvSpPr>
      <dsp:spPr>
        <a:xfrm>
          <a:off x="3746325" y="0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1978</a:t>
          </a:r>
          <a:endParaRPr lang="en-GB" sz="22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6325" y="0"/>
        <a:ext cx="891912" cy="2121620"/>
      </dsp:txXfrm>
    </dsp:sp>
    <dsp:sp modelId="{69AED567-DD70-488D-BD25-6C48836FFA98}">
      <dsp:nvSpPr>
        <dsp:cNvPr id="0" name=""/>
        <dsp:cNvSpPr/>
      </dsp:nvSpPr>
      <dsp:spPr>
        <a:xfrm>
          <a:off x="3927079" y="2386822"/>
          <a:ext cx="530405" cy="530405"/>
        </a:xfrm>
        <a:prstGeom prst="ellipse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55847-C9B0-4E13-90D4-090C27537FE3}">
      <dsp:nvSpPr>
        <dsp:cNvPr id="0" name=""/>
        <dsp:cNvSpPr/>
      </dsp:nvSpPr>
      <dsp:spPr>
        <a:xfrm>
          <a:off x="4682833" y="3182430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1979</a:t>
          </a:r>
          <a:endParaRPr lang="en-GB" sz="22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2833" y="3182430"/>
        <a:ext cx="891912" cy="2121620"/>
      </dsp:txXfrm>
    </dsp:sp>
    <dsp:sp modelId="{C668EB73-58A2-4B6E-9549-F8D3AB564CF6}">
      <dsp:nvSpPr>
        <dsp:cNvPr id="0" name=""/>
        <dsp:cNvSpPr/>
      </dsp:nvSpPr>
      <dsp:spPr>
        <a:xfrm>
          <a:off x="4863586" y="2386822"/>
          <a:ext cx="530405" cy="530405"/>
        </a:xfrm>
        <a:prstGeom prst="ellipse">
          <a:avLst/>
        </a:prstGeom>
        <a:solidFill>
          <a:schemeClr val="accent1">
            <a:shade val="50000"/>
            <a:hueOff val="271077"/>
            <a:satOff val="-5670"/>
            <a:lumOff val="315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DCD6E-7244-4278-9905-E94F28262ABE}">
      <dsp:nvSpPr>
        <dsp:cNvPr id="0" name=""/>
        <dsp:cNvSpPr/>
      </dsp:nvSpPr>
      <dsp:spPr>
        <a:xfrm>
          <a:off x="5619341" y="0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1980</a:t>
          </a:r>
          <a:endParaRPr lang="en-GB" sz="22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19341" y="0"/>
        <a:ext cx="891912" cy="2121620"/>
      </dsp:txXfrm>
    </dsp:sp>
    <dsp:sp modelId="{F743C060-3E20-4607-8E79-0563032B43A3}">
      <dsp:nvSpPr>
        <dsp:cNvPr id="0" name=""/>
        <dsp:cNvSpPr/>
      </dsp:nvSpPr>
      <dsp:spPr>
        <a:xfrm>
          <a:off x="5800094" y="2386822"/>
          <a:ext cx="530405" cy="530405"/>
        </a:xfrm>
        <a:prstGeom prst="ellips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7E6A3-B5E0-441E-8F31-DE2B07F6BEB7}">
      <dsp:nvSpPr>
        <dsp:cNvPr id="0" name=""/>
        <dsp:cNvSpPr/>
      </dsp:nvSpPr>
      <dsp:spPr>
        <a:xfrm>
          <a:off x="6555848" y="3182430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1981</a:t>
          </a:r>
          <a:endParaRPr lang="en-GB" sz="22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55848" y="3182430"/>
        <a:ext cx="891912" cy="2121620"/>
      </dsp:txXfrm>
    </dsp:sp>
    <dsp:sp modelId="{6C51752E-C1AC-47E7-8E63-362F5CE4FA48}">
      <dsp:nvSpPr>
        <dsp:cNvPr id="0" name=""/>
        <dsp:cNvSpPr/>
      </dsp:nvSpPr>
      <dsp:spPr>
        <a:xfrm>
          <a:off x="6736602" y="2386822"/>
          <a:ext cx="530405" cy="530405"/>
        </a:xfrm>
        <a:prstGeom prst="ellipse">
          <a:avLst/>
        </a:prstGeom>
        <a:solidFill>
          <a:schemeClr val="accent1">
            <a:shade val="50000"/>
            <a:hueOff val="90359"/>
            <a:satOff val="-1890"/>
            <a:lumOff val="105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2E67D-C346-4E4C-BF18-7FA2CCE6A0B4}">
      <dsp:nvSpPr>
        <dsp:cNvPr id="0" name=""/>
        <dsp:cNvSpPr/>
      </dsp:nvSpPr>
      <dsp:spPr>
        <a:xfrm>
          <a:off x="0" y="1591215"/>
          <a:ext cx="8275618" cy="2121620"/>
        </a:xfrm>
        <a:prstGeom prst="notchedRightArrow">
          <a:avLst/>
        </a:prstGeom>
        <a:solidFill>
          <a:srgbClr val="94A8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482AC-6A77-46E9-9C27-BB1DBC0AE53B}">
      <dsp:nvSpPr>
        <dsp:cNvPr id="0" name=""/>
        <dsp:cNvSpPr/>
      </dsp:nvSpPr>
      <dsp:spPr>
        <a:xfrm>
          <a:off x="0" y="20643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1974</a:t>
          </a:r>
          <a:endParaRPr lang="en-GB" sz="22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643"/>
        <a:ext cx="891912" cy="2121620"/>
      </dsp:txXfrm>
    </dsp:sp>
    <dsp:sp modelId="{0C4E9418-6607-4BC4-8E2D-81BD8E882E22}">
      <dsp:nvSpPr>
        <dsp:cNvPr id="0" name=""/>
        <dsp:cNvSpPr/>
      </dsp:nvSpPr>
      <dsp:spPr>
        <a:xfrm>
          <a:off x="181048" y="2386822"/>
          <a:ext cx="530405" cy="530405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32B78-FD39-43E6-B3D4-2A46335D8F16}">
      <dsp:nvSpPr>
        <dsp:cNvPr id="0" name=""/>
        <dsp:cNvSpPr/>
      </dsp:nvSpPr>
      <dsp:spPr>
        <a:xfrm>
          <a:off x="936803" y="3182430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1975</a:t>
          </a:r>
          <a:endParaRPr lang="en-GB" sz="22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36803" y="3182430"/>
        <a:ext cx="891912" cy="2121620"/>
      </dsp:txXfrm>
    </dsp:sp>
    <dsp:sp modelId="{0D669193-6813-4AE9-B4EB-36BB1C83E999}">
      <dsp:nvSpPr>
        <dsp:cNvPr id="0" name=""/>
        <dsp:cNvSpPr/>
      </dsp:nvSpPr>
      <dsp:spPr>
        <a:xfrm>
          <a:off x="1117556" y="2386822"/>
          <a:ext cx="530405" cy="530405"/>
        </a:xfrm>
        <a:prstGeom prst="ellipse">
          <a:avLst/>
        </a:prstGeom>
        <a:solidFill>
          <a:schemeClr val="accent1">
            <a:shade val="50000"/>
            <a:hueOff val="90359"/>
            <a:satOff val="-1890"/>
            <a:lumOff val="105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EB360-6C25-475E-B306-E9345036FE93}">
      <dsp:nvSpPr>
        <dsp:cNvPr id="0" name=""/>
        <dsp:cNvSpPr/>
      </dsp:nvSpPr>
      <dsp:spPr>
        <a:xfrm>
          <a:off x="1873310" y="0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1976</a:t>
          </a:r>
          <a:endParaRPr lang="en-GB" sz="2200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3310" y="0"/>
        <a:ext cx="891912" cy="2121620"/>
      </dsp:txXfrm>
    </dsp:sp>
    <dsp:sp modelId="{4C79869B-FAE6-4B30-BD38-7E2082FA32AA}">
      <dsp:nvSpPr>
        <dsp:cNvPr id="0" name=""/>
        <dsp:cNvSpPr/>
      </dsp:nvSpPr>
      <dsp:spPr>
        <a:xfrm>
          <a:off x="2054064" y="2386822"/>
          <a:ext cx="530405" cy="530405"/>
        </a:xfrm>
        <a:prstGeom prst="ellips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047CD-4CB5-4DF1-897B-D88574FD7899}">
      <dsp:nvSpPr>
        <dsp:cNvPr id="0" name=""/>
        <dsp:cNvSpPr/>
      </dsp:nvSpPr>
      <dsp:spPr>
        <a:xfrm>
          <a:off x="2809818" y="3182430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1977</a:t>
          </a:r>
          <a:endParaRPr lang="en-GB" sz="22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9818" y="3182430"/>
        <a:ext cx="891912" cy="2121620"/>
      </dsp:txXfrm>
    </dsp:sp>
    <dsp:sp modelId="{72D5CFE7-DF54-4F0A-B1C6-861D116374A2}">
      <dsp:nvSpPr>
        <dsp:cNvPr id="0" name=""/>
        <dsp:cNvSpPr/>
      </dsp:nvSpPr>
      <dsp:spPr>
        <a:xfrm>
          <a:off x="2990571" y="2386822"/>
          <a:ext cx="530405" cy="530405"/>
        </a:xfrm>
        <a:prstGeom prst="ellipse">
          <a:avLst/>
        </a:prstGeom>
        <a:solidFill>
          <a:schemeClr val="accent1">
            <a:shade val="50000"/>
            <a:hueOff val="271077"/>
            <a:satOff val="-5670"/>
            <a:lumOff val="315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6D0F8-86A6-4092-A868-A96AA0BA0C81}">
      <dsp:nvSpPr>
        <dsp:cNvPr id="0" name=""/>
        <dsp:cNvSpPr/>
      </dsp:nvSpPr>
      <dsp:spPr>
        <a:xfrm>
          <a:off x="3746325" y="0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1978</a:t>
          </a:r>
          <a:endParaRPr lang="en-GB" sz="22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46325" y="0"/>
        <a:ext cx="891912" cy="2121620"/>
      </dsp:txXfrm>
    </dsp:sp>
    <dsp:sp modelId="{69AED567-DD70-488D-BD25-6C48836FFA98}">
      <dsp:nvSpPr>
        <dsp:cNvPr id="0" name=""/>
        <dsp:cNvSpPr/>
      </dsp:nvSpPr>
      <dsp:spPr>
        <a:xfrm>
          <a:off x="3927079" y="2386822"/>
          <a:ext cx="530405" cy="530405"/>
        </a:xfrm>
        <a:prstGeom prst="ellipse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55847-C9B0-4E13-90D4-090C27537FE3}">
      <dsp:nvSpPr>
        <dsp:cNvPr id="0" name=""/>
        <dsp:cNvSpPr/>
      </dsp:nvSpPr>
      <dsp:spPr>
        <a:xfrm>
          <a:off x="4682833" y="3182430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1979</a:t>
          </a:r>
          <a:endParaRPr lang="en-GB" sz="22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2833" y="3182430"/>
        <a:ext cx="891912" cy="2121620"/>
      </dsp:txXfrm>
    </dsp:sp>
    <dsp:sp modelId="{C668EB73-58A2-4B6E-9549-F8D3AB564CF6}">
      <dsp:nvSpPr>
        <dsp:cNvPr id="0" name=""/>
        <dsp:cNvSpPr/>
      </dsp:nvSpPr>
      <dsp:spPr>
        <a:xfrm>
          <a:off x="4863586" y="2386822"/>
          <a:ext cx="530405" cy="530405"/>
        </a:xfrm>
        <a:prstGeom prst="ellipse">
          <a:avLst/>
        </a:prstGeom>
        <a:solidFill>
          <a:schemeClr val="accent1">
            <a:shade val="50000"/>
            <a:hueOff val="271077"/>
            <a:satOff val="-5670"/>
            <a:lumOff val="315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DCD6E-7244-4278-9905-E94F28262ABE}">
      <dsp:nvSpPr>
        <dsp:cNvPr id="0" name=""/>
        <dsp:cNvSpPr/>
      </dsp:nvSpPr>
      <dsp:spPr>
        <a:xfrm>
          <a:off x="5619341" y="0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1980</a:t>
          </a:r>
          <a:endParaRPr lang="en-GB" sz="22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19341" y="0"/>
        <a:ext cx="891912" cy="2121620"/>
      </dsp:txXfrm>
    </dsp:sp>
    <dsp:sp modelId="{F743C060-3E20-4607-8E79-0563032B43A3}">
      <dsp:nvSpPr>
        <dsp:cNvPr id="0" name=""/>
        <dsp:cNvSpPr/>
      </dsp:nvSpPr>
      <dsp:spPr>
        <a:xfrm>
          <a:off x="5800094" y="2386822"/>
          <a:ext cx="530405" cy="530405"/>
        </a:xfrm>
        <a:prstGeom prst="ellips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F7E6A3-B5E0-441E-8F31-DE2B07F6BEB7}">
      <dsp:nvSpPr>
        <dsp:cNvPr id="0" name=""/>
        <dsp:cNvSpPr/>
      </dsp:nvSpPr>
      <dsp:spPr>
        <a:xfrm>
          <a:off x="6555848" y="3182430"/>
          <a:ext cx="891912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1981</a:t>
          </a:r>
          <a:endParaRPr lang="en-GB" sz="22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55848" y="3182430"/>
        <a:ext cx="891912" cy="2121620"/>
      </dsp:txXfrm>
    </dsp:sp>
    <dsp:sp modelId="{6C51752E-C1AC-47E7-8E63-362F5CE4FA48}">
      <dsp:nvSpPr>
        <dsp:cNvPr id="0" name=""/>
        <dsp:cNvSpPr/>
      </dsp:nvSpPr>
      <dsp:spPr>
        <a:xfrm>
          <a:off x="6736602" y="2386822"/>
          <a:ext cx="530405" cy="530405"/>
        </a:xfrm>
        <a:prstGeom prst="ellipse">
          <a:avLst/>
        </a:prstGeom>
        <a:solidFill>
          <a:schemeClr val="accent1">
            <a:shade val="50000"/>
            <a:hueOff val="90359"/>
            <a:satOff val="-1890"/>
            <a:lumOff val="105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2E67D-C346-4E4C-BF18-7FA2CCE6A0B4}">
      <dsp:nvSpPr>
        <dsp:cNvPr id="0" name=""/>
        <dsp:cNvSpPr/>
      </dsp:nvSpPr>
      <dsp:spPr>
        <a:xfrm>
          <a:off x="0" y="1592148"/>
          <a:ext cx="8275618" cy="2121620"/>
        </a:xfrm>
        <a:prstGeom prst="notched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482AC-6A77-46E9-9C27-BB1DBC0AE53B}">
      <dsp:nvSpPr>
        <dsp:cNvPr id="0" name=""/>
        <dsp:cNvSpPr/>
      </dsp:nvSpPr>
      <dsp:spPr>
        <a:xfrm>
          <a:off x="0" y="20643"/>
          <a:ext cx="791901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1982</a:t>
          </a:r>
          <a:endParaRPr lang="en-GB" sz="19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643"/>
        <a:ext cx="791901" cy="2121620"/>
      </dsp:txXfrm>
    </dsp:sp>
    <dsp:sp modelId="{0C4E9418-6607-4BC4-8E2D-81BD8E882E22}">
      <dsp:nvSpPr>
        <dsp:cNvPr id="0" name=""/>
        <dsp:cNvSpPr/>
      </dsp:nvSpPr>
      <dsp:spPr>
        <a:xfrm>
          <a:off x="132839" y="2386822"/>
          <a:ext cx="530405" cy="530405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32B78-FD39-43E6-B3D4-2A46335D8F16}">
      <dsp:nvSpPr>
        <dsp:cNvPr id="0" name=""/>
        <dsp:cNvSpPr/>
      </dsp:nvSpPr>
      <dsp:spPr>
        <a:xfrm>
          <a:off x="833587" y="3182430"/>
          <a:ext cx="791901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1983</a:t>
          </a:r>
          <a:endParaRPr lang="en-GB" sz="19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3587" y="3182430"/>
        <a:ext cx="791901" cy="2121620"/>
      </dsp:txXfrm>
    </dsp:sp>
    <dsp:sp modelId="{0D669193-6813-4AE9-B4EB-36BB1C83E999}">
      <dsp:nvSpPr>
        <dsp:cNvPr id="0" name=""/>
        <dsp:cNvSpPr/>
      </dsp:nvSpPr>
      <dsp:spPr>
        <a:xfrm>
          <a:off x="964335" y="2386822"/>
          <a:ext cx="530405" cy="530405"/>
        </a:xfrm>
        <a:prstGeom prst="ellipse">
          <a:avLst/>
        </a:prstGeom>
        <a:solidFill>
          <a:schemeClr val="accent3">
            <a:shade val="50000"/>
            <a:hueOff val="59457"/>
            <a:satOff val="-949"/>
            <a:lumOff val="9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EB360-6C25-475E-B306-E9345036FE93}">
      <dsp:nvSpPr>
        <dsp:cNvPr id="0" name=""/>
        <dsp:cNvSpPr/>
      </dsp:nvSpPr>
      <dsp:spPr>
        <a:xfrm>
          <a:off x="1665084" y="0"/>
          <a:ext cx="791901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1984</a:t>
          </a:r>
          <a:endParaRPr lang="en-GB" sz="19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65084" y="0"/>
        <a:ext cx="791901" cy="2121620"/>
      </dsp:txXfrm>
    </dsp:sp>
    <dsp:sp modelId="{4C79869B-FAE6-4B30-BD38-7E2082FA32AA}">
      <dsp:nvSpPr>
        <dsp:cNvPr id="0" name=""/>
        <dsp:cNvSpPr/>
      </dsp:nvSpPr>
      <dsp:spPr>
        <a:xfrm>
          <a:off x="1795832" y="2386822"/>
          <a:ext cx="530405" cy="530405"/>
        </a:xfrm>
        <a:prstGeom prst="ellipse">
          <a:avLst/>
        </a:prstGeom>
        <a:solidFill>
          <a:schemeClr val="accent3">
            <a:shade val="50000"/>
            <a:hueOff val="118914"/>
            <a:satOff val="-1897"/>
            <a:lumOff val="182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0F64B-A317-4B1F-BE88-E802AB2CC6C1}">
      <dsp:nvSpPr>
        <dsp:cNvPr id="0" name=""/>
        <dsp:cNvSpPr/>
      </dsp:nvSpPr>
      <dsp:spPr>
        <a:xfrm>
          <a:off x="2496580" y="3182430"/>
          <a:ext cx="791901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1985</a:t>
          </a:r>
          <a:endParaRPr lang="en-GB" sz="19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6580" y="3182430"/>
        <a:ext cx="791901" cy="2121620"/>
      </dsp:txXfrm>
    </dsp:sp>
    <dsp:sp modelId="{6253EC06-F5A6-40A5-94AB-123BA0D524E4}">
      <dsp:nvSpPr>
        <dsp:cNvPr id="0" name=""/>
        <dsp:cNvSpPr/>
      </dsp:nvSpPr>
      <dsp:spPr>
        <a:xfrm>
          <a:off x="2627328" y="2386822"/>
          <a:ext cx="530405" cy="530405"/>
        </a:xfrm>
        <a:prstGeom prst="ellipse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6D0F8-86A6-4092-A868-A96AA0BA0C81}">
      <dsp:nvSpPr>
        <dsp:cNvPr id="0" name=""/>
        <dsp:cNvSpPr/>
      </dsp:nvSpPr>
      <dsp:spPr>
        <a:xfrm>
          <a:off x="3328077" y="0"/>
          <a:ext cx="791901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1986</a:t>
          </a:r>
          <a:endParaRPr lang="en-GB" sz="19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28077" y="0"/>
        <a:ext cx="791901" cy="2121620"/>
      </dsp:txXfrm>
    </dsp:sp>
    <dsp:sp modelId="{69AED567-DD70-488D-BD25-6C48836FFA98}">
      <dsp:nvSpPr>
        <dsp:cNvPr id="0" name=""/>
        <dsp:cNvSpPr/>
      </dsp:nvSpPr>
      <dsp:spPr>
        <a:xfrm>
          <a:off x="3458825" y="2386822"/>
          <a:ext cx="530405" cy="530405"/>
        </a:xfrm>
        <a:prstGeom prst="ellipse">
          <a:avLst/>
        </a:prstGeom>
        <a:solidFill>
          <a:schemeClr val="accent3">
            <a:shade val="50000"/>
            <a:hueOff val="237828"/>
            <a:satOff val="-3795"/>
            <a:lumOff val="36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55847-C9B0-4E13-90D4-090C27537FE3}">
      <dsp:nvSpPr>
        <dsp:cNvPr id="0" name=""/>
        <dsp:cNvSpPr/>
      </dsp:nvSpPr>
      <dsp:spPr>
        <a:xfrm>
          <a:off x="4159573" y="3182430"/>
          <a:ext cx="791901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1987</a:t>
          </a:r>
          <a:endParaRPr lang="en-GB" sz="19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59573" y="3182430"/>
        <a:ext cx="791901" cy="2121620"/>
      </dsp:txXfrm>
    </dsp:sp>
    <dsp:sp modelId="{C668EB73-58A2-4B6E-9549-F8D3AB564CF6}">
      <dsp:nvSpPr>
        <dsp:cNvPr id="0" name=""/>
        <dsp:cNvSpPr/>
      </dsp:nvSpPr>
      <dsp:spPr>
        <a:xfrm>
          <a:off x="4290322" y="2386822"/>
          <a:ext cx="530405" cy="530405"/>
        </a:xfrm>
        <a:prstGeom prst="ellipse">
          <a:avLst/>
        </a:prstGeom>
        <a:solidFill>
          <a:schemeClr val="accent3">
            <a:shade val="50000"/>
            <a:hueOff val="237828"/>
            <a:satOff val="-3795"/>
            <a:lumOff val="36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DCD6E-7244-4278-9905-E94F28262ABE}">
      <dsp:nvSpPr>
        <dsp:cNvPr id="0" name=""/>
        <dsp:cNvSpPr/>
      </dsp:nvSpPr>
      <dsp:spPr>
        <a:xfrm>
          <a:off x="4991070" y="0"/>
          <a:ext cx="791901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1988</a:t>
          </a:r>
          <a:endParaRPr lang="en-GB" sz="19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91070" y="0"/>
        <a:ext cx="791901" cy="2121620"/>
      </dsp:txXfrm>
    </dsp:sp>
    <dsp:sp modelId="{F743C060-3E20-4607-8E79-0563032B43A3}">
      <dsp:nvSpPr>
        <dsp:cNvPr id="0" name=""/>
        <dsp:cNvSpPr/>
      </dsp:nvSpPr>
      <dsp:spPr>
        <a:xfrm>
          <a:off x="5121818" y="2386822"/>
          <a:ext cx="530405" cy="530405"/>
        </a:xfrm>
        <a:prstGeom prst="ellipse">
          <a:avLst/>
        </a:prstGeom>
        <a:solidFill>
          <a:schemeClr val="accent3">
            <a:shade val="50000"/>
            <a:hueOff val="178371"/>
            <a:satOff val="-2846"/>
            <a:lumOff val="27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82F36-082B-4B04-BEB7-F9AEC6E6A358}">
      <dsp:nvSpPr>
        <dsp:cNvPr id="0" name=""/>
        <dsp:cNvSpPr/>
      </dsp:nvSpPr>
      <dsp:spPr>
        <a:xfrm>
          <a:off x="5822567" y="3182430"/>
          <a:ext cx="791901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1989</a:t>
          </a:r>
          <a:endParaRPr lang="en-GB" sz="19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2567" y="3182430"/>
        <a:ext cx="791901" cy="2121620"/>
      </dsp:txXfrm>
    </dsp:sp>
    <dsp:sp modelId="{B7F1485A-65F8-4E70-8C4B-5C187AF1204C}">
      <dsp:nvSpPr>
        <dsp:cNvPr id="0" name=""/>
        <dsp:cNvSpPr/>
      </dsp:nvSpPr>
      <dsp:spPr>
        <a:xfrm>
          <a:off x="5953315" y="2386822"/>
          <a:ext cx="530405" cy="530405"/>
        </a:xfrm>
        <a:prstGeom prst="ellipse">
          <a:avLst/>
        </a:prstGeom>
        <a:solidFill>
          <a:schemeClr val="accent3">
            <a:shade val="50000"/>
            <a:hueOff val="118914"/>
            <a:satOff val="-1897"/>
            <a:lumOff val="182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E40E6-2EE2-49E0-855E-F518F07EE9B4}">
      <dsp:nvSpPr>
        <dsp:cNvPr id="0" name=""/>
        <dsp:cNvSpPr/>
      </dsp:nvSpPr>
      <dsp:spPr>
        <a:xfrm>
          <a:off x="6654063" y="0"/>
          <a:ext cx="791901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1990</a:t>
          </a:r>
          <a:endParaRPr lang="en-GB" sz="19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654063" y="0"/>
        <a:ext cx="791901" cy="2121620"/>
      </dsp:txXfrm>
    </dsp:sp>
    <dsp:sp modelId="{354C14C8-B314-42E5-8892-0A20CF0122FA}">
      <dsp:nvSpPr>
        <dsp:cNvPr id="0" name=""/>
        <dsp:cNvSpPr/>
      </dsp:nvSpPr>
      <dsp:spPr>
        <a:xfrm>
          <a:off x="6784811" y="2386822"/>
          <a:ext cx="530405" cy="530405"/>
        </a:xfrm>
        <a:prstGeom prst="ellipse">
          <a:avLst/>
        </a:prstGeom>
        <a:solidFill>
          <a:schemeClr val="accent3">
            <a:shade val="50000"/>
            <a:hueOff val="59457"/>
            <a:satOff val="-949"/>
            <a:lumOff val="9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2E67D-C346-4E4C-BF18-7FA2CCE6A0B4}">
      <dsp:nvSpPr>
        <dsp:cNvPr id="0" name=""/>
        <dsp:cNvSpPr/>
      </dsp:nvSpPr>
      <dsp:spPr>
        <a:xfrm>
          <a:off x="0" y="1591215"/>
          <a:ext cx="8275618" cy="2121620"/>
        </a:xfrm>
        <a:prstGeom prst="notched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482AC-6A77-46E9-9C27-BB1DBC0AE53B}">
      <dsp:nvSpPr>
        <dsp:cNvPr id="0" name=""/>
        <dsp:cNvSpPr/>
      </dsp:nvSpPr>
      <dsp:spPr>
        <a:xfrm>
          <a:off x="0" y="20643"/>
          <a:ext cx="1020107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1991</a:t>
          </a:r>
          <a:endParaRPr lang="en-GB" sz="25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643"/>
        <a:ext cx="1020107" cy="2121620"/>
      </dsp:txXfrm>
    </dsp:sp>
    <dsp:sp modelId="{0C4E9418-6607-4BC4-8E2D-81BD8E882E22}">
      <dsp:nvSpPr>
        <dsp:cNvPr id="0" name=""/>
        <dsp:cNvSpPr/>
      </dsp:nvSpPr>
      <dsp:spPr>
        <a:xfrm>
          <a:off x="245487" y="2386822"/>
          <a:ext cx="530405" cy="530405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32B78-FD39-43E6-B3D4-2A46335D8F16}">
      <dsp:nvSpPr>
        <dsp:cNvPr id="0" name=""/>
        <dsp:cNvSpPr/>
      </dsp:nvSpPr>
      <dsp:spPr>
        <a:xfrm>
          <a:off x="1071749" y="3182430"/>
          <a:ext cx="1020107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1992</a:t>
          </a:r>
          <a:endParaRPr lang="en-GB" sz="25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71749" y="3182430"/>
        <a:ext cx="1020107" cy="2121620"/>
      </dsp:txXfrm>
    </dsp:sp>
    <dsp:sp modelId="{0D669193-6813-4AE9-B4EB-36BB1C83E999}">
      <dsp:nvSpPr>
        <dsp:cNvPr id="0" name=""/>
        <dsp:cNvSpPr/>
      </dsp:nvSpPr>
      <dsp:spPr>
        <a:xfrm>
          <a:off x="1316600" y="2386822"/>
          <a:ext cx="530405" cy="530405"/>
        </a:xfrm>
        <a:prstGeom prst="ellipse">
          <a:avLst/>
        </a:prstGeom>
        <a:solidFill>
          <a:schemeClr val="accent3">
            <a:shade val="50000"/>
            <a:hueOff val="76445"/>
            <a:satOff val="-1220"/>
            <a:lumOff val="11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EB360-6C25-475E-B306-E9345036FE93}">
      <dsp:nvSpPr>
        <dsp:cNvPr id="0" name=""/>
        <dsp:cNvSpPr/>
      </dsp:nvSpPr>
      <dsp:spPr>
        <a:xfrm>
          <a:off x="2142861" y="0"/>
          <a:ext cx="1020107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1993</a:t>
          </a:r>
          <a:endParaRPr lang="en-GB" sz="25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2861" y="0"/>
        <a:ext cx="1020107" cy="2121620"/>
      </dsp:txXfrm>
    </dsp:sp>
    <dsp:sp modelId="{4C79869B-FAE6-4B30-BD38-7E2082FA32AA}">
      <dsp:nvSpPr>
        <dsp:cNvPr id="0" name=""/>
        <dsp:cNvSpPr/>
      </dsp:nvSpPr>
      <dsp:spPr>
        <a:xfrm>
          <a:off x="2387712" y="2386822"/>
          <a:ext cx="530405" cy="530405"/>
        </a:xfrm>
        <a:prstGeom prst="ellipse">
          <a:avLst/>
        </a:prstGeom>
        <a:solidFill>
          <a:schemeClr val="accent3">
            <a:shade val="50000"/>
            <a:hueOff val="152889"/>
            <a:satOff val="-2439"/>
            <a:lumOff val="23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0F64B-A317-4B1F-BE88-E802AB2CC6C1}">
      <dsp:nvSpPr>
        <dsp:cNvPr id="0" name=""/>
        <dsp:cNvSpPr/>
      </dsp:nvSpPr>
      <dsp:spPr>
        <a:xfrm>
          <a:off x="3213974" y="3182430"/>
          <a:ext cx="1020107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1994</a:t>
          </a:r>
          <a:endParaRPr lang="en-GB" sz="25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3974" y="3182430"/>
        <a:ext cx="1020107" cy="2121620"/>
      </dsp:txXfrm>
    </dsp:sp>
    <dsp:sp modelId="{6253EC06-F5A6-40A5-94AB-123BA0D524E4}">
      <dsp:nvSpPr>
        <dsp:cNvPr id="0" name=""/>
        <dsp:cNvSpPr/>
      </dsp:nvSpPr>
      <dsp:spPr>
        <a:xfrm>
          <a:off x="3458825" y="2386822"/>
          <a:ext cx="530405" cy="530405"/>
        </a:xfrm>
        <a:prstGeom prst="ellipse">
          <a:avLst/>
        </a:prstGeom>
        <a:solidFill>
          <a:schemeClr val="accent3">
            <a:shade val="50000"/>
            <a:hueOff val="229334"/>
            <a:satOff val="-3659"/>
            <a:lumOff val="35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6D0F8-86A6-4092-A868-A96AA0BA0C81}">
      <dsp:nvSpPr>
        <dsp:cNvPr id="0" name=""/>
        <dsp:cNvSpPr/>
      </dsp:nvSpPr>
      <dsp:spPr>
        <a:xfrm>
          <a:off x="4285087" y="0"/>
          <a:ext cx="1020107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1995</a:t>
          </a:r>
          <a:endParaRPr lang="en-GB" sz="25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5087" y="0"/>
        <a:ext cx="1020107" cy="2121620"/>
      </dsp:txXfrm>
    </dsp:sp>
    <dsp:sp modelId="{69AED567-DD70-488D-BD25-6C48836FFA98}">
      <dsp:nvSpPr>
        <dsp:cNvPr id="0" name=""/>
        <dsp:cNvSpPr/>
      </dsp:nvSpPr>
      <dsp:spPr>
        <a:xfrm>
          <a:off x="4529938" y="2386822"/>
          <a:ext cx="530405" cy="530405"/>
        </a:xfrm>
        <a:prstGeom prst="ellipse">
          <a:avLst/>
        </a:prstGeom>
        <a:solidFill>
          <a:schemeClr val="accent3">
            <a:shade val="50000"/>
            <a:hueOff val="229334"/>
            <a:satOff val="-3659"/>
            <a:lumOff val="35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55847-C9B0-4E13-90D4-090C27537FE3}">
      <dsp:nvSpPr>
        <dsp:cNvPr id="0" name=""/>
        <dsp:cNvSpPr/>
      </dsp:nvSpPr>
      <dsp:spPr>
        <a:xfrm>
          <a:off x="5356199" y="3182430"/>
          <a:ext cx="1020107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1996</a:t>
          </a:r>
          <a:endParaRPr lang="en-GB" sz="25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56199" y="3182430"/>
        <a:ext cx="1020107" cy="2121620"/>
      </dsp:txXfrm>
    </dsp:sp>
    <dsp:sp modelId="{C668EB73-58A2-4B6E-9549-F8D3AB564CF6}">
      <dsp:nvSpPr>
        <dsp:cNvPr id="0" name=""/>
        <dsp:cNvSpPr/>
      </dsp:nvSpPr>
      <dsp:spPr>
        <a:xfrm>
          <a:off x="5601050" y="2386822"/>
          <a:ext cx="530405" cy="530405"/>
        </a:xfrm>
        <a:prstGeom prst="ellipse">
          <a:avLst/>
        </a:prstGeom>
        <a:solidFill>
          <a:schemeClr val="accent3">
            <a:shade val="50000"/>
            <a:hueOff val="152889"/>
            <a:satOff val="-2439"/>
            <a:lumOff val="23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DCD6E-7244-4278-9905-E94F28262ABE}">
      <dsp:nvSpPr>
        <dsp:cNvPr id="0" name=""/>
        <dsp:cNvSpPr/>
      </dsp:nvSpPr>
      <dsp:spPr>
        <a:xfrm>
          <a:off x="6427312" y="0"/>
          <a:ext cx="1020107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1997</a:t>
          </a:r>
          <a:endParaRPr lang="en-GB" sz="25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27312" y="0"/>
        <a:ext cx="1020107" cy="2121620"/>
      </dsp:txXfrm>
    </dsp:sp>
    <dsp:sp modelId="{F743C060-3E20-4607-8E79-0563032B43A3}">
      <dsp:nvSpPr>
        <dsp:cNvPr id="0" name=""/>
        <dsp:cNvSpPr/>
      </dsp:nvSpPr>
      <dsp:spPr>
        <a:xfrm>
          <a:off x="6672163" y="2386822"/>
          <a:ext cx="530405" cy="530405"/>
        </a:xfrm>
        <a:prstGeom prst="ellipse">
          <a:avLst/>
        </a:prstGeom>
        <a:solidFill>
          <a:schemeClr val="accent3">
            <a:shade val="50000"/>
            <a:hueOff val="76445"/>
            <a:satOff val="-1220"/>
            <a:lumOff val="11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2E67D-C346-4E4C-BF18-7FA2CCE6A0B4}">
      <dsp:nvSpPr>
        <dsp:cNvPr id="0" name=""/>
        <dsp:cNvSpPr/>
      </dsp:nvSpPr>
      <dsp:spPr>
        <a:xfrm>
          <a:off x="0" y="1577339"/>
          <a:ext cx="8275618" cy="2121620"/>
        </a:xfrm>
        <a:prstGeom prst="notched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482AC-6A77-46E9-9C27-BB1DBC0AE53B}">
      <dsp:nvSpPr>
        <dsp:cNvPr id="0" name=""/>
        <dsp:cNvSpPr/>
      </dsp:nvSpPr>
      <dsp:spPr>
        <a:xfrm>
          <a:off x="0" y="20643"/>
          <a:ext cx="592789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1998</a:t>
          </a:r>
          <a:endParaRPr lang="en-GB" sz="14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643"/>
        <a:ext cx="592789" cy="2121620"/>
      </dsp:txXfrm>
    </dsp:sp>
    <dsp:sp modelId="{0C4E9418-6607-4BC4-8E2D-81BD8E882E22}">
      <dsp:nvSpPr>
        <dsp:cNvPr id="0" name=""/>
        <dsp:cNvSpPr/>
      </dsp:nvSpPr>
      <dsp:spPr>
        <a:xfrm>
          <a:off x="35465" y="2386822"/>
          <a:ext cx="530405" cy="530405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32B78-FD39-43E6-B3D4-2A46335D8F16}">
      <dsp:nvSpPr>
        <dsp:cNvPr id="0" name=""/>
        <dsp:cNvSpPr/>
      </dsp:nvSpPr>
      <dsp:spPr>
        <a:xfrm>
          <a:off x="626702" y="3182430"/>
          <a:ext cx="592789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1999</a:t>
          </a:r>
          <a:endParaRPr lang="en-GB" sz="14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6702" y="3182430"/>
        <a:ext cx="592789" cy="2121620"/>
      </dsp:txXfrm>
    </dsp:sp>
    <dsp:sp modelId="{0D669193-6813-4AE9-B4EB-36BB1C83E999}">
      <dsp:nvSpPr>
        <dsp:cNvPr id="0" name=""/>
        <dsp:cNvSpPr/>
      </dsp:nvSpPr>
      <dsp:spPr>
        <a:xfrm>
          <a:off x="657894" y="2386822"/>
          <a:ext cx="530405" cy="530405"/>
        </a:xfrm>
        <a:prstGeom prst="ellipse">
          <a:avLst/>
        </a:prstGeom>
        <a:solidFill>
          <a:schemeClr val="accent2">
            <a:shade val="50000"/>
            <a:hueOff val="-6914"/>
            <a:satOff val="-1401"/>
            <a:lumOff val="77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EB360-6C25-475E-B306-E9345036FE93}">
      <dsp:nvSpPr>
        <dsp:cNvPr id="0" name=""/>
        <dsp:cNvSpPr/>
      </dsp:nvSpPr>
      <dsp:spPr>
        <a:xfrm>
          <a:off x="1249131" y="0"/>
          <a:ext cx="592789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2000</a:t>
          </a:r>
          <a:endParaRPr lang="en-GB" sz="14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49131" y="0"/>
        <a:ext cx="592789" cy="2121620"/>
      </dsp:txXfrm>
    </dsp:sp>
    <dsp:sp modelId="{4C79869B-FAE6-4B30-BD38-7E2082FA32AA}">
      <dsp:nvSpPr>
        <dsp:cNvPr id="0" name=""/>
        <dsp:cNvSpPr/>
      </dsp:nvSpPr>
      <dsp:spPr>
        <a:xfrm>
          <a:off x="1280323" y="2386822"/>
          <a:ext cx="530405" cy="530405"/>
        </a:xfrm>
        <a:prstGeom prst="ellipse">
          <a:avLst/>
        </a:prstGeom>
        <a:solidFill>
          <a:schemeClr val="accent2">
            <a:shade val="50000"/>
            <a:hueOff val="-13828"/>
            <a:satOff val="-2803"/>
            <a:lumOff val="154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E0F64B-A317-4B1F-BE88-E802AB2CC6C1}">
      <dsp:nvSpPr>
        <dsp:cNvPr id="0" name=""/>
        <dsp:cNvSpPr/>
      </dsp:nvSpPr>
      <dsp:spPr>
        <a:xfrm>
          <a:off x="1871560" y="3182430"/>
          <a:ext cx="592789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2001</a:t>
          </a:r>
          <a:endParaRPr lang="en-GB" sz="14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1560" y="3182430"/>
        <a:ext cx="592789" cy="2121620"/>
      </dsp:txXfrm>
    </dsp:sp>
    <dsp:sp modelId="{6253EC06-F5A6-40A5-94AB-123BA0D524E4}">
      <dsp:nvSpPr>
        <dsp:cNvPr id="0" name=""/>
        <dsp:cNvSpPr/>
      </dsp:nvSpPr>
      <dsp:spPr>
        <a:xfrm>
          <a:off x="1902752" y="2386822"/>
          <a:ext cx="530405" cy="530405"/>
        </a:xfrm>
        <a:prstGeom prst="ellipse">
          <a:avLst/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6D0F8-86A6-4092-A868-A96AA0BA0C81}">
      <dsp:nvSpPr>
        <dsp:cNvPr id="0" name=""/>
        <dsp:cNvSpPr/>
      </dsp:nvSpPr>
      <dsp:spPr>
        <a:xfrm>
          <a:off x="2493989" y="0"/>
          <a:ext cx="592789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2002</a:t>
          </a:r>
          <a:endParaRPr lang="en-GB" sz="14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93989" y="0"/>
        <a:ext cx="592789" cy="2121620"/>
      </dsp:txXfrm>
    </dsp:sp>
    <dsp:sp modelId="{69AED567-DD70-488D-BD25-6C48836FFA98}">
      <dsp:nvSpPr>
        <dsp:cNvPr id="0" name=""/>
        <dsp:cNvSpPr/>
      </dsp:nvSpPr>
      <dsp:spPr>
        <a:xfrm>
          <a:off x="2525181" y="2386822"/>
          <a:ext cx="530405" cy="530405"/>
        </a:xfrm>
        <a:prstGeom prst="ellips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55847-C9B0-4E13-90D4-090C27537FE3}">
      <dsp:nvSpPr>
        <dsp:cNvPr id="0" name=""/>
        <dsp:cNvSpPr/>
      </dsp:nvSpPr>
      <dsp:spPr>
        <a:xfrm>
          <a:off x="3116418" y="3182430"/>
          <a:ext cx="592789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2003</a:t>
          </a:r>
          <a:endParaRPr lang="en-GB" sz="14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16418" y="3182430"/>
        <a:ext cx="592789" cy="2121620"/>
      </dsp:txXfrm>
    </dsp:sp>
    <dsp:sp modelId="{C668EB73-58A2-4B6E-9549-F8D3AB564CF6}">
      <dsp:nvSpPr>
        <dsp:cNvPr id="0" name=""/>
        <dsp:cNvSpPr/>
      </dsp:nvSpPr>
      <dsp:spPr>
        <a:xfrm>
          <a:off x="3147610" y="2386822"/>
          <a:ext cx="530405" cy="530405"/>
        </a:xfrm>
        <a:prstGeom prst="ellipse">
          <a:avLst/>
        </a:prstGeom>
        <a:solidFill>
          <a:schemeClr val="accent2">
            <a:shade val="50000"/>
            <a:hueOff val="-34570"/>
            <a:satOff val="-7007"/>
            <a:lumOff val="385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DCD6E-7244-4278-9905-E94F28262ABE}">
      <dsp:nvSpPr>
        <dsp:cNvPr id="0" name=""/>
        <dsp:cNvSpPr/>
      </dsp:nvSpPr>
      <dsp:spPr>
        <a:xfrm>
          <a:off x="3738847" y="0"/>
          <a:ext cx="592789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2004</a:t>
          </a:r>
          <a:endParaRPr lang="en-GB" sz="14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38847" y="0"/>
        <a:ext cx="592789" cy="2121620"/>
      </dsp:txXfrm>
    </dsp:sp>
    <dsp:sp modelId="{F743C060-3E20-4607-8E79-0563032B43A3}">
      <dsp:nvSpPr>
        <dsp:cNvPr id="0" name=""/>
        <dsp:cNvSpPr/>
      </dsp:nvSpPr>
      <dsp:spPr>
        <a:xfrm>
          <a:off x="3770040" y="2386822"/>
          <a:ext cx="530405" cy="530405"/>
        </a:xfrm>
        <a:prstGeom prst="ellipse">
          <a:avLst/>
        </a:prstGeom>
        <a:solidFill>
          <a:schemeClr val="accent2">
            <a:shade val="50000"/>
            <a:hueOff val="-41484"/>
            <a:satOff val="-8409"/>
            <a:lumOff val="462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A7B5C-092D-45E1-A402-4B86DFB6E192}">
      <dsp:nvSpPr>
        <dsp:cNvPr id="0" name=""/>
        <dsp:cNvSpPr/>
      </dsp:nvSpPr>
      <dsp:spPr>
        <a:xfrm>
          <a:off x="4361276" y="3182430"/>
          <a:ext cx="592789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2005</a:t>
          </a:r>
          <a:endParaRPr lang="en-GB" sz="14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61276" y="3182430"/>
        <a:ext cx="592789" cy="2121620"/>
      </dsp:txXfrm>
    </dsp:sp>
    <dsp:sp modelId="{E397D502-76C3-42CE-B993-72AE4A6D4E1F}">
      <dsp:nvSpPr>
        <dsp:cNvPr id="0" name=""/>
        <dsp:cNvSpPr/>
      </dsp:nvSpPr>
      <dsp:spPr>
        <a:xfrm>
          <a:off x="4392469" y="2386822"/>
          <a:ext cx="530405" cy="530405"/>
        </a:xfrm>
        <a:prstGeom prst="ellipse">
          <a:avLst/>
        </a:prstGeom>
        <a:solidFill>
          <a:schemeClr val="accent2">
            <a:shade val="50000"/>
            <a:hueOff val="-34570"/>
            <a:satOff val="-7007"/>
            <a:lumOff val="385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FBF557-ED2D-48CE-A4DA-A6449019C2B9}">
      <dsp:nvSpPr>
        <dsp:cNvPr id="0" name=""/>
        <dsp:cNvSpPr/>
      </dsp:nvSpPr>
      <dsp:spPr>
        <a:xfrm>
          <a:off x="4983706" y="0"/>
          <a:ext cx="592789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2006</a:t>
          </a:r>
          <a:endParaRPr lang="en-GB" sz="14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83706" y="0"/>
        <a:ext cx="592789" cy="2121620"/>
      </dsp:txXfrm>
    </dsp:sp>
    <dsp:sp modelId="{65C72287-B333-4B4C-87F5-C270249BA57A}">
      <dsp:nvSpPr>
        <dsp:cNvPr id="0" name=""/>
        <dsp:cNvSpPr/>
      </dsp:nvSpPr>
      <dsp:spPr>
        <a:xfrm>
          <a:off x="5014898" y="2386822"/>
          <a:ext cx="530405" cy="530405"/>
        </a:xfrm>
        <a:prstGeom prst="ellipse">
          <a:avLst/>
        </a:prstGeom>
        <a:solidFill>
          <a:schemeClr val="accent2">
            <a:shade val="50000"/>
            <a:hueOff val="-27656"/>
            <a:satOff val="-5606"/>
            <a:lumOff val="308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3AEC1-C60D-4035-AAF0-8AAFEED909DF}">
      <dsp:nvSpPr>
        <dsp:cNvPr id="0" name=""/>
        <dsp:cNvSpPr/>
      </dsp:nvSpPr>
      <dsp:spPr>
        <a:xfrm>
          <a:off x="5606135" y="3182430"/>
          <a:ext cx="592789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2007</a:t>
          </a:r>
          <a:endParaRPr lang="en-GB" sz="14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06135" y="3182430"/>
        <a:ext cx="592789" cy="2121620"/>
      </dsp:txXfrm>
    </dsp:sp>
    <dsp:sp modelId="{3ED3372D-F09A-4F4D-961E-A3A33E6CB393}">
      <dsp:nvSpPr>
        <dsp:cNvPr id="0" name=""/>
        <dsp:cNvSpPr/>
      </dsp:nvSpPr>
      <dsp:spPr>
        <a:xfrm>
          <a:off x="5637327" y="2386822"/>
          <a:ext cx="530405" cy="530405"/>
        </a:xfrm>
        <a:prstGeom prst="ellipse">
          <a:avLst/>
        </a:prstGeom>
        <a:solidFill>
          <a:schemeClr val="accent2">
            <a:shade val="50000"/>
            <a:hueOff val="-20742"/>
            <a:satOff val="-4204"/>
            <a:lumOff val="231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B149C-04A3-4899-BC02-308F97F7CF2E}">
      <dsp:nvSpPr>
        <dsp:cNvPr id="0" name=""/>
        <dsp:cNvSpPr/>
      </dsp:nvSpPr>
      <dsp:spPr>
        <a:xfrm>
          <a:off x="6228564" y="0"/>
          <a:ext cx="592789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2008</a:t>
          </a:r>
          <a:endParaRPr lang="en-GB" sz="14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28564" y="0"/>
        <a:ext cx="592789" cy="2121620"/>
      </dsp:txXfrm>
    </dsp:sp>
    <dsp:sp modelId="{2AC38677-213D-4975-98C6-7C72339CE754}">
      <dsp:nvSpPr>
        <dsp:cNvPr id="0" name=""/>
        <dsp:cNvSpPr/>
      </dsp:nvSpPr>
      <dsp:spPr>
        <a:xfrm>
          <a:off x="6259756" y="2386822"/>
          <a:ext cx="530405" cy="530405"/>
        </a:xfrm>
        <a:prstGeom prst="ellipse">
          <a:avLst/>
        </a:prstGeom>
        <a:solidFill>
          <a:schemeClr val="accent2">
            <a:shade val="50000"/>
            <a:hueOff val="-13828"/>
            <a:satOff val="-2803"/>
            <a:lumOff val="154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07694-12C4-460E-878E-9EB23657EAF7}">
      <dsp:nvSpPr>
        <dsp:cNvPr id="0" name=""/>
        <dsp:cNvSpPr/>
      </dsp:nvSpPr>
      <dsp:spPr>
        <a:xfrm>
          <a:off x="6850993" y="3182430"/>
          <a:ext cx="592789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2009</a:t>
          </a:r>
          <a:endParaRPr lang="en-GB" sz="14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50993" y="3182430"/>
        <a:ext cx="592789" cy="2121620"/>
      </dsp:txXfrm>
    </dsp:sp>
    <dsp:sp modelId="{B33355BD-DC50-447C-BEB6-FA4D932E1BDD}">
      <dsp:nvSpPr>
        <dsp:cNvPr id="0" name=""/>
        <dsp:cNvSpPr/>
      </dsp:nvSpPr>
      <dsp:spPr>
        <a:xfrm>
          <a:off x="6882185" y="2386822"/>
          <a:ext cx="530405" cy="530405"/>
        </a:xfrm>
        <a:prstGeom prst="ellipse">
          <a:avLst/>
        </a:prstGeom>
        <a:solidFill>
          <a:schemeClr val="accent2">
            <a:shade val="50000"/>
            <a:hueOff val="-6914"/>
            <a:satOff val="-1401"/>
            <a:lumOff val="77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2E67D-C346-4E4C-BF18-7FA2CCE6A0B4}">
      <dsp:nvSpPr>
        <dsp:cNvPr id="0" name=""/>
        <dsp:cNvSpPr/>
      </dsp:nvSpPr>
      <dsp:spPr>
        <a:xfrm>
          <a:off x="0" y="1577339"/>
          <a:ext cx="8275618" cy="2121620"/>
        </a:xfrm>
        <a:prstGeom prst="notchedRightArrow">
          <a:avLst/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482AC-6A77-46E9-9C27-BB1DBC0AE53B}">
      <dsp:nvSpPr>
        <dsp:cNvPr id="0" name=""/>
        <dsp:cNvSpPr/>
      </dsp:nvSpPr>
      <dsp:spPr>
        <a:xfrm>
          <a:off x="0" y="20643"/>
          <a:ext cx="1020107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2010</a:t>
          </a:r>
          <a:endParaRPr lang="en-GB" sz="25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643"/>
        <a:ext cx="1020107" cy="2121620"/>
      </dsp:txXfrm>
    </dsp:sp>
    <dsp:sp modelId="{0C4E9418-6607-4BC4-8E2D-81BD8E882E22}">
      <dsp:nvSpPr>
        <dsp:cNvPr id="0" name=""/>
        <dsp:cNvSpPr/>
      </dsp:nvSpPr>
      <dsp:spPr>
        <a:xfrm>
          <a:off x="245487" y="2386822"/>
          <a:ext cx="530405" cy="530405"/>
        </a:xfrm>
        <a:prstGeom prst="ellipse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432B78-FD39-43E6-B3D4-2A46335D8F16}">
      <dsp:nvSpPr>
        <dsp:cNvPr id="0" name=""/>
        <dsp:cNvSpPr/>
      </dsp:nvSpPr>
      <dsp:spPr>
        <a:xfrm>
          <a:off x="1071749" y="3182430"/>
          <a:ext cx="1020107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2011</a:t>
          </a:r>
          <a:endParaRPr lang="en-GB" sz="25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71749" y="3182430"/>
        <a:ext cx="1020107" cy="2121620"/>
      </dsp:txXfrm>
    </dsp:sp>
    <dsp:sp modelId="{0D669193-6813-4AE9-B4EB-36BB1C83E999}">
      <dsp:nvSpPr>
        <dsp:cNvPr id="0" name=""/>
        <dsp:cNvSpPr/>
      </dsp:nvSpPr>
      <dsp:spPr>
        <a:xfrm>
          <a:off x="1316600" y="2386822"/>
          <a:ext cx="530405" cy="530405"/>
        </a:xfrm>
        <a:prstGeom prst="ellipse">
          <a:avLst/>
        </a:prstGeom>
        <a:solidFill>
          <a:schemeClr val="accent4">
            <a:shade val="50000"/>
            <a:hueOff val="-59838"/>
            <a:satOff val="-1811"/>
            <a:lumOff val="11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EB360-6C25-475E-B306-E9345036FE93}">
      <dsp:nvSpPr>
        <dsp:cNvPr id="0" name=""/>
        <dsp:cNvSpPr/>
      </dsp:nvSpPr>
      <dsp:spPr>
        <a:xfrm>
          <a:off x="2142861" y="0"/>
          <a:ext cx="1020107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2012</a:t>
          </a:r>
          <a:endParaRPr lang="en-GB" sz="25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42861" y="0"/>
        <a:ext cx="1020107" cy="2121620"/>
      </dsp:txXfrm>
    </dsp:sp>
    <dsp:sp modelId="{4C79869B-FAE6-4B30-BD38-7E2082FA32AA}">
      <dsp:nvSpPr>
        <dsp:cNvPr id="0" name=""/>
        <dsp:cNvSpPr/>
      </dsp:nvSpPr>
      <dsp:spPr>
        <a:xfrm>
          <a:off x="2387712" y="2386822"/>
          <a:ext cx="530405" cy="530405"/>
        </a:xfrm>
        <a:prstGeom prst="ellipse">
          <a:avLst/>
        </a:prstGeom>
        <a:solidFill>
          <a:schemeClr val="accent4">
            <a:shade val="50000"/>
            <a:hueOff val="-119677"/>
            <a:satOff val="-3621"/>
            <a:lumOff val="237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E4BDC5-6D0D-4B97-BD66-0A4989239F8C}">
      <dsp:nvSpPr>
        <dsp:cNvPr id="0" name=""/>
        <dsp:cNvSpPr/>
      </dsp:nvSpPr>
      <dsp:spPr>
        <a:xfrm>
          <a:off x="3213974" y="3182430"/>
          <a:ext cx="1020107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2013</a:t>
          </a:r>
          <a:endParaRPr lang="en-GB" sz="25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3974" y="3182430"/>
        <a:ext cx="1020107" cy="2121620"/>
      </dsp:txXfrm>
    </dsp:sp>
    <dsp:sp modelId="{D83BB5FA-F86C-42EA-B202-0AC6A238FD62}">
      <dsp:nvSpPr>
        <dsp:cNvPr id="0" name=""/>
        <dsp:cNvSpPr/>
      </dsp:nvSpPr>
      <dsp:spPr>
        <a:xfrm>
          <a:off x="3458825" y="2386822"/>
          <a:ext cx="530405" cy="530405"/>
        </a:xfrm>
        <a:prstGeom prst="ellipse">
          <a:avLst/>
        </a:prstGeom>
        <a:solidFill>
          <a:schemeClr val="accent4">
            <a:shade val="50000"/>
            <a:hueOff val="-179515"/>
            <a:satOff val="-5432"/>
            <a:lumOff val="35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E2B2A-C923-4EA0-B24F-45A0AC1BE03E}">
      <dsp:nvSpPr>
        <dsp:cNvPr id="0" name=""/>
        <dsp:cNvSpPr/>
      </dsp:nvSpPr>
      <dsp:spPr>
        <a:xfrm>
          <a:off x="4285087" y="0"/>
          <a:ext cx="1020107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2014</a:t>
          </a:r>
          <a:endParaRPr lang="en-GB" sz="25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85087" y="0"/>
        <a:ext cx="1020107" cy="2121620"/>
      </dsp:txXfrm>
    </dsp:sp>
    <dsp:sp modelId="{73E8459C-2D1A-4678-97D4-6FD9F118CFFF}">
      <dsp:nvSpPr>
        <dsp:cNvPr id="0" name=""/>
        <dsp:cNvSpPr/>
      </dsp:nvSpPr>
      <dsp:spPr>
        <a:xfrm>
          <a:off x="4529938" y="2386822"/>
          <a:ext cx="530405" cy="530405"/>
        </a:xfrm>
        <a:prstGeom prst="ellipse">
          <a:avLst/>
        </a:prstGeom>
        <a:solidFill>
          <a:schemeClr val="accent4">
            <a:shade val="50000"/>
            <a:hueOff val="-179515"/>
            <a:satOff val="-5432"/>
            <a:lumOff val="356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34FCF-533E-42AE-9621-75A12A90CEE9}">
      <dsp:nvSpPr>
        <dsp:cNvPr id="0" name=""/>
        <dsp:cNvSpPr/>
      </dsp:nvSpPr>
      <dsp:spPr>
        <a:xfrm>
          <a:off x="5356199" y="3182430"/>
          <a:ext cx="1020107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2015</a:t>
          </a:r>
          <a:endParaRPr lang="en-GB" sz="25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56199" y="3182430"/>
        <a:ext cx="1020107" cy="2121620"/>
      </dsp:txXfrm>
    </dsp:sp>
    <dsp:sp modelId="{19CB42E2-DC6F-46B5-A646-B6AA455C79C2}">
      <dsp:nvSpPr>
        <dsp:cNvPr id="0" name=""/>
        <dsp:cNvSpPr/>
      </dsp:nvSpPr>
      <dsp:spPr>
        <a:xfrm>
          <a:off x="5601050" y="2386822"/>
          <a:ext cx="530405" cy="530405"/>
        </a:xfrm>
        <a:prstGeom prst="ellipse">
          <a:avLst/>
        </a:prstGeom>
        <a:solidFill>
          <a:schemeClr val="accent4">
            <a:shade val="50000"/>
            <a:hueOff val="-119677"/>
            <a:satOff val="-3621"/>
            <a:lumOff val="237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7E409-225B-4FCA-81F5-AF945E9B72A8}">
      <dsp:nvSpPr>
        <dsp:cNvPr id="0" name=""/>
        <dsp:cNvSpPr/>
      </dsp:nvSpPr>
      <dsp:spPr>
        <a:xfrm>
          <a:off x="6427312" y="0"/>
          <a:ext cx="1020107" cy="212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b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smtClean="0">
              <a:solidFill>
                <a:srgbClr val="6325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2016</a:t>
          </a:r>
          <a:endParaRPr lang="en-GB" sz="2500" kern="1200" dirty="0">
            <a:solidFill>
              <a:srgbClr val="63252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27312" y="0"/>
        <a:ext cx="1020107" cy="2121620"/>
      </dsp:txXfrm>
    </dsp:sp>
    <dsp:sp modelId="{2C8171DC-BF54-4FBA-8FB3-C109AA6550E2}">
      <dsp:nvSpPr>
        <dsp:cNvPr id="0" name=""/>
        <dsp:cNvSpPr/>
      </dsp:nvSpPr>
      <dsp:spPr>
        <a:xfrm>
          <a:off x="6672163" y="2386822"/>
          <a:ext cx="530405" cy="530405"/>
        </a:xfrm>
        <a:prstGeom prst="ellipse">
          <a:avLst/>
        </a:prstGeom>
        <a:solidFill>
          <a:schemeClr val="accent4">
            <a:shade val="50000"/>
            <a:hueOff val="-59838"/>
            <a:satOff val="-1811"/>
            <a:lumOff val="1188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4F971E2-EC3C-4C79-97CA-349B0CE06B9E}" type="datetimeFigureOut">
              <a:rPr lang="en-GB"/>
              <a:pPr/>
              <a:t>23/05/2016</a:t>
            </a:fld>
            <a:endParaRPr lang="en-GB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878423A-8756-4B94-83AA-9210AE2863C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502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FC0A7F-8CC3-44E1-87DA-1955D5407BB5}" type="datetimeFigureOut">
              <a:rPr lang="nl-NL"/>
              <a:pPr>
                <a:defRPr/>
              </a:pPr>
              <a:t>23-5-2016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75F4F07-AAAC-462E-B0CF-A784020DAA3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9182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779A97-30ED-4959-B324-C9AE66D5AB21}" type="datetime1">
              <a:rPr lang="nl-NL" altLang="nl-NL" sz="100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23-5-2016</a:t>
            </a:fld>
            <a:endParaRPr lang="nl-NL" altLang="nl-NL" sz="1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000" dirty="0" smtClean="0">
                <a:latin typeface="Times New Roman" pitchFamily="18" charset="0"/>
                <a:cs typeface="Arial" charset="0"/>
              </a:rPr>
              <a:t>TKC/</a:t>
            </a:r>
            <a:r>
              <a:rPr lang="nl-NL" altLang="nl-NL" sz="1000" dirty="0" err="1" smtClean="0">
                <a:latin typeface="Times New Roman" pitchFamily="18" charset="0"/>
                <a:cs typeface="Arial" charset="0"/>
              </a:rPr>
              <a:t>OCEde</a:t>
            </a:r>
            <a:endParaRPr lang="nl-NL" altLang="nl-NL" sz="1000" smtClean="0">
              <a:latin typeface="Times New Roman" pitchFamily="18" charset="0"/>
              <a:cs typeface="Arial" charset="0"/>
            </a:endParaRP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364942-1D54-40DB-9A56-AB79838BC448}" type="slidenum">
              <a:rPr lang="nl-NL" altLang="nl-NL" sz="100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 altLang="nl-NL" sz="1000">
              <a:latin typeface="Times New Roman" pitchFamily="18" charset="0"/>
              <a:cs typeface="Arial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nl-NL" sz="1000" dirty="0" smtClean="0"/>
          </a:p>
        </p:txBody>
      </p:sp>
    </p:spTree>
    <p:extLst>
      <p:ext uri="{BB962C8B-B14F-4D97-AF65-F5344CB8AC3E}">
        <p14:creationId xmlns:p14="http://schemas.microsoft.com/office/powerpoint/2010/main" val="931873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6709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641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170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7922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81429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62783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40348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46345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42837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13317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5F4F07-AAAC-462E-B0CF-A784020DAA34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2714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881412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4554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47140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57754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43392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1408880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188344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55424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68751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7379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779A97-30ED-4959-B324-C9AE66D5AB21}" type="datetime1">
              <a:rPr lang="nl-NL" altLang="nl-NL" sz="100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23-5-2016</a:t>
            </a:fld>
            <a:endParaRPr lang="nl-NL" altLang="nl-NL" sz="1000">
              <a:latin typeface="Times New Roman" pitchFamily="18" charset="0"/>
              <a:cs typeface="Arial" charset="0"/>
            </a:endParaRPr>
          </a:p>
        </p:txBody>
      </p:sp>
      <p:sp>
        <p:nvSpPr>
          <p:cNvPr id="163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000" smtClean="0">
                <a:latin typeface="Times New Roman" pitchFamily="18" charset="0"/>
                <a:cs typeface="Arial" charset="0"/>
              </a:rPr>
              <a:t>TKC/OCEde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364942-1D54-40DB-9A56-AB79838BC448}" type="slidenum">
              <a:rPr lang="nl-NL" altLang="nl-NL" sz="1000"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NL" altLang="nl-NL" sz="1000">
              <a:latin typeface="Times New Roman" pitchFamily="18" charset="0"/>
              <a:cs typeface="Arial" charset="0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nl-NL" sz="1000" dirty="0" smtClean="0"/>
          </a:p>
        </p:txBody>
      </p:sp>
    </p:spTree>
    <p:extLst>
      <p:ext uri="{BB962C8B-B14F-4D97-AF65-F5344CB8AC3E}">
        <p14:creationId xmlns:p14="http://schemas.microsoft.com/office/powerpoint/2010/main" val="15099635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5159635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163967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1200" dirty="0" smtClean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98577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835976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658713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7788" y="8686800"/>
            <a:ext cx="297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82" tIns="45291" rIns="90582" bIns="45291" anchor="b"/>
          <a:lstStyle/>
          <a:p>
            <a:pPr algn="r" defTabSz="904875"/>
            <a:fld id="{D5567A28-53AD-45C8-B88C-F40652C5B1CB}" type="slidenum">
              <a:rPr lang="en-GB" altLang="en-US" sz="1200">
                <a:latin typeface="Times" pitchFamily="18" charset="0"/>
                <a:ea typeface="MS PGothic" pitchFamily="34" charset="-128"/>
              </a:rPr>
              <a:pPr algn="r" defTabSz="904875"/>
              <a:t>35</a:t>
            </a:fld>
            <a:endParaRPr lang="en-GB" altLang="en-US" sz="1200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15000"/>
              </a:spcBef>
            </a:pPr>
            <a:endParaRPr lang="en-US" altLang="en-US" sz="1400" b="0" dirty="0" smtClean="0">
              <a:solidFill>
                <a:schemeClr val="bg1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7447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718139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2410138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895696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4036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6101526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820713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82733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664727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417673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1749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35219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94686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64375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83795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642396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88675-0648-4144-9163-454664BA7E5E}" type="datetimeFigureOut">
              <a:rPr lang="nl-NL"/>
              <a:pPr>
                <a:defRPr/>
              </a:pPr>
              <a:t>23-5-2016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F56B4-D004-45F7-B7B0-FBEC889F546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16F68-9836-4F67-8BC4-8791821CF2E2}" type="datetimeFigureOut">
              <a:rPr lang="nl-NL"/>
              <a:pPr>
                <a:defRPr/>
              </a:pPr>
              <a:t>23-5-2016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64675-41DC-4EB1-BE52-19E84851F48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933E-FD1F-4553-806D-AF45B420E82A}" type="datetimeFigureOut">
              <a:rPr lang="nl-NL"/>
              <a:pPr>
                <a:defRPr/>
              </a:pPr>
              <a:t>23-5-2016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C501E-0CEB-43BE-808B-D8EFAA9945D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7AAEC-B97F-446C-BA68-BF798CF045FC}" type="datetimeFigureOut">
              <a:rPr lang="nl-NL"/>
              <a:pPr>
                <a:defRPr/>
              </a:pPr>
              <a:t>23-5-2016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671F7-A80B-4F99-B6B0-C1C8012069C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6974A-F9F1-484D-A124-018535F27618}" type="datetimeFigureOut">
              <a:rPr lang="nl-NL"/>
              <a:pPr>
                <a:defRPr/>
              </a:pPr>
              <a:t>23-5-2016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B24C4-0A7A-4432-8A49-B6F9B7CCA45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A2BC0-A20E-4D02-A6D4-F03C76A10F42}" type="datetimeFigureOut">
              <a:rPr lang="nl-NL"/>
              <a:pPr>
                <a:defRPr/>
              </a:pPr>
              <a:t>23-5-2016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BFE55-A93F-493D-BF2A-72CAF42967A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AC581-10B0-4855-A380-7DD9A1F4C2BC}" type="datetimeFigureOut">
              <a:rPr lang="nl-NL"/>
              <a:pPr>
                <a:defRPr/>
              </a:pPr>
              <a:t>23-5-2016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29CDB-6638-4F14-8000-7F7AE80C3B8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4D38F-8F3B-4E72-BDC2-F4A5D7C4D850}" type="datetimeFigureOut">
              <a:rPr lang="nl-NL"/>
              <a:pPr>
                <a:defRPr/>
              </a:pPr>
              <a:t>23-5-2016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7D40B-B764-476A-B059-CC76926C85A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67B6A-ED8F-4A97-8316-D4ED364256DB}" type="datetimeFigureOut">
              <a:rPr lang="nl-NL"/>
              <a:pPr>
                <a:defRPr/>
              </a:pPr>
              <a:t>23-5-2016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E3D96-6E66-4BFE-B8B9-C0B37E7BAC1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7AD89-757C-4432-ACC2-993BBE90432B}" type="datetimeFigureOut">
              <a:rPr lang="nl-NL"/>
              <a:pPr>
                <a:defRPr/>
              </a:pPr>
              <a:t>23-5-2016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D749F-6BD6-44AD-8944-680B6AB3990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A73BE-45E0-4FA4-8C78-BB689CFCF838}" type="datetimeFigureOut">
              <a:rPr lang="nl-NL"/>
              <a:pPr>
                <a:defRPr/>
              </a:pPr>
              <a:t>23-5-2016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437D4-5F9C-4F71-B15C-FEBCAB05863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5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7599C4-6535-4EF8-BD57-C21C47B22D7F}" type="datetimeFigureOut">
              <a:rPr lang="nl-NL"/>
              <a:pPr>
                <a:defRPr/>
              </a:pPr>
              <a:t>23-5-2016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446C92-61A6-4A1B-A6E9-D35169B3CA8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8.jpeg"/><Relationship Id="rId4" Type="http://schemas.openxmlformats.org/officeDocument/2006/relationships/diagramData" Target="../diagrams/data2.xml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1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0.png"/><Relationship Id="rId4" Type="http://schemas.openxmlformats.org/officeDocument/2006/relationships/diagramData" Target="../diagrams/data3.xml"/><Relationship Id="rId9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21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20.png"/><Relationship Id="rId4" Type="http://schemas.openxmlformats.org/officeDocument/2006/relationships/diagramData" Target="../diagrams/data4.xml"/><Relationship Id="rId9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21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20.png"/><Relationship Id="rId4" Type="http://schemas.openxmlformats.org/officeDocument/2006/relationships/diagramData" Target="../diagrams/data5.xml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28.png"/><Relationship Id="rId3" Type="http://schemas.openxmlformats.org/officeDocument/2006/relationships/image" Target="../media/image4.jpeg"/><Relationship Id="rId7" Type="http://schemas.openxmlformats.org/officeDocument/2006/relationships/diagramColors" Target="../diagrams/colors6.xml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26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25.png"/><Relationship Id="rId4" Type="http://schemas.openxmlformats.org/officeDocument/2006/relationships/diagramData" Target="../diagrams/data6.xml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openxmlformats.org/officeDocument/2006/relationships/image" Target="../media/image34.jpeg"/><Relationship Id="rId3" Type="http://schemas.openxmlformats.org/officeDocument/2006/relationships/image" Target="../media/image4.jpeg"/><Relationship Id="rId7" Type="http://schemas.openxmlformats.org/officeDocument/2006/relationships/diagramColors" Target="../diagrams/colors7.xml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image" Target="../media/image32.jpeg"/><Relationship Id="rId5" Type="http://schemas.openxmlformats.org/officeDocument/2006/relationships/diagramLayout" Target="../diagrams/layout7.xml"/><Relationship Id="rId10" Type="http://schemas.openxmlformats.org/officeDocument/2006/relationships/image" Target="../media/image31.jpeg"/><Relationship Id="rId4" Type="http://schemas.openxmlformats.org/officeDocument/2006/relationships/diagramData" Target="../diagrams/data7.xml"/><Relationship Id="rId9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4.jpeg"/><Relationship Id="rId21" Type="http://schemas.openxmlformats.org/officeDocument/2006/relationships/image" Target="../media/image48.png"/><Relationship Id="rId7" Type="http://schemas.openxmlformats.org/officeDocument/2006/relationships/diagramColors" Target="../diagrams/colors8.xml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11" Type="http://schemas.openxmlformats.org/officeDocument/2006/relationships/image" Target="../media/image38.png"/><Relationship Id="rId5" Type="http://schemas.openxmlformats.org/officeDocument/2006/relationships/diagramLayout" Target="../diagrams/layout8.xml"/><Relationship Id="rId15" Type="http://schemas.openxmlformats.org/officeDocument/2006/relationships/image" Target="../media/image42.png"/><Relationship Id="rId23" Type="http://schemas.openxmlformats.org/officeDocument/2006/relationships/image" Target="../media/image50.jpe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diagramData" Target="../diagrams/data8.xml"/><Relationship Id="rId9" Type="http://schemas.openxmlformats.org/officeDocument/2006/relationships/image" Target="../media/image3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1.jp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4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image" Target="../media/image59.png"/><Relationship Id="rId4" Type="http://schemas.openxmlformats.org/officeDocument/2006/relationships/diagramData" Target="../diagrams/data9.xml"/><Relationship Id="rId9" Type="http://schemas.openxmlformats.org/officeDocument/2006/relationships/image" Target="../media/image5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5" Type="http://schemas.openxmlformats.org/officeDocument/2006/relationships/image" Target="../media/image64.jpeg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slide" Target="slide42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6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slide" Target="slide3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slide" Target="slide34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9368"/>
            <a:ext cx="9144000" cy="544513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  <a:reflection blurRad="6350" stA="50000" endA="300" endPos="50000" dist="29997" dir="5400000" sy="-100000" algn="bl" rotWithShape="0"/>
                </a:effectLst>
                <a:latin typeface="Arial Black" pitchFamily="34" charset="0"/>
              </a:rPr>
              <a:t>A Historical Overview in Milestones</a:t>
            </a:r>
            <a:endParaRPr lang="en-GB" sz="4000" dirty="0" smtClean="0"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  <a:reflection blurRad="6350" stA="50000" endA="300" endPos="50000" dist="29997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276600" y="5334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nl-NL" sz="4000" b="1" dirty="0"/>
          </a:p>
        </p:txBody>
      </p:sp>
      <p:sp>
        <p:nvSpPr>
          <p:cNvPr id="15364" name="WordArt 6"/>
          <p:cNvSpPr>
            <a:spLocks noChangeArrowheads="1" noChangeShapeType="1" noTextEdit="1"/>
          </p:cNvSpPr>
          <p:nvPr/>
        </p:nvSpPr>
        <p:spPr bwMode="auto">
          <a:xfrm>
            <a:off x="838200" y="3326876"/>
            <a:ext cx="7315200" cy="920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19050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solidFill>
                  <a:srgbClr val="CC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/>
                <a:cs typeface="Tahoma"/>
              </a:rPr>
              <a:t>50 </a:t>
            </a:r>
            <a:r>
              <a:rPr lang="en-GB" sz="3600" kern="10" dirty="0" smtClean="0">
                <a:ln w="19050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solidFill>
                  <a:srgbClr val="CC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/>
                <a:cs typeface="Tahoma"/>
              </a:rPr>
              <a:t>Years</a:t>
            </a:r>
            <a:r>
              <a:rPr lang="nl-NL" sz="3600" kern="10" dirty="0" smtClean="0">
                <a:ln w="19050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solidFill>
                  <a:srgbClr val="CC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nl-NL" sz="3600" kern="10" dirty="0">
                <a:ln w="19050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solidFill>
                  <a:srgbClr val="CC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/>
                <a:cs typeface="Tahoma"/>
              </a:rPr>
              <a:t>of BILC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5425061"/>
            <a:ext cx="9144000" cy="4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GB" sz="2400" i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Gerard </a:t>
            </a:r>
            <a:r>
              <a:rPr lang="en-GB" sz="24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Seinhorst</a:t>
            </a:r>
            <a:endParaRPr lang="en-GB" sz="2400" i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87" y="320511"/>
            <a:ext cx="2451801" cy="2049429"/>
          </a:xfrm>
          <a:prstGeom prst="rect">
            <a:avLst/>
          </a:prstGeom>
        </p:spPr>
      </p:pic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57400"/>
            <a:ext cx="9144000" cy="1219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altLang="nl-NL" sz="2000" b="1" dirty="0" smtClean="0">
                <a:latin typeface="Arial" charset="0"/>
              </a:rPr>
              <a:t>BUREAU FOR INTERNATIONAL</a:t>
            </a:r>
            <a:br>
              <a:rPr lang="en-GB" altLang="nl-NL" sz="2000" b="1" dirty="0" smtClean="0">
                <a:latin typeface="Arial" charset="0"/>
              </a:rPr>
            </a:br>
            <a:r>
              <a:rPr lang="en-GB" altLang="nl-NL" sz="2000" b="1" dirty="0" smtClean="0">
                <a:latin typeface="Arial" charset="0"/>
              </a:rPr>
              <a:t>LANGUAGE CO-ORDINATION</a:t>
            </a:r>
            <a:endParaRPr lang="en-GB" altLang="nl-NL" sz="3600" dirty="0" smtClean="0"/>
          </a:p>
        </p:txBody>
      </p:sp>
      <p:sp>
        <p:nvSpPr>
          <p:cNvPr id="9" name="Tekstvak 8"/>
          <p:cNvSpPr txBox="1"/>
          <p:nvPr/>
        </p:nvSpPr>
        <p:spPr>
          <a:xfrm>
            <a:off x="0" y="598744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76200" dist="101600" dir="2700000" algn="tl" rotWithShape="0">
                    <a:schemeClr val="bg1">
                      <a:alpha val="42000"/>
                    </a:schemeClr>
                  </a:outerShdw>
                </a:effectLst>
                <a:latin typeface="Arial Black" pitchFamily="34" charset="0"/>
              </a:rPr>
              <a:t>Netherlands Defence Language Centre</a:t>
            </a:r>
            <a:endParaRPr lang="en-GB" dirty="0">
              <a:solidFill>
                <a:schemeClr val="accent4">
                  <a:lumMod val="50000"/>
                </a:schemeClr>
              </a:solidFill>
              <a:effectLst>
                <a:outerShdw blurRad="76200" dist="101600" dir="2700000" algn="tl" rotWithShape="0">
                  <a:schemeClr val="bg1">
                    <a:alpha val="42000"/>
                  </a:scheme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Tijdelijke aanduiding voor inhoud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3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3494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5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6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7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8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3499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3500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1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2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3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4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5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6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7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8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9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10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11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-26559"/>
            <a:ext cx="5465617" cy="706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4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</a:t>
            </a: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first BILC conference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9636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7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9638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39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0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1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2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9643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9644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5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6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7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8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9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0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1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2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3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4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5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6" y="1417638"/>
            <a:ext cx="8533840" cy="5087388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0" y="6470073"/>
            <a:ext cx="9144000" cy="36933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</a:rPr>
              <a:t>BILC Conference 1967, </a:t>
            </a:r>
            <a:r>
              <a:rPr lang="en-GB" b="1" dirty="0" err="1" smtClean="0">
                <a:solidFill>
                  <a:schemeClr val="tx2"/>
                </a:solidFill>
              </a:rPr>
              <a:t>Eltham</a:t>
            </a:r>
            <a:r>
              <a:rPr lang="en-GB" b="1" dirty="0" smtClean="0">
                <a:solidFill>
                  <a:schemeClr val="tx2"/>
                </a:solidFill>
              </a:rPr>
              <a:t> Palace, London GBR</a:t>
            </a:r>
            <a:endParaRPr lang="en-GB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2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</a:t>
            </a: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first conferences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9636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7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9638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39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0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1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2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9643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9644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5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6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7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8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9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0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1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2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3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4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5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7" name="Tekstvak 26"/>
          <p:cNvSpPr txBox="1"/>
          <p:nvPr/>
        </p:nvSpPr>
        <p:spPr>
          <a:xfrm>
            <a:off x="0" y="6470073"/>
            <a:ext cx="9144000" cy="369332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srgbClr val="0033CC"/>
                </a:solidFill>
              </a:rPr>
              <a:t>Eltham</a:t>
            </a:r>
            <a:r>
              <a:rPr lang="en-GB" b="1" dirty="0" smtClean="0">
                <a:solidFill>
                  <a:srgbClr val="0033CC"/>
                </a:solidFill>
              </a:rPr>
              <a:t> Palace, London GBR</a:t>
            </a:r>
            <a:endParaRPr lang="en-GB" b="1" dirty="0">
              <a:solidFill>
                <a:srgbClr val="0033CC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4216">
            <a:off x="3615063" y="1419329"/>
            <a:ext cx="5056421" cy="33119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78" y="3054928"/>
            <a:ext cx="4944856" cy="32943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5492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Time Periods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9636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7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9638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39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0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1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2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 dirty="0"/>
            </a:p>
          </p:txBody>
        </p:sp>
        <p:sp>
          <p:nvSpPr>
            <p:cNvPr id="69643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 dirty="0"/>
            </a:p>
          </p:txBody>
        </p:sp>
        <p:sp>
          <p:nvSpPr>
            <p:cNvPr id="69644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5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6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7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8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9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0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1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2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3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4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5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01681411"/>
              </p:ext>
            </p:extLst>
          </p:nvPr>
        </p:nvGraphicFramePr>
        <p:xfrm>
          <a:off x="179389" y="1417637"/>
          <a:ext cx="8731250" cy="4692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179389" y="2847504"/>
            <a:ext cx="1897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1966-1981</a:t>
            </a:r>
            <a:endParaRPr lang="en-GB" sz="2000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712152" y="4767688"/>
            <a:ext cx="1719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Secretariat</a:t>
            </a:r>
            <a:endParaRPr lang="en-GB" dirty="0"/>
          </a:p>
        </p:txBody>
      </p:sp>
      <p:sp>
        <p:nvSpPr>
          <p:cNvPr id="30" name="Tekstvak 29"/>
          <p:cNvSpPr txBox="1"/>
          <p:nvPr/>
        </p:nvSpPr>
        <p:spPr>
          <a:xfrm>
            <a:off x="1883427" y="2841671"/>
            <a:ext cx="186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1982-1990</a:t>
            </a: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3556286" y="2847305"/>
            <a:ext cx="1919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1991-1997</a:t>
            </a: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6966808" y="2842069"/>
            <a:ext cx="2072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2010-onwards</a:t>
            </a: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79389" y="4374573"/>
            <a:ext cx="189760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GB" dirty="0" smtClean="0">
                <a:solidFill>
                  <a:schemeClr val="accent3"/>
                </a:solidFill>
                <a:effectLst/>
                <a:latin typeface="Arial Black" panose="020B0A04020102020204" pitchFamily="34" charset="0"/>
              </a:rPr>
              <a:t>GBR</a:t>
            </a:r>
            <a:endParaRPr lang="en-GB" dirty="0">
              <a:solidFill>
                <a:schemeClr val="accent3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1883427" y="4374573"/>
            <a:ext cx="359257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GB" dirty="0">
                <a:solidFill>
                  <a:schemeClr val="accent3"/>
                </a:solidFill>
                <a:effectLst/>
                <a:latin typeface="Arial Black" panose="020B0A04020102020204" pitchFamily="34" charset="0"/>
              </a:rPr>
              <a:t>DEU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5275982" y="4374573"/>
            <a:ext cx="191972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GB" dirty="0">
                <a:solidFill>
                  <a:schemeClr val="accent3"/>
                </a:solidFill>
                <a:effectLst/>
                <a:latin typeface="Arial Black" panose="020B0A04020102020204" pitchFamily="34" charset="0"/>
              </a:rPr>
              <a:t>USA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6965953" y="4396268"/>
            <a:ext cx="194468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GB" dirty="0">
                <a:solidFill>
                  <a:schemeClr val="accent3"/>
                </a:solidFill>
                <a:effectLst/>
                <a:latin typeface="Arial Black" panose="020B0A04020102020204" pitchFamily="34" charset="0"/>
              </a:rPr>
              <a:t>CAN-USA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5275981" y="2847305"/>
            <a:ext cx="1919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1998-2009</a:t>
            </a:r>
            <a:endParaRPr lang="en-GB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755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090D25-1CB1-42E8-B574-E2CEAAFE9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F4090D25-1CB1-42E8-B574-E2CEAAFE9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EBFB4B-DAA7-4F49-83F0-0503B3B09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">
                                            <p:graphicEl>
                                              <a:dgm id="{B6EBFB4B-DAA7-4F49-83F0-0503B3B09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19D8F7-043B-49A7-B6A3-D846A9099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1019D8F7-043B-49A7-B6A3-D846A90995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EF879E-558A-4E42-ACD9-2870015A7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ACEF879E-558A-4E42-ACD9-2870015A7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EAE711-1F61-4CDC-B1FD-A7A65F03A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">
                                            <p:graphicEl>
                                              <a:dgm id="{0FEAE711-1F61-4CDC-B1FD-A7A65F03A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6" grpId="0"/>
      <p:bldP spid="7" grpId="0"/>
      <p:bldP spid="30" grpId="0"/>
      <p:bldP spid="31" grpId="0"/>
      <p:bldP spid="32" grpId="0"/>
      <p:bldP spid="8" grpId="0"/>
      <p:bldP spid="34" grpId="0"/>
      <p:bldP spid="35" grpId="0"/>
      <p:bldP spid="36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Early Years (1966-1981)</a:t>
            </a:r>
          </a:p>
        </p:txBody>
      </p:sp>
      <p:pic>
        <p:nvPicPr>
          <p:cNvPr id="69636" name="Tijdelijke aanduiding voor inhoud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7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9638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39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0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1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2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 dirty="0"/>
            </a:p>
          </p:txBody>
        </p:sp>
        <p:sp>
          <p:nvSpPr>
            <p:cNvPr id="69643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 dirty="0"/>
            </a:p>
          </p:txBody>
        </p:sp>
        <p:sp>
          <p:nvSpPr>
            <p:cNvPr id="69644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5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6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7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8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9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0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1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2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3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4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5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90295103"/>
              </p:ext>
            </p:extLst>
          </p:nvPr>
        </p:nvGraphicFramePr>
        <p:xfrm>
          <a:off x="559558" y="1160941"/>
          <a:ext cx="8275618" cy="530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593">
            <a:off x="1364400" y="1326197"/>
            <a:ext cx="1201124" cy="16584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kstvak 3"/>
          <p:cNvSpPr txBox="1"/>
          <p:nvPr/>
        </p:nvSpPr>
        <p:spPr>
          <a:xfrm>
            <a:off x="771820" y="5172891"/>
            <a:ext cx="2418624" cy="369332"/>
          </a:xfrm>
          <a:prstGeom prst="rect">
            <a:avLst/>
          </a:prstGeom>
          <a:gradFill>
            <a:gsLst>
              <a:gs pos="0">
                <a:schemeClr val="accent4">
                  <a:shade val="51000"/>
                  <a:satMod val="130000"/>
                  <a:alpha val="75000"/>
                </a:schemeClr>
              </a:gs>
              <a:gs pos="80000">
                <a:schemeClr val="accent4">
                  <a:shade val="93000"/>
                  <a:satMod val="130000"/>
                  <a:alpha val="75000"/>
                </a:schemeClr>
              </a:gs>
              <a:gs pos="100000">
                <a:schemeClr val="accent4">
                  <a:shade val="94000"/>
                  <a:satMod val="135000"/>
                  <a:alpha val="7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Working Party</a:t>
            </a:r>
            <a:endParaRPr lang="en-US" dirty="0"/>
          </a:p>
        </p:txBody>
      </p:sp>
      <p:sp>
        <p:nvSpPr>
          <p:cNvPr id="26" name="Tekstvak 25"/>
          <p:cNvSpPr txBox="1"/>
          <p:nvPr/>
        </p:nvSpPr>
        <p:spPr>
          <a:xfrm>
            <a:off x="3190444" y="5172891"/>
            <a:ext cx="479619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Administrative Group</a:t>
            </a:r>
            <a:endParaRPr lang="en-US" dirty="0"/>
          </a:p>
        </p:txBody>
      </p:sp>
      <p:sp>
        <p:nvSpPr>
          <p:cNvPr id="28" name="Tekstvak 27"/>
          <p:cNvSpPr txBox="1"/>
          <p:nvPr/>
        </p:nvSpPr>
        <p:spPr>
          <a:xfrm>
            <a:off x="771819" y="5545795"/>
            <a:ext cx="4600121" cy="369332"/>
          </a:xfrm>
          <a:prstGeom prst="rect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75000"/>
                </a:schemeClr>
              </a:gs>
              <a:gs pos="80000">
                <a:schemeClr val="accent3">
                  <a:shade val="93000"/>
                  <a:satMod val="130000"/>
                  <a:alpha val="75000"/>
                </a:schemeClr>
              </a:gs>
              <a:gs pos="100000">
                <a:schemeClr val="accent3">
                  <a:shade val="94000"/>
                  <a:satMod val="135000"/>
                  <a:alpha val="72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Host</a:t>
            </a:r>
            <a:endParaRPr lang="en-US" dirty="0"/>
          </a:p>
        </p:txBody>
      </p:sp>
      <p:sp>
        <p:nvSpPr>
          <p:cNvPr id="29" name="Tekstvak 28"/>
          <p:cNvSpPr txBox="1"/>
          <p:nvPr/>
        </p:nvSpPr>
        <p:spPr>
          <a:xfrm>
            <a:off x="771819" y="5912780"/>
            <a:ext cx="4600121" cy="369332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48000"/>
                  <a:lumMod val="99000"/>
                </a:schemeClr>
              </a:gs>
              <a:gs pos="80000">
                <a:schemeClr val="accent2">
                  <a:shade val="93000"/>
                  <a:satMod val="130000"/>
                  <a:alpha val="73000"/>
                </a:schemeClr>
              </a:gs>
              <a:gs pos="100000">
                <a:schemeClr val="accent2">
                  <a:shade val="94000"/>
                  <a:satMod val="135000"/>
                  <a:alpha val="84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Editor</a:t>
            </a:r>
            <a:endParaRPr lang="en-US" dirty="0"/>
          </a:p>
        </p:txBody>
      </p:sp>
      <p:sp>
        <p:nvSpPr>
          <p:cNvPr id="30" name="Tekstvak 29"/>
          <p:cNvSpPr txBox="1"/>
          <p:nvPr/>
        </p:nvSpPr>
        <p:spPr>
          <a:xfrm>
            <a:off x="5371941" y="5912780"/>
            <a:ext cx="261469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Secretary</a:t>
            </a:r>
            <a:endParaRPr lang="en-US" dirty="0"/>
          </a:p>
        </p:txBody>
      </p:sp>
      <p:sp>
        <p:nvSpPr>
          <p:cNvPr id="31" name="Tekstvak 30"/>
          <p:cNvSpPr txBox="1"/>
          <p:nvPr/>
        </p:nvSpPr>
        <p:spPr>
          <a:xfrm>
            <a:off x="5385856" y="5545795"/>
            <a:ext cx="260078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Chair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53">
            <a:off x="5572369" y="1278981"/>
            <a:ext cx="2032021" cy="148108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912279" y="3634116"/>
            <a:ext cx="33268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1981132" y="3639058"/>
            <a:ext cx="33268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3024100" y="3631644"/>
            <a:ext cx="33268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4067944" y="3616815"/>
            <a:ext cx="40469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5187856" y="3616815"/>
            <a:ext cx="33268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6255691" y="3631644"/>
            <a:ext cx="33268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7314751" y="3639058"/>
            <a:ext cx="33268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8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52E67D-C346-4E4C-BF18-7FA2CCE6A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2">
                                            <p:graphicEl>
                                              <a:dgm id="{DE52E67D-C346-4E4C-BF18-7FA2CCE6A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4E9418-6607-4BC4-8E2D-81BD8E882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0C4E9418-6607-4BC4-8E2D-81BD8E882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0482AC-6A77-46E9-9C27-BB1DBC0A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C20482AC-6A77-46E9-9C27-BB1DBC0AE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669193-6813-4AE9-B4EB-36BB1C83E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0D669193-6813-4AE9-B4EB-36BB1C83E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32B78-FD39-43E6-B3D4-2A46335D8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A7432B78-FD39-43E6-B3D4-2A46335D8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79869B-FAE6-4B30-BD38-7E2082FA3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C79869B-FAE6-4B30-BD38-7E2082FA3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EB360-6C25-475E-B306-E9345036F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8D4EB360-6C25-475E-B306-E9345036F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D5CFE7-DF54-4F0A-B1C6-861D11637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72D5CFE7-DF54-4F0A-B1C6-861D11637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8047CD-4CB5-4DF1-897B-D88574FD7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CC8047CD-4CB5-4DF1-897B-D88574FD7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AED567-DD70-488D-BD25-6C48836FF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69AED567-DD70-488D-BD25-6C48836FF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6D0F8-86A6-4092-A868-A96AA0BA0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4716D0F8-86A6-4092-A868-A96AA0BA0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68EB73-58A2-4B6E-9549-F8D3AB564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C668EB73-58A2-4B6E-9549-F8D3AB564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F55847-C9B0-4E13-90D4-090C27537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B8F55847-C9B0-4E13-90D4-090C27537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43C060-3E20-4607-8E79-0563032B4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F743C060-3E20-4607-8E79-0563032B43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EDCD6E-7244-4278-9905-E94F28262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2">
                                            <p:graphicEl>
                                              <a:dgm id="{EBEDCD6E-7244-4278-9905-E94F28262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4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6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Early Years (1966-1981)</a:t>
            </a:r>
          </a:p>
        </p:txBody>
      </p:sp>
      <p:pic>
        <p:nvPicPr>
          <p:cNvPr id="69636" name="Tijdelijke aanduiding voor inhoud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7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9638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39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0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1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2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 dirty="0"/>
            </a:p>
          </p:txBody>
        </p:sp>
        <p:sp>
          <p:nvSpPr>
            <p:cNvPr id="69643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 dirty="0"/>
            </a:p>
          </p:txBody>
        </p:sp>
        <p:sp>
          <p:nvSpPr>
            <p:cNvPr id="69644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5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6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7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8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9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0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1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2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3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4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5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74641531"/>
              </p:ext>
            </p:extLst>
          </p:nvPr>
        </p:nvGraphicFramePr>
        <p:xfrm>
          <a:off x="559558" y="1153780"/>
          <a:ext cx="8275618" cy="530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Afbeelding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120">
            <a:off x="5942241" y="4746383"/>
            <a:ext cx="1255395" cy="182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vak 2"/>
          <p:cNvSpPr txBox="1"/>
          <p:nvPr/>
        </p:nvSpPr>
        <p:spPr>
          <a:xfrm>
            <a:off x="457200" y="2070147"/>
            <a:ext cx="12801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DEU hosts conference</a:t>
            </a:r>
            <a:endParaRPr lang="en-US" sz="1600" dirty="0"/>
          </a:p>
        </p:txBody>
      </p:sp>
      <p:grpSp>
        <p:nvGrpSpPr>
          <p:cNvPr id="12" name="Groep 11"/>
          <p:cNvGrpSpPr/>
          <p:nvPr/>
        </p:nvGrpSpPr>
        <p:grpSpPr>
          <a:xfrm>
            <a:off x="4075611" y="1626815"/>
            <a:ext cx="1426218" cy="1028107"/>
            <a:chOff x="4075611" y="1626815"/>
            <a:chExt cx="1426218" cy="1028107"/>
          </a:xfrm>
        </p:grpSpPr>
        <p:sp>
          <p:nvSpPr>
            <p:cNvPr id="33" name="Tekstvak 32"/>
            <p:cNvSpPr txBox="1"/>
            <p:nvPr/>
          </p:nvSpPr>
          <p:spPr>
            <a:xfrm>
              <a:off x="4075611" y="2070147"/>
              <a:ext cx="1426218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PRT becomes BILC member</a:t>
              </a:r>
              <a:endParaRPr lang="en-US" sz="1600" dirty="0"/>
            </a:p>
          </p:txBody>
        </p:sp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993" y="1626815"/>
              <a:ext cx="755650" cy="503641"/>
            </a:xfrm>
            <a:prstGeom prst="rect">
              <a:avLst/>
            </a:prstGeom>
          </p:spPr>
        </p:pic>
      </p:grpSp>
      <p:grpSp>
        <p:nvGrpSpPr>
          <p:cNvPr id="6" name="Groep 5"/>
          <p:cNvGrpSpPr/>
          <p:nvPr/>
        </p:nvGrpSpPr>
        <p:grpSpPr>
          <a:xfrm>
            <a:off x="1214596" y="4994227"/>
            <a:ext cx="1514793" cy="1611943"/>
            <a:chOff x="1214596" y="4994227"/>
            <a:chExt cx="1514793" cy="1611943"/>
          </a:xfrm>
        </p:grpSpPr>
        <p:sp>
          <p:nvSpPr>
            <p:cNvPr id="32" name="Tekstvak 31"/>
            <p:cNvSpPr txBox="1"/>
            <p:nvPr/>
          </p:nvSpPr>
          <p:spPr>
            <a:xfrm>
              <a:off x="1214596" y="4994227"/>
              <a:ext cx="1514793" cy="101566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SHAPE/IMS NATO becomes assoc</a:t>
              </a:r>
              <a:r>
                <a:rPr lang="en-US" sz="1500" dirty="0"/>
                <a:t>. BILC member</a:t>
              </a:r>
            </a:p>
          </p:txBody>
        </p:sp>
        <p:pic>
          <p:nvPicPr>
            <p:cNvPr id="35" name="Picture 9" descr="http://www.kriik-alb.org/summeruni/2007/img/NATO%20logo%20copy.gif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331914" y="6049443"/>
              <a:ext cx="1280159" cy="556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Tekstvak 33"/>
          <p:cNvSpPr txBox="1"/>
          <p:nvPr/>
        </p:nvSpPr>
        <p:spPr>
          <a:xfrm>
            <a:off x="683569" y="3639058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1737360" y="3639058"/>
            <a:ext cx="45837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2563483" y="3639058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3555496" y="3639058"/>
            <a:ext cx="520115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4402182" y="3639058"/>
            <a:ext cx="716461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5364089" y="3639058"/>
            <a:ext cx="624612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6372200" y="3639058"/>
            <a:ext cx="520115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7298414" y="3624229"/>
            <a:ext cx="520115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9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6" name="Afbeelding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086">
            <a:off x="2240357" y="507768"/>
            <a:ext cx="4705170" cy="61049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71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52E67D-C346-4E4C-BF18-7FA2CCE6A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E52E67D-C346-4E4C-BF18-7FA2CCE6A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4E9418-6607-4BC4-8E2D-81BD8E882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0C4E9418-6607-4BC4-8E2D-81BD8E882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0482AC-6A77-46E9-9C27-BB1DBC0A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C20482AC-6A77-46E9-9C27-BB1DBC0AE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669193-6813-4AE9-B4EB-36BB1C83E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0D669193-6813-4AE9-B4EB-36BB1C83E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32B78-FD39-43E6-B3D4-2A46335D8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A7432B78-FD39-43E6-B3D4-2A46335D8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79869B-FAE6-4B30-BD38-7E2082FA3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C79869B-FAE6-4B30-BD38-7E2082FA3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EB360-6C25-475E-B306-E9345036F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8D4EB360-6C25-475E-B306-E9345036F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D5CFE7-DF54-4F0A-B1C6-861D11637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72D5CFE7-DF54-4F0A-B1C6-861D11637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8047CD-4CB5-4DF1-897B-D88574FD7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CC8047CD-4CB5-4DF1-897B-D88574FD7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AED567-DD70-488D-BD25-6C48836FF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69AED567-DD70-488D-BD25-6C48836FF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6D0F8-86A6-4092-A868-A96AA0BA0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4716D0F8-86A6-4092-A868-A96AA0BA0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68EB73-58A2-4B6E-9549-F8D3AB564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C668EB73-58A2-4B6E-9549-F8D3AB564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F55847-C9B0-4E13-90D4-090C27537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B8F55847-C9B0-4E13-90D4-090C27537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43C060-3E20-4607-8E79-0563032B4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F743C060-3E20-4607-8E79-0563032B43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EDCD6E-7244-4278-9905-E94F28262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2">
                                            <p:graphicEl>
                                              <a:dgm id="{EBEDCD6E-7244-4278-9905-E94F28262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51752E-C1AC-47E7-8E63-362F5CE4F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2">
                                            <p:graphicEl>
                                              <a:dgm id="{6C51752E-C1AC-47E7-8E63-362F5CE4FA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F7E6A3-B5E0-441E-8F31-DE2B07F6B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2">
                                            <p:graphicEl>
                                              <a:dgm id="{42F7E6A3-B5E0-441E-8F31-DE2B07F6BE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16" presetClass="entr" presetSubtype="37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 animBg="1"/>
      <p:bldP spid="34" grpId="0"/>
      <p:bldP spid="36" grpId="0"/>
      <p:bldP spid="37" grpId="0"/>
      <p:bldP spid="39" grpId="0"/>
      <p:bldP spid="40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Early Years (1966-1981)</a:t>
            </a:r>
          </a:p>
        </p:txBody>
      </p:sp>
      <p:pic>
        <p:nvPicPr>
          <p:cNvPr id="69636" name="Tijdelijke aanduiding voor inhoud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7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9638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39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0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1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2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 dirty="0"/>
            </a:p>
          </p:txBody>
        </p:sp>
        <p:sp>
          <p:nvSpPr>
            <p:cNvPr id="69643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 dirty="0"/>
            </a:p>
          </p:txBody>
        </p:sp>
        <p:sp>
          <p:nvSpPr>
            <p:cNvPr id="69644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5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6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7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8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9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0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1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2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3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4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5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49828093"/>
              </p:ext>
            </p:extLst>
          </p:nvPr>
        </p:nvGraphicFramePr>
        <p:xfrm>
          <a:off x="559558" y="1153780"/>
          <a:ext cx="8275618" cy="530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Afbeelding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120">
            <a:off x="5942241" y="4746383"/>
            <a:ext cx="1255395" cy="182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vak 2"/>
          <p:cNvSpPr txBox="1"/>
          <p:nvPr/>
        </p:nvSpPr>
        <p:spPr>
          <a:xfrm>
            <a:off x="457200" y="2070147"/>
            <a:ext cx="12801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DEU hosts conference</a:t>
            </a:r>
            <a:endParaRPr lang="en-US" sz="1600" dirty="0"/>
          </a:p>
        </p:txBody>
      </p:sp>
      <p:grpSp>
        <p:nvGrpSpPr>
          <p:cNvPr id="12" name="Groep 11"/>
          <p:cNvGrpSpPr/>
          <p:nvPr/>
        </p:nvGrpSpPr>
        <p:grpSpPr>
          <a:xfrm>
            <a:off x="4075611" y="1626815"/>
            <a:ext cx="1426218" cy="1028107"/>
            <a:chOff x="4075611" y="1626815"/>
            <a:chExt cx="1426218" cy="1028107"/>
          </a:xfrm>
        </p:grpSpPr>
        <p:sp>
          <p:nvSpPr>
            <p:cNvPr id="33" name="Tekstvak 32"/>
            <p:cNvSpPr txBox="1"/>
            <p:nvPr/>
          </p:nvSpPr>
          <p:spPr>
            <a:xfrm>
              <a:off x="4075611" y="2070147"/>
              <a:ext cx="1426218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PRT becomes BILC member</a:t>
              </a:r>
              <a:endParaRPr lang="en-US" sz="1600" dirty="0"/>
            </a:p>
          </p:txBody>
        </p:sp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993" y="1626815"/>
              <a:ext cx="755650" cy="503641"/>
            </a:xfrm>
            <a:prstGeom prst="rect">
              <a:avLst/>
            </a:prstGeom>
          </p:spPr>
        </p:pic>
      </p:grpSp>
      <p:grpSp>
        <p:nvGrpSpPr>
          <p:cNvPr id="6" name="Groep 5"/>
          <p:cNvGrpSpPr/>
          <p:nvPr/>
        </p:nvGrpSpPr>
        <p:grpSpPr>
          <a:xfrm>
            <a:off x="1214596" y="4994227"/>
            <a:ext cx="1514793" cy="1611943"/>
            <a:chOff x="1214596" y="4994227"/>
            <a:chExt cx="1514793" cy="1611943"/>
          </a:xfrm>
        </p:grpSpPr>
        <p:sp>
          <p:nvSpPr>
            <p:cNvPr id="32" name="Tekstvak 31"/>
            <p:cNvSpPr txBox="1"/>
            <p:nvPr/>
          </p:nvSpPr>
          <p:spPr>
            <a:xfrm>
              <a:off x="1214596" y="4994227"/>
              <a:ext cx="1514793" cy="101566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SHAPE/IMS NATO becomes assoc</a:t>
              </a:r>
              <a:r>
                <a:rPr lang="en-US" sz="1500" dirty="0"/>
                <a:t>. BILC member</a:t>
              </a:r>
            </a:p>
          </p:txBody>
        </p:sp>
        <p:pic>
          <p:nvPicPr>
            <p:cNvPr id="35" name="Picture 9" descr="http://www.kriik-alb.org/summeruni/2007/img/NATO%20logo%20copy.gif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331914" y="6049443"/>
              <a:ext cx="1280159" cy="556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Tekstvak 33"/>
          <p:cNvSpPr txBox="1"/>
          <p:nvPr/>
        </p:nvSpPr>
        <p:spPr>
          <a:xfrm>
            <a:off x="683569" y="3639058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1809905" y="3634027"/>
            <a:ext cx="324173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2563483" y="3639058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3555496" y="3639058"/>
            <a:ext cx="520115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4402182" y="3639058"/>
            <a:ext cx="716461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5364089" y="3639058"/>
            <a:ext cx="624612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6372200" y="3639058"/>
            <a:ext cx="520115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7298414" y="3624229"/>
            <a:ext cx="520115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9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5086">
            <a:off x="2234722" y="506816"/>
            <a:ext cx="4705170" cy="610492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6923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Early Years (1966-1981)</a:t>
            </a:r>
          </a:p>
        </p:txBody>
      </p:sp>
      <p:pic>
        <p:nvPicPr>
          <p:cNvPr id="69636" name="Tijdelijke aanduiding voor inhoud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7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9638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39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0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1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2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 dirty="0"/>
            </a:p>
          </p:txBody>
        </p:sp>
        <p:sp>
          <p:nvSpPr>
            <p:cNvPr id="69643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 dirty="0"/>
            </a:p>
          </p:txBody>
        </p:sp>
        <p:sp>
          <p:nvSpPr>
            <p:cNvPr id="69644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5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6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7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8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9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0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1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2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3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4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5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24543830"/>
              </p:ext>
            </p:extLst>
          </p:nvPr>
        </p:nvGraphicFramePr>
        <p:xfrm>
          <a:off x="559558" y="1153780"/>
          <a:ext cx="8275618" cy="530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1" name="Groep 10"/>
          <p:cNvGrpSpPr/>
          <p:nvPr/>
        </p:nvGrpSpPr>
        <p:grpSpPr>
          <a:xfrm>
            <a:off x="3174274" y="5150041"/>
            <a:ext cx="1410788" cy="1335912"/>
            <a:chOff x="3174274" y="5150041"/>
            <a:chExt cx="1410788" cy="1335912"/>
          </a:xfrm>
        </p:grpSpPr>
        <p:sp>
          <p:nvSpPr>
            <p:cNvPr id="8" name="Afgeronde rechthoek 7"/>
            <p:cNvSpPr/>
            <p:nvPr/>
          </p:nvSpPr>
          <p:spPr>
            <a:xfrm>
              <a:off x="3357154" y="5150041"/>
              <a:ext cx="1045028" cy="1335912"/>
            </a:xfrm>
            <a:prstGeom prst="round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chemeClr val="bg2">
                    <a:lumMod val="75000"/>
                    <a:alpha val="49000"/>
                  </a:schemeClr>
                </a:gs>
              </a:gsLst>
              <a:lin ang="16200000" scaled="0"/>
            </a:gra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kstvak 6"/>
            <p:cNvSpPr txBox="1"/>
            <p:nvPr/>
          </p:nvSpPr>
          <p:spPr>
            <a:xfrm>
              <a:off x="3174274" y="5408645"/>
              <a:ext cx="14107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Bauhaus 93" panose="04030905020B02020C02" pitchFamily="82" charset="0"/>
                </a:rPr>
                <a:t>Working Group on Testing</a:t>
              </a:r>
              <a:endParaRPr lang="en-US" sz="1600" dirty="0">
                <a:latin typeface="Bauhaus 93" panose="04030905020B02020C02" pitchFamily="82" charset="0"/>
              </a:endParaRPr>
            </a:p>
          </p:txBody>
        </p:sp>
      </p:grpSp>
      <p:pic>
        <p:nvPicPr>
          <p:cNvPr id="10" name="Afbeelding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120">
            <a:off x="5942241" y="4746383"/>
            <a:ext cx="1255395" cy="182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vak 2"/>
          <p:cNvSpPr txBox="1"/>
          <p:nvPr/>
        </p:nvSpPr>
        <p:spPr>
          <a:xfrm>
            <a:off x="457200" y="2070147"/>
            <a:ext cx="12801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DEU hosts conference</a:t>
            </a:r>
            <a:endParaRPr lang="en-US" sz="1600" dirty="0"/>
          </a:p>
        </p:txBody>
      </p:sp>
      <p:grpSp>
        <p:nvGrpSpPr>
          <p:cNvPr id="12" name="Groep 11"/>
          <p:cNvGrpSpPr/>
          <p:nvPr/>
        </p:nvGrpSpPr>
        <p:grpSpPr>
          <a:xfrm>
            <a:off x="4075611" y="1626815"/>
            <a:ext cx="1426218" cy="1028107"/>
            <a:chOff x="4075611" y="1626815"/>
            <a:chExt cx="1426218" cy="1028107"/>
          </a:xfrm>
        </p:grpSpPr>
        <p:sp>
          <p:nvSpPr>
            <p:cNvPr id="33" name="Tekstvak 32"/>
            <p:cNvSpPr txBox="1"/>
            <p:nvPr/>
          </p:nvSpPr>
          <p:spPr>
            <a:xfrm>
              <a:off x="4075611" y="2070147"/>
              <a:ext cx="1426218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PRT becomes BILC member</a:t>
              </a:r>
              <a:endParaRPr lang="en-US" sz="1600" dirty="0"/>
            </a:p>
          </p:txBody>
        </p:sp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2993" y="1626815"/>
              <a:ext cx="755650" cy="503641"/>
            </a:xfrm>
            <a:prstGeom prst="rect">
              <a:avLst/>
            </a:prstGeom>
          </p:spPr>
        </p:pic>
      </p:grpSp>
      <p:grpSp>
        <p:nvGrpSpPr>
          <p:cNvPr id="6" name="Groep 5"/>
          <p:cNvGrpSpPr/>
          <p:nvPr/>
        </p:nvGrpSpPr>
        <p:grpSpPr>
          <a:xfrm>
            <a:off x="1214596" y="4994227"/>
            <a:ext cx="1514793" cy="1611943"/>
            <a:chOff x="1214596" y="4994227"/>
            <a:chExt cx="1514793" cy="1611943"/>
          </a:xfrm>
        </p:grpSpPr>
        <p:sp>
          <p:nvSpPr>
            <p:cNvPr id="32" name="Tekstvak 31"/>
            <p:cNvSpPr txBox="1"/>
            <p:nvPr/>
          </p:nvSpPr>
          <p:spPr>
            <a:xfrm>
              <a:off x="1214596" y="4994227"/>
              <a:ext cx="1514793" cy="1015663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SHAPE/IMS NATO becomes assoc</a:t>
              </a:r>
              <a:r>
                <a:rPr lang="en-US" sz="1500" dirty="0"/>
                <a:t>. BILC member</a:t>
              </a:r>
            </a:p>
          </p:txBody>
        </p:sp>
        <p:pic>
          <p:nvPicPr>
            <p:cNvPr id="35" name="Picture 9" descr="http://www.kriik-alb.org/summeruni/2007/img/NATO%20logo%20copy.gif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331914" y="6049443"/>
              <a:ext cx="1280159" cy="556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kstvak 4"/>
          <p:cNvSpPr txBox="1"/>
          <p:nvPr/>
        </p:nvSpPr>
        <p:spPr>
          <a:xfrm>
            <a:off x="4585062" y="4987000"/>
            <a:ext cx="125640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Eras Medium ITC" panose="020B0602030504020804" pitchFamily="34" charset="0"/>
              </a:rPr>
              <a:t>BILC Rules of Procedure</a:t>
            </a:r>
            <a:endParaRPr lang="en-US" sz="1600" dirty="0">
              <a:latin typeface="Eras Medium ITC" panose="020B0602030504020804" pitchFamily="34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683569" y="3639058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1809906" y="3619284"/>
            <a:ext cx="324173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2563483" y="3639058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3555496" y="3639058"/>
            <a:ext cx="520115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4402182" y="3639058"/>
            <a:ext cx="716461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5364089" y="3639058"/>
            <a:ext cx="624612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6372200" y="3639058"/>
            <a:ext cx="520115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3" name="Tekstvak 42"/>
          <p:cNvSpPr txBox="1"/>
          <p:nvPr/>
        </p:nvSpPr>
        <p:spPr>
          <a:xfrm>
            <a:off x="7298414" y="3624229"/>
            <a:ext cx="520115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9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1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/>
              <a:t>On average 30-35 participants</a:t>
            </a:r>
          </a:p>
          <a:p>
            <a:r>
              <a:rPr lang="en-GB" sz="2800" dirty="0" smtClean="0"/>
              <a:t>Male dominated</a:t>
            </a:r>
          </a:p>
          <a:p>
            <a:r>
              <a:rPr lang="en-GB" sz="2800" dirty="0" smtClean="0"/>
              <a:t>Academic nature</a:t>
            </a:r>
          </a:p>
          <a:p>
            <a:r>
              <a:rPr lang="en-GB" sz="2800" dirty="0" smtClean="0"/>
              <a:t>National reports</a:t>
            </a:r>
          </a:p>
          <a:p>
            <a:r>
              <a:rPr lang="en-GB" sz="2800" dirty="0" smtClean="0"/>
              <a:t>English and French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69635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Early Years (1966-1981)</a:t>
            </a:r>
          </a:p>
        </p:txBody>
      </p:sp>
      <p:pic>
        <p:nvPicPr>
          <p:cNvPr id="69636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7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9638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39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0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1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2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9643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9644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5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6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7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8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9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0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1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2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3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4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5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4" name="Groep 3"/>
          <p:cNvGrpSpPr/>
          <p:nvPr/>
        </p:nvGrpSpPr>
        <p:grpSpPr>
          <a:xfrm>
            <a:off x="3707904" y="2089736"/>
            <a:ext cx="4978897" cy="3499504"/>
            <a:chOff x="4572000" y="2089737"/>
            <a:chExt cx="4114801" cy="3087200"/>
          </a:xfrm>
          <a:scene3d>
            <a:camera prst="perspectiveLeft"/>
            <a:lightRig rig="threePt" dir="t"/>
          </a:scene3d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089737"/>
              <a:ext cx="4098189" cy="27794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Tekstvak 2"/>
            <p:cNvSpPr txBox="1"/>
            <p:nvPr/>
          </p:nvSpPr>
          <p:spPr>
            <a:xfrm>
              <a:off x="4572001" y="4869160"/>
              <a:ext cx="411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C00000"/>
                  </a:solidFill>
                </a:rPr>
                <a:t>BILC Conference 1979 Monterey USA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303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Major themes</a:t>
            </a:r>
          </a:p>
          <a:p>
            <a:r>
              <a:rPr lang="en-GB" sz="2800" dirty="0" smtClean="0">
                <a:solidFill>
                  <a:srgbClr val="003399"/>
                </a:solidFill>
              </a:rPr>
              <a:t>Systems Approach to Language Training</a:t>
            </a:r>
          </a:p>
          <a:p>
            <a:r>
              <a:rPr lang="en-GB" sz="2800" dirty="0" smtClean="0">
                <a:solidFill>
                  <a:srgbClr val="003399"/>
                </a:solidFill>
              </a:rPr>
              <a:t>Teacher </a:t>
            </a:r>
            <a:r>
              <a:rPr lang="en-GB" sz="2800" dirty="0" smtClean="0">
                <a:solidFill>
                  <a:srgbClr val="003399"/>
                </a:solidFill>
              </a:rPr>
              <a:t>Training</a:t>
            </a:r>
          </a:p>
          <a:p>
            <a:r>
              <a:rPr lang="en-GB" sz="2800" dirty="0" smtClean="0">
                <a:solidFill>
                  <a:srgbClr val="003399"/>
                </a:solidFill>
              </a:rPr>
              <a:t>Proficiency levels</a:t>
            </a:r>
          </a:p>
          <a:p>
            <a:r>
              <a:rPr lang="en-GB" sz="2800" dirty="0" smtClean="0">
                <a:solidFill>
                  <a:srgbClr val="003399"/>
                </a:solidFill>
              </a:rPr>
              <a:t>Methodology</a:t>
            </a:r>
          </a:p>
          <a:p>
            <a:r>
              <a:rPr lang="en-GB" sz="2800" dirty="0" smtClean="0">
                <a:solidFill>
                  <a:srgbClr val="003399"/>
                </a:solidFill>
              </a:rPr>
              <a:t>Technology</a:t>
            </a:r>
          </a:p>
          <a:p>
            <a:r>
              <a:rPr lang="en-GB" sz="2800" dirty="0" smtClean="0">
                <a:solidFill>
                  <a:srgbClr val="003399"/>
                </a:solidFill>
              </a:rPr>
              <a:t>Programme and Curriculum Design</a:t>
            </a:r>
          </a:p>
          <a:p>
            <a:r>
              <a:rPr lang="en-GB" sz="2800" dirty="0" smtClean="0">
                <a:solidFill>
                  <a:srgbClr val="003399"/>
                </a:solidFill>
              </a:rPr>
              <a:t>The Learner</a:t>
            </a:r>
          </a:p>
          <a:p>
            <a:endParaRPr lang="en-GB" dirty="0" smtClean="0"/>
          </a:p>
        </p:txBody>
      </p:sp>
      <p:sp>
        <p:nvSpPr>
          <p:cNvPr id="69635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Early Years (1966-1981)</a:t>
            </a:r>
          </a:p>
        </p:txBody>
      </p:sp>
      <p:pic>
        <p:nvPicPr>
          <p:cNvPr id="69636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7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9638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39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0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1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2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9643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9644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5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6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7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8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9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0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1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2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3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4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5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63490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9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9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9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14" y="740409"/>
            <a:ext cx="7431933" cy="5501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kstvak 3"/>
          <p:cNvSpPr txBox="1"/>
          <p:nvPr/>
        </p:nvSpPr>
        <p:spPr>
          <a:xfrm>
            <a:off x="3840480" y="6324600"/>
            <a:ext cx="4815840" cy="36576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BILC Conference 1993, Monterey USA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1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Consolidation (1982-1990)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9636" name="Tijdelijke aanduiding voor inhoud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7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9638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39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0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1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2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 dirty="0"/>
            </a:p>
          </p:txBody>
        </p:sp>
        <p:sp>
          <p:nvSpPr>
            <p:cNvPr id="69643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 dirty="0"/>
            </a:p>
          </p:txBody>
        </p:sp>
        <p:sp>
          <p:nvSpPr>
            <p:cNvPr id="69644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5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6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7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8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9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0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1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2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3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4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5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75149733"/>
              </p:ext>
            </p:extLst>
          </p:nvPr>
        </p:nvGraphicFramePr>
        <p:xfrm>
          <a:off x="559558" y="1160941"/>
          <a:ext cx="8275618" cy="530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" name="Groep 3"/>
          <p:cNvGrpSpPr/>
          <p:nvPr/>
        </p:nvGrpSpPr>
        <p:grpSpPr>
          <a:xfrm>
            <a:off x="378323" y="1969153"/>
            <a:ext cx="1149531" cy="797634"/>
            <a:chOff x="378323" y="1969153"/>
            <a:chExt cx="1149531" cy="797634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874" y="1969153"/>
              <a:ext cx="816428" cy="489857"/>
            </a:xfrm>
            <a:prstGeom prst="rect">
              <a:avLst/>
            </a:prstGeom>
          </p:spPr>
        </p:pic>
        <p:sp>
          <p:nvSpPr>
            <p:cNvPr id="7" name="Tekstvak 6"/>
            <p:cNvSpPr txBox="1"/>
            <p:nvPr/>
          </p:nvSpPr>
          <p:spPr>
            <a:xfrm>
              <a:off x="378323" y="2459010"/>
              <a:ext cx="1149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Secretariat</a:t>
              </a:r>
              <a:endParaRPr lang="en-US" dirty="0"/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1972490" y="1714426"/>
            <a:ext cx="1426218" cy="1107860"/>
            <a:chOff x="1972490" y="1714426"/>
            <a:chExt cx="1426218" cy="1107860"/>
          </a:xfrm>
        </p:grpSpPr>
        <p:sp>
          <p:nvSpPr>
            <p:cNvPr id="34" name="Tekstvak 33"/>
            <p:cNvSpPr txBox="1"/>
            <p:nvPr/>
          </p:nvSpPr>
          <p:spPr>
            <a:xfrm>
              <a:off x="1972490" y="2237511"/>
              <a:ext cx="1426218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DNK and GRC join BILC</a:t>
              </a:r>
              <a:endParaRPr lang="en-US" sz="1600" dirty="0"/>
            </a:p>
          </p:txBody>
        </p:sp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2490" y="1714426"/>
              <a:ext cx="672987" cy="509451"/>
            </a:xfrm>
            <a:prstGeom prst="rect">
              <a:avLst/>
            </a:prstGeom>
          </p:spPr>
        </p:pic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058" y="1714426"/>
              <a:ext cx="755650" cy="509451"/>
            </a:xfrm>
            <a:prstGeom prst="rect">
              <a:avLst/>
            </a:prstGeom>
          </p:spPr>
        </p:pic>
      </p:grpSp>
      <p:grpSp>
        <p:nvGrpSpPr>
          <p:cNvPr id="12" name="Groep 11"/>
          <p:cNvGrpSpPr/>
          <p:nvPr/>
        </p:nvGrpSpPr>
        <p:grpSpPr>
          <a:xfrm>
            <a:off x="3631471" y="1720913"/>
            <a:ext cx="1426218" cy="1107103"/>
            <a:chOff x="3631471" y="1720913"/>
            <a:chExt cx="1426218" cy="1107103"/>
          </a:xfrm>
        </p:grpSpPr>
        <p:sp>
          <p:nvSpPr>
            <p:cNvPr id="38" name="Tekstvak 37"/>
            <p:cNvSpPr txBox="1"/>
            <p:nvPr/>
          </p:nvSpPr>
          <p:spPr>
            <a:xfrm>
              <a:off x="3631471" y="2243241"/>
              <a:ext cx="1426218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ESP becomes BILC member</a:t>
              </a:r>
              <a:endParaRPr lang="en-US" sz="1600" dirty="0"/>
            </a:p>
          </p:txBody>
        </p:sp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076" y="1720913"/>
              <a:ext cx="779009" cy="519137"/>
            </a:xfrm>
            <a:prstGeom prst="rect">
              <a:avLst/>
            </a:prstGeom>
          </p:spPr>
        </p:pic>
      </p:grpSp>
      <p:grpSp>
        <p:nvGrpSpPr>
          <p:cNvPr id="5" name="Groep 4"/>
          <p:cNvGrpSpPr/>
          <p:nvPr/>
        </p:nvGrpSpPr>
        <p:grpSpPr>
          <a:xfrm>
            <a:off x="1037698" y="4846405"/>
            <a:ext cx="1426218" cy="1126569"/>
            <a:chOff x="1037698" y="4846405"/>
            <a:chExt cx="1426218" cy="1126569"/>
          </a:xfrm>
        </p:grpSpPr>
        <p:sp>
          <p:nvSpPr>
            <p:cNvPr id="42" name="Tekstvak 41"/>
            <p:cNvSpPr txBox="1"/>
            <p:nvPr/>
          </p:nvSpPr>
          <p:spPr>
            <a:xfrm>
              <a:off x="1037698" y="5388199"/>
              <a:ext cx="1426218" cy="58477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TUR becomes BILC member</a:t>
              </a:r>
              <a:endParaRPr lang="en-US" sz="1600" dirty="0"/>
            </a:p>
          </p:txBody>
        </p:sp>
        <p:pic>
          <p:nvPicPr>
            <p:cNvPr id="43" name="Afbeelding 4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302" y="4846405"/>
              <a:ext cx="779009" cy="541793"/>
            </a:xfrm>
            <a:prstGeom prst="rect">
              <a:avLst/>
            </a:prstGeom>
          </p:spPr>
        </p:pic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786">
            <a:off x="5177680" y="4729571"/>
            <a:ext cx="1286086" cy="189232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  <p:sp>
        <p:nvSpPr>
          <p:cNvPr id="39" name="Tekstvak 38"/>
          <p:cNvSpPr txBox="1"/>
          <p:nvPr/>
        </p:nvSpPr>
        <p:spPr>
          <a:xfrm>
            <a:off x="628916" y="3639058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9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1527854" y="3645230"/>
            <a:ext cx="480523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2288156" y="3639058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3122548" y="3645230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3963576" y="3645230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4779446" y="3639058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5632050" y="3636586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6444208" y="3645230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9" name="Tekstvak 48"/>
          <p:cNvSpPr txBox="1"/>
          <p:nvPr/>
        </p:nvSpPr>
        <p:spPr>
          <a:xfrm>
            <a:off x="7308304" y="3645230"/>
            <a:ext cx="64824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13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52E67D-C346-4E4C-BF18-7FA2CCE6A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E52E67D-C346-4E4C-BF18-7FA2CCE6A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4E9418-6607-4BC4-8E2D-81BD8E882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0C4E9418-6607-4BC4-8E2D-81BD8E882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0482AC-6A77-46E9-9C27-BB1DBC0A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C20482AC-6A77-46E9-9C27-BB1DBC0AE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669193-6813-4AE9-B4EB-36BB1C83E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0D669193-6813-4AE9-B4EB-36BB1C83E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32B78-FD39-43E6-B3D4-2A46335D8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A7432B78-FD39-43E6-B3D4-2A46335D8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79869B-FAE6-4B30-BD38-7E2082FA3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C79869B-FAE6-4B30-BD38-7E2082FA3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EB360-6C25-475E-B306-E9345036F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8D4EB360-6C25-475E-B306-E9345036F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53EC06-F5A6-40A5-94AB-123BA0D52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6253EC06-F5A6-40A5-94AB-123BA0D52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E0F64B-A317-4B1F-BE88-E802AB2CC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50E0F64B-A317-4B1F-BE88-E802AB2CC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AED567-DD70-488D-BD25-6C48836FF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69AED567-DD70-488D-BD25-6C48836FF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6D0F8-86A6-4092-A868-A96AA0BA0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4716D0F8-86A6-4092-A868-A96AA0BA0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68EB73-58A2-4B6E-9549-F8D3AB564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C668EB73-58A2-4B6E-9549-F8D3AB564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F55847-C9B0-4E13-90D4-090C27537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B8F55847-C9B0-4E13-90D4-090C27537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43C060-3E20-4607-8E79-0563032B4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F743C060-3E20-4607-8E79-0563032B43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EDCD6E-7244-4278-9905-E94F28262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2">
                                            <p:graphicEl>
                                              <a:dgm id="{EBEDCD6E-7244-4278-9905-E94F28262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1485A-65F8-4E70-8C4B-5C187AF120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2">
                                            <p:graphicEl>
                                              <a:dgm id="{B7F1485A-65F8-4E70-8C4B-5C187AF120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082F36-082B-4B04-BEB7-F9AEC6E6A3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2">
                                            <p:graphicEl>
                                              <a:dgm id="{AC082F36-082B-4B04-BEB7-F9AEC6E6A3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4C14C8-B314-42E5-8892-0A20CF012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2">
                                            <p:graphicEl>
                                              <a:dgm id="{354C14C8-B314-42E5-8892-0A20CF012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E40E6-2EE2-49E0-855E-F518F07EE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2000"/>
                                        <p:tgtEl>
                                          <p:spTgt spid="2">
                                            <p:graphicEl>
                                              <a:dgm id="{C94E40E6-2EE2-49E0-855E-F518F07EE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16" presetClass="entr" presetSubtype="37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9" grpId="0"/>
      <p:bldP spid="40" grpId="0"/>
      <p:bldP spid="41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sz="2800" dirty="0" smtClean="0"/>
              <a:t>More practice and needs-oriented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More between-conference work by study groups</a:t>
            </a:r>
          </a:p>
          <a:p>
            <a:pPr>
              <a:spcAft>
                <a:spcPts val="1200"/>
              </a:spcAft>
            </a:pPr>
            <a:r>
              <a:rPr lang="en-GB" sz="2800" dirty="0" smtClean="0"/>
              <a:t>Special seminars on selected topics in addition to the annual Conference</a:t>
            </a:r>
          </a:p>
        </p:txBody>
      </p:sp>
      <p:sp>
        <p:nvSpPr>
          <p:cNvPr id="71683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 smtClean="0">
                <a:latin typeface="Calibri" pitchFamily="34" charset="0"/>
              </a:rPr>
              <a:t>Consolidation </a:t>
            </a:r>
            <a:r>
              <a:rPr lang="en-GB" sz="4400" dirty="0">
                <a:latin typeface="Calibri" pitchFamily="34" charset="0"/>
              </a:rPr>
              <a:t>(</a:t>
            </a:r>
            <a:r>
              <a:rPr lang="en-GB" sz="4400" dirty="0" smtClean="0">
                <a:latin typeface="Calibri" pitchFamily="34" charset="0"/>
              </a:rPr>
              <a:t>1982-1990)</a:t>
            </a:r>
            <a:endParaRPr lang="en-GB" sz="4400" dirty="0">
              <a:latin typeface="Calibri" pitchFamily="34" charset="0"/>
            </a:endParaRPr>
          </a:p>
        </p:txBody>
      </p:sp>
      <p:pic>
        <p:nvPicPr>
          <p:cNvPr id="71684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685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71686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87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88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89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0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71691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71692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3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4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5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6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7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8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9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700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701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702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703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0380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GB" sz="2400" dirty="0" smtClean="0"/>
              <a:t>Focus on making military language training more </a:t>
            </a:r>
            <a:r>
              <a:rPr lang="en-GB" sz="2400" i="1" dirty="0" smtClean="0"/>
              <a:t>cost-effective</a:t>
            </a:r>
            <a:r>
              <a:rPr lang="en-GB" sz="2400" dirty="0" smtClean="0"/>
              <a:t>:</a:t>
            </a:r>
          </a:p>
          <a:p>
            <a:pPr marL="893763" indent="-893763">
              <a:spcAft>
                <a:spcPts val="1200"/>
              </a:spcAft>
              <a:buNone/>
            </a:pPr>
            <a:r>
              <a:rPr lang="en-GB" sz="2000" dirty="0" smtClean="0"/>
              <a:t>1984:</a:t>
            </a:r>
            <a:r>
              <a:rPr lang="en-GB" sz="2000" dirty="0" smtClean="0">
                <a:solidFill>
                  <a:srgbClr val="003399"/>
                </a:solidFill>
              </a:rPr>
              <a:t> 	</a:t>
            </a:r>
            <a:r>
              <a:rPr lang="en-GB" sz="2000" b="1" dirty="0" smtClean="0">
                <a:solidFill>
                  <a:srgbClr val="003399"/>
                </a:solidFill>
              </a:rPr>
              <a:t>Effective</a:t>
            </a:r>
            <a:r>
              <a:rPr lang="en-GB" sz="2000" dirty="0" smtClean="0">
                <a:solidFill>
                  <a:srgbClr val="003399"/>
                </a:solidFill>
              </a:rPr>
              <a:t> </a:t>
            </a:r>
            <a:r>
              <a:rPr lang="en-GB" sz="2000" dirty="0" smtClean="0"/>
              <a:t>language learning strategies for military requirements</a:t>
            </a:r>
          </a:p>
          <a:p>
            <a:pPr marL="893763" indent="-893763">
              <a:spcAft>
                <a:spcPts val="1200"/>
              </a:spcAft>
              <a:buNone/>
            </a:pPr>
            <a:r>
              <a:rPr lang="en-GB" sz="2000" dirty="0" smtClean="0"/>
              <a:t>1985: 	Identifying and Controlling Parameters Governing the </a:t>
            </a:r>
            <a:r>
              <a:rPr lang="en-GB" sz="2000" b="1" dirty="0" smtClean="0">
                <a:solidFill>
                  <a:srgbClr val="003399"/>
                </a:solidFill>
              </a:rPr>
              <a:t>Duration</a:t>
            </a:r>
            <a:r>
              <a:rPr lang="en-GB" sz="2000" dirty="0" smtClean="0">
                <a:solidFill>
                  <a:srgbClr val="003399"/>
                </a:solidFill>
              </a:rPr>
              <a:t> </a:t>
            </a:r>
            <a:r>
              <a:rPr lang="en-GB" sz="2000" dirty="0" smtClean="0"/>
              <a:t>of Military Language Training</a:t>
            </a:r>
          </a:p>
          <a:p>
            <a:pPr marL="893763" indent="-893763">
              <a:spcAft>
                <a:spcPts val="1200"/>
              </a:spcAft>
              <a:buNone/>
            </a:pPr>
            <a:r>
              <a:rPr lang="en-GB" sz="2000" dirty="0" smtClean="0"/>
              <a:t>1986: 	Strategies for Attaining </a:t>
            </a:r>
            <a:r>
              <a:rPr lang="en-GB" sz="2000" b="1" dirty="0" smtClean="0">
                <a:solidFill>
                  <a:srgbClr val="003399"/>
                </a:solidFill>
              </a:rPr>
              <a:t>more Effectiveness and Cost-Efficiency</a:t>
            </a:r>
            <a:r>
              <a:rPr lang="en-GB" sz="2000" b="1" dirty="0" smtClean="0"/>
              <a:t> </a:t>
            </a:r>
            <a:r>
              <a:rPr lang="en-GB" sz="2000" dirty="0" smtClean="0"/>
              <a:t>in Military Language Training with emphasis on Educational Technology</a:t>
            </a:r>
          </a:p>
          <a:p>
            <a:pPr marL="893763" indent="-893763">
              <a:spcAft>
                <a:spcPts val="1200"/>
              </a:spcAft>
              <a:buNone/>
            </a:pPr>
            <a:r>
              <a:rPr lang="en-GB" sz="2000" dirty="0" smtClean="0"/>
              <a:t>1987: 	Strategies for </a:t>
            </a:r>
            <a:r>
              <a:rPr lang="en-GB" sz="2000" b="1" dirty="0" smtClean="0">
                <a:solidFill>
                  <a:srgbClr val="003399"/>
                </a:solidFill>
              </a:rPr>
              <a:t>Cost-Effective</a:t>
            </a:r>
            <a:r>
              <a:rPr lang="en-GB" sz="2000" dirty="0" smtClean="0"/>
              <a:t> Military Language Instruction</a:t>
            </a:r>
          </a:p>
          <a:p>
            <a:pPr marL="893763" indent="-893763">
              <a:spcAft>
                <a:spcPts val="1200"/>
              </a:spcAft>
              <a:buNone/>
            </a:pPr>
            <a:r>
              <a:rPr lang="en-GB" sz="2000" dirty="0" smtClean="0"/>
              <a:t>1989: 	International Co-operation in the development of Strategies towards </a:t>
            </a:r>
            <a:r>
              <a:rPr lang="en-GB" sz="2000" b="1" dirty="0" smtClean="0">
                <a:solidFill>
                  <a:srgbClr val="003399"/>
                </a:solidFill>
              </a:rPr>
              <a:t>more cost-effective </a:t>
            </a:r>
            <a:r>
              <a:rPr lang="en-GB" sz="2000" dirty="0" smtClean="0"/>
              <a:t>Training and Teaching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71683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 smtClean="0">
                <a:latin typeface="Calibri" pitchFamily="34" charset="0"/>
              </a:rPr>
              <a:t>Consolidation </a:t>
            </a:r>
            <a:r>
              <a:rPr lang="en-GB" sz="4400" dirty="0">
                <a:latin typeface="Calibri" pitchFamily="34" charset="0"/>
              </a:rPr>
              <a:t>(</a:t>
            </a:r>
            <a:r>
              <a:rPr lang="en-GB" sz="4400" dirty="0" smtClean="0">
                <a:latin typeface="Calibri" pitchFamily="34" charset="0"/>
              </a:rPr>
              <a:t>1982-1990)</a:t>
            </a:r>
            <a:endParaRPr lang="en-GB" sz="4400" dirty="0">
              <a:latin typeface="Calibri" pitchFamily="34" charset="0"/>
            </a:endParaRPr>
          </a:p>
        </p:txBody>
      </p:sp>
      <p:pic>
        <p:nvPicPr>
          <p:cNvPr id="71684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685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71686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87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88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89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0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71691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71692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3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4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5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6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7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8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9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700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701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702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703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7893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Assistance (1991-1997)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9636" name="Tijdelijke aanduiding voor inhoud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7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9638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39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0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1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2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 dirty="0"/>
            </a:p>
          </p:txBody>
        </p:sp>
        <p:sp>
          <p:nvSpPr>
            <p:cNvPr id="69643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 dirty="0"/>
            </a:p>
          </p:txBody>
        </p:sp>
        <p:sp>
          <p:nvSpPr>
            <p:cNvPr id="69644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5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6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7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8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9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0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1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2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3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4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5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99731631"/>
              </p:ext>
            </p:extLst>
          </p:nvPr>
        </p:nvGraphicFramePr>
        <p:xfrm>
          <a:off x="559558" y="1160941"/>
          <a:ext cx="8275618" cy="530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Afbeelding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155">
            <a:off x="4602691" y="4725144"/>
            <a:ext cx="1366979" cy="1972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3" y="4664658"/>
            <a:ext cx="1372266" cy="1957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  <p:sp>
        <p:nvSpPr>
          <p:cNvPr id="39" name="Tekstvak 38"/>
          <p:cNvSpPr txBox="1"/>
          <p:nvPr/>
        </p:nvSpPr>
        <p:spPr>
          <a:xfrm>
            <a:off x="755650" y="3639058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1829991" y="3639058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2878253" y="3624229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3964144" y="3639058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5076056" y="3634113"/>
            <a:ext cx="57907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6156176" y="3639058"/>
            <a:ext cx="50706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7236296" y="3639058"/>
            <a:ext cx="50706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14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931" y="1556792"/>
            <a:ext cx="1283556" cy="1850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ContrastingLeftFacing">
              <a:rot lat="623785" lon="1800000" rev="21386789"/>
            </a:camera>
            <a:lightRig rig="threePt" dir="t"/>
          </a:scene3d>
        </p:spPr>
      </p:pic>
      <p:grpSp>
        <p:nvGrpSpPr>
          <p:cNvPr id="16" name="Groep 15"/>
          <p:cNvGrpSpPr/>
          <p:nvPr/>
        </p:nvGrpSpPr>
        <p:grpSpPr>
          <a:xfrm>
            <a:off x="2489316" y="1669864"/>
            <a:ext cx="1426218" cy="968130"/>
            <a:chOff x="2489316" y="1669864"/>
            <a:chExt cx="1426218" cy="968130"/>
          </a:xfrm>
        </p:grpSpPr>
        <p:sp>
          <p:nvSpPr>
            <p:cNvPr id="34" name="Tekstvak 33"/>
            <p:cNvSpPr txBox="1"/>
            <p:nvPr/>
          </p:nvSpPr>
          <p:spPr>
            <a:xfrm>
              <a:off x="2489316" y="2114774"/>
              <a:ext cx="1426218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NOR becomes BILC member</a:t>
              </a:r>
              <a:endParaRPr lang="en-US" sz="1400" dirty="0"/>
            </a:p>
          </p:txBody>
        </p:sp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6645" y="1669864"/>
              <a:ext cx="611560" cy="444910"/>
            </a:xfrm>
            <a:prstGeom prst="rect">
              <a:avLst/>
            </a:prstGeom>
          </p:spPr>
        </p:pic>
      </p:grpSp>
      <p:sp>
        <p:nvSpPr>
          <p:cNvPr id="3" name="Tekstvak 2"/>
          <p:cNvSpPr txBox="1"/>
          <p:nvPr/>
        </p:nvSpPr>
        <p:spPr>
          <a:xfrm>
            <a:off x="457200" y="2114774"/>
            <a:ext cx="123448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Arms Control Seminar</a:t>
            </a:r>
            <a:endParaRPr lang="en-US" sz="14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325657"/>
            <a:ext cx="1861887" cy="24883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794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52E67D-C346-4E4C-BF18-7FA2CCE6A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E52E67D-C346-4E4C-BF18-7FA2CCE6A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4E9418-6607-4BC4-8E2D-81BD8E882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0C4E9418-6607-4BC4-8E2D-81BD8E882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0482AC-6A77-46E9-9C27-BB1DBC0A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C20482AC-6A77-46E9-9C27-BB1DBC0AE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669193-6813-4AE9-B4EB-36BB1C83E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0D669193-6813-4AE9-B4EB-36BB1C83E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32B78-FD39-43E6-B3D4-2A46335D8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A7432B78-FD39-43E6-B3D4-2A46335D8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79869B-FAE6-4B30-BD38-7E2082FA3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C79869B-FAE6-4B30-BD38-7E2082FA3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EB360-6C25-475E-B306-E9345036F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8D4EB360-6C25-475E-B306-E9345036F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53EC06-F5A6-40A5-94AB-123BA0D52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6253EC06-F5A6-40A5-94AB-123BA0D52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E0F64B-A317-4B1F-BE88-E802AB2CC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50E0F64B-A317-4B1F-BE88-E802AB2CC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AED567-DD70-488D-BD25-6C48836FF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69AED567-DD70-488D-BD25-6C48836FF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6D0F8-86A6-4092-A868-A96AA0BA0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4716D0F8-86A6-4092-A868-A96AA0BA0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68EB73-58A2-4B6E-9549-F8D3AB564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C668EB73-58A2-4B6E-9549-F8D3AB564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F55847-C9B0-4E13-90D4-090C27537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B8F55847-C9B0-4E13-90D4-090C27537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43C060-3E20-4607-8E79-0563032B4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F743C060-3E20-4607-8E79-0563032B43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EDCD6E-7244-4278-9905-E94F28262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2">
                                            <p:graphicEl>
                                              <a:dgm id="{EBEDCD6E-7244-4278-9905-E94F28262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0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9" grpId="0"/>
      <p:bldP spid="40" grpId="0"/>
      <p:bldP spid="41" grpId="0"/>
      <p:bldP spid="44" grpId="0"/>
      <p:bldP spid="45" grpId="0"/>
      <p:bldP spid="46" grpId="0"/>
      <p:bldP spid="47" grpId="0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/>
              <a:t>Cooperation with </a:t>
            </a:r>
            <a:r>
              <a:rPr lang="en-GB" sz="2800" dirty="0" err="1" smtClean="0"/>
              <a:t>PfP</a:t>
            </a:r>
            <a:endParaRPr lang="en-GB" sz="2800" dirty="0" smtClean="0"/>
          </a:p>
          <a:p>
            <a:r>
              <a:rPr lang="en-GB" sz="2800" dirty="0" smtClean="0"/>
              <a:t>Professional seminars</a:t>
            </a:r>
          </a:p>
          <a:p>
            <a:r>
              <a:rPr lang="en-GB" sz="2800" dirty="0" smtClean="0"/>
              <a:t>Increased practical focus</a:t>
            </a:r>
          </a:p>
          <a:p>
            <a:r>
              <a:rPr lang="en-GB" sz="2800" dirty="0" smtClean="0"/>
              <a:t>Criticism:</a:t>
            </a:r>
          </a:p>
          <a:p>
            <a:pPr lvl="1"/>
            <a:r>
              <a:rPr lang="en-GB" sz="2400" dirty="0" smtClean="0"/>
              <a:t>Too much focus on English</a:t>
            </a:r>
          </a:p>
          <a:p>
            <a:pPr lvl="1"/>
            <a:r>
              <a:rPr lang="en-GB" sz="2400" dirty="0" smtClean="0"/>
              <a:t>Lack </a:t>
            </a:r>
            <a:r>
              <a:rPr lang="en-GB" sz="2400" dirty="0"/>
              <a:t>of tangible products/results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71683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Assistance 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</a:t>
            </a: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1991-1997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</a:p>
        </p:txBody>
      </p:sp>
      <p:pic>
        <p:nvPicPr>
          <p:cNvPr id="71684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685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71686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87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88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89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0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71691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71692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3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4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5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6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7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8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699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700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701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702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1703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4124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6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77976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1998 – USA takes over BILC Secretariat</a:t>
            </a:r>
          </a:p>
          <a:p>
            <a:r>
              <a:rPr lang="en-GB" sz="2800" dirty="0"/>
              <a:t>BILC website</a:t>
            </a:r>
          </a:p>
          <a:p>
            <a:r>
              <a:rPr lang="en-GB" sz="2800" dirty="0" smtClean="0"/>
              <a:t>Working Group on Testing and Assessment</a:t>
            </a:r>
          </a:p>
          <a:p>
            <a:pPr lvl="1"/>
            <a:r>
              <a:rPr lang="en-GB" sz="2400" i="1" dirty="0" smtClean="0"/>
              <a:t>Standardization: interpretation of STG 6001 level descriptors</a:t>
            </a:r>
          </a:p>
          <a:p>
            <a:pPr lvl="1"/>
            <a:r>
              <a:rPr lang="en-GB" sz="2400" i="1" dirty="0" smtClean="0"/>
              <a:t>Language Testing Seminars</a:t>
            </a:r>
          </a:p>
        </p:txBody>
      </p:sp>
      <p:sp>
        <p:nvSpPr>
          <p:cNvPr id="73731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Expansion (</a:t>
            </a: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1998-2008)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3732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733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73734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35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36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37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38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73739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73740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1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2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3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4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5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6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7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8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9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50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51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011" y="3501008"/>
            <a:ext cx="2376264" cy="3072657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extrusionH="76200" contourW="12700">
            <a:bevelT w="203200" h="50800" prst="softRound"/>
            <a:extrusionClr>
              <a:schemeClr val="bg1">
                <a:lumMod val="65000"/>
              </a:schemeClr>
            </a:extrusionClr>
            <a:contourClr>
              <a:schemeClr val="bg1"/>
            </a:contourClr>
          </a:sp3d>
        </p:spPr>
      </p:pic>
    </p:spTree>
    <p:extLst>
      <p:ext uri="{BB962C8B-B14F-4D97-AF65-F5344CB8AC3E}">
        <p14:creationId xmlns:p14="http://schemas.microsoft.com/office/powerpoint/2010/main" val="407422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7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Expansion (1998-2009)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9636" name="Tijdelijke aanduiding voor inhoud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7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9638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39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0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1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2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 dirty="0"/>
            </a:p>
          </p:txBody>
        </p:sp>
        <p:sp>
          <p:nvSpPr>
            <p:cNvPr id="69643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 dirty="0"/>
            </a:p>
          </p:txBody>
        </p:sp>
        <p:sp>
          <p:nvSpPr>
            <p:cNvPr id="69644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5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6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7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8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9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0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1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2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3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4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5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2437825"/>
              </p:ext>
            </p:extLst>
          </p:nvPr>
        </p:nvGraphicFramePr>
        <p:xfrm>
          <a:off x="559558" y="1160941"/>
          <a:ext cx="8275618" cy="530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9" name="Tekstvak 38"/>
          <p:cNvSpPr txBox="1"/>
          <p:nvPr/>
        </p:nvSpPr>
        <p:spPr>
          <a:xfrm>
            <a:off x="516367" y="3639058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1164711" y="3639058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2410661" y="3634113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4247828" y="3634113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5543640" y="3634113"/>
            <a:ext cx="57907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6876256" y="3634113"/>
            <a:ext cx="43204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7463401" y="3634113"/>
            <a:ext cx="50706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1775611" y="3642757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3013711" y="3634113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17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9" name="Groep 8"/>
          <p:cNvGrpSpPr/>
          <p:nvPr/>
        </p:nvGrpSpPr>
        <p:grpSpPr>
          <a:xfrm>
            <a:off x="651923" y="4921744"/>
            <a:ext cx="1728748" cy="906162"/>
            <a:chOff x="651923" y="4921744"/>
            <a:chExt cx="1728748" cy="906162"/>
          </a:xfrm>
        </p:grpSpPr>
        <p:sp>
          <p:nvSpPr>
            <p:cNvPr id="34" name="Tekstvak 33"/>
            <p:cNvSpPr txBox="1"/>
            <p:nvPr/>
          </p:nvSpPr>
          <p:spPr>
            <a:xfrm>
              <a:off x="805287" y="5304686"/>
              <a:ext cx="1426218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CZE, HUN, POL BILC members</a:t>
              </a:r>
              <a:endParaRPr lang="en-US" sz="1400" dirty="0"/>
            </a:p>
          </p:txBody>
        </p:sp>
        <p:pic>
          <p:nvPicPr>
            <p:cNvPr id="3" name="Afbeelding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923" y="4921744"/>
              <a:ext cx="574557" cy="382942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572" y="4921744"/>
              <a:ext cx="539552" cy="384624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611" y="4921744"/>
              <a:ext cx="605060" cy="377273"/>
            </a:xfrm>
            <a:prstGeom prst="rect">
              <a:avLst/>
            </a:prstGeom>
          </p:spPr>
        </p:pic>
      </p:grpSp>
      <p:sp>
        <p:nvSpPr>
          <p:cNvPr id="43" name="Tekstvak 42"/>
          <p:cNvSpPr txBox="1"/>
          <p:nvPr/>
        </p:nvSpPr>
        <p:spPr>
          <a:xfrm>
            <a:off x="3639913" y="3634113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4874030" y="3634113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9" name="Tekstvak 48"/>
          <p:cNvSpPr txBox="1"/>
          <p:nvPr/>
        </p:nvSpPr>
        <p:spPr>
          <a:xfrm>
            <a:off x="6228184" y="3634113"/>
            <a:ext cx="43204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24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19" name="Groep 18"/>
          <p:cNvGrpSpPr/>
          <p:nvPr/>
        </p:nvGrpSpPr>
        <p:grpSpPr>
          <a:xfrm>
            <a:off x="3832921" y="1195818"/>
            <a:ext cx="1521167" cy="1721345"/>
            <a:chOff x="3832921" y="1247429"/>
            <a:chExt cx="1521167" cy="1721345"/>
          </a:xfrm>
        </p:grpSpPr>
        <p:sp>
          <p:nvSpPr>
            <p:cNvPr id="51" name="Tekstvak 50"/>
            <p:cNvSpPr txBox="1"/>
            <p:nvPr/>
          </p:nvSpPr>
          <p:spPr>
            <a:xfrm>
              <a:off x="3832921" y="2230110"/>
              <a:ext cx="1512950" cy="7386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BUL, EST, LTV, LTU, ROU, SVK, SVN BILC members</a:t>
              </a:r>
              <a:endParaRPr lang="en-US" sz="1400" dirty="0"/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504" y="1247429"/>
              <a:ext cx="485694" cy="30982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139" y="1570705"/>
              <a:ext cx="516367" cy="328668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4" name="Afbeelding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504" y="1562165"/>
              <a:ext cx="495292" cy="345747"/>
            </a:xfrm>
            <a:prstGeom prst="rect">
              <a:avLst/>
            </a:prstGeom>
          </p:spPr>
        </p:pic>
        <p:pic>
          <p:nvPicPr>
            <p:cNvPr id="15" name="Afbeelding 1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198" y="1557249"/>
              <a:ext cx="496673" cy="333931"/>
            </a:xfrm>
            <a:prstGeom prst="rect">
              <a:avLst/>
            </a:prstGeom>
          </p:spPr>
        </p:pic>
        <p:pic>
          <p:nvPicPr>
            <p:cNvPr id="16" name="Afbeelding 1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404" y="1902566"/>
              <a:ext cx="521391" cy="327544"/>
            </a:xfrm>
            <a:prstGeom prst="rect">
              <a:avLst/>
            </a:prstGeom>
          </p:spPr>
        </p:pic>
        <p:pic>
          <p:nvPicPr>
            <p:cNvPr id="17" name="Afbeelding 1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796" y="1892774"/>
              <a:ext cx="495292" cy="337336"/>
            </a:xfrm>
            <a:prstGeom prst="rect">
              <a:avLst/>
            </a:prstGeom>
          </p:spPr>
        </p:pic>
        <p:pic>
          <p:nvPicPr>
            <p:cNvPr id="18" name="Afbeelding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138" y="1891180"/>
              <a:ext cx="496265" cy="338930"/>
            </a:xfrm>
            <a:prstGeom prst="rect">
              <a:avLst/>
            </a:prstGeom>
          </p:spPr>
        </p:pic>
      </p:grpSp>
      <p:grpSp>
        <p:nvGrpSpPr>
          <p:cNvPr id="4" name="Groep 3"/>
          <p:cNvGrpSpPr/>
          <p:nvPr/>
        </p:nvGrpSpPr>
        <p:grpSpPr>
          <a:xfrm>
            <a:off x="6988356" y="4999594"/>
            <a:ext cx="1426218" cy="943490"/>
            <a:chOff x="6988356" y="4999594"/>
            <a:chExt cx="1426218" cy="943490"/>
          </a:xfrm>
        </p:grpSpPr>
        <p:sp>
          <p:nvSpPr>
            <p:cNvPr id="65" name="Tekstvak 64"/>
            <p:cNvSpPr txBox="1"/>
            <p:nvPr/>
          </p:nvSpPr>
          <p:spPr>
            <a:xfrm>
              <a:off x="6988356" y="5419864"/>
              <a:ext cx="1426218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ALB, HRV</a:t>
              </a:r>
            </a:p>
            <a:p>
              <a:pPr algn="ctr"/>
              <a:r>
                <a:rPr lang="en-US" sz="1400" dirty="0" smtClean="0"/>
                <a:t>BILC members</a:t>
              </a:r>
              <a:endParaRPr lang="en-US" sz="1400" dirty="0"/>
            </a:p>
          </p:txBody>
        </p:sp>
        <p:pic>
          <p:nvPicPr>
            <p:cNvPr id="20" name="Afbeelding 1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4648" y="4999594"/>
              <a:ext cx="589530" cy="421488"/>
            </a:xfrm>
            <a:prstGeom prst="rect">
              <a:avLst/>
            </a:prstGeom>
          </p:spPr>
        </p:pic>
        <p:pic>
          <p:nvPicPr>
            <p:cNvPr id="21" name="Afbeelding 2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0383" y="4999594"/>
              <a:ext cx="646461" cy="420270"/>
            </a:xfrm>
            <a:prstGeom prst="rect">
              <a:avLst/>
            </a:prstGeom>
          </p:spPr>
        </p:pic>
      </p:grpSp>
      <p:grpSp>
        <p:nvGrpSpPr>
          <p:cNvPr id="25" name="Groep 24"/>
          <p:cNvGrpSpPr/>
          <p:nvPr/>
        </p:nvGrpSpPr>
        <p:grpSpPr>
          <a:xfrm>
            <a:off x="378323" y="1935459"/>
            <a:ext cx="1149531" cy="831328"/>
            <a:chOff x="378323" y="1935459"/>
            <a:chExt cx="1149531" cy="831328"/>
          </a:xfrm>
        </p:grpSpPr>
        <p:sp>
          <p:nvSpPr>
            <p:cNvPr id="75" name="Tekstvak 74"/>
            <p:cNvSpPr txBox="1"/>
            <p:nvPr/>
          </p:nvSpPr>
          <p:spPr>
            <a:xfrm>
              <a:off x="378323" y="2459010"/>
              <a:ext cx="1149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Secretariat</a:t>
              </a:r>
              <a:endParaRPr lang="en-US" dirty="0"/>
            </a:p>
          </p:txBody>
        </p:sp>
        <p:pic>
          <p:nvPicPr>
            <p:cNvPr id="24" name="Afbeelding 2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874" y="1935459"/>
              <a:ext cx="816428" cy="501625"/>
            </a:xfrm>
            <a:prstGeom prst="rect">
              <a:avLst/>
            </a:prstGeom>
          </p:spPr>
        </p:pic>
      </p:grpSp>
      <p:grpSp>
        <p:nvGrpSpPr>
          <p:cNvPr id="27" name="Groep 26"/>
          <p:cNvGrpSpPr/>
          <p:nvPr/>
        </p:nvGrpSpPr>
        <p:grpSpPr>
          <a:xfrm>
            <a:off x="7265043" y="2005158"/>
            <a:ext cx="1149531" cy="761629"/>
            <a:chOff x="7265043" y="2005158"/>
            <a:chExt cx="1149531" cy="761629"/>
          </a:xfrm>
        </p:grpSpPr>
        <p:sp>
          <p:nvSpPr>
            <p:cNvPr id="79" name="Tekstvak 78"/>
            <p:cNvSpPr txBox="1"/>
            <p:nvPr/>
          </p:nvSpPr>
          <p:spPr>
            <a:xfrm>
              <a:off x="7265043" y="2459010"/>
              <a:ext cx="1149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Secretariat</a:t>
              </a:r>
              <a:endParaRPr lang="en-US" dirty="0"/>
            </a:p>
          </p:txBody>
        </p:sp>
        <p:pic>
          <p:nvPicPr>
            <p:cNvPr id="26" name="Afbeelding 25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056" y="2005158"/>
              <a:ext cx="831966" cy="424233"/>
            </a:xfrm>
            <a:prstGeom prst="rect">
              <a:avLst/>
            </a:prstGeom>
          </p:spPr>
        </p:pic>
      </p:grpSp>
      <p:pic>
        <p:nvPicPr>
          <p:cNvPr id="28" name="Afbeelding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35" y="4743686"/>
            <a:ext cx="1324795" cy="1875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1613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52E67D-C346-4E4C-BF18-7FA2CCE6A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E52E67D-C346-4E4C-BF18-7FA2CCE6A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4E9418-6607-4BC4-8E2D-81BD8E882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0C4E9418-6607-4BC4-8E2D-81BD8E882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0482AC-6A77-46E9-9C27-BB1DBC0A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C20482AC-6A77-46E9-9C27-BB1DBC0AE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669193-6813-4AE9-B4EB-36BB1C83E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0D669193-6813-4AE9-B4EB-36BB1C83E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32B78-FD39-43E6-B3D4-2A46335D8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A7432B78-FD39-43E6-B3D4-2A46335D8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79869B-FAE6-4B30-BD38-7E2082FA3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C79869B-FAE6-4B30-BD38-7E2082FA3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EB360-6C25-475E-B306-E9345036F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8D4EB360-6C25-475E-B306-E9345036F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53EC06-F5A6-40A5-94AB-123BA0D52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6253EC06-F5A6-40A5-94AB-123BA0D52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E0F64B-A317-4B1F-BE88-E802AB2CC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50E0F64B-A317-4B1F-BE88-E802AB2CC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AED567-DD70-488D-BD25-6C48836FF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69AED567-DD70-488D-BD25-6C48836FF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6D0F8-86A6-4092-A868-A96AA0BA0C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4716D0F8-86A6-4092-A868-A96AA0BA0C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68EB73-58A2-4B6E-9549-F8D3AB564C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C668EB73-58A2-4B6E-9549-F8D3AB564C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F55847-C9B0-4E13-90D4-090C27537F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B8F55847-C9B0-4E13-90D4-090C27537F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43C060-3E20-4607-8E79-0563032B4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F743C060-3E20-4607-8E79-0563032B43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EDCD6E-7244-4278-9905-E94F28262A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2">
                                            <p:graphicEl>
                                              <a:dgm id="{EBEDCD6E-7244-4278-9905-E94F28262A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97D502-76C3-42CE-B993-72AE4A6D4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2">
                                            <p:graphicEl>
                                              <a:dgm id="{E397D502-76C3-42CE-B993-72AE4A6D4E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BA7B5C-092D-45E1-A402-4B86DFB6E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2">
                                            <p:graphicEl>
                                              <a:dgm id="{38BA7B5C-092D-45E1-A402-4B86DFB6E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C72287-B333-4B4C-87F5-C270249B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2">
                                            <p:graphicEl>
                                              <a:dgm id="{65C72287-B333-4B4C-87F5-C270249BA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FBF557-ED2D-48CE-A4DA-A6449019C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2000"/>
                                        <p:tgtEl>
                                          <p:spTgt spid="2">
                                            <p:graphicEl>
                                              <a:dgm id="{36FBF557-ED2D-48CE-A4DA-A6449019C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D3372D-F09A-4F4D-961E-A3A33E6CB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2000"/>
                                        <p:tgtEl>
                                          <p:spTgt spid="2">
                                            <p:graphicEl>
                                              <a:dgm id="{3ED3372D-F09A-4F4D-961E-A3A33E6CB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43AEC1-C60D-4035-AAF0-8AAFEED90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2000"/>
                                        <p:tgtEl>
                                          <p:spTgt spid="2">
                                            <p:graphicEl>
                                              <a:dgm id="{4D43AEC1-C60D-4035-AAF0-8AAFEED90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C38677-213D-4975-98C6-7C72339CE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2000"/>
                                        <p:tgtEl>
                                          <p:spTgt spid="2">
                                            <p:graphicEl>
                                              <a:dgm id="{2AC38677-213D-4975-98C6-7C72339CE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EB149C-04A3-4899-BC02-308F97F7CF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2000"/>
                                        <p:tgtEl>
                                          <p:spTgt spid="2">
                                            <p:graphicEl>
                                              <a:dgm id="{D4EB149C-04A3-4899-BC02-308F97F7CF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3355BD-DC50-447C-BEB6-FA4D932E1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2000"/>
                                        <p:tgtEl>
                                          <p:spTgt spid="2">
                                            <p:graphicEl>
                                              <a:dgm id="{B33355BD-DC50-447C-BEB6-FA4D932E1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207694-12C4-460E-878E-9EB23657E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2000"/>
                                        <p:tgtEl>
                                          <p:spTgt spid="2">
                                            <p:graphicEl>
                                              <a:dgm id="{67207694-12C4-460E-878E-9EB23657EA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9" grpId="0"/>
      <p:bldP spid="40" grpId="0"/>
      <p:bldP spid="41" grpId="0"/>
      <p:bldP spid="44" grpId="0"/>
      <p:bldP spid="45" grpId="0"/>
      <p:bldP spid="46" grpId="0"/>
      <p:bldP spid="47" grpId="0"/>
      <p:bldP spid="37" grpId="0"/>
      <p:bldP spid="38" grpId="0"/>
      <p:bldP spid="43" grpId="0"/>
      <p:bldP spid="48" grpId="0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Expansion (</a:t>
            </a: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1998-2008)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3732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733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73734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35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36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37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38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73739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73740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1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2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3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4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5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6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7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8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9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50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51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416" y="1545982"/>
            <a:ext cx="7704584" cy="487785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4826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269887" cy="4853136"/>
          </a:xfrm>
        </p:spPr>
        <p:txBody>
          <a:bodyPr/>
          <a:lstStyle/>
          <a:p>
            <a:r>
              <a:rPr lang="en-GB" sz="2800" dirty="0" smtClean="0"/>
              <a:t>New member nations</a:t>
            </a:r>
          </a:p>
          <a:p>
            <a:r>
              <a:rPr lang="en-GB" sz="2800" dirty="0"/>
              <a:t>STANAG 6001 ed. 2: Expanded descriptors </a:t>
            </a:r>
          </a:p>
          <a:p>
            <a:endParaRPr lang="en-GB" sz="2800" dirty="0" smtClean="0"/>
          </a:p>
          <a:p>
            <a:r>
              <a:rPr lang="en-GB" sz="2800" dirty="0" smtClean="0"/>
              <a:t>New language training needs</a:t>
            </a:r>
          </a:p>
          <a:p>
            <a:pPr lvl="1"/>
            <a:r>
              <a:rPr lang="en-GB" sz="2400" dirty="0" smtClean="0"/>
              <a:t>Local languages, mission oriented</a:t>
            </a:r>
          </a:p>
          <a:p>
            <a:pPr lvl="1"/>
            <a:r>
              <a:rPr lang="en-GB" sz="2400" dirty="0" smtClean="0"/>
              <a:t>Cultural awareness</a:t>
            </a:r>
          </a:p>
          <a:p>
            <a:endParaRPr lang="en-GB" sz="2800" dirty="0" smtClean="0"/>
          </a:p>
        </p:txBody>
      </p:sp>
      <p:sp>
        <p:nvSpPr>
          <p:cNvPr id="73731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Expansion (</a:t>
            </a: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1998-2008)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3732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733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73734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35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36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37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38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73739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73740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1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2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3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4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5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6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7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8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9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50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51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9000">
            <a:off x="6156601" y="2848033"/>
            <a:ext cx="2414005" cy="205866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0744">
            <a:off x="3369640" y="4359232"/>
            <a:ext cx="2603401" cy="1951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3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37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body" idx="1"/>
          </p:nvPr>
        </p:nvSpPr>
        <p:spPr>
          <a:xfrm>
            <a:off x="457199" y="1600200"/>
            <a:ext cx="8269887" cy="1324744"/>
          </a:xfrm>
        </p:spPr>
        <p:txBody>
          <a:bodyPr/>
          <a:lstStyle/>
          <a:p>
            <a:r>
              <a:rPr lang="en-GB" sz="2800" dirty="0" smtClean="0"/>
              <a:t>New technology – e-learning, blended learning</a:t>
            </a:r>
            <a:endParaRPr lang="en-GB" sz="2800" dirty="0"/>
          </a:p>
          <a:p>
            <a:r>
              <a:rPr lang="en-GB" sz="2800" dirty="0" smtClean="0"/>
              <a:t>BILC reports, from </a:t>
            </a:r>
            <a:r>
              <a:rPr lang="en-GB" sz="2800" b="1" dirty="0" smtClean="0">
                <a:solidFill>
                  <a:srgbClr val="003399"/>
                </a:solidFill>
              </a:rPr>
              <a:t>44</a:t>
            </a:r>
            <a:r>
              <a:rPr lang="en-GB" sz="2800" dirty="0" smtClean="0"/>
              <a:t> pages in 1969 to </a:t>
            </a:r>
            <a:r>
              <a:rPr lang="en-GB" sz="2800" b="1" dirty="0" smtClean="0">
                <a:solidFill>
                  <a:srgbClr val="003399"/>
                </a:solidFill>
              </a:rPr>
              <a:t>461</a:t>
            </a:r>
            <a:r>
              <a:rPr lang="en-GB" sz="2800" dirty="0" smtClean="0"/>
              <a:t> in 2007</a:t>
            </a:r>
          </a:p>
          <a:p>
            <a:endParaRPr lang="en-GB" sz="2800" dirty="0" smtClean="0"/>
          </a:p>
          <a:p>
            <a:endParaRPr lang="en-GB" sz="2800" dirty="0"/>
          </a:p>
          <a:p>
            <a:pPr marL="0" indent="0">
              <a:buNone/>
            </a:pPr>
            <a:endParaRPr lang="en-GB" sz="2800" dirty="0" smtClean="0"/>
          </a:p>
          <a:p>
            <a:endParaRPr lang="en-GB" dirty="0" smtClean="0"/>
          </a:p>
        </p:txBody>
      </p:sp>
      <p:sp>
        <p:nvSpPr>
          <p:cNvPr id="73731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Expansion (</a:t>
            </a:r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1998-2008)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3732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733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73734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35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36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37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38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73739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73740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1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2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3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4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5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6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7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8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49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50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3751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340" y="3016401"/>
            <a:ext cx="1754489" cy="2337841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 prstMaterial="matte">
            <a:bevelB w="82550" h="44450" prst="angle"/>
            <a:extrusionClr>
              <a:schemeClr val="bg1">
                <a:lumMod val="50000"/>
              </a:schemeClr>
            </a:extrusionClr>
            <a:contourClr>
              <a:schemeClr val="bg1">
                <a:lumMod val="85000"/>
              </a:schemeClr>
            </a:contourClr>
          </a:sp3d>
        </p:spPr>
      </p:pic>
      <p:sp>
        <p:nvSpPr>
          <p:cNvPr id="3" name="PIJL-RECHTS 2"/>
          <p:cNvSpPr/>
          <p:nvPr/>
        </p:nvSpPr>
        <p:spPr>
          <a:xfrm>
            <a:off x="3059830" y="3933293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ep 7"/>
          <p:cNvGrpSpPr/>
          <p:nvPr/>
        </p:nvGrpSpPr>
        <p:grpSpPr>
          <a:xfrm>
            <a:off x="3923927" y="3507071"/>
            <a:ext cx="1553076" cy="1553075"/>
            <a:chOff x="3923927" y="3507071"/>
            <a:chExt cx="1553076" cy="1553075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7" y="3507071"/>
              <a:ext cx="1553075" cy="1553075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235" y="3614128"/>
              <a:ext cx="436461" cy="381640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3923927" y="4437349"/>
              <a:ext cx="15530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Conference Presentations</a:t>
              </a:r>
              <a:endPara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PIJL-RECHTS 28"/>
          <p:cNvSpPr/>
          <p:nvPr/>
        </p:nvSpPr>
        <p:spPr>
          <a:xfrm>
            <a:off x="5580110" y="3924960"/>
            <a:ext cx="7200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665" y="3607002"/>
            <a:ext cx="1696154" cy="1139972"/>
          </a:xfrm>
          <a:prstGeom prst="rect">
            <a:avLst/>
          </a:prstGeom>
        </p:spPr>
      </p:pic>
      <p:sp>
        <p:nvSpPr>
          <p:cNvPr id="32" name="Rectangle 2"/>
          <p:cNvSpPr txBox="1">
            <a:spLocks/>
          </p:cNvSpPr>
          <p:nvPr/>
        </p:nvSpPr>
        <p:spPr bwMode="auto">
          <a:xfrm>
            <a:off x="457200" y="5805264"/>
            <a:ext cx="8269887" cy="65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Venues: from military facilities to *****Hotels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9879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  <p:bldP spid="3" grpId="0" animBg="1"/>
      <p:bldP spid="29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1"/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79368"/>
            <a:ext cx="9144000" cy="544513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C0C0C0"/>
                  </a:outerShdw>
                  <a:reflection blurRad="6350" stA="50000" endA="300" endPos="50000" dist="29997" dir="5400000" sy="-100000" algn="bl" rotWithShape="0"/>
                </a:effectLst>
                <a:latin typeface="Arial Black" pitchFamily="34" charset="0"/>
              </a:rPr>
              <a:t>A Historical Overview in Milestones</a:t>
            </a:r>
            <a:endParaRPr lang="en-GB" sz="4000" dirty="0" smtClean="0"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  <a:reflection blurRad="6350" stA="50000" endA="300" endPos="50000" dist="29997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276600" y="533400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nl-NL" sz="4000" b="1"/>
          </a:p>
        </p:txBody>
      </p:sp>
      <p:sp>
        <p:nvSpPr>
          <p:cNvPr id="15364" name="WordArt 6"/>
          <p:cNvSpPr>
            <a:spLocks noChangeArrowheads="1" noChangeShapeType="1" noTextEdit="1"/>
          </p:cNvSpPr>
          <p:nvPr/>
        </p:nvSpPr>
        <p:spPr bwMode="auto">
          <a:xfrm>
            <a:off x="838200" y="3326876"/>
            <a:ext cx="7315200" cy="920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3600" kern="10" dirty="0">
                <a:ln w="19050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solidFill>
                  <a:srgbClr val="CC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/>
                <a:cs typeface="Tahoma"/>
              </a:rPr>
              <a:t>50 </a:t>
            </a:r>
            <a:r>
              <a:rPr lang="en-GB" sz="3600" kern="10" dirty="0" smtClean="0">
                <a:ln w="19050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solidFill>
                  <a:srgbClr val="CC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/>
                <a:cs typeface="Tahoma"/>
              </a:rPr>
              <a:t>Years</a:t>
            </a:r>
            <a:r>
              <a:rPr lang="nl-NL" sz="3600" kern="10" dirty="0" smtClean="0">
                <a:ln w="19050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solidFill>
                  <a:srgbClr val="CC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nl-NL" sz="3600" kern="10" dirty="0">
                <a:ln w="19050">
                  <a:solidFill>
                    <a:srgbClr val="800000"/>
                  </a:solidFill>
                  <a:round/>
                  <a:headEnd type="none" w="sm" len="sm"/>
                  <a:tailEnd type="none" w="sm" len="sm"/>
                </a:ln>
                <a:solidFill>
                  <a:srgbClr val="CC33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/>
                <a:cs typeface="Tahoma"/>
              </a:rPr>
              <a:t>of BILC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5425061"/>
            <a:ext cx="9144000" cy="47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GB" sz="2400" i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Gerard </a:t>
            </a:r>
            <a:r>
              <a:rPr lang="en-GB" sz="2400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Seinhorst</a:t>
            </a:r>
            <a:endParaRPr lang="en-GB" sz="2400" i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87" y="320511"/>
            <a:ext cx="2451801" cy="2049429"/>
          </a:xfrm>
          <a:prstGeom prst="rect">
            <a:avLst/>
          </a:prstGeom>
        </p:spPr>
      </p:pic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57400"/>
            <a:ext cx="9144000" cy="1219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 altLang="nl-NL" sz="2000" b="1" dirty="0" smtClean="0">
                <a:latin typeface="Arial" charset="0"/>
              </a:rPr>
              <a:t>BUREAU FOR INTERNATIONAL</a:t>
            </a:r>
            <a:br>
              <a:rPr lang="en-GB" altLang="nl-NL" sz="2000" b="1" dirty="0" smtClean="0">
                <a:latin typeface="Arial" charset="0"/>
              </a:rPr>
            </a:br>
            <a:r>
              <a:rPr lang="en-GB" altLang="nl-NL" sz="2000" b="1" dirty="0" smtClean="0">
                <a:latin typeface="Arial" charset="0"/>
              </a:rPr>
              <a:t>LANGUAGE CO-ORDINATION</a:t>
            </a:r>
            <a:endParaRPr lang="en-GB" altLang="nl-NL" sz="3600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0" y="59915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4">
                    <a:lumMod val="50000"/>
                  </a:schemeClr>
                </a:solidFill>
                <a:effectLst>
                  <a:outerShdw blurRad="76200" dist="101600" dir="2700000" algn="tl" rotWithShape="0">
                    <a:schemeClr val="bg1">
                      <a:alpha val="42000"/>
                    </a:schemeClr>
                  </a:outerShdw>
                </a:effectLst>
                <a:latin typeface="Arial Black" pitchFamily="34" charset="0"/>
              </a:rPr>
              <a:t>Long-time </a:t>
            </a:r>
            <a:r>
              <a:rPr lang="en-GB" dirty="0" err="1">
                <a:solidFill>
                  <a:schemeClr val="accent4">
                    <a:lumMod val="50000"/>
                  </a:schemeClr>
                </a:solidFill>
                <a:effectLst>
                  <a:outerShdw blurRad="76200" dist="101600" dir="2700000" algn="tl" rotWithShape="0">
                    <a:schemeClr val="bg1">
                      <a:alpha val="42000"/>
                    </a:schemeClr>
                  </a:outerShdw>
                </a:effectLst>
                <a:latin typeface="Arial Black" pitchFamily="34" charset="0"/>
              </a:rPr>
              <a:t>BILCer</a:t>
            </a:r>
            <a:endParaRPr lang="en-GB" dirty="0">
              <a:solidFill>
                <a:schemeClr val="accent4">
                  <a:lumMod val="50000"/>
                </a:schemeClr>
              </a:solidFill>
              <a:effectLst>
                <a:outerShdw blurRad="76200" dist="101600" dir="2700000" algn="tl" rotWithShape="0">
                  <a:schemeClr val="bg1">
                    <a:alpha val="42000"/>
                  </a:scheme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01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New Frontiers (2010-today)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9636" name="Tijdelijke aanduiding voor inhoud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7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9638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39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0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1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2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 dirty="0"/>
            </a:p>
          </p:txBody>
        </p:sp>
        <p:sp>
          <p:nvSpPr>
            <p:cNvPr id="69643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 dirty="0"/>
            </a:p>
          </p:txBody>
        </p:sp>
        <p:sp>
          <p:nvSpPr>
            <p:cNvPr id="69644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5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6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7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8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49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0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1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2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3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4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9655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 dirty="0"/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99569533"/>
              </p:ext>
            </p:extLst>
          </p:nvPr>
        </p:nvGraphicFramePr>
        <p:xfrm>
          <a:off x="559558" y="1160941"/>
          <a:ext cx="8275618" cy="530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9" name="Tekstvak 38"/>
          <p:cNvSpPr txBox="1"/>
          <p:nvPr/>
        </p:nvSpPr>
        <p:spPr>
          <a:xfrm>
            <a:off x="754129" y="3634113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3962806" y="3642757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7164288" y="3617786"/>
            <a:ext cx="685906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Tekstvak 36"/>
          <p:cNvSpPr txBox="1"/>
          <p:nvPr/>
        </p:nvSpPr>
        <p:spPr>
          <a:xfrm>
            <a:off x="1775611" y="3642757"/>
            <a:ext cx="780165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2888425" y="3634113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8" name="Tekstvak 47"/>
          <p:cNvSpPr txBox="1"/>
          <p:nvPr/>
        </p:nvSpPr>
        <p:spPr>
          <a:xfrm>
            <a:off x="5016505" y="3634113"/>
            <a:ext cx="648344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9" name="Tekstvak 48"/>
          <p:cNvSpPr txBox="1"/>
          <p:nvPr/>
        </p:nvSpPr>
        <p:spPr>
          <a:xfrm>
            <a:off x="6228184" y="3634113"/>
            <a:ext cx="432048" cy="34970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799567" y="5013176"/>
            <a:ext cx="1224136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BILC </a:t>
            </a:r>
          </a:p>
          <a:p>
            <a:pPr algn="ctr"/>
            <a:r>
              <a:rPr lang="en-US" sz="1600" dirty="0" smtClean="0"/>
              <a:t>Terms of Reference -</a:t>
            </a:r>
          </a:p>
          <a:p>
            <a:pPr algn="ctr"/>
            <a:r>
              <a:rPr lang="en-US" sz="1200" dirty="0" smtClean="0"/>
              <a:t>Mission &amp; Vision</a:t>
            </a:r>
            <a:endParaRPr lang="en-US" sz="1200" dirty="0"/>
          </a:p>
        </p:txBody>
      </p:sp>
      <p:grpSp>
        <p:nvGrpSpPr>
          <p:cNvPr id="8" name="Groep 7"/>
          <p:cNvGrpSpPr/>
          <p:nvPr/>
        </p:nvGrpSpPr>
        <p:grpSpPr>
          <a:xfrm>
            <a:off x="4765911" y="1801483"/>
            <a:ext cx="1149531" cy="778674"/>
            <a:chOff x="4765911" y="1801483"/>
            <a:chExt cx="1149531" cy="778674"/>
          </a:xfrm>
        </p:grpSpPr>
        <p:sp>
          <p:nvSpPr>
            <p:cNvPr id="34" name="Tekstvak 33"/>
            <p:cNvSpPr txBox="1"/>
            <p:nvPr/>
          </p:nvSpPr>
          <p:spPr>
            <a:xfrm>
              <a:off x="4765911" y="2272380"/>
              <a:ext cx="1149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Secretariat</a:t>
              </a:r>
              <a:endParaRPr lang="en-US" dirty="0"/>
            </a:p>
          </p:txBody>
        </p:sp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6924" y="1801483"/>
              <a:ext cx="831966" cy="437877"/>
            </a:xfrm>
            <a:prstGeom prst="rect">
              <a:avLst/>
            </a:prstGeom>
          </p:spPr>
        </p:pic>
      </p:grpSp>
      <p:grpSp>
        <p:nvGrpSpPr>
          <p:cNvPr id="9" name="Groep 8"/>
          <p:cNvGrpSpPr/>
          <p:nvPr/>
        </p:nvGrpSpPr>
        <p:grpSpPr>
          <a:xfrm>
            <a:off x="7302519" y="1801483"/>
            <a:ext cx="1149531" cy="778674"/>
            <a:chOff x="7302519" y="1801483"/>
            <a:chExt cx="1149531" cy="778674"/>
          </a:xfrm>
        </p:grpSpPr>
        <p:sp>
          <p:nvSpPr>
            <p:cNvPr id="40" name="Tekstvak 39"/>
            <p:cNvSpPr txBox="1"/>
            <p:nvPr/>
          </p:nvSpPr>
          <p:spPr>
            <a:xfrm>
              <a:off x="7302519" y="2272380"/>
              <a:ext cx="11495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Secretariat</a:t>
              </a:r>
              <a:endParaRPr lang="en-US" dirty="0"/>
            </a:p>
          </p:txBody>
        </p:sp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2628" y="1801483"/>
              <a:ext cx="731573" cy="43894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7" name="Tekstvak 6"/>
          <p:cNvSpPr txBox="1"/>
          <p:nvPr/>
        </p:nvSpPr>
        <p:spPr>
          <a:xfrm>
            <a:off x="1331913" y="5013176"/>
            <a:ext cx="1655911" cy="864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Reassignment as advisory body to HQ SACT</a:t>
            </a:r>
            <a:endParaRPr lang="en-US" sz="1600" dirty="0"/>
          </a:p>
        </p:txBody>
      </p:sp>
      <p:sp>
        <p:nvSpPr>
          <p:cNvPr id="42" name="Tekstvak 41"/>
          <p:cNvSpPr txBox="1"/>
          <p:nvPr/>
        </p:nvSpPr>
        <p:spPr>
          <a:xfrm>
            <a:off x="447965" y="1600019"/>
            <a:ext cx="122413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Working Group on Level 4 Proficiency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728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52E67D-C346-4E4C-BF18-7FA2CCE6A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DE52E67D-C346-4E4C-BF18-7FA2CCE6A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4E9418-6607-4BC4-8E2D-81BD8E882E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">
                                            <p:graphicEl>
                                              <a:dgm id="{0C4E9418-6607-4BC4-8E2D-81BD8E882E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0482AC-6A77-46E9-9C27-BB1DBC0AE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C20482AC-6A77-46E9-9C27-BB1DBC0AE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669193-6813-4AE9-B4EB-36BB1C83E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0D669193-6813-4AE9-B4EB-36BB1C83E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432B78-FD39-43E6-B3D4-2A46335D8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A7432B78-FD39-43E6-B3D4-2A46335D8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79869B-FAE6-4B30-BD38-7E2082FA3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4C79869B-FAE6-4B30-BD38-7E2082FA3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4EB360-6C25-475E-B306-E9345036F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2">
                                            <p:graphicEl>
                                              <a:dgm id="{8D4EB360-6C25-475E-B306-E9345036F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3BB5FA-F86C-42EA-B202-0AC6A238F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D83BB5FA-F86C-42EA-B202-0AC6A238F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E4BDC5-6D0D-4B97-BD66-0A4989239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2">
                                            <p:graphicEl>
                                              <a:dgm id="{17E4BDC5-6D0D-4B97-BD66-0A4989239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E8459C-2D1A-4678-97D4-6FD9F118CF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2">
                                            <p:graphicEl>
                                              <a:dgm id="{73E8459C-2D1A-4678-97D4-6FD9F118CF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FE2B2A-C923-4EA0-B24F-45A0AC1BE0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2">
                                            <p:graphicEl>
                                              <a:dgm id="{7CFE2B2A-C923-4EA0-B24F-45A0AC1BE0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CB42E2-DC6F-46B5-A646-B6AA455C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19CB42E2-DC6F-46B5-A646-B6AA455C7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134FCF-533E-42AE-9621-75A12A90C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DF134FCF-533E-42AE-9621-75A12A90CE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8171DC-BF54-4FBA-8FB3-C109AA655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2C8171DC-BF54-4FBA-8FB3-C109AA655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97E409-225B-4FCA-81F5-AF945E9B7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2">
                                            <p:graphicEl>
                                              <a:dgm id="{0097E409-225B-4FCA-81F5-AF945E9B7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9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9" grpId="0"/>
      <p:bldP spid="44" grpId="0"/>
      <p:bldP spid="47" grpId="0"/>
      <p:bldP spid="37" grpId="0"/>
      <p:bldP spid="38" grpId="0"/>
      <p:bldP spid="48" grpId="0"/>
      <p:bldP spid="49" grpId="0"/>
      <p:bldP spid="4" grpId="0" animBg="1"/>
      <p:bldP spid="7" grpId="0" animBg="1"/>
      <p:bldP spid="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 smtClean="0"/>
              <a:t>New activities: 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STANAG 6001 Testing Workshops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/>
              <a:t>Language Standards &amp; Assessment Seminars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GB" sz="2400" dirty="0" smtClean="0"/>
              <a:t>English Teaching Faculty Development Workshops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sz="2800" dirty="0" smtClean="0"/>
              <a:t>BILC Military Glossary for civilian English teachers and translators (2014)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sz="2800" dirty="0" smtClean="0"/>
              <a:t>Sharing </a:t>
            </a:r>
            <a:r>
              <a:rPr lang="en-GB" sz="2800" dirty="0" smtClean="0"/>
              <a:t>website (BILC </a:t>
            </a:r>
            <a:r>
              <a:rPr lang="en-GB" sz="2800" dirty="0" err="1" smtClean="0"/>
              <a:t>SharP</a:t>
            </a:r>
            <a:r>
              <a:rPr lang="en-GB" sz="2800" dirty="0" smtClean="0"/>
              <a:t>)</a:t>
            </a:r>
            <a:endParaRPr lang="en-GB" sz="2800" dirty="0" smtClean="0"/>
          </a:p>
          <a:p>
            <a:pPr marL="0" indent="0">
              <a:lnSpc>
                <a:spcPct val="90000"/>
              </a:lnSpc>
              <a:spcAft>
                <a:spcPts val="1200"/>
              </a:spcAft>
              <a:buNone/>
            </a:pPr>
            <a:endParaRPr lang="en-GB" sz="2800" dirty="0" smtClean="0"/>
          </a:p>
          <a:p>
            <a:pPr>
              <a:lnSpc>
                <a:spcPct val="90000"/>
              </a:lnSpc>
            </a:pPr>
            <a:r>
              <a:rPr lang="en-GB" sz="2800" dirty="0" smtClean="0"/>
              <a:t>2013: </a:t>
            </a:r>
            <a:r>
              <a:rPr lang="en-GB" sz="2800" dirty="0" smtClean="0"/>
              <a:t>Ms</a:t>
            </a:r>
            <a:r>
              <a:rPr lang="en-GB" sz="2800" dirty="0" smtClean="0"/>
              <a:t>. Julie </a:t>
            </a:r>
            <a:r>
              <a:rPr lang="en-GB" sz="2800" dirty="0" err="1" smtClean="0"/>
              <a:t>Dubeau</a:t>
            </a:r>
            <a:r>
              <a:rPr lang="en-GB" sz="2800" dirty="0" smtClean="0"/>
              <a:t> first female BILC Chair</a:t>
            </a:r>
          </a:p>
        </p:txBody>
      </p:sp>
      <p:sp>
        <p:nvSpPr>
          <p:cNvPr id="75779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New Frontiers (2009-today)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5780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781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75782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83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84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85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86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75787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75788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89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90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91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92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93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94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95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96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97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98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99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153" y="3933056"/>
            <a:ext cx="2563028" cy="170868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3025">
            <a:off x="5503506" y="4071649"/>
            <a:ext cx="1715174" cy="2447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57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57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57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57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57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57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International Acclaim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5780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5781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75782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83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84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85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86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75787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75788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89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90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91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92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93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94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95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96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97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98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75799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2750">
            <a:off x="5640747" y="1817243"/>
            <a:ext cx="2821989" cy="3956059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602">
            <a:off x="1173642" y="1417598"/>
            <a:ext cx="3952101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BILC logo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1445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46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1447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48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49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0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1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1452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1453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4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5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6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7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8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9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0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1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2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3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4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5" name="Groep 4"/>
          <p:cNvGrpSpPr/>
          <p:nvPr/>
        </p:nvGrpSpPr>
        <p:grpSpPr>
          <a:xfrm>
            <a:off x="1321629" y="1661483"/>
            <a:ext cx="2214299" cy="1843813"/>
            <a:chOff x="1321629" y="1661483"/>
            <a:chExt cx="2214299" cy="1843813"/>
          </a:xfrm>
        </p:grpSpPr>
        <p:pic>
          <p:nvPicPr>
            <p:cNvPr id="2" name="Afbeelding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913" y="1661483"/>
              <a:ext cx="2204015" cy="1474481"/>
            </a:xfrm>
            <a:prstGeom prst="rect">
              <a:avLst/>
            </a:prstGeom>
          </p:spPr>
        </p:pic>
        <p:sp>
          <p:nvSpPr>
            <p:cNvPr id="3" name="Tekstvak 2"/>
            <p:cNvSpPr txBox="1"/>
            <p:nvPr/>
          </p:nvSpPr>
          <p:spPr>
            <a:xfrm>
              <a:off x="1321629" y="3135964"/>
              <a:ext cx="22142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1967-1974</a:t>
              </a:r>
              <a:endParaRPr lang="en-US" dirty="0"/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1303680" y="4027891"/>
            <a:ext cx="2232248" cy="2154379"/>
            <a:chOff x="1303680" y="4027891"/>
            <a:chExt cx="2232248" cy="2154379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680" y="4027891"/>
              <a:ext cx="2232248" cy="1785047"/>
            </a:xfrm>
            <a:prstGeom prst="rect">
              <a:avLst/>
            </a:prstGeom>
          </p:spPr>
        </p:pic>
        <p:sp>
          <p:nvSpPr>
            <p:cNvPr id="27" name="Tekstvak 26"/>
            <p:cNvSpPr txBox="1"/>
            <p:nvPr/>
          </p:nvSpPr>
          <p:spPr>
            <a:xfrm>
              <a:off x="1331913" y="5812938"/>
              <a:ext cx="2204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1980-1997</a:t>
              </a:r>
              <a:endParaRPr lang="en-US" dirty="0"/>
            </a:p>
          </p:txBody>
        </p:sp>
      </p:grpSp>
      <p:grpSp>
        <p:nvGrpSpPr>
          <p:cNvPr id="8" name="Groep 7"/>
          <p:cNvGrpSpPr/>
          <p:nvPr/>
        </p:nvGrpSpPr>
        <p:grpSpPr>
          <a:xfrm>
            <a:off x="5416887" y="1412339"/>
            <a:ext cx="2291082" cy="2347120"/>
            <a:chOff x="5416887" y="1412339"/>
            <a:chExt cx="2291082" cy="2347120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887" y="1412339"/>
              <a:ext cx="2291082" cy="2017943"/>
            </a:xfrm>
            <a:prstGeom prst="rect">
              <a:avLst/>
            </a:prstGeom>
          </p:spPr>
        </p:pic>
        <p:sp>
          <p:nvSpPr>
            <p:cNvPr id="30" name="Tekstvak 29"/>
            <p:cNvSpPr txBox="1"/>
            <p:nvPr/>
          </p:nvSpPr>
          <p:spPr>
            <a:xfrm>
              <a:off x="5416887" y="3390127"/>
              <a:ext cx="22489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1979</a:t>
              </a:r>
              <a:endParaRPr lang="en-US" dirty="0"/>
            </a:p>
          </p:txBody>
        </p:sp>
      </p:grpSp>
      <p:grpSp>
        <p:nvGrpSpPr>
          <p:cNvPr id="10" name="Groep 9"/>
          <p:cNvGrpSpPr/>
          <p:nvPr/>
        </p:nvGrpSpPr>
        <p:grpSpPr>
          <a:xfrm>
            <a:off x="5593532" y="4096894"/>
            <a:ext cx="1971675" cy="2093357"/>
            <a:chOff x="5593532" y="4096894"/>
            <a:chExt cx="1971675" cy="2093357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3532" y="4096894"/>
              <a:ext cx="1971675" cy="1724025"/>
            </a:xfrm>
            <a:prstGeom prst="rect">
              <a:avLst/>
            </a:prstGeom>
          </p:spPr>
        </p:pic>
        <p:sp>
          <p:nvSpPr>
            <p:cNvPr id="32" name="Tekstvak 31"/>
            <p:cNvSpPr txBox="1"/>
            <p:nvPr/>
          </p:nvSpPr>
          <p:spPr>
            <a:xfrm>
              <a:off x="5593532" y="5820919"/>
              <a:ext cx="1971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1998-today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186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Facts &amp; Figures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1445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46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1447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48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49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0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1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1452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1453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4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5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6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7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8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9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0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1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2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3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4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aphicFrame>
        <p:nvGraphicFramePr>
          <p:cNvPr id="3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380540"/>
              </p:ext>
            </p:extLst>
          </p:nvPr>
        </p:nvGraphicFramePr>
        <p:xfrm>
          <a:off x="467335" y="1340768"/>
          <a:ext cx="8229600" cy="5238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20711">
                <a:tc>
                  <a:txBody>
                    <a:bodyPr/>
                    <a:lstStyle/>
                    <a:p>
                      <a:r>
                        <a:rPr lang="en-US" dirty="0" smtClean="0"/>
                        <a:t>Fact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Figure</a:t>
                      </a:r>
                      <a:endParaRPr lang="en-US" dirty="0"/>
                    </a:p>
                  </a:txBody>
                  <a:tcPr/>
                </a:tc>
              </a:tr>
              <a:tr h="72616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number of delegates that attended a BILC Conference</a:t>
                      </a:r>
                      <a:r>
                        <a:rPr lang="en-US" baseline="0" dirty="0" smtClean="0"/>
                        <a:t> or Professional Seminar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C0000"/>
                          </a:solidFill>
                        </a:rPr>
                        <a:t>&gt; </a:t>
                      </a:r>
                      <a:r>
                        <a:rPr lang="en-US" b="1" dirty="0" smtClean="0">
                          <a:solidFill>
                            <a:srgbClr val="CC0000"/>
                          </a:solidFill>
                        </a:rPr>
                        <a:t>4000</a:t>
                      </a:r>
                      <a:endParaRPr lang="en-US" b="1" dirty="0">
                        <a:solidFill>
                          <a:srgbClr val="CC0000"/>
                        </a:solidFill>
                      </a:endParaRPr>
                    </a:p>
                  </a:txBody>
                  <a:tcPr anchor="ctr"/>
                </a:tc>
              </a:tr>
              <a:tr h="72616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</a:t>
                      </a:r>
                      <a:r>
                        <a:rPr lang="en-US" baseline="0" dirty="0" smtClean="0"/>
                        <a:t> no. of participants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C0000"/>
                          </a:solidFill>
                        </a:rPr>
                        <a:t>51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(Conference)</a:t>
                      </a:r>
                    </a:p>
                    <a:p>
                      <a:r>
                        <a:rPr lang="en-US" b="1" baseline="0" dirty="0" smtClean="0">
                          <a:solidFill>
                            <a:srgbClr val="CC0000"/>
                          </a:solidFill>
                        </a:rPr>
                        <a:t>61</a:t>
                      </a:r>
                      <a:r>
                        <a:rPr lang="en-US" baseline="0" dirty="0" smtClean="0"/>
                        <a:t> (Prof Seminar)</a:t>
                      </a:r>
                      <a:endParaRPr lang="en-US" dirty="0"/>
                    </a:p>
                  </a:txBody>
                  <a:tcPr anchor="ctr"/>
                </a:tc>
              </a:tr>
              <a:tr h="420711">
                <a:tc>
                  <a:txBody>
                    <a:bodyPr/>
                    <a:lstStyle/>
                    <a:p>
                      <a:r>
                        <a:rPr lang="en-US" dirty="0" smtClean="0"/>
                        <a:t>Largest</a:t>
                      </a:r>
                      <a:r>
                        <a:rPr lang="en-US" baseline="0" dirty="0" smtClean="0"/>
                        <a:t> BILC Report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C0000"/>
                          </a:solidFill>
                        </a:rPr>
                        <a:t>561</a:t>
                      </a:r>
                      <a:r>
                        <a:rPr lang="en-US" dirty="0" smtClean="0"/>
                        <a:t> pages (Seminar</a:t>
                      </a:r>
                      <a:r>
                        <a:rPr lang="en-US" baseline="0" dirty="0" smtClean="0"/>
                        <a:t> 2000, Ljubljana SVN)</a:t>
                      </a:r>
                      <a:endParaRPr lang="en-US" dirty="0"/>
                    </a:p>
                  </a:txBody>
                  <a:tcPr anchor="ctr"/>
                </a:tc>
              </a:tr>
              <a:tr h="420711">
                <a:tc>
                  <a:txBody>
                    <a:bodyPr/>
                    <a:lstStyle/>
                    <a:p>
                      <a:r>
                        <a:rPr lang="en-US" dirty="0" smtClean="0"/>
                        <a:t>Longest term BILC</a:t>
                      </a:r>
                      <a:r>
                        <a:rPr lang="en-US" baseline="0" dirty="0" smtClean="0"/>
                        <a:t> Secretariat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C0000"/>
                          </a:solidFill>
                        </a:rPr>
                        <a:t>16</a:t>
                      </a:r>
                      <a:r>
                        <a:rPr lang="en-US" dirty="0" smtClean="0"/>
                        <a:t> years (both GBR and DEU)</a:t>
                      </a:r>
                      <a:endParaRPr lang="en-US" dirty="0"/>
                    </a:p>
                  </a:txBody>
                  <a:tcPr anchor="ctr"/>
                </a:tc>
              </a:tr>
              <a:tr h="420711">
                <a:tc>
                  <a:txBody>
                    <a:bodyPr/>
                    <a:lstStyle/>
                    <a:p>
                      <a:r>
                        <a:rPr lang="en-US" dirty="0" smtClean="0"/>
                        <a:t>Most frequent host nation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C0000"/>
                          </a:solidFill>
                        </a:rPr>
                        <a:t>12</a:t>
                      </a:r>
                      <a:r>
                        <a:rPr lang="en-US" dirty="0" smtClean="0"/>
                        <a:t> times (GBR)</a:t>
                      </a:r>
                      <a:endParaRPr lang="en-US" dirty="0"/>
                    </a:p>
                  </a:txBody>
                  <a:tcPr anchor="ctr"/>
                </a:tc>
              </a:tr>
              <a:tr h="420711">
                <a:tc>
                  <a:txBody>
                    <a:bodyPr/>
                    <a:lstStyle/>
                    <a:p>
                      <a:r>
                        <a:rPr lang="en-US" dirty="0" smtClean="0"/>
                        <a:t>Largest conference/seminar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C0000"/>
                          </a:solidFill>
                        </a:rPr>
                        <a:t>107</a:t>
                      </a:r>
                      <a:r>
                        <a:rPr lang="en-US" dirty="0" smtClean="0"/>
                        <a:t> participants (Athens GRC, 2008)</a:t>
                      </a:r>
                      <a:endParaRPr lang="en-US" dirty="0"/>
                    </a:p>
                  </a:txBody>
                  <a:tcPr anchor="ctr"/>
                </a:tc>
              </a:tr>
              <a:tr h="420711">
                <a:tc>
                  <a:txBody>
                    <a:bodyPr/>
                    <a:lstStyle/>
                    <a:p>
                      <a:r>
                        <a:rPr lang="en-US" dirty="0" smtClean="0"/>
                        <a:t>Highest female participation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C0000"/>
                          </a:solidFill>
                        </a:rPr>
                        <a:t>57% 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Seminar 2008</a:t>
                      </a:r>
                      <a:r>
                        <a:rPr lang="en-US" dirty="0" smtClean="0"/>
                        <a:t>, Bucharest ROU)</a:t>
                      </a:r>
                      <a:endParaRPr lang="en-US" dirty="0"/>
                    </a:p>
                  </a:txBody>
                  <a:tcPr anchor="ctr"/>
                </a:tc>
              </a:tr>
              <a:tr h="420711">
                <a:tc>
                  <a:txBody>
                    <a:bodyPr/>
                    <a:lstStyle/>
                    <a:p>
                      <a:r>
                        <a:rPr lang="en-US" dirty="0" smtClean="0"/>
                        <a:t>Most frequent participation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C0000"/>
                          </a:solidFill>
                        </a:rPr>
                        <a:t>43</a:t>
                      </a:r>
                      <a:r>
                        <a:rPr lang="en-US" dirty="0" smtClean="0"/>
                        <a:t> times (Peggy Garza)</a:t>
                      </a:r>
                      <a:endParaRPr lang="en-US" dirty="0"/>
                    </a:p>
                  </a:txBody>
                  <a:tcPr anchor="ctr"/>
                </a:tc>
              </a:tr>
              <a:tr h="420711">
                <a:tc>
                  <a:txBody>
                    <a:bodyPr/>
                    <a:lstStyle/>
                    <a:p>
                      <a:r>
                        <a:rPr lang="en-US" dirty="0" smtClean="0"/>
                        <a:t>Longest association with BILC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C0000"/>
                          </a:solidFill>
                        </a:rPr>
                        <a:t>34</a:t>
                      </a:r>
                      <a:r>
                        <a:rPr lang="en-US" dirty="0" smtClean="0"/>
                        <a:t> years (Dr. Ray Clifford, since 1982)</a:t>
                      </a:r>
                      <a:endParaRPr lang="en-US" dirty="0"/>
                    </a:p>
                  </a:txBody>
                  <a:tcPr anchor="ctr"/>
                </a:tc>
              </a:tr>
              <a:tr h="420711">
                <a:tc>
                  <a:txBody>
                    <a:bodyPr/>
                    <a:lstStyle/>
                    <a:p>
                      <a:r>
                        <a:rPr lang="en-US" dirty="0" smtClean="0"/>
                        <a:t>Longest</a:t>
                      </a:r>
                      <a:r>
                        <a:rPr lang="en-US" baseline="0" dirty="0" smtClean="0"/>
                        <a:t> prep time for BILC photo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CC0000"/>
                          </a:solidFill>
                        </a:rPr>
                        <a:t>18.5</a:t>
                      </a:r>
                      <a:r>
                        <a:rPr lang="en-US" dirty="0" smtClean="0"/>
                        <a:t> minutes (</a:t>
                      </a:r>
                      <a:r>
                        <a:rPr lang="en-US" dirty="0" smtClean="0">
                          <a:hlinkClick r:id="rId6" action="ppaction://hlinksldjump"/>
                        </a:rPr>
                        <a:t>Conf 2004</a:t>
                      </a:r>
                      <a:r>
                        <a:rPr lang="en-US" dirty="0" smtClean="0"/>
                        <a:t>, Riga LTV)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42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4763" y="0"/>
            <a:ext cx="9144000" cy="6858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15000"/>
              </a:spcBef>
            </a:pPr>
            <a:endParaRPr lang="en-US" altLang="en-US" sz="1400" b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8434" name="Freeform 321"/>
          <p:cNvSpPr>
            <a:spLocks/>
          </p:cNvSpPr>
          <p:nvPr/>
        </p:nvSpPr>
        <p:spPr bwMode="auto">
          <a:xfrm rot="730076">
            <a:off x="4227513" y="3382963"/>
            <a:ext cx="360362" cy="282575"/>
          </a:xfrm>
          <a:custGeom>
            <a:avLst/>
            <a:gdLst>
              <a:gd name="T0" fmla="*/ 2147483647 w 10000"/>
              <a:gd name="T1" fmla="*/ 2147483647 h 10009"/>
              <a:gd name="T2" fmla="*/ 2147483647 w 10000"/>
              <a:gd name="T3" fmla="*/ 2147483647 h 10009"/>
              <a:gd name="T4" fmla="*/ 2147483647 w 10000"/>
              <a:gd name="T5" fmla="*/ 2147483647 h 10009"/>
              <a:gd name="T6" fmla="*/ 2147483647 w 10000"/>
              <a:gd name="T7" fmla="*/ 2147483647 h 10009"/>
              <a:gd name="T8" fmla="*/ 2147483647 w 10000"/>
              <a:gd name="T9" fmla="*/ 2147483647 h 10009"/>
              <a:gd name="T10" fmla="*/ 2147483647 w 10000"/>
              <a:gd name="T11" fmla="*/ 2147483647 h 10009"/>
              <a:gd name="T12" fmla="*/ 2147483647 w 10000"/>
              <a:gd name="T13" fmla="*/ 2147483647 h 10009"/>
              <a:gd name="T14" fmla="*/ 2147483647 w 10000"/>
              <a:gd name="T15" fmla="*/ 2147483647 h 10009"/>
              <a:gd name="T16" fmla="*/ 2147483647 w 10000"/>
              <a:gd name="T17" fmla="*/ 2147483647 h 10009"/>
              <a:gd name="T18" fmla="*/ 2147483647 w 10000"/>
              <a:gd name="T19" fmla="*/ 2147483647 h 10009"/>
              <a:gd name="T20" fmla="*/ 0 w 10000"/>
              <a:gd name="T21" fmla="*/ 2147483647 h 10009"/>
              <a:gd name="T22" fmla="*/ 2147483647 w 10000"/>
              <a:gd name="T23" fmla="*/ 2147483647 h 10009"/>
              <a:gd name="T24" fmla="*/ 2147483647 w 10000"/>
              <a:gd name="T25" fmla="*/ 2147483647 h 10009"/>
              <a:gd name="T26" fmla="*/ 2147483647 w 10000"/>
              <a:gd name="T27" fmla="*/ 2147483647 h 10009"/>
              <a:gd name="T28" fmla="*/ 2147483647 w 10000"/>
              <a:gd name="T29" fmla="*/ 2147483647 h 10009"/>
              <a:gd name="T30" fmla="*/ 2147483647 w 10000"/>
              <a:gd name="T31" fmla="*/ 2147483647 h 10009"/>
              <a:gd name="T32" fmla="*/ 2147483647 w 10000"/>
              <a:gd name="T33" fmla="*/ 2147483647 h 10009"/>
              <a:gd name="T34" fmla="*/ 2147483647 w 10000"/>
              <a:gd name="T35" fmla="*/ 2147483647 h 10009"/>
              <a:gd name="T36" fmla="*/ 2147483647 w 10000"/>
              <a:gd name="T37" fmla="*/ 2147483647 h 10009"/>
              <a:gd name="T38" fmla="*/ 2147483647 w 10000"/>
              <a:gd name="T39" fmla="*/ 2147483647 h 10009"/>
              <a:gd name="T40" fmla="*/ 2147483647 w 10000"/>
              <a:gd name="T41" fmla="*/ 2147483647 h 10009"/>
              <a:gd name="T42" fmla="*/ 2147483647 w 10000"/>
              <a:gd name="T43" fmla="*/ 2147483647 h 10009"/>
              <a:gd name="T44" fmla="*/ 2147483647 w 10000"/>
              <a:gd name="T45" fmla="*/ 2147483647 h 10009"/>
              <a:gd name="T46" fmla="*/ 2147483647 w 10000"/>
              <a:gd name="T47" fmla="*/ 2147483647 h 10009"/>
              <a:gd name="T48" fmla="*/ 2147483647 w 10000"/>
              <a:gd name="T49" fmla="*/ 2147483647 h 10009"/>
              <a:gd name="T50" fmla="*/ 2147483647 w 10000"/>
              <a:gd name="T51" fmla="*/ 2147483647 h 10009"/>
              <a:gd name="T52" fmla="*/ 2147483647 w 10000"/>
              <a:gd name="T53" fmla="*/ 2147483647 h 10009"/>
              <a:gd name="T54" fmla="*/ 2147483647 w 10000"/>
              <a:gd name="T55" fmla="*/ 2147483647 h 10009"/>
              <a:gd name="T56" fmla="*/ 2147483647 w 10000"/>
              <a:gd name="T57" fmla="*/ 2147483647 h 10009"/>
              <a:gd name="T58" fmla="*/ 2147483647 w 10000"/>
              <a:gd name="T59" fmla="*/ 2147483647 h 10009"/>
              <a:gd name="T60" fmla="*/ 2147483647 w 10000"/>
              <a:gd name="T61" fmla="*/ 2147483647 h 10009"/>
              <a:gd name="T62" fmla="*/ 2147483647 w 10000"/>
              <a:gd name="T63" fmla="*/ 2147483647 h 10009"/>
              <a:gd name="T64" fmla="*/ 2147483647 w 10000"/>
              <a:gd name="T65" fmla="*/ 2147483647 h 10009"/>
              <a:gd name="T66" fmla="*/ 2147483647 w 10000"/>
              <a:gd name="T67" fmla="*/ 2147483647 h 10009"/>
              <a:gd name="T68" fmla="*/ 2147483647 w 10000"/>
              <a:gd name="T69" fmla="*/ 2147483647 h 10009"/>
              <a:gd name="T70" fmla="*/ 2147483647 w 10000"/>
              <a:gd name="T71" fmla="*/ 2147483647 h 10009"/>
              <a:gd name="T72" fmla="*/ 2147483647 w 10000"/>
              <a:gd name="T73" fmla="*/ 2147483647 h 10009"/>
              <a:gd name="T74" fmla="*/ 2147483647 w 10000"/>
              <a:gd name="T75" fmla="*/ 2147483647 h 10009"/>
              <a:gd name="T76" fmla="*/ 2147483647 w 10000"/>
              <a:gd name="T77" fmla="*/ 2147483647 h 10009"/>
              <a:gd name="T78" fmla="*/ 2147483647 w 10000"/>
              <a:gd name="T79" fmla="*/ 2147483647 h 10009"/>
              <a:gd name="T80" fmla="*/ 2147483647 w 10000"/>
              <a:gd name="T81" fmla="*/ 2147483647 h 1000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000"/>
              <a:gd name="T124" fmla="*/ 0 h 10009"/>
              <a:gd name="T125" fmla="*/ 10000 w 10000"/>
              <a:gd name="T126" fmla="*/ 10009 h 1000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000" h="10009">
                <a:moveTo>
                  <a:pt x="9121" y="1479"/>
                </a:moveTo>
                <a:cubicBezTo>
                  <a:pt x="8949" y="1545"/>
                  <a:pt x="8960" y="1470"/>
                  <a:pt x="8734" y="1437"/>
                </a:cubicBezTo>
                <a:cubicBezTo>
                  <a:pt x="8508" y="1404"/>
                  <a:pt x="8010" y="1295"/>
                  <a:pt x="7765" y="1279"/>
                </a:cubicBezTo>
                <a:cubicBezTo>
                  <a:pt x="7520" y="1263"/>
                  <a:pt x="7390" y="1332"/>
                  <a:pt x="7261" y="1342"/>
                </a:cubicBezTo>
                <a:cubicBezTo>
                  <a:pt x="7132" y="1353"/>
                  <a:pt x="7098" y="1443"/>
                  <a:pt x="6991" y="1342"/>
                </a:cubicBezTo>
                <a:cubicBezTo>
                  <a:pt x="6884" y="1241"/>
                  <a:pt x="6742" y="937"/>
                  <a:pt x="6618" y="734"/>
                </a:cubicBezTo>
                <a:cubicBezTo>
                  <a:pt x="5577" y="492"/>
                  <a:pt x="4284" y="74"/>
                  <a:pt x="3495" y="9"/>
                </a:cubicBezTo>
                <a:cubicBezTo>
                  <a:pt x="2706" y="-56"/>
                  <a:pt x="2420" y="231"/>
                  <a:pt x="1882" y="342"/>
                </a:cubicBezTo>
                <a:lnTo>
                  <a:pt x="1345" y="9"/>
                </a:lnTo>
                <a:lnTo>
                  <a:pt x="806" y="342"/>
                </a:lnTo>
                <a:cubicBezTo>
                  <a:pt x="806" y="342"/>
                  <a:pt x="268" y="1009"/>
                  <a:pt x="0" y="1009"/>
                </a:cubicBezTo>
                <a:lnTo>
                  <a:pt x="538" y="2676"/>
                </a:lnTo>
                <a:lnTo>
                  <a:pt x="1076" y="2009"/>
                </a:lnTo>
                <a:lnTo>
                  <a:pt x="2151" y="2342"/>
                </a:lnTo>
                <a:lnTo>
                  <a:pt x="2421" y="2676"/>
                </a:lnTo>
                <a:lnTo>
                  <a:pt x="2688" y="3009"/>
                </a:lnTo>
                <a:cubicBezTo>
                  <a:pt x="2600" y="3342"/>
                  <a:pt x="2510" y="3676"/>
                  <a:pt x="2421" y="4009"/>
                </a:cubicBezTo>
                <a:cubicBezTo>
                  <a:pt x="2330" y="4565"/>
                  <a:pt x="2241" y="5120"/>
                  <a:pt x="2151" y="5676"/>
                </a:cubicBezTo>
                <a:cubicBezTo>
                  <a:pt x="2062" y="6009"/>
                  <a:pt x="1971" y="6343"/>
                  <a:pt x="1882" y="6676"/>
                </a:cubicBezTo>
                <a:lnTo>
                  <a:pt x="1882" y="7342"/>
                </a:lnTo>
                <a:cubicBezTo>
                  <a:pt x="1882" y="7482"/>
                  <a:pt x="1889" y="7241"/>
                  <a:pt x="1884" y="7517"/>
                </a:cubicBezTo>
                <a:cubicBezTo>
                  <a:pt x="1879" y="7793"/>
                  <a:pt x="1882" y="7594"/>
                  <a:pt x="1882" y="7676"/>
                </a:cubicBezTo>
                <a:lnTo>
                  <a:pt x="1882" y="8009"/>
                </a:lnTo>
                <a:cubicBezTo>
                  <a:pt x="1792" y="8342"/>
                  <a:pt x="1703" y="8676"/>
                  <a:pt x="1613" y="9009"/>
                </a:cubicBezTo>
                <a:lnTo>
                  <a:pt x="2151" y="9009"/>
                </a:lnTo>
                <a:lnTo>
                  <a:pt x="3227" y="10009"/>
                </a:lnTo>
                <a:lnTo>
                  <a:pt x="4840" y="9342"/>
                </a:lnTo>
                <a:lnTo>
                  <a:pt x="6453" y="9009"/>
                </a:lnTo>
                <a:lnTo>
                  <a:pt x="7261" y="7676"/>
                </a:lnTo>
                <a:lnTo>
                  <a:pt x="8067" y="6342"/>
                </a:lnTo>
                <a:cubicBezTo>
                  <a:pt x="8067" y="6120"/>
                  <a:pt x="7941" y="6082"/>
                  <a:pt x="8067" y="5676"/>
                </a:cubicBezTo>
                <a:cubicBezTo>
                  <a:pt x="8193" y="5270"/>
                  <a:pt x="8503" y="4112"/>
                  <a:pt x="8822" y="3908"/>
                </a:cubicBezTo>
                <a:cubicBezTo>
                  <a:pt x="9185" y="3676"/>
                  <a:pt x="9126" y="3756"/>
                  <a:pt x="9189" y="3701"/>
                </a:cubicBezTo>
                <a:cubicBezTo>
                  <a:pt x="9252" y="3646"/>
                  <a:pt x="9284" y="3569"/>
                  <a:pt x="9318" y="3593"/>
                </a:cubicBezTo>
                <a:cubicBezTo>
                  <a:pt x="9388" y="3534"/>
                  <a:pt x="9296" y="3577"/>
                  <a:pt x="9415" y="3493"/>
                </a:cubicBezTo>
                <a:cubicBezTo>
                  <a:pt x="9534" y="3409"/>
                  <a:pt x="9908" y="3137"/>
                  <a:pt x="9969" y="2847"/>
                </a:cubicBezTo>
                <a:cubicBezTo>
                  <a:pt x="10030" y="2557"/>
                  <a:pt x="10018" y="1949"/>
                  <a:pt x="9783" y="1752"/>
                </a:cubicBezTo>
                <a:cubicBezTo>
                  <a:pt x="9774" y="1701"/>
                  <a:pt x="9763" y="1649"/>
                  <a:pt x="9754" y="1598"/>
                </a:cubicBezTo>
                <a:cubicBezTo>
                  <a:pt x="9738" y="1593"/>
                  <a:pt x="9576" y="1599"/>
                  <a:pt x="9561" y="1594"/>
                </a:cubicBezTo>
                <a:lnTo>
                  <a:pt x="9121" y="1479"/>
                </a:lnTo>
                <a:close/>
              </a:path>
            </a:pathLst>
          </a:custGeom>
          <a:solidFill>
            <a:srgbClr val="DDA09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35" name="Freeform 322"/>
          <p:cNvSpPr>
            <a:spLocks/>
          </p:cNvSpPr>
          <p:nvPr/>
        </p:nvSpPr>
        <p:spPr bwMode="auto">
          <a:xfrm rot="926903">
            <a:off x="4237038" y="3402013"/>
            <a:ext cx="90487" cy="198437"/>
          </a:xfrm>
          <a:custGeom>
            <a:avLst/>
            <a:gdLst>
              <a:gd name="T0" fmla="*/ 2147483647 w 10000"/>
              <a:gd name="T1" fmla="*/ 2147483647 h 10437"/>
              <a:gd name="T2" fmla="*/ 2147483647 w 10000"/>
              <a:gd name="T3" fmla="*/ 2147483647 h 10437"/>
              <a:gd name="T4" fmla="*/ 2147483647 w 10000"/>
              <a:gd name="T5" fmla="*/ 2147483647 h 10437"/>
              <a:gd name="T6" fmla="*/ 2147483647 w 10000"/>
              <a:gd name="T7" fmla="*/ 2147483647 h 10437"/>
              <a:gd name="T8" fmla="*/ 2147483647 w 10000"/>
              <a:gd name="T9" fmla="*/ 2147483647 h 10437"/>
              <a:gd name="T10" fmla="*/ 2147483647 w 10000"/>
              <a:gd name="T11" fmla="*/ 2147483647 h 10437"/>
              <a:gd name="T12" fmla="*/ 2147483647 w 10000"/>
              <a:gd name="T13" fmla="*/ 2147483647 h 10437"/>
              <a:gd name="T14" fmla="*/ 2147483647 w 10000"/>
              <a:gd name="T15" fmla="*/ 2147483647 h 10437"/>
              <a:gd name="T16" fmla="*/ 2147483647 w 10000"/>
              <a:gd name="T17" fmla="*/ 2147483647 h 10437"/>
              <a:gd name="T18" fmla="*/ 2147483647 w 10000"/>
              <a:gd name="T19" fmla="*/ 2147483647 h 10437"/>
              <a:gd name="T20" fmla="*/ 2147483647 w 10000"/>
              <a:gd name="T21" fmla="*/ 2147483647 h 10437"/>
              <a:gd name="T22" fmla="*/ 2147483647 w 10000"/>
              <a:gd name="T23" fmla="*/ 0 h 10437"/>
              <a:gd name="T24" fmla="*/ 2147483647 w 10000"/>
              <a:gd name="T25" fmla="*/ 2147483647 h 10437"/>
              <a:gd name="T26" fmla="*/ 2147483647 w 10000"/>
              <a:gd name="T27" fmla="*/ 2147483647 h 10437"/>
              <a:gd name="T28" fmla="*/ 2147483647 w 10000"/>
              <a:gd name="T29" fmla="*/ 2147483647 h 10437"/>
              <a:gd name="T30" fmla="*/ 2147483647 w 10000"/>
              <a:gd name="T31" fmla="*/ 2147483647 h 10437"/>
              <a:gd name="T32" fmla="*/ 2147483647 w 10000"/>
              <a:gd name="T33" fmla="*/ 2147483647 h 10437"/>
              <a:gd name="T34" fmla="*/ 1141209726 w 10000"/>
              <a:gd name="T35" fmla="*/ 2147483647 h 10437"/>
              <a:gd name="T36" fmla="*/ 0 w 10000"/>
              <a:gd name="T37" fmla="*/ 2147483647 h 10437"/>
              <a:gd name="T38" fmla="*/ 2147483647 w 10000"/>
              <a:gd name="T39" fmla="*/ 2147483647 h 10437"/>
              <a:gd name="T40" fmla="*/ 2147483647 w 10000"/>
              <a:gd name="T41" fmla="*/ 2147483647 h 10437"/>
              <a:gd name="T42" fmla="*/ 2147483647 w 10000"/>
              <a:gd name="T43" fmla="*/ 2147483647 h 10437"/>
              <a:gd name="T44" fmla="*/ 2147483647 w 10000"/>
              <a:gd name="T45" fmla="*/ 2147483647 h 10437"/>
              <a:gd name="T46" fmla="*/ 2147483647 w 10000"/>
              <a:gd name="T47" fmla="*/ 2147483647 h 10437"/>
              <a:gd name="T48" fmla="*/ 2147483647 w 10000"/>
              <a:gd name="T49" fmla="*/ 2147483647 h 10437"/>
              <a:gd name="T50" fmla="*/ 2147483647 w 10000"/>
              <a:gd name="T51" fmla="*/ 2147483647 h 1043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000"/>
              <a:gd name="T79" fmla="*/ 0 h 10437"/>
              <a:gd name="T80" fmla="*/ 10000 w 10000"/>
              <a:gd name="T81" fmla="*/ 10437 h 10437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000" h="10437">
                <a:moveTo>
                  <a:pt x="7000" y="8110"/>
                </a:moveTo>
                <a:lnTo>
                  <a:pt x="7000" y="7638"/>
                </a:lnTo>
                <a:cubicBezTo>
                  <a:pt x="7083" y="7334"/>
                  <a:pt x="7165" y="7030"/>
                  <a:pt x="7248" y="6726"/>
                </a:cubicBezTo>
                <a:lnTo>
                  <a:pt x="8000" y="5748"/>
                </a:lnTo>
                <a:lnTo>
                  <a:pt x="8000" y="5276"/>
                </a:lnTo>
                <a:cubicBezTo>
                  <a:pt x="8101" y="4899"/>
                  <a:pt x="8203" y="4522"/>
                  <a:pt x="8304" y="4145"/>
                </a:cubicBezTo>
                <a:lnTo>
                  <a:pt x="9000" y="3386"/>
                </a:lnTo>
                <a:cubicBezTo>
                  <a:pt x="9050" y="3079"/>
                  <a:pt x="9101" y="2772"/>
                  <a:pt x="9151" y="2465"/>
                </a:cubicBezTo>
                <a:lnTo>
                  <a:pt x="10000" y="1496"/>
                </a:lnTo>
                <a:lnTo>
                  <a:pt x="9000" y="1024"/>
                </a:lnTo>
                <a:lnTo>
                  <a:pt x="8000" y="472"/>
                </a:lnTo>
                <a:lnTo>
                  <a:pt x="5000" y="0"/>
                </a:lnTo>
                <a:lnTo>
                  <a:pt x="3000" y="472"/>
                </a:lnTo>
                <a:lnTo>
                  <a:pt x="2000" y="1024"/>
                </a:lnTo>
                <a:lnTo>
                  <a:pt x="1235" y="1429"/>
                </a:lnTo>
                <a:lnTo>
                  <a:pt x="2000" y="2913"/>
                </a:lnTo>
                <a:lnTo>
                  <a:pt x="2000" y="4803"/>
                </a:lnTo>
                <a:lnTo>
                  <a:pt x="229" y="6206"/>
                </a:lnTo>
                <a:cubicBezTo>
                  <a:pt x="153" y="6526"/>
                  <a:pt x="76" y="6845"/>
                  <a:pt x="0" y="7165"/>
                </a:cubicBezTo>
                <a:lnTo>
                  <a:pt x="650" y="7719"/>
                </a:lnTo>
                <a:lnTo>
                  <a:pt x="2000" y="7638"/>
                </a:lnTo>
                <a:lnTo>
                  <a:pt x="1133" y="10397"/>
                </a:lnTo>
                <a:lnTo>
                  <a:pt x="6483" y="10437"/>
                </a:lnTo>
                <a:cubicBezTo>
                  <a:pt x="6656" y="10000"/>
                  <a:pt x="7005" y="9867"/>
                  <a:pt x="7178" y="9430"/>
                </a:cubicBezTo>
                <a:cubicBezTo>
                  <a:pt x="7119" y="9305"/>
                  <a:pt x="7059" y="9180"/>
                  <a:pt x="7000" y="9055"/>
                </a:cubicBezTo>
                <a:lnTo>
                  <a:pt x="7000" y="8110"/>
                </a:lnTo>
                <a:close/>
              </a:path>
            </a:pathLst>
          </a:custGeom>
          <a:solidFill>
            <a:srgbClr val="C15653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01" name="Freeform 341"/>
          <p:cNvSpPr>
            <a:spLocks/>
          </p:cNvSpPr>
          <p:nvPr/>
        </p:nvSpPr>
        <p:spPr bwMode="auto">
          <a:xfrm>
            <a:off x="4767263" y="3276600"/>
            <a:ext cx="190500" cy="84138"/>
          </a:xfrm>
          <a:custGeom>
            <a:avLst/>
            <a:gdLst>
              <a:gd name="T0" fmla="*/ 2147483646 w 10000"/>
              <a:gd name="T1" fmla="*/ 1938151997 h 10000"/>
              <a:gd name="T2" fmla="*/ 2147483646 w 10000"/>
              <a:gd name="T3" fmla="*/ 1291877393 h 10000"/>
              <a:gd name="T4" fmla="*/ 2147483646 w 10000"/>
              <a:gd name="T5" fmla="*/ 1291877393 h 10000"/>
              <a:gd name="T6" fmla="*/ 2147483646 w 10000"/>
              <a:gd name="T7" fmla="*/ 645938692 h 10000"/>
              <a:gd name="T8" fmla="*/ 2147483646 w 10000"/>
              <a:gd name="T9" fmla="*/ 322947012 h 10000"/>
              <a:gd name="T10" fmla="*/ 2147483646 w 10000"/>
              <a:gd name="T11" fmla="*/ 322947012 h 10000"/>
              <a:gd name="T12" fmla="*/ 2147483646 w 10000"/>
              <a:gd name="T13" fmla="*/ 0 h 10000"/>
              <a:gd name="T14" fmla="*/ 2147483646 w 10000"/>
              <a:gd name="T15" fmla="*/ 322947012 h 10000"/>
              <a:gd name="T16" fmla="*/ 2147483646 w 10000"/>
              <a:gd name="T17" fmla="*/ 322947012 h 10000"/>
              <a:gd name="T18" fmla="*/ 2147483646 w 10000"/>
              <a:gd name="T19" fmla="*/ 645938692 h 10000"/>
              <a:gd name="T20" fmla="*/ 2147483646 w 10000"/>
              <a:gd name="T21" fmla="*/ 968885712 h 10000"/>
              <a:gd name="T22" fmla="*/ 2147483646 w 10000"/>
              <a:gd name="T23" fmla="*/ 1614824337 h 10000"/>
              <a:gd name="T24" fmla="*/ 2147483646 w 10000"/>
              <a:gd name="T25" fmla="*/ 1938151997 h 10000"/>
              <a:gd name="T26" fmla="*/ 2147483646 w 10000"/>
              <a:gd name="T27" fmla="*/ 1938151997 h 10000"/>
              <a:gd name="T28" fmla="*/ 2147483646 w 10000"/>
              <a:gd name="T29" fmla="*/ 2147483646 h 10000"/>
              <a:gd name="T30" fmla="*/ 2147483646 w 10000"/>
              <a:gd name="T31" fmla="*/ 2147483646 h 10000"/>
              <a:gd name="T32" fmla="*/ 2147483646 w 10000"/>
              <a:gd name="T33" fmla="*/ 2147483646 h 10000"/>
              <a:gd name="T34" fmla="*/ 0 w 10000"/>
              <a:gd name="T35" fmla="*/ 2147483646 h 10000"/>
              <a:gd name="T36" fmla="*/ 2147483646 w 10000"/>
              <a:gd name="T37" fmla="*/ 2147483646 h 10000"/>
              <a:gd name="T38" fmla="*/ 2147483646 w 10000"/>
              <a:gd name="T39" fmla="*/ 2147483646 h 10000"/>
              <a:gd name="T40" fmla="*/ 2147483646 w 10000"/>
              <a:gd name="T41" fmla="*/ 2147483646 h 10000"/>
              <a:gd name="T42" fmla="*/ 2147483646 w 10000"/>
              <a:gd name="T43" fmla="*/ 2147483646 h 10000"/>
              <a:gd name="T44" fmla="*/ 2147483646 w 10000"/>
              <a:gd name="T45" fmla="*/ 2147483646 h 10000"/>
              <a:gd name="T46" fmla="*/ 2147483646 w 10000"/>
              <a:gd name="T47" fmla="*/ 2147483646 h 10000"/>
              <a:gd name="T48" fmla="*/ 2147483646 w 10000"/>
              <a:gd name="T49" fmla="*/ 2147483646 h 10000"/>
              <a:gd name="T50" fmla="*/ 2147483646 w 10000"/>
              <a:gd name="T51" fmla="*/ 2147483646 h 10000"/>
              <a:gd name="T52" fmla="*/ 2147483646 w 10000"/>
              <a:gd name="T53" fmla="*/ 2147483646 h 10000"/>
              <a:gd name="T54" fmla="*/ 2147483646 w 10000"/>
              <a:gd name="T55" fmla="*/ 2147483646 h 10000"/>
              <a:gd name="T56" fmla="*/ 2147483646 w 10000"/>
              <a:gd name="T57" fmla="*/ 1938151997 h 1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0000" h="10000">
                <a:moveTo>
                  <a:pt x="9583" y="5455"/>
                </a:moveTo>
                <a:lnTo>
                  <a:pt x="10000" y="3636"/>
                </a:lnTo>
                <a:lnTo>
                  <a:pt x="9583" y="1818"/>
                </a:lnTo>
                <a:lnTo>
                  <a:pt x="9583" y="909"/>
                </a:lnTo>
                <a:lnTo>
                  <a:pt x="9167" y="909"/>
                </a:lnTo>
                <a:lnTo>
                  <a:pt x="7500" y="0"/>
                </a:lnTo>
                <a:lnTo>
                  <a:pt x="7083" y="909"/>
                </a:lnTo>
                <a:lnTo>
                  <a:pt x="5833" y="909"/>
                </a:lnTo>
                <a:lnTo>
                  <a:pt x="5417" y="1818"/>
                </a:lnTo>
                <a:lnTo>
                  <a:pt x="4583" y="2727"/>
                </a:lnTo>
                <a:lnTo>
                  <a:pt x="5000" y="4545"/>
                </a:lnTo>
                <a:cubicBezTo>
                  <a:pt x="5000" y="4545"/>
                  <a:pt x="5000" y="5455"/>
                  <a:pt x="4583" y="5455"/>
                </a:cubicBezTo>
                <a:lnTo>
                  <a:pt x="4167" y="5455"/>
                </a:lnTo>
                <a:lnTo>
                  <a:pt x="2500" y="6364"/>
                </a:lnTo>
                <a:lnTo>
                  <a:pt x="1667" y="6364"/>
                </a:lnTo>
                <a:lnTo>
                  <a:pt x="417" y="6364"/>
                </a:lnTo>
                <a:lnTo>
                  <a:pt x="0" y="6364"/>
                </a:lnTo>
                <a:lnTo>
                  <a:pt x="417" y="7273"/>
                </a:lnTo>
                <a:lnTo>
                  <a:pt x="1250" y="9091"/>
                </a:lnTo>
                <a:lnTo>
                  <a:pt x="1667" y="10000"/>
                </a:lnTo>
                <a:lnTo>
                  <a:pt x="2083" y="9091"/>
                </a:lnTo>
                <a:lnTo>
                  <a:pt x="3750" y="9091"/>
                </a:lnTo>
                <a:lnTo>
                  <a:pt x="5417" y="10000"/>
                </a:lnTo>
                <a:lnTo>
                  <a:pt x="5833" y="10000"/>
                </a:lnTo>
                <a:lnTo>
                  <a:pt x="7500" y="10000"/>
                </a:lnTo>
                <a:lnTo>
                  <a:pt x="8750" y="8182"/>
                </a:lnTo>
                <a:lnTo>
                  <a:pt x="9167" y="8182"/>
                </a:lnTo>
                <a:cubicBezTo>
                  <a:pt x="9306" y="7273"/>
                  <a:pt x="9444" y="6364"/>
                  <a:pt x="9583" y="5455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4102" name="Freeform 342"/>
          <p:cNvSpPr>
            <a:spLocks/>
          </p:cNvSpPr>
          <p:nvPr/>
        </p:nvSpPr>
        <p:spPr bwMode="auto">
          <a:xfrm rot="471028">
            <a:off x="4440238" y="3171825"/>
            <a:ext cx="304800" cy="293688"/>
          </a:xfrm>
          <a:custGeom>
            <a:avLst/>
            <a:gdLst>
              <a:gd name="T0" fmla="*/ 2147483646 w 10043"/>
              <a:gd name="T1" fmla="*/ 2147483646 h 10000"/>
              <a:gd name="T2" fmla="*/ 2147483646 w 10043"/>
              <a:gd name="T3" fmla="*/ 2147483646 h 10000"/>
              <a:gd name="T4" fmla="*/ 2147483646 w 10043"/>
              <a:gd name="T5" fmla="*/ 2147483646 h 10000"/>
              <a:gd name="T6" fmla="*/ 2147483646 w 10043"/>
              <a:gd name="T7" fmla="*/ 2147483646 h 10000"/>
              <a:gd name="T8" fmla="*/ 2147483646 w 10043"/>
              <a:gd name="T9" fmla="*/ 2147483646 h 10000"/>
              <a:gd name="T10" fmla="*/ 2147483646 w 10043"/>
              <a:gd name="T11" fmla="*/ 2147483646 h 10000"/>
              <a:gd name="T12" fmla="*/ 2147483646 w 10043"/>
              <a:gd name="T13" fmla="*/ 2147483646 h 10000"/>
              <a:gd name="T14" fmla="*/ 2147483646 w 10043"/>
              <a:gd name="T15" fmla="*/ 2147483646 h 10000"/>
              <a:gd name="T16" fmla="*/ 2147483646 w 10043"/>
              <a:gd name="T17" fmla="*/ 2147483646 h 10000"/>
              <a:gd name="T18" fmla="*/ 2147483646 w 10043"/>
              <a:gd name="T19" fmla="*/ 2147483646 h 10000"/>
              <a:gd name="T20" fmla="*/ 2147483646 w 10043"/>
              <a:gd name="T21" fmla="*/ 2147483646 h 10000"/>
              <a:gd name="T22" fmla="*/ 2147483646 w 10043"/>
              <a:gd name="T23" fmla="*/ 2147483646 h 10000"/>
              <a:gd name="T24" fmla="*/ 2147483646 w 10043"/>
              <a:gd name="T25" fmla="*/ 2147483646 h 10000"/>
              <a:gd name="T26" fmla="*/ 2147483646 w 10043"/>
              <a:gd name="T27" fmla="*/ 2147483646 h 10000"/>
              <a:gd name="T28" fmla="*/ 2147483646 w 10043"/>
              <a:gd name="T29" fmla="*/ 2147483646 h 10000"/>
              <a:gd name="T30" fmla="*/ 2147483646 w 10043"/>
              <a:gd name="T31" fmla="*/ 2147483646 h 10000"/>
              <a:gd name="T32" fmla="*/ 2147483646 w 10043"/>
              <a:gd name="T33" fmla="*/ 2147483646 h 10000"/>
              <a:gd name="T34" fmla="*/ 2147483646 w 10043"/>
              <a:gd name="T35" fmla="*/ 2147483646 h 10000"/>
              <a:gd name="T36" fmla="*/ 2147483646 w 10043"/>
              <a:gd name="T37" fmla="*/ 2147483646 h 10000"/>
              <a:gd name="T38" fmla="*/ 2147483646 w 10043"/>
              <a:gd name="T39" fmla="*/ 2147483646 h 10000"/>
              <a:gd name="T40" fmla="*/ 2147483646 w 10043"/>
              <a:gd name="T41" fmla="*/ 0 h 10000"/>
              <a:gd name="T42" fmla="*/ 2147483646 w 10043"/>
              <a:gd name="T43" fmla="*/ 2147483646 h 10000"/>
              <a:gd name="T44" fmla="*/ 2147483646 w 10043"/>
              <a:gd name="T45" fmla="*/ 2147483646 h 10000"/>
              <a:gd name="T46" fmla="*/ 2147483646 w 10043"/>
              <a:gd name="T47" fmla="*/ 2147483646 h 10000"/>
              <a:gd name="T48" fmla="*/ 2147483646 w 10043"/>
              <a:gd name="T49" fmla="*/ 2147483646 h 10000"/>
              <a:gd name="T50" fmla="*/ 2147483646 w 10043"/>
              <a:gd name="T51" fmla="*/ 2147483646 h 10000"/>
              <a:gd name="T52" fmla="*/ 2147483646 w 10043"/>
              <a:gd name="T53" fmla="*/ 2147483646 h 10000"/>
              <a:gd name="T54" fmla="*/ 2147483646 w 10043"/>
              <a:gd name="T55" fmla="*/ 2147483646 h 10000"/>
              <a:gd name="T56" fmla="*/ 2147483646 w 10043"/>
              <a:gd name="T57" fmla="*/ 2147483646 h 10000"/>
              <a:gd name="T58" fmla="*/ 2147483646 w 10043"/>
              <a:gd name="T59" fmla="*/ 2147483646 h 10000"/>
              <a:gd name="T60" fmla="*/ 2147483646 w 10043"/>
              <a:gd name="T61" fmla="*/ 2147483646 h 10000"/>
              <a:gd name="T62" fmla="*/ 2147483646 w 10043"/>
              <a:gd name="T63" fmla="*/ 2147483646 h 10000"/>
              <a:gd name="T64" fmla="*/ 2147483646 w 10043"/>
              <a:gd name="T65" fmla="*/ 2147483646 h 10000"/>
              <a:gd name="T66" fmla="*/ 2147483646 w 10043"/>
              <a:gd name="T67" fmla="*/ 2147483646 h 10000"/>
              <a:gd name="T68" fmla="*/ 2147483646 w 10043"/>
              <a:gd name="T69" fmla="*/ 2147483646 h 10000"/>
              <a:gd name="T70" fmla="*/ 2147483646 w 10043"/>
              <a:gd name="T71" fmla="*/ 2147483646 h 10000"/>
              <a:gd name="T72" fmla="*/ 2147483646 w 10043"/>
              <a:gd name="T73" fmla="*/ 2147483646 h 10000"/>
              <a:gd name="T74" fmla="*/ 2147483646 w 10043"/>
              <a:gd name="T75" fmla="*/ 2147483646 h 10000"/>
              <a:gd name="T76" fmla="*/ 2147483646 w 10043"/>
              <a:gd name="T77" fmla="*/ 2147483646 h 10000"/>
              <a:gd name="T78" fmla="*/ 2147483646 w 10043"/>
              <a:gd name="T79" fmla="*/ 2147483646 h 10000"/>
              <a:gd name="T80" fmla="*/ 2147483646 w 10043"/>
              <a:gd name="T81" fmla="*/ 2147483646 h 10000"/>
              <a:gd name="T82" fmla="*/ 2147483646 w 10043"/>
              <a:gd name="T83" fmla="*/ 2147483646 h 10000"/>
              <a:gd name="T84" fmla="*/ 2147483646 w 10043"/>
              <a:gd name="T85" fmla="*/ 2147483646 h 10000"/>
              <a:gd name="T86" fmla="*/ 2147483646 w 10043"/>
              <a:gd name="T87" fmla="*/ 2147483646 h 10000"/>
              <a:gd name="T88" fmla="*/ 2147483646 w 10043"/>
              <a:gd name="T89" fmla="*/ 2147483646 h 10000"/>
              <a:gd name="T90" fmla="*/ 2147483646 w 10043"/>
              <a:gd name="T91" fmla="*/ 2147483646 h 10000"/>
              <a:gd name="T92" fmla="*/ 2147483646 w 10043"/>
              <a:gd name="T93" fmla="*/ 2147483646 h 10000"/>
              <a:gd name="T94" fmla="*/ 2147483646 w 10043"/>
              <a:gd name="T95" fmla="*/ 2147483646 h 10000"/>
              <a:gd name="T96" fmla="*/ 2147483646 w 10043"/>
              <a:gd name="T97" fmla="*/ 2147483646 h 10000"/>
              <a:gd name="T98" fmla="*/ 2147483646 w 10043"/>
              <a:gd name="T99" fmla="*/ 2147483646 h 10000"/>
              <a:gd name="T100" fmla="*/ 2147483646 w 10043"/>
              <a:gd name="T101" fmla="*/ 2147483646 h 10000"/>
              <a:gd name="T102" fmla="*/ 2147483646 w 10043"/>
              <a:gd name="T103" fmla="*/ 2147483646 h 10000"/>
              <a:gd name="T104" fmla="*/ 2147483646 w 10043"/>
              <a:gd name="T105" fmla="*/ 2147483646 h 10000"/>
              <a:gd name="T106" fmla="*/ 2147483646 w 10043"/>
              <a:gd name="T107" fmla="*/ 2147483646 h 10000"/>
              <a:gd name="T108" fmla="*/ 2147483646 w 10043"/>
              <a:gd name="T109" fmla="*/ 2147483646 h 10000"/>
              <a:gd name="T110" fmla="*/ 2147483646 w 10043"/>
              <a:gd name="T111" fmla="*/ 2147483646 h 10000"/>
              <a:gd name="T112" fmla="*/ 2147483646 w 10043"/>
              <a:gd name="T113" fmla="*/ 2147483646 h 10000"/>
              <a:gd name="T114" fmla="*/ 2147483646 w 10043"/>
              <a:gd name="T115" fmla="*/ 2147483646 h 10000"/>
              <a:gd name="T116" fmla="*/ 2147483646 w 10043"/>
              <a:gd name="T117" fmla="*/ 2147483646 h 10000"/>
              <a:gd name="T118" fmla="*/ 2147483646 w 10043"/>
              <a:gd name="T119" fmla="*/ 2147483646 h 10000"/>
              <a:gd name="T120" fmla="*/ 2147483646 w 10043"/>
              <a:gd name="T121" fmla="*/ 2147483646 h 100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0043" h="10000">
                <a:moveTo>
                  <a:pt x="9119" y="7195"/>
                </a:moveTo>
                <a:cubicBezTo>
                  <a:pt x="9204" y="7033"/>
                  <a:pt x="9249" y="6746"/>
                  <a:pt x="9276" y="6559"/>
                </a:cubicBezTo>
                <a:cubicBezTo>
                  <a:pt x="9302" y="6372"/>
                  <a:pt x="9276" y="6235"/>
                  <a:pt x="9276" y="6074"/>
                </a:cubicBezTo>
                <a:cubicBezTo>
                  <a:pt x="9191" y="5911"/>
                  <a:pt x="9105" y="5750"/>
                  <a:pt x="9020" y="5588"/>
                </a:cubicBezTo>
                <a:cubicBezTo>
                  <a:pt x="8849" y="5588"/>
                  <a:pt x="8579" y="5641"/>
                  <a:pt x="8508" y="5588"/>
                </a:cubicBezTo>
                <a:cubicBezTo>
                  <a:pt x="8437" y="5534"/>
                  <a:pt x="8566" y="5375"/>
                  <a:pt x="8596" y="5268"/>
                </a:cubicBezTo>
                <a:cubicBezTo>
                  <a:pt x="8822" y="4969"/>
                  <a:pt x="9120" y="4562"/>
                  <a:pt x="9276" y="4373"/>
                </a:cubicBezTo>
                <a:cubicBezTo>
                  <a:pt x="9431" y="4183"/>
                  <a:pt x="9446" y="4210"/>
                  <a:pt x="9531" y="4129"/>
                </a:cubicBezTo>
                <a:lnTo>
                  <a:pt x="9531" y="3158"/>
                </a:lnTo>
                <a:lnTo>
                  <a:pt x="10043" y="2672"/>
                </a:lnTo>
                <a:lnTo>
                  <a:pt x="9276" y="2429"/>
                </a:lnTo>
                <a:lnTo>
                  <a:pt x="8764" y="2186"/>
                </a:lnTo>
                <a:lnTo>
                  <a:pt x="7996" y="1943"/>
                </a:lnTo>
                <a:lnTo>
                  <a:pt x="7741" y="1700"/>
                </a:lnTo>
                <a:lnTo>
                  <a:pt x="7229" y="1457"/>
                </a:lnTo>
                <a:lnTo>
                  <a:pt x="6717" y="1215"/>
                </a:lnTo>
                <a:lnTo>
                  <a:pt x="6461" y="729"/>
                </a:lnTo>
                <a:lnTo>
                  <a:pt x="5950" y="486"/>
                </a:lnTo>
                <a:lnTo>
                  <a:pt x="5694" y="0"/>
                </a:lnTo>
                <a:lnTo>
                  <a:pt x="5182" y="243"/>
                </a:lnTo>
                <a:lnTo>
                  <a:pt x="4671" y="1215"/>
                </a:lnTo>
                <a:cubicBezTo>
                  <a:pt x="4586" y="1296"/>
                  <a:pt x="4545" y="1311"/>
                  <a:pt x="4415" y="1457"/>
                </a:cubicBezTo>
                <a:cubicBezTo>
                  <a:pt x="4285" y="1603"/>
                  <a:pt x="4129" y="1996"/>
                  <a:pt x="3890" y="2092"/>
                </a:cubicBezTo>
                <a:cubicBezTo>
                  <a:pt x="3651" y="2188"/>
                  <a:pt x="3168" y="2108"/>
                  <a:pt x="2979" y="2034"/>
                </a:cubicBezTo>
                <a:cubicBezTo>
                  <a:pt x="2790" y="1960"/>
                  <a:pt x="2862" y="1718"/>
                  <a:pt x="2757" y="1649"/>
                </a:cubicBezTo>
                <a:cubicBezTo>
                  <a:pt x="2652" y="1580"/>
                  <a:pt x="2418" y="1522"/>
                  <a:pt x="2348" y="1621"/>
                </a:cubicBezTo>
                <a:cubicBezTo>
                  <a:pt x="2279" y="1720"/>
                  <a:pt x="2337" y="2029"/>
                  <a:pt x="2340" y="2245"/>
                </a:cubicBezTo>
                <a:cubicBezTo>
                  <a:pt x="2343" y="2461"/>
                  <a:pt x="2491" y="2803"/>
                  <a:pt x="2368" y="2915"/>
                </a:cubicBezTo>
                <a:cubicBezTo>
                  <a:pt x="2245" y="3027"/>
                  <a:pt x="1781" y="2985"/>
                  <a:pt x="1601" y="2915"/>
                </a:cubicBezTo>
                <a:cubicBezTo>
                  <a:pt x="1421" y="2845"/>
                  <a:pt x="1442" y="2545"/>
                  <a:pt x="1289" y="2497"/>
                </a:cubicBezTo>
                <a:cubicBezTo>
                  <a:pt x="1136" y="2449"/>
                  <a:pt x="893" y="2584"/>
                  <a:pt x="684" y="2625"/>
                </a:cubicBezTo>
                <a:cubicBezTo>
                  <a:pt x="475" y="2666"/>
                  <a:pt x="131" y="2638"/>
                  <a:pt x="33" y="2742"/>
                </a:cubicBezTo>
                <a:cubicBezTo>
                  <a:pt x="-65" y="2846"/>
                  <a:pt x="82" y="3088"/>
                  <a:pt x="94" y="3251"/>
                </a:cubicBezTo>
                <a:cubicBezTo>
                  <a:pt x="106" y="3414"/>
                  <a:pt x="-17" y="3533"/>
                  <a:pt x="105" y="3720"/>
                </a:cubicBezTo>
                <a:cubicBezTo>
                  <a:pt x="228" y="3907"/>
                  <a:pt x="584" y="4264"/>
                  <a:pt x="833" y="4373"/>
                </a:cubicBezTo>
                <a:cubicBezTo>
                  <a:pt x="1082" y="4481"/>
                  <a:pt x="1345" y="4373"/>
                  <a:pt x="1601" y="4373"/>
                </a:cubicBezTo>
                <a:lnTo>
                  <a:pt x="1856" y="4616"/>
                </a:lnTo>
                <a:lnTo>
                  <a:pt x="1856" y="4859"/>
                </a:lnTo>
                <a:lnTo>
                  <a:pt x="2112" y="5345"/>
                </a:lnTo>
                <a:cubicBezTo>
                  <a:pt x="2197" y="5588"/>
                  <a:pt x="2283" y="5831"/>
                  <a:pt x="2368" y="6074"/>
                </a:cubicBezTo>
                <a:lnTo>
                  <a:pt x="2624" y="6316"/>
                </a:lnTo>
                <a:cubicBezTo>
                  <a:pt x="2624" y="6559"/>
                  <a:pt x="2696" y="6675"/>
                  <a:pt x="2624" y="7045"/>
                </a:cubicBezTo>
                <a:cubicBezTo>
                  <a:pt x="2551" y="7414"/>
                  <a:pt x="2272" y="8240"/>
                  <a:pt x="2188" y="8533"/>
                </a:cubicBezTo>
                <a:cubicBezTo>
                  <a:pt x="2104" y="8826"/>
                  <a:pt x="2064" y="8649"/>
                  <a:pt x="2118" y="8804"/>
                </a:cubicBezTo>
                <a:cubicBezTo>
                  <a:pt x="2173" y="8958"/>
                  <a:pt x="2390" y="9351"/>
                  <a:pt x="2516" y="9462"/>
                </a:cubicBezTo>
                <a:cubicBezTo>
                  <a:pt x="2643" y="9574"/>
                  <a:pt x="2734" y="9472"/>
                  <a:pt x="2880" y="9474"/>
                </a:cubicBezTo>
                <a:cubicBezTo>
                  <a:pt x="3025" y="9476"/>
                  <a:pt x="3220" y="9474"/>
                  <a:pt x="3391" y="9474"/>
                </a:cubicBezTo>
                <a:lnTo>
                  <a:pt x="4159" y="9717"/>
                </a:lnTo>
                <a:lnTo>
                  <a:pt x="4671" y="9717"/>
                </a:lnTo>
                <a:lnTo>
                  <a:pt x="5438" y="9960"/>
                </a:lnTo>
                <a:cubicBezTo>
                  <a:pt x="5609" y="9960"/>
                  <a:pt x="5793" y="10051"/>
                  <a:pt x="5950" y="9960"/>
                </a:cubicBezTo>
                <a:cubicBezTo>
                  <a:pt x="6106" y="9870"/>
                  <a:pt x="6222" y="9506"/>
                  <a:pt x="6375" y="9413"/>
                </a:cubicBezTo>
                <a:cubicBezTo>
                  <a:pt x="6529" y="9321"/>
                  <a:pt x="6594" y="9367"/>
                  <a:pt x="6869" y="9401"/>
                </a:cubicBezTo>
                <a:cubicBezTo>
                  <a:pt x="7143" y="9436"/>
                  <a:pt x="7722" y="9569"/>
                  <a:pt x="8022" y="9625"/>
                </a:cubicBezTo>
                <a:cubicBezTo>
                  <a:pt x="8322" y="9682"/>
                  <a:pt x="8393" y="9858"/>
                  <a:pt x="8668" y="9743"/>
                </a:cubicBezTo>
                <a:cubicBezTo>
                  <a:pt x="8942" y="9628"/>
                  <a:pt x="9580" y="8937"/>
                  <a:pt x="9665" y="8937"/>
                </a:cubicBezTo>
                <a:lnTo>
                  <a:pt x="9079" y="8091"/>
                </a:lnTo>
                <a:cubicBezTo>
                  <a:pt x="9008" y="7886"/>
                  <a:pt x="8985" y="7957"/>
                  <a:pt x="8942" y="7836"/>
                </a:cubicBezTo>
                <a:cubicBezTo>
                  <a:pt x="8899" y="7714"/>
                  <a:pt x="9114" y="7387"/>
                  <a:pt x="9119" y="719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8438" name="Freeform 343"/>
          <p:cNvSpPr>
            <a:spLocks/>
          </p:cNvSpPr>
          <p:nvPr/>
        </p:nvSpPr>
        <p:spPr bwMode="auto">
          <a:xfrm>
            <a:off x="4699000" y="3348038"/>
            <a:ext cx="311150" cy="315912"/>
          </a:xfrm>
          <a:custGeom>
            <a:avLst/>
            <a:gdLst>
              <a:gd name="T0" fmla="*/ 2147483647 w 154"/>
              <a:gd name="T1" fmla="*/ 2147483647 h 154"/>
              <a:gd name="T2" fmla="*/ 2147483647 w 154"/>
              <a:gd name="T3" fmla="*/ 0 h 154"/>
              <a:gd name="T4" fmla="*/ 2147483647 w 154"/>
              <a:gd name="T5" fmla="*/ 0 h 154"/>
              <a:gd name="T6" fmla="*/ 2147483647 w 154"/>
              <a:gd name="T7" fmla="*/ 2147483647 h 154"/>
              <a:gd name="T8" fmla="*/ 2147483647 w 154"/>
              <a:gd name="T9" fmla="*/ 2147483647 h 154"/>
              <a:gd name="T10" fmla="*/ 2147483647 w 154"/>
              <a:gd name="T11" fmla="*/ 2147483647 h 154"/>
              <a:gd name="T12" fmla="*/ 2147483647 w 154"/>
              <a:gd name="T13" fmla="*/ 2147483647 h 154"/>
              <a:gd name="T14" fmla="*/ 2147483647 w 154"/>
              <a:gd name="T15" fmla="*/ 2147483647 h 154"/>
              <a:gd name="T16" fmla="*/ 2147483647 w 154"/>
              <a:gd name="T17" fmla="*/ 2147483647 h 154"/>
              <a:gd name="T18" fmla="*/ 2147483647 w 154"/>
              <a:gd name="T19" fmla="*/ 2147483647 h 154"/>
              <a:gd name="T20" fmla="*/ 2147483647 w 154"/>
              <a:gd name="T21" fmla="*/ 2147483647 h 154"/>
              <a:gd name="T22" fmla="*/ 0 w 154"/>
              <a:gd name="T23" fmla="*/ 2147483647 h 154"/>
              <a:gd name="T24" fmla="*/ 2147483647 w 154"/>
              <a:gd name="T25" fmla="*/ 2147483647 h 154"/>
              <a:gd name="T26" fmla="*/ 2147483647 w 154"/>
              <a:gd name="T27" fmla="*/ 2147483647 h 154"/>
              <a:gd name="T28" fmla="*/ 2147483647 w 154"/>
              <a:gd name="T29" fmla="*/ 2147483647 h 154"/>
              <a:gd name="T30" fmla="*/ 2147483647 w 154"/>
              <a:gd name="T31" fmla="*/ 2147483647 h 154"/>
              <a:gd name="T32" fmla="*/ 2147483647 w 154"/>
              <a:gd name="T33" fmla="*/ 2147483647 h 154"/>
              <a:gd name="T34" fmla="*/ 2147483647 w 154"/>
              <a:gd name="T35" fmla="*/ 2147483647 h 154"/>
              <a:gd name="T36" fmla="*/ 2147483647 w 154"/>
              <a:gd name="T37" fmla="*/ 2147483647 h 154"/>
              <a:gd name="T38" fmla="*/ 2147483647 w 154"/>
              <a:gd name="T39" fmla="*/ 2147483647 h 154"/>
              <a:gd name="T40" fmla="*/ 2147483647 w 154"/>
              <a:gd name="T41" fmla="*/ 2147483647 h 154"/>
              <a:gd name="T42" fmla="*/ 2147483647 w 154"/>
              <a:gd name="T43" fmla="*/ 2147483647 h 154"/>
              <a:gd name="T44" fmla="*/ 2147483647 w 154"/>
              <a:gd name="T45" fmla="*/ 2147483647 h 154"/>
              <a:gd name="T46" fmla="*/ 2147483647 w 154"/>
              <a:gd name="T47" fmla="*/ 2147483647 h 154"/>
              <a:gd name="T48" fmla="*/ 2147483647 w 154"/>
              <a:gd name="T49" fmla="*/ 2147483647 h 154"/>
              <a:gd name="T50" fmla="*/ 2147483647 w 154"/>
              <a:gd name="T51" fmla="*/ 2147483647 h 154"/>
              <a:gd name="T52" fmla="*/ 2147483647 w 154"/>
              <a:gd name="T53" fmla="*/ 2147483647 h 154"/>
              <a:gd name="T54" fmla="*/ 2147483647 w 154"/>
              <a:gd name="T55" fmla="*/ 2147483647 h 154"/>
              <a:gd name="T56" fmla="*/ 2147483647 w 154"/>
              <a:gd name="T57" fmla="*/ 2147483647 h 154"/>
              <a:gd name="T58" fmla="*/ 2147483647 w 154"/>
              <a:gd name="T59" fmla="*/ 2147483647 h 154"/>
              <a:gd name="T60" fmla="*/ 2147483647 w 154"/>
              <a:gd name="T61" fmla="*/ 2147483647 h 154"/>
              <a:gd name="T62" fmla="*/ 2147483647 w 154"/>
              <a:gd name="T63" fmla="*/ 2147483647 h 154"/>
              <a:gd name="T64" fmla="*/ 2147483647 w 154"/>
              <a:gd name="T65" fmla="*/ 2147483647 h 154"/>
              <a:gd name="T66" fmla="*/ 2147483647 w 154"/>
              <a:gd name="T67" fmla="*/ 2147483647 h 1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54"/>
              <a:gd name="T103" fmla="*/ 0 h 154"/>
              <a:gd name="T104" fmla="*/ 154 w 154"/>
              <a:gd name="T105" fmla="*/ 154 h 1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54" h="154">
                <a:moveTo>
                  <a:pt x="87" y="4"/>
                </a:moveTo>
                <a:lnTo>
                  <a:pt x="71" y="0"/>
                </a:lnTo>
                <a:lnTo>
                  <a:pt x="54" y="0"/>
                </a:lnTo>
                <a:lnTo>
                  <a:pt x="50" y="4"/>
                </a:lnTo>
                <a:lnTo>
                  <a:pt x="46" y="4"/>
                </a:lnTo>
                <a:lnTo>
                  <a:pt x="37" y="8"/>
                </a:lnTo>
                <a:lnTo>
                  <a:pt x="25" y="12"/>
                </a:lnTo>
                <a:lnTo>
                  <a:pt x="21" y="8"/>
                </a:lnTo>
                <a:lnTo>
                  <a:pt x="8" y="16"/>
                </a:lnTo>
                <a:lnTo>
                  <a:pt x="4" y="16"/>
                </a:lnTo>
                <a:lnTo>
                  <a:pt x="4" y="25"/>
                </a:lnTo>
                <a:lnTo>
                  <a:pt x="0" y="33"/>
                </a:lnTo>
                <a:lnTo>
                  <a:pt x="4" y="45"/>
                </a:lnTo>
                <a:lnTo>
                  <a:pt x="12" y="54"/>
                </a:lnTo>
                <a:lnTo>
                  <a:pt x="21" y="45"/>
                </a:lnTo>
                <a:lnTo>
                  <a:pt x="42" y="54"/>
                </a:lnTo>
                <a:lnTo>
                  <a:pt x="54" y="78"/>
                </a:lnTo>
                <a:lnTo>
                  <a:pt x="67" y="95"/>
                </a:lnTo>
                <a:lnTo>
                  <a:pt x="96" y="112"/>
                </a:lnTo>
                <a:lnTo>
                  <a:pt x="114" y="126"/>
                </a:lnTo>
                <a:lnTo>
                  <a:pt x="106" y="154"/>
                </a:lnTo>
                <a:lnTo>
                  <a:pt x="133" y="133"/>
                </a:lnTo>
                <a:lnTo>
                  <a:pt x="133" y="120"/>
                </a:lnTo>
                <a:lnTo>
                  <a:pt x="146" y="124"/>
                </a:lnTo>
                <a:lnTo>
                  <a:pt x="154" y="124"/>
                </a:lnTo>
                <a:lnTo>
                  <a:pt x="133" y="104"/>
                </a:lnTo>
                <a:lnTo>
                  <a:pt x="117" y="91"/>
                </a:lnTo>
                <a:lnTo>
                  <a:pt x="104" y="87"/>
                </a:lnTo>
                <a:lnTo>
                  <a:pt x="87" y="58"/>
                </a:lnTo>
                <a:lnTo>
                  <a:pt x="79" y="41"/>
                </a:lnTo>
                <a:lnTo>
                  <a:pt x="83" y="25"/>
                </a:lnTo>
                <a:lnTo>
                  <a:pt x="87" y="25"/>
                </a:lnTo>
                <a:lnTo>
                  <a:pt x="87" y="16"/>
                </a:lnTo>
                <a:lnTo>
                  <a:pt x="87" y="4"/>
                </a:lnTo>
                <a:close/>
              </a:path>
            </a:pathLst>
          </a:custGeom>
          <a:solidFill>
            <a:srgbClr val="953735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04" name="Freeform 344"/>
          <p:cNvSpPr>
            <a:spLocks/>
          </p:cNvSpPr>
          <p:nvPr/>
        </p:nvSpPr>
        <p:spPr bwMode="auto">
          <a:xfrm>
            <a:off x="4691063" y="3040063"/>
            <a:ext cx="200025" cy="292100"/>
          </a:xfrm>
          <a:custGeom>
            <a:avLst/>
            <a:gdLst>
              <a:gd name="T0" fmla="*/ 2147483646 w 10045"/>
              <a:gd name="T1" fmla="*/ 2147483646 h 10019"/>
              <a:gd name="T2" fmla="*/ 2147483646 w 10045"/>
              <a:gd name="T3" fmla="*/ 2147483646 h 10019"/>
              <a:gd name="T4" fmla="*/ 2147483646 w 10045"/>
              <a:gd name="T5" fmla="*/ 2147483646 h 10019"/>
              <a:gd name="T6" fmla="*/ 2147483646 w 10045"/>
              <a:gd name="T7" fmla="*/ 2147483646 h 10019"/>
              <a:gd name="T8" fmla="*/ 2147483646 w 10045"/>
              <a:gd name="T9" fmla="*/ 2147483646 h 10019"/>
              <a:gd name="T10" fmla="*/ 2147483646 w 10045"/>
              <a:gd name="T11" fmla="*/ 2147483646 h 10019"/>
              <a:gd name="T12" fmla="*/ 2147483646 w 10045"/>
              <a:gd name="T13" fmla="*/ 2147483646 h 10019"/>
              <a:gd name="T14" fmla="*/ 2147483646 w 10045"/>
              <a:gd name="T15" fmla="*/ 2147483646 h 10019"/>
              <a:gd name="T16" fmla="*/ 2147483646 w 10045"/>
              <a:gd name="T17" fmla="*/ 2147483646 h 10019"/>
              <a:gd name="T18" fmla="*/ 0 w 10045"/>
              <a:gd name="T19" fmla="*/ 2147483646 h 10019"/>
              <a:gd name="T20" fmla="*/ 2147483646 w 10045"/>
              <a:gd name="T21" fmla="*/ 2147483646 h 10019"/>
              <a:gd name="T22" fmla="*/ 2147483646 w 10045"/>
              <a:gd name="T23" fmla="*/ 2147483646 h 10019"/>
              <a:gd name="T24" fmla="*/ 2147483646 w 10045"/>
              <a:gd name="T25" fmla="*/ 2147483646 h 10019"/>
              <a:gd name="T26" fmla="*/ 2147483646 w 10045"/>
              <a:gd name="T27" fmla="*/ 2147483646 h 10019"/>
              <a:gd name="T28" fmla="*/ 2147483646 w 10045"/>
              <a:gd name="T29" fmla="*/ 2147483646 h 10019"/>
              <a:gd name="T30" fmla="*/ 2147483646 w 10045"/>
              <a:gd name="T31" fmla="*/ 2147483646 h 10019"/>
              <a:gd name="T32" fmla="*/ 2147483646 w 10045"/>
              <a:gd name="T33" fmla="*/ 2147483646 h 10019"/>
              <a:gd name="T34" fmla="*/ 2147483646 w 10045"/>
              <a:gd name="T35" fmla="*/ 2147483646 h 10019"/>
              <a:gd name="T36" fmla="*/ 2147483646 w 10045"/>
              <a:gd name="T37" fmla="*/ 2147483646 h 10019"/>
              <a:gd name="T38" fmla="*/ 2147483646 w 10045"/>
              <a:gd name="T39" fmla="*/ 2147483646 h 10019"/>
              <a:gd name="T40" fmla="*/ 2147483646 w 10045"/>
              <a:gd name="T41" fmla="*/ 2147483646 h 10019"/>
              <a:gd name="T42" fmla="*/ 2147483646 w 10045"/>
              <a:gd name="T43" fmla="*/ 2147483646 h 10019"/>
              <a:gd name="T44" fmla="*/ 2147483646 w 10045"/>
              <a:gd name="T45" fmla="*/ 2147483646 h 10019"/>
              <a:gd name="T46" fmla="*/ 2147483646 w 10045"/>
              <a:gd name="T47" fmla="*/ 2147483646 h 10019"/>
              <a:gd name="T48" fmla="*/ 2147483646 w 10045"/>
              <a:gd name="T49" fmla="*/ 2147483646 h 10019"/>
              <a:gd name="T50" fmla="*/ 2147483646 w 10045"/>
              <a:gd name="T51" fmla="*/ 2147483646 h 10019"/>
              <a:gd name="T52" fmla="*/ 2147483646 w 10045"/>
              <a:gd name="T53" fmla="*/ 2147483646 h 10019"/>
              <a:gd name="T54" fmla="*/ 2147483646 w 10045"/>
              <a:gd name="T55" fmla="*/ 2147483646 h 10019"/>
              <a:gd name="T56" fmla="*/ 2147483646 w 10045"/>
              <a:gd name="T57" fmla="*/ 2147483646 h 10019"/>
              <a:gd name="T58" fmla="*/ 2147483646 w 10045"/>
              <a:gd name="T59" fmla="*/ 2147483646 h 10019"/>
              <a:gd name="T60" fmla="*/ 2147483646 w 10045"/>
              <a:gd name="T61" fmla="*/ 2147483646 h 10019"/>
              <a:gd name="T62" fmla="*/ 2147483646 w 10045"/>
              <a:gd name="T63" fmla="*/ 2147483646 h 10019"/>
              <a:gd name="T64" fmla="*/ 2147483646 w 10045"/>
              <a:gd name="T65" fmla="*/ 2147483646 h 10019"/>
              <a:gd name="T66" fmla="*/ 2147483646 w 10045"/>
              <a:gd name="T67" fmla="*/ 2147483646 h 10019"/>
              <a:gd name="T68" fmla="*/ 2147483646 w 10045"/>
              <a:gd name="T69" fmla="*/ 2147483646 h 10019"/>
              <a:gd name="T70" fmla="*/ 2147483646 w 10045"/>
              <a:gd name="T71" fmla="*/ 2147483646 h 10019"/>
              <a:gd name="T72" fmla="*/ 2147483646 w 10045"/>
              <a:gd name="T73" fmla="*/ 2147483646 h 10019"/>
              <a:gd name="T74" fmla="*/ 2147483646 w 10045"/>
              <a:gd name="T75" fmla="*/ 2147483646 h 10019"/>
              <a:gd name="T76" fmla="*/ 2147483646 w 10045"/>
              <a:gd name="T77" fmla="*/ 2147483646 h 10019"/>
              <a:gd name="T78" fmla="*/ 2147483646 w 10045"/>
              <a:gd name="T79" fmla="*/ 2147483646 h 10019"/>
              <a:gd name="T80" fmla="*/ 2147483646 w 10045"/>
              <a:gd name="T81" fmla="*/ 2147483646 h 10019"/>
              <a:gd name="T82" fmla="*/ 2147483646 w 10045"/>
              <a:gd name="T83" fmla="*/ 2147483646 h 10019"/>
              <a:gd name="T84" fmla="*/ 2147483646 w 10045"/>
              <a:gd name="T85" fmla="*/ 2147483646 h 10019"/>
              <a:gd name="T86" fmla="*/ 2147483646 w 10045"/>
              <a:gd name="T87" fmla="*/ 2147483646 h 10019"/>
              <a:gd name="T88" fmla="*/ 2147483646 w 10045"/>
              <a:gd name="T89" fmla="*/ 2147483646 h 10019"/>
              <a:gd name="T90" fmla="*/ 2147483646 w 10045"/>
              <a:gd name="T91" fmla="*/ 2147483646 h 10019"/>
              <a:gd name="T92" fmla="*/ 2147483646 w 10045"/>
              <a:gd name="T93" fmla="*/ 2147483646 h 10019"/>
              <a:gd name="T94" fmla="*/ 2147483646 w 10045"/>
              <a:gd name="T95" fmla="*/ 2147483646 h 10019"/>
              <a:gd name="T96" fmla="*/ 2147483646 w 10045"/>
              <a:gd name="T97" fmla="*/ 2147483646 h 10019"/>
              <a:gd name="T98" fmla="*/ 2147483646 w 10045"/>
              <a:gd name="T99" fmla="*/ 2147483646 h 10019"/>
              <a:gd name="T100" fmla="*/ 2147483646 w 10045"/>
              <a:gd name="T101" fmla="*/ 2147483646 h 10019"/>
              <a:gd name="T102" fmla="*/ 2147483646 w 10045"/>
              <a:gd name="T103" fmla="*/ 0 h 10019"/>
              <a:gd name="T104" fmla="*/ 2147483646 w 10045"/>
              <a:gd name="T105" fmla="*/ 2147483646 h 10019"/>
              <a:gd name="T106" fmla="*/ 2147483646 w 10045"/>
              <a:gd name="T107" fmla="*/ 2147483646 h 10019"/>
              <a:gd name="T108" fmla="*/ 2147483646 w 10045"/>
              <a:gd name="T109" fmla="*/ 2147483646 h 10019"/>
              <a:gd name="T110" fmla="*/ 2147483646 w 10045"/>
              <a:gd name="T111" fmla="*/ 2147483646 h 10019"/>
              <a:gd name="T112" fmla="*/ 2147483646 w 10045"/>
              <a:gd name="T113" fmla="*/ 2147483646 h 10019"/>
              <a:gd name="T114" fmla="*/ 2147483646 w 10045"/>
              <a:gd name="T115" fmla="*/ 2147483646 h 10019"/>
              <a:gd name="T116" fmla="*/ 2147483646 w 10045"/>
              <a:gd name="T117" fmla="*/ 2147483646 h 10019"/>
              <a:gd name="T118" fmla="*/ 2147483646 w 10045"/>
              <a:gd name="T119" fmla="*/ 2147483646 h 1001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0045" h="10019">
                <a:moveTo>
                  <a:pt x="1724" y="2609"/>
                </a:moveTo>
                <a:lnTo>
                  <a:pt x="1379" y="3132"/>
                </a:lnTo>
                <a:lnTo>
                  <a:pt x="1379" y="3915"/>
                </a:lnTo>
                <a:lnTo>
                  <a:pt x="690" y="4436"/>
                </a:lnTo>
                <a:lnTo>
                  <a:pt x="690" y="5219"/>
                </a:lnTo>
                <a:lnTo>
                  <a:pt x="345" y="5741"/>
                </a:lnTo>
                <a:lnTo>
                  <a:pt x="690" y="6263"/>
                </a:lnTo>
                <a:lnTo>
                  <a:pt x="345" y="6786"/>
                </a:lnTo>
                <a:lnTo>
                  <a:pt x="0" y="7306"/>
                </a:lnTo>
                <a:lnTo>
                  <a:pt x="1034" y="7568"/>
                </a:lnTo>
                <a:lnTo>
                  <a:pt x="1724" y="7829"/>
                </a:lnTo>
                <a:cubicBezTo>
                  <a:pt x="2069" y="7916"/>
                  <a:pt x="2675" y="8005"/>
                  <a:pt x="2759" y="8090"/>
                </a:cubicBezTo>
                <a:cubicBezTo>
                  <a:pt x="2843" y="8175"/>
                  <a:pt x="2382" y="8117"/>
                  <a:pt x="2230" y="8339"/>
                </a:cubicBezTo>
                <a:cubicBezTo>
                  <a:pt x="2078" y="8560"/>
                  <a:pt x="1874" y="9189"/>
                  <a:pt x="1848" y="9422"/>
                </a:cubicBezTo>
                <a:cubicBezTo>
                  <a:pt x="1822" y="9656"/>
                  <a:pt x="1806" y="9700"/>
                  <a:pt x="2073" y="9738"/>
                </a:cubicBezTo>
                <a:cubicBezTo>
                  <a:pt x="2340" y="9777"/>
                  <a:pt x="3104" y="9626"/>
                  <a:pt x="3448" y="9656"/>
                </a:cubicBezTo>
                <a:cubicBezTo>
                  <a:pt x="3792" y="9686"/>
                  <a:pt x="3969" y="9858"/>
                  <a:pt x="4138" y="9917"/>
                </a:cubicBezTo>
                <a:cubicBezTo>
                  <a:pt x="4307" y="9976"/>
                  <a:pt x="4368" y="9999"/>
                  <a:pt x="4463" y="10013"/>
                </a:cubicBezTo>
                <a:cubicBezTo>
                  <a:pt x="4558" y="10027"/>
                  <a:pt x="4532" y="10015"/>
                  <a:pt x="4708" y="9999"/>
                </a:cubicBezTo>
                <a:cubicBezTo>
                  <a:pt x="4884" y="9983"/>
                  <a:pt x="5267" y="9931"/>
                  <a:pt x="5517" y="9917"/>
                </a:cubicBezTo>
                <a:cubicBezTo>
                  <a:pt x="5767" y="9903"/>
                  <a:pt x="5977" y="9917"/>
                  <a:pt x="6207" y="9917"/>
                </a:cubicBezTo>
                <a:cubicBezTo>
                  <a:pt x="6667" y="9830"/>
                  <a:pt x="7228" y="9704"/>
                  <a:pt x="7586" y="9656"/>
                </a:cubicBezTo>
                <a:cubicBezTo>
                  <a:pt x="7944" y="9608"/>
                  <a:pt x="8185" y="9677"/>
                  <a:pt x="8353" y="9629"/>
                </a:cubicBezTo>
                <a:cubicBezTo>
                  <a:pt x="8521" y="9581"/>
                  <a:pt x="8604" y="9494"/>
                  <a:pt x="8597" y="9368"/>
                </a:cubicBezTo>
                <a:cubicBezTo>
                  <a:pt x="8590" y="9242"/>
                  <a:pt x="8278" y="8989"/>
                  <a:pt x="8312" y="8872"/>
                </a:cubicBezTo>
                <a:cubicBezTo>
                  <a:pt x="8346" y="8755"/>
                  <a:pt x="8653" y="8734"/>
                  <a:pt x="8802" y="8668"/>
                </a:cubicBezTo>
                <a:cubicBezTo>
                  <a:pt x="8951" y="8602"/>
                  <a:pt x="9106" y="8518"/>
                  <a:pt x="9207" y="8474"/>
                </a:cubicBezTo>
                <a:cubicBezTo>
                  <a:pt x="9308" y="8430"/>
                  <a:pt x="9462" y="8479"/>
                  <a:pt x="9408" y="8406"/>
                </a:cubicBezTo>
                <a:cubicBezTo>
                  <a:pt x="9354" y="8333"/>
                  <a:pt x="9101" y="8223"/>
                  <a:pt x="8882" y="8035"/>
                </a:cubicBezTo>
                <a:cubicBezTo>
                  <a:pt x="8663" y="7847"/>
                  <a:pt x="8352" y="7492"/>
                  <a:pt x="8092" y="7279"/>
                </a:cubicBezTo>
                <a:cubicBezTo>
                  <a:pt x="7832" y="7066"/>
                  <a:pt x="7487" y="6889"/>
                  <a:pt x="7321" y="6759"/>
                </a:cubicBezTo>
                <a:cubicBezTo>
                  <a:pt x="7155" y="6629"/>
                  <a:pt x="7054" y="6580"/>
                  <a:pt x="7098" y="6497"/>
                </a:cubicBezTo>
                <a:cubicBezTo>
                  <a:pt x="7142" y="6414"/>
                  <a:pt x="7390" y="6345"/>
                  <a:pt x="7586" y="6263"/>
                </a:cubicBezTo>
                <a:cubicBezTo>
                  <a:pt x="7782" y="6181"/>
                  <a:pt x="8026" y="6082"/>
                  <a:pt x="8276" y="6002"/>
                </a:cubicBezTo>
                <a:cubicBezTo>
                  <a:pt x="8526" y="5922"/>
                  <a:pt x="8900" y="5853"/>
                  <a:pt x="9086" y="5782"/>
                </a:cubicBezTo>
                <a:cubicBezTo>
                  <a:pt x="9272" y="5711"/>
                  <a:pt x="9238" y="5584"/>
                  <a:pt x="9390" y="5577"/>
                </a:cubicBezTo>
                <a:cubicBezTo>
                  <a:pt x="9542" y="5570"/>
                  <a:pt x="9898" y="5757"/>
                  <a:pt x="10000" y="5741"/>
                </a:cubicBezTo>
                <a:cubicBezTo>
                  <a:pt x="10102" y="5725"/>
                  <a:pt x="10000" y="5568"/>
                  <a:pt x="10000" y="5481"/>
                </a:cubicBezTo>
                <a:lnTo>
                  <a:pt x="10000" y="4697"/>
                </a:lnTo>
                <a:cubicBezTo>
                  <a:pt x="9655" y="4697"/>
                  <a:pt x="9655" y="3654"/>
                  <a:pt x="9655" y="3654"/>
                </a:cubicBezTo>
                <a:lnTo>
                  <a:pt x="9655" y="2871"/>
                </a:lnTo>
                <a:lnTo>
                  <a:pt x="9655" y="2609"/>
                </a:lnTo>
                <a:lnTo>
                  <a:pt x="9310" y="1827"/>
                </a:lnTo>
                <a:lnTo>
                  <a:pt x="9310" y="1305"/>
                </a:lnTo>
                <a:lnTo>
                  <a:pt x="7931" y="783"/>
                </a:lnTo>
                <a:lnTo>
                  <a:pt x="6552" y="1305"/>
                </a:lnTo>
                <a:cubicBezTo>
                  <a:pt x="6552" y="1305"/>
                  <a:pt x="6207" y="1305"/>
                  <a:pt x="5862" y="1044"/>
                </a:cubicBezTo>
                <a:lnTo>
                  <a:pt x="5862" y="522"/>
                </a:lnTo>
                <a:lnTo>
                  <a:pt x="4828" y="261"/>
                </a:lnTo>
                <a:lnTo>
                  <a:pt x="4138" y="0"/>
                </a:lnTo>
                <a:lnTo>
                  <a:pt x="3793" y="261"/>
                </a:lnTo>
                <a:lnTo>
                  <a:pt x="3448" y="1305"/>
                </a:lnTo>
                <a:lnTo>
                  <a:pt x="3103" y="1827"/>
                </a:lnTo>
                <a:lnTo>
                  <a:pt x="2414" y="1827"/>
                </a:lnTo>
                <a:lnTo>
                  <a:pt x="1724" y="1827"/>
                </a:lnTo>
                <a:lnTo>
                  <a:pt x="1724" y="2088"/>
                </a:lnTo>
                <a:lnTo>
                  <a:pt x="1724" y="260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8440" name="Freeform 345"/>
          <p:cNvSpPr>
            <a:spLocks/>
          </p:cNvSpPr>
          <p:nvPr/>
        </p:nvSpPr>
        <p:spPr bwMode="auto">
          <a:xfrm>
            <a:off x="4665663" y="3100388"/>
            <a:ext cx="76200" cy="101600"/>
          </a:xfrm>
          <a:custGeom>
            <a:avLst/>
            <a:gdLst>
              <a:gd name="T0" fmla="*/ 2147483647 w 66"/>
              <a:gd name="T1" fmla="*/ 2147483647 h 90"/>
              <a:gd name="T2" fmla="*/ 2147483647 w 66"/>
              <a:gd name="T3" fmla="*/ 2147483647 h 90"/>
              <a:gd name="T4" fmla="*/ 2147483647 w 66"/>
              <a:gd name="T5" fmla="*/ 2147483647 h 90"/>
              <a:gd name="T6" fmla="*/ 2147483647 w 66"/>
              <a:gd name="T7" fmla="*/ 2147483647 h 90"/>
              <a:gd name="T8" fmla="*/ 2147483647 w 66"/>
              <a:gd name="T9" fmla="*/ 2147483647 h 90"/>
              <a:gd name="T10" fmla="*/ 2147483647 w 66"/>
              <a:gd name="T11" fmla="*/ 2147483647 h 90"/>
              <a:gd name="T12" fmla="*/ 2147483647 w 66"/>
              <a:gd name="T13" fmla="*/ 2147483647 h 90"/>
              <a:gd name="T14" fmla="*/ 2147483647 w 66"/>
              <a:gd name="T15" fmla="*/ 2147483647 h 90"/>
              <a:gd name="T16" fmla="*/ 2147483647 w 66"/>
              <a:gd name="T17" fmla="*/ 2147483647 h 90"/>
              <a:gd name="T18" fmla="*/ 2147483647 w 66"/>
              <a:gd name="T19" fmla="*/ 2147483647 h 90"/>
              <a:gd name="T20" fmla="*/ 2147483647 w 66"/>
              <a:gd name="T21" fmla="*/ 0 h 90"/>
              <a:gd name="T22" fmla="*/ 2147483647 w 66"/>
              <a:gd name="T23" fmla="*/ 2147483647 h 90"/>
              <a:gd name="T24" fmla="*/ 2147483647 w 66"/>
              <a:gd name="T25" fmla="*/ 2147483647 h 90"/>
              <a:gd name="T26" fmla="*/ 2147483647 w 66"/>
              <a:gd name="T27" fmla="*/ 2147483647 h 90"/>
              <a:gd name="T28" fmla="*/ 2147483647 w 66"/>
              <a:gd name="T29" fmla="*/ 2147483647 h 90"/>
              <a:gd name="T30" fmla="*/ 2147483647 w 66"/>
              <a:gd name="T31" fmla="*/ 2147483647 h 90"/>
              <a:gd name="T32" fmla="*/ 0 w 66"/>
              <a:gd name="T33" fmla="*/ 2147483647 h 90"/>
              <a:gd name="T34" fmla="*/ 2147483647 w 66"/>
              <a:gd name="T35" fmla="*/ 2147483647 h 90"/>
              <a:gd name="T36" fmla="*/ 2147483647 w 66"/>
              <a:gd name="T37" fmla="*/ 2147483647 h 9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6"/>
              <a:gd name="T58" fmla="*/ 0 h 90"/>
              <a:gd name="T59" fmla="*/ 66 w 66"/>
              <a:gd name="T60" fmla="*/ 90 h 9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6" h="90">
                <a:moveTo>
                  <a:pt x="18" y="72"/>
                </a:moveTo>
                <a:lnTo>
                  <a:pt x="30" y="78"/>
                </a:lnTo>
                <a:lnTo>
                  <a:pt x="36" y="84"/>
                </a:lnTo>
                <a:lnTo>
                  <a:pt x="42" y="90"/>
                </a:lnTo>
                <a:lnTo>
                  <a:pt x="48" y="78"/>
                </a:lnTo>
                <a:lnTo>
                  <a:pt x="48" y="60"/>
                </a:lnTo>
                <a:lnTo>
                  <a:pt x="60" y="48"/>
                </a:lnTo>
                <a:lnTo>
                  <a:pt x="60" y="30"/>
                </a:lnTo>
                <a:lnTo>
                  <a:pt x="66" y="18"/>
                </a:lnTo>
                <a:lnTo>
                  <a:pt x="66" y="6"/>
                </a:lnTo>
                <a:lnTo>
                  <a:pt x="66" y="0"/>
                </a:lnTo>
                <a:lnTo>
                  <a:pt x="54" y="6"/>
                </a:lnTo>
                <a:lnTo>
                  <a:pt x="36" y="12"/>
                </a:lnTo>
                <a:lnTo>
                  <a:pt x="36" y="30"/>
                </a:lnTo>
                <a:lnTo>
                  <a:pt x="24" y="18"/>
                </a:lnTo>
                <a:lnTo>
                  <a:pt x="12" y="54"/>
                </a:lnTo>
                <a:lnTo>
                  <a:pt x="0" y="66"/>
                </a:lnTo>
                <a:lnTo>
                  <a:pt x="6" y="72"/>
                </a:lnTo>
                <a:lnTo>
                  <a:pt x="18" y="72"/>
                </a:lnTo>
                <a:close/>
              </a:path>
            </a:pathLst>
          </a:custGeom>
          <a:solidFill>
            <a:srgbClr val="B5444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41" name="Freeform 346"/>
          <p:cNvSpPr>
            <a:spLocks/>
          </p:cNvSpPr>
          <p:nvPr/>
        </p:nvSpPr>
        <p:spPr bwMode="auto">
          <a:xfrm rot="-633815">
            <a:off x="5046663" y="3533775"/>
            <a:ext cx="158750" cy="163513"/>
          </a:xfrm>
          <a:custGeom>
            <a:avLst/>
            <a:gdLst>
              <a:gd name="T0" fmla="*/ 2147483647 w 9874"/>
              <a:gd name="T1" fmla="*/ 2147483647 h 10000"/>
              <a:gd name="T2" fmla="*/ 2147483647 w 9874"/>
              <a:gd name="T3" fmla="*/ 2147483647 h 10000"/>
              <a:gd name="T4" fmla="*/ 2147483647 w 9874"/>
              <a:gd name="T5" fmla="*/ 2147483647 h 10000"/>
              <a:gd name="T6" fmla="*/ 2147483647 w 9874"/>
              <a:gd name="T7" fmla="*/ 0 h 10000"/>
              <a:gd name="T8" fmla="*/ 2147483647 w 9874"/>
              <a:gd name="T9" fmla="*/ 2147483647 h 10000"/>
              <a:gd name="T10" fmla="*/ 2147483647 w 9874"/>
              <a:gd name="T11" fmla="*/ 2147483647 h 10000"/>
              <a:gd name="T12" fmla="*/ 2147483647 w 9874"/>
              <a:gd name="T13" fmla="*/ 2147483647 h 10000"/>
              <a:gd name="T14" fmla="*/ 2147483647 w 9874"/>
              <a:gd name="T15" fmla="*/ 2147483647 h 10000"/>
              <a:gd name="T16" fmla="*/ 2147483647 w 9874"/>
              <a:gd name="T17" fmla="*/ 2147483647 h 10000"/>
              <a:gd name="T18" fmla="*/ 0 w 9874"/>
              <a:gd name="T19" fmla="*/ 2147483647 h 10000"/>
              <a:gd name="T20" fmla="*/ 2147483647 w 9874"/>
              <a:gd name="T21" fmla="*/ 2147483647 h 10000"/>
              <a:gd name="T22" fmla="*/ 2147483647 w 9874"/>
              <a:gd name="T23" fmla="*/ 2147483647 h 10000"/>
              <a:gd name="T24" fmla="*/ 2147483647 w 9874"/>
              <a:gd name="T25" fmla="*/ 2147483647 h 10000"/>
              <a:gd name="T26" fmla="*/ 2147483647 w 9874"/>
              <a:gd name="T27" fmla="*/ 2147483647 h 10000"/>
              <a:gd name="T28" fmla="*/ 2147483647 w 9874"/>
              <a:gd name="T29" fmla="*/ 2147483647 h 10000"/>
              <a:gd name="T30" fmla="*/ 2147483647 w 9874"/>
              <a:gd name="T31" fmla="*/ 2147483647 h 10000"/>
              <a:gd name="T32" fmla="*/ 2147483647 w 9874"/>
              <a:gd name="T33" fmla="*/ 2147483647 h 10000"/>
              <a:gd name="T34" fmla="*/ 2147483647 w 9874"/>
              <a:gd name="T35" fmla="*/ 2147483647 h 10000"/>
              <a:gd name="T36" fmla="*/ 2147483647 w 9874"/>
              <a:gd name="T37" fmla="*/ 2147483647 h 10000"/>
              <a:gd name="T38" fmla="*/ 2147483647 w 9874"/>
              <a:gd name="T39" fmla="*/ 2147483647 h 10000"/>
              <a:gd name="T40" fmla="*/ 2147483647 w 9874"/>
              <a:gd name="T41" fmla="*/ 2147483647 h 10000"/>
              <a:gd name="T42" fmla="*/ 2147483647 w 9874"/>
              <a:gd name="T43" fmla="*/ 2147483647 h 10000"/>
              <a:gd name="T44" fmla="*/ 2147483647 w 9874"/>
              <a:gd name="T45" fmla="*/ 2147483647 h 10000"/>
              <a:gd name="T46" fmla="*/ 2147483647 w 9874"/>
              <a:gd name="T47" fmla="*/ 2147483647 h 10000"/>
              <a:gd name="T48" fmla="*/ 2147483647 w 9874"/>
              <a:gd name="T49" fmla="*/ 2147483647 h 10000"/>
              <a:gd name="T50" fmla="*/ 2147483647 w 9874"/>
              <a:gd name="T51" fmla="*/ 2147483647 h 1000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874"/>
              <a:gd name="T79" fmla="*/ 0 h 10000"/>
              <a:gd name="T80" fmla="*/ 9874 w 9874"/>
              <a:gd name="T81" fmla="*/ 10000 h 1000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874" h="10000">
                <a:moveTo>
                  <a:pt x="9677" y="735"/>
                </a:moveTo>
                <a:lnTo>
                  <a:pt x="9874" y="489"/>
                </a:lnTo>
                <a:lnTo>
                  <a:pt x="9223" y="488"/>
                </a:lnTo>
                <a:lnTo>
                  <a:pt x="8813" y="0"/>
                </a:lnTo>
                <a:lnTo>
                  <a:pt x="5802" y="299"/>
                </a:lnTo>
                <a:lnTo>
                  <a:pt x="3889" y="1094"/>
                </a:lnTo>
                <a:lnTo>
                  <a:pt x="1667" y="1588"/>
                </a:lnTo>
                <a:lnTo>
                  <a:pt x="1667" y="2083"/>
                </a:lnTo>
                <a:lnTo>
                  <a:pt x="1111" y="3073"/>
                </a:lnTo>
                <a:lnTo>
                  <a:pt x="0" y="4062"/>
                </a:lnTo>
                <a:lnTo>
                  <a:pt x="1111" y="5547"/>
                </a:lnTo>
                <a:lnTo>
                  <a:pt x="3333" y="6042"/>
                </a:lnTo>
                <a:lnTo>
                  <a:pt x="2222" y="7031"/>
                </a:lnTo>
                <a:lnTo>
                  <a:pt x="2222" y="9010"/>
                </a:lnTo>
                <a:lnTo>
                  <a:pt x="4445" y="10000"/>
                </a:lnTo>
                <a:lnTo>
                  <a:pt x="5555" y="9010"/>
                </a:lnTo>
                <a:lnTo>
                  <a:pt x="5555" y="8021"/>
                </a:lnTo>
                <a:lnTo>
                  <a:pt x="7777" y="7031"/>
                </a:lnTo>
                <a:lnTo>
                  <a:pt x="5555" y="5052"/>
                </a:lnTo>
                <a:lnTo>
                  <a:pt x="5555" y="4062"/>
                </a:lnTo>
                <a:lnTo>
                  <a:pt x="4445" y="2578"/>
                </a:lnTo>
                <a:lnTo>
                  <a:pt x="7777" y="2083"/>
                </a:lnTo>
                <a:lnTo>
                  <a:pt x="9152" y="1778"/>
                </a:lnTo>
                <a:lnTo>
                  <a:pt x="9179" y="1136"/>
                </a:lnTo>
                <a:lnTo>
                  <a:pt x="9413" y="901"/>
                </a:lnTo>
                <a:lnTo>
                  <a:pt x="9677" y="735"/>
                </a:lnTo>
                <a:close/>
              </a:path>
            </a:pathLst>
          </a:custGeom>
          <a:solidFill>
            <a:srgbClr val="CC747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42" name="Freeform 351"/>
          <p:cNvSpPr>
            <a:spLocks/>
          </p:cNvSpPr>
          <p:nvPr/>
        </p:nvSpPr>
        <p:spPr bwMode="auto">
          <a:xfrm>
            <a:off x="5037138" y="3279775"/>
            <a:ext cx="204787" cy="16827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0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000"/>
              <a:gd name="T64" fmla="*/ 0 h 10000"/>
              <a:gd name="T65" fmla="*/ 10000 w 10000"/>
              <a:gd name="T66" fmla="*/ 10000 h 1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000" h="10000">
                <a:moveTo>
                  <a:pt x="8952" y="4746"/>
                </a:moveTo>
                <a:cubicBezTo>
                  <a:pt x="8952" y="4746"/>
                  <a:pt x="9789" y="4438"/>
                  <a:pt x="9789" y="4036"/>
                </a:cubicBezTo>
                <a:cubicBezTo>
                  <a:pt x="10125" y="3229"/>
                  <a:pt x="10054" y="3000"/>
                  <a:pt x="9628" y="2328"/>
                </a:cubicBezTo>
                <a:cubicBezTo>
                  <a:pt x="9201" y="1655"/>
                  <a:pt x="8028" y="776"/>
                  <a:pt x="7229" y="0"/>
                </a:cubicBezTo>
                <a:cubicBezTo>
                  <a:pt x="6677" y="239"/>
                  <a:pt x="6358" y="529"/>
                  <a:pt x="5576" y="715"/>
                </a:cubicBezTo>
                <a:cubicBezTo>
                  <a:pt x="4794" y="901"/>
                  <a:pt x="3551" y="983"/>
                  <a:pt x="2539" y="1118"/>
                </a:cubicBezTo>
                <a:lnTo>
                  <a:pt x="2201" y="715"/>
                </a:lnTo>
                <a:lnTo>
                  <a:pt x="1188" y="2730"/>
                </a:lnTo>
                <a:cubicBezTo>
                  <a:pt x="963" y="3268"/>
                  <a:pt x="631" y="4031"/>
                  <a:pt x="513" y="4343"/>
                </a:cubicBezTo>
                <a:cubicBezTo>
                  <a:pt x="396" y="4654"/>
                  <a:pt x="496" y="4524"/>
                  <a:pt x="482" y="4603"/>
                </a:cubicBezTo>
                <a:cubicBezTo>
                  <a:pt x="467" y="4681"/>
                  <a:pt x="503" y="4723"/>
                  <a:pt x="422" y="4817"/>
                </a:cubicBezTo>
                <a:cubicBezTo>
                  <a:pt x="342" y="4911"/>
                  <a:pt x="-28" y="5153"/>
                  <a:pt x="2" y="5165"/>
                </a:cubicBezTo>
                <a:cubicBezTo>
                  <a:pt x="871" y="6361"/>
                  <a:pt x="1309" y="7628"/>
                  <a:pt x="1789" y="8230"/>
                </a:cubicBezTo>
                <a:cubicBezTo>
                  <a:pt x="2266" y="8832"/>
                  <a:pt x="2645" y="8558"/>
                  <a:pt x="2875" y="8776"/>
                </a:cubicBezTo>
                <a:cubicBezTo>
                  <a:pt x="3105" y="8994"/>
                  <a:pt x="2722" y="9336"/>
                  <a:pt x="3174" y="9539"/>
                </a:cubicBezTo>
                <a:cubicBezTo>
                  <a:pt x="3626" y="9742"/>
                  <a:pt x="4682" y="10053"/>
                  <a:pt x="5588" y="9993"/>
                </a:cubicBezTo>
                <a:cubicBezTo>
                  <a:pt x="6494" y="9933"/>
                  <a:pt x="8055" y="9717"/>
                  <a:pt x="8615" y="9179"/>
                </a:cubicBezTo>
                <a:cubicBezTo>
                  <a:pt x="9175" y="8641"/>
                  <a:pt x="8840" y="7567"/>
                  <a:pt x="8952" y="6761"/>
                </a:cubicBezTo>
                <a:lnTo>
                  <a:pt x="9628" y="6358"/>
                </a:lnTo>
                <a:cubicBezTo>
                  <a:pt x="9591" y="6168"/>
                  <a:pt x="9555" y="5977"/>
                  <a:pt x="9518" y="5787"/>
                </a:cubicBezTo>
                <a:cubicBezTo>
                  <a:pt x="9629" y="5384"/>
                  <a:pt x="8840" y="5149"/>
                  <a:pt x="8952" y="4746"/>
                </a:cubicBezTo>
                <a:close/>
              </a:path>
            </a:pathLst>
          </a:custGeom>
          <a:solidFill>
            <a:srgbClr val="E5B6B5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43" name="Freeform 353"/>
          <p:cNvSpPr>
            <a:spLocks/>
          </p:cNvSpPr>
          <p:nvPr/>
        </p:nvSpPr>
        <p:spPr bwMode="auto">
          <a:xfrm>
            <a:off x="4830763" y="3201988"/>
            <a:ext cx="158750" cy="82550"/>
          </a:xfrm>
          <a:custGeom>
            <a:avLst/>
            <a:gdLst>
              <a:gd name="T0" fmla="*/ 2147483647 w 10569"/>
              <a:gd name="T1" fmla="*/ 2147483647 h 10092"/>
              <a:gd name="T2" fmla="*/ 2147483647 w 10569"/>
              <a:gd name="T3" fmla="*/ 2147483647 h 10092"/>
              <a:gd name="T4" fmla="*/ 2147483647 w 10569"/>
              <a:gd name="T5" fmla="*/ 2147483647 h 10092"/>
              <a:gd name="T6" fmla="*/ 2147483647 w 10569"/>
              <a:gd name="T7" fmla="*/ 0 h 10092"/>
              <a:gd name="T8" fmla="*/ 2147483647 w 10569"/>
              <a:gd name="T9" fmla="*/ 2051761755 h 10092"/>
              <a:gd name="T10" fmla="*/ 2147483647 w 10569"/>
              <a:gd name="T11" fmla="*/ 0 h 10092"/>
              <a:gd name="T12" fmla="*/ 2147483647 w 10569"/>
              <a:gd name="T13" fmla="*/ 2051761755 h 10092"/>
              <a:gd name="T14" fmla="*/ 2147483647 w 10569"/>
              <a:gd name="T15" fmla="*/ 2147483647 h 10092"/>
              <a:gd name="T16" fmla="*/ 2147483647 w 10569"/>
              <a:gd name="T17" fmla="*/ 2147483647 h 10092"/>
              <a:gd name="T18" fmla="*/ 1906008663 w 10569"/>
              <a:gd name="T19" fmla="*/ 2147483647 h 10092"/>
              <a:gd name="T20" fmla="*/ 2147483647 w 10569"/>
              <a:gd name="T21" fmla="*/ 2147483647 h 10092"/>
              <a:gd name="T22" fmla="*/ 2147483647 w 10569"/>
              <a:gd name="T23" fmla="*/ 2147483647 h 10092"/>
              <a:gd name="T24" fmla="*/ 2147483647 w 10569"/>
              <a:gd name="T25" fmla="*/ 2147483647 h 10092"/>
              <a:gd name="T26" fmla="*/ 2147483647 w 10569"/>
              <a:gd name="T27" fmla="*/ 2147483647 h 10092"/>
              <a:gd name="T28" fmla="*/ 2147483647 w 10569"/>
              <a:gd name="T29" fmla="*/ 2147483647 h 10092"/>
              <a:gd name="T30" fmla="*/ 2147483647 w 10569"/>
              <a:gd name="T31" fmla="*/ 2147483647 h 10092"/>
              <a:gd name="T32" fmla="*/ 2147483647 w 10569"/>
              <a:gd name="T33" fmla="*/ 2147483647 h 10092"/>
              <a:gd name="T34" fmla="*/ 2147483647 w 10569"/>
              <a:gd name="T35" fmla="*/ 2147483647 h 10092"/>
              <a:gd name="T36" fmla="*/ 2147483647 w 10569"/>
              <a:gd name="T37" fmla="*/ 2147483647 h 10092"/>
              <a:gd name="T38" fmla="*/ 2147483647 w 10569"/>
              <a:gd name="T39" fmla="*/ 2147483647 h 10092"/>
              <a:gd name="T40" fmla="*/ 2147483647 w 10569"/>
              <a:gd name="T41" fmla="*/ 2147483647 h 10092"/>
              <a:gd name="T42" fmla="*/ 2147483647 w 10569"/>
              <a:gd name="T43" fmla="*/ 2147483647 h 10092"/>
              <a:gd name="T44" fmla="*/ 2147483647 w 10569"/>
              <a:gd name="T45" fmla="*/ 2147483647 h 100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569"/>
              <a:gd name="T70" fmla="*/ 0 h 10092"/>
              <a:gd name="T71" fmla="*/ 10569 w 10569"/>
              <a:gd name="T72" fmla="*/ 10092 h 1009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569" h="10092">
                <a:moveTo>
                  <a:pt x="10569" y="5925"/>
                </a:moveTo>
                <a:cubicBezTo>
                  <a:pt x="10249" y="5077"/>
                  <a:pt x="8682" y="4197"/>
                  <a:pt x="7738" y="3333"/>
                </a:cubicBezTo>
                <a:lnTo>
                  <a:pt x="5920" y="1667"/>
                </a:lnTo>
                <a:lnTo>
                  <a:pt x="4102" y="0"/>
                </a:lnTo>
                <a:lnTo>
                  <a:pt x="4102" y="833"/>
                </a:lnTo>
                <a:lnTo>
                  <a:pt x="3193" y="0"/>
                </a:lnTo>
                <a:lnTo>
                  <a:pt x="2738" y="833"/>
                </a:lnTo>
                <a:lnTo>
                  <a:pt x="1829" y="1667"/>
                </a:lnTo>
                <a:lnTo>
                  <a:pt x="920" y="2500"/>
                </a:lnTo>
                <a:cubicBezTo>
                  <a:pt x="617" y="2778"/>
                  <a:pt x="87" y="3007"/>
                  <a:pt x="11" y="3333"/>
                </a:cubicBezTo>
                <a:cubicBezTo>
                  <a:pt x="-65" y="3659"/>
                  <a:pt x="248" y="4018"/>
                  <a:pt x="466" y="4459"/>
                </a:cubicBezTo>
                <a:cubicBezTo>
                  <a:pt x="684" y="4900"/>
                  <a:pt x="1019" y="5333"/>
                  <a:pt x="1322" y="5979"/>
                </a:cubicBezTo>
                <a:cubicBezTo>
                  <a:pt x="1625" y="6625"/>
                  <a:pt x="2048" y="7802"/>
                  <a:pt x="2284" y="8333"/>
                </a:cubicBezTo>
                <a:cubicBezTo>
                  <a:pt x="2520" y="8864"/>
                  <a:pt x="2583" y="8874"/>
                  <a:pt x="2738" y="9167"/>
                </a:cubicBezTo>
                <a:cubicBezTo>
                  <a:pt x="2893" y="9460"/>
                  <a:pt x="3217" y="10092"/>
                  <a:pt x="3217" y="10092"/>
                </a:cubicBezTo>
                <a:cubicBezTo>
                  <a:pt x="4581" y="10092"/>
                  <a:pt x="4900" y="9994"/>
                  <a:pt x="4900" y="9994"/>
                </a:cubicBezTo>
                <a:cubicBezTo>
                  <a:pt x="4785" y="9440"/>
                  <a:pt x="5654" y="9714"/>
                  <a:pt x="5539" y="9160"/>
                </a:cubicBezTo>
                <a:cubicBezTo>
                  <a:pt x="5853" y="9260"/>
                  <a:pt x="6250" y="9364"/>
                  <a:pt x="6402" y="9410"/>
                </a:cubicBezTo>
                <a:cubicBezTo>
                  <a:pt x="6554" y="9456"/>
                  <a:pt x="6377" y="9434"/>
                  <a:pt x="6453" y="9434"/>
                </a:cubicBezTo>
                <a:cubicBezTo>
                  <a:pt x="6529" y="9434"/>
                  <a:pt x="6505" y="9504"/>
                  <a:pt x="6723" y="9605"/>
                </a:cubicBezTo>
                <a:cubicBezTo>
                  <a:pt x="6941" y="9707"/>
                  <a:pt x="7421" y="10085"/>
                  <a:pt x="7759" y="10043"/>
                </a:cubicBezTo>
                <a:cubicBezTo>
                  <a:pt x="8097" y="10001"/>
                  <a:pt x="8436" y="9626"/>
                  <a:pt x="8753" y="9355"/>
                </a:cubicBezTo>
                <a:cubicBezTo>
                  <a:pt x="9070" y="9084"/>
                  <a:pt x="8347" y="9964"/>
                  <a:pt x="10391" y="9757"/>
                </a:cubicBezTo>
              </a:path>
            </a:pathLst>
          </a:custGeom>
          <a:solidFill>
            <a:srgbClr val="D78F8D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44" name="Freeform 354"/>
          <p:cNvSpPr>
            <a:spLocks/>
          </p:cNvSpPr>
          <p:nvPr/>
        </p:nvSpPr>
        <p:spPr bwMode="auto">
          <a:xfrm>
            <a:off x="4943475" y="3287713"/>
            <a:ext cx="138113" cy="95250"/>
          </a:xfrm>
          <a:custGeom>
            <a:avLst/>
            <a:gdLst>
              <a:gd name="T0" fmla="*/ 2147483647 w 9980"/>
              <a:gd name="T1" fmla="*/ 0 h 10000"/>
              <a:gd name="T2" fmla="*/ 2147483647 w 9980"/>
              <a:gd name="T3" fmla="*/ 2147483647 h 10000"/>
              <a:gd name="T4" fmla="*/ 2147483647 w 9980"/>
              <a:gd name="T5" fmla="*/ 2147483647 h 10000"/>
              <a:gd name="T6" fmla="*/ 2147483647 w 9980"/>
              <a:gd name="T7" fmla="*/ 2147483647 h 10000"/>
              <a:gd name="T8" fmla="*/ 2147483647 w 9980"/>
              <a:gd name="T9" fmla="*/ 2147483647 h 10000"/>
              <a:gd name="T10" fmla="*/ 2147483647 w 9980"/>
              <a:gd name="T11" fmla="*/ 2147483647 h 10000"/>
              <a:gd name="T12" fmla="*/ 2147483647 w 9980"/>
              <a:gd name="T13" fmla="*/ 2147483647 h 10000"/>
              <a:gd name="T14" fmla="*/ 2147483647 w 9980"/>
              <a:gd name="T15" fmla="*/ 2147483647 h 10000"/>
              <a:gd name="T16" fmla="*/ 2147483647 w 9980"/>
              <a:gd name="T17" fmla="*/ 2147483647 h 10000"/>
              <a:gd name="T18" fmla="*/ 2147483647 w 9980"/>
              <a:gd name="T19" fmla="*/ 2147483647 h 10000"/>
              <a:gd name="T20" fmla="*/ 2147483647 w 9980"/>
              <a:gd name="T21" fmla="*/ 2147483647 h 10000"/>
              <a:gd name="T22" fmla="*/ 2147483647 w 9980"/>
              <a:gd name="T23" fmla="*/ 2147483647 h 10000"/>
              <a:gd name="T24" fmla="*/ 2147483647 w 9980"/>
              <a:gd name="T25" fmla="*/ 2147483647 h 10000"/>
              <a:gd name="T26" fmla="*/ 2147483647 w 9980"/>
              <a:gd name="T27" fmla="*/ 2147483647 h 10000"/>
              <a:gd name="T28" fmla="*/ 2147483647 w 9980"/>
              <a:gd name="T29" fmla="*/ 2147483647 h 10000"/>
              <a:gd name="T30" fmla="*/ 2147483647 w 9980"/>
              <a:gd name="T31" fmla="*/ 2147483647 h 10000"/>
              <a:gd name="T32" fmla="*/ 2147483647 w 9980"/>
              <a:gd name="T33" fmla="*/ 2147483647 h 10000"/>
              <a:gd name="T34" fmla="*/ 2147483647 w 9980"/>
              <a:gd name="T35" fmla="*/ 2147483647 h 10000"/>
              <a:gd name="T36" fmla="*/ 2147483647 w 9980"/>
              <a:gd name="T37" fmla="*/ 898403440 h 10000"/>
              <a:gd name="T38" fmla="*/ 2147483647 w 9980"/>
              <a:gd name="T39" fmla="*/ 2147483647 h 10000"/>
              <a:gd name="T40" fmla="*/ 2147483647 w 9980"/>
              <a:gd name="T41" fmla="*/ 0 h 1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980"/>
              <a:gd name="T64" fmla="*/ 0 h 10000"/>
              <a:gd name="T65" fmla="*/ 9980 w 9980"/>
              <a:gd name="T66" fmla="*/ 10000 h 1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980" h="10000">
                <a:moveTo>
                  <a:pt x="7338" y="0"/>
                </a:moveTo>
                <a:cubicBezTo>
                  <a:pt x="6885" y="506"/>
                  <a:pt x="6535" y="1151"/>
                  <a:pt x="5980" y="1519"/>
                </a:cubicBezTo>
                <a:cubicBezTo>
                  <a:pt x="5426" y="1887"/>
                  <a:pt x="4670" y="1978"/>
                  <a:pt x="4015" y="2207"/>
                </a:cubicBezTo>
                <a:cubicBezTo>
                  <a:pt x="2540" y="2895"/>
                  <a:pt x="2950" y="2822"/>
                  <a:pt x="2540" y="2895"/>
                </a:cubicBezTo>
                <a:cubicBezTo>
                  <a:pt x="2130" y="2968"/>
                  <a:pt x="1557" y="2645"/>
                  <a:pt x="1557" y="2645"/>
                </a:cubicBezTo>
                <a:cubicBezTo>
                  <a:pt x="1066" y="1958"/>
                  <a:pt x="1230" y="2051"/>
                  <a:pt x="1066" y="2207"/>
                </a:cubicBezTo>
                <a:cubicBezTo>
                  <a:pt x="902" y="2363"/>
                  <a:pt x="574" y="3582"/>
                  <a:pt x="574" y="3582"/>
                </a:cubicBezTo>
                <a:cubicBezTo>
                  <a:pt x="409" y="4270"/>
                  <a:pt x="174" y="5254"/>
                  <a:pt x="82" y="5646"/>
                </a:cubicBezTo>
                <a:cubicBezTo>
                  <a:pt x="-10" y="6038"/>
                  <a:pt x="-16" y="5749"/>
                  <a:pt x="22" y="5937"/>
                </a:cubicBezTo>
                <a:cubicBezTo>
                  <a:pt x="60" y="6125"/>
                  <a:pt x="42" y="6197"/>
                  <a:pt x="312" y="6773"/>
                </a:cubicBezTo>
                <a:cubicBezTo>
                  <a:pt x="583" y="7349"/>
                  <a:pt x="1094" y="8858"/>
                  <a:pt x="1644" y="9396"/>
                </a:cubicBezTo>
                <a:cubicBezTo>
                  <a:pt x="2194" y="9934"/>
                  <a:pt x="3153" y="9997"/>
                  <a:pt x="3610" y="10000"/>
                </a:cubicBezTo>
                <a:cubicBezTo>
                  <a:pt x="4068" y="10003"/>
                  <a:pt x="3989" y="9657"/>
                  <a:pt x="4389" y="9418"/>
                </a:cubicBezTo>
                <a:cubicBezTo>
                  <a:pt x="4788" y="9179"/>
                  <a:pt x="5720" y="8707"/>
                  <a:pt x="6009" y="8564"/>
                </a:cubicBezTo>
                <a:cubicBezTo>
                  <a:pt x="6298" y="8421"/>
                  <a:pt x="5883" y="8706"/>
                  <a:pt x="6124" y="8564"/>
                </a:cubicBezTo>
                <a:cubicBezTo>
                  <a:pt x="6364" y="8422"/>
                  <a:pt x="7069" y="8310"/>
                  <a:pt x="7455" y="7709"/>
                </a:cubicBezTo>
                <a:cubicBezTo>
                  <a:pt x="7841" y="7109"/>
                  <a:pt x="8111" y="5875"/>
                  <a:pt x="8438" y="4958"/>
                </a:cubicBezTo>
                <a:cubicBezTo>
                  <a:pt x="8929" y="3812"/>
                  <a:pt x="9701" y="2324"/>
                  <a:pt x="9913" y="1519"/>
                </a:cubicBezTo>
                <a:cubicBezTo>
                  <a:pt x="10125" y="713"/>
                  <a:pt x="9778" y="589"/>
                  <a:pt x="9710" y="125"/>
                </a:cubicBezTo>
                <a:lnTo>
                  <a:pt x="9128" y="332"/>
                </a:lnTo>
                <a:lnTo>
                  <a:pt x="7338" y="0"/>
                </a:lnTo>
                <a:close/>
              </a:path>
            </a:pathLst>
          </a:custGeom>
          <a:solidFill>
            <a:srgbClr val="D78F8D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45" name="Freeform 355"/>
          <p:cNvSpPr>
            <a:spLocks/>
          </p:cNvSpPr>
          <p:nvPr/>
        </p:nvSpPr>
        <p:spPr bwMode="auto">
          <a:xfrm>
            <a:off x="4948238" y="3248025"/>
            <a:ext cx="133350" cy="69850"/>
          </a:xfrm>
          <a:custGeom>
            <a:avLst/>
            <a:gdLst>
              <a:gd name="T0" fmla="*/ 2147483647 w 10000"/>
              <a:gd name="T1" fmla="*/ 620963932 h 9595"/>
              <a:gd name="T2" fmla="*/ 2147483647 w 10000"/>
              <a:gd name="T3" fmla="*/ 98836596 h 9595"/>
              <a:gd name="T4" fmla="*/ 2147483647 w 10000"/>
              <a:gd name="T5" fmla="*/ 105234402 h 9595"/>
              <a:gd name="T6" fmla="*/ 2147483647 w 10000"/>
              <a:gd name="T7" fmla="*/ 620963932 h 9595"/>
              <a:gd name="T8" fmla="*/ 2147483647 w 10000"/>
              <a:gd name="T9" fmla="*/ 2147483647 h 9595"/>
              <a:gd name="T10" fmla="*/ 0 w 10000"/>
              <a:gd name="T11" fmla="*/ 2147483647 h 9595"/>
              <a:gd name="T12" fmla="*/ 2147483647 w 10000"/>
              <a:gd name="T13" fmla="*/ 2147483647 h 9595"/>
              <a:gd name="T14" fmla="*/ 2147483647 w 10000"/>
              <a:gd name="T15" fmla="*/ 2147483647 h 9595"/>
              <a:gd name="T16" fmla="*/ 2147483647 w 10000"/>
              <a:gd name="T17" fmla="*/ 2147483647 h 9595"/>
              <a:gd name="T18" fmla="*/ 2147483647 w 10000"/>
              <a:gd name="T19" fmla="*/ 2147483647 h 9595"/>
              <a:gd name="T20" fmla="*/ 2147483647 w 10000"/>
              <a:gd name="T21" fmla="*/ 2147483647 h 9595"/>
              <a:gd name="T22" fmla="*/ 2147483647 w 10000"/>
              <a:gd name="T23" fmla="*/ 2147483647 h 9595"/>
              <a:gd name="T24" fmla="*/ 2147483647 w 10000"/>
              <a:gd name="T25" fmla="*/ 2147483647 h 9595"/>
              <a:gd name="T26" fmla="*/ 2147483647 w 10000"/>
              <a:gd name="T27" fmla="*/ 2147483647 h 9595"/>
              <a:gd name="T28" fmla="*/ 2147483647 w 10000"/>
              <a:gd name="T29" fmla="*/ 2147483647 h 9595"/>
              <a:gd name="T30" fmla="*/ 2147483647 w 10000"/>
              <a:gd name="T31" fmla="*/ 2147483647 h 9595"/>
              <a:gd name="T32" fmla="*/ 2147483647 w 10000"/>
              <a:gd name="T33" fmla="*/ 1290771915 h 9595"/>
              <a:gd name="T34" fmla="*/ 2147483647 w 10000"/>
              <a:gd name="T35" fmla="*/ 620963932 h 9595"/>
              <a:gd name="T36" fmla="*/ 2147483647 w 10000"/>
              <a:gd name="T37" fmla="*/ 620963932 h 959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000"/>
              <a:gd name="T58" fmla="*/ 0 h 9595"/>
              <a:gd name="T59" fmla="*/ 10000 w 10000"/>
              <a:gd name="T60" fmla="*/ 9595 h 959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000" h="9595">
                <a:moveTo>
                  <a:pt x="6210" y="584"/>
                </a:moveTo>
                <a:cubicBezTo>
                  <a:pt x="5554" y="325"/>
                  <a:pt x="5389" y="258"/>
                  <a:pt x="5013" y="93"/>
                </a:cubicBezTo>
                <a:cubicBezTo>
                  <a:pt x="4637" y="-72"/>
                  <a:pt x="4318" y="17"/>
                  <a:pt x="3953" y="99"/>
                </a:cubicBezTo>
                <a:lnTo>
                  <a:pt x="2823" y="584"/>
                </a:lnTo>
                <a:lnTo>
                  <a:pt x="2259" y="2806"/>
                </a:lnTo>
                <a:lnTo>
                  <a:pt x="0" y="5029"/>
                </a:lnTo>
                <a:lnTo>
                  <a:pt x="565" y="7251"/>
                </a:lnTo>
                <a:lnTo>
                  <a:pt x="979" y="8586"/>
                </a:lnTo>
                <a:lnTo>
                  <a:pt x="2018" y="9595"/>
                </a:lnTo>
                <a:lnTo>
                  <a:pt x="4432" y="8261"/>
                </a:lnTo>
                <a:lnTo>
                  <a:pt x="6240" y="7653"/>
                </a:lnTo>
                <a:lnTo>
                  <a:pt x="7130" y="5478"/>
                </a:lnTo>
                <a:lnTo>
                  <a:pt x="9214" y="5927"/>
                </a:lnTo>
                <a:lnTo>
                  <a:pt x="9803" y="4973"/>
                </a:lnTo>
                <a:cubicBezTo>
                  <a:pt x="9735" y="4622"/>
                  <a:pt x="9905" y="4270"/>
                  <a:pt x="9837" y="3918"/>
                </a:cubicBezTo>
                <a:cubicBezTo>
                  <a:pt x="9758" y="2807"/>
                  <a:pt x="10067" y="3265"/>
                  <a:pt x="9987" y="2154"/>
                </a:cubicBezTo>
                <a:cubicBezTo>
                  <a:pt x="9527" y="1653"/>
                  <a:pt x="9037" y="1714"/>
                  <a:pt x="8578" y="1214"/>
                </a:cubicBezTo>
                <a:cubicBezTo>
                  <a:pt x="8542" y="1004"/>
                  <a:pt x="8505" y="794"/>
                  <a:pt x="8469" y="584"/>
                </a:cubicBezTo>
                <a:lnTo>
                  <a:pt x="6210" y="584"/>
                </a:lnTo>
                <a:close/>
              </a:path>
            </a:pathLst>
          </a:custGeom>
          <a:solidFill>
            <a:srgbClr val="E5B6B5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46" name="Freeform 356"/>
          <p:cNvSpPr>
            <a:spLocks/>
          </p:cNvSpPr>
          <p:nvPr/>
        </p:nvSpPr>
        <p:spPr bwMode="auto">
          <a:xfrm>
            <a:off x="5097463" y="3429000"/>
            <a:ext cx="182562" cy="141288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0 w 10000"/>
              <a:gd name="T5" fmla="*/ 0 h 10000"/>
              <a:gd name="T6" fmla="*/ 0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0 h 10000"/>
              <a:gd name="T46" fmla="*/ 2147483647 w 10000"/>
              <a:gd name="T47" fmla="*/ 2147483647 h 1000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000"/>
              <a:gd name="T73" fmla="*/ 0 h 10000"/>
              <a:gd name="T74" fmla="*/ 10000 w 10000"/>
              <a:gd name="T75" fmla="*/ 10000 h 10000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000" h="10000">
                <a:moveTo>
                  <a:pt x="3636" y="522"/>
                </a:moveTo>
                <a:lnTo>
                  <a:pt x="909" y="522"/>
                </a:lnTo>
                <a:lnTo>
                  <a:pt x="0" y="0"/>
                </a:lnTo>
                <a:lnTo>
                  <a:pt x="0" y="1043"/>
                </a:lnTo>
                <a:lnTo>
                  <a:pt x="455" y="2609"/>
                </a:lnTo>
                <a:cubicBezTo>
                  <a:pt x="530" y="3171"/>
                  <a:pt x="604" y="3733"/>
                  <a:pt x="679" y="4295"/>
                </a:cubicBezTo>
                <a:cubicBezTo>
                  <a:pt x="604" y="4631"/>
                  <a:pt x="530" y="4968"/>
                  <a:pt x="455" y="5304"/>
                </a:cubicBezTo>
                <a:lnTo>
                  <a:pt x="909" y="6348"/>
                </a:lnTo>
                <a:lnTo>
                  <a:pt x="1598" y="7682"/>
                </a:lnTo>
                <a:cubicBezTo>
                  <a:pt x="2779" y="7328"/>
                  <a:pt x="2976" y="7157"/>
                  <a:pt x="4110" y="6712"/>
                </a:cubicBezTo>
                <a:lnTo>
                  <a:pt x="4448" y="7069"/>
                </a:lnTo>
                <a:lnTo>
                  <a:pt x="5010" y="7076"/>
                </a:lnTo>
                <a:cubicBezTo>
                  <a:pt x="5007" y="7181"/>
                  <a:pt x="5003" y="7286"/>
                  <a:pt x="5000" y="7391"/>
                </a:cubicBezTo>
                <a:lnTo>
                  <a:pt x="4545" y="7913"/>
                </a:lnTo>
                <a:lnTo>
                  <a:pt x="5000" y="10000"/>
                </a:lnTo>
                <a:lnTo>
                  <a:pt x="6818" y="8435"/>
                </a:lnTo>
                <a:lnTo>
                  <a:pt x="8636" y="8435"/>
                </a:lnTo>
                <a:lnTo>
                  <a:pt x="9545" y="6870"/>
                </a:lnTo>
                <a:lnTo>
                  <a:pt x="10000" y="6870"/>
                </a:lnTo>
                <a:lnTo>
                  <a:pt x="7273" y="5826"/>
                </a:lnTo>
                <a:cubicBezTo>
                  <a:pt x="7121" y="4927"/>
                  <a:pt x="6970" y="4029"/>
                  <a:pt x="6818" y="3130"/>
                </a:cubicBezTo>
                <a:lnTo>
                  <a:pt x="8636" y="1043"/>
                </a:lnTo>
                <a:lnTo>
                  <a:pt x="5909" y="0"/>
                </a:lnTo>
                <a:lnTo>
                  <a:pt x="3636" y="522"/>
                </a:lnTo>
                <a:close/>
              </a:path>
            </a:pathLst>
          </a:custGeom>
          <a:solidFill>
            <a:srgbClr val="E5B6B5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12" name="Freeform 361"/>
          <p:cNvSpPr>
            <a:spLocks/>
          </p:cNvSpPr>
          <p:nvPr/>
        </p:nvSpPr>
        <p:spPr bwMode="auto">
          <a:xfrm>
            <a:off x="4691063" y="3314700"/>
            <a:ext cx="114300" cy="65088"/>
          </a:xfrm>
          <a:custGeom>
            <a:avLst/>
            <a:gdLst>
              <a:gd name="T0" fmla="*/ 2147483646 w 10000"/>
              <a:gd name="T1" fmla="*/ 117523815 h 11466"/>
              <a:gd name="T2" fmla="*/ 2147483646 w 10000"/>
              <a:gd name="T3" fmla="*/ 75272047 h 11466"/>
              <a:gd name="T4" fmla="*/ 2147483646 w 10000"/>
              <a:gd name="T5" fmla="*/ 33020432 h 11466"/>
              <a:gd name="T6" fmla="*/ 2147483646 w 10000"/>
              <a:gd name="T7" fmla="*/ 65841468 h 11466"/>
              <a:gd name="T8" fmla="*/ 2147483646 w 10000"/>
              <a:gd name="T9" fmla="*/ 0 h 11466"/>
              <a:gd name="T10" fmla="*/ 2147483646 w 10000"/>
              <a:gd name="T11" fmla="*/ 63477200 h 11466"/>
              <a:gd name="T12" fmla="*/ 0 w 10000"/>
              <a:gd name="T13" fmla="*/ 202027038 h 11466"/>
              <a:gd name="T14" fmla="*/ 0 w 10000"/>
              <a:gd name="T15" fmla="*/ 286524040 h 11466"/>
              <a:gd name="T16" fmla="*/ 2147483646 w 10000"/>
              <a:gd name="T17" fmla="*/ 286524040 h 11466"/>
              <a:gd name="T18" fmla="*/ 2147483646 w 10000"/>
              <a:gd name="T19" fmla="*/ 387555188 h 11466"/>
              <a:gd name="T20" fmla="*/ 2147483646 w 10000"/>
              <a:gd name="T21" fmla="*/ 371027429 h 11466"/>
              <a:gd name="T22" fmla="*/ 2147483646 w 10000"/>
              <a:gd name="T23" fmla="*/ 305386266 h 11466"/>
              <a:gd name="T24" fmla="*/ 2147483646 w 10000"/>
              <a:gd name="T25" fmla="*/ 342940248 h 11466"/>
              <a:gd name="T26" fmla="*/ 2147483646 w 10000"/>
              <a:gd name="T27" fmla="*/ 286524040 h 11466"/>
              <a:gd name="T28" fmla="*/ 2147483646 w 10000"/>
              <a:gd name="T29" fmla="*/ 244272431 h 11466"/>
              <a:gd name="T30" fmla="*/ 2147483646 w 10000"/>
              <a:gd name="T31" fmla="*/ 244272431 h 11466"/>
              <a:gd name="T32" fmla="*/ 2147483646 w 10000"/>
              <a:gd name="T33" fmla="*/ 202027038 h 11466"/>
              <a:gd name="T34" fmla="*/ 2147483646 w 10000"/>
              <a:gd name="T35" fmla="*/ 117523815 h 114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1466">
                <a:moveTo>
                  <a:pt x="7857" y="3477"/>
                </a:moveTo>
                <a:lnTo>
                  <a:pt x="7143" y="2227"/>
                </a:lnTo>
                <a:lnTo>
                  <a:pt x="5714" y="977"/>
                </a:lnTo>
                <a:lnTo>
                  <a:pt x="3641" y="1948"/>
                </a:lnTo>
                <a:cubicBezTo>
                  <a:pt x="3532" y="1206"/>
                  <a:pt x="3354" y="742"/>
                  <a:pt x="3245" y="0"/>
                </a:cubicBezTo>
                <a:lnTo>
                  <a:pt x="2143" y="1878"/>
                </a:lnTo>
                <a:lnTo>
                  <a:pt x="0" y="5977"/>
                </a:lnTo>
                <a:lnTo>
                  <a:pt x="0" y="8477"/>
                </a:lnTo>
                <a:lnTo>
                  <a:pt x="1429" y="8477"/>
                </a:lnTo>
                <a:lnTo>
                  <a:pt x="2108" y="11466"/>
                </a:lnTo>
                <a:lnTo>
                  <a:pt x="2857" y="10977"/>
                </a:lnTo>
                <a:lnTo>
                  <a:pt x="4436" y="9035"/>
                </a:lnTo>
                <a:lnTo>
                  <a:pt x="5256" y="10146"/>
                </a:lnTo>
                <a:lnTo>
                  <a:pt x="7857" y="8477"/>
                </a:lnTo>
                <a:lnTo>
                  <a:pt x="9286" y="7227"/>
                </a:lnTo>
                <a:lnTo>
                  <a:pt x="10000" y="7227"/>
                </a:lnTo>
                <a:lnTo>
                  <a:pt x="9286" y="5977"/>
                </a:lnTo>
                <a:lnTo>
                  <a:pt x="7857" y="347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8448" name="Freeform 363"/>
          <p:cNvSpPr>
            <a:spLocks/>
          </p:cNvSpPr>
          <p:nvPr/>
        </p:nvSpPr>
        <p:spPr bwMode="auto">
          <a:xfrm>
            <a:off x="4633913" y="3168650"/>
            <a:ext cx="71437" cy="74613"/>
          </a:xfrm>
          <a:custGeom>
            <a:avLst/>
            <a:gdLst>
              <a:gd name="T0" fmla="*/ 2147483647 w 10056"/>
              <a:gd name="T1" fmla="*/ 2147483647 h 10000"/>
              <a:gd name="T2" fmla="*/ 2147483647 w 10056"/>
              <a:gd name="T3" fmla="*/ 2147483647 h 10000"/>
              <a:gd name="T4" fmla="*/ 2147483647 w 10056"/>
              <a:gd name="T5" fmla="*/ 2147483647 h 10000"/>
              <a:gd name="T6" fmla="*/ 2147483647 w 10056"/>
              <a:gd name="T7" fmla="*/ 2147483647 h 10000"/>
              <a:gd name="T8" fmla="*/ 2147483647 w 10056"/>
              <a:gd name="T9" fmla="*/ 2147483647 h 10000"/>
              <a:gd name="T10" fmla="*/ 2147483647 w 10056"/>
              <a:gd name="T11" fmla="*/ 2147483647 h 10000"/>
              <a:gd name="T12" fmla="*/ 2147483647 w 10056"/>
              <a:gd name="T13" fmla="*/ 2147483647 h 10000"/>
              <a:gd name="T14" fmla="*/ 2147483647 w 10056"/>
              <a:gd name="T15" fmla="*/ 2147483647 h 10000"/>
              <a:gd name="T16" fmla="*/ 2147483647 w 10056"/>
              <a:gd name="T17" fmla="*/ 2147483647 h 10000"/>
              <a:gd name="T18" fmla="*/ 2147483647 w 10056"/>
              <a:gd name="T19" fmla="*/ 2147483647 h 10000"/>
              <a:gd name="T20" fmla="*/ 2147483647 w 10056"/>
              <a:gd name="T21" fmla="*/ 1178099414 h 10000"/>
              <a:gd name="T22" fmla="*/ 2147483647 w 10056"/>
              <a:gd name="T23" fmla="*/ 1178099414 h 10000"/>
              <a:gd name="T24" fmla="*/ 2147483647 w 10056"/>
              <a:gd name="T25" fmla="*/ 0 h 10000"/>
              <a:gd name="T26" fmla="*/ 416029490 w 10056"/>
              <a:gd name="T27" fmla="*/ 1178099414 h 10000"/>
              <a:gd name="T28" fmla="*/ 0 w 10056"/>
              <a:gd name="T29" fmla="*/ 1251589251 h 10000"/>
              <a:gd name="T30" fmla="*/ 828348122 w 10056"/>
              <a:gd name="T31" fmla="*/ 2147483647 h 10000"/>
              <a:gd name="T32" fmla="*/ 2147483647 w 10056"/>
              <a:gd name="T33" fmla="*/ 2147483647 h 1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056"/>
              <a:gd name="T52" fmla="*/ 0 h 10000"/>
              <a:gd name="T53" fmla="*/ 10056 w 10056"/>
              <a:gd name="T54" fmla="*/ 10000 h 1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056" h="10000">
                <a:moveTo>
                  <a:pt x="2389" y="4571"/>
                </a:moveTo>
                <a:lnTo>
                  <a:pt x="3355" y="6400"/>
                </a:lnTo>
                <a:lnTo>
                  <a:pt x="5288" y="7314"/>
                </a:lnTo>
                <a:lnTo>
                  <a:pt x="7050" y="8496"/>
                </a:lnTo>
                <a:lnTo>
                  <a:pt x="8865" y="10000"/>
                </a:lnTo>
                <a:cubicBezTo>
                  <a:pt x="8961" y="9105"/>
                  <a:pt x="9904" y="8423"/>
                  <a:pt x="10000" y="7528"/>
                </a:cubicBezTo>
                <a:lnTo>
                  <a:pt x="9327" y="5699"/>
                </a:lnTo>
                <a:cubicBezTo>
                  <a:pt x="9382" y="4965"/>
                  <a:pt x="10001" y="4016"/>
                  <a:pt x="10056" y="3282"/>
                </a:cubicBezTo>
                <a:lnTo>
                  <a:pt x="8639" y="2368"/>
                </a:lnTo>
                <a:lnTo>
                  <a:pt x="7220" y="1828"/>
                </a:lnTo>
                <a:lnTo>
                  <a:pt x="5288" y="914"/>
                </a:lnTo>
                <a:lnTo>
                  <a:pt x="3355" y="914"/>
                </a:lnTo>
                <a:lnTo>
                  <a:pt x="2389" y="0"/>
                </a:lnTo>
                <a:lnTo>
                  <a:pt x="457" y="914"/>
                </a:lnTo>
                <a:lnTo>
                  <a:pt x="0" y="971"/>
                </a:lnTo>
                <a:cubicBezTo>
                  <a:pt x="152" y="1866"/>
                  <a:pt x="757" y="2548"/>
                  <a:pt x="910" y="3443"/>
                </a:cubicBezTo>
                <a:lnTo>
                  <a:pt x="2389" y="4571"/>
                </a:lnTo>
                <a:close/>
              </a:path>
            </a:pathLst>
          </a:custGeom>
          <a:solidFill>
            <a:srgbClr val="B5444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49" name="Freeform 252"/>
          <p:cNvSpPr>
            <a:spLocks/>
          </p:cNvSpPr>
          <p:nvPr/>
        </p:nvSpPr>
        <p:spPr bwMode="auto">
          <a:xfrm rot="-466474">
            <a:off x="4865688" y="3344863"/>
            <a:ext cx="88900" cy="47625"/>
          </a:xfrm>
          <a:custGeom>
            <a:avLst/>
            <a:gdLst>
              <a:gd name="T0" fmla="*/ 0 w 1912593"/>
              <a:gd name="T1" fmla="*/ 0 h 1229193"/>
              <a:gd name="T2" fmla="*/ 0 w 1912593"/>
              <a:gd name="T3" fmla="*/ 0 h 1229193"/>
              <a:gd name="T4" fmla="*/ 0 w 1912593"/>
              <a:gd name="T5" fmla="*/ 0 h 1229193"/>
              <a:gd name="T6" fmla="*/ 0 w 1912593"/>
              <a:gd name="T7" fmla="*/ 0 h 1229193"/>
              <a:gd name="T8" fmla="*/ 0 w 1912593"/>
              <a:gd name="T9" fmla="*/ 0 h 1229193"/>
              <a:gd name="T10" fmla="*/ 0 w 1912593"/>
              <a:gd name="T11" fmla="*/ 0 h 1229193"/>
              <a:gd name="T12" fmla="*/ 0 w 1912593"/>
              <a:gd name="T13" fmla="*/ 0 h 1229193"/>
              <a:gd name="T14" fmla="*/ 0 w 1912593"/>
              <a:gd name="T15" fmla="*/ 0 h 1229193"/>
              <a:gd name="T16" fmla="*/ 0 w 1912593"/>
              <a:gd name="T17" fmla="*/ 0 h 122919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12593"/>
              <a:gd name="T28" fmla="*/ 0 h 1229193"/>
              <a:gd name="T29" fmla="*/ 1912593 w 1912593"/>
              <a:gd name="T30" fmla="*/ 1229193 h 122919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12593" h="1229193">
                <a:moveTo>
                  <a:pt x="0" y="233280"/>
                </a:moveTo>
                <a:lnTo>
                  <a:pt x="83793" y="1154242"/>
                </a:lnTo>
                <a:lnTo>
                  <a:pt x="1103124" y="1229193"/>
                </a:lnTo>
                <a:lnTo>
                  <a:pt x="1912593" y="314793"/>
                </a:lnTo>
                <a:lnTo>
                  <a:pt x="1792672" y="0"/>
                </a:lnTo>
                <a:lnTo>
                  <a:pt x="1124055" y="252554"/>
                </a:lnTo>
                <a:cubicBezTo>
                  <a:pt x="892871" y="224853"/>
                  <a:pt x="379360" y="273001"/>
                  <a:pt x="148176" y="245300"/>
                </a:cubicBezTo>
                <a:lnTo>
                  <a:pt x="128763" y="242675"/>
                </a:lnTo>
                <a:lnTo>
                  <a:pt x="0" y="233280"/>
                </a:lnTo>
                <a:close/>
              </a:path>
            </a:pathLst>
          </a:custGeom>
          <a:solidFill>
            <a:srgbClr val="E5B6B5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50" name="Freeform 253"/>
          <p:cNvSpPr>
            <a:spLocks/>
          </p:cNvSpPr>
          <p:nvPr/>
        </p:nvSpPr>
        <p:spPr bwMode="auto">
          <a:xfrm>
            <a:off x="4870450" y="3354388"/>
            <a:ext cx="142875" cy="149225"/>
          </a:xfrm>
          <a:custGeom>
            <a:avLst/>
            <a:gdLst>
              <a:gd name="T0" fmla="*/ 0 w 3644175"/>
              <a:gd name="T1" fmla="*/ 0 h 3780713"/>
              <a:gd name="T2" fmla="*/ 0 w 3644175"/>
              <a:gd name="T3" fmla="*/ 0 h 3780713"/>
              <a:gd name="T4" fmla="*/ 0 w 3644175"/>
              <a:gd name="T5" fmla="*/ 0 h 3780713"/>
              <a:gd name="T6" fmla="*/ 0 w 3644175"/>
              <a:gd name="T7" fmla="*/ 0 h 3780713"/>
              <a:gd name="T8" fmla="*/ 0 w 3644175"/>
              <a:gd name="T9" fmla="*/ 0 h 3780713"/>
              <a:gd name="T10" fmla="*/ 0 w 3644175"/>
              <a:gd name="T11" fmla="*/ 0 h 3780713"/>
              <a:gd name="T12" fmla="*/ 0 w 3644175"/>
              <a:gd name="T13" fmla="*/ 0 h 3780713"/>
              <a:gd name="T14" fmla="*/ 0 w 3644175"/>
              <a:gd name="T15" fmla="*/ 0 h 3780713"/>
              <a:gd name="T16" fmla="*/ 0 w 3644175"/>
              <a:gd name="T17" fmla="*/ 0 h 3780713"/>
              <a:gd name="T18" fmla="*/ 0 w 3644175"/>
              <a:gd name="T19" fmla="*/ 0 h 3780713"/>
              <a:gd name="T20" fmla="*/ 0 w 3644175"/>
              <a:gd name="T21" fmla="*/ 0 h 3780713"/>
              <a:gd name="T22" fmla="*/ 0 w 3644175"/>
              <a:gd name="T23" fmla="*/ 0 h 3780713"/>
              <a:gd name="T24" fmla="*/ 0 w 3644175"/>
              <a:gd name="T25" fmla="*/ 0 h 3780713"/>
              <a:gd name="T26" fmla="*/ 0 w 3644175"/>
              <a:gd name="T27" fmla="*/ 0 h 3780713"/>
              <a:gd name="T28" fmla="*/ 0 w 3644175"/>
              <a:gd name="T29" fmla="*/ 0 h 3780713"/>
              <a:gd name="T30" fmla="*/ 0 w 3644175"/>
              <a:gd name="T31" fmla="*/ 0 h 3780713"/>
              <a:gd name="T32" fmla="*/ 0 w 3644175"/>
              <a:gd name="T33" fmla="*/ 0 h 3780713"/>
              <a:gd name="T34" fmla="*/ 0 w 3644175"/>
              <a:gd name="T35" fmla="*/ 0 h 3780713"/>
              <a:gd name="T36" fmla="*/ 0 w 3644175"/>
              <a:gd name="T37" fmla="*/ 0 h 3780713"/>
              <a:gd name="T38" fmla="*/ 0 w 3644175"/>
              <a:gd name="T39" fmla="*/ 0 h 37807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3644175"/>
              <a:gd name="T61" fmla="*/ 0 h 3780713"/>
              <a:gd name="T62" fmla="*/ 3644175 w 3644175"/>
              <a:gd name="T63" fmla="*/ 3780713 h 378071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3644175" h="3780713">
                <a:moveTo>
                  <a:pt x="2018109" y="0"/>
                </a:moveTo>
                <a:lnTo>
                  <a:pt x="1131347" y="970851"/>
                </a:lnTo>
                <a:lnTo>
                  <a:pt x="106496" y="992543"/>
                </a:lnTo>
                <a:lnTo>
                  <a:pt x="0" y="1285960"/>
                </a:lnTo>
                <a:lnTo>
                  <a:pt x="250657" y="1838746"/>
                </a:lnTo>
                <a:lnTo>
                  <a:pt x="476240" y="1522355"/>
                </a:lnTo>
                <a:lnTo>
                  <a:pt x="637449" y="1360281"/>
                </a:lnTo>
                <a:lnTo>
                  <a:pt x="900975" y="1622129"/>
                </a:lnTo>
                <a:lnTo>
                  <a:pt x="1125827" y="2401618"/>
                </a:lnTo>
                <a:lnTo>
                  <a:pt x="1614428" y="2951232"/>
                </a:lnTo>
                <a:cubicBezTo>
                  <a:pt x="2156362" y="3074631"/>
                  <a:pt x="2677783" y="3504219"/>
                  <a:pt x="3209460" y="3780713"/>
                </a:cubicBezTo>
                <a:lnTo>
                  <a:pt x="1455611" y="1667100"/>
                </a:lnTo>
                <a:lnTo>
                  <a:pt x="1543203" y="1366330"/>
                </a:lnTo>
                <a:lnTo>
                  <a:pt x="1755414" y="1517198"/>
                </a:lnTo>
                <a:lnTo>
                  <a:pt x="3644175" y="1622129"/>
                </a:lnTo>
                <a:lnTo>
                  <a:pt x="3394079" y="610450"/>
                </a:lnTo>
                <a:lnTo>
                  <a:pt x="3170007" y="750786"/>
                </a:lnTo>
                <a:lnTo>
                  <a:pt x="2480463" y="641709"/>
                </a:lnTo>
                <a:lnTo>
                  <a:pt x="2078068" y="137463"/>
                </a:lnTo>
                <a:lnTo>
                  <a:pt x="2018109" y="0"/>
                </a:lnTo>
                <a:close/>
              </a:path>
            </a:pathLst>
          </a:custGeom>
          <a:solidFill>
            <a:srgbClr val="F0D1C8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16" name="Freeform 254"/>
          <p:cNvSpPr>
            <a:spLocks/>
          </p:cNvSpPr>
          <p:nvPr/>
        </p:nvSpPr>
        <p:spPr bwMode="auto">
          <a:xfrm>
            <a:off x="4929188" y="3406775"/>
            <a:ext cx="98425" cy="98425"/>
          </a:xfrm>
          <a:custGeom>
            <a:avLst/>
            <a:gdLst>
              <a:gd name="T0" fmla="*/ 0 w 2398426"/>
              <a:gd name="T1" fmla="*/ 0 h 2488994"/>
              <a:gd name="T2" fmla="*/ 0 w 2398426"/>
              <a:gd name="T3" fmla="*/ 0 h 2488994"/>
              <a:gd name="T4" fmla="*/ 0 w 2398426"/>
              <a:gd name="T5" fmla="*/ 0 h 2488994"/>
              <a:gd name="T6" fmla="*/ 0 w 2398426"/>
              <a:gd name="T7" fmla="*/ 0 h 2488994"/>
              <a:gd name="T8" fmla="*/ 0 w 2398426"/>
              <a:gd name="T9" fmla="*/ 0 h 2488994"/>
              <a:gd name="T10" fmla="*/ 0 w 2398426"/>
              <a:gd name="T11" fmla="*/ 0 h 2488994"/>
              <a:gd name="T12" fmla="*/ 0 w 2398426"/>
              <a:gd name="T13" fmla="*/ 0 h 2488994"/>
              <a:gd name="T14" fmla="*/ 0 w 2398426"/>
              <a:gd name="T15" fmla="*/ 0 h 24889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98426" h="2488994">
                <a:moveTo>
                  <a:pt x="2113613" y="269822"/>
                </a:moveTo>
                <a:lnTo>
                  <a:pt x="254833" y="149901"/>
                </a:lnTo>
                <a:lnTo>
                  <a:pt x="74951" y="0"/>
                </a:lnTo>
                <a:lnTo>
                  <a:pt x="0" y="329783"/>
                </a:lnTo>
                <a:lnTo>
                  <a:pt x="1691048" y="2488994"/>
                </a:lnTo>
                <a:lnTo>
                  <a:pt x="2177788" y="1556144"/>
                </a:lnTo>
                <a:lnTo>
                  <a:pt x="2398426" y="1439055"/>
                </a:lnTo>
                <a:lnTo>
                  <a:pt x="2113613" y="26982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4117" name="Freeform 255"/>
          <p:cNvSpPr>
            <a:spLocks/>
          </p:cNvSpPr>
          <p:nvPr/>
        </p:nvSpPr>
        <p:spPr bwMode="auto">
          <a:xfrm rot="286500">
            <a:off x="5000625" y="3467100"/>
            <a:ext cx="44450" cy="58738"/>
          </a:xfrm>
          <a:custGeom>
            <a:avLst/>
            <a:gdLst>
              <a:gd name="T0" fmla="*/ 0 w 1259245"/>
              <a:gd name="T1" fmla="*/ 0 h 1506961"/>
              <a:gd name="T2" fmla="*/ 0 w 1259245"/>
              <a:gd name="T3" fmla="*/ 0 h 1506961"/>
              <a:gd name="T4" fmla="*/ 0 w 1259245"/>
              <a:gd name="T5" fmla="*/ 0 h 1506961"/>
              <a:gd name="T6" fmla="*/ 0 w 1259245"/>
              <a:gd name="T7" fmla="*/ 0 h 1506961"/>
              <a:gd name="T8" fmla="*/ 0 w 1259245"/>
              <a:gd name="T9" fmla="*/ 0 h 1506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9245" h="1506961">
                <a:moveTo>
                  <a:pt x="459998" y="0"/>
                </a:moveTo>
                <a:lnTo>
                  <a:pt x="0" y="967315"/>
                </a:lnTo>
                <a:lnTo>
                  <a:pt x="599606" y="1506961"/>
                </a:lnTo>
                <a:lnTo>
                  <a:pt x="1259243" y="571259"/>
                </a:lnTo>
                <a:lnTo>
                  <a:pt x="459998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4118" name="Freeform 256"/>
          <p:cNvSpPr>
            <a:spLocks/>
          </p:cNvSpPr>
          <p:nvPr/>
        </p:nvSpPr>
        <p:spPr bwMode="auto">
          <a:xfrm>
            <a:off x="5002213" y="3365500"/>
            <a:ext cx="71437" cy="57150"/>
          </a:xfrm>
          <a:custGeom>
            <a:avLst/>
            <a:gdLst>
              <a:gd name="T0" fmla="*/ 0 w 1678899"/>
              <a:gd name="T1" fmla="*/ 0 h 1259174"/>
              <a:gd name="T2" fmla="*/ 0 w 1678899"/>
              <a:gd name="T3" fmla="*/ 0 h 1259174"/>
              <a:gd name="T4" fmla="*/ 0 w 1678899"/>
              <a:gd name="T5" fmla="*/ 0 h 1259174"/>
              <a:gd name="T6" fmla="*/ 0 w 1678899"/>
              <a:gd name="T7" fmla="*/ 0 h 1259174"/>
              <a:gd name="T8" fmla="*/ 0 w 1678899"/>
              <a:gd name="T9" fmla="*/ 0 h 1259174"/>
              <a:gd name="T10" fmla="*/ 0 w 1678899"/>
              <a:gd name="T11" fmla="*/ 0 h 12591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78899" h="1259174">
                <a:moveTo>
                  <a:pt x="209862" y="1154242"/>
                </a:moveTo>
                <a:lnTo>
                  <a:pt x="1678899" y="1259174"/>
                </a:lnTo>
                <a:lnTo>
                  <a:pt x="1663908" y="899410"/>
                </a:lnTo>
                <a:lnTo>
                  <a:pt x="854439" y="0"/>
                </a:lnTo>
                <a:lnTo>
                  <a:pt x="0" y="269823"/>
                </a:lnTo>
                <a:lnTo>
                  <a:pt x="209862" y="1154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4119" name="Freeform 257"/>
          <p:cNvSpPr>
            <a:spLocks/>
          </p:cNvSpPr>
          <p:nvPr/>
        </p:nvSpPr>
        <p:spPr bwMode="auto">
          <a:xfrm>
            <a:off x="5014913" y="3417888"/>
            <a:ext cx="100012" cy="96837"/>
          </a:xfrm>
          <a:custGeom>
            <a:avLst/>
            <a:gdLst>
              <a:gd name="T0" fmla="*/ 0 w 2578308"/>
              <a:gd name="T1" fmla="*/ 0 h 2368446"/>
              <a:gd name="T2" fmla="*/ 0 w 2578308"/>
              <a:gd name="T3" fmla="*/ 0 h 2368446"/>
              <a:gd name="T4" fmla="*/ 0 w 2578308"/>
              <a:gd name="T5" fmla="*/ 0 h 2368446"/>
              <a:gd name="T6" fmla="*/ 0 w 2578308"/>
              <a:gd name="T7" fmla="*/ 0 h 2368446"/>
              <a:gd name="T8" fmla="*/ 0 w 2578308"/>
              <a:gd name="T9" fmla="*/ 0 h 2368446"/>
              <a:gd name="T10" fmla="*/ 0 w 2578308"/>
              <a:gd name="T11" fmla="*/ 0 h 2368446"/>
              <a:gd name="T12" fmla="*/ 0 w 2578308"/>
              <a:gd name="T13" fmla="*/ 0 h 2368446"/>
              <a:gd name="T14" fmla="*/ 0 w 2578308"/>
              <a:gd name="T15" fmla="*/ 0 h 2368446"/>
              <a:gd name="T16" fmla="*/ 0 w 2578308"/>
              <a:gd name="T17" fmla="*/ 0 h 2368446"/>
              <a:gd name="T18" fmla="*/ 0 w 2578308"/>
              <a:gd name="T19" fmla="*/ 0 h 2368446"/>
              <a:gd name="T20" fmla="*/ 0 w 2578308"/>
              <a:gd name="T21" fmla="*/ 0 h 2368446"/>
              <a:gd name="T22" fmla="*/ 0 w 2578308"/>
              <a:gd name="T23" fmla="*/ 0 h 236844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578308" h="2368446">
                <a:moveTo>
                  <a:pt x="0" y="0"/>
                </a:moveTo>
                <a:lnTo>
                  <a:pt x="254833" y="1154242"/>
                </a:lnTo>
                <a:lnTo>
                  <a:pt x="104931" y="1259173"/>
                </a:lnTo>
                <a:lnTo>
                  <a:pt x="855821" y="1873287"/>
                </a:lnTo>
                <a:lnTo>
                  <a:pt x="1111621" y="1524299"/>
                </a:lnTo>
                <a:lnTo>
                  <a:pt x="1734645" y="2033965"/>
                </a:lnTo>
                <a:lnTo>
                  <a:pt x="1633928" y="2368446"/>
                </a:lnTo>
                <a:lnTo>
                  <a:pt x="2338465" y="2263514"/>
                </a:lnTo>
                <a:lnTo>
                  <a:pt x="2578308" y="1514006"/>
                </a:lnTo>
                <a:lnTo>
                  <a:pt x="2113613" y="224852"/>
                </a:lnTo>
                <a:lnTo>
                  <a:pt x="1439056" y="149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8455" name="Freeform 258"/>
          <p:cNvSpPr>
            <a:spLocks/>
          </p:cNvSpPr>
          <p:nvPr/>
        </p:nvSpPr>
        <p:spPr bwMode="auto">
          <a:xfrm>
            <a:off x="5041900" y="3478213"/>
            <a:ext cx="39688" cy="49212"/>
          </a:xfrm>
          <a:custGeom>
            <a:avLst/>
            <a:gdLst>
              <a:gd name="T0" fmla="*/ 0 w 1097536"/>
              <a:gd name="T1" fmla="*/ 0 h 1184223"/>
              <a:gd name="T2" fmla="*/ 0 w 1097536"/>
              <a:gd name="T3" fmla="*/ 0 h 1184223"/>
              <a:gd name="T4" fmla="*/ 0 w 1097536"/>
              <a:gd name="T5" fmla="*/ 0 h 1184223"/>
              <a:gd name="T6" fmla="*/ 0 w 1097536"/>
              <a:gd name="T7" fmla="*/ 0 h 1184223"/>
              <a:gd name="T8" fmla="*/ 0 w 1097536"/>
              <a:gd name="T9" fmla="*/ 0 h 1184223"/>
              <a:gd name="T10" fmla="*/ 0 w 1097536"/>
              <a:gd name="T11" fmla="*/ 0 h 11842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97536"/>
              <a:gd name="T19" fmla="*/ 0 h 1184223"/>
              <a:gd name="T20" fmla="*/ 1097536 w 1097536"/>
              <a:gd name="T21" fmla="*/ 1184223 h 11842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97536" h="1184223">
                <a:moveTo>
                  <a:pt x="482939" y="0"/>
                </a:moveTo>
                <a:lnTo>
                  <a:pt x="0" y="416160"/>
                </a:lnTo>
                <a:lnTo>
                  <a:pt x="452959" y="1184223"/>
                </a:lnTo>
                <a:lnTo>
                  <a:pt x="1067555" y="824459"/>
                </a:lnTo>
                <a:lnTo>
                  <a:pt x="1097536" y="509666"/>
                </a:lnTo>
                <a:lnTo>
                  <a:pt x="482939" y="0"/>
                </a:lnTo>
                <a:close/>
              </a:path>
            </a:pathLst>
          </a:custGeom>
          <a:solidFill>
            <a:srgbClr val="77933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21" name="Freeform 259"/>
          <p:cNvSpPr>
            <a:spLocks/>
          </p:cNvSpPr>
          <p:nvPr/>
        </p:nvSpPr>
        <p:spPr bwMode="auto">
          <a:xfrm>
            <a:off x="5059363" y="3505200"/>
            <a:ext cx="65087" cy="60325"/>
          </a:xfrm>
          <a:custGeom>
            <a:avLst/>
            <a:gdLst>
              <a:gd name="T0" fmla="*/ 0 w 1852882"/>
              <a:gd name="T1" fmla="*/ 0 h 1521018"/>
              <a:gd name="T2" fmla="*/ 0 w 1852882"/>
              <a:gd name="T3" fmla="*/ 0 h 1521018"/>
              <a:gd name="T4" fmla="*/ 0 w 1852882"/>
              <a:gd name="T5" fmla="*/ 0 h 1521018"/>
              <a:gd name="T6" fmla="*/ 0 w 1852882"/>
              <a:gd name="T7" fmla="*/ 0 h 1521018"/>
              <a:gd name="T8" fmla="*/ 0 w 1852882"/>
              <a:gd name="T9" fmla="*/ 0 h 1521018"/>
              <a:gd name="T10" fmla="*/ 0 w 1852882"/>
              <a:gd name="T11" fmla="*/ 0 h 1521018"/>
              <a:gd name="T12" fmla="*/ 0 w 1852882"/>
              <a:gd name="T13" fmla="*/ 0 h 1521018"/>
              <a:gd name="T14" fmla="*/ 0 w 1852882"/>
              <a:gd name="T15" fmla="*/ 0 h 1521018"/>
              <a:gd name="T16" fmla="*/ 0 w 1852882"/>
              <a:gd name="T17" fmla="*/ 0 h 1521018"/>
              <a:gd name="T18" fmla="*/ 0 w 1852882"/>
              <a:gd name="T19" fmla="*/ 0 h 1521018"/>
              <a:gd name="T20" fmla="*/ 0 w 1852882"/>
              <a:gd name="T21" fmla="*/ 0 h 152101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852882" h="1521018">
                <a:moveTo>
                  <a:pt x="0" y="507061"/>
                </a:moveTo>
                <a:lnTo>
                  <a:pt x="0" y="1211599"/>
                </a:lnTo>
                <a:lnTo>
                  <a:pt x="435424" y="1521018"/>
                </a:lnTo>
                <a:lnTo>
                  <a:pt x="839449" y="1391481"/>
                </a:lnTo>
                <a:lnTo>
                  <a:pt x="1763339" y="952692"/>
                </a:lnTo>
                <a:lnTo>
                  <a:pt x="1852882" y="743963"/>
                </a:lnTo>
                <a:lnTo>
                  <a:pt x="1756379" y="372784"/>
                </a:lnTo>
                <a:lnTo>
                  <a:pt x="1563372" y="307281"/>
                </a:lnTo>
                <a:lnTo>
                  <a:pt x="1370668" y="0"/>
                </a:lnTo>
                <a:lnTo>
                  <a:pt x="644577" y="177278"/>
                </a:lnTo>
                <a:lnTo>
                  <a:pt x="0" y="50706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8457" name="Freeform 260"/>
          <p:cNvSpPr>
            <a:spLocks/>
          </p:cNvSpPr>
          <p:nvPr/>
        </p:nvSpPr>
        <p:spPr bwMode="auto">
          <a:xfrm>
            <a:off x="5019675" y="3495675"/>
            <a:ext cx="53975" cy="109538"/>
          </a:xfrm>
          <a:custGeom>
            <a:avLst/>
            <a:gdLst>
              <a:gd name="T0" fmla="*/ 0 w 444747"/>
              <a:gd name="T1" fmla="*/ 0 h 900169"/>
              <a:gd name="T2" fmla="*/ 0 w 444747"/>
              <a:gd name="T3" fmla="*/ 0 h 900169"/>
              <a:gd name="T4" fmla="*/ 0 w 444747"/>
              <a:gd name="T5" fmla="*/ 0 h 900169"/>
              <a:gd name="T6" fmla="*/ 0 w 444747"/>
              <a:gd name="T7" fmla="*/ 0 h 900169"/>
              <a:gd name="T8" fmla="*/ 0 w 444747"/>
              <a:gd name="T9" fmla="*/ 0 h 900169"/>
              <a:gd name="T10" fmla="*/ 0 w 444747"/>
              <a:gd name="T11" fmla="*/ 0 h 900169"/>
              <a:gd name="T12" fmla="*/ 0 w 444747"/>
              <a:gd name="T13" fmla="*/ 0 h 900169"/>
              <a:gd name="T14" fmla="*/ 0 w 444747"/>
              <a:gd name="T15" fmla="*/ 0 h 900169"/>
              <a:gd name="T16" fmla="*/ 0 w 444747"/>
              <a:gd name="T17" fmla="*/ 0 h 900169"/>
              <a:gd name="T18" fmla="*/ 0 w 444747"/>
              <a:gd name="T19" fmla="*/ 0 h 900169"/>
              <a:gd name="T20" fmla="*/ 0 w 444747"/>
              <a:gd name="T21" fmla="*/ 0 h 900169"/>
              <a:gd name="T22" fmla="*/ 0 w 444747"/>
              <a:gd name="T23" fmla="*/ 0 h 9001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44747"/>
              <a:gd name="T37" fmla="*/ 0 h 900169"/>
              <a:gd name="T38" fmla="*/ 444747 w 444747"/>
              <a:gd name="T39" fmla="*/ 900169 h 90016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44747" h="900169">
                <a:moveTo>
                  <a:pt x="0" y="238385"/>
                </a:moveTo>
                <a:lnTo>
                  <a:pt x="99623" y="298870"/>
                </a:lnTo>
                <a:lnTo>
                  <a:pt x="99623" y="715154"/>
                </a:lnTo>
                <a:lnTo>
                  <a:pt x="263290" y="900169"/>
                </a:lnTo>
                <a:lnTo>
                  <a:pt x="327333" y="836125"/>
                </a:lnTo>
                <a:lnTo>
                  <a:pt x="384261" y="683132"/>
                </a:lnTo>
                <a:lnTo>
                  <a:pt x="362913" y="608414"/>
                </a:lnTo>
                <a:lnTo>
                  <a:pt x="444747" y="576393"/>
                </a:lnTo>
                <a:lnTo>
                  <a:pt x="327333" y="476769"/>
                </a:lnTo>
                <a:lnTo>
                  <a:pt x="327333" y="266849"/>
                </a:lnTo>
                <a:lnTo>
                  <a:pt x="185014" y="0"/>
                </a:lnTo>
                <a:lnTo>
                  <a:pt x="0" y="238385"/>
                </a:lnTo>
                <a:close/>
              </a:path>
            </a:pathLst>
          </a:custGeom>
          <a:solidFill>
            <a:srgbClr val="F0D1C8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500" y="344488"/>
            <a:ext cx="7772400" cy="863600"/>
          </a:xfrm>
        </p:spPr>
        <p:txBody>
          <a:bodyPr/>
          <a:lstStyle/>
          <a:p>
            <a:pPr algn="l"/>
            <a:r>
              <a:rPr lang="en-GB" altLang="en-US" sz="4000" smtClean="0">
                <a:solidFill>
                  <a:schemeClr val="bg1"/>
                </a:solidFill>
                <a:latin typeface="Arial" charset="0"/>
              </a:rPr>
              <a:t>The expanding BILC Community</a:t>
            </a:r>
            <a:endParaRPr lang="en-GB" altLang="en-US" sz="24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59" name="Text Box 255"/>
          <p:cNvSpPr txBox="1">
            <a:spLocks noChangeArrowheads="1"/>
          </p:cNvSpPr>
          <p:nvPr/>
        </p:nvSpPr>
        <p:spPr bwMode="auto">
          <a:xfrm>
            <a:off x="207963" y="1144588"/>
            <a:ext cx="34194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</a:pPr>
            <a:r>
              <a:rPr lang="en-US" altLang="en-US" sz="1400" b="1" dirty="0">
                <a:solidFill>
                  <a:srgbClr val="0000FF"/>
                </a:solidFill>
                <a:ea typeface="MS PGothic" pitchFamily="34" charset="-128"/>
              </a:rPr>
              <a:t>BILC </a:t>
            </a:r>
            <a:r>
              <a:rPr lang="en-US" altLang="en-US" sz="1400" b="1" dirty="0" smtClean="0">
                <a:solidFill>
                  <a:srgbClr val="0000FF"/>
                </a:solidFill>
                <a:ea typeface="MS PGothic" pitchFamily="34" charset="-128"/>
              </a:rPr>
              <a:t>Members and Affiliated Nations</a:t>
            </a:r>
            <a:endParaRPr lang="en-US" altLang="en-US" sz="1400" b="1" dirty="0">
              <a:solidFill>
                <a:srgbClr val="0000FF"/>
              </a:solidFill>
              <a:ea typeface="MS PGothic" pitchFamily="34" charset="-128"/>
            </a:endParaRPr>
          </a:p>
        </p:txBody>
      </p:sp>
      <p:sp>
        <p:nvSpPr>
          <p:cNvPr id="18460" name="Freeform 257"/>
          <p:cNvSpPr>
            <a:spLocks/>
          </p:cNvSpPr>
          <p:nvPr/>
        </p:nvSpPr>
        <p:spPr bwMode="auto">
          <a:xfrm>
            <a:off x="4252913" y="3009900"/>
            <a:ext cx="109537" cy="163513"/>
          </a:xfrm>
          <a:custGeom>
            <a:avLst/>
            <a:gdLst>
              <a:gd name="T0" fmla="*/ 2147483647 w 84"/>
              <a:gd name="T1" fmla="*/ 2147483647 h 126"/>
              <a:gd name="T2" fmla="*/ 0 w 84"/>
              <a:gd name="T3" fmla="*/ 2147483647 h 126"/>
              <a:gd name="T4" fmla="*/ 0 w 84"/>
              <a:gd name="T5" fmla="*/ 2147483647 h 126"/>
              <a:gd name="T6" fmla="*/ 2147483647 w 84"/>
              <a:gd name="T7" fmla="*/ 2147483647 h 126"/>
              <a:gd name="T8" fmla="*/ 2147483647 w 84"/>
              <a:gd name="T9" fmla="*/ 2147483647 h 126"/>
              <a:gd name="T10" fmla="*/ 2147483647 w 84"/>
              <a:gd name="T11" fmla="*/ 2147483647 h 126"/>
              <a:gd name="T12" fmla="*/ 2147483647 w 84"/>
              <a:gd name="T13" fmla="*/ 2147483647 h 126"/>
              <a:gd name="T14" fmla="*/ 2147483647 w 84"/>
              <a:gd name="T15" fmla="*/ 2147483647 h 126"/>
              <a:gd name="T16" fmla="*/ 2147483647 w 84"/>
              <a:gd name="T17" fmla="*/ 2147483647 h 126"/>
              <a:gd name="T18" fmla="*/ 2147483647 w 84"/>
              <a:gd name="T19" fmla="*/ 2147483647 h 126"/>
              <a:gd name="T20" fmla="*/ 2147483647 w 84"/>
              <a:gd name="T21" fmla="*/ 2147483647 h 126"/>
              <a:gd name="T22" fmla="*/ 2147483647 w 84"/>
              <a:gd name="T23" fmla="*/ 0 h 126"/>
              <a:gd name="T24" fmla="*/ 2147483647 w 84"/>
              <a:gd name="T25" fmla="*/ 2147483647 h 126"/>
              <a:gd name="T26" fmla="*/ 2147483647 w 84"/>
              <a:gd name="T27" fmla="*/ 2147483647 h 126"/>
              <a:gd name="T28" fmla="*/ 2147483647 w 84"/>
              <a:gd name="T29" fmla="*/ 2147483647 h 126"/>
              <a:gd name="T30" fmla="*/ 2147483647 w 84"/>
              <a:gd name="T31" fmla="*/ 2147483647 h 126"/>
              <a:gd name="T32" fmla="*/ 2147483647 w 84"/>
              <a:gd name="T33" fmla="*/ 2147483647 h 126"/>
              <a:gd name="T34" fmla="*/ 2147483647 w 84"/>
              <a:gd name="T35" fmla="*/ 2147483647 h 126"/>
              <a:gd name="T36" fmla="*/ 2147483647 w 84"/>
              <a:gd name="T37" fmla="*/ 2147483647 h 126"/>
              <a:gd name="T38" fmla="*/ 2147483647 w 84"/>
              <a:gd name="T39" fmla="*/ 2147483647 h 126"/>
              <a:gd name="T40" fmla="*/ 2147483647 w 84"/>
              <a:gd name="T41" fmla="*/ 2147483647 h 12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4"/>
              <a:gd name="T64" fmla="*/ 0 h 126"/>
              <a:gd name="T65" fmla="*/ 84 w 84"/>
              <a:gd name="T66" fmla="*/ 126 h 12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4" h="126">
                <a:moveTo>
                  <a:pt x="18" y="126"/>
                </a:moveTo>
                <a:lnTo>
                  <a:pt x="0" y="114"/>
                </a:lnTo>
                <a:lnTo>
                  <a:pt x="0" y="102"/>
                </a:lnTo>
                <a:lnTo>
                  <a:pt x="6" y="96"/>
                </a:lnTo>
                <a:lnTo>
                  <a:pt x="12" y="84"/>
                </a:lnTo>
                <a:lnTo>
                  <a:pt x="12" y="66"/>
                </a:lnTo>
                <a:lnTo>
                  <a:pt x="6" y="60"/>
                </a:lnTo>
                <a:lnTo>
                  <a:pt x="12" y="54"/>
                </a:lnTo>
                <a:lnTo>
                  <a:pt x="6" y="36"/>
                </a:lnTo>
                <a:lnTo>
                  <a:pt x="30" y="30"/>
                </a:lnTo>
                <a:lnTo>
                  <a:pt x="30" y="18"/>
                </a:lnTo>
                <a:lnTo>
                  <a:pt x="54" y="0"/>
                </a:lnTo>
                <a:lnTo>
                  <a:pt x="60" y="6"/>
                </a:lnTo>
                <a:lnTo>
                  <a:pt x="72" y="6"/>
                </a:lnTo>
                <a:lnTo>
                  <a:pt x="78" y="18"/>
                </a:lnTo>
                <a:lnTo>
                  <a:pt x="84" y="30"/>
                </a:lnTo>
                <a:lnTo>
                  <a:pt x="72" y="42"/>
                </a:lnTo>
                <a:lnTo>
                  <a:pt x="78" y="66"/>
                </a:lnTo>
                <a:lnTo>
                  <a:pt x="72" y="96"/>
                </a:lnTo>
                <a:lnTo>
                  <a:pt x="54" y="102"/>
                </a:lnTo>
                <a:lnTo>
                  <a:pt x="18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61" name="Freeform 258"/>
          <p:cNvSpPr>
            <a:spLocks/>
          </p:cNvSpPr>
          <p:nvPr/>
        </p:nvSpPr>
        <p:spPr bwMode="auto">
          <a:xfrm>
            <a:off x="5830888" y="1674813"/>
            <a:ext cx="436562" cy="557212"/>
          </a:xfrm>
          <a:custGeom>
            <a:avLst/>
            <a:gdLst>
              <a:gd name="T0" fmla="*/ 2147483647 w 336"/>
              <a:gd name="T1" fmla="*/ 2147483647 h 427"/>
              <a:gd name="T2" fmla="*/ 2147483647 w 336"/>
              <a:gd name="T3" fmla="*/ 2147483647 h 427"/>
              <a:gd name="T4" fmla="*/ 2147483647 w 336"/>
              <a:gd name="T5" fmla="*/ 2147483647 h 427"/>
              <a:gd name="T6" fmla="*/ 2147483647 w 336"/>
              <a:gd name="T7" fmla="*/ 2147483647 h 427"/>
              <a:gd name="T8" fmla="*/ 2147483647 w 336"/>
              <a:gd name="T9" fmla="*/ 2147483647 h 427"/>
              <a:gd name="T10" fmla="*/ 2147483647 w 336"/>
              <a:gd name="T11" fmla="*/ 2147483647 h 427"/>
              <a:gd name="T12" fmla="*/ 2147483647 w 336"/>
              <a:gd name="T13" fmla="*/ 2147483647 h 427"/>
              <a:gd name="T14" fmla="*/ 2147483647 w 336"/>
              <a:gd name="T15" fmla="*/ 2147483647 h 427"/>
              <a:gd name="T16" fmla="*/ 2147483647 w 336"/>
              <a:gd name="T17" fmla="*/ 2147483647 h 427"/>
              <a:gd name="T18" fmla="*/ 2147483647 w 336"/>
              <a:gd name="T19" fmla="*/ 2147483647 h 427"/>
              <a:gd name="T20" fmla="*/ 2147483647 w 336"/>
              <a:gd name="T21" fmla="*/ 2147483647 h 427"/>
              <a:gd name="T22" fmla="*/ 2147483647 w 336"/>
              <a:gd name="T23" fmla="*/ 0 h 427"/>
              <a:gd name="T24" fmla="*/ 2147483647 w 336"/>
              <a:gd name="T25" fmla="*/ 2147483647 h 427"/>
              <a:gd name="T26" fmla="*/ 2147483647 w 336"/>
              <a:gd name="T27" fmla="*/ 2147483647 h 427"/>
              <a:gd name="T28" fmla="*/ 2147483647 w 336"/>
              <a:gd name="T29" fmla="*/ 2147483647 h 427"/>
              <a:gd name="T30" fmla="*/ 2147483647 w 336"/>
              <a:gd name="T31" fmla="*/ 2147483647 h 427"/>
              <a:gd name="T32" fmla="*/ 2147483647 w 336"/>
              <a:gd name="T33" fmla="*/ 2147483647 h 427"/>
              <a:gd name="T34" fmla="*/ 2147483647 w 336"/>
              <a:gd name="T35" fmla="*/ 2147483647 h 427"/>
              <a:gd name="T36" fmla="*/ 2147483647 w 336"/>
              <a:gd name="T37" fmla="*/ 2147483647 h 427"/>
              <a:gd name="T38" fmla="*/ 2147483647 w 336"/>
              <a:gd name="T39" fmla="*/ 2147483647 h 427"/>
              <a:gd name="T40" fmla="*/ 2147483647 w 336"/>
              <a:gd name="T41" fmla="*/ 2147483647 h 427"/>
              <a:gd name="T42" fmla="*/ 2147483647 w 336"/>
              <a:gd name="T43" fmla="*/ 2147483647 h 427"/>
              <a:gd name="T44" fmla="*/ 2147483647 w 336"/>
              <a:gd name="T45" fmla="*/ 2147483647 h 427"/>
              <a:gd name="T46" fmla="*/ 2147483647 w 336"/>
              <a:gd name="T47" fmla="*/ 2147483647 h 427"/>
              <a:gd name="T48" fmla="*/ 2147483647 w 336"/>
              <a:gd name="T49" fmla="*/ 2147483647 h 427"/>
              <a:gd name="T50" fmla="*/ 2147483647 w 336"/>
              <a:gd name="T51" fmla="*/ 2147483647 h 427"/>
              <a:gd name="T52" fmla="*/ 2147483647 w 336"/>
              <a:gd name="T53" fmla="*/ 2147483647 h 427"/>
              <a:gd name="T54" fmla="*/ 0 w 336"/>
              <a:gd name="T55" fmla="*/ 2147483647 h 427"/>
              <a:gd name="T56" fmla="*/ 2147483647 w 336"/>
              <a:gd name="T57" fmla="*/ 2147483647 h 427"/>
              <a:gd name="T58" fmla="*/ 2147483647 w 336"/>
              <a:gd name="T59" fmla="*/ 2147483647 h 427"/>
              <a:gd name="T60" fmla="*/ 2147483647 w 336"/>
              <a:gd name="T61" fmla="*/ 2147483647 h 427"/>
              <a:gd name="T62" fmla="*/ 2147483647 w 336"/>
              <a:gd name="T63" fmla="*/ 2147483647 h 427"/>
              <a:gd name="T64" fmla="*/ 2147483647 w 336"/>
              <a:gd name="T65" fmla="*/ 2147483647 h 4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6"/>
              <a:gd name="T100" fmla="*/ 0 h 427"/>
              <a:gd name="T101" fmla="*/ 336 w 336"/>
              <a:gd name="T102" fmla="*/ 427 h 4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6" h="427">
                <a:moveTo>
                  <a:pt x="120" y="427"/>
                </a:moveTo>
                <a:lnTo>
                  <a:pt x="96" y="397"/>
                </a:lnTo>
                <a:lnTo>
                  <a:pt x="78" y="325"/>
                </a:lnTo>
                <a:lnTo>
                  <a:pt x="96" y="282"/>
                </a:lnTo>
                <a:lnTo>
                  <a:pt x="144" y="180"/>
                </a:lnTo>
                <a:lnTo>
                  <a:pt x="192" y="150"/>
                </a:lnTo>
                <a:lnTo>
                  <a:pt x="222" y="114"/>
                </a:lnTo>
                <a:lnTo>
                  <a:pt x="252" y="96"/>
                </a:lnTo>
                <a:lnTo>
                  <a:pt x="294" y="72"/>
                </a:lnTo>
                <a:lnTo>
                  <a:pt x="336" y="30"/>
                </a:lnTo>
                <a:lnTo>
                  <a:pt x="330" y="6"/>
                </a:lnTo>
                <a:lnTo>
                  <a:pt x="294" y="0"/>
                </a:lnTo>
                <a:lnTo>
                  <a:pt x="270" y="24"/>
                </a:lnTo>
                <a:lnTo>
                  <a:pt x="252" y="42"/>
                </a:lnTo>
                <a:lnTo>
                  <a:pt x="222" y="48"/>
                </a:lnTo>
                <a:lnTo>
                  <a:pt x="186" y="48"/>
                </a:lnTo>
                <a:lnTo>
                  <a:pt x="174" y="60"/>
                </a:lnTo>
                <a:lnTo>
                  <a:pt x="162" y="78"/>
                </a:lnTo>
                <a:lnTo>
                  <a:pt x="114" y="126"/>
                </a:lnTo>
                <a:lnTo>
                  <a:pt x="90" y="138"/>
                </a:lnTo>
                <a:lnTo>
                  <a:pt x="84" y="168"/>
                </a:lnTo>
                <a:lnTo>
                  <a:pt x="66" y="186"/>
                </a:lnTo>
                <a:lnTo>
                  <a:pt x="42" y="216"/>
                </a:lnTo>
                <a:lnTo>
                  <a:pt x="42" y="240"/>
                </a:lnTo>
                <a:lnTo>
                  <a:pt x="30" y="270"/>
                </a:lnTo>
                <a:lnTo>
                  <a:pt x="12" y="295"/>
                </a:lnTo>
                <a:lnTo>
                  <a:pt x="18" y="325"/>
                </a:lnTo>
                <a:lnTo>
                  <a:pt x="0" y="349"/>
                </a:lnTo>
                <a:lnTo>
                  <a:pt x="18" y="391"/>
                </a:lnTo>
                <a:lnTo>
                  <a:pt x="48" y="403"/>
                </a:lnTo>
                <a:lnTo>
                  <a:pt x="54" y="415"/>
                </a:lnTo>
                <a:lnTo>
                  <a:pt x="72" y="421"/>
                </a:lnTo>
                <a:lnTo>
                  <a:pt x="120" y="42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62" name="Freeform 259"/>
          <p:cNvSpPr>
            <a:spLocks/>
          </p:cNvSpPr>
          <p:nvPr/>
        </p:nvSpPr>
        <p:spPr bwMode="auto">
          <a:xfrm>
            <a:off x="5572125" y="4953000"/>
            <a:ext cx="166688" cy="346075"/>
          </a:xfrm>
          <a:custGeom>
            <a:avLst/>
            <a:gdLst>
              <a:gd name="T0" fmla="*/ 2147483647 w 126"/>
              <a:gd name="T1" fmla="*/ 2147483647 h 265"/>
              <a:gd name="T2" fmla="*/ 0 w 126"/>
              <a:gd name="T3" fmla="*/ 2147483647 h 265"/>
              <a:gd name="T4" fmla="*/ 2147483647 w 126"/>
              <a:gd name="T5" fmla="*/ 2147483647 h 265"/>
              <a:gd name="T6" fmla="*/ 2147483647 w 126"/>
              <a:gd name="T7" fmla="*/ 2147483647 h 265"/>
              <a:gd name="T8" fmla="*/ 2147483647 w 126"/>
              <a:gd name="T9" fmla="*/ 2147483647 h 265"/>
              <a:gd name="T10" fmla="*/ 2147483647 w 126"/>
              <a:gd name="T11" fmla="*/ 2147483647 h 265"/>
              <a:gd name="T12" fmla="*/ 2147483647 w 126"/>
              <a:gd name="T13" fmla="*/ 2147483647 h 265"/>
              <a:gd name="T14" fmla="*/ 2147483647 w 126"/>
              <a:gd name="T15" fmla="*/ 2147483647 h 265"/>
              <a:gd name="T16" fmla="*/ 2147483647 w 126"/>
              <a:gd name="T17" fmla="*/ 0 h 265"/>
              <a:gd name="T18" fmla="*/ 2147483647 w 126"/>
              <a:gd name="T19" fmla="*/ 2147483647 h 265"/>
              <a:gd name="T20" fmla="*/ 2147483647 w 126"/>
              <a:gd name="T21" fmla="*/ 2147483647 h 265"/>
              <a:gd name="T22" fmla="*/ 2147483647 w 126"/>
              <a:gd name="T23" fmla="*/ 2147483647 h 265"/>
              <a:gd name="T24" fmla="*/ 2147483647 w 126"/>
              <a:gd name="T25" fmla="*/ 2147483647 h 265"/>
              <a:gd name="T26" fmla="*/ 2147483647 w 126"/>
              <a:gd name="T27" fmla="*/ 2147483647 h 265"/>
              <a:gd name="T28" fmla="*/ 2147483647 w 126"/>
              <a:gd name="T29" fmla="*/ 2147483647 h 265"/>
              <a:gd name="T30" fmla="*/ 2147483647 w 126"/>
              <a:gd name="T31" fmla="*/ 2147483647 h 265"/>
              <a:gd name="T32" fmla="*/ 2147483647 w 126"/>
              <a:gd name="T33" fmla="*/ 2147483647 h 2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6"/>
              <a:gd name="T52" fmla="*/ 0 h 265"/>
              <a:gd name="T53" fmla="*/ 126 w 126"/>
              <a:gd name="T54" fmla="*/ 265 h 2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6" h="265">
                <a:moveTo>
                  <a:pt x="6" y="217"/>
                </a:moveTo>
                <a:lnTo>
                  <a:pt x="0" y="193"/>
                </a:lnTo>
                <a:lnTo>
                  <a:pt x="12" y="169"/>
                </a:lnTo>
                <a:lnTo>
                  <a:pt x="24" y="139"/>
                </a:lnTo>
                <a:lnTo>
                  <a:pt x="12" y="91"/>
                </a:lnTo>
                <a:lnTo>
                  <a:pt x="30" y="78"/>
                </a:lnTo>
                <a:lnTo>
                  <a:pt x="54" y="60"/>
                </a:lnTo>
                <a:lnTo>
                  <a:pt x="78" y="24"/>
                </a:lnTo>
                <a:lnTo>
                  <a:pt x="108" y="0"/>
                </a:lnTo>
                <a:lnTo>
                  <a:pt x="126" y="24"/>
                </a:lnTo>
                <a:lnTo>
                  <a:pt x="126" y="66"/>
                </a:lnTo>
                <a:lnTo>
                  <a:pt x="126" y="91"/>
                </a:lnTo>
                <a:lnTo>
                  <a:pt x="78" y="253"/>
                </a:lnTo>
                <a:lnTo>
                  <a:pt x="54" y="259"/>
                </a:lnTo>
                <a:lnTo>
                  <a:pt x="30" y="265"/>
                </a:lnTo>
                <a:lnTo>
                  <a:pt x="6" y="247"/>
                </a:lnTo>
                <a:lnTo>
                  <a:pt x="6" y="21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63" name="Freeform 266"/>
          <p:cNvSpPr>
            <a:spLocks/>
          </p:cNvSpPr>
          <p:nvPr/>
        </p:nvSpPr>
        <p:spPr bwMode="auto">
          <a:xfrm>
            <a:off x="8650288" y="5749925"/>
            <a:ext cx="179387" cy="204788"/>
          </a:xfrm>
          <a:custGeom>
            <a:avLst/>
            <a:gdLst>
              <a:gd name="T0" fmla="*/ 0 w 138"/>
              <a:gd name="T1" fmla="*/ 2147483647 h 157"/>
              <a:gd name="T2" fmla="*/ 2147483647 w 138"/>
              <a:gd name="T3" fmla="*/ 2147483647 h 157"/>
              <a:gd name="T4" fmla="*/ 2147483647 w 138"/>
              <a:gd name="T5" fmla="*/ 2147483647 h 157"/>
              <a:gd name="T6" fmla="*/ 2147483647 w 138"/>
              <a:gd name="T7" fmla="*/ 2147483647 h 157"/>
              <a:gd name="T8" fmla="*/ 2147483647 w 138"/>
              <a:gd name="T9" fmla="*/ 2147483647 h 157"/>
              <a:gd name="T10" fmla="*/ 2147483647 w 138"/>
              <a:gd name="T11" fmla="*/ 2147483647 h 157"/>
              <a:gd name="T12" fmla="*/ 2147483647 w 138"/>
              <a:gd name="T13" fmla="*/ 0 h 157"/>
              <a:gd name="T14" fmla="*/ 2147483647 w 138"/>
              <a:gd name="T15" fmla="*/ 2147483647 h 157"/>
              <a:gd name="T16" fmla="*/ 2147483647 w 138"/>
              <a:gd name="T17" fmla="*/ 2147483647 h 157"/>
              <a:gd name="T18" fmla="*/ 2147483647 w 138"/>
              <a:gd name="T19" fmla="*/ 2147483647 h 157"/>
              <a:gd name="T20" fmla="*/ 2147483647 w 138"/>
              <a:gd name="T21" fmla="*/ 2147483647 h 157"/>
              <a:gd name="T22" fmla="*/ 2147483647 w 138"/>
              <a:gd name="T23" fmla="*/ 2147483647 h 157"/>
              <a:gd name="T24" fmla="*/ 2147483647 w 138"/>
              <a:gd name="T25" fmla="*/ 2147483647 h 157"/>
              <a:gd name="T26" fmla="*/ 2147483647 w 138"/>
              <a:gd name="T27" fmla="*/ 2147483647 h 157"/>
              <a:gd name="T28" fmla="*/ 2147483647 w 138"/>
              <a:gd name="T29" fmla="*/ 2147483647 h 157"/>
              <a:gd name="T30" fmla="*/ 2147483647 w 138"/>
              <a:gd name="T31" fmla="*/ 2147483647 h 157"/>
              <a:gd name="T32" fmla="*/ 2147483647 w 138"/>
              <a:gd name="T33" fmla="*/ 2147483647 h 157"/>
              <a:gd name="T34" fmla="*/ 0 w 138"/>
              <a:gd name="T35" fmla="*/ 2147483647 h 15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38"/>
              <a:gd name="T55" fmla="*/ 0 h 157"/>
              <a:gd name="T56" fmla="*/ 138 w 138"/>
              <a:gd name="T57" fmla="*/ 157 h 15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38" h="157">
                <a:moveTo>
                  <a:pt x="0" y="133"/>
                </a:moveTo>
                <a:lnTo>
                  <a:pt x="18" y="97"/>
                </a:lnTo>
                <a:lnTo>
                  <a:pt x="30" y="79"/>
                </a:lnTo>
                <a:lnTo>
                  <a:pt x="66" y="60"/>
                </a:lnTo>
                <a:lnTo>
                  <a:pt x="78" y="54"/>
                </a:lnTo>
                <a:lnTo>
                  <a:pt x="90" y="30"/>
                </a:lnTo>
                <a:lnTo>
                  <a:pt x="102" y="0"/>
                </a:lnTo>
                <a:lnTo>
                  <a:pt x="114" y="12"/>
                </a:lnTo>
                <a:lnTo>
                  <a:pt x="138" y="18"/>
                </a:lnTo>
                <a:lnTo>
                  <a:pt x="138" y="36"/>
                </a:lnTo>
                <a:lnTo>
                  <a:pt x="114" y="54"/>
                </a:lnTo>
                <a:lnTo>
                  <a:pt x="102" y="67"/>
                </a:lnTo>
                <a:lnTo>
                  <a:pt x="78" y="91"/>
                </a:lnTo>
                <a:lnTo>
                  <a:pt x="72" y="115"/>
                </a:lnTo>
                <a:lnTo>
                  <a:pt x="66" y="151"/>
                </a:lnTo>
                <a:lnTo>
                  <a:pt x="36" y="157"/>
                </a:lnTo>
                <a:lnTo>
                  <a:pt x="18" y="151"/>
                </a:lnTo>
                <a:lnTo>
                  <a:pt x="0" y="13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64" name="Freeform 267"/>
          <p:cNvSpPr>
            <a:spLocks/>
          </p:cNvSpPr>
          <p:nvPr/>
        </p:nvSpPr>
        <p:spPr bwMode="auto">
          <a:xfrm>
            <a:off x="8805863" y="5565775"/>
            <a:ext cx="125412" cy="201613"/>
          </a:xfrm>
          <a:custGeom>
            <a:avLst/>
            <a:gdLst>
              <a:gd name="T0" fmla="*/ 2147483647 w 96"/>
              <a:gd name="T1" fmla="*/ 2147483647 h 156"/>
              <a:gd name="T2" fmla="*/ 2147483647 w 96"/>
              <a:gd name="T3" fmla="*/ 2147483647 h 156"/>
              <a:gd name="T4" fmla="*/ 2147483647 w 96"/>
              <a:gd name="T5" fmla="*/ 2147483647 h 156"/>
              <a:gd name="T6" fmla="*/ 0 w 96"/>
              <a:gd name="T7" fmla="*/ 0 h 156"/>
              <a:gd name="T8" fmla="*/ 2147483647 w 96"/>
              <a:gd name="T9" fmla="*/ 2147483647 h 156"/>
              <a:gd name="T10" fmla="*/ 2147483647 w 96"/>
              <a:gd name="T11" fmla="*/ 2147483647 h 156"/>
              <a:gd name="T12" fmla="*/ 2147483647 w 96"/>
              <a:gd name="T13" fmla="*/ 2147483647 h 156"/>
              <a:gd name="T14" fmla="*/ 2147483647 w 96"/>
              <a:gd name="T15" fmla="*/ 2147483647 h 156"/>
              <a:gd name="T16" fmla="*/ 2147483647 w 96"/>
              <a:gd name="T17" fmla="*/ 2147483647 h 156"/>
              <a:gd name="T18" fmla="*/ 2147483647 w 96"/>
              <a:gd name="T19" fmla="*/ 2147483647 h 156"/>
              <a:gd name="T20" fmla="*/ 2147483647 w 96"/>
              <a:gd name="T21" fmla="*/ 2147483647 h 156"/>
              <a:gd name="T22" fmla="*/ 2147483647 w 96"/>
              <a:gd name="T23" fmla="*/ 2147483647 h 156"/>
              <a:gd name="T24" fmla="*/ 2147483647 w 96"/>
              <a:gd name="T25" fmla="*/ 2147483647 h 156"/>
              <a:gd name="T26" fmla="*/ 2147483647 w 96"/>
              <a:gd name="T27" fmla="*/ 2147483647 h 156"/>
              <a:gd name="T28" fmla="*/ 2147483647 w 96"/>
              <a:gd name="T29" fmla="*/ 2147483647 h 156"/>
              <a:gd name="T30" fmla="*/ 2147483647 w 96"/>
              <a:gd name="T31" fmla="*/ 2147483647 h 156"/>
              <a:gd name="T32" fmla="*/ 2147483647 w 96"/>
              <a:gd name="T33" fmla="*/ 2147483647 h 156"/>
              <a:gd name="T34" fmla="*/ 2147483647 w 96"/>
              <a:gd name="T35" fmla="*/ 2147483647 h 15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6"/>
              <a:gd name="T55" fmla="*/ 0 h 156"/>
              <a:gd name="T56" fmla="*/ 96 w 96"/>
              <a:gd name="T57" fmla="*/ 156 h 15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6" h="156">
                <a:moveTo>
                  <a:pt x="6" y="108"/>
                </a:moveTo>
                <a:lnTo>
                  <a:pt x="24" y="78"/>
                </a:lnTo>
                <a:lnTo>
                  <a:pt x="24" y="54"/>
                </a:lnTo>
                <a:lnTo>
                  <a:pt x="0" y="0"/>
                </a:lnTo>
                <a:lnTo>
                  <a:pt x="30" y="12"/>
                </a:lnTo>
                <a:lnTo>
                  <a:pt x="30" y="42"/>
                </a:lnTo>
                <a:lnTo>
                  <a:pt x="42" y="60"/>
                </a:lnTo>
                <a:lnTo>
                  <a:pt x="60" y="78"/>
                </a:lnTo>
                <a:lnTo>
                  <a:pt x="84" y="66"/>
                </a:lnTo>
                <a:lnTo>
                  <a:pt x="96" y="78"/>
                </a:lnTo>
                <a:lnTo>
                  <a:pt x="90" y="90"/>
                </a:lnTo>
                <a:lnTo>
                  <a:pt x="78" y="102"/>
                </a:lnTo>
                <a:lnTo>
                  <a:pt x="66" y="114"/>
                </a:lnTo>
                <a:lnTo>
                  <a:pt x="60" y="132"/>
                </a:lnTo>
                <a:lnTo>
                  <a:pt x="42" y="156"/>
                </a:lnTo>
                <a:lnTo>
                  <a:pt x="24" y="144"/>
                </a:lnTo>
                <a:lnTo>
                  <a:pt x="30" y="126"/>
                </a:lnTo>
                <a:lnTo>
                  <a:pt x="6" y="10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31" name="Freeform 268"/>
          <p:cNvSpPr>
            <a:spLocks/>
          </p:cNvSpPr>
          <p:nvPr/>
        </p:nvSpPr>
        <p:spPr bwMode="auto">
          <a:xfrm>
            <a:off x="7323138" y="4938713"/>
            <a:ext cx="989012" cy="750887"/>
          </a:xfrm>
          <a:custGeom>
            <a:avLst/>
            <a:gdLst>
              <a:gd name="T0" fmla="*/ 2147483646 w 757"/>
              <a:gd name="T1" fmla="*/ 2147483646 h 577"/>
              <a:gd name="T2" fmla="*/ 2147483646 w 757"/>
              <a:gd name="T3" fmla="*/ 2147483646 h 577"/>
              <a:gd name="T4" fmla="*/ 0 w 757"/>
              <a:gd name="T5" fmla="*/ 2147483646 h 577"/>
              <a:gd name="T6" fmla="*/ 2147483646 w 757"/>
              <a:gd name="T7" fmla="*/ 2147483646 h 577"/>
              <a:gd name="T8" fmla="*/ 2147483646 w 757"/>
              <a:gd name="T9" fmla="*/ 2147483646 h 577"/>
              <a:gd name="T10" fmla="*/ 2147483646 w 757"/>
              <a:gd name="T11" fmla="*/ 2147483646 h 577"/>
              <a:gd name="T12" fmla="*/ 2147483646 w 757"/>
              <a:gd name="T13" fmla="*/ 2147483646 h 577"/>
              <a:gd name="T14" fmla="*/ 2147483646 w 757"/>
              <a:gd name="T15" fmla="*/ 2147483646 h 577"/>
              <a:gd name="T16" fmla="*/ 2147483646 w 757"/>
              <a:gd name="T17" fmla="*/ 2147483646 h 577"/>
              <a:gd name="T18" fmla="*/ 2147483646 w 757"/>
              <a:gd name="T19" fmla="*/ 2147483646 h 577"/>
              <a:gd name="T20" fmla="*/ 2147483646 w 757"/>
              <a:gd name="T21" fmla="*/ 0 h 577"/>
              <a:gd name="T22" fmla="*/ 2147483646 w 757"/>
              <a:gd name="T23" fmla="*/ 2147483646 h 577"/>
              <a:gd name="T24" fmla="*/ 2147483646 w 757"/>
              <a:gd name="T25" fmla="*/ 2147483646 h 577"/>
              <a:gd name="T26" fmla="*/ 2147483646 w 757"/>
              <a:gd name="T27" fmla="*/ 2147483646 h 577"/>
              <a:gd name="T28" fmla="*/ 2147483646 w 757"/>
              <a:gd name="T29" fmla="*/ 2147483646 h 577"/>
              <a:gd name="T30" fmla="*/ 2147483646 w 757"/>
              <a:gd name="T31" fmla="*/ 2147483646 h 577"/>
              <a:gd name="T32" fmla="*/ 2147483646 w 757"/>
              <a:gd name="T33" fmla="*/ 2147483646 h 577"/>
              <a:gd name="T34" fmla="*/ 2147483646 w 757"/>
              <a:gd name="T35" fmla="*/ 2147483646 h 577"/>
              <a:gd name="T36" fmla="*/ 2147483646 w 757"/>
              <a:gd name="T37" fmla="*/ 2147483646 h 577"/>
              <a:gd name="T38" fmla="*/ 2147483646 w 757"/>
              <a:gd name="T39" fmla="*/ 2147483646 h 577"/>
              <a:gd name="T40" fmla="*/ 2147483646 w 757"/>
              <a:gd name="T41" fmla="*/ 2147483646 h 577"/>
              <a:gd name="T42" fmla="*/ 2147483646 w 757"/>
              <a:gd name="T43" fmla="*/ 2147483646 h 577"/>
              <a:gd name="T44" fmla="*/ 2147483646 w 757"/>
              <a:gd name="T45" fmla="*/ 2147483646 h 577"/>
              <a:gd name="T46" fmla="*/ 2147483646 w 757"/>
              <a:gd name="T47" fmla="*/ 2147483646 h 577"/>
              <a:gd name="T48" fmla="*/ 2147483646 w 757"/>
              <a:gd name="T49" fmla="*/ 2147483646 h 577"/>
              <a:gd name="T50" fmla="*/ 2147483646 w 757"/>
              <a:gd name="T51" fmla="*/ 2147483646 h 577"/>
              <a:gd name="T52" fmla="*/ 2147483646 w 757"/>
              <a:gd name="T53" fmla="*/ 2147483646 h 577"/>
              <a:gd name="T54" fmla="*/ 2147483646 w 757"/>
              <a:gd name="T55" fmla="*/ 2147483646 h 577"/>
              <a:gd name="T56" fmla="*/ 2147483646 w 757"/>
              <a:gd name="T57" fmla="*/ 2147483646 h 577"/>
              <a:gd name="T58" fmla="*/ 2147483646 w 757"/>
              <a:gd name="T59" fmla="*/ 2147483646 h 577"/>
              <a:gd name="T60" fmla="*/ 2147483646 w 757"/>
              <a:gd name="T61" fmla="*/ 2147483646 h 577"/>
              <a:gd name="T62" fmla="*/ 2147483646 w 757"/>
              <a:gd name="T63" fmla="*/ 2147483646 h 577"/>
              <a:gd name="T64" fmla="*/ 2147483646 w 757"/>
              <a:gd name="T65" fmla="*/ 2147483646 h 577"/>
              <a:gd name="T66" fmla="*/ 2147483646 w 757"/>
              <a:gd name="T67" fmla="*/ 2147483646 h 577"/>
              <a:gd name="T68" fmla="*/ 2147483646 w 757"/>
              <a:gd name="T69" fmla="*/ 2147483646 h 577"/>
              <a:gd name="T70" fmla="*/ 2147483646 w 757"/>
              <a:gd name="T71" fmla="*/ 2147483646 h 57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57" h="577">
                <a:moveTo>
                  <a:pt x="30" y="463"/>
                </a:moveTo>
                <a:lnTo>
                  <a:pt x="36" y="415"/>
                </a:lnTo>
                <a:lnTo>
                  <a:pt x="30" y="385"/>
                </a:lnTo>
                <a:lnTo>
                  <a:pt x="6" y="307"/>
                </a:lnTo>
                <a:lnTo>
                  <a:pt x="6" y="283"/>
                </a:lnTo>
                <a:lnTo>
                  <a:pt x="0" y="247"/>
                </a:lnTo>
                <a:lnTo>
                  <a:pt x="6" y="217"/>
                </a:lnTo>
                <a:lnTo>
                  <a:pt x="30" y="193"/>
                </a:lnTo>
                <a:lnTo>
                  <a:pt x="78" y="175"/>
                </a:lnTo>
                <a:lnTo>
                  <a:pt x="114" y="151"/>
                </a:lnTo>
                <a:lnTo>
                  <a:pt x="144" y="145"/>
                </a:lnTo>
                <a:lnTo>
                  <a:pt x="156" y="109"/>
                </a:lnTo>
                <a:lnTo>
                  <a:pt x="180" y="97"/>
                </a:lnTo>
                <a:lnTo>
                  <a:pt x="204" y="90"/>
                </a:lnTo>
                <a:lnTo>
                  <a:pt x="240" y="60"/>
                </a:lnTo>
                <a:lnTo>
                  <a:pt x="264" y="48"/>
                </a:lnTo>
                <a:lnTo>
                  <a:pt x="282" y="60"/>
                </a:lnTo>
                <a:lnTo>
                  <a:pt x="300" y="66"/>
                </a:lnTo>
                <a:lnTo>
                  <a:pt x="312" y="42"/>
                </a:lnTo>
                <a:lnTo>
                  <a:pt x="330" y="24"/>
                </a:lnTo>
                <a:lnTo>
                  <a:pt x="360" y="18"/>
                </a:lnTo>
                <a:lnTo>
                  <a:pt x="372" y="0"/>
                </a:lnTo>
                <a:lnTo>
                  <a:pt x="396" y="6"/>
                </a:lnTo>
                <a:lnTo>
                  <a:pt x="438" y="12"/>
                </a:lnTo>
                <a:lnTo>
                  <a:pt x="432" y="36"/>
                </a:lnTo>
                <a:lnTo>
                  <a:pt x="420" y="66"/>
                </a:lnTo>
                <a:lnTo>
                  <a:pt x="438" y="78"/>
                </a:lnTo>
                <a:lnTo>
                  <a:pt x="468" y="78"/>
                </a:lnTo>
                <a:lnTo>
                  <a:pt x="492" y="115"/>
                </a:lnTo>
                <a:lnTo>
                  <a:pt x="510" y="109"/>
                </a:lnTo>
                <a:lnTo>
                  <a:pt x="540" y="90"/>
                </a:lnTo>
                <a:lnTo>
                  <a:pt x="540" y="30"/>
                </a:lnTo>
                <a:lnTo>
                  <a:pt x="564" y="0"/>
                </a:lnTo>
                <a:lnTo>
                  <a:pt x="576" y="42"/>
                </a:lnTo>
                <a:lnTo>
                  <a:pt x="582" y="54"/>
                </a:lnTo>
                <a:lnTo>
                  <a:pt x="594" y="60"/>
                </a:lnTo>
                <a:lnTo>
                  <a:pt x="612" y="121"/>
                </a:lnTo>
                <a:lnTo>
                  <a:pt x="642" y="151"/>
                </a:lnTo>
                <a:lnTo>
                  <a:pt x="678" y="163"/>
                </a:lnTo>
                <a:lnTo>
                  <a:pt x="690" y="199"/>
                </a:lnTo>
                <a:lnTo>
                  <a:pt x="708" y="211"/>
                </a:lnTo>
                <a:lnTo>
                  <a:pt x="714" y="241"/>
                </a:lnTo>
                <a:lnTo>
                  <a:pt x="751" y="265"/>
                </a:lnTo>
                <a:lnTo>
                  <a:pt x="751" y="289"/>
                </a:lnTo>
                <a:lnTo>
                  <a:pt x="757" y="325"/>
                </a:lnTo>
                <a:lnTo>
                  <a:pt x="757" y="379"/>
                </a:lnTo>
                <a:lnTo>
                  <a:pt x="714" y="469"/>
                </a:lnTo>
                <a:lnTo>
                  <a:pt x="696" y="523"/>
                </a:lnTo>
                <a:lnTo>
                  <a:pt x="696" y="547"/>
                </a:lnTo>
                <a:lnTo>
                  <a:pt x="684" y="547"/>
                </a:lnTo>
                <a:lnTo>
                  <a:pt x="660" y="559"/>
                </a:lnTo>
                <a:lnTo>
                  <a:pt x="636" y="577"/>
                </a:lnTo>
                <a:lnTo>
                  <a:pt x="618" y="577"/>
                </a:lnTo>
                <a:lnTo>
                  <a:pt x="594" y="559"/>
                </a:lnTo>
                <a:lnTo>
                  <a:pt x="576" y="571"/>
                </a:lnTo>
                <a:lnTo>
                  <a:pt x="534" y="553"/>
                </a:lnTo>
                <a:lnTo>
                  <a:pt x="498" y="535"/>
                </a:lnTo>
                <a:lnTo>
                  <a:pt x="480" y="505"/>
                </a:lnTo>
                <a:lnTo>
                  <a:pt x="468" y="481"/>
                </a:lnTo>
                <a:lnTo>
                  <a:pt x="444" y="487"/>
                </a:lnTo>
                <a:lnTo>
                  <a:pt x="420" y="463"/>
                </a:lnTo>
                <a:lnTo>
                  <a:pt x="378" y="421"/>
                </a:lnTo>
                <a:lnTo>
                  <a:pt x="312" y="409"/>
                </a:lnTo>
                <a:lnTo>
                  <a:pt x="264" y="415"/>
                </a:lnTo>
                <a:lnTo>
                  <a:pt x="204" y="433"/>
                </a:lnTo>
                <a:lnTo>
                  <a:pt x="198" y="451"/>
                </a:lnTo>
                <a:lnTo>
                  <a:pt x="162" y="457"/>
                </a:lnTo>
                <a:lnTo>
                  <a:pt x="138" y="457"/>
                </a:lnTo>
                <a:lnTo>
                  <a:pt x="120" y="475"/>
                </a:lnTo>
                <a:lnTo>
                  <a:pt x="84" y="487"/>
                </a:lnTo>
                <a:lnTo>
                  <a:pt x="60" y="487"/>
                </a:lnTo>
                <a:lnTo>
                  <a:pt x="30" y="46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4132" name="Freeform 269"/>
          <p:cNvSpPr>
            <a:spLocks/>
          </p:cNvSpPr>
          <p:nvPr/>
        </p:nvSpPr>
        <p:spPr bwMode="auto">
          <a:xfrm>
            <a:off x="8099425" y="5734050"/>
            <a:ext cx="87313" cy="119063"/>
          </a:xfrm>
          <a:custGeom>
            <a:avLst/>
            <a:gdLst>
              <a:gd name="T0" fmla="*/ 0 w 66"/>
              <a:gd name="T1" fmla="*/ 2147483646 h 91"/>
              <a:gd name="T2" fmla="*/ 2147483646 w 66"/>
              <a:gd name="T3" fmla="*/ 2147483646 h 91"/>
              <a:gd name="T4" fmla="*/ 2147483646 w 66"/>
              <a:gd name="T5" fmla="*/ 2147483646 h 91"/>
              <a:gd name="T6" fmla="*/ 2147483646 w 66"/>
              <a:gd name="T7" fmla="*/ 2147483646 h 91"/>
              <a:gd name="T8" fmla="*/ 2147483646 w 66"/>
              <a:gd name="T9" fmla="*/ 2147483646 h 91"/>
              <a:gd name="T10" fmla="*/ 2147483646 w 66"/>
              <a:gd name="T11" fmla="*/ 2147483646 h 91"/>
              <a:gd name="T12" fmla="*/ 2147483646 w 66"/>
              <a:gd name="T13" fmla="*/ 0 h 91"/>
              <a:gd name="T14" fmla="*/ 2147483646 w 66"/>
              <a:gd name="T15" fmla="*/ 2147483646 h 91"/>
              <a:gd name="T16" fmla="*/ 0 w 66"/>
              <a:gd name="T17" fmla="*/ 2147483646 h 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66" h="91">
                <a:moveTo>
                  <a:pt x="0" y="18"/>
                </a:moveTo>
                <a:lnTo>
                  <a:pt x="12" y="48"/>
                </a:lnTo>
                <a:lnTo>
                  <a:pt x="18" y="72"/>
                </a:lnTo>
                <a:lnTo>
                  <a:pt x="36" y="91"/>
                </a:lnTo>
                <a:lnTo>
                  <a:pt x="48" y="66"/>
                </a:lnTo>
                <a:lnTo>
                  <a:pt x="66" y="30"/>
                </a:lnTo>
                <a:lnTo>
                  <a:pt x="66" y="0"/>
                </a:lnTo>
                <a:lnTo>
                  <a:pt x="42" y="12"/>
                </a:lnTo>
                <a:lnTo>
                  <a:pt x="0" y="1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8467" name="Freeform 271"/>
          <p:cNvSpPr>
            <a:spLocks/>
          </p:cNvSpPr>
          <p:nvPr/>
        </p:nvSpPr>
        <p:spPr bwMode="auto">
          <a:xfrm>
            <a:off x="7259638" y="4486275"/>
            <a:ext cx="227012" cy="265113"/>
          </a:xfrm>
          <a:custGeom>
            <a:avLst/>
            <a:gdLst>
              <a:gd name="T0" fmla="*/ 2147483647 w 174"/>
              <a:gd name="T1" fmla="*/ 2147483647 h 204"/>
              <a:gd name="T2" fmla="*/ 0 w 174"/>
              <a:gd name="T3" fmla="*/ 2147483647 h 204"/>
              <a:gd name="T4" fmla="*/ 0 w 174"/>
              <a:gd name="T5" fmla="*/ 2147483647 h 204"/>
              <a:gd name="T6" fmla="*/ 2147483647 w 174"/>
              <a:gd name="T7" fmla="*/ 2147483647 h 204"/>
              <a:gd name="T8" fmla="*/ 2147483647 w 174"/>
              <a:gd name="T9" fmla="*/ 2147483647 h 204"/>
              <a:gd name="T10" fmla="*/ 2147483647 w 174"/>
              <a:gd name="T11" fmla="*/ 2147483647 h 204"/>
              <a:gd name="T12" fmla="*/ 2147483647 w 174"/>
              <a:gd name="T13" fmla="*/ 2147483647 h 204"/>
              <a:gd name="T14" fmla="*/ 2147483647 w 174"/>
              <a:gd name="T15" fmla="*/ 0 h 204"/>
              <a:gd name="T16" fmla="*/ 2147483647 w 174"/>
              <a:gd name="T17" fmla="*/ 2147483647 h 204"/>
              <a:gd name="T18" fmla="*/ 2147483647 w 174"/>
              <a:gd name="T19" fmla="*/ 2147483647 h 204"/>
              <a:gd name="T20" fmla="*/ 2147483647 w 174"/>
              <a:gd name="T21" fmla="*/ 2147483647 h 204"/>
              <a:gd name="T22" fmla="*/ 2147483647 w 174"/>
              <a:gd name="T23" fmla="*/ 2147483647 h 204"/>
              <a:gd name="T24" fmla="*/ 2147483647 w 174"/>
              <a:gd name="T25" fmla="*/ 2147483647 h 204"/>
              <a:gd name="T26" fmla="*/ 2147483647 w 174"/>
              <a:gd name="T27" fmla="*/ 2147483647 h 204"/>
              <a:gd name="T28" fmla="*/ 2147483647 w 174"/>
              <a:gd name="T29" fmla="*/ 2147483647 h 204"/>
              <a:gd name="T30" fmla="*/ 2147483647 w 174"/>
              <a:gd name="T31" fmla="*/ 2147483647 h 204"/>
              <a:gd name="T32" fmla="*/ 2147483647 w 174"/>
              <a:gd name="T33" fmla="*/ 2147483647 h 204"/>
              <a:gd name="T34" fmla="*/ 2147483647 w 174"/>
              <a:gd name="T35" fmla="*/ 2147483647 h 204"/>
              <a:gd name="T36" fmla="*/ 2147483647 w 174"/>
              <a:gd name="T37" fmla="*/ 2147483647 h 204"/>
              <a:gd name="T38" fmla="*/ 2147483647 w 174"/>
              <a:gd name="T39" fmla="*/ 2147483647 h 204"/>
              <a:gd name="T40" fmla="*/ 2147483647 w 174"/>
              <a:gd name="T41" fmla="*/ 2147483647 h 204"/>
              <a:gd name="T42" fmla="*/ 2147483647 w 174"/>
              <a:gd name="T43" fmla="*/ 2147483647 h 204"/>
              <a:gd name="T44" fmla="*/ 2147483647 w 174"/>
              <a:gd name="T45" fmla="*/ 2147483647 h 204"/>
              <a:gd name="T46" fmla="*/ 2147483647 w 174"/>
              <a:gd name="T47" fmla="*/ 2147483647 h 20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4"/>
              <a:gd name="T73" fmla="*/ 0 h 204"/>
              <a:gd name="T74" fmla="*/ 174 w 174"/>
              <a:gd name="T75" fmla="*/ 204 h 204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4" h="204">
                <a:moveTo>
                  <a:pt x="12" y="168"/>
                </a:moveTo>
                <a:lnTo>
                  <a:pt x="0" y="144"/>
                </a:lnTo>
                <a:lnTo>
                  <a:pt x="0" y="108"/>
                </a:lnTo>
                <a:lnTo>
                  <a:pt x="12" y="90"/>
                </a:lnTo>
                <a:lnTo>
                  <a:pt x="36" y="84"/>
                </a:lnTo>
                <a:lnTo>
                  <a:pt x="60" y="66"/>
                </a:lnTo>
                <a:lnTo>
                  <a:pt x="96" y="24"/>
                </a:lnTo>
                <a:lnTo>
                  <a:pt x="138" y="0"/>
                </a:lnTo>
                <a:lnTo>
                  <a:pt x="162" y="12"/>
                </a:lnTo>
                <a:lnTo>
                  <a:pt x="174" y="30"/>
                </a:lnTo>
                <a:lnTo>
                  <a:pt x="156" y="48"/>
                </a:lnTo>
                <a:lnTo>
                  <a:pt x="150" y="66"/>
                </a:lnTo>
                <a:lnTo>
                  <a:pt x="156" y="90"/>
                </a:lnTo>
                <a:lnTo>
                  <a:pt x="174" y="108"/>
                </a:lnTo>
                <a:lnTo>
                  <a:pt x="156" y="120"/>
                </a:lnTo>
                <a:lnTo>
                  <a:pt x="150" y="132"/>
                </a:lnTo>
                <a:lnTo>
                  <a:pt x="138" y="150"/>
                </a:lnTo>
                <a:lnTo>
                  <a:pt x="126" y="168"/>
                </a:lnTo>
                <a:lnTo>
                  <a:pt x="114" y="198"/>
                </a:lnTo>
                <a:lnTo>
                  <a:pt x="90" y="204"/>
                </a:lnTo>
                <a:lnTo>
                  <a:pt x="72" y="192"/>
                </a:lnTo>
                <a:lnTo>
                  <a:pt x="42" y="192"/>
                </a:lnTo>
                <a:lnTo>
                  <a:pt x="24" y="192"/>
                </a:lnTo>
                <a:lnTo>
                  <a:pt x="12" y="16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68" name="Freeform 274"/>
          <p:cNvSpPr>
            <a:spLocks/>
          </p:cNvSpPr>
          <p:nvPr/>
        </p:nvSpPr>
        <p:spPr bwMode="auto">
          <a:xfrm>
            <a:off x="7456488" y="4618038"/>
            <a:ext cx="141287" cy="173037"/>
          </a:xfrm>
          <a:custGeom>
            <a:avLst/>
            <a:gdLst>
              <a:gd name="T0" fmla="*/ 2147483647 w 108"/>
              <a:gd name="T1" fmla="*/ 2147483647 h 132"/>
              <a:gd name="T2" fmla="*/ 2147483647 w 108"/>
              <a:gd name="T3" fmla="*/ 2147483647 h 132"/>
              <a:gd name="T4" fmla="*/ 0 w 108"/>
              <a:gd name="T5" fmla="*/ 2147483647 h 132"/>
              <a:gd name="T6" fmla="*/ 2147483647 w 108"/>
              <a:gd name="T7" fmla="*/ 2147483647 h 132"/>
              <a:gd name="T8" fmla="*/ 2147483647 w 108"/>
              <a:gd name="T9" fmla="*/ 2147483647 h 132"/>
              <a:gd name="T10" fmla="*/ 2147483647 w 108"/>
              <a:gd name="T11" fmla="*/ 2147483647 h 132"/>
              <a:gd name="T12" fmla="*/ 2147483647 w 108"/>
              <a:gd name="T13" fmla="*/ 2147483647 h 132"/>
              <a:gd name="T14" fmla="*/ 2147483647 w 108"/>
              <a:gd name="T15" fmla="*/ 0 h 132"/>
              <a:gd name="T16" fmla="*/ 2147483647 w 108"/>
              <a:gd name="T17" fmla="*/ 2147483647 h 132"/>
              <a:gd name="T18" fmla="*/ 2147483647 w 108"/>
              <a:gd name="T19" fmla="*/ 2147483647 h 132"/>
              <a:gd name="T20" fmla="*/ 2147483647 w 108"/>
              <a:gd name="T21" fmla="*/ 2147483647 h 132"/>
              <a:gd name="T22" fmla="*/ 2147483647 w 108"/>
              <a:gd name="T23" fmla="*/ 2147483647 h 132"/>
              <a:gd name="T24" fmla="*/ 2147483647 w 108"/>
              <a:gd name="T25" fmla="*/ 2147483647 h 132"/>
              <a:gd name="T26" fmla="*/ 2147483647 w 108"/>
              <a:gd name="T27" fmla="*/ 2147483647 h 132"/>
              <a:gd name="T28" fmla="*/ 2147483647 w 108"/>
              <a:gd name="T29" fmla="*/ 2147483647 h 132"/>
              <a:gd name="T30" fmla="*/ 2147483647 w 108"/>
              <a:gd name="T31" fmla="*/ 2147483647 h 132"/>
              <a:gd name="T32" fmla="*/ 2147483647 w 108"/>
              <a:gd name="T33" fmla="*/ 2147483647 h 132"/>
              <a:gd name="T34" fmla="*/ 2147483647 w 108"/>
              <a:gd name="T35" fmla="*/ 2147483647 h 132"/>
              <a:gd name="T36" fmla="*/ 2147483647 w 108"/>
              <a:gd name="T37" fmla="*/ 2147483647 h 132"/>
              <a:gd name="T38" fmla="*/ 2147483647 w 108"/>
              <a:gd name="T39" fmla="*/ 2147483647 h 132"/>
              <a:gd name="T40" fmla="*/ 2147483647 w 108"/>
              <a:gd name="T41" fmla="*/ 2147483647 h 132"/>
              <a:gd name="T42" fmla="*/ 2147483647 w 108"/>
              <a:gd name="T43" fmla="*/ 2147483647 h 132"/>
              <a:gd name="T44" fmla="*/ 2147483647 w 108"/>
              <a:gd name="T45" fmla="*/ 2147483647 h 132"/>
              <a:gd name="T46" fmla="*/ 2147483647 w 108"/>
              <a:gd name="T47" fmla="*/ 2147483647 h 13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08"/>
              <a:gd name="T73" fmla="*/ 0 h 132"/>
              <a:gd name="T74" fmla="*/ 108 w 108"/>
              <a:gd name="T75" fmla="*/ 132 h 13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08" h="132">
                <a:moveTo>
                  <a:pt x="12" y="126"/>
                </a:moveTo>
                <a:lnTo>
                  <a:pt x="12" y="108"/>
                </a:lnTo>
                <a:lnTo>
                  <a:pt x="0" y="84"/>
                </a:lnTo>
                <a:lnTo>
                  <a:pt x="6" y="66"/>
                </a:lnTo>
                <a:lnTo>
                  <a:pt x="24" y="24"/>
                </a:lnTo>
                <a:lnTo>
                  <a:pt x="36" y="12"/>
                </a:lnTo>
                <a:lnTo>
                  <a:pt x="66" y="6"/>
                </a:lnTo>
                <a:lnTo>
                  <a:pt x="108" y="0"/>
                </a:lnTo>
                <a:lnTo>
                  <a:pt x="108" y="12"/>
                </a:lnTo>
                <a:lnTo>
                  <a:pt x="90" y="12"/>
                </a:lnTo>
                <a:lnTo>
                  <a:pt x="54" y="24"/>
                </a:lnTo>
                <a:lnTo>
                  <a:pt x="42" y="42"/>
                </a:lnTo>
                <a:lnTo>
                  <a:pt x="84" y="42"/>
                </a:lnTo>
                <a:lnTo>
                  <a:pt x="90" y="60"/>
                </a:lnTo>
                <a:lnTo>
                  <a:pt x="78" y="66"/>
                </a:lnTo>
                <a:lnTo>
                  <a:pt x="66" y="78"/>
                </a:lnTo>
                <a:lnTo>
                  <a:pt x="90" y="102"/>
                </a:lnTo>
                <a:lnTo>
                  <a:pt x="96" y="126"/>
                </a:lnTo>
                <a:lnTo>
                  <a:pt x="72" y="126"/>
                </a:lnTo>
                <a:lnTo>
                  <a:pt x="54" y="108"/>
                </a:lnTo>
                <a:lnTo>
                  <a:pt x="36" y="84"/>
                </a:lnTo>
                <a:lnTo>
                  <a:pt x="36" y="114"/>
                </a:lnTo>
                <a:lnTo>
                  <a:pt x="36" y="132"/>
                </a:lnTo>
                <a:lnTo>
                  <a:pt x="12" y="12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69" name="Freeform 275"/>
          <p:cNvSpPr>
            <a:spLocks/>
          </p:cNvSpPr>
          <p:nvPr/>
        </p:nvSpPr>
        <p:spPr bwMode="auto">
          <a:xfrm>
            <a:off x="7135813" y="4814888"/>
            <a:ext cx="265112" cy="60325"/>
          </a:xfrm>
          <a:custGeom>
            <a:avLst/>
            <a:gdLst>
              <a:gd name="T0" fmla="*/ 0 w 34"/>
              <a:gd name="T1" fmla="*/ 2147483647 h 8"/>
              <a:gd name="T2" fmla="*/ 2147483647 w 34"/>
              <a:gd name="T3" fmla="*/ 0 h 8"/>
              <a:gd name="T4" fmla="*/ 2147483647 w 34"/>
              <a:gd name="T5" fmla="*/ 0 h 8"/>
              <a:gd name="T6" fmla="*/ 2147483647 w 34"/>
              <a:gd name="T7" fmla="*/ 2147483647 h 8"/>
              <a:gd name="T8" fmla="*/ 2147483647 w 34"/>
              <a:gd name="T9" fmla="*/ 2147483647 h 8"/>
              <a:gd name="T10" fmla="*/ 2147483647 w 34"/>
              <a:gd name="T11" fmla="*/ 2147483647 h 8"/>
              <a:gd name="T12" fmla="*/ 2147483647 w 34"/>
              <a:gd name="T13" fmla="*/ 2147483647 h 8"/>
              <a:gd name="T14" fmla="*/ 2147483647 w 34"/>
              <a:gd name="T15" fmla="*/ 2147483647 h 8"/>
              <a:gd name="T16" fmla="*/ 2147483647 w 34"/>
              <a:gd name="T17" fmla="*/ 2147483647 h 8"/>
              <a:gd name="T18" fmla="*/ 2147483647 w 34"/>
              <a:gd name="T19" fmla="*/ 2147483647 h 8"/>
              <a:gd name="T20" fmla="*/ 0 w 34"/>
              <a:gd name="T21" fmla="*/ 2147483647 h 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"/>
              <a:gd name="T34" fmla="*/ 0 h 8"/>
              <a:gd name="T35" fmla="*/ 34 w 34"/>
              <a:gd name="T36" fmla="*/ 8 h 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" h="8">
                <a:moveTo>
                  <a:pt x="0" y="1"/>
                </a:moveTo>
                <a:cubicBezTo>
                  <a:pt x="9" y="0"/>
                  <a:pt x="9" y="0"/>
                  <a:pt x="9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0" y="1"/>
                  <a:pt x="20" y="1"/>
                  <a:pt x="20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1" y="5"/>
                  <a:pt x="31" y="5"/>
                  <a:pt x="31" y="5"/>
                </a:cubicBezTo>
                <a:cubicBezTo>
                  <a:pt x="34" y="8"/>
                  <a:pt x="34" y="8"/>
                  <a:pt x="34" y="8"/>
                </a:cubicBezTo>
                <a:cubicBezTo>
                  <a:pt x="26" y="7"/>
                  <a:pt x="26" y="7"/>
                  <a:pt x="26" y="7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0" y="4"/>
                  <a:pt x="8" y="4"/>
                </a:cubicBezTo>
                <a:cubicBezTo>
                  <a:pt x="7" y="3"/>
                  <a:pt x="0" y="1"/>
                  <a:pt x="0" y="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70" name="Freeform 276"/>
          <p:cNvSpPr>
            <a:spLocks/>
          </p:cNvSpPr>
          <p:nvPr/>
        </p:nvSpPr>
        <p:spPr bwMode="auto">
          <a:xfrm>
            <a:off x="2928938" y="3178175"/>
            <a:ext cx="158750" cy="179388"/>
          </a:xfrm>
          <a:custGeom>
            <a:avLst/>
            <a:gdLst>
              <a:gd name="T0" fmla="*/ 0 w 120"/>
              <a:gd name="T1" fmla="*/ 2147483647 h 138"/>
              <a:gd name="T2" fmla="*/ 0 w 120"/>
              <a:gd name="T3" fmla="*/ 2147483647 h 138"/>
              <a:gd name="T4" fmla="*/ 2147483647 w 120"/>
              <a:gd name="T5" fmla="*/ 2147483647 h 138"/>
              <a:gd name="T6" fmla="*/ 2147483647 w 120"/>
              <a:gd name="T7" fmla="*/ 2147483647 h 138"/>
              <a:gd name="T8" fmla="*/ 2147483647 w 120"/>
              <a:gd name="T9" fmla="*/ 0 h 138"/>
              <a:gd name="T10" fmla="*/ 2147483647 w 120"/>
              <a:gd name="T11" fmla="*/ 2147483647 h 138"/>
              <a:gd name="T12" fmla="*/ 2147483647 w 120"/>
              <a:gd name="T13" fmla="*/ 2147483647 h 138"/>
              <a:gd name="T14" fmla="*/ 2147483647 w 120"/>
              <a:gd name="T15" fmla="*/ 2147483647 h 138"/>
              <a:gd name="T16" fmla="*/ 2147483647 w 120"/>
              <a:gd name="T17" fmla="*/ 2147483647 h 138"/>
              <a:gd name="T18" fmla="*/ 2147483647 w 120"/>
              <a:gd name="T19" fmla="*/ 2147483647 h 138"/>
              <a:gd name="T20" fmla="*/ 2147483647 w 120"/>
              <a:gd name="T21" fmla="*/ 2147483647 h 138"/>
              <a:gd name="T22" fmla="*/ 2147483647 w 120"/>
              <a:gd name="T23" fmla="*/ 2147483647 h 138"/>
              <a:gd name="T24" fmla="*/ 2147483647 w 120"/>
              <a:gd name="T25" fmla="*/ 2147483647 h 138"/>
              <a:gd name="T26" fmla="*/ 2147483647 w 120"/>
              <a:gd name="T27" fmla="*/ 2147483647 h 138"/>
              <a:gd name="T28" fmla="*/ 2147483647 w 120"/>
              <a:gd name="T29" fmla="*/ 2147483647 h 138"/>
              <a:gd name="T30" fmla="*/ 2147483647 w 120"/>
              <a:gd name="T31" fmla="*/ 2147483647 h 138"/>
              <a:gd name="T32" fmla="*/ 0 w 120"/>
              <a:gd name="T33" fmla="*/ 2147483647 h 1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"/>
              <a:gd name="T52" fmla="*/ 0 h 138"/>
              <a:gd name="T53" fmla="*/ 120 w 120"/>
              <a:gd name="T54" fmla="*/ 138 h 1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" h="138">
                <a:moveTo>
                  <a:pt x="0" y="114"/>
                </a:moveTo>
                <a:lnTo>
                  <a:pt x="0" y="90"/>
                </a:lnTo>
                <a:lnTo>
                  <a:pt x="6" y="72"/>
                </a:lnTo>
                <a:lnTo>
                  <a:pt x="36" y="24"/>
                </a:lnTo>
                <a:lnTo>
                  <a:pt x="66" y="0"/>
                </a:lnTo>
                <a:lnTo>
                  <a:pt x="66" y="18"/>
                </a:lnTo>
                <a:lnTo>
                  <a:pt x="54" y="42"/>
                </a:lnTo>
                <a:lnTo>
                  <a:pt x="60" y="54"/>
                </a:lnTo>
                <a:lnTo>
                  <a:pt x="108" y="78"/>
                </a:lnTo>
                <a:lnTo>
                  <a:pt x="120" y="108"/>
                </a:lnTo>
                <a:lnTo>
                  <a:pt x="120" y="132"/>
                </a:lnTo>
                <a:lnTo>
                  <a:pt x="96" y="138"/>
                </a:lnTo>
                <a:lnTo>
                  <a:pt x="84" y="120"/>
                </a:lnTo>
                <a:lnTo>
                  <a:pt x="66" y="126"/>
                </a:lnTo>
                <a:lnTo>
                  <a:pt x="48" y="114"/>
                </a:lnTo>
                <a:lnTo>
                  <a:pt x="18" y="108"/>
                </a:lnTo>
                <a:lnTo>
                  <a:pt x="0" y="114"/>
                </a:lnTo>
                <a:close/>
              </a:path>
            </a:pathLst>
          </a:custGeom>
          <a:solidFill>
            <a:srgbClr val="B5444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71" name="Freeform 277"/>
          <p:cNvSpPr>
            <a:spLocks/>
          </p:cNvSpPr>
          <p:nvPr/>
        </p:nvSpPr>
        <p:spPr bwMode="auto">
          <a:xfrm>
            <a:off x="2297113" y="4071457"/>
            <a:ext cx="276225" cy="77787"/>
          </a:xfrm>
          <a:custGeom>
            <a:avLst/>
            <a:gdLst>
              <a:gd name="T0" fmla="*/ 2147483647 w 35"/>
              <a:gd name="T1" fmla="*/ 2147483647 h 10"/>
              <a:gd name="T2" fmla="*/ 2147483647 w 35"/>
              <a:gd name="T3" fmla="*/ 0 h 10"/>
              <a:gd name="T4" fmla="*/ 2147483647 w 35"/>
              <a:gd name="T5" fmla="*/ 0 h 10"/>
              <a:gd name="T6" fmla="*/ 2147483647 w 35"/>
              <a:gd name="T7" fmla="*/ 2147483647 h 10"/>
              <a:gd name="T8" fmla="*/ 2147483647 w 35"/>
              <a:gd name="T9" fmla="*/ 2147483647 h 10"/>
              <a:gd name="T10" fmla="*/ 2147483647 w 35"/>
              <a:gd name="T11" fmla="*/ 2147483647 h 10"/>
              <a:gd name="T12" fmla="*/ 2147483647 w 35"/>
              <a:gd name="T13" fmla="*/ 2147483647 h 10"/>
              <a:gd name="T14" fmla="*/ 2147483647 w 35"/>
              <a:gd name="T15" fmla="*/ 2147483647 h 10"/>
              <a:gd name="T16" fmla="*/ 2147483647 w 35"/>
              <a:gd name="T17" fmla="*/ 2147483647 h 10"/>
              <a:gd name="T18" fmla="*/ 2147483647 w 35"/>
              <a:gd name="T19" fmla="*/ 2147483647 h 10"/>
              <a:gd name="T20" fmla="*/ 2147483647 w 35"/>
              <a:gd name="T21" fmla="*/ 2147483647 h 10"/>
              <a:gd name="T22" fmla="*/ 2147483647 w 35"/>
              <a:gd name="T23" fmla="*/ 2147483647 h 10"/>
              <a:gd name="T24" fmla="*/ 2147483647 w 35"/>
              <a:gd name="T25" fmla="*/ 2147483647 h 10"/>
              <a:gd name="T26" fmla="*/ 2147483647 w 35"/>
              <a:gd name="T27" fmla="*/ 2147483647 h 10"/>
              <a:gd name="T28" fmla="*/ 0 w 35"/>
              <a:gd name="T29" fmla="*/ 2147483647 h 10"/>
              <a:gd name="T30" fmla="*/ 2147483647 w 35"/>
              <a:gd name="T31" fmla="*/ 2147483647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5"/>
              <a:gd name="T49" fmla="*/ 0 h 10"/>
              <a:gd name="T50" fmla="*/ 35 w 35"/>
              <a:gd name="T51" fmla="*/ 10 h 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5" h="10">
                <a:moveTo>
                  <a:pt x="2" y="1"/>
                </a:moveTo>
                <a:cubicBezTo>
                  <a:pt x="8" y="0"/>
                  <a:pt x="8" y="0"/>
                  <a:pt x="8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5"/>
                  <a:pt x="28" y="6"/>
                </a:cubicBezTo>
                <a:cubicBezTo>
                  <a:pt x="30" y="7"/>
                  <a:pt x="33" y="7"/>
                  <a:pt x="33" y="7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10"/>
                  <a:pt x="33" y="10"/>
                </a:cubicBezTo>
                <a:cubicBezTo>
                  <a:pt x="31" y="10"/>
                  <a:pt x="25" y="10"/>
                  <a:pt x="25" y="10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5"/>
                  <a:pt x="21" y="5"/>
                  <a:pt x="21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9" y="4"/>
                  <a:pt x="9" y="4"/>
                  <a:pt x="9" y="4"/>
                </a:cubicBezTo>
                <a:cubicBezTo>
                  <a:pt x="5" y="4"/>
                  <a:pt x="5" y="4"/>
                  <a:pt x="5" y="4"/>
                </a:cubicBezTo>
                <a:cubicBezTo>
                  <a:pt x="0" y="3"/>
                  <a:pt x="0" y="3"/>
                  <a:pt x="0" y="3"/>
                </a:cubicBezTo>
                <a:lnTo>
                  <a:pt x="2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72" name="Freeform 278"/>
          <p:cNvSpPr>
            <a:spLocks/>
          </p:cNvSpPr>
          <p:nvPr/>
        </p:nvSpPr>
        <p:spPr bwMode="auto">
          <a:xfrm>
            <a:off x="2573338" y="4157182"/>
            <a:ext cx="171450" cy="47625"/>
          </a:xfrm>
          <a:custGeom>
            <a:avLst/>
            <a:gdLst>
              <a:gd name="T0" fmla="*/ 2147483647 w 132"/>
              <a:gd name="T1" fmla="*/ 0 h 36"/>
              <a:gd name="T2" fmla="*/ 2147483647 w 132"/>
              <a:gd name="T3" fmla="*/ 2147483647 h 36"/>
              <a:gd name="T4" fmla="*/ 0 w 132"/>
              <a:gd name="T5" fmla="*/ 2147483647 h 36"/>
              <a:gd name="T6" fmla="*/ 2147483647 w 132"/>
              <a:gd name="T7" fmla="*/ 2147483647 h 36"/>
              <a:gd name="T8" fmla="*/ 2147483647 w 132"/>
              <a:gd name="T9" fmla="*/ 2147483647 h 36"/>
              <a:gd name="T10" fmla="*/ 2147483647 w 132"/>
              <a:gd name="T11" fmla="*/ 2147483647 h 36"/>
              <a:gd name="T12" fmla="*/ 2147483647 w 132"/>
              <a:gd name="T13" fmla="*/ 2147483647 h 36"/>
              <a:gd name="T14" fmla="*/ 2147483647 w 132"/>
              <a:gd name="T15" fmla="*/ 2147483647 h 36"/>
              <a:gd name="T16" fmla="*/ 2147483647 w 132"/>
              <a:gd name="T17" fmla="*/ 2147483647 h 36"/>
              <a:gd name="T18" fmla="*/ 2147483647 w 132"/>
              <a:gd name="T19" fmla="*/ 0 h 36"/>
              <a:gd name="T20" fmla="*/ 2147483647 w 132"/>
              <a:gd name="T21" fmla="*/ 0 h 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32"/>
              <a:gd name="T34" fmla="*/ 0 h 36"/>
              <a:gd name="T35" fmla="*/ 132 w 132"/>
              <a:gd name="T36" fmla="*/ 36 h 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32" h="36">
                <a:moveTo>
                  <a:pt x="24" y="0"/>
                </a:moveTo>
                <a:lnTo>
                  <a:pt x="24" y="12"/>
                </a:lnTo>
                <a:lnTo>
                  <a:pt x="0" y="18"/>
                </a:lnTo>
                <a:lnTo>
                  <a:pt x="30" y="30"/>
                </a:lnTo>
                <a:lnTo>
                  <a:pt x="42" y="36"/>
                </a:lnTo>
                <a:lnTo>
                  <a:pt x="66" y="36"/>
                </a:lnTo>
                <a:lnTo>
                  <a:pt x="84" y="24"/>
                </a:lnTo>
                <a:lnTo>
                  <a:pt x="132" y="30"/>
                </a:lnTo>
                <a:lnTo>
                  <a:pt x="108" y="18"/>
                </a:lnTo>
                <a:lnTo>
                  <a:pt x="72" y="0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73" name="Freeform 279"/>
          <p:cNvSpPr>
            <a:spLocks/>
          </p:cNvSpPr>
          <p:nvPr/>
        </p:nvSpPr>
        <p:spPr bwMode="auto">
          <a:xfrm>
            <a:off x="4814888" y="3643313"/>
            <a:ext cx="77787" cy="46037"/>
          </a:xfrm>
          <a:custGeom>
            <a:avLst/>
            <a:gdLst>
              <a:gd name="T0" fmla="*/ 0 w 60"/>
              <a:gd name="T1" fmla="*/ 2147483647 h 36"/>
              <a:gd name="T2" fmla="*/ 2147483647 w 60"/>
              <a:gd name="T3" fmla="*/ 0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2147483647 h 36"/>
              <a:gd name="T10" fmla="*/ 2147483647 w 60"/>
              <a:gd name="T11" fmla="*/ 2147483647 h 36"/>
              <a:gd name="T12" fmla="*/ 0 w 60"/>
              <a:gd name="T13" fmla="*/ 2147483647 h 3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0"/>
              <a:gd name="T22" fmla="*/ 0 h 36"/>
              <a:gd name="T23" fmla="*/ 60 w 60"/>
              <a:gd name="T24" fmla="*/ 36 h 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0" h="36">
                <a:moveTo>
                  <a:pt x="0" y="12"/>
                </a:moveTo>
                <a:lnTo>
                  <a:pt x="36" y="0"/>
                </a:lnTo>
                <a:lnTo>
                  <a:pt x="60" y="6"/>
                </a:lnTo>
                <a:lnTo>
                  <a:pt x="60" y="18"/>
                </a:lnTo>
                <a:lnTo>
                  <a:pt x="54" y="36"/>
                </a:lnTo>
                <a:lnTo>
                  <a:pt x="30" y="24"/>
                </a:lnTo>
                <a:lnTo>
                  <a:pt x="0" y="12"/>
                </a:lnTo>
                <a:close/>
              </a:path>
            </a:pathLst>
          </a:custGeom>
          <a:solidFill>
            <a:srgbClr val="953735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74" name="Freeform 280"/>
          <p:cNvSpPr>
            <a:spLocks/>
          </p:cNvSpPr>
          <p:nvPr/>
        </p:nvSpPr>
        <p:spPr bwMode="auto">
          <a:xfrm>
            <a:off x="4727575" y="3554413"/>
            <a:ext cx="31750" cy="61912"/>
          </a:xfrm>
          <a:custGeom>
            <a:avLst/>
            <a:gdLst>
              <a:gd name="T0" fmla="*/ 0 w 24"/>
              <a:gd name="T1" fmla="*/ 2147483647 h 48"/>
              <a:gd name="T2" fmla="*/ 2147483647 w 24"/>
              <a:gd name="T3" fmla="*/ 2147483647 h 48"/>
              <a:gd name="T4" fmla="*/ 2147483647 w 24"/>
              <a:gd name="T5" fmla="*/ 0 h 48"/>
              <a:gd name="T6" fmla="*/ 2147483647 w 24"/>
              <a:gd name="T7" fmla="*/ 2147483647 h 48"/>
              <a:gd name="T8" fmla="*/ 2147483647 w 24"/>
              <a:gd name="T9" fmla="*/ 2147483647 h 48"/>
              <a:gd name="T10" fmla="*/ 0 w 24"/>
              <a:gd name="T11" fmla="*/ 2147483647 h 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48"/>
              <a:gd name="T20" fmla="*/ 24 w 24"/>
              <a:gd name="T21" fmla="*/ 48 h 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48">
                <a:moveTo>
                  <a:pt x="0" y="48"/>
                </a:moveTo>
                <a:lnTo>
                  <a:pt x="6" y="6"/>
                </a:lnTo>
                <a:lnTo>
                  <a:pt x="18" y="0"/>
                </a:lnTo>
                <a:lnTo>
                  <a:pt x="24" y="24"/>
                </a:lnTo>
                <a:lnTo>
                  <a:pt x="24" y="48"/>
                </a:lnTo>
                <a:lnTo>
                  <a:pt x="0" y="48"/>
                </a:lnTo>
                <a:close/>
              </a:path>
            </a:pathLst>
          </a:custGeom>
          <a:solidFill>
            <a:srgbClr val="953735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75" name="Freeform 281"/>
          <p:cNvSpPr>
            <a:spLocks/>
          </p:cNvSpPr>
          <p:nvPr/>
        </p:nvSpPr>
        <p:spPr bwMode="auto">
          <a:xfrm>
            <a:off x="4719638" y="3490913"/>
            <a:ext cx="39687" cy="47625"/>
          </a:xfrm>
          <a:custGeom>
            <a:avLst/>
            <a:gdLst>
              <a:gd name="T0" fmla="*/ 0 w 30"/>
              <a:gd name="T1" fmla="*/ 2147483647 h 37"/>
              <a:gd name="T2" fmla="*/ 2147483647 w 30"/>
              <a:gd name="T3" fmla="*/ 0 h 37"/>
              <a:gd name="T4" fmla="*/ 2147483647 w 30"/>
              <a:gd name="T5" fmla="*/ 2147483647 h 37"/>
              <a:gd name="T6" fmla="*/ 2147483647 w 30"/>
              <a:gd name="T7" fmla="*/ 2147483647 h 37"/>
              <a:gd name="T8" fmla="*/ 0 w 30"/>
              <a:gd name="T9" fmla="*/ 214748364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"/>
              <a:gd name="T16" fmla="*/ 0 h 37"/>
              <a:gd name="T17" fmla="*/ 30 w 30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" h="37">
                <a:moveTo>
                  <a:pt x="0" y="12"/>
                </a:moveTo>
                <a:lnTo>
                  <a:pt x="24" y="0"/>
                </a:lnTo>
                <a:lnTo>
                  <a:pt x="30" y="24"/>
                </a:lnTo>
                <a:lnTo>
                  <a:pt x="24" y="37"/>
                </a:lnTo>
                <a:lnTo>
                  <a:pt x="0" y="12"/>
                </a:lnTo>
                <a:close/>
              </a:path>
            </a:pathLst>
          </a:custGeom>
          <a:solidFill>
            <a:srgbClr val="953735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76" name="Freeform 282"/>
          <p:cNvSpPr>
            <a:spLocks/>
          </p:cNvSpPr>
          <p:nvPr/>
        </p:nvSpPr>
        <p:spPr bwMode="auto">
          <a:xfrm>
            <a:off x="5518150" y="3667125"/>
            <a:ext cx="39688" cy="7938"/>
          </a:xfrm>
          <a:custGeom>
            <a:avLst/>
            <a:gdLst>
              <a:gd name="T0" fmla="*/ 2147483647 w 30"/>
              <a:gd name="T1" fmla="*/ 0 h 6"/>
              <a:gd name="T2" fmla="*/ 2147483647 w 30"/>
              <a:gd name="T3" fmla="*/ 0 h 6"/>
              <a:gd name="T4" fmla="*/ 0 w 30"/>
              <a:gd name="T5" fmla="*/ 2147483647 h 6"/>
              <a:gd name="T6" fmla="*/ 2147483647 w 30"/>
              <a:gd name="T7" fmla="*/ 0 h 6"/>
              <a:gd name="T8" fmla="*/ 0 60000 65536"/>
              <a:gd name="T9" fmla="*/ 0 60000 65536"/>
              <a:gd name="T10" fmla="*/ 0 60000 65536"/>
              <a:gd name="T11" fmla="*/ 0 60000 65536"/>
              <a:gd name="T12" fmla="*/ 0 w 30"/>
              <a:gd name="T13" fmla="*/ 0 h 6"/>
              <a:gd name="T14" fmla="*/ 30 w 30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" h="6">
                <a:moveTo>
                  <a:pt x="24" y="0"/>
                </a:moveTo>
                <a:lnTo>
                  <a:pt x="30" y="0"/>
                </a:lnTo>
                <a:lnTo>
                  <a:pt x="0" y="6"/>
                </a:lnTo>
                <a:lnTo>
                  <a:pt x="24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77" name="Rectangle 283"/>
          <p:cNvSpPr>
            <a:spLocks noChangeArrowheads="1"/>
          </p:cNvSpPr>
          <p:nvPr/>
        </p:nvSpPr>
        <p:spPr bwMode="auto">
          <a:xfrm>
            <a:off x="5378450" y="3898900"/>
            <a:ext cx="0" cy="31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15000"/>
              </a:spcBef>
            </a:pPr>
            <a:endParaRPr lang="en-US" altLang="en-US" sz="1400" b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8478" name="Freeform 284"/>
          <p:cNvSpPr>
            <a:spLocks/>
          </p:cNvSpPr>
          <p:nvPr/>
        </p:nvSpPr>
        <p:spPr bwMode="auto">
          <a:xfrm>
            <a:off x="5119688" y="3517900"/>
            <a:ext cx="492125" cy="179388"/>
          </a:xfrm>
          <a:custGeom>
            <a:avLst/>
            <a:gdLst>
              <a:gd name="T0" fmla="*/ 2147483647 w 10616"/>
              <a:gd name="T1" fmla="*/ 2147483647 h 10000"/>
              <a:gd name="T2" fmla="*/ 2147483647 w 10616"/>
              <a:gd name="T3" fmla="*/ 2147483647 h 10000"/>
              <a:gd name="T4" fmla="*/ 2147483647 w 10616"/>
              <a:gd name="T5" fmla="*/ 2147483647 h 10000"/>
              <a:gd name="T6" fmla="*/ 2147483647 w 10616"/>
              <a:gd name="T7" fmla="*/ 2147483647 h 10000"/>
              <a:gd name="T8" fmla="*/ 2147483647 w 10616"/>
              <a:gd name="T9" fmla="*/ 2147483647 h 10000"/>
              <a:gd name="T10" fmla="*/ 2147483647 w 10616"/>
              <a:gd name="T11" fmla="*/ 2147483647 h 10000"/>
              <a:gd name="T12" fmla="*/ 2147483647 w 10616"/>
              <a:gd name="T13" fmla="*/ 2147483647 h 10000"/>
              <a:gd name="T14" fmla="*/ 2147483647 w 10616"/>
              <a:gd name="T15" fmla="*/ 2147483647 h 10000"/>
              <a:gd name="T16" fmla="*/ 2147483647 w 10616"/>
              <a:gd name="T17" fmla="*/ 2147483647 h 10000"/>
              <a:gd name="T18" fmla="*/ 2147483647 w 10616"/>
              <a:gd name="T19" fmla="*/ 2147483647 h 10000"/>
              <a:gd name="T20" fmla="*/ 2147483647 w 10616"/>
              <a:gd name="T21" fmla="*/ 2147483647 h 10000"/>
              <a:gd name="T22" fmla="*/ 2147483647 w 10616"/>
              <a:gd name="T23" fmla="*/ 2147483647 h 10000"/>
              <a:gd name="T24" fmla="*/ 2147483647 w 10616"/>
              <a:gd name="T25" fmla="*/ 0 h 10000"/>
              <a:gd name="T26" fmla="*/ 2147483647 w 10616"/>
              <a:gd name="T27" fmla="*/ 0 h 10000"/>
              <a:gd name="T28" fmla="*/ 2147483647 w 10616"/>
              <a:gd name="T29" fmla="*/ 2147483647 h 10000"/>
              <a:gd name="T30" fmla="*/ 2147483647 w 10616"/>
              <a:gd name="T31" fmla="*/ 2147483647 h 10000"/>
              <a:gd name="T32" fmla="*/ 2147483647 w 10616"/>
              <a:gd name="T33" fmla="*/ 2147483647 h 10000"/>
              <a:gd name="T34" fmla="*/ 2147483647 w 10616"/>
              <a:gd name="T35" fmla="*/ 2147483647 h 10000"/>
              <a:gd name="T36" fmla="*/ 2147483647 w 10616"/>
              <a:gd name="T37" fmla="*/ 2147483647 h 10000"/>
              <a:gd name="T38" fmla="*/ 2147483647 w 10616"/>
              <a:gd name="T39" fmla="*/ 0 h 10000"/>
              <a:gd name="T40" fmla="*/ 2147483647 w 10616"/>
              <a:gd name="T41" fmla="*/ 0 h 10000"/>
              <a:gd name="T42" fmla="*/ 2147483647 w 10616"/>
              <a:gd name="T43" fmla="*/ 0 h 10000"/>
              <a:gd name="T44" fmla="*/ 2147483647 w 10616"/>
              <a:gd name="T45" fmla="*/ 2147483647 h 10000"/>
              <a:gd name="T46" fmla="*/ 2147483647 w 10616"/>
              <a:gd name="T47" fmla="*/ 2147483647 h 10000"/>
              <a:gd name="T48" fmla="*/ 2147483647 w 10616"/>
              <a:gd name="T49" fmla="*/ 2147483647 h 10000"/>
              <a:gd name="T50" fmla="*/ 2147483647 w 10616"/>
              <a:gd name="T51" fmla="*/ 2147483647 h 10000"/>
              <a:gd name="T52" fmla="*/ 2147483647 w 10616"/>
              <a:gd name="T53" fmla="*/ 2147483647 h 10000"/>
              <a:gd name="T54" fmla="*/ 2147483647 w 10616"/>
              <a:gd name="T55" fmla="*/ 2147483647 h 10000"/>
              <a:gd name="T56" fmla="*/ 2147483647 w 10616"/>
              <a:gd name="T57" fmla="*/ 2147483647 h 10000"/>
              <a:gd name="T58" fmla="*/ 2147483647 w 10616"/>
              <a:gd name="T59" fmla="*/ 2147483647 h 10000"/>
              <a:gd name="T60" fmla="*/ 2147483647 w 10616"/>
              <a:gd name="T61" fmla="*/ 2147483647 h 10000"/>
              <a:gd name="T62" fmla="*/ 0 w 10616"/>
              <a:gd name="T63" fmla="*/ 2147483647 h 10000"/>
              <a:gd name="T64" fmla="*/ 2147483647 w 10616"/>
              <a:gd name="T65" fmla="*/ 2147483647 h 10000"/>
              <a:gd name="T66" fmla="*/ 2147483647 w 10616"/>
              <a:gd name="T67" fmla="*/ 2147483647 h 10000"/>
              <a:gd name="T68" fmla="*/ 2147483647 w 10616"/>
              <a:gd name="T69" fmla="*/ 2147483647 h 10000"/>
              <a:gd name="T70" fmla="*/ 2147483647 w 10616"/>
              <a:gd name="T71" fmla="*/ 2147483647 h 10000"/>
              <a:gd name="T72" fmla="*/ 2147483647 w 10616"/>
              <a:gd name="T73" fmla="*/ 2147483647 h 10000"/>
              <a:gd name="T74" fmla="*/ 2147483647 w 10616"/>
              <a:gd name="T75" fmla="*/ 2147483647 h 10000"/>
              <a:gd name="T76" fmla="*/ 2147483647 w 10616"/>
              <a:gd name="T77" fmla="*/ 2147483647 h 10000"/>
              <a:gd name="T78" fmla="*/ 2147483647 w 10616"/>
              <a:gd name="T79" fmla="*/ 2147483647 h 10000"/>
              <a:gd name="T80" fmla="*/ 2147483647 w 10616"/>
              <a:gd name="T81" fmla="*/ 2147483647 h 10000"/>
              <a:gd name="T82" fmla="*/ 2147483647 w 10616"/>
              <a:gd name="T83" fmla="*/ 2147483647 h 10000"/>
              <a:gd name="T84" fmla="*/ 2147483647 w 10616"/>
              <a:gd name="T85" fmla="*/ 2147483647 h 100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0616"/>
              <a:gd name="T130" fmla="*/ 0 h 10000"/>
              <a:gd name="T131" fmla="*/ 10616 w 10616"/>
              <a:gd name="T132" fmla="*/ 10000 h 1000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0616" h="10000">
                <a:moveTo>
                  <a:pt x="6379" y="8696"/>
                </a:moveTo>
                <a:lnTo>
                  <a:pt x="6718" y="9130"/>
                </a:lnTo>
                <a:lnTo>
                  <a:pt x="8582" y="8696"/>
                </a:lnTo>
                <a:lnTo>
                  <a:pt x="9430" y="8261"/>
                </a:lnTo>
                <a:lnTo>
                  <a:pt x="10277" y="7826"/>
                </a:lnTo>
                <a:lnTo>
                  <a:pt x="10616" y="8261"/>
                </a:lnTo>
                <a:cubicBezTo>
                  <a:pt x="10560" y="7826"/>
                  <a:pt x="10503" y="7392"/>
                  <a:pt x="10447" y="6957"/>
                </a:cubicBezTo>
                <a:lnTo>
                  <a:pt x="10447" y="3913"/>
                </a:lnTo>
                <a:cubicBezTo>
                  <a:pt x="10503" y="3768"/>
                  <a:pt x="10560" y="3623"/>
                  <a:pt x="10616" y="3478"/>
                </a:cubicBezTo>
                <a:lnTo>
                  <a:pt x="9938" y="1304"/>
                </a:lnTo>
                <a:lnTo>
                  <a:pt x="9599" y="435"/>
                </a:lnTo>
                <a:lnTo>
                  <a:pt x="9091" y="435"/>
                </a:lnTo>
                <a:cubicBezTo>
                  <a:pt x="9034" y="290"/>
                  <a:pt x="8978" y="145"/>
                  <a:pt x="8921" y="0"/>
                </a:cubicBezTo>
                <a:lnTo>
                  <a:pt x="8243" y="1304"/>
                </a:lnTo>
                <a:lnTo>
                  <a:pt x="7396" y="1304"/>
                </a:lnTo>
                <a:lnTo>
                  <a:pt x="7226" y="1304"/>
                </a:lnTo>
                <a:lnTo>
                  <a:pt x="6548" y="435"/>
                </a:lnTo>
                <a:lnTo>
                  <a:pt x="6040" y="0"/>
                </a:lnTo>
                <a:lnTo>
                  <a:pt x="4684" y="0"/>
                </a:lnTo>
                <a:lnTo>
                  <a:pt x="4345" y="0"/>
                </a:lnTo>
                <a:lnTo>
                  <a:pt x="3836" y="435"/>
                </a:lnTo>
                <a:lnTo>
                  <a:pt x="3497" y="1304"/>
                </a:lnTo>
                <a:lnTo>
                  <a:pt x="2650" y="1739"/>
                </a:lnTo>
                <a:cubicBezTo>
                  <a:pt x="2593" y="1594"/>
                  <a:pt x="2537" y="1449"/>
                  <a:pt x="2480" y="1304"/>
                </a:cubicBezTo>
                <a:lnTo>
                  <a:pt x="2311" y="1304"/>
                </a:lnTo>
                <a:lnTo>
                  <a:pt x="1972" y="2609"/>
                </a:lnTo>
                <a:cubicBezTo>
                  <a:pt x="1746" y="2609"/>
                  <a:pt x="1494" y="2631"/>
                  <a:pt x="1294" y="2609"/>
                </a:cubicBezTo>
                <a:cubicBezTo>
                  <a:pt x="1094" y="2587"/>
                  <a:pt x="883" y="2261"/>
                  <a:pt x="770" y="2478"/>
                </a:cubicBezTo>
                <a:cubicBezTo>
                  <a:pt x="657" y="2695"/>
                  <a:pt x="333" y="2962"/>
                  <a:pt x="205" y="3117"/>
                </a:cubicBezTo>
                <a:cubicBezTo>
                  <a:pt x="77" y="3272"/>
                  <a:pt x="0" y="3266"/>
                  <a:pt x="0" y="3407"/>
                </a:cubicBezTo>
                <a:cubicBezTo>
                  <a:pt x="113" y="3701"/>
                  <a:pt x="482" y="5084"/>
                  <a:pt x="698" y="5748"/>
                </a:cubicBezTo>
                <a:cubicBezTo>
                  <a:pt x="914" y="6412"/>
                  <a:pt x="1138" y="6900"/>
                  <a:pt x="1294" y="7391"/>
                </a:cubicBezTo>
                <a:cubicBezTo>
                  <a:pt x="1450" y="7882"/>
                  <a:pt x="1520" y="8261"/>
                  <a:pt x="1633" y="8696"/>
                </a:cubicBezTo>
                <a:lnTo>
                  <a:pt x="3158" y="9130"/>
                </a:lnTo>
                <a:lnTo>
                  <a:pt x="3328" y="9130"/>
                </a:lnTo>
                <a:lnTo>
                  <a:pt x="4514" y="10000"/>
                </a:lnTo>
                <a:lnTo>
                  <a:pt x="5192" y="9130"/>
                </a:lnTo>
                <a:lnTo>
                  <a:pt x="5870" y="10000"/>
                </a:lnTo>
                <a:lnTo>
                  <a:pt x="6379" y="8696"/>
                </a:lnTo>
                <a:close/>
              </a:path>
            </a:pathLst>
          </a:custGeom>
          <a:solidFill>
            <a:srgbClr val="C6646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79" name="Freeform 285"/>
          <p:cNvSpPr>
            <a:spLocks/>
          </p:cNvSpPr>
          <p:nvPr/>
        </p:nvSpPr>
        <p:spPr bwMode="auto">
          <a:xfrm>
            <a:off x="5367338" y="3667125"/>
            <a:ext cx="180975" cy="146050"/>
          </a:xfrm>
          <a:custGeom>
            <a:avLst/>
            <a:gdLst>
              <a:gd name="T0" fmla="*/ 2147483647 w 139"/>
              <a:gd name="T1" fmla="*/ 2147483647 h 114"/>
              <a:gd name="T2" fmla="*/ 2147483647 w 139"/>
              <a:gd name="T3" fmla="*/ 2147483647 h 114"/>
              <a:gd name="T4" fmla="*/ 2147483647 w 139"/>
              <a:gd name="T5" fmla="*/ 2147483647 h 114"/>
              <a:gd name="T6" fmla="*/ 2147483647 w 139"/>
              <a:gd name="T7" fmla="*/ 2147483647 h 114"/>
              <a:gd name="T8" fmla="*/ 2147483647 w 139"/>
              <a:gd name="T9" fmla="*/ 2147483647 h 114"/>
              <a:gd name="T10" fmla="*/ 2147483647 w 139"/>
              <a:gd name="T11" fmla="*/ 2147483647 h 114"/>
              <a:gd name="T12" fmla="*/ 2147483647 w 139"/>
              <a:gd name="T13" fmla="*/ 0 h 114"/>
              <a:gd name="T14" fmla="*/ 2147483647 w 139"/>
              <a:gd name="T15" fmla="*/ 2147483647 h 114"/>
              <a:gd name="T16" fmla="*/ 2147483647 w 139"/>
              <a:gd name="T17" fmla="*/ 2147483647 h 114"/>
              <a:gd name="T18" fmla="*/ 2147483647 w 139"/>
              <a:gd name="T19" fmla="*/ 2147483647 h 114"/>
              <a:gd name="T20" fmla="*/ 2147483647 w 139"/>
              <a:gd name="T21" fmla="*/ 2147483647 h 114"/>
              <a:gd name="T22" fmla="*/ 2147483647 w 139"/>
              <a:gd name="T23" fmla="*/ 2147483647 h 114"/>
              <a:gd name="T24" fmla="*/ 2147483647 w 139"/>
              <a:gd name="T25" fmla="*/ 2147483647 h 114"/>
              <a:gd name="T26" fmla="*/ 0 w 139"/>
              <a:gd name="T27" fmla="*/ 2147483647 h 114"/>
              <a:gd name="T28" fmla="*/ 2147483647 w 139"/>
              <a:gd name="T29" fmla="*/ 2147483647 h 114"/>
              <a:gd name="T30" fmla="*/ 2147483647 w 139"/>
              <a:gd name="T31" fmla="*/ 2147483647 h 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39"/>
              <a:gd name="T49" fmla="*/ 0 h 114"/>
              <a:gd name="T50" fmla="*/ 139 w 139"/>
              <a:gd name="T51" fmla="*/ 114 h 1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39" h="114">
                <a:moveTo>
                  <a:pt x="25" y="114"/>
                </a:moveTo>
                <a:lnTo>
                  <a:pt x="61" y="96"/>
                </a:lnTo>
                <a:lnTo>
                  <a:pt x="73" y="90"/>
                </a:lnTo>
                <a:lnTo>
                  <a:pt x="115" y="66"/>
                </a:lnTo>
                <a:lnTo>
                  <a:pt x="127" y="24"/>
                </a:lnTo>
                <a:lnTo>
                  <a:pt x="139" y="6"/>
                </a:lnTo>
                <a:lnTo>
                  <a:pt x="139" y="0"/>
                </a:lnTo>
                <a:lnTo>
                  <a:pt x="115" y="6"/>
                </a:lnTo>
                <a:lnTo>
                  <a:pt x="49" y="12"/>
                </a:lnTo>
                <a:lnTo>
                  <a:pt x="37" y="6"/>
                </a:lnTo>
                <a:lnTo>
                  <a:pt x="19" y="24"/>
                </a:lnTo>
                <a:lnTo>
                  <a:pt x="25" y="48"/>
                </a:lnTo>
                <a:lnTo>
                  <a:pt x="0" y="102"/>
                </a:lnTo>
                <a:lnTo>
                  <a:pt x="13" y="102"/>
                </a:lnTo>
                <a:lnTo>
                  <a:pt x="25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80" name="Freeform 286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7"/>
              <a:gd name="T61" fmla="*/ 0 h 90"/>
              <a:gd name="T62" fmla="*/ 97 w 97"/>
              <a:gd name="T63" fmla="*/ 90 h 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81" name="Freeform 287"/>
          <p:cNvSpPr>
            <a:spLocks/>
          </p:cNvSpPr>
          <p:nvPr/>
        </p:nvSpPr>
        <p:spPr bwMode="auto">
          <a:xfrm>
            <a:off x="5343525" y="3783013"/>
            <a:ext cx="127000" cy="115887"/>
          </a:xfrm>
          <a:custGeom>
            <a:avLst/>
            <a:gdLst>
              <a:gd name="T0" fmla="*/ 2147483647 w 97"/>
              <a:gd name="T1" fmla="*/ 2147483647 h 90"/>
              <a:gd name="T2" fmla="*/ 2147483647 w 97"/>
              <a:gd name="T3" fmla="*/ 0 h 90"/>
              <a:gd name="T4" fmla="*/ 2147483647 w 97"/>
              <a:gd name="T5" fmla="*/ 2147483647 h 90"/>
              <a:gd name="T6" fmla="*/ 2147483647 w 97"/>
              <a:gd name="T7" fmla="*/ 2147483647 h 90"/>
              <a:gd name="T8" fmla="*/ 2147483647 w 97"/>
              <a:gd name="T9" fmla="*/ 2147483647 h 90"/>
              <a:gd name="T10" fmla="*/ 2147483647 w 97"/>
              <a:gd name="T11" fmla="*/ 2147483647 h 90"/>
              <a:gd name="T12" fmla="*/ 2147483647 w 97"/>
              <a:gd name="T13" fmla="*/ 2147483647 h 90"/>
              <a:gd name="T14" fmla="*/ 0 w 97"/>
              <a:gd name="T15" fmla="*/ 2147483647 h 90"/>
              <a:gd name="T16" fmla="*/ 2147483647 w 97"/>
              <a:gd name="T17" fmla="*/ 2147483647 h 90"/>
              <a:gd name="T18" fmla="*/ 2147483647 w 97"/>
              <a:gd name="T19" fmla="*/ 2147483647 h 90"/>
              <a:gd name="T20" fmla="*/ 2147483647 w 97"/>
              <a:gd name="T21" fmla="*/ 2147483647 h 90"/>
              <a:gd name="T22" fmla="*/ 2147483647 w 97"/>
              <a:gd name="T23" fmla="*/ 2147483647 h 90"/>
              <a:gd name="T24" fmla="*/ 2147483647 w 97"/>
              <a:gd name="T25" fmla="*/ 2147483647 h 90"/>
              <a:gd name="T26" fmla="*/ 2147483647 w 97"/>
              <a:gd name="T27" fmla="*/ 2147483647 h 90"/>
              <a:gd name="T28" fmla="*/ 2147483647 w 97"/>
              <a:gd name="T29" fmla="*/ 2147483647 h 90"/>
              <a:gd name="T30" fmla="*/ 2147483647 w 97"/>
              <a:gd name="T31" fmla="*/ 2147483647 h 90"/>
              <a:gd name="T32" fmla="*/ 2147483647 w 97"/>
              <a:gd name="T33" fmla="*/ 2147483647 h 90"/>
              <a:gd name="T34" fmla="*/ 2147483647 w 97"/>
              <a:gd name="T35" fmla="*/ 2147483647 h 90"/>
              <a:gd name="T36" fmla="*/ 2147483647 w 97"/>
              <a:gd name="T37" fmla="*/ 2147483647 h 90"/>
              <a:gd name="T38" fmla="*/ 2147483647 w 97"/>
              <a:gd name="T39" fmla="*/ 2147483647 h 9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7"/>
              <a:gd name="T61" fmla="*/ 0 h 90"/>
              <a:gd name="T62" fmla="*/ 97 w 97"/>
              <a:gd name="T63" fmla="*/ 90 h 9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7" h="90">
                <a:moveTo>
                  <a:pt x="91" y="24"/>
                </a:moveTo>
                <a:lnTo>
                  <a:pt x="91" y="0"/>
                </a:lnTo>
                <a:lnTo>
                  <a:pt x="79" y="6"/>
                </a:lnTo>
                <a:lnTo>
                  <a:pt x="43" y="24"/>
                </a:lnTo>
                <a:lnTo>
                  <a:pt x="31" y="12"/>
                </a:lnTo>
                <a:lnTo>
                  <a:pt x="18" y="12"/>
                </a:lnTo>
                <a:lnTo>
                  <a:pt x="12" y="18"/>
                </a:lnTo>
                <a:lnTo>
                  <a:pt x="0" y="42"/>
                </a:lnTo>
                <a:lnTo>
                  <a:pt x="18" y="90"/>
                </a:lnTo>
                <a:lnTo>
                  <a:pt x="25" y="90"/>
                </a:lnTo>
                <a:lnTo>
                  <a:pt x="37" y="90"/>
                </a:lnTo>
                <a:lnTo>
                  <a:pt x="49" y="78"/>
                </a:lnTo>
                <a:lnTo>
                  <a:pt x="67" y="78"/>
                </a:lnTo>
                <a:lnTo>
                  <a:pt x="73" y="66"/>
                </a:lnTo>
                <a:lnTo>
                  <a:pt x="61" y="36"/>
                </a:lnTo>
                <a:lnTo>
                  <a:pt x="85" y="30"/>
                </a:lnTo>
                <a:lnTo>
                  <a:pt x="97" y="24"/>
                </a:lnTo>
                <a:lnTo>
                  <a:pt x="91" y="24"/>
                </a:lnTo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82" name="Freeform 288"/>
          <p:cNvSpPr>
            <a:spLocks/>
          </p:cNvSpPr>
          <p:nvPr/>
        </p:nvSpPr>
        <p:spPr bwMode="auto">
          <a:xfrm>
            <a:off x="5783263" y="4002088"/>
            <a:ext cx="119062" cy="77787"/>
          </a:xfrm>
          <a:custGeom>
            <a:avLst/>
            <a:gdLst>
              <a:gd name="T0" fmla="*/ 2147483647 w 90"/>
              <a:gd name="T1" fmla="*/ 2147483647 h 60"/>
              <a:gd name="T2" fmla="*/ 2147483647 w 90"/>
              <a:gd name="T3" fmla="*/ 2147483647 h 60"/>
              <a:gd name="T4" fmla="*/ 2147483647 w 90"/>
              <a:gd name="T5" fmla="*/ 2147483647 h 60"/>
              <a:gd name="T6" fmla="*/ 2147483647 w 90"/>
              <a:gd name="T7" fmla="*/ 2147483647 h 60"/>
              <a:gd name="T8" fmla="*/ 2147483647 w 90"/>
              <a:gd name="T9" fmla="*/ 0 h 60"/>
              <a:gd name="T10" fmla="*/ 2147483647 w 90"/>
              <a:gd name="T11" fmla="*/ 2147483647 h 60"/>
              <a:gd name="T12" fmla="*/ 2147483647 w 90"/>
              <a:gd name="T13" fmla="*/ 2147483647 h 60"/>
              <a:gd name="T14" fmla="*/ 0 w 90"/>
              <a:gd name="T15" fmla="*/ 2147483647 h 60"/>
              <a:gd name="T16" fmla="*/ 2147483647 w 90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"/>
              <a:gd name="T28" fmla="*/ 0 h 60"/>
              <a:gd name="T29" fmla="*/ 90 w 90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" h="60">
                <a:moveTo>
                  <a:pt x="18" y="48"/>
                </a:moveTo>
                <a:lnTo>
                  <a:pt x="66" y="60"/>
                </a:lnTo>
                <a:lnTo>
                  <a:pt x="78" y="30"/>
                </a:lnTo>
                <a:lnTo>
                  <a:pt x="90" y="24"/>
                </a:lnTo>
                <a:lnTo>
                  <a:pt x="84" y="0"/>
                </a:lnTo>
                <a:lnTo>
                  <a:pt x="30" y="18"/>
                </a:lnTo>
                <a:lnTo>
                  <a:pt x="6" y="6"/>
                </a:lnTo>
                <a:lnTo>
                  <a:pt x="0" y="24"/>
                </a:lnTo>
                <a:lnTo>
                  <a:pt x="18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83" name="Freeform 289"/>
          <p:cNvSpPr>
            <a:spLocks/>
          </p:cNvSpPr>
          <p:nvPr/>
        </p:nvSpPr>
        <p:spPr bwMode="auto">
          <a:xfrm>
            <a:off x="5800725" y="4032250"/>
            <a:ext cx="187325" cy="217488"/>
          </a:xfrm>
          <a:custGeom>
            <a:avLst/>
            <a:gdLst>
              <a:gd name="T0" fmla="*/ 2147483647 w 24"/>
              <a:gd name="T1" fmla="*/ 2147483647 h 28"/>
              <a:gd name="T2" fmla="*/ 2147483647 w 24"/>
              <a:gd name="T3" fmla="*/ 2147483647 h 28"/>
              <a:gd name="T4" fmla="*/ 2147483647 w 24"/>
              <a:gd name="T5" fmla="*/ 2147483647 h 28"/>
              <a:gd name="T6" fmla="*/ 2147483647 w 24"/>
              <a:gd name="T7" fmla="*/ 2147483647 h 28"/>
              <a:gd name="T8" fmla="*/ 0 w 24"/>
              <a:gd name="T9" fmla="*/ 2147483647 h 28"/>
              <a:gd name="T10" fmla="*/ 2147483647 w 24"/>
              <a:gd name="T11" fmla="*/ 2147483647 h 28"/>
              <a:gd name="T12" fmla="*/ 2147483647 w 24"/>
              <a:gd name="T13" fmla="*/ 2147483647 h 28"/>
              <a:gd name="T14" fmla="*/ 2147483647 w 24"/>
              <a:gd name="T15" fmla="*/ 2147483647 h 28"/>
              <a:gd name="T16" fmla="*/ 2147483647 w 24"/>
              <a:gd name="T17" fmla="*/ 2147483647 h 28"/>
              <a:gd name="T18" fmla="*/ 2147483647 w 24"/>
              <a:gd name="T19" fmla="*/ 2147483647 h 28"/>
              <a:gd name="T20" fmla="*/ 2147483647 w 24"/>
              <a:gd name="T21" fmla="*/ 2147483647 h 28"/>
              <a:gd name="T22" fmla="*/ 2147483647 w 24"/>
              <a:gd name="T23" fmla="*/ 2147483647 h 28"/>
              <a:gd name="T24" fmla="*/ 2147483647 w 24"/>
              <a:gd name="T25" fmla="*/ 0 h 28"/>
              <a:gd name="T26" fmla="*/ 2147483647 w 24"/>
              <a:gd name="T27" fmla="*/ 0 h 28"/>
              <a:gd name="T28" fmla="*/ 2147483647 w 24"/>
              <a:gd name="T29" fmla="*/ 2147483647 h 28"/>
              <a:gd name="T30" fmla="*/ 2147483647 w 24"/>
              <a:gd name="T31" fmla="*/ 2147483647 h 2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"/>
              <a:gd name="T49" fmla="*/ 0 h 28"/>
              <a:gd name="T50" fmla="*/ 24 w 24"/>
              <a:gd name="T51" fmla="*/ 28 h 2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" h="28">
                <a:moveTo>
                  <a:pt x="9" y="6"/>
                </a:moveTo>
                <a:cubicBezTo>
                  <a:pt x="10" y="6"/>
                  <a:pt x="10" y="6"/>
                  <a:pt x="10" y="6"/>
                </a:cubicBezTo>
                <a:cubicBezTo>
                  <a:pt x="9" y="13"/>
                  <a:pt x="9" y="13"/>
                  <a:pt x="9" y="13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7"/>
                  <a:pt x="3" y="18"/>
                  <a:pt x="0" y="18"/>
                </a:cubicBezTo>
                <a:cubicBezTo>
                  <a:pt x="1" y="21"/>
                  <a:pt x="1" y="21"/>
                  <a:pt x="1" y="21"/>
                </a:cubicBezTo>
                <a:cubicBezTo>
                  <a:pt x="4" y="28"/>
                  <a:pt x="4" y="28"/>
                  <a:pt x="4" y="28"/>
                </a:cubicBezTo>
                <a:cubicBezTo>
                  <a:pt x="11" y="23"/>
                  <a:pt x="11" y="23"/>
                  <a:pt x="11" y="23"/>
                </a:cubicBezTo>
                <a:cubicBezTo>
                  <a:pt x="17" y="15"/>
                  <a:pt x="17" y="15"/>
                  <a:pt x="17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4" y="7"/>
                  <a:pt x="24" y="7"/>
                  <a:pt x="24" y="7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1"/>
                  <a:pt x="11" y="1"/>
                  <a:pt x="11" y="1"/>
                </a:cubicBezTo>
                <a:lnTo>
                  <a:pt x="9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84" name="Freeform 290"/>
          <p:cNvSpPr>
            <a:spLocks/>
          </p:cNvSpPr>
          <p:nvPr/>
        </p:nvSpPr>
        <p:spPr bwMode="auto">
          <a:xfrm>
            <a:off x="5565775" y="4171950"/>
            <a:ext cx="265113" cy="165100"/>
          </a:xfrm>
          <a:custGeom>
            <a:avLst/>
            <a:gdLst>
              <a:gd name="T0" fmla="*/ 2147483647 w 34"/>
              <a:gd name="T1" fmla="*/ 0 h 21"/>
              <a:gd name="T2" fmla="*/ 2147483647 w 34"/>
              <a:gd name="T3" fmla="*/ 2147483647 h 21"/>
              <a:gd name="T4" fmla="*/ 2147483647 w 34"/>
              <a:gd name="T5" fmla="*/ 2147483647 h 21"/>
              <a:gd name="T6" fmla="*/ 2147483647 w 34"/>
              <a:gd name="T7" fmla="*/ 2147483647 h 21"/>
              <a:gd name="T8" fmla="*/ 0 w 34"/>
              <a:gd name="T9" fmla="*/ 2147483647 h 21"/>
              <a:gd name="T10" fmla="*/ 2147483647 w 34"/>
              <a:gd name="T11" fmla="*/ 2147483647 h 21"/>
              <a:gd name="T12" fmla="*/ 2147483647 w 34"/>
              <a:gd name="T13" fmla="*/ 2147483647 h 21"/>
              <a:gd name="T14" fmla="*/ 2147483647 w 34"/>
              <a:gd name="T15" fmla="*/ 2147483647 h 21"/>
              <a:gd name="T16" fmla="*/ 2147483647 w 34"/>
              <a:gd name="T17" fmla="*/ 2147483647 h 21"/>
              <a:gd name="T18" fmla="*/ 2147483647 w 34"/>
              <a:gd name="T19" fmla="*/ 2147483647 h 21"/>
              <a:gd name="T20" fmla="*/ 2147483647 w 34"/>
              <a:gd name="T21" fmla="*/ 2147483647 h 21"/>
              <a:gd name="T22" fmla="*/ 2147483647 w 34"/>
              <a:gd name="T23" fmla="*/ 2147483647 h 21"/>
              <a:gd name="T24" fmla="*/ 2147483647 w 34"/>
              <a:gd name="T25" fmla="*/ 2147483647 h 21"/>
              <a:gd name="T26" fmla="*/ 2147483647 w 34"/>
              <a:gd name="T27" fmla="*/ 0 h 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"/>
              <a:gd name="T43" fmla="*/ 0 h 21"/>
              <a:gd name="T44" fmla="*/ 34 w 34"/>
              <a:gd name="T45" fmla="*/ 21 h 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" h="21">
                <a:moveTo>
                  <a:pt x="30" y="0"/>
                </a:moveTo>
                <a:cubicBezTo>
                  <a:pt x="25" y="2"/>
                  <a:pt x="18" y="3"/>
                  <a:pt x="18" y="4"/>
                </a:cubicBezTo>
                <a:cubicBezTo>
                  <a:pt x="16" y="5"/>
                  <a:pt x="14" y="7"/>
                  <a:pt x="14" y="7"/>
                </a:cubicBezTo>
                <a:cubicBezTo>
                  <a:pt x="3" y="7"/>
                  <a:pt x="3" y="7"/>
                  <a:pt x="3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5" y="21"/>
                  <a:pt x="5" y="21"/>
                  <a:pt x="5" y="21"/>
                </a:cubicBezTo>
                <a:cubicBezTo>
                  <a:pt x="12" y="19"/>
                  <a:pt x="12" y="19"/>
                  <a:pt x="12" y="19"/>
                </a:cubicBezTo>
                <a:cubicBezTo>
                  <a:pt x="15" y="19"/>
                  <a:pt x="15" y="19"/>
                  <a:pt x="15" y="19"/>
                </a:cubicBezTo>
                <a:cubicBezTo>
                  <a:pt x="19" y="15"/>
                  <a:pt x="19" y="15"/>
                  <a:pt x="19" y="15"/>
                </a:cubicBezTo>
                <a:cubicBezTo>
                  <a:pt x="25" y="13"/>
                  <a:pt x="25" y="13"/>
                  <a:pt x="25" y="13"/>
                </a:cubicBezTo>
                <a:cubicBezTo>
                  <a:pt x="34" y="10"/>
                  <a:pt x="34" y="10"/>
                  <a:pt x="34" y="10"/>
                </a:cubicBezTo>
                <a:cubicBezTo>
                  <a:pt x="31" y="3"/>
                  <a:pt x="31" y="3"/>
                  <a:pt x="31" y="3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85" name="Freeform 291"/>
          <p:cNvSpPr>
            <a:spLocks/>
          </p:cNvSpPr>
          <p:nvPr/>
        </p:nvSpPr>
        <p:spPr bwMode="auto">
          <a:xfrm>
            <a:off x="5378450" y="3813175"/>
            <a:ext cx="492125" cy="422275"/>
          </a:xfrm>
          <a:custGeom>
            <a:avLst/>
            <a:gdLst>
              <a:gd name="T0" fmla="*/ 2147483647 w 63"/>
              <a:gd name="T1" fmla="*/ 2147483647 h 54"/>
              <a:gd name="T2" fmla="*/ 2147483647 w 63"/>
              <a:gd name="T3" fmla="*/ 2147483647 h 54"/>
              <a:gd name="T4" fmla="*/ 2147483647 w 63"/>
              <a:gd name="T5" fmla="*/ 2147483647 h 54"/>
              <a:gd name="T6" fmla="*/ 2147483647 w 63"/>
              <a:gd name="T7" fmla="*/ 2147483647 h 54"/>
              <a:gd name="T8" fmla="*/ 2147483647 w 63"/>
              <a:gd name="T9" fmla="*/ 2147483647 h 54"/>
              <a:gd name="T10" fmla="*/ 2147483647 w 63"/>
              <a:gd name="T11" fmla="*/ 2147483647 h 54"/>
              <a:gd name="T12" fmla="*/ 2147483647 w 63"/>
              <a:gd name="T13" fmla="*/ 2147483647 h 54"/>
              <a:gd name="T14" fmla="*/ 2147483647 w 63"/>
              <a:gd name="T15" fmla="*/ 2147483647 h 54"/>
              <a:gd name="T16" fmla="*/ 2147483647 w 63"/>
              <a:gd name="T17" fmla="*/ 2147483647 h 54"/>
              <a:gd name="T18" fmla="*/ 2147483647 w 63"/>
              <a:gd name="T19" fmla="*/ 2147483647 h 54"/>
              <a:gd name="T20" fmla="*/ 2147483647 w 63"/>
              <a:gd name="T21" fmla="*/ 2147483647 h 54"/>
              <a:gd name="T22" fmla="*/ 2147483647 w 63"/>
              <a:gd name="T23" fmla="*/ 2147483647 h 54"/>
              <a:gd name="T24" fmla="*/ 2147483647 w 63"/>
              <a:gd name="T25" fmla="*/ 2147483647 h 54"/>
              <a:gd name="T26" fmla="*/ 2147483647 w 63"/>
              <a:gd name="T27" fmla="*/ 2147483647 h 54"/>
              <a:gd name="T28" fmla="*/ 2147483647 w 63"/>
              <a:gd name="T29" fmla="*/ 0 h 54"/>
              <a:gd name="T30" fmla="*/ 2147483647 w 63"/>
              <a:gd name="T31" fmla="*/ 0 h 54"/>
              <a:gd name="T32" fmla="*/ 2147483647 w 63"/>
              <a:gd name="T33" fmla="*/ 2147483647 h 54"/>
              <a:gd name="T34" fmla="*/ 2147483647 w 63"/>
              <a:gd name="T35" fmla="*/ 2147483647 h 54"/>
              <a:gd name="T36" fmla="*/ 2147483647 w 63"/>
              <a:gd name="T37" fmla="*/ 2147483647 h 54"/>
              <a:gd name="T38" fmla="*/ 2147483647 w 63"/>
              <a:gd name="T39" fmla="*/ 2147483647 h 54"/>
              <a:gd name="T40" fmla="*/ 2147483647 w 63"/>
              <a:gd name="T41" fmla="*/ 2147483647 h 54"/>
              <a:gd name="T42" fmla="*/ 2147483647 w 63"/>
              <a:gd name="T43" fmla="*/ 2147483647 h 54"/>
              <a:gd name="T44" fmla="*/ 0 w 63"/>
              <a:gd name="T45" fmla="*/ 2147483647 h 54"/>
              <a:gd name="T46" fmla="*/ 2147483647 w 63"/>
              <a:gd name="T47" fmla="*/ 2147483647 h 54"/>
              <a:gd name="T48" fmla="*/ 2147483647 w 63"/>
              <a:gd name="T49" fmla="*/ 2147483647 h 54"/>
              <a:gd name="T50" fmla="*/ 2147483647 w 63"/>
              <a:gd name="T51" fmla="*/ 2147483647 h 54"/>
              <a:gd name="T52" fmla="*/ 2147483647 w 63"/>
              <a:gd name="T53" fmla="*/ 2147483647 h 54"/>
              <a:gd name="T54" fmla="*/ 2147483647 w 63"/>
              <a:gd name="T55" fmla="*/ 2147483647 h 54"/>
              <a:gd name="T56" fmla="*/ 2147483647 w 63"/>
              <a:gd name="T57" fmla="*/ 2147483647 h 54"/>
              <a:gd name="T58" fmla="*/ 2147483647 w 63"/>
              <a:gd name="T59" fmla="*/ 2147483647 h 54"/>
              <a:gd name="T60" fmla="*/ 2147483647 w 63"/>
              <a:gd name="T61" fmla="*/ 2147483647 h 54"/>
              <a:gd name="T62" fmla="*/ 2147483647 w 63"/>
              <a:gd name="T63" fmla="*/ 2147483647 h 54"/>
              <a:gd name="T64" fmla="*/ 2147483647 w 63"/>
              <a:gd name="T65" fmla="*/ 2147483647 h 54"/>
              <a:gd name="T66" fmla="*/ 2147483647 w 63"/>
              <a:gd name="T67" fmla="*/ 2147483647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63"/>
              <a:gd name="T103" fmla="*/ 0 h 54"/>
              <a:gd name="T104" fmla="*/ 63 w 63"/>
              <a:gd name="T105" fmla="*/ 54 h 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63" h="54">
                <a:moveTo>
                  <a:pt x="63" y="34"/>
                </a:moveTo>
                <a:cubicBezTo>
                  <a:pt x="55" y="32"/>
                  <a:pt x="55" y="32"/>
                  <a:pt x="55" y="32"/>
                </a:cubicBezTo>
                <a:cubicBezTo>
                  <a:pt x="52" y="28"/>
                  <a:pt x="52" y="28"/>
                  <a:pt x="52" y="28"/>
                </a:cubicBezTo>
                <a:cubicBezTo>
                  <a:pt x="53" y="25"/>
                  <a:pt x="53" y="25"/>
                  <a:pt x="53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48" y="23"/>
                  <a:pt x="48" y="23"/>
                  <a:pt x="48" y="23"/>
                </a:cubicBezTo>
                <a:cubicBezTo>
                  <a:pt x="46" y="17"/>
                  <a:pt x="46" y="17"/>
                  <a:pt x="46" y="17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2"/>
                  <a:pt x="42" y="12"/>
                  <a:pt x="42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0"/>
                  <a:pt x="36" y="10"/>
                  <a:pt x="36" y="10"/>
                </a:cubicBezTo>
                <a:cubicBezTo>
                  <a:pt x="28" y="9"/>
                  <a:pt x="28" y="9"/>
                  <a:pt x="28" y="9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6" y="2"/>
                  <a:pt x="6" y="2"/>
                  <a:pt x="6" y="2"/>
                </a:cubicBezTo>
                <a:cubicBezTo>
                  <a:pt x="8" y="7"/>
                  <a:pt x="8" y="7"/>
                  <a:pt x="8" y="7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4" y="9"/>
                  <a:pt x="4" y="9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5"/>
                  <a:pt x="2" y="15"/>
                  <a:pt x="2" y="15"/>
                </a:cubicBezTo>
                <a:cubicBezTo>
                  <a:pt x="9" y="29"/>
                  <a:pt x="9" y="29"/>
                  <a:pt x="9" y="29"/>
                </a:cubicBezTo>
                <a:cubicBezTo>
                  <a:pt x="13" y="33"/>
                  <a:pt x="13" y="33"/>
                  <a:pt x="13" y="33"/>
                </a:cubicBezTo>
                <a:cubicBezTo>
                  <a:pt x="15" y="39"/>
                  <a:pt x="15" y="39"/>
                  <a:pt x="15" y="39"/>
                </a:cubicBezTo>
                <a:cubicBezTo>
                  <a:pt x="17" y="46"/>
                  <a:pt x="17" y="46"/>
                  <a:pt x="17" y="46"/>
                </a:cubicBezTo>
                <a:cubicBezTo>
                  <a:pt x="24" y="53"/>
                  <a:pt x="24" y="53"/>
                  <a:pt x="24" y="53"/>
                </a:cubicBezTo>
                <a:cubicBezTo>
                  <a:pt x="24" y="54"/>
                  <a:pt x="24" y="54"/>
                  <a:pt x="24" y="54"/>
                </a:cubicBezTo>
                <a:cubicBezTo>
                  <a:pt x="27" y="53"/>
                  <a:pt x="27" y="53"/>
                  <a:pt x="27" y="53"/>
                </a:cubicBezTo>
                <a:cubicBezTo>
                  <a:pt x="38" y="53"/>
                  <a:pt x="38" y="53"/>
                  <a:pt x="38" y="53"/>
                </a:cubicBezTo>
                <a:cubicBezTo>
                  <a:pt x="38" y="53"/>
                  <a:pt x="40" y="51"/>
                  <a:pt x="42" y="50"/>
                </a:cubicBezTo>
                <a:cubicBezTo>
                  <a:pt x="42" y="49"/>
                  <a:pt x="49" y="48"/>
                  <a:pt x="54" y="46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86" name="Freeform 292"/>
          <p:cNvSpPr>
            <a:spLocks/>
          </p:cNvSpPr>
          <p:nvPr/>
        </p:nvSpPr>
        <p:spPr bwMode="auto">
          <a:xfrm>
            <a:off x="5800725" y="4079875"/>
            <a:ext cx="77788" cy="92075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0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2"/>
              <a:gd name="T17" fmla="*/ 10 w 10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2">
                <a:moveTo>
                  <a:pt x="0" y="12"/>
                </a:moveTo>
                <a:cubicBezTo>
                  <a:pt x="3" y="12"/>
                  <a:pt x="4" y="11"/>
                  <a:pt x="4" y="11"/>
                </a:cubicBezTo>
                <a:cubicBezTo>
                  <a:pt x="9" y="7"/>
                  <a:pt x="9" y="7"/>
                  <a:pt x="9" y="7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0"/>
                  <a:pt x="9" y="0"/>
                  <a:pt x="9" y="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87" name="Freeform 293"/>
          <p:cNvSpPr>
            <a:spLocks/>
          </p:cNvSpPr>
          <p:nvPr/>
        </p:nvSpPr>
        <p:spPr bwMode="auto">
          <a:xfrm>
            <a:off x="5462588" y="3657600"/>
            <a:ext cx="249237" cy="250825"/>
          </a:xfrm>
          <a:custGeom>
            <a:avLst/>
            <a:gdLst>
              <a:gd name="T0" fmla="*/ 2147483647 w 192"/>
              <a:gd name="T1" fmla="*/ 2147483647 h 192"/>
              <a:gd name="T2" fmla="*/ 2147483647 w 192"/>
              <a:gd name="T3" fmla="*/ 2147483647 h 192"/>
              <a:gd name="T4" fmla="*/ 2147483647 w 192"/>
              <a:gd name="T5" fmla="*/ 2147483647 h 192"/>
              <a:gd name="T6" fmla="*/ 2147483647 w 192"/>
              <a:gd name="T7" fmla="*/ 2147483647 h 192"/>
              <a:gd name="T8" fmla="*/ 2147483647 w 192"/>
              <a:gd name="T9" fmla="*/ 2147483647 h 192"/>
              <a:gd name="T10" fmla="*/ 2147483647 w 192"/>
              <a:gd name="T11" fmla="*/ 0 h 192"/>
              <a:gd name="T12" fmla="*/ 2147483647 w 192"/>
              <a:gd name="T13" fmla="*/ 2147483647 h 192"/>
              <a:gd name="T14" fmla="*/ 2147483647 w 192"/>
              <a:gd name="T15" fmla="*/ 2147483647 h 192"/>
              <a:gd name="T16" fmla="*/ 2147483647 w 192"/>
              <a:gd name="T17" fmla="*/ 2147483647 h 192"/>
              <a:gd name="T18" fmla="*/ 2147483647 w 192"/>
              <a:gd name="T19" fmla="*/ 2147483647 h 192"/>
              <a:gd name="T20" fmla="*/ 2147483647 w 192"/>
              <a:gd name="T21" fmla="*/ 2147483647 h 192"/>
              <a:gd name="T22" fmla="*/ 0 w 192"/>
              <a:gd name="T23" fmla="*/ 2147483647 h 192"/>
              <a:gd name="T24" fmla="*/ 0 w 192"/>
              <a:gd name="T25" fmla="*/ 2147483647 h 192"/>
              <a:gd name="T26" fmla="*/ 2147483647 w 192"/>
              <a:gd name="T27" fmla="*/ 2147483647 h 192"/>
              <a:gd name="T28" fmla="*/ 2147483647 w 192"/>
              <a:gd name="T29" fmla="*/ 2147483647 h 192"/>
              <a:gd name="T30" fmla="*/ 2147483647 w 192"/>
              <a:gd name="T31" fmla="*/ 2147483647 h 192"/>
              <a:gd name="T32" fmla="*/ 2147483647 w 192"/>
              <a:gd name="T33" fmla="*/ 2147483647 h 192"/>
              <a:gd name="T34" fmla="*/ 2147483647 w 192"/>
              <a:gd name="T35" fmla="*/ 2147483647 h 192"/>
              <a:gd name="T36" fmla="*/ 2147483647 w 192"/>
              <a:gd name="T37" fmla="*/ 2147483647 h 192"/>
              <a:gd name="T38" fmla="*/ 2147483647 w 192"/>
              <a:gd name="T39" fmla="*/ 2147483647 h 192"/>
              <a:gd name="T40" fmla="*/ 2147483647 w 192"/>
              <a:gd name="T41" fmla="*/ 2147483647 h 192"/>
              <a:gd name="T42" fmla="*/ 2147483647 w 192"/>
              <a:gd name="T43" fmla="*/ 2147483647 h 192"/>
              <a:gd name="T44" fmla="*/ 2147483647 w 192"/>
              <a:gd name="T45" fmla="*/ 2147483647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2"/>
              <a:gd name="T70" fmla="*/ 0 h 192"/>
              <a:gd name="T71" fmla="*/ 192 w 192"/>
              <a:gd name="T72" fmla="*/ 192 h 19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2" h="192">
                <a:moveTo>
                  <a:pt x="168" y="120"/>
                </a:moveTo>
                <a:lnTo>
                  <a:pt x="132" y="90"/>
                </a:lnTo>
                <a:lnTo>
                  <a:pt x="132" y="66"/>
                </a:lnTo>
                <a:lnTo>
                  <a:pt x="138" y="42"/>
                </a:lnTo>
                <a:lnTo>
                  <a:pt x="114" y="6"/>
                </a:lnTo>
                <a:lnTo>
                  <a:pt x="102" y="0"/>
                </a:lnTo>
                <a:lnTo>
                  <a:pt x="72" y="6"/>
                </a:lnTo>
                <a:lnTo>
                  <a:pt x="66" y="6"/>
                </a:lnTo>
                <a:lnTo>
                  <a:pt x="66" y="12"/>
                </a:lnTo>
                <a:lnTo>
                  <a:pt x="54" y="30"/>
                </a:lnTo>
                <a:lnTo>
                  <a:pt x="42" y="72"/>
                </a:lnTo>
                <a:lnTo>
                  <a:pt x="0" y="96"/>
                </a:lnTo>
                <a:lnTo>
                  <a:pt x="0" y="120"/>
                </a:lnTo>
                <a:lnTo>
                  <a:pt x="24" y="126"/>
                </a:lnTo>
                <a:lnTo>
                  <a:pt x="84" y="156"/>
                </a:lnTo>
                <a:lnTo>
                  <a:pt x="102" y="174"/>
                </a:lnTo>
                <a:lnTo>
                  <a:pt x="150" y="180"/>
                </a:lnTo>
                <a:lnTo>
                  <a:pt x="168" y="192"/>
                </a:lnTo>
                <a:lnTo>
                  <a:pt x="186" y="192"/>
                </a:lnTo>
                <a:lnTo>
                  <a:pt x="180" y="180"/>
                </a:lnTo>
                <a:lnTo>
                  <a:pt x="192" y="174"/>
                </a:lnTo>
                <a:lnTo>
                  <a:pt x="180" y="150"/>
                </a:lnTo>
                <a:lnTo>
                  <a:pt x="168" y="12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88" name="Freeform 294"/>
          <p:cNvSpPr>
            <a:spLocks/>
          </p:cNvSpPr>
          <p:nvPr/>
        </p:nvSpPr>
        <p:spPr bwMode="auto">
          <a:xfrm>
            <a:off x="5605463" y="3589338"/>
            <a:ext cx="469900" cy="427037"/>
          </a:xfrm>
          <a:custGeom>
            <a:avLst/>
            <a:gdLst>
              <a:gd name="T0" fmla="*/ 2147483647 w 60"/>
              <a:gd name="T1" fmla="*/ 2147483647 h 55"/>
              <a:gd name="T2" fmla="*/ 2147483647 w 60"/>
              <a:gd name="T3" fmla="*/ 2147483647 h 55"/>
              <a:gd name="T4" fmla="*/ 2147483647 w 60"/>
              <a:gd name="T5" fmla="*/ 2147483647 h 55"/>
              <a:gd name="T6" fmla="*/ 2147483647 w 60"/>
              <a:gd name="T7" fmla="*/ 2147483647 h 55"/>
              <a:gd name="T8" fmla="*/ 2147483647 w 60"/>
              <a:gd name="T9" fmla="*/ 2147483647 h 55"/>
              <a:gd name="T10" fmla="*/ 2147483647 w 60"/>
              <a:gd name="T11" fmla="*/ 2147483647 h 55"/>
              <a:gd name="T12" fmla="*/ 2147483647 w 60"/>
              <a:gd name="T13" fmla="*/ 2147483647 h 55"/>
              <a:gd name="T14" fmla="*/ 2147483647 w 60"/>
              <a:gd name="T15" fmla="*/ 2147483647 h 55"/>
              <a:gd name="T16" fmla="*/ 2147483647 w 60"/>
              <a:gd name="T17" fmla="*/ 2147483647 h 55"/>
              <a:gd name="T18" fmla="*/ 2147483647 w 60"/>
              <a:gd name="T19" fmla="*/ 2147483647 h 55"/>
              <a:gd name="T20" fmla="*/ 2147483647 w 60"/>
              <a:gd name="T21" fmla="*/ 2147483647 h 55"/>
              <a:gd name="T22" fmla="*/ 2147483647 w 60"/>
              <a:gd name="T23" fmla="*/ 2147483647 h 55"/>
              <a:gd name="T24" fmla="*/ 2147483647 w 60"/>
              <a:gd name="T25" fmla="*/ 2147483647 h 55"/>
              <a:gd name="T26" fmla="*/ 2147483647 w 60"/>
              <a:gd name="T27" fmla="*/ 2147483647 h 55"/>
              <a:gd name="T28" fmla="*/ 2147483647 w 60"/>
              <a:gd name="T29" fmla="*/ 2147483647 h 55"/>
              <a:gd name="T30" fmla="*/ 2147483647 w 60"/>
              <a:gd name="T31" fmla="*/ 2147483647 h 55"/>
              <a:gd name="T32" fmla="*/ 2147483647 w 60"/>
              <a:gd name="T33" fmla="*/ 2147483647 h 55"/>
              <a:gd name="T34" fmla="*/ 2147483647 w 60"/>
              <a:gd name="T35" fmla="*/ 2147483647 h 55"/>
              <a:gd name="T36" fmla="*/ 2147483647 w 60"/>
              <a:gd name="T37" fmla="*/ 2147483647 h 55"/>
              <a:gd name="T38" fmla="*/ 2147483647 w 60"/>
              <a:gd name="T39" fmla="*/ 2147483647 h 55"/>
              <a:gd name="T40" fmla="*/ 2147483647 w 60"/>
              <a:gd name="T41" fmla="*/ 0 h 55"/>
              <a:gd name="T42" fmla="*/ 2147483647 w 60"/>
              <a:gd name="T43" fmla="*/ 2147483647 h 55"/>
              <a:gd name="T44" fmla="*/ 2147483647 w 60"/>
              <a:gd name="T45" fmla="*/ 2147483647 h 55"/>
              <a:gd name="T46" fmla="*/ 0 w 60"/>
              <a:gd name="T47" fmla="*/ 0 h 55"/>
              <a:gd name="T48" fmla="*/ 0 w 60"/>
              <a:gd name="T49" fmla="*/ 0 h 55"/>
              <a:gd name="T50" fmla="*/ 0 w 60"/>
              <a:gd name="T51" fmla="*/ 2147483647 h 55"/>
              <a:gd name="T52" fmla="*/ 2147483647 w 60"/>
              <a:gd name="T53" fmla="*/ 2147483647 h 55"/>
              <a:gd name="T54" fmla="*/ 2147483647 w 60"/>
              <a:gd name="T55" fmla="*/ 2147483647 h 55"/>
              <a:gd name="T56" fmla="*/ 2147483647 w 60"/>
              <a:gd name="T57" fmla="*/ 2147483647 h 55"/>
              <a:gd name="T58" fmla="*/ 2147483647 w 60"/>
              <a:gd name="T59" fmla="*/ 2147483647 h 55"/>
              <a:gd name="T60" fmla="*/ 2147483647 w 60"/>
              <a:gd name="T61" fmla="*/ 2147483647 h 55"/>
              <a:gd name="T62" fmla="*/ 2147483647 w 60"/>
              <a:gd name="T63" fmla="*/ 2147483647 h 55"/>
              <a:gd name="T64" fmla="*/ 2147483647 w 60"/>
              <a:gd name="T65" fmla="*/ 2147483647 h 55"/>
              <a:gd name="T66" fmla="*/ 2147483647 w 60"/>
              <a:gd name="T67" fmla="*/ 2147483647 h 55"/>
              <a:gd name="T68" fmla="*/ 2147483647 w 60"/>
              <a:gd name="T69" fmla="*/ 2147483647 h 55"/>
              <a:gd name="T70" fmla="*/ 2147483647 w 60"/>
              <a:gd name="T71" fmla="*/ 2147483647 h 55"/>
              <a:gd name="T72" fmla="*/ 2147483647 w 60"/>
              <a:gd name="T73" fmla="*/ 2147483647 h 55"/>
              <a:gd name="T74" fmla="*/ 2147483647 w 60"/>
              <a:gd name="T75" fmla="*/ 2147483647 h 55"/>
              <a:gd name="T76" fmla="*/ 2147483647 w 60"/>
              <a:gd name="T77" fmla="*/ 2147483647 h 55"/>
              <a:gd name="T78" fmla="*/ 2147483647 w 60"/>
              <a:gd name="T79" fmla="*/ 2147483647 h 55"/>
              <a:gd name="T80" fmla="*/ 2147483647 w 60"/>
              <a:gd name="T81" fmla="*/ 2147483647 h 55"/>
              <a:gd name="T82" fmla="*/ 2147483647 w 60"/>
              <a:gd name="T83" fmla="*/ 2147483647 h 55"/>
              <a:gd name="T84" fmla="*/ 2147483647 w 60"/>
              <a:gd name="T85" fmla="*/ 2147483647 h 55"/>
              <a:gd name="T86" fmla="*/ 2147483647 w 60"/>
              <a:gd name="T87" fmla="*/ 2147483647 h 55"/>
              <a:gd name="T88" fmla="*/ 2147483647 w 60"/>
              <a:gd name="T89" fmla="*/ 2147483647 h 55"/>
              <a:gd name="T90" fmla="*/ 2147483647 w 60"/>
              <a:gd name="T91" fmla="*/ 2147483647 h 55"/>
              <a:gd name="T92" fmla="*/ 2147483647 w 60"/>
              <a:gd name="T93" fmla="*/ 2147483647 h 55"/>
              <a:gd name="T94" fmla="*/ 2147483647 w 60"/>
              <a:gd name="T95" fmla="*/ 2147483647 h 55"/>
              <a:gd name="T96" fmla="*/ 2147483647 w 60"/>
              <a:gd name="T97" fmla="*/ 2147483647 h 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0"/>
              <a:gd name="T148" fmla="*/ 0 h 55"/>
              <a:gd name="T149" fmla="*/ 60 w 60"/>
              <a:gd name="T150" fmla="*/ 55 h 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0" h="55">
                <a:moveTo>
                  <a:pt x="53" y="38"/>
                </a:moveTo>
                <a:cubicBezTo>
                  <a:pt x="53" y="38"/>
                  <a:pt x="53" y="38"/>
                  <a:pt x="53" y="38"/>
                </a:cubicBezTo>
                <a:cubicBezTo>
                  <a:pt x="55" y="32"/>
                  <a:pt x="55" y="32"/>
                  <a:pt x="55" y="32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25"/>
                  <a:pt x="51" y="25"/>
                  <a:pt x="51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53" y="12"/>
                  <a:pt x="53" y="12"/>
                  <a:pt x="53" y="12"/>
                </a:cubicBezTo>
                <a:cubicBezTo>
                  <a:pt x="49" y="11"/>
                  <a:pt x="49" y="11"/>
                  <a:pt x="49" y="11"/>
                </a:cubicBezTo>
                <a:cubicBezTo>
                  <a:pt x="45" y="8"/>
                  <a:pt x="45" y="8"/>
                  <a:pt x="45" y="8"/>
                </a:cubicBezTo>
                <a:cubicBezTo>
                  <a:pt x="40" y="5"/>
                  <a:pt x="40" y="5"/>
                  <a:pt x="40" y="5"/>
                </a:cubicBezTo>
                <a:cubicBezTo>
                  <a:pt x="36" y="6"/>
                  <a:pt x="36" y="6"/>
                  <a:pt x="36" y="6"/>
                </a:cubicBezTo>
                <a:cubicBezTo>
                  <a:pt x="31" y="8"/>
                  <a:pt x="31" y="8"/>
                  <a:pt x="31" y="8"/>
                </a:cubicBezTo>
                <a:cubicBezTo>
                  <a:pt x="30" y="10"/>
                  <a:pt x="30" y="10"/>
                  <a:pt x="30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2" y="11"/>
                  <a:pt x="22" y="11"/>
                  <a:pt x="22" y="11"/>
                </a:cubicBezTo>
                <a:cubicBezTo>
                  <a:pt x="19" y="9"/>
                  <a:pt x="19" y="9"/>
                  <a:pt x="19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6"/>
                  <a:pt x="15" y="6"/>
                  <a:pt x="15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2" y="2"/>
                  <a:pt x="12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6" y="3"/>
                  <a:pt x="6" y="3"/>
                  <a:pt x="6" y="3"/>
                </a:cubicBezTo>
                <a:cubicBezTo>
                  <a:pt x="3" y="2"/>
                  <a:pt x="3" y="2"/>
                  <a:pt x="3" y="2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6"/>
                  <a:pt x="0" y="7"/>
                </a:cubicBezTo>
                <a:cubicBezTo>
                  <a:pt x="0" y="7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5" y="16"/>
                  <a:pt x="5" y="16"/>
                  <a:pt x="5" y="16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34"/>
                  <a:pt x="12" y="34"/>
                  <a:pt x="12" y="34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36"/>
                  <a:pt x="15" y="36"/>
                  <a:pt x="15" y="36"/>
                </a:cubicBezTo>
                <a:cubicBezTo>
                  <a:pt x="19" y="39"/>
                  <a:pt x="19" y="39"/>
                  <a:pt x="19" y="39"/>
                </a:cubicBezTo>
                <a:cubicBezTo>
                  <a:pt x="23" y="44"/>
                  <a:pt x="23" y="44"/>
                  <a:pt x="23" y="44"/>
                </a:cubicBezTo>
                <a:cubicBezTo>
                  <a:pt x="28" y="48"/>
                  <a:pt x="28" y="48"/>
                  <a:pt x="28" y="48"/>
                </a:cubicBezTo>
                <a:cubicBezTo>
                  <a:pt x="34" y="49"/>
                  <a:pt x="34" y="49"/>
                  <a:pt x="34" y="49"/>
                </a:cubicBezTo>
                <a:cubicBezTo>
                  <a:pt x="39" y="48"/>
                  <a:pt x="39" y="48"/>
                  <a:pt x="39" y="48"/>
                </a:cubicBezTo>
                <a:cubicBezTo>
                  <a:pt x="42" y="52"/>
                  <a:pt x="42" y="52"/>
                  <a:pt x="42" y="52"/>
                </a:cubicBezTo>
                <a:cubicBezTo>
                  <a:pt x="53" y="55"/>
                  <a:pt x="53" y="55"/>
                  <a:pt x="53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1"/>
                  <a:pt x="55" y="51"/>
                  <a:pt x="55" y="51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4"/>
                  <a:pt x="58" y="44"/>
                  <a:pt x="58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8"/>
                  <a:pt x="53" y="38"/>
                  <a:pt x="53" y="38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89" name="Freeform 299"/>
          <p:cNvSpPr>
            <a:spLocks/>
          </p:cNvSpPr>
          <p:nvPr/>
        </p:nvSpPr>
        <p:spPr bwMode="auto">
          <a:xfrm>
            <a:off x="5013325" y="2963863"/>
            <a:ext cx="158750" cy="107950"/>
          </a:xfrm>
          <a:custGeom>
            <a:avLst/>
            <a:gdLst>
              <a:gd name="T0" fmla="*/ 2147483647 w 20"/>
              <a:gd name="T1" fmla="*/ 2147483647 h 14"/>
              <a:gd name="T2" fmla="*/ 2147483647 w 20"/>
              <a:gd name="T3" fmla="*/ 2147483647 h 14"/>
              <a:gd name="T4" fmla="*/ 2147483647 w 20"/>
              <a:gd name="T5" fmla="*/ 0 h 14"/>
              <a:gd name="T6" fmla="*/ 2147483647 w 20"/>
              <a:gd name="T7" fmla="*/ 2147483647 h 14"/>
              <a:gd name="T8" fmla="*/ 2147483647 w 20"/>
              <a:gd name="T9" fmla="*/ 0 h 14"/>
              <a:gd name="T10" fmla="*/ 2147483647 w 20"/>
              <a:gd name="T11" fmla="*/ 0 h 14"/>
              <a:gd name="T12" fmla="*/ 2147483647 w 20"/>
              <a:gd name="T13" fmla="*/ 2147483647 h 14"/>
              <a:gd name="T14" fmla="*/ 2147483647 w 20"/>
              <a:gd name="T15" fmla="*/ 2147483647 h 14"/>
              <a:gd name="T16" fmla="*/ 0 w 20"/>
              <a:gd name="T17" fmla="*/ 2147483647 h 14"/>
              <a:gd name="T18" fmla="*/ 2147483647 w 20"/>
              <a:gd name="T19" fmla="*/ 2147483647 h 14"/>
              <a:gd name="T20" fmla="*/ 2147483647 w 20"/>
              <a:gd name="T21" fmla="*/ 2147483647 h 14"/>
              <a:gd name="T22" fmla="*/ 2147483647 w 20"/>
              <a:gd name="T23" fmla="*/ 2147483647 h 14"/>
              <a:gd name="T24" fmla="*/ 2147483647 w 20"/>
              <a:gd name="T25" fmla="*/ 2147483647 h 14"/>
              <a:gd name="T26" fmla="*/ 2147483647 w 20"/>
              <a:gd name="T27" fmla="*/ 2147483647 h 14"/>
              <a:gd name="T28" fmla="*/ 2147483647 w 20"/>
              <a:gd name="T29" fmla="*/ 2147483647 h 14"/>
              <a:gd name="T30" fmla="*/ 2147483647 w 20"/>
              <a:gd name="T31" fmla="*/ 2147483647 h 14"/>
              <a:gd name="T32" fmla="*/ 2147483647 w 20"/>
              <a:gd name="T33" fmla="*/ 2147483647 h 14"/>
              <a:gd name="T34" fmla="*/ 2147483647 w 20"/>
              <a:gd name="T35" fmla="*/ 2147483647 h 14"/>
              <a:gd name="T36" fmla="*/ 2147483647 w 20"/>
              <a:gd name="T37" fmla="*/ 2147483647 h 14"/>
              <a:gd name="T38" fmla="*/ 2147483647 w 20"/>
              <a:gd name="T39" fmla="*/ 2147483647 h 14"/>
              <a:gd name="T40" fmla="*/ 2147483647 w 20"/>
              <a:gd name="T41" fmla="*/ 2147483647 h 14"/>
              <a:gd name="T42" fmla="*/ 2147483647 w 20"/>
              <a:gd name="T43" fmla="*/ 2147483647 h 14"/>
              <a:gd name="T44" fmla="*/ 2147483647 w 20"/>
              <a:gd name="T45" fmla="*/ 2147483647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"/>
              <a:gd name="T70" fmla="*/ 0 h 14"/>
              <a:gd name="T71" fmla="*/ 20 w 20"/>
              <a:gd name="T72" fmla="*/ 14 h 1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rgbClr val="E5B6B5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90" name="Freeform 300"/>
          <p:cNvSpPr>
            <a:spLocks/>
          </p:cNvSpPr>
          <p:nvPr/>
        </p:nvSpPr>
        <p:spPr bwMode="auto">
          <a:xfrm>
            <a:off x="5083175" y="2814638"/>
            <a:ext cx="119063" cy="101600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2147483647 h 78"/>
              <a:gd name="T10" fmla="*/ 2147483647 w 90"/>
              <a:gd name="T11" fmla="*/ 0 h 78"/>
              <a:gd name="T12" fmla="*/ 2147483647 w 90"/>
              <a:gd name="T13" fmla="*/ 0 h 78"/>
              <a:gd name="T14" fmla="*/ 2147483647 w 90"/>
              <a:gd name="T15" fmla="*/ 0 h 78"/>
              <a:gd name="T16" fmla="*/ 0 w 90"/>
              <a:gd name="T17" fmla="*/ 2147483647 h 78"/>
              <a:gd name="T18" fmla="*/ 0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2147483647 w 90"/>
              <a:gd name="T31" fmla="*/ 2147483647 h 7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"/>
              <a:gd name="T49" fmla="*/ 0 h 78"/>
              <a:gd name="T50" fmla="*/ 90 w 90"/>
              <a:gd name="T51" fmla="*/ 78 h 78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" h="78">
                <a:moveTo>
                  <a:pt x="54" y="66"/>
                </a:moveTo>
                <a:lnTo>
                  <a:pt x="78" y="78"/>
                </a:lnTo>
                <a:lnTo>
                  <a:pt x="84" y="42"/>
                </a:lnTo>
                <a:lnTo>
                  <a:pt x="84" y="30"/>
                </a:lnTo>
                <a:lnTo>
                  <a:pt x="90" y="6"/>
                </a:lnTo>
                <a:lnTo>
                  <a:pt x="84" y="0"/>
                </a:lnTo>
                <a:lnTo>
                  <a:pt x="72" y="0"/>
                </a:lnTo>
                <a:lnTo>
                  <a:pt x="36" y="0"/>
                </a:lnTo>
                <a:lnTo>
                  <a:pt x="0" y="18"/>
                </a:lnTo>
                <a:lnTo>
                  <a:pt x="0" y="30"/>
                </a:lnTo>
                <a:lnTo>
                  <a:pt x="6" y="42"/>
                </a:lnTo>
                <a:lnTo>
                  <a:pt x="12" y="48"/>
                </a:lnTo>
                <a:lnTo>
                  <a:pt x="18" y="54"/>
                </a:lnTo>
                <a:lnTo>
                  <a:pt x="12" y="60"/>
                </a:lnTo>
                <a:lnTo>
                  <a:pt x="36" y="54"/>
                </a:lnTo>
                <a:lnTo>
                  <a:pt x="54" y="66"/>
                </a:lnTo>
                <a:close/>
              </a:path>
            </a:pathLst>
          </a:custGeom>
          <a:solidFill>
            <a:srgbClr val="E5B6B5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57" name="Freeform 301"/>
          <p:cNvSpPr>
            <a:spLocks/>
          </p:cNvSpPr>
          <p:nvPr/>
        </p:nvSpPr>
        <p:spPr bwMode="auto">
          <a:xfrm>
            <a:off x="5078413" y="2971800"/>
            <a:ext cx="233362" cy="211138"/>
          </a:xfrm>
          <a:custGeom>
            <a:avLst/>
            <a:gdLst>
              <a:gd name="T0" fmla="*/ 2147483646 w 30"/>
              <a:gd name="T1" fmla="*/ 2147483646 h 27"/>
              <a:gd name="T2" fmla="*/ 2147483646 w 30"/>
              <a:gd name="T3" fmla="*/ 2147483646 h 27"/>
              <a:gd name="T4" fmla="*/ 2147483646 w 30"/>
              <a:gd name="T5" fmla="*/ 2147483646 h 27"/>
              <a:gd name="T6" fmla="*/ 2147483646 w 30"/>
              <a:gd name="T7" fmla="*/ 2147483646 h 27"/>
              <a:gd name="T8" fmla="*/ 2147483646 w 30"/>
              <a:gd name="T9" fmla="*/ 0 h 27"/>
              <a:gd name="T10" fmla="*/ 2147483646 w 30"/>
              <a:gd name="T11" fmla="*/ 2147483646 h 27"/>
              <a:gd name="T12" fmla="*/ 2147483646 w 30"/>
              <a:gd name="T13" fmla="*/ 2147483646 h 27"/>
              <a:gd name="T14" fmla="*/ 2147483646 w 30"/>
              <a:gd name="T15" fmla="*/ 2147483646 h 27"/>
              <a:gd name="T16" fmla="*/ 2147483646 w 30"/>
              <a:gd name="T17" fmla="*/ 2147483646 h 27"/>
              <a:gd name="T18" fmla="*/ 2147483646 w 30"/>
              <a:gd name="T19" fmla="*/ 2147483646 h 27"/>
              <a:gd name="T20" fmla="*/ 2147483646 w 30"/>
              <a:gd name="T21" fmla="*/ 2147483646 h 27"/>
              <a:gd name="T22" fmla="*/ 2147483646 w 30"/>
              <a:gd name="T23" fmla="*/ 2147483646 h 27"/>
              <a:gd name="T24" fmla="*/ 2147483646 w 30"/>
              <a:gd name="T25" fmla="*/ 2147483646 h 27"/>
              <a:gd name="T26" fmla="*/ 2147483646 w 30"/>
              <a:gd name="T27" fmla="*/ 2147483646 h 27"/>
              <a:gd name="T28" fmla="*/ 2147483646 w 30"/>
              <a:gd name="T29" fmla="*/ 2147483646 h 27"/>
              <a:gd name="T30" fmla="*/ 2147483646 w 30"/>
              <a:gd name="T31" fmla="*/ 2147483646 h 27"/>
              <a:gd name="T32" fmla="*/ 0 w 30"/>
              <a:gd name="T33" fmla="*/ 2147483646 h 27"/>
              <a:gd name="T34" fmla="*/ 2147483646 w 30"/>
              <a:gd name="T35" fmla="*/ 2147483646 h 27"/>
              <a:gd name="T36" fmla="*/ 2147483646 w 30"/>
              <a:gd name="T37" fmla="*/ 2147483646 h 27"/>
              <a:gd name="T38" fmla="*/ 2147483646 w 30"/>
              <a:gd name="T39" fmla="*/ 2147483646 h 27"/>
              <a:gd name="T40" fmla="*/ 2147483646 w 30"/>
              <a:gd name="T41" fmla="*/ 2147483646 h 27"/>
              <a:gd name="T42" fmla="*/ 2147483646 w 30"/>
              <a:gd name="T43" fmla="*/ 2147483646 h 27"/>
              <a:gd name="T44" fmla="*/ 2147483646 w 30"/>
              <a:gd name="T45" fmla="*/ 2147483646 h 27"/>
              <a:gd name="T46" fmla="*/ 2147483646 w 30"/>
              <a:gd name="T47" fmla="*/ 2147483646 h 27"/>
              <a:gd name="T48" fmla="*/ 2147483646 w 30"/>
              <a:gd name="T49" fmla="*/ 2147483646 h 27"/>
              <a:gd name="T50" fmla="*/ 2147483646 w 30"/>
              <a:gd name="T51" fmla="*/ 2147483646 h 27"/>
              <a:gd name="T52" fmla="*/ 2147483646 w 30"/>
              <a:gd name="T53" fmla="*/ 2147483646 h 27"/>
              <a:gd name="T54" fmla="*/ 2147483646 w 30"/>
              <a:gd name="T55" fmla="*/ 2147483646 h 27"/>
              <a:gd name="T56" fmla="*/ 2147483646 w 30"/>
              <a:gd name="T57" fmla="*/ 2147483646 h 2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0" h="27">
                <a:moveTo>
                  <a:pt x="30" y="14"/>
                </a:moveTo>
                <a:cubicBezTo>
                  <a:pt x="27" y="11"/>
                  <a:pt x="27" y="11"/>
                  <a:pt x="27" y="11"/>
                </a:cubicBezTo>
                <a:cubicBezTo>
                  <a:pt x="23" y="3"/>
                  <a:pt x="23" y="3"/>
                  <a:pt x="23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7" y="0"/>
                  <a:pt x="17" y="0"/>
                  <a:pt x="17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1" y="3"/>
                  <a:pt x="11" y="3"/>
                  <a:pt x="11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6"/>
                  <a:pt x="10" y="6"/>
                  <a:pt x="10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11"/>
                  <a:pt x="8" y="11"/>
                </a:cubicBezTo>
                <a:cubicBezTo>
                  <a:pt x="7" y="11"/>
                  <a:pt x="5" y="11"/>
                  <a:pt x="5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8"/>
                  <a:pt x="2" y="18"/>
                  <a:pt x="2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17"/>
                  <a:pt x="26" y="17"/>
                  <a:pt x="26" y="17"/>
                </a:cubicBezTo>
                <a:cubicBezTo>
                  <a:pt x="29" y="16"/>
                  <a:pt x="29" y="16"/>
                  <a:pt x="29" y="16"/>
                </a:cubicBezTo>
                <a:lnTo>
                  <a:pt x="30" y="1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8492" name="Freeform 302"/>
          <p:cNvSpPr>
            <a:spLocks/>
          </p:cNvSpPr>
          <p:nvPr/>
        </p:nvSpPr>
        <p:spPr bwMode="auto">
          <a:xfrm>
            <a:off x="5021263" y="2886075"/>
            <a:ext cx="190500" cy="158750"/>
          </a:xfrm>
          <a:custGeom>
            <a:avLst/>
            <a:gdLst>
              <a:gd name="T0" fmla="*/ 2147483647 w 24"/>
              <a:gd name="T1" fmla="*/ 2147483647 h 14"/>
              <a:gd name="T2" fmla="*/ 2147483647 w 24"/>
              <a:gd name="T3" fmla="*/ 2147483647 h 14"/>
              <a:gd name="T4" fmla="*/ 2147483647 w 24"/>
              <a:gd name="T5" fmla="*/ 2147483647 h 14"/>
              <a:gd name="T6" fmla="*/ 2147483647 w 24"/>
              <a:gd name="T7" fmla="*/ 2147483647 h 14"/>
              <a:gd name="T8" fmla="*/ 2147483647 w 24"/>
              <a:gd name="T9" fmla="*/ 2147483647 h 14"/>
              <a:gd name="T10" fmla="*/ 2147483647 w 24"/>
              <a:gd name="T11" fmla="*/ 2147483647 h 14"/>
              <a:gd name="T12" fmla="*/ 2147483647 w 24"/>
              <a:gd name="T13" fmla="*/ 2147483647 h 14"/>
              <a:gd name="T14" fmla="*/ 2147483647 w 24"/>
              <a:gd name="T15" fmla="*/ 2147483647 h 14"/>
              <a:gd name="T16" fmla="*/ 2147483647 w 24"/>
              <a:gd name="T17" fmla="*/ 2147483647 h 14"/>
              <a:gd name="T18" fmla="*/ 2147483647 w 24"/>
              <a:gd name="T19" fmla="*/ 2147483647 h 14"/>
              <a:gd name="T20" fmla="*/ 2147483647 w 24"/>
              <a:gd name="T21" fmla="*/ 2147483647 h 14"/>
              <a:gd name="T22" fmla="*/ 2147483647 w 24"/>
              <a:gd name="T23" fmla="*/ 0 h 14"/>
              <a:gd name="T24" fmla="*/ 2147483647 w 24"/>
              <a:gd name="T25" fmla="*/ 2147483647 h 14"/>
              <a:gd name="T26" fmla="*/ 2147483647 w 24"/>
              <a:gd name="T27" fmla="*/ 2147483647 h 14"/>
              <a:gd name="T28" fmla="*/ 2147483647 w 24"/>
              <a:gd name="T29" fmla="*/ 2147483647 h 14"/>
              <a:gd name="T30" fmla="*/ 2147483647 w 24"/>
              <a:gd name="T31" fmla="*/ 2147483647 h 14"/>
              <a:gd name="T32" fmla="*/ 2147483647 w 24"/>
              <a:gd name="T33" fmla="*/ 2147483647 h 14"/>
              <a:gd name="T34" fmla="*/ 2147483647 w 24"/>
              <a:gd name="T35" fmla="*/ 2147483647 h 14"/>
              <a:gd name="T36" fmla="*/ 0 w 24"/>
              <a:gd name="T37" fmla="*/ 2147483647 h 14"/>
              <a:gd name="T38" fmla="*/ 2147483647 w 24"/>
              <a:gd name="T39" fmla="*/ 2147483647 h 14"/>
              <a:gd name="T40" fmla="*/ 2147483647 w 24"/>
              <a:gd name="T41" fmla="*/ 2147483647 h 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4"/>
              <a:gd name="T64" fmla="*/ 0 h 14"/>
              <a:gd name="T65" fmla="*/ 24 w 24"/>
              <a:gd name="T66" fmla="*/ 14 h 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4" h="14">
                <a:moveTo>
                  <a:pt x="8" y="10"/>
                </a:moveTo>
                <a:cubicBezTo>
                  <a:pt x="12" y="11"/>
                  <a:pt x="12" y="11"/>
                  <a:pt x="12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2"/>
                  <a:pt x="16" y="12"/>
                  <a:pt x="16" y="12"/>
                </a:cubicBezTo>
                <a:cubicBezTo>
                  <a:pt x="18" y="14"/>
                  <a:pt x="18" y="14"/>
                  <a:pt x="18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4" y="11"/>
                  <a:pt x="24" y="11"/>
                  <a:pt x="24" y="11"/>
                </a:cubicBezTo>
                <a:cubicBezTo>
                  <a:pt x="23" y="10"/>
                  <a:pt x="23" y="10"/>
                  <a:pt x="23" y="10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4"/>
                  <a:pt x="21" y="4"/>
                  <a:pt x="21" y="4"/>
                </a:cubicBezTo>
                <a:cubicBezTo>
                  <a:pt x="17" y="2"/>
                  <a:pt x="17" y="2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5"/>
                  <a:pt x="9" y="5"/>
                  <a:pt x="9" y="5"/>
                </a:cubicBezTo>
                <a:cubicBezTo>
                  <a:pt x="8" y="6"/>
                  <a:pt x="8" y="6"/>
                  <a:pt x="8" y="6"/>
                </a:cubicBezTo>
                <a:cubicBezTo>
                  <a:pt x="5" y="3"/>
                  <a:pt x="5" y="3"/>
                  <a:pt x="5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1" y="7"/>
                  <a:pt x="1" y="8"/>
                </a:cubicBezTo>
                <a:cubicBezTo>
                  <a:pt x="1" y="8"/>
                  <a:pt x="0" y="10"/>
                  <a:pt x="0" y="11"/>
                </a:cubicBezTo>
                <a:cubicBezTo>
                  <a:pt x="4" y="10"/>
                  <a:pt x="4" y="10"/>
                  <a:pt x="4" y="10"/>
                </a:cubicBezTo>
                <a:lnTo>
                  <a:pt x="8" y="10"/>
                </a:lnTo>
                <a:close/>
              </a:path>
            </a:pathLst>
          </a:custGeom>
          <a:solidFill>
            <a:srgbClr val="E5B6B5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93" name="Freeform 303"/>
          <p:cNvSpPr>
            <a:spLocks/>
          </p:cNvSpPr>
          <p:nvPr/>
        </p:nvSpPr>
        <p:spPr bwMode="auto">
          <a:xfrm>
            <a:off x="4119563" y="4337050"/>
            <a:ext cx="188912" cy="141288"/>
          </a:xfrm>
          <a:custGeom>
            <a:avLst/>
            <a:gdLst>
              <a:gd name="T0" fmla="*/ 2147483647 w 24"/>
              <a:gd name="T1" fmla="*/ 2147483647 h 18"/>
              <a:gd name="T2" fmla="*/ 2147483647 w 24"/>
              <a:gd name="T3" fmla="*/ 2147483647 h 18"/>
              <a:gd name="T4" fmla="*/ 2147483647 w 24"/>
              <a:gd name="T5" fmla="*/ 2147483647 h 18"/>
              <a:gd name="T6" fmla="*/ 2147483647 w 24"/>
              <a:gd name="T7" fmla="*/ 2147483647 h 18"/>
              <a:gd name="T8" fmla="*/ 2147483647 w 24"/>
              <a:gd name="T9" fmla="*/ 2147483647 h 18"/>
              <a:gd name="T10" fmla="*/ 2147483647 w 24"/>
              <a:gd name="T11" fmla="*/ 2147483647 h 18"/>
              <a:gd name="T12" fmla="*/ 2147483647 w 24"/>
              <a:gd name="T13" fmla="*/ 2147483647 h 18"/>
              <a:gd name="T14" fmla="*/ 2147483647 w 24"/>
              <a:gd name="T15" fmla="*/ 2147483647 h 18"/>
              <a:gd name="T16" fmla="*/ 2147483647 w 24"/>
              <a:gd name="T17" fmla="*/ 2147483647 h 18"/>
              <a:gd name="T18" fmla="*/ 2147483647 w 24"/>
              <a:gd name="T19" fmla="*/ 2147483647 h 18"/>
              <a:gd name="T20" fmla="*/ 2147483647 w 24"/>
              <a:gd name="T21" fmla="*/ 2147483647 h 18"/>
              <a:gd name="T22" fmla="*/ 2147483647 w 24"/>
              <a:gd name="T23" fmla="*/ 2147483647 h 18"/>
              <a:gd name="T24" fmla="*/ 2147483647 w 24"/>
              <a:gd name="T25" fmla="*/ 2147483647 h 18"/>
              <a:gd name="T26" fmla="*/ 2147483647 w 24"/>
              <a:gd name="T27" fmla="*/ 2147483647 h 18"/>
              <a:gd name="T28" fmla="*/ 2147483647 w 24"/>
              <a:gd name="T29" fmla="*/ 2147483647 h 18"/>
              <a:gd name="T30" fmla="*/ 2147483647 w 24"/>
              <a:gd name="T31" fmla="*/ 2147483647 h 18"/>
              <a:gd name="T32" fmla="*/ 2147483647 w 24"/>
              <a:gd name="T33" fmla="*/ 0 h 18"/>
              <a:gd name="T34" fmla="*/ 2147483647 w 24"/>
              <a:gd name="T35" fmla="*/ 0 h 18"/>
              <a:gd name="T36" fmla="*/ 2147483647 w 24"/>
              <a:gd name="T37" fmla="*/ 2147483647 h 18"/>
              <a:gd name="T38" fmla="*/ 2147483647 w 24"/>
              <a:gd name="T39" fmla="*/ 2147483647 h 18"/>
              <a:gd name="T40" fmla="*/ 2147483647 w 24"/>
              <a:gd name="T41" fmla="*/ 2147483647 h 18"/>
              <a:gd name="T42" fmla="*/ 0 w 24"/>
              <a:gd name="T43" fmla="*/ 2147483647 h 18"/>
              <a:gd name="T44" fmla="*/ 2147483647 w 24"/>
              <a:gd name="T45" fmla="*/ 2147483647 h 18"/>
              <a:gd name="T46" fmla="*/ 2147483647 w 24"/>
              <a:gd name="T47" fmla="*/ 2147483647 h 18"/>
              <a:gd name="T48" fmla="*/ 2147483647 w 24"/>
              <a:gd name="T49" fmla="*/ 2147483647 h 18"/>
              <a:gd name="T50" fmla="*/ 2147483647 w 24"/>
              <a:gd name="T51" fmla="*/ 2147483647 h 1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4"/>
              <a:gd name="T79" fmla="*/ 0 h 18"/>
              <a:gd name="T80" fmla="*/ 24 w 24"/>
              <a:gd name="T81" fmla="*/ 18 h 1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4" h="18">
                <a:moveTo>
                  <a:pt x="9" y="10"/>
                </a:moveTo>
                <a:cubicBezTo>
                  <a:pt x="13" y="10"/>
                  <a:pt x="13" y="10"/>
                  <a:pt x="13" y="10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4"/>
                  <a:pt x="16" y="14"/>
                  <a:pt x="16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9" y="18"/>
                  <a:pt x="20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3" y="17"/>
                  <a:pt x="24" y="16"/>
                  <a:pt x="24" y="16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1"/>
                  <a:pt x="20" y="1"/>
                </a:cubicBezTo>
                <a:cubicBezTo>
                  <a:pt x="20" y="1"/>
                  <a:pt x="16" y="2"/>
                  <a:pt x="16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4"/>
                  <a:pt x="5" y="4"/>
                  <a:pt x="5" y="4"/>
                </a:cubicBezTo>
                <a:cubicBezTo>
                  <a:pt x="3" y="4"/>
                  <a:pt x="3" y="4"/>
                  <a:pt x="3" y="4"/>
                </a:cubicBezTo>
                <a:cubicBezTo>
                  <a:pt x="0" y="6"/>
                  <a:pt x="0" y="6"/>
                  <a:pt x="0" y="6"/>
                </a:cubicBezTo>
                <a:cubicBezTo>
                  <a:pt x="1" y="6"/>
                  <a:pt x="1" y="6"/>
                  <a:pt x="1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8" y="12"/>
                  <a:pt x="8" y="12"/>
                  <a:pt x="8" y="12"/>
                </a:cubicBezTo>
                <a:lnTo>
                  <a:pt x="9" y="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94" name="Freeform 304"/>
          <p:cNvSpPr>
            <a:spLocks/>
          </p:cNvSpPr>
          <p:nvPr/>
        </p:nvSpPr>
        <p:spPr bwMode="auto">
          <a:xfrm>
            <a:off x="4073525" y="4235450"/>
            <a:ext cx="147638" cy="111125"/>
          </a:xfrm>
          <a:custGeom>
            <a:avLst/>
            <a:gdLst>
              <a:gd name="T0" fmla="*/ 2147483647 w 114"/>
              <a:gd name="T1" fmla="*/ 2147483647 h 85"/>
              <a:gd name="T2" fmla="*/ 2147483647 w 114"/>
              <a:gd name="T3" fmla="*/ 2147483647 h 85"/>
              <a:gd name="T4" fmla="*/ 2147483647 w 114"/>
              <a:gd name="T5" fmla="*/ 2147483647 h 85"/>
              <a:gd name="T6" fmla="*/ 2147483647 w 114"/>
              <a:gd name="T7" fmla="*/ 2147483647 h 85"/>
              <a:gd name="T8" fmla="*/ 2147483647 w 114"/>
              <a:gd name="T9" fmla="*/ 2147483647 h 85"/>
              <a:gd name="T10" fmla="*/ 2147483647 w 114"/>
              <a:gd name="T11" fmla="*/ 2147483647 h 85"/>
              <a:gd name="T12" fmla="*/ 2147483647 w 114"/>
              <a:gd name="T13" fmla="*/ 2147483647 h 85"/>
              <a:gd name="T14" fmla="*/ 2147483647 w 114"/>
              <a:gd name="T15" fmla="*/ 2147483647 h 85"/>
              <a:gd name="T16" fmla="*/ 2147483647 w 114"/>
              <a:gd name="T17" fmla="*/ 2147483647 h 85"/>
              <a:gd name="T18" fmla="*/ 2147483647 w 114"/>
              <a:gd name="T19" fmla="*/ 2147483647 h 85"/>
              <a:gd name="T20" fmla="*/ 2147483647 w 114"/>
              <a:gd name="T21" fmla="*/ 2147483647 h 85"/>
              <a:gd name="T22" fmla="*/ 2147483647 w 114"/>
              <a:gd name="T23" fmla="*/ 0 h 85"/>
              <a:gd name="T24" fmla="*/ 2147483647 w 114"/>
              <a:gd name="T25" fmla="*/ 2147483647 h 85"/>
              <a:gd name="T26" fmla="*/ 2147483647 w 114"/>
              <a:gd name="T27" fmla="*/ 2147483647 h 85"/>
              <a:gd name="T28" fmla="*/ 0 w 114"/>
              <a:gd name="T29" fmla="*/ 2147483647 h 85"/>
              <a:gd name="T30" fmla="*/ 2147483647 w 114"/>
              <a:gd name="T31" fmla="*/ 2147483647 h 85"/>
              <a:gd name="T32" fmla="*/ 2147483647 w 114"/>
              <a:gd name="T33" fmla="*/ 2147483647 h 85"/>
              <a:gd name="T34" fmla="*/ 2147483647 w 114"/>
              <a:gd name="T35" fmla="*/ 2147483647 h 85"/>
              <a:gd name="T36" fmla="*/ 2147483647 w 114"/>
              <a:gd name="T37" fmla="*/ 2147483647 h 8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4"/>
              <a:gd name="T58" fmla="*/ 0 h 85"/>
              <a:gd name="T59" fmla="*/ 114 w 114"/>
              <a:gd name="T60" fmla="*/ 85 h 8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4" h="85">
                <a:moveTo>
                  <a:pt x="54" y="79"/>
                </a:moveTo>
                <a:lnTo>
                  <a:pt x="66" y="79"/>
                </a:lnTo>
                <a:lnTo>
                  <a:pt x="78" y="79"/>
                </a:lnTo>
                <a:lnTo>
                  <a:pt x="108" y="85"/>
                </a:lnTo>
                <a:lnTo>
                  <a:pt x="114" y="85"/>
                </a:lnTo>
                <a:lnTo>
                  <a:pt x="102" y="61"/>
                </a:lnTo>
                <a:lnTo>
                  <a:pt x="96" y="43"/>
                </a:lnTo>
                <a:lnTo>
                  <a:pt x="96" y="36"/>
                </a:lnTo>
                <a:lnTo>
                  <a:pt x="84" y="30"/>
                </a:lnTo>
                <a:lnTo>
                  <a:pt x="72" y="18"/>
                </a:lnTo>
                <a:lnTo>
                  <a:pt x="42" y="0"/>
                </a:lnTo>
                <a:lnTo>
                  <a:pt x="30" y="6"/>
                </a:lnTo>
                <a:lnTo>
                  <a:pt x="12" y="6"/>
                </a:lnTo>
                <a:lnTo>
                  <a:pt x="0" y="43"/>
                </a:lnTo>
                <a:lnTo>
                  <a:pt x="12" y="85"/>
                </a:lnTo>
                <a:lnTo>
                  <a:pt x="18" y="85"/>
                </a:lnTo>
                <a:lnTo>
                  <a:pt x="24" y="85"/>
                </a:lnTo>
                <a:lnTo>
                  <a:pt x="54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95" name="Freeform 305"/>
          <p:cNvSpPr>
            <a:spLocks/>
          </p:cNvSpPr>
          <p:nvPr/>
        </p:nvSpPr>
        <p:spPr bwMode="auto">
          <a:xfrm>
            <a:off x="4081463" y="3963988"/>
            <a:ext cx="298450" cy="319087"/>
          </a:xfrm>
          <a:custGeom>
            <a:avLst/>
            <a:gdLst>
              <a:gd name="T0" fmla="*/ 2147483647 w 38"/>
              <a:gd name="T1" fmla="*/ 2147483647 h 41"/>
              <a:gd name="T2" fmla="*/ 2147483647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2147483647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2147483647 h 41"/>
              <a:gd name="T26" fmla="*/ 2147483647 w 38"/>
              <a:gd name="T27" fmla="*/ 0 h 41"/>
              <a:gd name="T28" fmla="*/ 2147483647 w 38"/>
              <a:gd name="T29" fmla="*/ 2147483647 h 41"/>
              <a:gd name="T30" fmla="*/ 2147483647 w 38"/>
              <a:gd name="T31" fmla="*/ 2147483647 h 41"/>
              <a:gd name="T32" fmla="*/ 2147483647 w 38"/>
              <a:gd name="T33" fmla="*/ 2147483647 h 41"/>
              <a:gd name="T34" fmla="*/ 2147483647 w 38"/>
              <a:gd name="T35" fmla="*/ 2147483647 h 41"/>
              <a:gd name="T36" fmla="*/ 2147483647 w 38"/>
              <a:gd name="T37" fmla="*/ 2147483647 h 41"/>
              <a:gd name="T38" fmla="*/ 2147483647 w 38"/>
              <a:gd name="T39" fmla="*/ 2147483647 h 41"/>
              <a:gd name="T40" fmla="*/ 0 w 38"/>
              <a:gd name="T41" fmla="*/ 2147483647 h 41"/>
              <a:gd name="T42" fmla="*/ 2147483647 w 38"/>
              <a:gd name="T43" fmla="*/ 2147483647 h 41"/>
              <a:gd name="T44" fmla="*/ 2147483647 w 38"/>
              <a:gd name="T45" fmla="*/ 2147483647 h 41"/>
              <a:gd name="T46" fmla="*/ 2147483647 w 38"/>
              <a:gd name="T47" fmla="*/ 2147483647 h 41"/>
              <a:gd name="T48" fmla="*/ 2147483647 w 38"/>
              <a:gd name="T49" fmla="*/ 2147483647 h 41"/>
              <a:gd name="T50" fmla="*/ 2147483647 w 38"/>
              <a:gd name="T51" fmla="*/ 2147483647 h 4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"/>
              <a:gd name="T79" fmla="*/ 0 h 41"/>
              <a:gd name="T80" fmla="*/ 38 w 38"/>
              <a:gd name="T81" fmla="*/ 41 h 4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" h="41">
                <a:moveTo>
                  <a:pt x="6" y="35"/>
                </a:moveTo>
                <a:cubicBezTo>
                  <a:pt x="11" y="38"/>
                  <a:pt x="11" y="38"/>
                  <a:pt x="11" y="38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40"/>
                  <a:pt x="20" y="40"/>
                  <a:pt x="20" y="40"/>
                </a:cubicBezTo>
                <a:cubicBezTo>
                  <a:pt x="21" y="39"/>
                  <a:pt x="21" y="39"/>
                  <a:pt x="21" y="39"/>
                </a:cubicBezTo>
                <a:cubicBezTo>
                  <a:pt x="35" y="39"/>
                  <a:pt x="35" y="39"/>
                  <a:pt x="35" y="39"/>
                </a:cubicBezTo>
                <a:cubicBezTo>
                  <a:pt x="38" y="37"/>
                  <a:pt x="38" y="37"/>
                  <a:pt x="38" y="37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7"/>
                  <a:pt x="33" y="7"/>
                  <a:pt x="33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11"/>
                  <a:pt x="16" y="11"/>
                  <a:pt x="16" y="11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13"/>
                  <a:pt x="14" y="20"/>
                  <a:pt x="13" y="20"/>
                </a:cubicBezTo>
                <a:cubicBezTo>
                  <a:pt x="13" y="20"/>
                  <a:pt x="5" y="19"/>
                  <a:pt x="1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3" y="26"/>
                  <a:pt x="3" y="26"/>
                  <a:pt x="3" y="26"/>
                </a:cubicBezTo>
                <a:cubicBezTo>
                  <a:pt x="3" y="33"/>
                  <a:pt x="3" y="33"/>
                  <a:pt x="3" y="33"/>
                </a:cubicBezTo>
                <a:cubicBezTo>
                  <a:pt x="1" y="36"/>
                  <a:pt x="1" y="36"/>
                  <a:pt x="1" y="36"/>
                </a:cubicBezTo>
                <a:cubicBezTo>
                  <a:pt x="4" y="36"/>
                  <a:pt x="4" y="36"/>
                  <a:pt x="4" y="36"/>
                </a:cubicBezTo>
                <a:lnTo>
                  <a:pt x="6" y="3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96" name="Freeform 306"/>
          <p:cNvSpPr>
            <a:spLocks/>
          </p:cNvSpPr>
          <p:nvPr/>
        </p:nvSpPr>
        <p:spPr bwMode="auto">
          <a:xfrm>
            <a:off x="5108575" y="3830638"/>
            <a:ext cx="282575" cy="273050"/>
          </a:xfrm>
          <a:custGeom>
            <a:avLst/>
            <a:gdLst>
              <a:gd name="T0" fmla="*/ 0 w 36"/>
              <a:gd name="T1" fmla="*/ 2147483647 h 35"/>
              <a:gd name="T2" fmla="*/ 2147483647 w 36"/>
              <a:gd name="T3" fmla="*/ 2147483647 h 35"/>
              <a:gd name="T4" fmla="*/ 2147483647 w 36"/>
              <a:gd name="T5" fmla="*/ 2147483647 h 35"/>
              <a:gd name="T6" fmla="*/ 2147483647 w 36"/>
              <a:gd name="T7" fmla="*/ 2147483647 h 35"/>
              <a:gd name="T8" fmla="*/ 2147483647 w 36"/>
              <a:gd name="T9" fmla="*/ 2147483647 h 35"/>
              <a:gd name="T10" fmla="*/ 2147483647 w 36"/>
              <a:gd name="T11" fmla="*/ 2147483647 h 35"/>
              <a:gd name="T12" fmla="*/ 2147483647 w 36"/>
              <a:gd name="T13" fmla="*/ 2147483647 h 35"/>
              <a:gd name="T14" fmla="*/ 2147483647 w 36"/>
              <a:gd name="T15" fmla="*/ 2147483647 h 35"/>
              <a:gd name="T16" fmla="*/ 2147483647 w 36"/>
              <a:gd name="T17" fmla="*/ 2147483647 h 35"/>
              <a:gd name="T18" fmla="*/ 2147483647 w 36"/>
              <a:gd name="T19" fmla="*/ 2147483647 h 35"/>
              <a:gd name="T20" fmla="*/ 2147483647 w 36"/>
              <a:gd name="T21" fmla="*/ 2147483647 h 35"/>
              <a:gd name="T22" fmla="*/ 2147483647 w 36"/>
              <a:gd name="T23" fmla="*/ 2147483647 h 35"/>
              <a:gd name="T24" fmla="*/ 2147483647 w 36"/>
              <a:gd name="T25" fmla="*/ 2147483647 h 35"/>
              <a:gd name="T26" fmla="*/ 2147483647 w 36"/>
              <a:gd name="T27" fmla="*/ 2147483647 h 35"/>
              <a:gd name="T28" fmla="*/ 2147483647 w 36"/>
              <a:gd name="T29" fmla="*/ 2147483647 h 35"/>
              <a:gd name="T30" fmla="*/ 2147483647 w 36"/>
              <a:gd name="T31" fmla="*/ 2147483647 h 35"/>
              <a:gd name="T32" fmla="*/ 2147483647 w 36"/>
              <a:gd name="T33" fmla="*/ 2147483647 h 35"/>
              <a:gd name="T34" fmla="*/ 2147483647 w 36"/>
              <a:gd name="T35" fmla="*/ 2147483647 h 35"/>
              <a:gd name="T36" fmla="*/ 2147483647 w 36"/>
              <a:gd name="T37" fmla="*/ 2147483647 h 35"/>
              <a:gd name="T38" fmla="*/ 2147483647 w 36"/>
              <a:gd name="T39" fmla="*/ 2147483647 h 35"/>
              <a:gd name="T40" fmla="*/ 2147483647 w 36"/>
              <a:gd name="T41" fmla="*/ 0 h 35"/>
              <a:gd name="T42" fmla="*/ 2147483647 w 36"/>
              <a:gd name="T43" fmla="*/ 0 h 35"/>
              <a:gd name="T44" fmla="*/ 2147483647 w 36"/>
              <a:gd name="T45" fmla="*/ 2147483647 h 35"/>
              <a:gd name="T46" fmla="*/ 0 w 36"/>
              <a:gd name="T47" fmla="*/ 2147483647 h 3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6"/>
              <a:gd name="T73" fmla="*/ 0 h 35"/>
              <a:gd name="T74" fmla="*/ 36 w 36"/>
              <a:gd name="T75" fmla="*/ 35 h 3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6" h="35">
                <a:moveTo>
                  <a:pt x="0" y="5"/>
                </a:moveTo>
                <a:cubicBezTo>
                  <a:pt x="0" y="5"/>
                  <a:pt x="1" y="7"/>
                  <a:pt x="1" y="8"/>
                </a:cubicBezTo>
                <a:cubicBezTo>
                  <a:pt x="1" y="8"/>
                  <a:pt x="2" y="10"/>
                  <a:pt x="2" y="10"/>
                </a:cubicBezTo>
                <a:cubicBezTo>
                  <a:pt x="2" y="10"/>
                  <a:pt x="1" y="35"/>
                  <a:pt x="2" y="35"/>
                </a:cubicBezTo>
                <a:cubicBezTo>
                  <a:pt x="2" y="35"/>
                  <a:pt x="2" y="35"/>
                  <a:pt x="3" y="35"/>
                </a:cubicBezTo>
                <a:cubicBezTo>
                  <a:pt x="7" y="35"/>
                  <a:pt x="29" y="35"/>
                  <a:pt x="29" y="35"/>
                </a:cubicBezTo>
                <a:cubicBezTo>
                  <a:pt x="34" y="32"/>
                  <a:pt x="34" y="32"/>
                  <a:pt x="34" y="32"/>
                </a:cubicBezTo>
                <a:cubicBezTo>
                  <a:pt x="36" y="30"/>
                  <a:pt x="36" y="30"/>
                  <a:pt x="36" y="30"/>
                </a:cubicBezTo>
                <a:cubicBezTo>
                  <a:pt x="36" y="30"/>
                  <a:pt x="36" y="30"/>
                  <a:pt x="36" y="30"/>
                </a:cubicBezTo>
                <a:cubicBezTo>
                  <a:pt x="33" y="23"/>
                  <a:pt x="33" y="23"/>
                  <a:pt x="33" y="23"/>
                </a:cubicBezTo>
                <a:cubicBezTo>
                  <a:pt x="29" y="15"/>
                  <a:pt x="29" y="15"/>
                  <a:pt x="29" y="15"/>
                </a:cubicBezTo>
                <a:cubicBezTo>
                  <a:pt x="24" y="8"/>
                  <a:pt x="24" y="8"/>
                  <a:pt x="24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0" y="1"/>
                  <a:pt x="30" y="1"/>
                  <a:pt x="30" y="1"/>
                </a:cubicBezTo>
                <a:cubicBezTo>
                  <a:pt x="28" y="3"/>
                  <a:pt x="28" y="3"/>
                  <a:pt x="28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2"/>
                  <a:pt x="1" y="2"/>
                  <a:pt x="1" y="2"/>
                </a:cubicBezTo>
                <a:lnTo>
                  <a:pt x="0" y="5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97" name="Freeform 307"/>
          <p:cNvSpPr>
            <a:spLocks/>
          </p:cNvSpPr>
          <p:nvPr/>
        </p:nvSpPr>
        <p:spPr bwMode="auto">
          <a:xfrm>
            <a:off x="4722813" y="3783013"/>
            <a:ext cx="409575" cy="388937"/>
          </a:xfrm>
          <a:custGeom>
            <a:avLst/>
            <a:gdLst>
              <a:gd name="T0" fmla="*/ 2147483647 w 52"/>
              <a:gd name="T1" fmla="*/ 2147483647 h 50"/>
              <a:gd name="T2" fmla="*/ 2147483647 w 52"/>
              <a:gd name="T3" fmla="*/ 2147483647 h 50"/>
              <a:gd name="T4" fmla="*/ 2147483647 w 52"/>
              <a:gd name="T5" fmla="*/ 2147483647 h 50"/>
              <a:gd name="T6" fmla="*/ 0 w 52"/>
              <a:gd name="T7" fmla="*/ 2147483647 h 50"/>
              <a:gd name="T8" fmla="*/ 0 w 52"/>
              <a:gd name="T9" fmla="*/ 2147483647 h 50"/>
              <a:gd name="T10" fmla="*/ 2147483647 w 52"/>
              <a:gd name="T11" fmla="*/ 2147483647 h 50"/>
              <a:gd name="T12" fmla="*/ 2147483647 w 52"/>
              <a:gd name="T13" fmla="*/ 2147483647 h 50"/>
              <a:gd name="T14" fmla="*/ 2147483647 w 52"/>
              <a:gd name="T15" fmla="*/ 2147483647 h 50"/>
              <a:gd name="T16" fmla="*/ 2147483647 w 52"/>
              <a:gd name="T17" fmla="*/ 2147483647 h 50"/>
              <a:gd name="T18" fmla="*/ 2147483647 w 52"/>
              <a:gd name="T19" fmla="*/ 2147483647 h 50"/>
              <a:gd name="T20" fmla="*/ 2147483647 w 52"/>
              <a:gd name="T21" fmla="*/ 2147483647 h 50"/>
              <a:gd name="T22" fmla="*/ 2147483647 w 52"/>
              <a:gd name="T23" fmla="*/ 2147483647 h 50"/>
              <a:gd name="T24" fmla="*/ 2147483647 w 52"/>
              <a:gd name="T25" fmla="*/ 2147483647 h 50"/>
              <a:gd name="T26" fmla="*/ 2147483647 w 52"/>
              <a:gd name="T27" fmla="*/ 2147483647 h 50"/>
              <a:gd name="T28" fmla="*/ 2147483647 w 52"/>
              <a:gd name="T29" fmla="*/ 2147483647 h 50"/>
              <a:gd name="T30" fmla="*/ 2147483647 w 52"/>
              <a:gd name="T31" fmla="*/ 2147483647 h 50"/>
              <a:gd name="T32" fmla="*/ 2147483647 w 52"/>
              <a:gd name="T33" fmla="*/ 2147483647 h 50"/>
              <a:gd name="T34" fmla="*/ 2147483647 w 52"/>
              <a:gd name="T35" fmla="*/ 2147483647 h 50"/>
              <a:gd name="T36" fmla="*/ 2147483647 w 52"/>
              <a:gd name="T37" fmla="*/ 2147483647 h 50"/>
              <a:gd name="T38" fmla="*/ 2147483647 w 52"/>
              <a:gd name="T39" fmla="*/ 2147483647 h 50"/>
              <a:gd name="T40" fmla="*/ 2147483647 w 52"/>
              <a:gd name="T41" fmla="*/ 2147483647 h 50"/>
              <a:gd name="T42" fmla="*/ 2147483647 w 52"/>
              <a:gd name="T43" fmla="*/ 2147483647 h 50"/>
              <a:gd name="T44" fmla="*/ 2147483647 w 52"/>
              <a:gd name="T45" fmla="*/ 2147483647 h 50"/>
              <a:gd name="T46" fmla="*/ 2147483647 w 52"/>
              <a:gd name="T47" fmla="*/ 2147483647 h 50"/>
              <a:gd name="T48" fmla="*/ 2147483647 w 52"/>
              <a:gd name="T49" fmla="*/ 2147483647 h 50"/>
              <a:gd name="T50" fmla="*/ 2147483647 w 52"/>
              <a:gd name="T51" fmla="*/ 2147483647 h 50"/>
              <a:gd name="T52" fmla="*/ 2147483647 w 52"/>
              <a:gd name="T53" fmla="*/ 2147483647 h 50"/>
              <a:gd name="T54" fmla="*/ 2147483647 w 52"/>
              <a:gd name="T55" fmla="*/ 2147483647 h 50"/>
              <a:gd name="T56" fmla="*/ 2147483647 w 52"/>
              <a:gd name="T57" fmla="*/ 2147483647 h 50"/>
              <a:gd name="T58" fmla="*/ 2147483647 w 52"/>
              <a:gd name="T59" fmla="*/ 2147483647 h 50"/>
              <a:gd name="T60" fmla="*/ 2147483647 w 52"/>
              <a:gd name="T61" fmla="*/ 2147483647 h 50"/>
              <a:gd name="T62" fmla="*/ 2147483647 w 52"/>
              <a:gd name="T63" fmla="*/ 2147483647 h 50"/>
              <a:gd name="T64" fmla="*/ 2147483647 w 52"/>
              <a:gd name="T65" fmla="*/ 2147483647 h 50"/>
              <a:gd name="T66" fmla="*/ 2147483647 w 52"/>
              <a:gd name="T67" fmla="*/ 0 h 50"/>
              <a:gd name="T68" fmla="*/ 2147483647 w 52"/>
              <a:gd name="T69" fmla="*/ 2147483647 h 50"/>
              <a:gd name="T70" fmla="*/ 2147483647 w 52"/>
              <a:gd name="T71" fmla="*/ 2147483647 h 5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2"/>
              <a:gd name="T109" fmla="*/ 0 h 50"/>
              <a:gd name="T110" fmla="*/ 52 w 52"/>
              <a:gd name="T111" fmla="*/ 50 h 5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2" h="50">
                <a:moveTo>
                  <a:pt x="4" y="6"/>
                </a:move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34"/>
                  <a:pt x="6" y="34"/>
                  <a:pt x="6" y="34"/>
                </a:cubicBezTo>
                <a:cubicBezTo>
                  <a:pt x="9" y="35"/>
                  <a:pt x="9" y="35"/>
                  <a:pt x="9" y="35"/>
                </a:cubicBezTo>
                <a:cubicBezTo>
                  <a:pt x="17" y="36"/>
                  <a:pt x="17" y="36"/>
                  <a:pt x="17" y="36"/>
                </a:cubicBezTo>
                <a:cubicBezTo>
                  <a:pt x="19" y="38"/>
                  <a:pt x="19" y="38"/>
                  <a:pt x="19" y="38"/>
                </a:cubicBezTo>
                <a:cubicBezTo>
                  <a:pt x="23" y="36"/>
                  <a:pt x="23" y="36"/>
                  <a:pt x="23" y="36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9"/>
                  <a:pt x="47" y="49"/>
                  <a:pt x="47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41"/>
                  <a:pt x="51" y="41"/>
                  <a:pt x="51" y="41"/>
                </a:cubicBezTo>
                <a:cubicBezTo>
                  <a:pt x="50" y="41"/>
                  <a:pt x="51" y="16"/>
                  <a:pt x="51" y="16"/>
                </a:cubicBezTo>
                <a:cubicBezTo>
                  <a:pt x="51" y="16"/>
                  <a:pt x="50" y="14"/>
                  <a:pt x="50" y="14"/>
                </a:cubicBezTo>
                <a:cubicBezTo>
                  <a:pt x="50" y="13"/>
                  <a:pt x="49" y="11"/>
                  <a:pt x="49" y="11"/>
                </a:cubicBezTo>
                <a:cubicBezTo>
                  <a:pt x="50" y="8"/>
                  <a:pt x="50" y="8"/>
                  <a:pt x="50" y="8"/>
                </a:cubicBezTo>
                <a:cubicBezTo>
                  <a:pt x="51" y="6"/>
                  <a:pt x="51" y="6"/>
                  <a:pt x="51" y="6"/>
                </a:cubicBezTo>
                <a:cubicBezTo>
                  <a:pt x="48" y="5"/>
                  <a:pt x="48" y="5"/>
                  <a:pt x="48" y="5"/>
                </a:cubicBezTo>
                <a:cubicBezTo>
                  <a:pt x="45" y="3"/>
                  <a:pt x="45" y="3"/>
                  <a:pt x="45" y="3"/>
                </a:cubicBezTo>
                <a:cubicBezTo>
                  <a:pt x="41" y="2"/>
                  <a:pt x="41" y="2"/>
                  <a:pt x="41" y="2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29" y="10"/>
                  <a:pt x="29" y="10"/>
                  <a:pt x="29" y="10"/>
                </a:cubicBezTo>
                <a:cubicBezTo>
                  <a:pt x="25" y="7"/>
                  <a:pt x="25" y="7"/>
                  <a:pt x="25" y="7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3"/>
                  <a:pt x="20" y="3"/>
                  <a:pt x="20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8" y="0"/>
                  <a:pt x="8" y="0"/>
                  <a:pt x="8" y="0"/>
                </a:cubicBezTo>
                <a:cubicBezTo>
                  <a:pt x="8" y="2"/>
                  <a:pt x="8" y="2"/>
                  <a:pt x="8" y="2"/>
                </a:cubicBezTo>
                <a:lnTo>
                  <a:pt x="4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98" name="Freeform 308"/>
          <p:cNvSpPr>
            <a:spLocks/>
          </p:cNvSpPr>
          <p:nvPr/>
        </p:nvSpPr>
        <p:spPr bwMode="auto">
          <a:xfrm>
            <a:off x="4683125" y="3667125"/>
            <a:ext cx="103188" cy="193675"/>
          </a:xfrm>
          <a:custGeom>
            <a:avLst/>
            <a:gdLst>
              <a:gd name="T0" fmla="*/ 2147483647 w 78"/>
              <a:gd name="T1" fmla="*/ 2147483647 h 150"/>
              <a:gd name="T2" fmla="*/ 2147483647 w 78"/>
              <a:gd name="T3" fmla="*/ 2147483647 h 150"/>
              <a:gd name="T4" fmla="*/ 2147483647 w 78"/>
              <a:gd name="T5" fmla="*/ 2147483647 h 150"/>
              <a:gd name="T6" fmla="*/ 0 w 78"/>
              <a:gd name="T7" fmla="*/ 2147483647 h 150"/>
              <a:gd name="T8" fmla="*/ 0 w 78"/>
              <a:gd name="T9" fmla="*/ 2147483647 h 150"/>
              <a:gd name="T10" fmla="*/ 2147483647 w 78"/>
              <a:gd name="T11" fmla="*/ 2147483647 h 150"/>
              <a:gd name="T12" fmla="*/ 2147483647 w 78"/>
              <a:gd name="T13" fmla="*/ 2147483647 h 150"/>
              <a:gd name="T14" fmla="*/ 2147483647 w 78"/>
              <a:gd name="T15" fmla="*/ 2147483647 h 150"/>
              <a:gd name="T16" fmla="*/ 2147483647 w 78"/>
              <a:gd name="T17" fmla="*/ 2147483647 h 150"/>
              <a:gd name="T18" fmla="*/ 2147483647 w 78"/>
              <a:gd name="T19" fmla="*/ 2147483647 h 150"/>
              <a:gd name="T20" fmla="*/ 2147483647 w 78"/>
              <a:gd name="T21" fmla="*/ 2147483647 h 150"/>
              <a:gd name="T22" fmla="*/ 2147483647 w 78"/>
              <a:gd name="T23" fmla="*/ 2147483647 h 150"/>
              <a:gd name="T24" fmla="*/ 2147483647 w 78"/>
              <a:gd name="T25" fmla="*/ 2147483647 h 150"/>
              <a:gd name="T26" fmla="*/ 2147483647 w 78"/>
              <a:gd name="T27" fmla="*/ 2147483647 h 150"/>
              <a:gd name="T28" fmla="*/ 2147483647 w 78"/>
              <a:gd name="T29" fmla="*/ 2147483647 h 150"/>
              <a:gd name="T30" fmla="*/ 2147483647 w 78"/>
              <a:gd name="T31" fmla="*/ 2147483647 h 150"/>
              <a:gd name="T32" fmla="*/ 2147483647 w 78"/>
              <a:gd name="T33" fmla="*/ 2147483647 h 150"/>
              <a:gd name="T34" fmla="*/ 2147483647 w 78"/>
              <a:gd name="T35" fmla="*/ 2147483647 h 150"/>
              <a:gd name="T36" fmla="*/ 2147483647 w 78"/>
              <a:gd name="T37" fmla="*/ 0 h 150"/>
              <a:gd name="T38" fmla="*/ 2147483647 w 78"/>
              <a:gd name="T39" fmla="*/ 0 h 150"/>
              <a:gd name="T40" fmla="*/ 2147483647 w 78"/>
              <a:gd name="T41" fmla="*/ 2147483647 h 150"/>
              <a:gd name="T42" fmla="*/ 2147483647 w 78"/>
              <a:gd name="T43" fmla="*/ 2147483647 h 15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8"/>
              <a:gd name="T67" fmla="*/ 0 h 150"/>
              <a:gd name="T68" fmla="*/ 78 w 78"/>
              <a:gd name="T69" fmla="*/ 150 h 15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8" h="150">
                <a:moveTo>
                  <a:pt x="18" y="12"/>
                </a:moveTo>
                <a:lnTo>
                  <a:pt x="18" y="30"/>
                </a:lnTo>
                <a:lnTo>
                  <a:pt x="18" y="54"/>
                </a:lnTo>
                <a:lnTo>
                  <a:pt x="0" y="78"/>
                </a:lnTo>
                <a:lnTo>
                  <a:pt x="0" y="90"/>
                </a:lnTo>
                <a:lnTo>
                  <a:pt x="12" y="102"/>
                </a:lnTo>
                <a:lnTo>
                  <a:pt x="18" y="108"/>
                </a:lnTo>
                <a:lnTo>
                  <a:pt x="36" y="120"/>
                </a:lnTo>
                <a:lnTo>
                  <a:pt x="36" y="144"/>
                </a:lnTo>
                <a:lnTo>
                  <a:pt x="42" y="150"/>
                </a:lnTo>
                <a:lnTo>
                  <a:pt x="48" y="144"/>
                </a:lnTo>
                <a:lnTo>
                  <a:pt x="54" y="126"/>
                </a:lnTo>
                <a:lnTo>
                  <a:pt x="78" y="102"/>
                </a:lnTo>
                <a:lnTo>
                  <a:pt x="78" y="90"/>
                </a:lnTo>
                <a:lnTo>
                  <a:pt x="60" y="84"/>
                </a:lnTo>
                <a:lnTo>
                  <a:pt x="42" y="72"/>
                </a:lnTo>
                <a:lnTo>
                  <a:pt x="66" y="36"/>
                </a:lnTo>
                <a:lnTo>
                  <a:pt x="60" y="12"/>
                </a:lnTo>
                <a:lnTo>
                  <a:pt x="36" y="0"/>
                </a:lnTo>
                <a:lnTo>
                  <a:pt x="24" y="0"/>
                </a:lnTo>
                <a:lnTo>
                  <a:pt x="24" y="6"/>
                </a:lnTo>
                <a:lnTo>
                  <a:pt x="18" y="1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499" name="Freeform 309"/>
          <p:cNvSpPr>
            <a:spLocks/>
          </p:cNvSpPr>
          <p:nvPr/>
        </p:nvSpPr>
        <p:spPr bwMode="auto">
          <a:xfrm>
            <a:off x="4176713" y="3713163"/>
            <a:ext cx="296862" cy="227012"/>
          </a:xfrm>
          <a:custGeom>
            <a:avLst/>
            <a:gdLst>
              <a:gd name="T0" fmla="*/ 2147483647 w 228"/>
              <a:gd name="T1" fmla="*/ 2147483647 h 174"/>
              <a:gd name="T2" fmla="*/ 2147483647 w 228"/>
              <a:gd name="T3" fmla="*/ 2147483647 h 174"/>
              <a:gd name="T4" fmla="*/ 2147483647 w 228"/>
              <a:gd name="T5" fmla="*/ 2147483647 h 174"/>
              <a:gd name="T6" fmla="*/ 2147483647 w 228"/>
              <a:gd name="T7" fmla="*/ 2147483647 h 174"/>
              <a:gd name="T8" fmla="*/ 2147483647 w 228"/>
              <a:gd name="T9" fmla="*/ 2147483647 h 174"/>
              <a:gd name="T10" fmla="*/ 2147483647 w 228"/>
              <a:gd name="T11" fmla="*/ 2147483647 h 174"/>
              <a:gd name="T12" fmla="*/ 2147483647 w 228"/>
              <a:gd name="T13" fmla="*/ 2147483647 h 174"/>
              <a:gd name="T14" fmla="*/ 2147483647 w 228"/>
              <a:gd name="T15" fmla="*/ 2147483647 h 174"/>
              <a:gd name="T16" fmla="*/ 2147483647 w 228"/>
              <a:gd name="T17" fmla="*/ 2147483647 h 174"/>
              <a:gd name="T18" fmla="*/ 2147483647 w 228"/>
              <a:gd name="T19" fmla="*/ 2147483647 h 174"/>
              <a:gd name="T20" fmla="*/ 2147483647 w 228"/>
              <a:gd name="T21" fmla="*/ 2147483647 h 174"/>
              <a:gd name="T22" fmla="*/ 2147483647 w 228"/>
              <a:gd name="T23" fmla="*/ 2147483647 h 174"/>
              <a:gd name="T24" fmla="*/ 2147483647 w 228"/>
              <a:gd name="T25" fmla="*/ 2147483647 h 174"/>
              <a:gd name="T26" fmla="*/ 2147483647 w 228"/>
              <a:gd name="T27" fmla="*/ 0 h 174"/>
              <a:gd name="T28" fmla="*/ 2147483647 w 228"/>
              <a:gd name="T29" fmla="*/ 2147483647 h 174"/>
              <a:gd name="T30" fmla="*/ 2147483647 w 228"/>
              <a:gd name="T31" fmla="*/ 2147483647 h 174"/>
              <a:gd name="T32" fmla="*/ 2147483647 w 228"/>
              <a:gd name="T33" fmla="*/ 2147483647 h 174"/>
              <a:gd name="T34" fmla="*/ 2147483647 w 228"/>
              <a:gd name="T35" fmla="*/ 2147483647 h 174"/>
              <a:gd name="T36" fmla="*/ 2147483647 w 228"/>
              <a:gd name="T37" fmla="*/ 2147483647 h 174"/>
              <a:gd name="T38" fmla="*/ 0 w 228"/>
              <a:gd name="T39" fmla="*/ 2147483647 h 174"/>
              <a:gd name="T40" fmla="*/ 2147483647 w 228"/>
              <a:gd name="T41" fmla="*/ 2147483647 h 174"/>
              <a:gd name="T42" fmla="*/ 2147483647 w 228"/>
              <a:gd name="T43" fmla="*/ 2147483647 h 17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8"/>
              <a:gd name="T67" fmla="*/ 0 h 174"/>
              <a:gd name="T68" fmla="*/ 228 w 228"/>
              <a:gd name="T69" fmla="*/ 174 h 17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8" h="174">
                <a:moveTo>
                  <a:pt x="90" y="156"/>
                </a:moveTo>
                <a:lnTo>
                  <a:pt x="114" y="138"/>
                </a:lnTo>
                <a:lnTo>
                  <a:pt x="144" y="120"/>
                </a:lnTo>
                <a:lnTo>
                  <a:pt x="180" y="108"/>
                </a:lnTo>
                <a:lnTo>
                  <a:pt x="186" y="96"/>
                </a:lnTo>
                <a:lnTo>
                  <a:pt x="192" y="84"/>
                </a:lnTo>
                <a:lnTo>
                  <a:pt x="216" y="78"/>
                </a:lnTo>
                <a:lnTo>
                  <a:pt x="228" y="72"/>
                </a:lnTo>
                <a:lnTo>
                  <a:pt x="222" y="42"/>
                </a:lnTo>
                <a:lnTo>
                  <a:pt x="216" y="12"/>
                </a:lnTo>
                <a:lnTo>
                  <a:pt x="210" y="12"/>
                </a:lnTo>
                <a:lnTo>
                  <a:pt x="186" y="12"/>
                </a:lnTo>
                <a:lnTo>
                  <a:pt x="168" y="12"/>
                </a:lnTo>
                <a:lnTo>
                  <a:pt x="144" y="0"/>
                </a:lnTo>
                <a:lnTo>
                  <a:pt x="120" y="36"/>
                </a:lnTo>
                <a:lnTo>
                  <a:pt x="96" y="60"/>
                </a:lnTo>
                <a:lnTo>
                  <a:pt x="72" y="90"/>
                </a:lnTo>
                <a:lnTo>
                  <a:pt x="66" y="138"/>
                </a:lnTo>
                <a:lnTo>
                  <a:pt x="12" y="162"/>
                </a:lnTo>
                <a:lnTo>
                  <a:pt x="0" y="174"/>
                </a:lnTo>
                <a:lnTo>
                  <a:pt x="84" y="174"/>
                </a:lnTo>
                <a:lnTo>
                  <a:pt x="90" y="156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00" name="Freeform 310"/>
          <p:cNvSpPr>
            <a:spLocks/>
          </p:cNvSpPr>
          <p:nvPr/>
        </p:nvSpPr>
        <p:spPr bwMode="auto">
          <a:xfrm>
            <a:off x="4087813" y="3940175"/>
            <a:ext cx="204787" cy="177800"/>
          </a:xfrm>
          <a:custGeom>
            <a:avLst/>
            <a:gdLst>
              <a:gd name="T0" fmla="*/ 2147483647 w 26"/>
              <a:gd name="T1" fmla="*/ 2147483647 h 23"/>
              <a:gd name="T2" fmla="*/ 2147483647 w 26"/>
              <a:gd name="T3" fmla="*/ 2147483647 h 23"/>
              <a:gd name="T4" fmla="*/ 2147483647 w 26"/>
              <a:gd name="T5" fmla="*/ 2147483647 h 23"/>
              <a:gd name="T6" fmla="*/ 2147483647 w 26"/>
              <a:gd name="T7" fmla="*/ 2147483647 h 23"/>
              <a:gd name="T8" fmla="*/ 2147483647 w 26"/>
              <a:gd name="T9" fmla="*/ 2147483647 h 23"/>
              <a:gd name="T10" fmla="*/ 2147483647 w 26"/>
              <a:gd name="T11" fmla="*/ 2147483647 h 23"/>
              <a:gd name="T12" fmla="*/ 2147483647 w 26"/>
              <a:gd name="T13" fmla="*/ 0 h 23"/>
              <a:gd name="T14" fmla="*/ 2147483647 w 26"/>
              <a:gd name="T15" fmla="*/ 0 h 23"/>
              <a:gd name="T16" fmla="*/ 2147483647 w 26"/>
              <a:gd name="T17" fmla="*/ 2147483647 h 23"/>
              <a:gd name="T18" fmla="*/ 2147483647 w 26"/>
              <a:gd name="T19" fmla="*/ 2147483647 h 23"/>
              <a:gd name="T20" fmla="*/ 0 w 26"/>
              <a:gd name="T21" fmla="*/ 2147483647 h 23"/>
              <a:gd name="T22" fmla="*/ 2147483647 w 26"/>
              <a:gd name="T23" fmla="*/ 2147483647 h 23"/>
              <a:gd name="T24" fmla="*/ 2147483647 w 26"/>
              <a:gd name="T25" fmla="*/ 2147483647 h 2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6"/>
              <a:gd name="T40" fmla="*/ 0 h 23"/>
              <a:gd name="T41" fmla="*/ 26 w 26"/>
              <a:gd name="T42" fmla="*/ 23 h 2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6" h="23">
                <a:moveTo>
                  <a:pt x="13" y="16"/>
                </a:moveTo>
                <a:cubicBezTo>
                  <a:pt x="15" y="14"/>
                  <a:pt x="15" y="14"/>
                  <a:pt x="15" y="14"/>
                </a:cubicBezTo>
                <a:cubicBezTo>
                  <a:pt x="16" y="6"/>
                  <a:pt x="16" y="6"/>
                  <a:pt x="1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2"/>
                  <a:pt x="9" y="2"/>
                  <a:pt x="9" y="2"/>
                </a:cubicBezTo>
                <a:cubicBezTo>
                  <a:pt x="4" y="13"/>
                  <a:pt x="4" y="13"/>
                  <a:pt x="4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22"/>
                  <a:pt x="12" y="23"/>
                  <a:pt x="12" y="23"/>
                </a:cubicBezTo>
                <a:cubicBezTo>
                  <a:pt x="13" y="23"/>
                  <a:pt x="13" y="16"/>
                  <a:pt x="13" y="16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01" name="Freeform 311"/>
          <p:cNvSpPr>
            <a:spLocks/>
          </p:cNvSpPr>
          <p:nvPr/>
        </p:nvSpPr>
        <p:spPr bwMode="auto">
          <a:xfrm>
            <a:off x="4097338" y="4337050"/>
            <a:ext cx="61912" cy="47625"/>
          </a:xfrm>
          <a:custGeom>
            <a:avLst/>
            <a:gdLst>
              <a:gd name="T0" fmla="*/ 2147483647 w 48"/>
              <a:gd name="T1" fmla="*/ 2147483647 h 36"/>
              <a:gd name="T2" fmla="*/ 2147483647 w 48"/>
              <a:gd name="T3" fmla="*/ 2147483647 h 36"/>
              <a:gd name="T4" fmla="*/ 2147483647 w 48"/>
              <a:gd name="T5" fmla="*/ 0 h 36"/>
              <a:gd name="T6" fmla="*/ 2147483647 w 48"/>
              <a:gd name="T7" fmla="*/ 0 h 36"/>
              <a:gd name="T8" fmla="*/ 2147483647 w 48"/>
              <a:gd name="T9" fmla="*/ 2147483647 h 36"/>
              <a:gd name="T10" fmla="*/ 0 w 48"/>
              <a:gd name="T11" fmla="*/ 2147483647 h 36"/>
              <a:gd name="T12" fmla="*/ 2147483647 w 48"/>
              <a:gd name="T13" fmla="*/ 2147483647 h 36"/>
              <a:gd name="T14" fmla="*/ 2147483647 w 48"/>
              <a:gd name="T15" fmla="*/ 2147483647 h 36"/>
              <a:gd name="T16" fmla="*/ 2147483647 w 48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8"/>
              <a:gd name="T28" fmla="*/ 0 h 36"/>
              <a:gd name="T29" fmla="*/ 48 w 48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8" h="36">
                <a:moveTo>
                  <a:pt x="48" y="24"/>
                </a:moveTo>
                <a:lnTo>
                  <a:pt x="48" y="6"/>
                </a:lnTo>
                <a:lnTo>
                  <a:pt x="48" y="0"/>
                </a:lnTo>
                <a:lnTo>
                  <a:pt x="36" y="0"/>
                </a:lnTo>
                <a:lnTo>
                  <a:pt x="6" y="6"/>
                </a:lnTo>
                <a:lnTo>
                  <a:pt x="0" y="6"/>
                </a:lnTo>
                <a:lnTo>
                  <a:pt x="18" y="36"/>
                </a:lnTo>
                <a:lnTo>
                  <a:pt x="36" y="24"/>
                </a:lnTo>
                <a:lnTo>
                  <a:pt x="48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02" name="Freeform 312"/>
          <p:cNvSpPr>
            <a:spLocks/>
          </p:cNvSpPr>
          <p:nvPr/>
        </p:nvSpPr>
        <p:spPr bwMode="auto">
          <a:xfrm>
            <a:off x="5046663" y="4065588"/>
            <a:ext cx="406400" cy="498475"/>
          </a:xfrm>
          <a:custGeom>
            <a:avLst/>
            <a:gdLst>
              <a:gd name="T0" fmla="*/ 2147483647 w 52"/>
              <a:gd name="T1" fmla="*/ 2147483647 h 64"/>
              <a:gd name="T2" fmla="*/ 2147483647 w 52"/>
              <a:gd name="T3" fmla="*/ 2147483647 h 64"/>
              <a:gd name="T4" fmla="*/ 2147483647 w 52"/>
              <a:gd name="T5" fmla="*/ 2147483647 h 64"/>
              <a:gd name="T6" fmla="*/ 2147483647 w 52"/>
              <a:gd name="T7" fmla="*/ 2147483647 h 64"/>
              <a:gd name="T8" fmla="*/ 2147483647 w 52"/>
              <a:gd name="T9" fmla="*/ 2147483647 h 64"/>
              <a:gd name="T10" fmla="*/ 2147483647 w 52"/>
              <a:gd name="T11" fmla="*/ 2147483647 h 64"/>
              <a:gd name="T12" fmla="*/ 2147483647 w 52"/>
              <a:gd name="T13" fmla="*/ 2147483647 h 64"/>
              <a:gd name="T14" fmla="*/ 2147483647 w 52"/>
              <a:gd name="T15" fmla="*/ 2147483647 h 64"/>
              <a:gd name="T16" fmla="*/ 2147483647 w 52"/>
              <a:gd name="T17" fmla="*/ 2147483647 h 64"/>
              <a:gd name="T18" fmla="*/ 0 w 52"/>
              <a:gd name="T19" fmla="*/ 2147483647 h 64"/>
              <a:gd name="T20" fmla="*/ 2147483647 w 52"/>
              <a:gd name="T21" fmla="*/ 2147483647 h 64"/>
              <a:gd name="T22" fmla="*/ 2147483647 w 52"/>
              <a:gd name="T23" fmla="*/ 2147483647 h 64"/>
              <a:gd name="T24" fmla="*/ 2147483647 w 52"/>
              <a:gd name="T25" fmla="*/ 2147483647 h 64"/>
              <a:gd name="T26" fmla="*/ 2147483647 w 52"/>
              <a:gd name="T27" fmla="*/ 2147483647 h 64"/>
              <a:gd name="T28" fmla="*/ 2147483647 w 52"/>
              <a:gd name="T29" fmla="*/ 2147483647 h 64"/>
              <a:gd name="T30" fmla="*/ 2147483647 w 52"/>
              <a:gd name="T31" fmla="*/ 2147483647 h 64"/>
              <a:gd name="T32" fmla="*/ 2147483647 w 52"/>
              <a:gd name="T33" fmla="*/ 2147483647 h 64"/>
              <a:gd name="T34" fmla="*/ 2147483647 w 52"/>
              <a:gd name="T35" fmla="*/ 2147483647 h 64"/>
              <a:gd name="T36" fmla="*/ 2147483647 w 52"/>
              <a:gd name="T37" fmla="*/ 2147483647 h 64"/>
              <a:gd name="T38" fmla="*/ 2147483647 w 52"/>
              <a:gd name="T39" fmla="*/ 2147483647 h 64"/>
              <a:gd name="T40" fmla="*/ 2147483647 w 52"/>
              <a:gd name="T41" fmla="*/ 2147483647 h 64"/>
              <a:gd name="T42" fmla="*/ 2147483647 w 52"/>
              <a:gd name="T43" fmla="*/ 2147483647 h 64"/>
              <a:gd name="T44" fmla="*/ 2147483647 w 52"/>
              <a:gd name="T45" fmla="*/ 2147483647 h 64"/>
              <a:gd name="T46" fmla="*/ 2147483647 w 52"/>
              <a:gd name="T47" fmla="*/ 2147483647 h 64"/>
              <a:gd name="T48" fmla="*/ 2147483647 w 52"/>
              <a:gd name="T49" fmla="*/ 2147483647 h 64"/>
              <a:gd name="T50" fmla="*/ 2147483647 w 52"/>
              <a:gd name="T51" fmla="*/ 2147483647 h 64"/>
              <a:gd name="T52" fmla="*/ 2147483647 w 52"/>
              <a:gd name="T53" fmla="*/ 2147483647 h 64"/>
              <a:gd name="T54" fmla="*/ 2147483647 w 52"/>
              <a:gd name="T55" fmla="*/ 2147483647 h 64"/>
              <a:gd name="T56" fmla="*/ 2147483647 w 52"/>
              <a:gd name="T57" fmla="*/ 2147483647 h 64"/>
              <a:gd name="T58" fmla="*/ 2147483647 w 52"/>
              <a:gd name="T59" fmla="*/ 2147483647 h 64"/>
              <a:gd name="T60" fmla="*/ 2147483647 w 52"/>
              <a:gd name="T61" fmla="*/ 2147483647 h 64"/>
              <a:gd name="T62" fmla="*/ 2147483647 w 52"/>
              <a:gd name="T63" fmla="*/ 2147483647 h 64"/>
              <a:gd name="T64" fmla="*/ 2147483647 w 52"/>
              <a:gd name="T65" fmla="*/ 2147483647 h 64"/>
              <a:gd name="T66" fmla="*/ 2147483647 w 52"/>
              <a:gd name="T67" fmla="*/ 2147483647 h 64"/>
              <a:gd name="T68" fmla="*/ 2147483647 w 52"/>
              <a:gd name="T69" fmla="*/ 2147483647 h 64"/>
              <a:gd name="T70" fmla="*/ 2147483647 w 52"/>
              <a:gd name="T71" fmla="*/ 0 h 64"/>
              <a:gd name="T72" fmla="*/ 2147483647 w 52"/>
              <a:gd name="T73" fmla="*/ 2147483647 h 64"/>
              <a:gd name="T74" fmla="*/ 2147483647 w 52"/>
              <a:gd name="T75" fmla="*/ 2147483647 h 6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52"/>
              <a:gd name="T115" fmla="*/ 0 h 64"/>
              <a:gd name="T116" fmla="*/ 52 w 52"/>
              <a:gd name="T117" fmla="*/ 64 h 6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52" h="64">
                <a:moveTo>
                  <a:pt x="37" y="5"/>
                </a:moveTo>
                <a:cubicBezTo>
                  <a:pt x="37" y="5"/>
                  <a:pt x="15" y="5"/>
                  <a:pt x="11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25"/>
                  <a:pt x="5" y="25"/>
                  <a:pt x="5" y="25"/>
                </a:cubicBezTo>
                <a:cubicBezTo>
                  <a:pt x="2" y="27"/>
                  <a:pt x="2" y="27"/>
                  <a:pt x="2" y="27"/>
                </a:cubicBezTo>
                <a:cubicBezTo>
                  <a:pt x="1" y="32"/>
                  <a:pt x="1" y="32"/>
                  <a:pt x="1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3" y="41"/>
                  <a:pt x="3" y="41"/>
                  <a:pt x="3" y="41"/>
                </a:cubicBezTo>
                <a:cubicBezTo>
                  <a:pt x="5" y="45"/>
                  <a:pt x="5" y="45"/>
                  <a:pt x="5" y="45"/>
                </a:cubicBezTo>
                <a:cubicBezTo>
                  <a:pt x="8" y="50"/>
                  <a:pt x="8" y="50"/>
                  <a:pt x="8" y="50"/>
                </a:cubicBezTo>
                <a:cubicBezTo>
                  <a:pt x="12" y="52"/>
                  <a:pt x="12" y="52"/>
                  <a:pt x="12" y="52"/>
                </a:cubicBezTo>
                <a:cubicBezTo>
                  <a:pt x="18" y="58"/>
                  <a:pt x="18" y="58"/>
                  <a:pt x="18" y="58"/>
                </a:cubicBezTo>
                <a:cubicBezTo>
                  <a:pt x="20" y="61"/>
                  <a:pt x="20" y="61"/>
                  <a:pt x="20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29" y="64"/>
                  <a:pt x="29" y="64"/>
                  <a:pt x="29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41" y="61"/>
                  <a:pt x="41" y="61"/>
                  <a:pt x="41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9"/>
                  <a:pt x="44" y="59"/>
                  <a:pt x="44" y="59"/>
                </a:cubicBezTo>
                <a:cubicBezTo>
                  <a:pt x="42" y="57"/>
                  <a:pt x="42" y="57"/>
                  <a:pt x="42" y="57"/>
                </a:cubicBezTo>
                <a:cubicBezTo>
                  <a:pt x="39" y="54"/>
                  <a:pt x="39" y="54"/>
                  <a:pt x="39" y="54"/>
                </a:cubicBezTo>
                <a:cubicBezTo>
                  <a:pt x="35" y="51"/>
                  <a:pt x="35" y="51"/>
                  <a:pt x="35" y="51"/>
                </a:cubicBezTo>
                <a:cubicBezTo>
                  <a:pt x="36" y="48"/>
                  <a:pt x="36" y="48"/>
                  <a:pt x="36" y="48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2"/>
                  <a:pt x="39" y="42"/>
                  <a:pt x="39" y="42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32"/>
                  <a:pt x="46" y="32"/>
                  <a:pt x="46" y="32"/>
                </a:cubicBezTo>
                <a:cubicBezTo>
                  <a:pt x="47" y="21"/>
                  <a:pt x="47" y="21"/>
                  <a:pt x="47" y="21"/>
                </a:cubicBezTo>
                <a:cubicBezTo>
                  <a:pt x="50" y="19"/>
                  <a:pt x="50" y="19"/>
                  <a:pt x="50" y="19"/>
                </a:cubicBezTo>
                <a:cubicBezTo>
                  <a:pt x="52" y="18"/>
                  <a:pt x="52" y="18"/>
                  <a:pt x="52" y="18"/>
                </a:cubicBezTo>
                <a:cubicBezTo>
                  <a:pt x="50" y="13"/>
                  <a:pt x="50" y="13"/>
                  <a:pt x="50" y="13"/>
                </a:cubicBezTo>
                <a:cubicBezTo>
                  <a:pt x="47" y="4"/>
                  <a:pt x="47" y="4"/>
                  <a:pt x="47" y="4"/>
                </a:cubicBezTo>
                <a:cubicBezTo>
                  <a:pt x="44" y="0"/>
                  <a:pt x="44" y="0"/>
                  <a:pt x="44" y="0"/>
                </a:cubicBezTo>
                <a:cubicBezTo>
                  <a:pt x="42" y="2"/>
                  <a:pt x="42" y="2"/>
                  <a:pt x="42" y="2"/>
                </a:cubicBezTo>
                <a:lnTo>
                  <a:pt x="37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03" name="Freeform 313"/>
          <p:cNvSpPr>
            <a:spLocks/>
          </p:cNvSpPr>
          <p:nvPr/>
        </p:nvSpPr>
        <p:spPr bwMode="auto">
          <a:xfrm>
            <a:off x="4292600" y="4392613"/>
            <a:ext cx="149225" cy="147637"/>
          </a:xfrm>
          <a:custGeom>
            <a:avLst/>
            <a:gdLst>
              <a:gd name="T0" fmla="*/ 2147483647 w 19"/>
              <a:gd name="T1" fmla="*/ 2147483647 h 19"/>
              <a:gd name="T2" fmla="*/ 2147483647 w 19"/>
              <a:gd name="T3" fmla="*/ 2147483647 h 19"/>
              <a:gd name="T4" fmla="*/ 2147483647 w 19"/>
              <a:gd name="T5" fmla="*/ 2147483647 h 19"/>
              <a:gd name="T6" fmla="*/ 2147483647 w 19"/>
              <a:gd name="T7" fmla="*/ 2147483647 h 19"/>
              <a:gd name="T8" fmla="*/ 2147483647 w 19"/>
              <a:gd name="T9" fmla="*/ 2147483647 h 19"/>
              <a:gd name="T10" fmla="*/ 2147483647 w 19"/>
              <a:gd name="T11" fmla="*/ 2147483647 h 19"/>
              <a:gd name="T12" fmla="*/ 2147483647 w 19"/>
              <a:gd name="T13" fmla="*/ 0 h 19"/>
              <a:gd name="T14" fmla="*/ 2147483647 w 19"/>
              <a:gd name="T15" fmla="*/ 0 h 19"/>
              <a:gd name="T16" fmla="*/ 2147483647 w 19"/>
              <a:gd name="T17" fmla="*/ 0 h 19"/>
              <a:gd name="T18" fmla="*/ 2147483647 w 19"/>
              <a:gd name="T19" fmla="*/ 2147483647 h 19"/>
              <a:gd name="T20" fmla="*/ 2147483647 w 19"/>
              <a:gd name="T21" fmla="*/ 2147483647 h 19"/>
              <a:gd name="T22" fmla="*/ 2147483647 w 19"/>
              <a:gd name="T23" fmla="*/ 2147483647 h 19"/>
              <a:gd name="T24" fmla="*/ 2147483647 w 19"/>
              <a:gd name="T25" fmla="*/ 2147483647 h 19"/>
              <a:gd name="T26" fmla="*/ 0 w 19"/>
              <a:gd name="T27" fmla="*/ 2147483647 h 19"/>
              <a:gd name="T28" fmla="*/ 2147483647 w 19"/>
              <a:gd name="T29" fmla="*/ 2147483647 h 19"/>
              <a:gd name="T30" fmla="*/ 2147483647 w 19"/>
              <a:gd name="T31" fmla="*/ 2147483647 h 19"/>
              <a:gd name="T32" fmla="*/ 2147483647 w 19"/>
              <a:gd name="T33" fmla="*/ 2147483647 h 19"/>
              <a:gd name="T34" fmla="*/ 2147483647 w 19"/>
              <a:gd name="T35" fmla="*/ 2147483647 h 19"/>
              <a:gd name="T36" fmla="*/ 2147483647 w 19"/>
              <a:gd name="T37" fmla="*/ 2147483647 h 19"/>
              <a:gd name="T38" fmla="*/ 2147483647 w 19"/>
              <a:gd name="T39" fmla="*/ 2147483647 h 19"/>
              <a:gd name="T40" fmla="*/ 2147483647 w 19"/>
              <a:gd name="T41" fmla="*/ 2147483647 h 19"/>
              <a:gd name="T42" fmla="*/ 2147483647 w 19"/>
              <a:gd name="T43" fmla="*/ 2147483647 h 19"/>
              <a:gd name="T44" fmla="*/ 2147483647 w 19"/>
              <a:gd name="T45" fmla="*/ 2147483647 h 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"/>
              <a:gd name="T70" fmla="*/ 0 h 19"/>
              <a:gd name="T71" fmla="*/ 19 w 19"/>
              <a:gd name="T72" fmla="*/ 19 h 1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" h="19">
                <a:moveTo>
                  <a:pt x="17" y="10"/>
                </a:moveTo>
                <a:cubicBezTo>
                  <a:pt x="19" y="6"/>
                  <a:pt x="19" y="6"/>
                  <a:pt x="19" y="6"/>
                </a:cubicBezTo>
                <a:cubicBezTo>
                  <a:pt x="17" y="2"/>
                  <a:pt x="17" y="2"/>
                  <a:pt x="17" y="2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1"/>
                  <a:pt x="8" y="1"/>
                  <a:pt x="8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1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0" y="14"/>
                  <a:pt x="1" y="14"/>
                </a:cubicBezTo>
                <a:cubicBezTo>
                  <a:pt x="1" y="14"/>
                  <a:pt x="4" y="16"/>
                  <a:pt x="4" y="16"/>
                </a:cubicBezTo>
                <a:cubicBezTo>
                  <a:pt x="4" y="19"/>
                  <a:pt x="4" y="19"/>
                  <a:pt x="4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5" y="16"/>
                  <a:pt x="15" y="16"/>
                  <a:pt x="15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3"/>
                  <a:pt x="17" y="13"/>
                  <a:pt x="17" y="13"/>
                </a:cubicBezTo>
                <a:lnTo>
                  <a:pt x="17" y="1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04" name="Freeform 314"/>
          <p:cNvSpPr>
            <a:spLocks/>
          </p:cNvSpPr>
          <p:nvPr/>
        </p:nvSpPr>
        <p:spPr bwMode="auto">
          <a:xfrm>
            <a:off x="4216400" y="4448175"/>
            <a:ext cx="106363" cy="92075"/>
          </a:xfrm>
          <a:custGeom>
            <a:avLst/>
            <a:gdLst>
              <a:gd name="T0" fmla="*/ 2147483647 w 14"/>
              <a:gd name="T1" fmla="*/ 2147483647 h 12"/>
              <a:gd name="T2" fmla="*/ 2147483647 w 14"/>
              <a:gd name="T3" fmla="*/ 2147483647 h 12"/>
              <a:gd name="T4" fmla="*/ 2147483647 w 14"/>
              <a:gd name="T5" fmla="*/ 2147483647 h 12"/>
              <a:gd name="T6" fmla="*/ 2147483647 w 14"/>
              <a:gd name="T7" fmla="*/ 2147483647 h 12"/>
              <a:gd name="T8" fmla="*/ 2147483647 w 14"/>
              <a:gd name="T9" fmla="*/ 2147483647 h 12"/>
              <a:gd name="T10" fmla="*/ 2147483647 w 14"/>
              <a:gd name="T11" fmla="*/ 0 h 12"/>
              <a:gd name="T12" fmla="*/ 2147483647 w 14"/>
              <a:gd name="T13" fmla="*/ 2147483647 h 12"/>
              <a:gd name="T14" fmla="*/ 2147483647 w 14"/>
              <a:gd name="T15" fmla="*/ 2147483647 h 12"/>
              <a:gd name="T16" fmla="*/ 0 w 14"/>
              <a:gd name="T17" fmla="*/ 2147483647 h 12"/>
              <a:gd name="T18" fmla="*/ 2147483647 w 14"/>
              <a:gd name="T19" fmla="*/ 2147483647 h 12"/>
              <a:gd name="T20" fmla="*/ 2147483647 w 14"/>
              <a:gd name="T21" fmla="*/ 2147483647 h 12"/>
              <a:gd name="T22" fmla="*/ 2147483647 w 14"/>
              <a:gd name="T23" fmla="*/ 2147483647 h 12"/>
              <a:gd name="T24" fmla="*/ 2147483647 w 14"/>
              <a:gd name="T25" fmla="*/ 2147483647 h 12"/>
              <a:gd name="T26" fmla="*/ 2147483647 w 14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4"/>
              <a:gd name="T43" fmla="*/ 0 h 12"/>
              <a:gd name="T44" fmla="*/ 14 w 14"/>
              <a:gd name="T45" fmla="*/ 12 h 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4" h="12">
                <a:moveTo>
                  <a:pt x="11" y="7"/>
                </a:moveTo>
                <a:cubicBezTo>
                  <a:pt x="10" y="7"/>
                  <a:pt x="11" y="4"/>
                  <a:pt x="11" y="4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3"/>
                  <a:pt x="8" y="4"/>
                  <a:pt x="8" y="4"/>
                </a:cubicBezTo>
                <a:cubicBezTo>
                  <a:pt x="7" y="4"/>
                  <a:pt x="6" y="1"/>
                  <a:pt x="6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2"/>
                  <a:pt x="3" y="2"/>
                  <a:pt x="3" y="2"/>
                </a:cubicBezTo>
                <a:cubicBezTo>
                  <a:pt x="1" y="3"/>
                  <a:pt x="1" y="3"/>
                  <a:pt x="1" y="3"/>
                </a:cubicBezTo>
                <a:cubicBezTo>
                  <a:pt x="0" y="5"/>
                  <a:pt x="0" y="5"/>
                  <a:pt x="0" y="5"/>
                </a:cubicBezTo>
                <a:cubicBezTo>
                  <a:pt x="1" y="6"/>
                  <a:pt x="1" y="6"/>
                  <a:pt x="1" y="6"/>
                </a:cubicBezTo>
                <a:cubicBezTo>
                  <a:pt x="10" y="12"/>
                  <a:pt x="10" y="12"/>
                  <a:pt x="10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1" y="7"/>
                  <a:pt x="11" y="7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05" name="Freeform 315"/>
          <p:cNvSpPr>
            <a:spLocks/>
          </p:cNvSpPr>
          <p:nvPr/>
        </p:nvSpPr>
        <p:spPr bwMode="auto">
          <a:xfrm>
            <a:off x="4167188" y="4416425"/>
            <a:ext cx="79375" cy="69850"/>
          </a:xfrm>
          <a:custGeom>
            <a:avLst/>
            <a:gdLst>
              <a:gd name="T0" fmla="*/ 2147483647 w 60"/>
              <a:gd name="T1" fmla="*/ 2147483647 h 54"/>
              <a:gd name="T2" fmla="*/ 2147483647 w 60"/>
              <a:gd name="T3" fmla="*/ 2147483647 h 54"/>
              <a:gd name="T4" fmla="*/ 2147483647 w 60"/>
              <a:gd name="T5" fmla="*/ 2147483647 h 54"/>
              <a:gd name="T6" fmla="*/ 2147483647 w 60"/>
              <a:gd name="T7" fmla="*/ 0 h 54"/>
              <a:gd name="T8" fmla="*/ 2147483647 w 60"/>
              <a:gd name="T9" fmla="*/ 0 h 54"/>
              <a:gd name="T10" fmla="*/ 2147483647 w 60"/>
              <a:gd name="T11" fmla="*/ 2147483647 h 54"/>
              <a:gd name="T12" fmla="*/ 0 w 60"/>
              <a:gd name="T13" fmla="*/ 2147483647 h 54"/>
              <a:gd name="T14" fmla="*/ 2147483647 w 60"/>
              <a:gd name="T15" fmla="*/ 2147483647 h 54"/>
              <a:gd name="T16" fmla="*/ 2147483647 w 60"/>
              <a:gd name="T17" fmla="*/ 2147483647 h 54"/>
              <a:gd name="T18" fmla="*/ 2147483647 w 60"/>
              <a:gd name="T19" fmla="*/ 2147483647 h 54"/>
              <a:gd name="T20" fmla="*/ 2147483647 w 60"/>
              <a:gd name="T21" fmla="*/ 2147483647 h 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"/>
              <a:gd name="T34" fmla="*/ 0 h 54"/>
              <a:gd name="T35" fmla="*/ 60 w 60"/>
              <a:gd name="T36" fmla="*/ 54 h 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" h="54">
                <a:moveTo>
                  <a:pt x="54" y="36"/>
                </a:moveTo>
                <a:lnTo>
                  <a:pt x="60" y="24"/>
                </a:lnTo>
                <a:lnTo>
                  <a:pt x="54" y="18"/>
                </a:lnTo>
                <a:lnTo>
                  <a:pt x="42" y="0"/>
                </a:lnTo>
                <a:lnTo>
                  <a:pt x="18" y="0"/>
                </a:lnTo>
                <a:lnTo>
                  <a:pt x="12" y="12"/>
                </a:lnTo>
                <a:lnTo>
                  <a:pt x="0" y="18"/>
                </a:lnTo>
                <a:lnTo>
                  <a:pt x="12" y="30"/>
                </a:lnTo>
                <a:lnTo>
                  <a:pt x="36" y="54"/>
                </a:lnTo>
                <a:lnTo>
                  <a:pt x="42" y="42"/>
                </a:lnTo>
                <a:lnTo>
                  <a:pt x="54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06" name="Rectangle 316"/>
          <p:cNvSpPr>
            <a:spLocks noChangeArrowheads="1"/>
          </p:cNvSpPr>
          <p:nvPr/>
        </p:nvSpPr>
        <p:spPr bwMode="auto">
          <a:xfrm>
            <a:off x="4283075" y="3940175"/>
            <a:ext cx="9525" cy="23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15000"/>
              </a:spcBef>
            </a:pPr>
            <a:endParaRPr lang="en-US" altLang="en-US" sz="1400" b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8507" name="Freeform 317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"/>
              <a:gd name="T130" fmla="*/ 0 h 390"/>
              <a:gd name="T131" fmla="*/ 390 w 390"/>
              <a:gd name="T132" fmla="*/ 390 h 3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08" name="Freeform 318"/>
          <p:cNvSpPr>
            <a:spLocks/>
          </p:cNvSpPr>
          <p:nvPr/>
        </p:nvSpPr>
        <p:spPr bwMode="auto">
          <a:xfrm>
            <a:off x="4283075" y="3667125"/>
            <a:ext cx="512763" cy="504825"/>
          </a:xfrm>
          <a:custGeom>
            <a:avLst/>
            <a:gdLst>
              <a:gd name="T0" fmla="*/ 2147483647 w 390"/>
              <a:gd name="T1" fmla="*/ 2147483647 h 390"/>
              <a:gd name="T2" fmla="*/ 2147483647 w 390"/>
              <a:gd name="T3" fmla="*/ 2147483647 h 390"/>
              <a:gd name="T4" fmla="*/ 2147483647 w 390"/>
              <a:gd name="T5" fmla="*/ 2147483647 h 390"/>
              <a:gd name="T6" fmla="*/ 2147483647 w 390"/>
              <a:gd name="T7" fmla="*/ 2147483647 h 390"/>
              <a:gd name="T8" fmla="*/ 2147483647 w 390"/>
              <a:gd name="T9" fmla="*/ 2147483647 h 390"/>
              <a:gd name="T10" fmla="*/ 2147483647 w 390"/>
              <a:gd name="T11" fmla="*/ 2147483647 h 390"/>
              <a:gd name="T12" fmla="*/ 2147483647 w 390"/>
              <a:gd name="T13" fmla="*/ 2147483647 h 390"/>
              <a:gd name="T14" fmla="*/ 2147483647 w 390"/>
              <a:gd name="T15" fmla="*/ 2147483647 h 390"/>
              <a:gd name="T16" fmla="*/ 2147483647 w 390"/>
              <a:gd name="T17" fmla="*/ 2147483647 h 390"/>
              <a:gd name="T18" fmla="*/ 2147483647 w 390"/>
              <a:gd name="T19" fmla="*/ 2147483647 h 390"/>
              <a:gd name="T20" fmla="*/ 2147483647 w 390"/>
              <a:gd name="T21" fmla="*/ 2147483647 h 390"/>
              <a:gd name="T22" fmla="*/ 2147483647 w 390"/>
              <a:gd name="T23" fmla="*/ 2147483647 h 390"/>
              <a:gd name="T24" fmla="*/ 2147483647 w 390"/>
              <a:gd name="T25" fmla="*/ 2147483647 h 390"/>
              <a:gd name="T26" fmla="*/ 2147483647 w 390"/>
              <a:gd name="T27" fmla="*/ 2147483647 h 390"/>
              <a:gd name="T28" fmla="*/ 2147483647 w 390"/>
              <a:gd name="T29" fmla="*/ 2147483647 h 390"/>
              <a:gd name="T30" fmla="*/ 2147483647 w 390"/>
              <a:gd name="T31" fmla="*/ 2147483647 h 390"/>
              <a:gd name="T32" fmla="*/ 2147483647 w 390"/>
              <a:gd name="T33" fmla="*/ 2147483647 h 390"/>
              <a:gd name="T34" fmla="*/ 2147483647 w 390"/>
              <a:gd name="T35" fmla="*/ 2147483647 h 390"/>
              <a:gd name="T36" fmla="*/ 2147483647 w 390"/>
              <a:gd name="T37" fmla="*/ 2147483647 h 390"/>
              <a:gd name="T38" fmla="*/ 2147483647 w 390"/>
              <a:gd name="T39" fmla="*/ 2147483647 h 390"/>
              <a:gd name="T40" fmla="*/ 2147483647 w 390"/>
              <a:gd name="T41" fmla="*/ 2147483647 h 390"/>
              <a:gd name="T42" fmla="*/ 2147483647 w 390"/>
              <a:gd name="T43" fmla="*/ 2147483647 h 390"/>
              <a:gd name="T44" fmla="*/ 2147483647 w 390"/>
              <a:gd name="T45" fmla="*/ 2147483647 h 390"/>
              <a:gd name="T46" fmla="*/ 2147483647 w 390"/>
              <a:gd name="T47" fmla="*/ 2147483647 h 390"/>
              <a:gd name="T48" fmla="*/ 2147483647 w 390"/>
              <a:gd name="T49" fmla="*/ 0 h 390"/>
              <a:gd name="T50" fmla="*/ 2147483647 w 390"/>
              <a:gd name="T51" fmla="*/ 2147483647 h 390"/>
              <a:gd name="T52" fmla="*/ 2147483647 w 390"/>
              <a:gd name="T53" fmla="*/ 2147483647 h 390"/>
              <a:gd name="T54" fmla="*/ 2147483647 w 390"/>
              <a:gd name="T55" fmla="*/ 2147483647 h 390"/>
              <a:gd name="T56" fmla="*/ 2147483647 w 390"/>
              <a:gd name="T57" fmla="*/ 2147483647 h 390"/>
              <a:gd name="T58" fmla="*/ 2147483647 w 390"/>
              <a:gd name="T59" fmla="*/ 2147483647 h 390"/>
              <a:gd name="T60" fmla="*/ 2147483647 w 390"/>
              <a:gd name="T61" fmla="*/ 2147483647 h 390"/>
              <a:gd name="T62" fmla="*/ 2147483647 w 390"/>
              <a:gd name="T63" fmla="*/ 2147483647 h 390"/>
              <a:gd name="T64" fmla="*/ 2147483647 w 390"/>
              <a:gd name="T65" fmla="*/ 2147483647 h 390"/>
              <a:gd name="T66" fmla="*/ 2147483647 w 390"/>
              <a:gd name="T67" fmla="*/ 2147483647 h 390"/>
              <a:gd name="T68" fmla="*/ 2147483647 w 390"/>
              <a:gd name="T69" fmla="*/ 2147483647 h 390"/>
              <a:gd name="T70" fmla="*/ 2147483647 w 390"/>
              <a:gd name="T71" fmla="*/ 2147483647 h 390"/>
              <a:gd name="T72" fmla="*/ 2147483647 w 390"/>
              <a:gd name="T73" fmla="*/ 2147483647 h 390"/>
              <a:gd name="T74" fmla="*/ 2147483647 w 390"/>
              <a:gd name="T75" fmla="*/ 2147483647 h 390"/>
              <a:gd name="T76" fmla="*/ 2147483647 w 390"/>
              <a:gd name="T77" fmla="*/ 2147483647 h 390"/>
              <a:gd name="T78" fmla="*/ 0 w 390"/>
              <a:gd name="T79" fmla="*/ 2147483647 h 390"/>
              <a:gd name="T80" fmla="*/ 2147483647 w 390"/>
              <a:gd name="T81" fmla="*/ 2147483647 h 390"/>
              <a:gd name="T82" fmla="*/ 2147483647 w 390"/>
              <a:gd name="T83" fmla="*/ 2147483647 h 390"/>
              <a:gd name="T84" fmla="*/ 2147483647 w 390"/>
              <a:gd name="T85" fmla="*/ 2147483647 h 39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90"/>
              <a:gd name="T130" fmla="*/ 0 h 390"/>
              <a:gd name="T131" fmla="*/ 390 w 390"/>
              <a:gd name="T132" fmla="*/ 390 h 39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90" h="390">
                <a:moveTo>
                  <a:pt x="60" y="270"/>
                </a:moveTo>
                <a:lnTo>
                  <a:pt x="216" y="378"/>
                </a:lnTo>
                <a:lnTo>
                  <a:pt x="228" y="390"/>
                </a:lnTo>
                <a:lnTo>
                  <a:pt x="246" y="390"/>
                </a:lnTo>
                <a:lnTo>
                  <a:pt x="282" y="372"/>
                </a:lnTo>
                <a:lnTo>
                  <a:pt x="390" y="300"/>
                </a:lnTo>
                <a:lnTo>
                  <a:pt x="384" y="300"/>
                </a:lnTo>
                <a:lnTo>
                  <a:pt x="366" y="276"/>
                </a:lnTo>
                <a:lnTo>
                  <a:pt x="354" y="270"/>
                </a:lnTo>
                <a:lnTo>
                  <a:pt x="342" y="246"/>
                </a:lnTo>
                <a:lnTo>
                  <a:pt x="348" y="234"/>
                </a:lnTo>
                <a:lnTo>
                  <a:pt x="348" y="174"/>
                </a:lnTo>
                <a:lnTo>
                  <a:pt x="342" y="162"/>
                </a:lnTo>
                <a:lnTo>
                  <a:pt x="348" y="150"/>
                </a:lnTo>
                <a:lnTo>
                  <a:pt x="342" y="144"/>
                </a:lnTo>
                <a:lnTo>
                  <a:pt x="342" y="120"/>
                </a:lnTo>
                <a:lnTo>
                  <a:pt x="324" y="108"/>
                </a:lnTo>
                <a:lnTo>
                  <a:pt x="318" y="102"/>
                </a:lnTo>
                <a:lnTo>
                  <a:pt x="306" y="90"/>
                </a:lnTo>
                <a:lnTo>
                  <a:pt x="306" y="78"/>
                </a:lnTo>
                <a:lnTo>
                  <a:pt x="324" y="54"/>
                </a:lnTo>
                <a:lnTo>
                  <a:pt x="324" y="30"/>
                </a:lnTo>
                <a:lnTo>
                  <a:pt x="324" y="12"/>
                </a:lnTo>
                <a:lnTo>
                  <a:pt x="330" y="6"/>
                </a:lnTo>
                <a:lnTo>
                  <a:pt x="330" y="0"/>
                </a:lnTo>
                <a:lnTo>
                  <a:pt x="318" y="6"/>
                </a:lnTo>
                <a:lnTo>
                  <a:pt x="288" y="12"/>
                </a:lnTo>
                <a:lnTo>
                  <a:pt x="222" y="12"/>
                </a:lnTo>
                <a:lnTo>
                  <a:pt x="162" y="30"/>
                </a:lnTo>
                <a:lnTo>
                  <a:pt x="132" y="48"/>
                </a:lnTo>
                <a:lnTo>
                  <a:pt x="138" y="78"/>
                </a:lnTo>
                <a:lnTo>
                  <a:pt x="144" y="108"/>
                </a:lnTo>
                <a:lnTo>
                  <a:pt x="132" y="114"/>
                </a:lnTo>
                <a:lnTo>
                  <a:pt x="108" y="120"/>
                </a:lnTo>
                <a:lnTo>
                  <a:pt x="102" y="132"/>
                </a:lnTo>
                <a:lnTo>
                  <a:pt x="96" y="144"/>
                </a:lnTo>
                <a:lnTo>
                  <a:pt x="60" y="156"/>
                </a:lnTo>
                <a:lnTo>
                  <a:pt x="30" y="174"/>
                </a:lnTo>
                <a:lnTo>
                  <a:pt x="6" y="192"/>
                </a:lnTo>
                <a:lnTo>
                  <a:pt x="0" y="210"/>
                </a:lnTo>
                <a:lnTo>
                  <a:pt x="6" y="210"/>
                </a:lnTo>
                <a:lnTo>
                  <a:pt x="6" y="228"/>
                </a:lnTo>
                <a:lnTo>
                  <a:pt x="60" y="270"/>
                </a:lnTo>
              </a:path>
            </a:pathLst>
          </a:custGeom>
          <a:solidFill>
            <a:schemeClr val="accent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09" name="Freeform 327"/>
          <p:cNvSpPr>
            <a:spLocks/>
          </p:cNvSpPr>
          <p:nvPr/>
        </p:nvSpPr>
        <p:spPr bwMode="auto">
          <a:xfrm>
            <a:off x="5743575" y="3657600"/>
            <a:ext cx="25400" cy="17463"/>
          </a:xfrm>
          <a:custGeom>
            <a:avLst/>
            <a:gdLst>
              <a:gd name="T0" fmla="*/ 0 w 18"/>
              <a:gd name="T1" fmla="*/ 0 h 12"/>
              <a:gd name="T2" fmla="*/ 2147483647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0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2"/>
              <a:gd name="T17" fmla="*/ 18 w 1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2">
                <a:moveTo>
                  <a:pt x="0" y="0"/>
                </a:moveTo>
                <a:lnTo>
                  <a:pt x="18" y="12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10" name="Freeform 328"/>
          <p:cNvSpPr>
            <a:spLocks/>
          </p:cNvSpPr>
          <p:nvPr/>
        </p:nvSpPr>
        <p:spPr bwMode="auto">
          <a:xfrm>
            <a:off x="5707063" y="3619500"/>
            <a:ext cx="14287" cy="23813"/>
          </a:xfrm>
          <a:custGeom>
            <a:avLst/>
            <a:gdLst>
              <a:gd name="T0" fmla="*/ 0 w 12"/>
              <a:gd name="T1" fmla="*/ 0 h 18"/>
              <a:gd name="T2" fmla="*/ 2147483647 w 12"/>
              <a:gd name="T3" fmla="*/ 2147483647 h 18"/>
              <a:gd name="T4" fmla="*/ 2147483647 w 12"/>
              <a:gd name="T5" fmla="*/ 2147483647 h 18"/>
              <a:gd name="T6" fmla="*/ 0 w 12"/>
              <a:gd name="T7" fmla="*/ 0 h 18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18"/>
              <a:gd name="T14" fmla="*/ 12 w 12"/>
              <a:gd name="T15" fmla="*/ 18 h 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77" name="Freeform 334"/>
          <p:cNvSpPr>
            <a:spLocks/>
          </p:cNvSpPr>
          <p:nvPr/>
        </p:nvSpPr>
        <p:spPr bwMode="auto">
          <a:xfrm>
            <a:off x="5013325" y="2206625"/>
            <a:ext cx="266700" cy="585788"/>
          </a:xfrm>
          <a:custGeom>
            <a:avLst/>
            <a:gdLst>
              <a:gd name="T0" fmla="*/ 2147483646 w 34"/>
              <a:gd name="T1" fmla="*/ 2147483646 h 75"/>
              <a:gd name="T2" fmla="*/ 2147483646 w 34"/>
              <a:gd name="T3" fmla="*/ 2147483646 h 75"/>
              <a:gd name="T4" fmla="*/ 2147483646 w 34"/>
              <a:gd name="T5" fmla="*/ 2147483646 h 75"/>
              <a:gd name="T6" fmla="*/ 2147483646 w 34"/>
              <a:gd name="T7" fmla="*/ 2147483646 h 75"/>
              <a:gd name="T8" fmla="*/ 2147483646 w 34"/>
              <a:gd name="T9" fmla="*/ 2147483646 h 75"/>
              <a:gd name="T10" fmla="*/ 2147483646 w 34"/>
              <a:gd name="T11" fmla="*/ 2147483646 h 75"/>
              <a:gd name="T12" fmla="*/ 2147483646 w 34"/>
              <a:gd name="T13" fmla="*/ 2147483646 h 75"/>
              <a:gd name="T14" fmla="*/ 2147483646 w 34"/>
              <a:gd name="T15" fmla="*/ 2147483646 h 75"/>
              <a:gd name="T16" fmla="*/ 2147483646 w 34"/>
              <a:gd name="T17" fmla="*/ 2147483646 h 75"/>
              <a:gd name="T18" fmla="*/ 2147483646 w 34"/>
              <a:gd name="T19" fmla="*/ 2147483646 h 75"/>
              <a:gd name="T20" fmla="*/ 2147483646 w 34"/>
              <a:gd name="T21" fmla="*/ 2147483646 h 75"/>
              <a:gd name="T22" fmla="*/ 2147483646 w 34"/>
              <a:gd name="T23" fmla="*/ 2147483646 h 75"/>
              <a:gd name="T24" fmla="*/ 2147483646 w 34"/>
              <a:gd name="T25" fmla="*/ 2147483646 h 75"/>
              <a:gd name="T26" fmla="*/ 2147483646 w 34"/>
              <a:gd name="T27" fmla="*/ 2147483646 h 75"/>
              <a:gd name="T28" fmla="*/ 2147483646 w 34"/>
              <a:gd name="T29" fmla="*/ 2147483646 h 75"/>
              <a:gd name="T30" fmla="*/ 2147483646 w 34"/>
              <a:gd name="T31" fmla="*/ 2147483646 h 75"/>
              <a:gd name="T32" fmla="*/ 2147483646 w 34"/>
              <a:gd name="T33" fmla="*/ 2147483646 h 75"/>
              <a:gd name="T34" fmla="*/ 2147483646 w 34"/>
              <a:gd name="T35" fmla="*/ 2147483646 h 75"/>
              <a:gd name="T36" fmla="*/ 2147483646 w 34"/>
              <a:gd name="T37" fmla="*/ 2147483646 h 75"/>
              <a:gd name="T38" fmla="*/ 2147483646 w 34"/>
              <a:gd name="T39" fmla="*/ 2147483646 h 75"/>
              <a:gd name="T40" fmla="*/ 2147483646 w 34"/>
              <a:gd name="T41" fmla="*/ 2147483646 h 75"/>
              <a:gd name="T42" fmla="*/ 2147483646 w 34"/>
              <a:gd name="T43" fmla="*/ 0 h 75"/>
              <a:gd name="T44" fmla="*/ 2147483646 w 34"/>
              <a:gd name="T45" fmla="*/ 2147483646 h 75"/>
              <a:gd name="T46" fmla="*/ 2147483646 w 34"/>
              <a:gd name="T47" fmla="*/ 2147483646 h 75"/>
              <a:gd name="T48" fmla="*/ 2147483646 w 34"/>
              <a:gd name="T49" fmla="*/ 2147483646 h 75"/>
              <a:gd name="T50" fmla="*/ 2147483646 w 34"/>
              <a:gd name="T51" fmla="*/ 2147483646 h 75"/>
              <a:gd name="T52" fmla="*/ 2147483646 w 34"/>
              <a:gd name="T53" fmla="*/ 2147483646 h 75"/>
              <a:gd name="T54" fmla="*/ 2147483646 w 34"/>
              <a:gd name="T55" fmla="*/ 2147483646 h 75"/>
              <a:gd name="T56" fmla="*/ 2147483646 w 34"/>
              <a:gd name="T57" fmla="*/ 2147483646 h 75"/>
              <a:gd name="T58" fmla="*/ 2147483646 w 34"/>
              <a:gd name="T59" fmla="*/ 2147483646 h 75"/>
              <a:gd name="T60" fmla="*/ 2147483646 w 34"/>
              <a:gd name="T61" fmla="*/ 2147483646 h 75"/>
              <a:gd name="T62" fmla="*/ 2147483646 w 34"/>
              <a:gd name="T63" fmla="*/ 2147483646 h 75"/>
              <a:gd name="T64" fmla="*/ 0 w 34"/>
              <a:gd name="T65" fmla="*/ 2147483646 h 75"/>
              <a:gd name="T66" fmla="*/ 2147483646 w 34"/>
              <a:gd name="T67" fmla="*/ 2147483646 h 75"/>
              <a:gd name="T68" fmla="*/ 2147483646 w 34"/>
              <a:gd name="T69" fmla="*/ 2147483646 h 75"/>
              <a:gd name="T70" fmla="*/ 2147483646 w 34"/>
              <a:gd name="T71" fmla="*/ 2147483646 h 75"/>
              <a:gd name="T72" fmla="*/ 2147483646 w 34"/>
              <a:gd name="T73" fmla="*/ 2147483646 h 75"/>
              <a:gd name="T74" fmla="*/ 2147483646 w 34"/>
              <a:gd name="T75" fmla="*/ 2147483646 h 75"/>
              <a:gd name="T76" fmla="*/ 2147483646 w 34"/>
              <a:gd name="T77" fmla="*/ 2147483646 h 75"/>
              <a:gd name="T78" fmla="*/ 2147483646 w 34"/>
              <a:gd name="T79" fmla="*/ 2147483646 h 75"/>
              <a:gd name="T80" fmla="*/ 2147483646 w 34"/>
              <a:gd name="T81" fmla="*/ 2147483646 h 75"/>
              <a:gd name="T82" fmla="*/ 2147483646 w 34"/>
              <a:gd name="T83" fmla="*/ 2147483646 h 75"/>
              <a:gd name="T84" fmla="*/ 2147483646 w 34"/>
              <a:gd name="T85" fmla="*/ 2147483646 h 75"/>
              <a:gd name="T86" fmla="*/ 2147483646 w 34"/>
              <a:gd name="T87" fmla="*/ 2147483646 h 75"/>
              <a:gd name="T88" fmla="*/ 2147483646 w 34"/>
              <a:gd name="T89" fmla="*/ 2147483646 h 75"/>
              <a:gd name="T90" fmla="*/ 2147483646 w 34"/>
              <a:gd name="T91" fmla="*/ 2147483646 h 75"/>
              <a:gd name="T92" fmla="*/ 2147483646 w 34"/>
              <a:gd name="T93" fmla="*/ 2147483646 h 75"/>
              <a:gd name="T94" fmla="*/ 2147483646 w 34"/>
              <a:gd name="T95" fmla="*/ 2147483646 h 75"/>
              <a:gd name="T96" fmla="*/ 2147483646 w 34"/>
              <a:gd name="T97" fmla="*/ 2147483646 h 75"/>
              <a:gd name="T98" fmla="*/ 2147483646 w 34"/>
              <a:gd name="T99" fmla="*/ 2147483646 h 75"/>
              <a:gd name="T100" fmla="*/ 2147483646 w 34"/>
              <a:gd name="T101" fmla="*/ 2147483646 h 75"/>
              <a:gd name="T102" fmla="*/ 2147483646 w 34"/>
              <a:gd name="T103" fmla="*/ 2147483646 h 75"/>
              <a:gd name="T104" fmla="*/ 2147483646 w 34"/>
              <a:gd name="T105" fmla="*/ 2147483646 h 75"/>
              <a:gd name="T106" fmla="*/ 2147483646 w 34"/>
              <a:gd name="T107" fmla="*/ 2147483646 h 75"/>
              <a:gd name="T108" fmla="*/ 2147483646 w 34"/>
              <a:gd name="T109" fmla="*/ 2147483646 h 75"/>
              <a:gd name="T110" fmla="*/ 2147483646 w 34"/>
              <a:gd name="T111" fmla="*/ 2147483646 h 75"/>
              <a:gd name="T112" fmla="*/ 2147483646 w 34"/>
              <a:gd name="T113" fmla="*/ 2147483646 h 75"/>
              <a:gd name="T114" fmla="*/ 2147483646 w 34"/>
              <a:gd name="T115" fmla="*/ 2147483646 h 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4" h="75">
                <a:moveTo>
                  <a:pt x="34" y="55"/>
                </a:moveTo>
                <a:cubicBezTo>
                  <a:pt x="32" y="54"/>
                  <a:pt x="32" y="54"/>
                  <a:pt x="32" y="54"/>
                </a:cubicBezTo>
                <a:cubicBezTo>
                  <a:pt x="30" y="52"/>
                  <a:pt x="30" y="52"/>
                  <a:pt x="30" y="52"/>
                </a:cubicBezTo>
                <a:cubicBezTo>
                  <a:pt x="31" y="47"/>
                  <a:pt x="31" y="47"/>
                  <a:pt x="31" y="47"/>
                </a:cubicBezTo>
                <a:cubicBezTo>
                  <a:pt x="31" y="47"/>
                  <a:pt x="30" y="46"/>
                  <a:pt x="30" y="45"/>
                </a:cubicBezTo>
                <a:cubicBezTo>
                  <a:pt x="29" y="45"/>
                  <a:pt x="30" y="43"/>
                  <a:pt x="30" y="43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9" y="40"/>
                  <a:pt x="29" y="40"/>
                </a:cubicBezTo>
                <a:cubicBezTo>
                  <a:pt x="28" y="38"/>
                  <a:pt x="28" y="38"/>
                  <a:pt x="28" y="38"/>
                </a:cubicBezTo>
                <a:cubicBezTo>
                  <a:pt x="30" y="36"/>
                  <a:pt x="30" y="36"/>
                  <a:pt x="30" y="36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1"/>
                  <a:pt x="30" y="21"/>
                  <a:pt x="30" y="21"/>
                </a:cubicBezTo>
                <a:cubicBezTo>
                  <a:pt x="28" y="17"/>
                  <a:pt x="28" y="17"/>
                  <a:pt x="28" y="17"/>
                </a:cubicBezTo>
                <a:cubicBezTo>
                  <a:pt x="25" y="15"/>
                  <a:pt x="25" y="15"/>
                  <a:pt x="25" y="15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0"/>
                  <a:pt x="24" y="0"/>
                  <a:pt x="24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11"/>
                  <a:pt x="12" y="11"/>
                  <a:pt x="12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8" y="11"/>
                  <a:pt x="8" y="11"/>
                  <a:pt x="8" y="11"/>
                </a:cubicBezTo>
                <a:cubicBezTo>
                  <a:pt x="5" y="10"/>
                  <a:pt x="5" y="10"/>
                  <a:pt x="5" y="10"/>
                </a:cubicBezTo>
                <a:cubicBezTo>
                  <a:pt x="3" y="8"/>
                  <a:pt x="3" y="8"/>
                  <a:pt x="3" y="8"/>
                </a:cubicBezTo>
                <a:cubicBezTo>
                  <a:pt x="2" y="6"/>
                  <a:pt x="2" y="6"/>
                  <a:pt x="2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1" y="10"/>
                  <a:pt x="1" y="10"/>
                  <a:pt x="1" y="10"/>
                </a:cubicBezTo>
                <a:cubicBezTo>
                  <a:pt x="4" y="13"/>
                  <a:pt x="4" y="13"/>
                  <a:pt x="4" y="13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0"/>
                  <a:pt x="10" y="30"/>
                  <a:pt x="10" y="30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40"/>
                  <a:pt x="14" y="40"/>
                  <a:pt x="14" y="40"/>
                </a:cubicBezTo>
                <a:cubicBezTo>
                  <a:pt x="9" y="49"/>
                  <a:pt x="9" y="49"/>
                  <a:pt x="9" y="49"/>
                </a:cubicBezTo>
                <a:cubicBezTo>
                  <a:pt x="4" y="53"/>
                  <a:pt x="4" y="53"/>
                  <a:pt x="4" y="53"/>
                </a:cubicBezTo>
                <a:cubicBezTo>
                  <a:pt x="1" y="58"/>
                  <a:pt x="1" y="58"/>
                  <a:pt x="1" y="58"/>
                </a:cubicBezTo>
                <a:cubicBezTo>
                  <a:pt x="2" y="66"/>
                  <a:pt x="2" y="66"/>
                  <a:pt x="2" y="66"/>
                </a:cubicBezTo>
                <a:cubicBezTo>
                  <a:pt x="3" y="71"/>
                  <a:pt x="3" y="71"/>
                  <a:pt x="3" y="71"/>
                </a:cubicBezTo>
                <a:cubicBezTo>
                  <a:pt x="5" y="73"/>
                  <a:pt x="5" y="73"/>
                  <a:pt x="5" y="73"/>
                </a:cubicBezTo>
                <a:cubicBezTo>
                  <a:pt x="7" y="75"/>
                  <a:pt x="7" y="75"/>
                  <a:pt x="7" y="75"/>
                </a:cubicBezTo>
                <a:cubicBezTo>
                  <a:pt x="12" y="75"/>
                  <a:pt x="12" y="75"/>
                  <a:pt x="12" y="75"/>
                </a:cubicBezTo>
                <a:cubicBezTo>
                  <a:pt x="20" y="72"/>
                  <a:pt x="20" y="72"/>
                  <a:pt x="20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34" y="58"/>
                  <a:pt x="34" y="58"/>
                  <a:pt x="34" y="58"/>
                </a:cubicBezTo>
                <a:lnTo>
                  <a:pt x="34" y="5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8512" name="Freeform 335"/>
          <p:cNvSpPr>
            <a:spLocks/>
          </p:cNvSpPr>
          <p:nvPr/>
        </p:nvSpPr>
        <p:spPr bwMode="auto">
          <a:xfrm>
            <a:off x="5287963" y="3135313"/>
            <a:ext cx="15875" cy="7937"/>
          </a:xfrm>
          <a:custGeom>
            <a:avLst/>
            <a:gdLst>
              <a:gd name="T0" fmla="*/ 2147483647 w 12"/>
              <a:gd name="T1" fmla="*/ 2147483647 h 6"/>
              <a:gd name="T2" fmla="*/ 0 w 12"/>
              <a:gd name="T3" fmla="*/ 0 h 6"/>
              <a:gd name="T4" fmla="*/ 0 w 12"/>
              <a:gd name="T5" fmla="*/ 2147483647 h 6"/>
              <a:gd name="T6" fmla="*/ 2147483647 w 12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12"/>
              <a:gd name="T13" fmla="*/ 0 h 6"/>
              <a:gd name="T14" fmla="*/ 12 w 12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" h="6">
                <a:moveTo>
                  <a:pt x="12" y="6"/>
                </a:moveTo>
                <a:lnTo>
                  <a:pt x="0" y="0"/>
                </a:lnTo>
                <a:lnTo>
                  <a:pt x="0" y="6"/>
                </a:lnTo>
                <a:lnTo>
                  <a:pt x="12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13" name="Freeform 336"/>
          <p:cNvSpPr>
            <a:spLocks/>
          </p:cNvSpPr>
          <p:nvPr/>
        </p:nvSpPr>
        <p:spPr bwMode="auto">
          <a:xfrm>
            <a:off x="5186363" y="1549400"/>
            <a:ext cx="3792537" cy="2030413"/>
          </a:xfrm>
          <a:custGeom>
            <a:avLst/>
            <a:gdLst>
              <a:gd name="T0" fmla="*/ 2147483647 w 483"/>
              <a:gd name="T1" fmla="*/ 2147483647 h 260"/>
              <a:gd name="T2" fmla="*/ 2147483647 w 483"/>
              <a:gd name="T3" fmla="*/ 2147483647 h 260"/>
              <a:gd name="T4" fmla="*/ 2147483647 w 483"/>
              <a:gd name="T5" fmla="*/ 2147483647 h 260"/>
              <a:gd name="T6" fmla="*/ 2147483647 w 483"/>
              <a:gd name="T7" fmla="*/ 2147483647 h 260"/>
              <a:gd name="T8" fmla="*/ 2147483647 w 483"/>
              <a:gd name="T9" fmla="*/ 2147483647 h 260"/>
              <a:gd name="T10" fmla="*/ 2147483647 w 483"/>
              <a:gd name="T11" fmla="*/ 2147483647 h 260"/>
              <a:gd name="T12" fmla="*/ 2147483647 w 483"/>
              <a:gd name="T13" fmla="*/ 2147483647 h 260"/>
              <a:gd name="T14" fmla="*/ 2147483647 w 483"/>
              <a:gd name="T15" fmla="*/ 2147483647 h 260"/>
              <a:gd name="T16" fmla="*/ 2147483647 w 483"/>
              <a:gd name="T17" fmla="*/ 2147483647 h 260"/>
              <a:gd name="T18" fmla="*/ 2147483647 w 483"/>
              <a:gd name="T19" fmla="*/ 2147483647 h 260"/>
              <a:gd name="T20" fmla="*/ 2147483647 w 483"/>
              <a:gd name="T21" fmla="*/ 2147483647 h 260"/>
              <a:gd name="T22" fmla="*/ 2147483647 w 483"/>
              <a:gd name="T23" fmla="*/ 2147483647 h 260"/>
              <a:gd name="T24" fmla="*/ 2147483647 w 483"/>
              <a:gd name="T25" fmla="*/ 2147483647 h 260"/>
              <a:gd name="T26" fmla="*/ 2147483647 w 483"/>
              <a:gd name="T27" fmla="*/ 2147483647 h 260"/>
              <a:gd name="T28" fmla="*/ 2147483647 w 483"/>
              <a:gd name="T29" fmla="*/ 2147483647 h 260"/>
              <a:gd name="T30" fmla="*/ 2147483647 w 483"/>
              <a:gd name="T31" fmla="*/ 2147483647 h 260"/>
              <a:gd name="T32" fmla="*/ 2147483647 w 483"/>
              <a:gd name="T33" fmla="*/ 2147483647 h 260"/>
              <a:gd name="T34" fmla="*/ 2147483647 w 483"/>
              <a:gd name="T35" fmla="*/ 2147483647 h 260"/>
              <a:gd name="T36" fmla="*/ 2147483647 w 483"/>
              <a:gd name="T37" fmla="*/ 2147483647 h 260"/>
              <a:gd name="T38" fmla="*/ 2147483647 w 483"/>
              <a:gd name="T39" fmla="*/ 2147483647 h 260"/>
              <a:gd name="T40" fmla="*/ 2147483647 w 483"/>
              <a:gd name="T41" fmla="*/ 2147483647 h 260"/>
              <a:gd name="T42" fmla="*/ 2147483647 w 483"/>
              <a:gd name="T43" fmla="*/ 2147483647 h 260"/>
              <a:gd name="T44" fmla="*/ 2147483647 w 483"/>
              <a:gd name="T45" fmla="*/ 2147483647 h 260"/>
              <a:gd name="T46" fmla="*/ 2147483647 w 483"/>
              <a:gd name="T47" fmla="*/ 2147483647 h 260"/>
              <a:gd name="T48" fmla="*/ 2147483647 w 483"/>
              <a:gd name="T49" fmla="*/ 2147483647 h 260"/>
              <a:gd name="T50" fmla="*/ 2147483647 w 483"/>
              <a:gd name="T51" fmla="*/ 2147483647 h 260"/>
              <a:gd name="T52" fmla="*/ 2147483647 w 483"/>
              <a:gd name="T53" fmla="*/ 2147483647 h 260"/>
              <a:gd name="T54" fmla="*/ 2147483647 w 483"/>
              <a:gd name="T55" fmla="*/ 2147483647 h 260"/>
              <a:gd name="T56" fmla="*/ 2147483647 w 483"/>
              <a:gd name="T57" fmla="*/ 2147483647 h 260"/>
              <a:gd name="T58" fmla="*/ 2147483647 w 483"/>
              <a:gd name="T59" fmla="*/ 2147483647 h 260"/>
              <a:gd name="T60" fmla="*/ 2147483647 w 483"/>
              <a:gd name="T61" fmla="*/ 2147483647 h 260"/>
              <a:gd name="T62" fmla="*/ 2147483647 w 483"/>
              <a:gd name="T63" fmla="*/ 2147483647 h 260"/>
              <a:gd name="T64" fmla="*/ 2147483647 w 483"/>
              <a:gd name="T65" fmla="*/ 2147483647 h 260"/>
              <a:gd name="T66" fmla="*/ 2147483647 w 483"/>
              <a:gd name="T67" fmla="*/ 2147483647 h 260"/>
              <a:gd name="T68" fmla="*/ 2147483647 w 483"/>
              <a:gd name="T69" fmla="*/ 2147483647 h 260"/>
              <a:gd name="T70" fmla="*/ 2147483647 w 483"/>
              <a:gd name="T71" fmla="*/ 2147483647 h 260"/>
              <a:gd name="T72" fmla="*/ 2147483647 w 483"/>
              <a:gd name="T73" fmla="*/ 2147483647 h 260"/>
              <a:gd name="T74" fmla="*/ 2147483647 w 483"/>
              <a:gd name="T75" fmla="*/ 2147483647 h 260"/>
              <a:gd name="T76" fmla="*/ 2147483647 w 483"/>
              <a:gd name="T77" fmla="*/ 2147483647 h 260"/>
              <a:gd name="T78" fmla="*/ 2147483647 w 483"/>
              <a:gd name="T79" fmla="*/ 2147483647 h 260"/>
              <a:gd name="T80" fmla="*/ 2147483647 w 483"/>
              <a:gd name="T81" fmla="*/ 2147483647 h 260"/>
              <a:gd name="T82" fmla="*/ 2147483647 w 483"/>
              <a:gd name="T83" fmla="*/ 2147483647 h 260"/>
              <a:gd name="T84" fmla="*/ 2147483647 w 483"/>
              <a:gd name="T85" fmla="*/ 2147483647 h 260"/>
              <a:gd name="T86" fmla="*/ 2147483647 w 483"/>
              <a:gd name="T87" fmla="*/ 2147483647 h 260"/>
              <a:gd name="T88" fmla="*/ 2147483647 w 483"/>
              <a:gd name="T89" fmla="*/ 2147483647 h 260"/>
              <a:gd name="T90" fmla="*/ 2147483647 w 483"/>
              <a:gd name="T91" fmla="*/ 2147483647 h 260"/>
              <a:gd name="T92" fmla="*/ 2147483647 w 483"/>
              <a:gd name="T93" fmla="*/ 2147483647 h 260"/>
              <a:gd name="T94" fmla="*/ 2147483647 w 483"/>
              <a:gd name="T95" fmla="*/ 2147483647 h 260"/>
              <a:gd name="T96" fmla="*/ 2147483647 w 483"/>
              <a:gd name="T97" fmla="*/ 2147483647 h 260"/>
              <a:gd name="T98" fmla="*/ 2147483647 w 483"/>
              <a:gd name="T99" fmla="*/ 2147483647 h 260"/>
              <a:gd name="T100" fmla="*/ 2147483647 w 483"/>
              <a:gd name="T101" fmla="*/ 2147483647 h 260"/>
              <a:gd name="T102" fmla="*/ 2147483647 w 483"/>
              <a:gd name="T103" fmla="*/ 2147483647 h 260"/>
              <a:gd name="T104" fmla="*/ 2147483647 w 483"/>
              <a:gd name="T105" fmla="*/ 2147483647 h 260"/>
              <a:gd name="T106" fmla="*/ 2147483647 w 483"/>
              <a:gd name="T107" fmla="*/ 2147483647 h 260"/>
              <a:gd name="T108" fmla="*/ 2147483647 w 483"/>
              <a:gd name="T109" fmla="*/ 2147483647 h 260"/>
              <a:gd name="T110" fmla="*/ 2147483647 w 483"/>
              <a:gd name="T111" fmla="*/ 2147483647 h 260"/>
              <a:gd name="T112" fmla="*/ 2147483647 w 483"/>
              <a:gd name="T113" fmla="*/ 2147483647 h 260"/>
              <a:gd name="T114" fmla="*/ 2147483647 w 483"/>
              <a:gd name="T115" fmla="*/ 2147483647 h 260"/>
              <a:gd name="T116" fmla="*/ 2147483647 w 483"/>
              <a:gd name="T117" fmla="*/ 2147483647 h 260"/>
              <a:gd name="T118" fmla="*/ 2147483647 w 483"/>
              <a:gd name="T119" fmla="*/ 2147483647 h 260"/>
              <a:gd name="T120" fmla="*/ 2147483647 w 483"/>
              <a:gd name="T121" fmla="*/ 2147483647 h 260"/>
              <a:gd name="T122" fmla="*/ 2147483647 w 483"/>
              <a:gd name="T123" fmla="*/ 2147483647 h 2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483"/>
              <a:gd name="T187" fmla="*/ 0 h 260"/>
              <a:gd name="T188" fmla="*/ 483 w 483"/>
              <a:gd name="T189" fmla="*/ 260 h 26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483" h="260">
                <a:moveTo>
                  <a:pt x="482" y="127"/>
                </a:moveTo>
                <a:cubicBezTo>
                  <a:pt x="483" y="96"/>
                  <a:pt x="483" y="96"/>
                  <a:pt x="483" y="96"/>
                </a:cubicBezTo>
                <a:cubicBezTo>
                  <a:pt x="480" y="95"/>
                  <a:pt x="480" y="95"/>
                  <a:pt x="480" y="95"/>
                </a:cubicBezTo>
                <a:cubicBezTo>
                  <a:pt x="478" y="94"/>
                  <a:pt x="478" y="94"/>
                  <a:pt x="478" y="94"/>
                </a:cubicBezTo>
                <a:cubicBezTo>
                  <a:pt x="478" y="94"/>
                  <a:pt x="474" y="90"/>
                  <a:pt x="474" y="90"/>
                </a:cubicBezTo>
                <a:cubicBezTo>
                  <a:pt x="473" y="89"/>
                  <a:pt x="470" y="89"/>
                  <a:pt x="470" y="89"/>
                </a:cubicBezTo>
                <a:cubicBezTo>
                  <a:pt x="463" y="88"/>
                  <a:pt x="463" y="88"/>
                  <a:pt x="463" y="88"/>
                </a:cubicBezTo>
                <a:cubicBezTo>
                  <a:pt x="459" y="87"/>
                  <a:pt x="459" y="87"/>
                  <a:pt x="459" y="87"/>
                </a:cubicBezTo>
                <a:cubicBezTo>
                  <a:pt x="456" y="87"/>
                  <a:pt x="456" y="87"/>
                  <a:pt x="456" y="87"/>
                </a:cubicBezTo>
                <a:cubicBezTo>
                  <a:pt x="454" y="87"/>
                  <a:pt x="454" y="87"/>
                  <a:pt x="454" y="87"/>
                </a:cubicBezTo>
                <a:cubicBezTo>
                  <a:pt x="455" y="95"/>
                  <a:pt x="455" y="95"/>
                  <a:pt x="455" y="95"/>
                </a:cubicBezTo>
                <a:cubicBezTo>
                  <a:pt x="455" y="95"/>
                  <a:pt x="451" y="97"/>
                  <a:pt x="451" y="97"/>
                </a:cubicBezTo>
                <a:cubicBezTo>
                  <a:pt x="450" y="97"/>
                  <a:pt x="448" y="94"/>
                  <a:pt x="448" y="94"/>
                </a:cubicBezTo>
                <a:cubicBezTo>
                  <a:pt x="445" y="91"/>
                  <a:pt x="445" y="91"/>
                  <a:pt x="445" y="91"/>
                </a:cubicBezTo>
                <a:cubicBezTo>
                  <a:pt x="445" y="89"/>
                  <a:pt x="445" y="89"/>
                  <a:pt x="445" y="89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7" y="90"/>
                  <a:pt x="437" y="90"/>
                  <a:pt x="437" y="90"/>
                </a:cubicBezTo>
                <a:cubicBezTo>
                  <a:pt x="431" y="89"/>
                  <a:pt x="431" y="89"/>
                  <a:pt x="431" y="89"/>
                </a:cubicBezTo>
                <a:cubicBezTo>
                  <a:pt x="426" y="89"/>
                  <a:pt x="426" y="89"/>
                  <a:pt x="426" y="89"/>
                </a:cubicBezTo>
                <a:cubicBezTo>
                  <a:pt x="423" y="90"/>
                  <a:pt x="423" y="90"/>
                  <a:pt x="423" y="90"/>
                </a:cubicBezTo>
                <a:cubicBezTo>
                  <a:pt x="419" y="87"/>
                  <a:pt x="419" y="87"/>
                  <a:pt x="419" y="87"/>
                </a:cubicBezTo>
                <a:cubicBezTo>
                  <a:pt x="419" y="80"/>
                  <a:pt x="419" y="80"/>
                  <a:pt x="419" y="80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03" y="77"/>
                  <a:pt x="403" y="77"/>
                  <a:pt x="403" y="77"/>
                </a:cubicBezTo>
                <a:cubicBezTo>
                  <a:pt x="394" y="77"/>
                  <a:pt x="394" y="77"/>
                  <a:pt x="394" y="77"/>
                </a:cubicBezTo>
                <a:cubicBezTo>
                  <a:pt x="393" y="75"/>
                  <a:pt x="393" y="75"/>
                  <a:pt x="393" y="75"/>
                </a:cubicBezTo>
                <a:cubicBezTo>
                  <a:pt x="392" y="72"/>
                  <a:pt x="392" y="72"/>
                  <a:pt x="392" y="72"/>
                </a:cubicBezTo>
                <a:cubicBezTo>
                  <a:pt x="386" y="69"/>
                  <a:pt x="386" y="69"/>
                  <a:pt x="386" y="69"/>
                </a:cubicBezTo>
                <a:cubicBezTo>
                  <a:pt x="386" y="64"/>
                  <a:pt x="386" y="64"/>
                  <a:pt x="386" y="64"/>
                </a:cubicBezTo>
                <a:cubicBezTo>
                  <a:pt x="362" y="59"/>
                  <a:pt x="362" y="59"/>
                  <a:pt x="362" y="59"/>
                </a:cubicBezTo>
                <a:cubicBezTo>
                  <a:pt x="361" y="61"/>
                  <a:pt x="361" y="61"/>
                  <a:pt x="361" y="61"/>
                </a:cubicBezTo>
                <a:cubicBezTo>
                  <a:pt x="356" y="65"/>
                  <a:pt x="356" y="65"/>
                  <a:pt x="356" y="65"/>
                </a:cubicBezTo>
                <a:cubicBezTo>
                  <a:pt x="357" y="71"/>
                  <a:pt x="357" y="71"/>
                  <a:pt x="357" y="71"/>
                </a:cubicBezTo>
                <a:cubicBezTo>
                  <a:pt x="351" y="73"/>
                  <a:pt x="351" y="73"/>
                  <a:pt x="351" y="73"/>
                </a:cubicBezTo>
                <a:cubicBezTo>
                  <a:pt x="347" y="72"/>
                  <a:pt x="347" y="72"/>
                  <a:pt x="347" y="72"/>
                </a:cubicBezTo>
                <a:cubicBezTo>
                  <a:pt x="342" y="70"/>
                  <a:pt x="342" y="70"/>
                  <a:pt x="342" y="70"/>
                </a:cubicBezTo>
                <a:cubicBezTo>
                  <a:pt x="340" y="72"/>
                  <a:pt x="340" y="72"/>
                  <a:pt x="340" y="72"/>
                </a:cubicBezTo>
                <a:cubicBezTo>
                  <a:pt x="336" y="71"/>
                  <a:pt x="336" y="71"/>
                  <a:pt x="336" y="71"/>
                </a:cubicBezTo>
                <a:cubicBezTo>
                  <a:pt x="332" y="68"/>
                  <a:pt x="332" y="68"/>
                  <a:pt x="332" y="68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28" y="78"/>
                  <a:pt x="328" y="78"/>
                  <a:pt x="328" y="78"/>
                </a:cubicBezTo>
                <a:cubicBezTo>
                  <a:pt x="323" y="73"/>
                  <a:pt x="323" y="73"/>
                  <a:pt x="323" y="73"/>
                </a:cubicBezTo>
                <a:cubicBezTo>
                  <a:pt x="320" y="67"/>
                  <a:pt x="320" y="67"/>
                  <a:pt x="320" y="67"/>
                </a:cubicBezTo>
                <a:cubicBezTo>
                  <a:pt x="323" y="60"/>
                  <a:pt x="323" y="60"/>
                  <a:pt x="323" y="60"/>
                </a:cubicBezTo>
                <a:cubicBezTo>
                  <a:pt x="323" y="57"/>
                  <a:pt x="323" y="57"/>
                  <a:pt x="323" y="57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316" y="51"/>
                  <a:pt x="316" y="51"/>
                  <a:pt x="316" y="51"/>
                </a:cubicBezTo>
                <a:cubicBezTo>
                  <a:pt x="312" y="51"/>
                  <a:pt x="312" y="51"/>
                  <a:pt x="312" y="51"/>
                </a:cubicBezTo>
                <a:cubicBezTo>
                  <a:pt x="310" y="49"/>
                  <a:pt x="310" y="49"/>
                  <a:pt x="310" y="49"/>
                </a:cubicBezTo>
                <a:cubicBezTo>
                  <a:pt x="306" y="46"/>
                  <a:pt x="306" y="46"/>
                  <a:pt x="306" y="46"/>
                </a:cubicBezTo>
                <a:cubicBezTo>
                  <a:pt x="303" y="50"/>
                  <a:pt x="303" y="50"/>
                  <a:pt x="303" y="50"/>
                </a:cubicBezTo>
                <a:cubicBezTo>
                  <a:pt x="301" y="55"/>
                  <a:pt x="301" y="55"/>
                  <a:pt x="301" y="55"/>
                </a:cubicBezTo>
                <a:cubicBezTo>
                  <a:pt x="292" y="55"/>
                  <a:pt x="292" y="55"/>
                  <a:pt x="292" y="55"/>
                </a:cubicBezTo>
                <a:cubicBezTo>
                  <a:pt x="287" y="53"/>
                  <a:pt x="287" y="53"/>
                  <a:pt x="287" y="53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77" y="49"/>
                  <a:pt x="277" y="49"/>
                  <a:pt x="277" y="49"/>
                </a:cubicBezTo>
                <a:cubicBezTo>
                  <a:pt x="272" y="52"/>
                  <a:pt x="272" y="52"/>
                  <a:pt x="272" y="52"/>
                </a:cubicBezTo>
                <a:cubicBezTo>
                  <a:pt x="271" y="49"/>
                  <a:pt x="271" y="49"/>
                  <a:pt x="271" y="49"/>
                </a:cubicBezTo>
                <a:cubicBezTo>
                  <a:pt x="268" y="45"/>
                  <a:pt x="268" y="45"/>
                  <a:pt x="268" y="45"/>
                </a:cubicBezTo>
                <a:cubicBezTo>
                  <a:pt x="264" y="44"/>
                  <a:pt x="264" y="44"/>
                  <a:pt x="264" y="44"/>
                </a:cubicBezTo>
                <a:cubicBezTo>
                  <a:pt x="259" y="49"/>
                  <a:pt x="259" y="49"/>
                  <a:pt x="259" y="49"/>
                </a:cubicBezTo>
                <a:cubicBezTo>
                  <a:pt x="253" y="52"/>
                  <a:pt x="253" y="52"/>
                  <a:pt x="253" y="52"/>
                </a:cubicBezTo>
                <a:cubicBezTo>
                  <a:pt x="247" y="57"/>
                  <a:pt x="247" y="57"/>
                  <a:pt x="247" y="57"/>
                </a:cubicBezTo>
                <a:cubicBezTo>
                  <a:pt x="251" y="51"/>
                  <a:pt x="251" y="51"/>
                  <a:pt x="251" y="51"/>
                </a:cubicBezTo>
                <a:cubicBezTo>
                  <a:pt x="255" y="48"/>
                  <a:pt x="255" y="48"/>
                  <a:pt x="255" y="48"/>
                </a:cubicBezTo>
                <a:cubicBezTo>
                  <a:pt x="262" y="39"/>
                  <a:pt x="262" y="39"/>
                  <a:pt x="262" y="39"/>
                </a:cubicBezTo>
                <a:cubicBezTo>
                  <a:pt x="266" y="35"/>
                  <a:pt x="266" y="35"/>
                  <a:pt x="266" y="35"/>
                </a:cubicBezTo>
                <a:cubicBezTo>
                  <a:pt x="270" y="29"/>
                  <a:pt x="270" y="29"/>
                  <a:pt x="270" y="2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0" y="12"/>
                  <a:pt x="260" y="12"/>
                  <a:pt x="260" y="12"/>
                </a:cubicBezTo>
                <a:cubicBezTo>
                  <a:pt x="254" y="11"/>
                  <a:pt x="254" y="11"/>
                  <a:pt x="254" y="11"/>
                </a:cubicBezTo>
                <a:cubicBezTo>
                  <a:pt x="254" y="8"/>
                  <a:pt x="254" y="8"/>
                  <a:pt x="254" y="8"/>
                </a:cubicBezTo>
                <a:cubicBezTo>
                  <a:pt x="249" y="1"/>
                  <a:pt x="249" y="1"/>
                  <a:pt x="249" y="1"/>
                </a:cubicBezTo>
                <a:cubicBezTo>
                  <a:pt x="249" y="1"/>
                  <a:pt x="242" y="0"/>
                  <a:pt x="241" y="0"/>
                </a:cubicBezTo>
                <a:cubicBezTo>
                  <a:pt x="241" y="1"/>
                  <a:pt x="233" y="9"/>
                  <a:pt x="233" y="9"/>
                </a:cubicBezTo>
                <a:cubicBezTo>
                  <a:pt x="231" y="16"/>
                  <a:pt x="231" y="16"/>
                  <a:pt x="231" y="16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06" y="23"/>
                  <a:pt x="206" y="23"/>
                  <a:pt x="206" y="23"/>
                </a:cubicBezTo>
                <a:cubicBezTo>
                  <a:pt x="195" y="29"/>
                  <a:pt x="195" y="29"/>
                  <a:pt x="195" y="29"/>
                </a:cubicBezTo>
                <a:cubicBezTo>
                  <a:pt x="190" y="35"/>
                  <a:pt x="190" y="35"/>
                  <a:pt x="190" y="35"/>
                </a:cubicBezTo>
                <a:cubicBezTo>
                  <a:pt x="190" y="35"/>
                  <a:pt x="189" y="46"/>
                  <a:pt x="188" y="46"/>
                </a:cubicBezTo>
                <a:cubicBezTo>
                  <a:pt x="187" y="46"/>
                  <a:pt x="172" y="50"/>
                  <a:pt x="172" y="50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71" y="63"/>
                  <a:pt x="170" y="64"/>
                </a:cubicBezTo>
                <a:cubicBezTo>
                  <a:pt x="170" y="64"/>
                  <a:pt x="167" y="63"/>
                  <a:pt x="167" y="63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61"/>
                  <a:pt x="160" y="65"/>
                  <a:pt x="158" y="66"/>
                </a:cubicBezTo>
                <a:cubicBezTo>
                  <a:pt x="155" y="67"/>
                  <a:pt x="155" y="62"/>
                  <a:pt x="155" y="62"/>
                </a:cubicBezTo>
                <a:cubicBezTo>
                  <a:pt x="152" y="59"/>
                  <a:pt x="152" y="59"/>
                  <a:pt x="152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48" y="65"/>
                  <a:pt x="148" y="65"/>
                  <a:pt x="148" y="65"/>
                </a:cubicBezTo>
                <a:cubicBezTo>
                  <a:pt x="148" y="65"/>
                  <a:pt x="148" y="70"/>
                  <a:pt x="148" y="70"/>
                </a:cubicBezTo>
                <a:cubicBezTo>
                  <a:pt x="149" y="71"/>
                  <a:pt x="148" y="79"/>
                  <a:pt x="148" y="79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3" y="76"/>
                  <a:pt x="143" y="76"/>
                  <a:pt x="143" y="76"/>
                </a:cubicBezTo>
                <a:cubicBezTo>
                  <a:pt x="145" y="68"/>
                  <a:pt x="145" y="68"/>
                  <a:pt x="145" y="68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37" y="56"/>
                  <a:pt x="137" y="56"/>
                  <a:pt x="137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5" y="86"/>
                  <a:pt x="125" y="86"/>
                  <a:pt x="125" y="86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32" y="94"/>
                  <a:pt x="132" y="94"/>
                  <a:pt x="132" y="9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1" y="94"/>
                  <a:pt x="121" y="94"/>
                  <a:pt x="121" y="94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3" y="88"/>
                  <a:pt x="103" y="88"/>
                  <a:pt x="103" y="88"/>
                </a:cubicBezTo>
                <a:cubicBezTo>
                  <a:pt x="104" y="95"/>
                  <a:pt x="104" y="95"/>
                  <a:pt x="104" y="95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98" y="95"/>
                  <a:pt x="98" y="95"/>
                  <a:pt x="98" y="95"/>
                </a:cubicBezTo>
                <a:cubicBezTo>
                  <a:pt x="93" y="97"/>
                  <a:pt x="93" y="97"/>
                  <a:pt x="93" y="97"/>
                </a:cubicBezTo>
                <a:cubicBezTo>
                  <a:pt x="89" y="98"/>
                  <a:pt x="89" y="98"/>
                  <a:pt x="89" y="98"/>
                </a:cubicBezTo>
                <a:cubicBezTo>
                  <a:pt x="85" y="99"/>
                  <a:pt x="85" y="99"/>
                  <a:pt x="85" y="99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98"/>
                  <a:pt x="79" y="98"/>
                  <a:pt x="79" y="98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6" y="106"/>
                  <a:pt x="66" y="106"/>
                  <a:pt x="66" y="106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5" y="99"/>
                  <a:pt x="55" y="99"/>
                  <a:pt x="55" y="99"/>
                </a:cubicBezTo>
                <a:cubicBezTo>
                  <a:pt x="53" y="99"/>
                  <a:pt x="53" y="99"/>
                  <a:pt x="53" y="99"/>
                </a:cubicBezTo>
                <a:cubicBezTo>
                  <a:pt x="50" y="98"/>
                  <a:pt x="50" y="98"/>
                  <a:pt x="50" y="98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2" y="109"/>
                  <a:pt x="52" y="109"/>
                  <a:pt x="52" y="109"/>
                </a:cubicBezTo>
                <a:cubicBezTo>
                  <a:pt x="54" y="112"/>
                  <a:pt x="54" y="112"/>
                  <a:pt x="54" y="112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9" y="116"/>
                  <a:pt x="49" y="116"/>
                  <a:pt x="49" y="116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1" y="130"/>
                  <a:pt x="39" y="129"/>
                  <a:pt x="39" y="129"/>
                </a:cubicBezTo>
                <a:cubicBezTo>
                  <a:pt x="38" y="128"/>
                  <a:pt x="33" y="128"/>
                  <a:pt x="33" y="128"/>
                </a:cubicBezTo>
                <a:cubicBezTo>
                  <a:pt x="30" y="127"/>
                  <a:pt x="30" y="127"/>
                  <a:pt x="30" y="127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1"/>
                  <a:pt x="23" y="121"/>
                  <a:pt x="23" y="121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5" y="113"/>
                  <a:pt x="15" y="113"/>
                  <a:pt x="15" y="113"/>
                </a:cubicBezTo>
                <a:cubicBezTo>
                  <a:pt x="14" y="111"/>
                  <a:pt x="14" y="111"/>
                  <a:pt x="14" y="111"/>
                </a:cubicBezTo>
                <a:cubicBezTo>
                  <a:pt x="16" y="111"/>
                  <a:pt x="16" y="111"/>
                  <a:pt x="16" y="111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8" y="112"/>
                  <a:pt x="22" y="113"/>
                  <a:pt x="22" y="113"/>
                </a:cubicBezTo>
                <a:cubicBezTo>
                  <a:pt x="23" y="113"/>
                  <a:pt x="24" y="116"/>
                  <a:pt x="24" y="116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38" y="117"/>
                  <a:pt x="38" y="117"/>
                  <a:pt x="38" y="117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3" y="109"/>
                  <a:pt x="43" y="109"/>
                  <a:pt x="43" y="109"/>
                </a:cubicBezTo>
                <a:cubicBezTo>
                  <a:pt x="36" y="101"/>
                  <a:pt x="36" y="101"/>
                  <a:pt x="36" y="101"/>
                </a:cubicBezTo>
                <a:cubicBezTo>
                  <a:pt x="30" y="97"/>
                  <a:pt x="30" y="97"/>
                  <a:pt x="30" y="97"/>
                </a:cubicBezTo>
                <a:cubicBezTo>
                  <a:pt x="26" y="93"/>
                  <a:pt x="26" y="93"/>
                  <a:pt x="26" y="93"/>
                </a:cubicBezTo>
                <a:cubicBezTo>
                  <a:pt x="20" y="91"/>
                  <a:pt x="20" y="91"/>
                  <a:pt x="20" y="91"/>
                </a:cubicBezTo>
                <a:cubicBezTo>
                  <a:pt x="17" y="90"/>
                  <a:pt x="17" y="90"/>
                  <a:pt x="17" y="90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7"/>
                  <a:pt x="13" y="87"/>
                  <a:pt x="13" y="87"/>
                </a:cubicBezTo>
                <a:cubicBezTo>
                  <a:pt x="10" y="87"/>
                  <a:pt x="10" y="87"/>
                  <a:pt x="10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9"/>
                  <a:pt x="8" y="89"/>
                  <a:pt x="8" y="89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4"/>
                  <a:pt x="4" y="94"/>
                  <a:pt x="4" y="94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6"/>
                  <a:pt x="3" y="96"/>
                  <a:pt x="3" y="96"/>
                </a:cubicBezTo>
                <a:cubicBezTo>
                  <a:pt x="2" y="99"/>
                  <a:pt x="2" y="99"/>
                  <a:pt x="2" y="99"/>
                </a:cubicBezTo>
                <a:cubicBezTo>
                  <a:pt x="3" y="100"/>
                  <a:pt x="3" y="100"/>
                  <a:pt x="3" y="100"/>
                </a:cubicBezTo>
                <a:cubicBezTo>
                  <a:pt x="6" y="102"/>
                  <a:pt x="6" y="102"/>
                  <a:pt x="6" y="102"/>
                </a:cubicBezTo>
                <a:cubicBezTo>
                  <a:pt x="8" y="107"/>
                  <a:pt x="8" y="107"/>
                  <a:pt x="8" y="107"/>
                </a:cubicBezTo>
                <a:cubicBezTo>
                  <a:pt x="4" y="112"/>
                  <a:pt x="4" y="112"/>
                  <a:pt x="4" y="112"/>
                </a:cubicBezTo>
                <a:cubicBezTo>
                  <a:pt x="8" y="122"/>
                  <a:pt x="8" y="122"/>
                  <a:pt x="8" y="122"/>
                </a:cubicBezTo>
                <a:cubicBezTo>
                  <a:pt x="6" y="124"/>
                  <a:pt x="6" y="124"/>
                  <a:pt x="6" y="124"/>
                </a:cubicBezTo>
                <a:cubicBezTo>
                  <a:pt x="7" y="126"/>
                  <a:pt x="7" y="126"/>
                  <a:pt x="7" y="126"/>
                </a:cubicBezTo>
                <a:cubicBezTo>
                  <a:pt x="6" y="127"/>
                  <a:pt x="6" y="127"/>
                  <a:pt x="6" y="127"/>
                </a:cubicBezTo>
                <a:cubicBezTo>
                  <a:pt x="8" y="129"/>
                  <a:pt x="8" y="129"/>
                  <a:pt x="8" y="129"/>
                </a:cubicBezTo>
                <a:cubicBezTo>
                  <a:pt x="8" y="129"/>
                  <a:pt x="7" y="131"/>
                  <a:pt x="7" y="131"/>
                </a:cubicBezTo>
                <a:cubicBezTo>
                  <a:pt x="8" y="131"/>
                  <a:pt x="9" y="133"/>
                  <a:pt x="9" y="133"/>
                </a:cubicBezTo>
                <a:cubicBezTo>
                  <a:pt x="8" y="137"/>
                  <a:pt x="8" y="137"/>
                  <a:pt x="8" y="137"/>
                </a:cubicBezTo>
                <a:cubicBezTo>
                  <a:pt x="10" y="140"/>
                  <a:pt x="10" y="140"/>
                  <a:pt x="10" y="140"/>
                </a:cubicBezTo>
                <a:cubicBezTo>
                  <a:pt x="12" y="141"/>
                  <a:pt x="12" y="141"/>
                  <a:pt x="12" y="141"/>
                </a:cubicBezTo>
                <a:cubicBezTo>
                  <a:pt x="11" y="143"/>
                  <a:pt x="11" y="143"/>
                  <a:pt x="11" y="143"/>
                </a:cubicBezTo>
                <a:cubicBezTo>
                  <a:pt x="0" y="157"/>
                  <a:pt x="0" y="157"/>
                  <a:pt x="0" y="157"/>
                </a:cubicBezTo>
                <a:cubicBezTo>
                  <a:pt x="2" y="157"/>
                  <a:pt x="2" y="157"/>
                  <a:pt x="2" y="157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63"/>
                  <a:pt x="4" y="163"/>
                  <a:pt x="4" y="163"/>
                </a:cubicBezTo>
                <a:cubicBezTo>
                  <a:pt x="1" y="163"/>
                  <a:pt x="1" y="163"/>
                  <a:pt x="1" y="163"/>
                </a:cubicBezTo>
                <a:cubicBezTo>
                  <a:pt x="2" y="164"/>
                  <a:pt x="2" y="164"/>
                  <a:pt x="2" y="164"/>
                </a:cubicBezTo>
                <a:cubicBezTo>
                  <a:pt x="1" y="168"/>
                  <a:pt x="1" y="168"/>
                  <a:pt x="1" y="168"/>
                </a:cubicBezTo>
                <a:cubicBezTo>
                  <a:pt x="1" y="171"/>
                  <a:pt x="1" y="171"/>
                  <a:pt x="1" y="171"/>
                </a:cubicBezTo>
                <a:cubicBezTo>
                  <a:pt x="0" y="178"/>
                  <a:pt x="0" y="178"/>
                  <a:pt x="0" y="178"/>
                </a:cubicBezTo>
                <a:cubicBezTo>
                  <a:pt x="2" y="183"/>
                  <a:pt x="2" y="183"/>
                  <a:pt x="2" y="183"/>
                </a:cubicBezTo>
                <a:cubicBezTo>
                  <a:pt x="6" y="185"/>
                  <a:pt x="6" y="185"/>
                  <a:pt x="6" y="185"/>
                </a:cubicBezTo>
                <a:cubicBezTo>
                  <a:pt x="9" y="186"/>
                  <a:pt x="9" y="186"/>
                  <a:pt x="9" y="186"/>
                </a:cubicBezTo>
                <a:cubicBezTo>
                  <a:pt x="13" y="195"/>
                  <a:pt x="13" y="195"/>
                  <a:pt x="13" y="195"/>
                </a:cubicBezTo>
                <a:cubicBezTo>
                  <a:pt x="16" y="197"/>
                  <a:pt x="16" y="197"/>
                  <a:pt x="16" y="197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12" y="201"/>
                  <a:pt x="12" y="201"/>
                  <a:pt x="12" y="201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5" y="205"/>
                  <a:pt x="15" y="205"/>
                  <a:pt x="15" y="205"/>
                </a:cubicBezTo>
                <a:cubicBezTo>
                  <a:pt x="18" y="205"/>
                  <a:pt x="18" y="205"/>
                  <a:pt x="18" y="205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22" y="209"/>
                  <a:pt x="22" y="209"/>
                  <a:pt x="22" y="209"/>
                </a:cubicBezTo>
                <a:cubicBezTo>
                  <a:pt x="34" y="214"/>
                  <a:pt x="34" y="214"/>
                  <a:pt x="34" y="214"/>
                </a:cubicBezTo>
                <a:cubicBezTo>
                  <a:pt x="35" y="214"/>
                  <a:pt x="35" y="214"/>
                  <a:pt x="35" y="214"/>
                </a:cubicBezTo>
                <a:cubicBezTo>
                  <a:pt x="34" y="219"/>
                  <a:pt x="34" y="219"/>
                  <a:pt x="34" y="219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30" y="223"/>
                  <a:pt x="30" y="223"/>
                  <a:pt x="30" y="223"/>
                </a:cubicBezTo>
                <a:cubicBezTo>
                  <a:pt x="28" y="225"/>
                  <a:pt x="28" y="225"/>
                  <a:pt x="28" y="225"/>
                </a:cubicBezTo>
                <a:cubicBezTo>
                  <a:pt x="31" y="224"/>
                  <a:pt x="31" y="224"/>
                  <a:pt x="31" y="224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6" y="232"/>
                  <a:pt x="26" y="232"/>
                  <a:pt x="26" y="232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35" y="239"/>
                  <a:pt x="35" y="239"/>
                  <a:pt x="35" y="239"/>
                </a:cubicBezTo>
                <a:cubicBezTo>
                  <a:pt x="40" y="244"/>
                  <a:pt x="40" y="244"/>
                  <a:pt x="40" y="244"/>
                </a:cubicBezTo>
                <a:cubicBezTo>
                  <a:pt x="40" y="247"/>
                  <a:pt x="40" y="247"/>
                  <a:pt x="40" y="247"/>
                </a:cubicBezTo>
                <a:cubicBezTo>
                  <a:pt x="42" y="248"/>
                  <a:pt x="42" y="248"/>
                  <a:pt x="42" y="248"/>
                </a:cubicBezTo>
                <a:cubicBezTo>
                  <a:pt x="45" y="248"/>
                  <a:pt x="45" y="248"/>
                  <a:pt x="45" y="248"/>
                </a:cubicBezTo>
                <a:cubicBezTo>
                  <a:pt x="47" y="250"/>
                  <a:pt x="47" y="250"/>
                  <a:pt x="47" y="250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49" y="256"/>
                  <a:pt x="49" y="256"/>
                  <a:pt x="49" y="256"/>
                </a:cubicBezTo>
                <a:cubicBezTo>
                  <a:pt x="52" y="259"/>
                  <a:pt x="52" y="259"/>
                  <a:pt x="52" y="259"/>
                </a:cubicBezTo>
                <a:cubicBezTo>
                  <a:pt x="56" y="259"/>
                  <a:pt x="56" y="259"/>
                  <a:pt x="56" y="259"/>
                </a:cubicBezTo>
                <a:cubicBezTo>
                  <a:pt x="59" y="256"/>
                  <a:pt x="59" y="256"/>
                  <a:pt x="59" y="256"/>
                </a:cubicBezTo>
                <a:cubicBezTo>
                  <a:pt x="61" y="258"/>
                  <a:pt x="61" y="258"/>
                  <a:pt x="61" y="258"/>
                </a:cubicBezTo>
                <a:cubicBezTo>
                  <a:pt x="61" y="260"/>
                  <a:pt x="61" y="260"/>
                  <a:pt x="61" y="260"/>
                </a:cubicBezTo>
                <a:cubicBezTo>
                  <a:pt x="62" y="260"/>
                  <a:pt x="62" y="260"/>
                  <a:pt x="62" y="260"/>
                </a:cubicBezTo>
                <a:cubicBezTo>
                  <a:pt x="64" y="257"/>
                  <a:pt x="64" y="257"/>
                  <a:pt x="64" y="257"/>
                </a:cubicBezTo>
                <a:cubicBezTo>
                  <a:pt x="67" y="253"/>
                  <a:pt x="67" y="253"/>
                  <a:pt x="67" y="253"/>
                </a:cubicBezTo>
                <a:cubicBezTo>
                  <a:pt x="67" y="253"/>
                  <a:pt x="64" y="244"/>
                  <a:pt x="63" y="244"/>
                </a:cubicBezTo>
                <a:cubicBezTo>
                  <a:pt x="62" y="243"/>
                  <a:pt x="56" y="235"/>
                  <a:pt x="56" y="235"/>
                </a:cubicBezTo>
                <a:cubicBezTo>
                  <a:pt x="59" y="229"/>
                  <a:pt x="59" y="229"/>
                  <a:pt x="59" y="229"/>
                </a:cubicBezTo>
                <a:cubicBezTo>
                  <a:pt x="63" y="226"/>
                  <a:pt x="63" y="226"/>
                  <a:pt x="63" y="226"/>
                </a:cubicBezTo>
                <a:cubicBezTo>
                  <a:pt x="63" y="225"/>
                  <a:pt x="63" y="225"/>
                  <a:pt x="63" y="225"/>
                </a:cubicBezTo>
                <a:cubicBezTo>
                  <a:pt x="64" y="226"/>
                  <a:pt x="64" y="226"/>
                  <a:pt x="64" y="226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0" y="222"/>
                  <a:pt x="60" y="222"/>
                  <a:pt x="60" y="222"/>
                </a:cubicBezTo>
                <a:cubicBezTo>
                  <a:pt x="63" y="214"/>
                  <a:pt x="63" y="214"/>
                  <a:pt x="63" y="214"/>
                </a:cubicBezTo>
                <a:cubicBezTo>
                  <a:pt x="73" y="210"/>
                  <a:pt x="73" y="210"/>
                  <a:pt x="73" y="210"/>
                </a:cubicBezTo>
                <a:cubicBezTo>
                  <a:pt x="82" y="209"/>
                  <a:pt x="82" y="209"/>
                  <a:pt x="82" y="209"/>
                </a:cubicBezTo>
                <a:cubicBezTo>
                  <a:pt x="87" y="212"/>
                  <a:pt x="87" y="212"/>
                  <a:pt x="87" y="212"/>
                </a:cubicBezTo>
                <a:cubicBezTo>
                  <a:pt x="93" y="211"/>
                  <a:pt x="93" y="211"/>
                  <a:pt x="93" y="211"/>
                </a:cubicBezTo>
                <a:cubicBezTo>
                  <a:pt x="100" y="213"/>
                  <a:pt x="100" y="213"/>
                  <a:pt x="100" y="213"/>
                </a:cubicBezTo>
                <a:cubicBezTo>
                  <a:pt x="107" y="211"/>
                  <a:pt x="107" y="211"/>
                  <a:pt x="107" y="211"/>
                </a:cubicBezTo>
                <a:cubicBezTo>
                  <a:pt x="105" y="205"/>
                  <a:pt x="105" y="205"/>
                  <a:pt x="105" y="205"/>
                </a:cubicBezTo>
                <a:cubicBezTo>
                  <a:pt x="109" y="196"/>
                  <a:pt x="109" y="196"/>
                  <a:pt x="109" y="196"/>
                </a:cubicBezTo>
                <a:cubicBezTo>
                  <a:pt x="122" y="191"/>
                  <a:pt x="122" y="191"/>
                  <a:pt x="122" y="191"/>
                </a:cubicBezTo>
                <a:cubicBezTo>
                  <a:pt x="134" y="189"/>
                  <a:pt x="134" y="189"/>
                  <a:pt x="134" y="189"/>
                </a:cubicBezTo>
                <a:cubicBezTo>
                  <a:pt x="142" y="198"/>
                  <a:pt x="142" y="198"/>
                  <a:pt x="142" y="198"/>
                </a:cubicBezTo>
                <a:cubicBezTo>
                  <a:pt x="151" y="195"/>
                  <a:pt x="151" y="195"/>
                  <a:pt x="151" y="195"/>
                </a:cubicBezTo>
                <a:cubicBezTo>
                  <a:pt x="156" y="194"/>
                  <a:pt x="156" y="194"/>
                  <a:pt x="156" y="194"/>
                </a:cubicBezTo>
                <a:cubicBezTo>
                  <a:pt x="160" y="203"/>
                  <a:pt x="160" y="203"/>
                  <a:pt x="160" y="203"/>
                </a:cubicBezTo>
                <a:cubicBezTo>
                  <a:pt x="164" y="212"/>
                  <a:pt x="164" y="212"/>
                  <a:pt x="164" y="212"/>
                </a:cubicBezTo>
                <a:cubicBezTo>
                  <a:pt x="174" y="212"/>
                  <a:pt x="174" y="212"/>
                  <a:pt x="174" y="212"/>
                </a:cubicBezTo>
                <a:cubicBezTo>
                  <a:pt x="182" y="216"/>
                  <a:pt x="182" y="216"/>
                  <a:pt x="182" y="216"/>
                </a:cubicBezTo>
                <a:cubicBezTo>
                  <a:pt x="189" y="217"/>
                  <a:pt x="189" y="217"/>
                  <a:pt x="189" y="217"/>
                </a:cubicBezTo>
                <a:cubicBezTo>
                  <a:pt x="189" y="223"/>
                  <a:pt x="189" y="223"/>
                  <a:pt x="189" y="223"/>
                </a:cubicBezTo>
                <a:cubicBezTo>
                  <a:pt x="191" y="222"/>
                  <a:pt x="191" y="222"/>
                  <a:pt x="191" y="222"/>
                </a:cubicBezTo>
                <a:cubicBezTo>
                  <a:pt x="192" y="223"/>
                  <a:pt x="192" y="223"/>
                  <a:pt x="192" y="223"/>
                </a:cubicBezTo>
                <a:cubicBezTo>
                  <a:pt x="194" y="219"/>
                  <a:pt x="194" y="219"/>
                  <a:pt x="194" y="219"/>
                </a:cubicBezTo>
                <a:cubicBezTo>
                  <a:pt x="201" y="214"/>
                  <a:pt x="201" y="214"/>
                  <a:pt x="201" y="214"/>
                </a:cubicBezTo>
                <a:cubicBezTo>
                  <a:pt x="212" y="213"/>
                  <a:pt x="212" y="213"/>
                  <a:pt x="212" y="213"/>
                </a:cubicBezTo>
                <a:cubicBezTo>
                  <a:pt x="220" y="217"/>
                  <a:pt x="220" y="217"/>
                  <a:pt x="220" y="217"/>
                </a:cubicBezTo>
                <a:cubicBezTo>
                  <a:pt x="224" y="211"/>
                  <a:pt x="224" y="211"/>
                  <a:pt x="224" y="211"/>
                </a:cubicBezTo>
                <a:cubicBezTo>
                  <a:pt x="228" y="206"/>
                  <a:pt x="228" y="206"/>
                  <a:pt x="228" y="206"/>
                </a:cubicBezTo>
                <a:cubicBezTo>
                  <a:pt x="240" y="211"/>
                  <a:pt x="240" y="211"/>
                  <a:pt x="240" y="211"/>
                </a:cubicBezTo>
                <a:cubicBezTo>
                  <a:pt x="243" y="215"/>
                  <a:pt x="243" y="215"/>
                  <a:pt x="243" y="215"/>
                </a:cubicBezTo>
                <a:cubicBezTo>
                  <a:pt x="253" y="215"/>
                  <a:pt x="253" y="215"/>
                  <a:pt x="253" y="215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75" y="216"/>
                  <a:pt x="275" y="216"/>
                  <a:pt x="275" y="216"/>
                </a:cubicBezTo>
                <a:cubicBezTo>
                  <a:pt x="282" y="218"/>
                  <a:pt x="282" y="218"/>
                  <a:pt x="282" y="218"/>
                </a:cubicBezTo>
                <a:cubicBezTo>
                  <a:pt x="283" y="216"/>
                  <a:pt x="283" y="216"/>
                  <a:pt x="283" y="216"/>
                </a:cubicBezTo>
                <a:cubicBezTo>
                  <a:pt x="289" y="216"/>
                  <a:pt x="289" y="216"/>
                  <a:pt x="289" y="216"/>
                </a:cubicBezTo>
                <a:cubicBezTo>
                  <a:pt x="295" y="205"/>
                  <a:pt x="295" y="205"/>
                  <a:pt x="295" y="205"/>
                </a:cubicBezTo>
                <a:cubicBezTo>
                  <a:pt x="298" y="200"/>
                  <a:pt x="298" y="200"/>
                  <a:pt x="298" y="200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17" y="218"/>
                  <a:pt x="317" y="218"/>
                  <a:pt x="317" y="218"/>
                </a:cubicBezTo>
                <a:cubicBezTo>
                  <a:pt x="325" y="220"/>
                  <a:pt x="325" y="220"/>
                  <a:pt x="325" y="220"/>
                </a:cubicBezTo>
                <a:cubicBezTo>
                  <a:pt x="327" y="224"/>
                  <a:pt x="327" y="224"/>
                  <a:pt x="327" y="224"/>
                </a:cubicBezTo>
                <a:cubicBezTo>
                  <a:pt x="339" y="223"/>
                  <a:pt x="339" y="223"/>
                  <a:pt x="339" y="223"/>
                </a:cubicBezTo>
                <a:cubicBezTo>
                  <a:pt x="334" y="238"/>
                  <a:pt x="334" y="238"/>
                  <a:pt x="334" y="238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26" y="250"/>
                  <a:pt x="326" y="250"/>
                  <a:pt x="326" y="250"/>
                </a:cubicBezTo>
                <a:cubicBezTo>
                  <a:pt x="327" y="250"/>
                  <a:pt x="327" y="250"/>
                  <a:pt x="327" y="250"/>
                </a:cubicBezTo>
                <a:cubicBezTo>
                  <a:pt x="329" y="250"/>
                  <a:pt x="329" y="250"/>
                  <a:pt x="329" y="250"/>
                </a:cubicBezTo>
                <a:cubicBezTo>
                  <a:pt x="331" y="249"/>
                  <a:pt x="331" y="249"/>
                  <a:pt x="331" y="249"/>
                </a:cubicBezTo>
                <a:cubicBezTo>
                  <a:pt x="332" y="249"/>
                  <a:pt x="332" y="249"/>
                  <a:pt x="332" y="249"/>
                </a:cubicBezTo>
                <a:cubicBezTo>
                  <a:pt x="335" y="250"/>
                  <a:pt x="335" y="250"/>
                  <a:pt x="335" y="250"/>
                </a:cubicBezTo>
                <a:cubicBezTo>
                  <a:pt x="342" y="245"/>
                  <a:pt x="342" y="245"/>
                  <a:pt x="342" y="245"/>
                </a:cubicBezTo>
                <a:cubicBezTo>
                  <a:pt x="345" y="241"/>
                  <a:pt x="345" y="241"/>
                  <a:pt x="345" y="241"/>
                </a:cubicBezTo>
                <a:cubicBezTo>
                  <a:pt x="353" y="230"/>
                  <a:pt x="353" y="230"/>
                  <a:pt x="353" y="230"/>
                </a:cubicBezTo>
                <a:cubicBezTo>
                  <a:pt x="357" y="223"/>
                  <a:pt x="357" y="223"/>
                  <a:pt x="357" y="223"/>
                </a:cubicBezTo>
                <a:cubicBezTo>
                  <a:pt x="358" y="214"/>
                  <a:pt x="358" y="214"/>
                  <a:pt x="358" y="214"/>
                </a:cubicBezTo>
                <a:cubicBezTo>
                  <a:pt x="360" y="203"/>
                  <a:pt x="360" y="203"/>
                  <a:pt x="360" y="203"/>
                </a:cubicBezTo>
                <a:cubicBezTo>
                  <a:pt x="360" y="199"/>
                  <a:pt x="360" y="199"/>
                  <a:pt x="360" y="199"/>
                </a:cubicBezTo>
                <a:cubicBezTo>
                  <a:pt x="355" y="194"/>
                  <a:pt x="355" y="194"/>
                  <a:pt x="355" y="194"/>
                </a:cubicBezTo>
                <a:cubicBezTo>
                  <a:pt x="355" y="194"/>
                  <a:pt x="349" y="198"/>
                  <a:pt x="349" y="198"/>
                </a:cubicBezTo>
                <a:cubicBezTo>
                  <a:pt x="348" y="198"/>
                  <a:pt x="346" y="196"/>
                  <a:pt x="346" y="196"/>
                </a:cubicBezTo>
                <a:cubicBezTo>
                  <a:pt x="344" y="192"/>
                  <a:pt x="344" y="192"/>
                  <a:pt x="344" y="192"/>
                </a:cubicBezTo>
                <a:cubicBezTo>
                  <a:pt x="341" y="192"/>
                  <a:pt x="341" y="192"/>
                  <a:pt x="341" y="192"/>
                </a:cubicBezTo>
                <a:cubicBezTo>
                  <a:pt x="344" y="190"/>
                  <a:pt x="344" y="190"/>
                  <a:pt x="344" y="190"/>
                </a:cubicBezTo>
                <a:cubicBezTo>
                  <a:pt x="349" y="185"/>
                  <a:pt x="349" y="185"/>
                  <a:pt x="349" y="185"/>
                </a:cubicBezTo>
                <a:cubicBezTo>
                  <a:pt x="353" y="180"/>
                  <a:pt x="353" y="180"/>
                  <a:pt x="353" y="180"/>
                </a:cubicBezTo>
                <a:cubicBezTo>
                  <a:pt x="354" y="178"/>
                  <a:pt x="354" y="178"/>
                  <a:pt x="354" y="178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71" y="164"/>
                  <a:pt x="371" y="164"/>
                  <a:pt x="371" y="164"/>
                </a:cubicBezTo>
                <a:cubicBezTo>
                  <a:pt x="381" y="164"/>
                  <a:pt x="381" y="164"/>
                  <a:pt x="381" y="164"/>
                </a:cubicBezTo>
                <a:cubicBezTo>
                  <a:pt x="386" y="163"/>
                  <a:pt x="386" y="163"/>
                  <a:pt x="386" y="163"/>
                </a:cubicBezTo>
                <a:cubicBezTo>
                  <a:pt x="392" y="165"/>
                  <a:pt x="392" y="165"/>
                  <a:pt x="392" y="165"/>
                </a:cubicBezTo>
                <a:cubicBezTo>
                  <a:pt x="392" y="168"/>
                  <a:pt x="392" y="168"/>
                  <a:pt x="392" y="168"/>
                </a:cubicBezTo>
                <a:cubicBezTo>
                  <a:pt x="392" y="168"/>
                  <a:pt x="400" y="166"/>
                  <a:pt x="401" y="166"/>
                </a:cubicBezTo>
                <a:cubicBezTo>
                  <a:pt x="401" y="167"/>
                  <a:pt x="403" y="166"/>
                  <a:pt x="403" y="166"/>
                </a:cubicBezTo>
                <a:cubicBezTo>
                  <a:pt x="402" y="164"/>
                  <a:pt x="402" y="164"/>
                  <a:pt x="402" y="164"/>
                </a:cubicBezTo>
                <a:cubicBezTo>
                  <a:pt x="403" y="159"/>
                  <a:pt x="403" y="159"/>
                  <a:pt x="403" y="159"/>
                </a:cubicBezTo>
                <a:cubicBezTo>
                  <a:pt x="406" y="153"/>
                  <a:pt x="406" y="153"/>
                  <a:pt x="406" y="153"/>
                </a:cubicBezTo>
                <a:cubicBezTo>
                  <a:pt x="411" y="149"/>
                  <a:pt x="411" y="149"/>
                  <a:pt x="411" y="149"/>
                </a:cubicBezTo>
                <a:cubicBezTo>
                  <a:pt x="419" y="150"/>
                  <a:pt x="419" y="150"/>
                  <a:pt x="419" y="150"/>
                </a:cubicBezTo>
                <a:cubicBezTo>
                  <a:pt x="421" y="155"/>
                  <a:pt x="421" y="155"/>
                  <a:pt x="421" y="155"/>
                </a:cubicBezTo>
                <a:cubicBezTo>
                  <a:pt x="426" y="151"/>
                  <a:pt x="426" y="151"/>
                  <a:pt x="426" y="151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3" y="152"/>
                  <a:pt x="433" y="152"/>
                  <a:pt x="433" y="152"/>
                </a:cubicBezTo>
                <a:cubicBezTo>
                  <a:pt x="427" y="158"/>
                  <a:pt x="427" y="158"/>
                  <a:pt x="427" y="158"/>
                </a:cubicBezTo>
                <a:cubicBezTo>
                  <a:pt x="423" y="160"/>
                  <a:pt x="423" y="160"/>
                  <a:pt x="423" y="160"/>
                </a:cubicBezTo>
                <a:cubicBezTo>
                  <a:pt x="419" y="166"/>
                  <a:pt x="419" y="166"/>
                  <a:pt x="419" y="166"/>
                </a:cubicBezTo>
                <a:cubicBezTo>
                  <a:pt x="416" y="171"/>
                  <a:pt x="416" y="171"/>
                  <a:pt x="416" y="171"/>
                </a:cubicBezTo>
                <a:cubicBezTo>
                  <a:pt x="416" y="171"/>
                  <a:pt x="411" y="173"/>
                  <a:pt x="411" y="174"/>
                </a:cubicBezTo>
                <a:cubicBezTo>
                  <a:pt x="410" y="174"/>
                  <a:pt x="409" y="175"/>
                  <a:pt x="409" y="175"/>
                </a:cubicBezTo>
                <a:cubicBezTo>
                  <a:pt x="405" y="186"/>
                  <a:pt x="405" y="186"/>
                  <a:pt x="405" y="186"/>
                </a:cubicBezTo>
                <a:cubicBezTo>
                  <a:pt x="410" y="210"/>
                  <a:pt x="410" y="210"/>
                  <a:pt x="410" y="210"/>
                </a:cubicBezTo>
                <a:cubicBezTo>
                  <a:pt x="416" y="202"/>
                  <a:pt x="416" y="202"/>
                  <a:pt x="416" y="202"/>
                </a:cubicBezTo>
                <a:cubicBezTo>
                  <a:pt x="418" y="201"/>
                  <a:pt x="418" y="201"/>
                  <a:pt x="418" y="201"/>
                </a:cubicBezTo>
                <a:cubicBezTo>
                  <a:pt x="420" y="196"/>
                  <a:pt x="420" y="196"/>
                  <a:pt x="420" y="196"/>
                </a:cubicBezTo>
                <a:cubicBezTo>
                  <a:pt x="422" y="193"/>
                  <a:pt x="422" y="193"/>
                  <a:pt x="422" y="193"/>
                </a:cubicBezTo>
                <a:cubicBezTo>
                  <a:pt x="426" y="191"/>
                  <a:pt x="426" y="191"/>
                  <a:pt x="426" y="191"/>
                </a:cubicBezTo>
                <a:cubicBezTo>
                  <a:pt x="426" y="186"/>
                  <a:pt x="426" y="186"/>
                  <a:pt x="426" y="186"/>
                </a:cubicBezTo>
                <a:cubicBezTo>
                  <a:pt x="427" y="184"/>
                  <a:pt x="427" y="184"/>
                  <a:pt x="427" y="184"/>
                </a:cubicBezTo>
                <a:cubicBezTo>
                  <a:pt x="429" y="177"/>
                  <a:pt x="429" y="177"/>
                  <a:pt x="429" y="177"/>
                </a:cubicBezTo>
                <a:cubicBezTo>
                  <a:pt x="429" y="175"/>
                  <a:pt x="429" y="175"/>
                  <a:pt x="429" y="175"/>
                </a:cubicBezTo>
                <a:cubicBezTo>
                  <a:pt x="426" y="174"/>
                  <a:pt x="426" y="174"/>
                  <a:pt x="426" y="174"/>
                </a:cubicBezTo>
                <a:cubicBezTo>
                  <a:pt x="430" y="165"/>
                  <a:pt x="430" y="165"/>
                  <a:pt x="430" y="165"/>
                </a:cubicBezTo>
                <a:cubicBezTo>
                  <a:pt x="432" y="162"/>
                  <a:pt x="432" y="162"/>
                  <a:pt x="432" y="162"/>
                </a:cubicBezTo>
                <a:cubicBezTo>
                  <a:pt x="435" y="161"/>
                  <a:pt x="435" y="161"/>
                  <a:pt x="435" y="161"/>
                </a:cubicBezTo>
                <a:cubicBezTo>
                  <a:pt x="438" y="160"/>
                  <a:pt x="438" y="160"/>
                  <a:pt x="438" y="160"/>
                </a:cubicBezTo>
                <a:cubicBezTo>
                  <a:pt x="439" y="162"/>
                  <a:pt x="439" y="162"/>
                  <a:pt x="439" y="162"/>
                </a:cubicBezTo>
                <a:cubicBezTo>
                  <a:pt x="446" y="157"/>
                  <a:pt x="446" y="157"/>
                  <a:pt x="446" y="157"/>
                </a:cubicBezTo>
                <a:cubicBezTo>
                  <a:pt x="446" y="157"/>
                  <a:pt x="452" y="162"/>
                  <a:pt x="452" y="162"/>
                </a:cubicBezTo>
                <a:cubicBezTo>
                  <a:pt x="453" y="162"/>
                  <a:pt x="454" y="157"/>
                  <a:pt x="454" y="157"/>
                </a:cubicBezTo>
                <a:cubicBezTo>
                  <a:pt x="457" y="156"/>
                  <a:pt x="457" y="156"/>
                  <a:pt x="457" y="156"/>
                </a:cubicBezTo>
                <a:cubicBezTo>
                  <a:pt x="457" y="156"/>
                  <a:pt x="463" y="150"/>
                  <a:pt x="464" y="149"/>
                </a:cubicBezTo>
                <a:cubicBezTo>
                  <a:pt x="464" y="149"/>
                  <a:pt x="472" y="145"/>
                  <a:pt x="472" y="145"/>
                </a:cubicBezTo>
                <a:cubicBezTo>
                  <a:pt x="473" y="145"/>
                  <a:pt x="476" y="145"/>
                  <a:pt x="476" y="145"/>
                </a:cubicBezTo>
                <a:cubicBezTo>
                  <a:pt x="480" y="146"/>
                  <a:pt x="480" y="146"/>
                  <a:pt x="480" y="146"/>
                </a:cubicBezTo>
                <a:cubicBezTo>
                  <a:pt x="480" y="144"/>
                  <a:pt x="480" y="144"/>
                  <a:pt x="480" y="144"/>
                </a:cubicBezTo>
                <a:cubicBezTo>
                  <a:pt x="479" y="140"/>
                  <a:pt x="479" y="140"/>
                  <a:pt x="479" y="140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4" y="131"/>
                  <a:pt x="474" y="131"/>
                  <a:pt x="474" y="131"/>
                </a:cubicBezTo>
                <a:cubicBezTo>
                  <a:pt x="477" y="129"/>
                  <a:pt x="477" y="129"/>
                  <a:pt x="477" y="129"/>
                </a:cubicBezTo>
                <a:lnTo>
                  <a:pt x="482" y="12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14" name="Freeform 337"/>
          <p:cNvSpPr>
            <a:spLocks/>
          </p:cNvSpPr>
          <p:nvPr/>
        </p:nvSpPr>
        <p:spPr bwMode="auto">
          <a:xfrm>
            <a:off x="5768975" y="3667125"/>
            <a:ext cx="71438" cy="7938"/>
          </a:xfrm>
          <a:custGeom>
            <a:avLst/>
            <a:gdLst>
              <a:gd name="T0" fmla="*/ 2147483647 w 54"/>
              <a:gd name="T1" fmla="*/ 2147483647 h 6"/>
              <a:gd name="T2" fmla="*/ 2147483647 w 54"/>
              <a:gd name="T3" fmla="*/ 2147483647 h 6"/>
              <a:gd name="T4" fmla="*/ 2147483647 w 54"/>
              <a:gd name="T5" fmla="*/ 0 h 6"/>
              <a:gd name="T6" fmla="*/ 0 w 54"/>
              <a:gd name="T7" fmla="*/ 2147483647 h 6"/>
              <a:gd name="T8" fmla="*/ 2147483647 w 54"/>
              <a:gd name="T9" fmla="*/ 2147483647 h 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"/>
              <a:gd name="T16" fmla="*/ 0 h 6"/>
              <a:gd name="T17" fmla="*/ 54 w 54"/>
              <a:gd name="T18" fmla="*/ 6 h 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" h="6">
                <a:moveTo>
                  <a:pt x="6" y="6"/>
                </a:moveTo>
                <a:lnTo>
                  <a:pt x="30" y="6"/>
                </a:lnTo>
                <a:lnTo>
                  <a:pt x="54" y="0"/>
                </a:lnTo>
                <a:lnTo>
                  <a:pt x="0" y="6"/>
                </a:lnTo>
                <a:lnTo>
                  <a:pt x="6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15" name="Freeform 338"/>
          <p:cNvSpPr>
            <a:spLocks/>
          </p:cNvSpPr>
          <p:nvPr/>
        </p:nvSpPr>
        <p:spPr bwMode="auto">
          <a:xfrm>
            <a:off x="5659438" y="3009900"/>
            <a:ext cx="1011237" cy="709613"/>
          </a:xfrm>
          <a:custGeom>
            <a:avLst/>
            <a:gdLst>
              <a:gd name="T0" fmla="*/ 2147483647 w 129"/>
              <a:gd name="T1" fmla="*/ 2147483647 h 91"/>
              <a:gd name="T2" fmla="*/ 2147483647 w 129"/>
              <a:gd name="T3" fmla="*/ 2147483647 h 91"/>
              <a:gd name="T4" fmla="*/ 2147483647 w 129"/>
              <a:gd name="T5" fmla="*/ 2147483647 h 91"/>
              <a:gd name="T6" fmla="*/ 2147483647 w 129"/>
              <a:gd name="T7" fmla="*/ 2147483647 h 91"/>
              <a:gd name="T8" fmla="*/ 2147483647 w 129"/>
              <a:gd name="T9" fmla="*/ 2147483647 h 91"/>
              <a:gd name="T10" fmla="*/ 2147483647 w 129"/>
              <a:gd name="T11" fmla="*/ 2147483647 h 91"/>
              <a:gd name="T12" fmla="*/ 2147483647 w 129"/>
              <a:gd name="T13" fmla="*/ 2147483647 h 91"/>
              <a:gd name="T14" fmla="*/ 2147483647 w 129"/>
              <a:gd name="T15" fmla="*/ 2147483647 h 91"/>
              <a:gd name="T16" fmla="*/ 2147483647 w 129"/>
              <a:gd name="T17" fmla="*/ 2147483647 h 91"/>
              <a:gd name="T18" fmla="*/ 2147483647 w 129"/>
              <a:gd name="T19" fmla="*/ 2147483647 h 91"/>
              <a:gd name="T20" fmla="*/ 2147483647 w 129"/>
              <a:gd name="T21" fmla="*/ 2147483647 h 91"/>
              <a:gd name="T22" fmla="*/ 2147483647 w 129"/>
              <a:gd name="T23" fmla="*/ 2147483647 h 91"/>
              <a:gd name="T24" fmla="*/ 2147483647 w 129"/>
              <a:gd name="T25" fmla="*/ 2147483647 h 91"/>
              <a:gd name="T26" fmla="*/ 2147483647 w 129"/>
              <a:gd name="T27" fmla="*/ 2147483647 h 91"/>
              <a:gd name="T28" fmla="*/ 2147483647 w 129"/>
              <a:gd name="T29" fmla="*/ 2147483647 h 91"/>
              <a:gd name="T30" fmla="*/ 0 w 129"/>
              <a:gd name="T31" fmla="*/ 2147483647 h 91"/>
              <a:gd name="T32" fmla="*/ 2147483647 w 129"/>
              <a:gd name="T33" fmla="*/ 2147483647 h 91"/>
              <a:gd name="T34" fmla="*/ 2147483647 w 129"/>
              <a:gd name="T35" fmla="*/ 2147483647 h 91"/>
              <a:gd name="T36" fmla="*/ 2147483647 w 129"/>
              <a:gd name="T37" fmla="*/ 2147483647 h 91"/>
              <a:gd name="T38" fmla="*/ 2147483647 w 129"/>
              <a:gd name="T39" fmla="*/ 2147483647 h 91"/>
              <a:gd name="T40" fmla="*/ 2147483647 w 129"/>
              <a:gd name="T41" fmla="*/ 2147483647 h 91"/>
              <a:gd name="T42" fmla="*/ 2147483647 w 129"/>
              <a:gd name="T43" fmla="*/ 2147483647 h 91"/>
              <a:gd name="T44" fmla="*/ 2147483647 w 129"/>
              <a:gd name="T45" fmla="*/ 2147483647 h 91"/>
              <a:gd name="T46" fmla="*/ 2147483647 w 129"/>
              <a:gd name="T47" fmla="*/ 2147483647 h 91"/>
              <a:gd name="T48" fmla="*/ 2147483647 w 129"/>
              <a:gd name="T49" fmla="*/ 2147483647 h 91"/>
              <a:gd name="T50" fmla="*/ 2147483647 w 129"/>
              <a:gd name="T51" fmla="*/ 2147483647 h 91"/>
              <a:gd name="T52" fmla="*/ 2147483647 w 129"/>
              <a:gd name="T53" fmla="*/ 2147483647 h 91"/>
              <a:gd name="T54" fmla="*/ 2147483647 w 129"/>
              <a:gd name="T55" fmla="*/ 2147483647 h 91"/>
              <a:gd name="T56" fmla="*/ 2147483647 w 129"/>
              <a:gd name="T57" fmla="*/ 2147483647 h 91"/>
              <a:gd name="T58" fmla="*/ 2147483647 w 129"/>
              <a:gd name="T59" fmla="*/ 2147483647 h 91"/>
              <a:gd name="T60" fmla="*/ 2147483647 w 129"/>
              <a:gd name="T61" fmla="*/ 2147483647 h 91"/>
              <a:gd name="T62" fmla="*/ 2147483647 w 129"/>
              <a:gd name="T63" fmla="*/ 2147483647 h 91"/>
              <a:gd name="T64" fmla="*/ 2147483647 w 129"/>
              <a:gd name="T65" fmla="*/ 2147483647 h 91"/>
              <a:gd name="T66" fmla="*/ 2147483647 w 129"/>
              <a:gd name="T67" fmla="*/ 2147483647 h 91"/>
              <a:gd name="T68" fmla="*/ 2147483647 w 129"/>
              <a:gd name="T69" fmla="*/ 2147483647 h 9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29"/>
              <a:gd name="T106" fmla="*/ 0 h 91"/>
              <a:gd name="T107" fmla="*/ 129 w 129"/>
              <a:gd name="T108" fmla="*/ 91 h 9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29" h="91">
                <a:moveTo>
                  <a:pt x="89" y="79"/>
                </a:moveTo>
                <a:cubicBezTo>
                  <a:pt x="87" y="77"/>
                  <a:pt x="87" y="77"/>
                  <a:pt x="87" y="77"/>
                </a:cubicBezTo>
                <a:cubicBezTo>
                  <a:pt x="88" y="73"/>
                  <a:pt x="88" y="73"/>
                  <a:pt x="88" y="73"/>
                </a:cubicBezTo>
                <a:cubicBezTo>
                  <a:pt x="96" y="71"/>
                  <a:pt x="96" y="71"/>
                  <a:pt x="96" y="71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5" y="63"/>
                  <a:pt x="105" y="63"/>
                  <a:pt x="105" y="63"/>
                </a:cubicBezTo>
                <a:cubicBezTo>
                  <a:pt x="107" y="51"/>
                  <a:pt x="107" y="51"/>
                  <a:pt x="107" y="51"/>
                </a:cubicBezTo>
                <a:cubicBezTo>
                  <a:pt x="114" y="50"/>
                  <a:pt x="114" y="50"/>
                  <a:pt x="114" y="5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0" y="14"/>
                  <a:pt x="100" y="14"/>
                  <a:pt x="100" y="14"/>
                </a:cubicBezTo>
                <a:cubicBezTo>
                  <a:pt x="96" y="6"/>
                  <a:pt x="96" y="6"/>
                  <a:pt x="96" y="6"/>
                </a:cubicBezTo>
                <a:cubicBezTo>
                  <a:pt x="91" y="6"/>
                  <a:pt x="91" y="6"/>
                  <a:pt x="91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74" y="0"/>
                  <a:pt x="74" y="0"/>
                  <a:pt x="74" y="0"/>
                </a:cubicBezTo>
                <a:cubicBezTo>
                  <a:pt x="62" y="3"/>
                  <a:pt x="62" y="3"/>
                  <a:pt x="62" y="3"/>
                </a:cubicBezTo>
                <a:cubicBezTo>
                  <a:pt x="49" y="7"/>
                  <a:pt x="49" y="7"/>
                  <a:pt x="49" y="7"/>
                </a:cubicBezTo>
                <a:cubicBezTo>
                  <a:pt x="45" y="16"/>
                  <a:pt x="45" y="16"/>
                  <a:pt x="45" y="16"/>
                </a:cubicBezTo>
                <a:cubicBezTo>
                  <a:pt x="47" y="23"/>
                  <a:pt x="47" y="23"/>
                  <a:pt x="47" y="23"/>
                </a:cubicBezTo>
                <a:cubicBezTo>
                  <a:pt x="40" y="24"/>
                  <a:pt x="40" y="24"/>
                  <a:pt x="40" y="24"/>
                </a:cubicBezTo>
                <a:cubicBezTo>
                  <a:pt x="33" y="23"/>
                  <a:pt x="33" y="23"/>
                  <a:pt x="33" y="23"/>
                </a:cubicBezTo>
                <a:cubicBezTo>
                  <a:pt x="27" y="24"/>
                  <a:pt x="27" y="24"/>
                  <a:pt x="27" y="24"/>
                </a:cubicBezTo>
                <a:cubicBezTo>
                  <a:pt x="22" y="20"/>
                  <a:pt x="22" y="20"/>
                  <a:pt x="22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3" y="26"/>
                  <a:pt x="3" y="26"/>
                  <a:pt x="3" y="26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42"/>
                  <a:pt x="6" y="42"/>
                  <a:pt x="6" y="42"/>
                </a:cubicBezTo>
                <a:cubicBezTo>
                  <a:pt x="13" y="41"/>
                  <a:pt x="13" y="41"/>
                  <a:pt x="13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26" y="49"/>
                  <a:pt x="26" y="49"/>
                  <a:pt x="26" y="49"/>
                </a:cubicBezTo>
                <a:cubicBezTo>
                  <a:pt x="20" y="50"/>
                  <a:pt x="20" y="50"/>
                  <a:pt x="20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2"/>
                  <a:pt x="13" y="52"/>
                  <a:pt x="13" y="52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59"/>
                  <a:pt x="20" y="62"/>
                  <a:pt x="20" y="63"/>
                </a:cubicBezTo>
                <a:cubicBezTo>
                  <a:pt x="20" y="64"/>
                  <a:pt x="20" y="72"/>
                  <a:pt x="20" y="72"/>
                </a:cubicBezTo>
                <a:cubicBezTo>
                  <a:pt x="24" y="76"/>
                  <a:pt x="24" y="76"/>
                  <a:pt x="24" y="76"/>
                </a:cubicBezTo>
                <a:cubicBezTo>
                  <a:pt x="23" y="84"/>
                  <a:pt x="23" y="84"/>
                  <a:pt x="23" y="84"/>
                </a:cubicBezTo>
                <a:cubicBezTo>
                  <a:pt x="24" y="82"/>
                  <a:pt x="24" y="82"/>
                  <a:pt x="24" y="82"/>
                </a:cubicBezTo>
                <a:cubicBezTo>
                  <a:pt x="29" y="80"/>
                  <a:pt x="29" y="80"/>
                  <a:pt x="29" y="80"/>
                </a:cubicBezTo>
                <a:cubicBezTo>
                  <a:pt x="33" y="79"/>
                  <a:pt x="33" y="79"/>
                  <a:pt x="33" y="79"/>
                </a:cubicBezTo>
                <a:cubicBezTo>
                  <a:pt x="38" y="82"/>
                  <a:pt x="38" y="82"/>
                  <a:pt x="38" y="82"/>
                </a:cubicBezTo>
                <a:cubicBezTo>
                  <a:pt x="42" y="85"/>
                  <a:pt x="42" y="85"/>
                  <a:pt x="42" y="85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8" y="90"/>
                  <a:pt x="48" y="90"/>
                  <a:pt x="48" y="90"/>
                </a:cubicBezTo>
                <a:cubicBezTo>
                  <a:pt x="51" y="91"/>
                  <a:pt x="51" y="91"/>
                  <a:pt x="51" y="91"/>
                </a:cubicBezTo>
                <a:cubicBezTo>
                  <a:pt x="53" y="89"/>
                  <a:pt x="53" y="89"/>
                  <a:pt x="53" y="89"/>
                </a:cubicBezTo>
                <a:cubicBezTo>
                  <a:pt x="58" y="87"/>
                  <a:pt x="58" y="87"/>
                  <a:pt x="58" y="87"/>
                </a:cubicBezTo>
                <a:cubicBezTo>
                  <a:pt x="59" y="82"/>
                  <a:pt x="59" y="82"/>
                  <a:pt x="59" y="82"/>
                </a:cubicBezTo>
                <a:cubicBezTo>
                  <a:pt x="63" y="83"/>
                  <a:pt x="63" y="83"/>
                  <a:pt x="63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5"/>
                  <a:pt x="68" y="85"/>
                  <a:pt x="68" y="85"/>
                </a:cubicBezTo>
                <a:cubicBezTo>
                  <a:pt x="72" y="84"/>
                  <a:pt x="72" y="84"/>
                  <a:pt x="72" y="84"/>
                </a:cubicBezTo>
                <a:cubicBezTo>
                  <a:pt x="74" y="82"/>
                  <a:pt x="74" y="82"/>
                  <a:pt x="74" y="82"/>
                </a:cubicBezTo>
                <a:cubicBezTo>
                  <a:pt x="77" y="79"/>
                  <a:pt x="77" y="79"/>
                  <a:pt x="77" y="79"/>
                </a:cubicBezTo>
                <a:cubicBezTo>
                  <a:pt x="78" y="80"/>
                  <a:pt x="78" y="80"/>
                  <a:pt x="78" y="80"/>
                </a:cubicBezTo>
                <a:cubicBezTo>
                  <a:pt x="79" y="83"/>
                  <a:pt x="79" y="83"/>
                  <a:pt x="79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6" y="82"/>
                  <a:pt x="86" y="82"/>
                  <a:pt x="86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3"/>
                  <a:pt x="88" y="83"/>
                  <a:pt x="88" y="83"/>
                </a:cubicBezTo>
                <a:cubicBezTo>
                  <a:pt x="90" y="82"/>
                  <a:pt x="90" y="82"/>
                  <a:pt x="90" y="82"/>
                </a:cubicBezTo>
                <a:lnTo>
                  <a:pt x="89" y="79"/>
                </a:lnTo>
                <a:close/>
              </a:path>
            </a:pathLst>
          </a:custGeom>
          <a:solidFill>
            <a:srgbClr val="77933C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16" name="Freeform 339"/>
          <p:cNvSpPr>
            <a:spLocks/>
          </p:cNvSpPr>
          <p:nvPr/>
        </p:nvSpPr>
        <p:spPr bwMode="auto">
          <a:xfrm>
            <a:off x="5721350" y="3643313"/>
            <a:ext cx="22225" cy="14287"/>
          </a:xfrm>
          <a:custGeom>
            <a:avLst/>
            <a:gdLst>
              <a:gd name="T0" fmla="*/ 0 w 18"/>
              <a:gd name="T1" fmla="*/ 0 h 12"/>
              <a:gd name="T2" fmla="*/ 0 w 18"/>
              <a:gd name="T3" fmla="*/ 2147483647 h 12"/>
              <a:gd name="T4" fmla="*/ 2147483647 w 18"/>
              <a:gd name="T5" fmla="*/ 2147483647 h 12"/>
              <a:gd name="T6" fmla="*/ 2147483647 w 18"/>
              <a:gd name="T7" fmla="*/ 2147483647 h 12"/>
              <a:gd name="T8" fmla="*/ 0 w 18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12"/>
              <a:gd name="T17" fmla="*/ 18 w 18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12">
                <a:moveTo>
                  <a:pt x="0" y="0"/>
                </a:moveTo>
                <a:lnTo>
                  <a:pt x="0" y="12"/>
                </a:lnTo>
                <a:lnTo>
                  <a:pt x="18" y="12"/>
                </a:lnTo>
                <a:lnTo>
                  <a:pt x="12" y="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17" name="Rectangle 340"/>
          <p:cNvSpPr>
            <a:spLocks noChangeArrowheads="1"/>
          </p:cNvSpPr>
          <p:nvPr/>
        </p:nvSpPr>
        <p:spPr bwMode="auto">
          <a:xfrm>
            <a:off x="4903788" y="3275013"/>
            <a:ext cx="9525" cy="158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15000"/>
              </a:spcBef>
            </a:pPr>
            <a:endParaRPr lang="en-US" altLang="en-US" sz="1400" b="1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18518" name="Freeform 347"/>
          <p:cNvSpPr>
            <a:spLocks/>
          </p:cNvSpPr>
          <p:nvPr/>
        </p:nvSpPr>
        <p:spPr bwMode="auto">
          <a:xfrm>
            <a:off x="4616450" y="2119313"/>
            <a:ext cx="649288" cy="766762"/>
          </a:xfrm>
          <a:custGeom>
            <a:avLst/>
            <a:gdLst>
              <a:gd name="T0" fmla="*/ 2147483647 w 83"/>
              <a:gd name="T1" fmla="*/ 2147483647 h 98"/>
              <a:gd name="T2" fmla="*/ 2147483647 w 83"/>
              <a:gd name="T3" fmla="*/ 2147483647 h 98"/>
              <a:gd name="T4" fmla="*/ 2147483647 w 83"/>
              <a:gd name="T5" fmla="*/ 2147483647 h 98"/>
              <a:gd name="T6" fmla="*/ 2147483647 w 83"/>
              <a:gd name="T7" fmla="*/ 2147483647 h 98"/>
              <a:gd name="T8" fmla="*/ 2147483647 w 83"/>
              <a:gd name="T9" fmla="*/ 2147483647 h 98"/>
              <a:gd name="T10" fmla="*/ 2147483647 w 83"/>
              <a:gd name="T11" fmla="*/ 2147483647 h 98"/>
              <a:gd name="T12" fmla="*/ 2147483647 w 83"/>
              <a:gd name="T13" fmla="*/ 2147483647 h 98"/>
              <a:gd name="T14" fmla="*/ 2147483647 w 83"/>
              <a:gd name="T15" fmla="*/ 2147483647 h 98"/>
              <a:gd name="T16" fmla="*/ 2147483647 w 83"/>
              <a:gd name="T17" fmla="*/ 2147483647 h 98"/>
              <a:gd name="T18" fmla="*/ 2147483647 w 83"/>
              <a:gd name="T19" fmla="*/ 2147483647 h 98"/>
              <a:gd name="T20" fmla="*/ 2147483647 w 83"/>
              <a:gd name="T21" fmla="*/ 2147483647 h 98"/>
              <a:gd name="T22" fmla="*/ 2147483647 w 83"/>
              <a:gd name="T23" fmla="*/ 2147483647 h 98"/>
              <a:gd name="T24" fmla="*/ 2147483647 w 83"/>
              <a:gd name="T25" fmla="*/ 2147483647 h 98"/>
              <a:gd name="T26" fmla="*/ 2147483647 w 83"/>
              <a:gd name="T27" fmla="*/ 2147483647 h 98"/>
              <a:gd name="T28" fmla="*/ 2147483647 w 83"/>
              <a:gd name="T29" fmla="*/ 2147483647 h 98"/>
              <a:gd name="T30" fmla="*/ 2147483647 w 83"/>
              <a:gd name="T31" fmla="*/ 2147483647 h 98"/>
              <a:gd name="T32" fmla="*/ 2147483647 w 83"/>
              <a:gd name="T33" fmla="*/ 2147483647 h 98"/>
              <a:gd name="T34" fmla="*/ 2147483647 w 83"/>
              <a:gd name="T35" fmla="*/ 2147483647 h 98"/>
              <a:gd name="T36" fmla="*/ 2147483647 w 83"/>
              <a:gd name="T37" fmla="*/ 2147483647 h 98"/>
              <a:gd name="T38" fmla="*/ 2147483647 w 83"/>
              <a:gd name="T39" fmla="*/ 2147483647 h 98"/>
              <a:gd name="T40" fmla="*/ 2147483647 w 83"/>
              <a:gd name="T41" fmla="*/ 2147483647 h 98"/>
              <a:gd name="T42" fmla="*/ 2147483647 w 83"/>
              <a:gd name="T43" fmla="*/ 2147483647 h 98"/>
              <a:gd name="T44" fmla="*/ 2147483647 w 83"/>
              <a:gd name="T45" fmla="*/ 2147483647 h 98"/>
              <a:gd name="T46" fmla="*/ 2147483647 w 83"/>
              <a:gd name="T47" fmla="*/ 2147483647 h 98"/>
              <a:gd name="T48" fmla="*/ 2147483647 w 83"/>
              <a:gd name="T49" fmla="*/ 2147483647 h 98"/>
              <a:gd name="T50" fmla="*/ 2147483647 w 83"/>
              <a:gd name="T51" fmla="*/ 0 h 98"/>
              <a:gd name="T52" fmla="*/ 2147483647 w 83"/>
              <a:gd name="T53" fmla="*/ 2147483647 h 98"/>
              <a:gd name="T54" fmla="*/ 2147483647 w 83"/>
              <a:gd name="T55" fmla="*/ 2147483647 h 98"/>
              <a:gd name="T56" fmla="*/ 2147483647 w 83"/>
              <a:gd name="T57" fmla="*/ 2147483647 h 98"/>
              <a:gd name="T58" fmla="*/ 2147483647 w 83"/>
              <a:gd name="T59" fmla="*/ 2147483647 h 98"/>
              <a:gd name="T60" fmla="*/ 2147483647 w 83"/>
              <a:gd name="T61" fmla="*/ 2147483647 h 98"/>
              <a:gd name="T62" fmla="*/ 2147483647 w 83"/>
              <a:gd name="T63" fmla="*/ 2147483647 h 98"/>
              <a:gd name="T64" fmla="*/ 2147483647 w 83"/>
              <a:gd name="T65" fmla="*/ 2147483647 h 98"/>
              <a:gd name="T66" fmla="*/ 2147483647 w 83"/>
              <a:gd name="T67" fmla="*/ 2147483647 h 98"/>
              <a:gd name="T68" fmla="*/ 2147483647 w 83"/>
              <a:gd name="T69" fmla="*/ 2147483647 h 98"/>
              <a:gd name="T70" fmla="*/ 2147483647 w 83"/>
              <a:gd name="T71" fmla="*/ 2147483647 h 98"/>
              <a:gd name="T72" fmla="*/ 2147483647 w 83"/>
              <a:gd name="T73" fmla="*/ 2147483647 h 98"/>
              <a:gd name="T74" fmla="*/ 2147483647 w 83"/>
              <a:gd name="T75" fmla="*/ 2147483647 h 98"/>
              <a:gd name="T76" fmla="*/ 2147483647 w 83"/>
              <a:gd name="T77" fmla="*/ 2147483647 h 98"/>
              <a:gd name="T78" fmla="*/ 2147483647 w 83"/>
              <a:gd name="T79" fmla="*/ 2147483647 h 98"/>
              <a:gd name="T80" fmla="*/ 2147483647 w 83"/>
              <a:gd name="T81" fmla="*/ 2147483647 h 98"/>
              <a:gd name="T82" fmla="*/ 2147483647 w 83"/>
              <a:gd name="T83" fmla="*/ 2147483647 h 98"/>
              <a:gd name="T84" fmla="*/ 2147483647 w 83"/>
              <a:gd name="T85" fmla="*/ 2147483647 h 98"/>
              <a:gd name="T86" fmla="*/ 2147483647 w 83"/>
              <a:gd name="T87" fmla="*/ 2147483647 h 98"/>
              <a:gd name="T88" fmla="*/ 2147483647 w 83"/>
              <a:gd name="T89" fmla="*/ 2147483647 h 98"/>
              <a:gd name="T90" fmla="*/ 2147483647 w 83"/>
              <a:gd name="T91" fmla="*/ 2147483647 h 9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3"/>
              <a:gd name="T139" fmla="*/ 0 h 98"/>
              <a:gd name="T140" fmla="*/ 83 w 83"/>
              <a:gd name="T141" fmla="*/ 98 h 9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3" h="98">
                <a:moveTo>
                  <a:pt x="23" y="87"/>
                </a:moveTo>
                <a:cubicBezTo>
                  <a:pt x="23" y="87"/>
                  <a:pt x="24" y="87"/>
                  <a:pt x="24" y="86"/>
                </a:cubicBezTo>
                <a:cubicBezTo>
                  <a:pt x="24" y="86"/>
                  <a:pt x="24" y="82"/>
                  <a:pt x="24" y="82"/>
                </a:cubicBezTo>
                <a:cubicBezTo>
                  <a:pt x="24" y="80"/>
                  <a:pt x="24" y="80"/>
                  <a:pt x="24" y="80"/>
                </a:cubicBezTo>
                <a:cubicBezTo>
                  <a:pt x="26" y="78"/>
                  <a:pt x="26" y="78"/>
                  <a:pt x="26" y="78"/>
                </a:cubicBezTo>
                <a:cubicBezTo>
                  <a:pt x="24" y="75"/>
                  <a:pt x="24" y="75"/>
                  <a:pt x="24" y="75"/>
                </a:cubicBezTo>
                <a:cubicBezTo>
                  <a:pt x="24" y="75"/>
                  <a:pt x="23" y="70"/>
                  <a:pt x="23" y="70"/>
                </a:cubicBezTo>
                <a:cubicBezTo>
                  <a:pt x="23" y="69"/>
                  <a:pt x="24" y="65"/>
                  <a:pt x="24" y="65"/>
                </a:cubicBezTo>
                <a:cubicBezTo>
                  <a:pt x="24" y="65"/>
                  <a:pt x="24" y="62"/>
                  <a:pt x="24" y="62"/>
                </a:cubicBezTo>
                <a:cubicBezTo>
                  <a:pt x="26" y="60"/>
                  <a:pt x="26" y="60"/>
                  <a:pt x="26" y="60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4"/>
                  <a:pt x="29" y="54"/>
                  <a:pt x="29" y="54"/>
                </a:cubicBezTo>
                <a:cubicBezTo>
                  <a:pt x="31" y="50"/>
                  <a:pt x="31" y="50"/>
                  <a:pt x="31" y="50"/>
                </a:cubicBezTo>
                <a:cubicBezTo>
                  <a:pt x="32" y="44"/>
                  <a:pt x="32" y="44"/>
                  <a:pt x="32" y="44"/>
                </a:cubicBezTo>
                <a:cubicBezTo>
                  <a:pt x="34" y="43"/>
                  <a:pt x="34" y="43"/>
                  <a:pt x="34" y="43"/>
                </a:cubicBezTo>
                <a:cubicBezTo>
                  <a:pt x="36" y="38"/>
                  <a:pt x="36" y="38"/>
                  <a:pt x="36" y="38"/>
                </a:cubicBezTo>
                <a:cubicBezTo>
                  <a:pt x="38" y="35"/>
                  <a:pt x="38" y="35"/>
                  <a:pt x="38" y="35"/>
                </a:cubicBezTo>
                <a:cubicBezTo>
                  <a:pt x="37" y="32"/>
                  <a:pt x="37" y="32"/>
                  <a:pt x="37" y="32"/>
                </a:cubicBezTo>
                <a:cubicBezTo>
                  <a:pt x="38" y="30"/>
                  <a:pt x="38" y="30"/>
                  <a:pt x="38" y="30"/>
                </a:cubicBezTo>
                <a:cubicBezTo>
                  <a:pt x="41" y="28"/>
                  <a:pt x="41" y="28"/>
                  <a:pt x="41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4"/>
                  <a:pt x="44" y="24"/>
                  <a:pt x="44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49" y="24"/>
                  <a:pt x="49" y="24"/>
                  <a:pt x="49" y="24"/>
                </a:cubicBezTo>
                <a:cubicBezTo>
                  <a:pt x="49" y="22"/>
                  <a:pt x="49" y="22"/>
                  <a:pt x="49" y="22"/>
                </a:cubicBezTo>
                <a:cubicBezTo>
                  <a:pt x="50" y="19"/>
                  <a:pt x="50" y="19"/>
                  <a:pt x="50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3" y="17"/>
                  <a:pt x="53" y="17"/>
                  <a:pt x="53" y="17"/>
                </a:cubicBezTo>
                <a:cubicBezTo>
                  <a:pt x="54" y="19"/>
                  <a:pt x="54" y="19"/>
                  <a:pt x="54" y="19"/>
                </a:cubicBezTo>
                <a:cubicBezTo>
                  <a:pt x="56" y="21"/>
                  <a:pt x="56" y="21"/>
                  <a:pt x="56" y="21"/>
                </a:cubicBezTo>
                <a:cubicBezTo>
                  <a:pt x="59" y="22"/>
                  <a:pt x="59" y="22"/>
                  <a:pt x="59" y="22"/>
                </a:cubicBezTo>
                <a:cubicBezTo>
                  <a:pt x="62" y="21"/>
                  <a:pt x="62" y="21"/>
                  <a:pt x="62" y="21"/>
                </a:cubicBezTo>
                <a:cubicBezTo>
                  <a:pt x="63" y="22"/>
                  <a:pt x="63" y="22"/>
                  <a:pt x="63" y="22"/>
                </a:cubicBezTo>
                <a:cubicBezTo>
                  <a:pt x="66" y="19"/>
                  <a:pt x="66" y="19"/>
                  <a:pt x="66" y="19"/>
                </a:cubicBezTo>
                <a:cubicBezTo>
                  <a:pt x="68" y="14"/>
                  <a:pt x="68" y="14"/>
                  <a:pt x="68" y="14"/>
                </a:cubicBezTo>
                <a:cubicBezTo>
                  <a:pt x="70" y="12"/>
                  <a:pt x="70" y="12"/>
                  <a:pt x="70" y="12"/>
                </a:cubicBezTo>
                <a:cubicBezTo>
                  <a:pt x="75" y="11"/>
                  <a:pt x="75" y="11"/>
                  <a:pt x="75" y="11"/>
                </a:cubicBezTo>
                <a:cubicBezTo>
                  <a:pt x="78" y="14"/>
                  <a:pt x="78" y="14"/>
                  <a:pt x="78" y="14"/>
                </a:cubicBezTo>
                <a:cubicBezTo>
                  <a:pt x="78" y="17"/>
                  <a:pt x="78" y="17"/>
                  <a:pt x="78" y="17"/>
                </a:cubicBezTo>
                <a:cubicBezTo>
                  <a:pt x="77" y="19"/>
                  <a:pt x="77" y="19"/>
                  <a:pt x="77" y="19"/>
                </a:cubicBezTo>
                <a:cubicBezTo>
                  <a:pt x="78" y="18"/>
                  <a:pt x="78" y="18"/>
                  <a:pt x="78" y="18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1" y="15"/>
                  <a:pt x="81" y="15"/>
                  <a:pt x="81" y="15"/>
                </a:cubicBezTo>
                <a:cubicBezTo>
                  <a:pt x="82" y="13"/>
                  <a:pt x="82" y="13"/>
                  <a:pt x="82" y="13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9"/>
                  <a:pt x="80" y="9"/>
                  <a:pt x="80" y="9"/>
                </a:cubicBezTo>
                <a:cubicBezTo>
                  <a:pt x="83" y="6"/>
                  <a:pt x="83" y="6"/>
                  <a:pt x="83" y="6"/>
                </a:cubicBezTo>
                <a:cubicBezTo>
                  <a:pt x="80" y="4"/>
                  <a:pt x="80" y="4"/>
                  <a:pt x="80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72" y="4"/>
                  <a:pt x="72" y="4"/>
                  <a:pt x="72" y="4"/>
                </a:cubicBezTo>
                <a:cubicBezTo>
                  <a:pt x="69" y="2"/>
                  <a:pt x="69" y="2"/>
                  <a:pt x="69" y="2"/>
                </a:cubicBezTo>
                <a:cubicBezTo>
                  <a:pt x="69" y="1"/>
                  <a:pt x="69" y="1"/>
                  <a:pt x="69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3" y="8"/>
                  <a:pt x="53" y="8"/>
                  <a:pt x="53" y="8"/>
                </a:cubicBezTo>
                <a:cubicBezTo>
                  <a:pt x="50" y="8"/>
                  <a:pt x="50" y="8"/>
                  <a:pt x="50" y="8"/>
                </a:cubicBezTo>
                <a:cubicBezTo>
                  <a:pt x="48" y="13"/>
                  <a:pt x="48" y="13"/>
                  <a:pt x="48" y="13"/>
                </a:cubicBezTo>
                <a:cubicBezTo>
                  <a:pt x="43" y="14"/>
                  <a:pt x="43" y="14"/>
                  <a:pt x="43" y="14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2"/>
                  <a:pt x="40" y="22"/>
                  <a:pt x="40" y="22"/>
                </a:cubicBezTo>
                <a:cubicBezTo>
                  <a:pt x="37" y="22"/>
                  <a:pt x="37" y="22"/>
                  <a:pt x="37" y="22"/>
                </a:cubicBezTo>
                <a:cubicBezTo>
                  <a:pt x="32" y="28"/>
                  <a:pt x="32" y="28"/>
                  <a:pt x="32" y="28"/>
                </a:cubicBezTo>
                <a:cubicBezTo>
                  <a:pt x="32" y="31"/>
                  <a:pt x="32" y="31"/>
                  <a:pt x="32" y="31"/>
                </a:cubicBezTo>
                <a:cubicBezTo>
                  <a:pt x="28" y="38"/>
                  <a:pt x="28" y="38"/>
                  <a:pt x="28" y="38"/>
                </a:cubicBezTo>
                <a:cubicBezTo>
                  <a:pt x="26" y="41"/>
                  <a:pt x="26" y="41"/>
                  <a:pt x="26" y="41"/>
                </a:cubicBezTo>
                <a:cubicBezTo>
                  <a:pt x="25" y="46"/>
                  <a:pt x="25" y="46"/>
                  <a:pt x="25" y="46"/>
                </a:cubicBezTo>
                <a:cubicBezTo>
                  <a:pt x="23" y="49"/>
                  <a:pt x="23" y="49"/>
                  <a:pt x="23" y="49"/>
                </a:cubicBezTo>
                <a:cubicBezTo>
                  <a:pt x="17" y="60"/>
                  <a:pt x="17" y="60"/>
                  <a:pt x="17" y="60"/>
                </a:cubicBezTo>
                <a:cubicBezTo>
                  <a:pt x="13" y="63"/>
                  <a:pt x="13" y="63"/>
                  <a:pt x="13" y="63"/>
                </a:cubicBezTo>
                <a:cubicBezTo>
                  <a:pt x="8" y="65"/>
                  <a:pt x="8" y="65"/>
                  <a:pt x="8" y="65"/>
                </a:cubicBezTo>
                <a:cubicBezTo>
                  <a:pt x="6" y="69"/>
                  <a:pt x="6" y="69"/>
                  <a:pt x="6" y="69"/>
                </a:cubicBezTo>
                <a:cubicBezTo>
                  <a:pt x="4" y="71"/>
                  <a:pt x="4" y="71"/>
                  <a:pt x="4" y="71"/>
                </a:cubicBezTo>
                <a:cubicBezTo>
                  <a:pt x="3" y="73"/>
                  <a:pt x="3" y="73"/>
                  <a:pt x="3" y="73"/>
                </a:cubicBezTo>
                <a:cubicBezTo>
                  <a:pt x="2" y="76"/>
                  <a:pt x="2" y="76"/>
                  <a:pt x="2" y="76"/>
                </a:cubicBezTo>
                <a:cubicBezTo>
                  <a:pt x="0" y="79"/>
                  <a:pt x="0" y="79"/>
                  <a:pt x="0" y="79"/>
                </a:cubicBezTo>
                <a:cubicBezTo>
                  <a:pt x="1" y="84"/>
                  <a:pt x="1" y="84"/>
                  <a:pt x="1" y="84"/>
                </a:cubicBezTo>
                <a:cubicBezTo>
                  <a:pt x="2" y="87"/>
                  <a:pt x="2" y="87"/>
                  <a:pt x="2" y="87"/>
                </a:cubicBezTo>
                <a:cubicBezTo>
                  <a:pt x="3" y="91"/>
                  <a:pt x="3" y="91"/>
                  <a:pt x="3" y="91"/>
                </a:cubicBezTo>
                <a:cubicBezTo>
                  <a:pt x="3" y="95"/>
                  <a:pt x="3" y="95"/>
                  <a:pt x="3" y="95"/>
                </a:cubicBezTo>
                <a:cubicBezTo>
                  <a:pt x="7" y="98"/>
                  <a:pt x="7" y="98"/>
                  <a:pt x="7" y="98"/>
                </a:cubicBezTo>
                <a:cubicBezTo>
                  <a:pt x="11" y="97"/>
                  <a:pt x="11" y="97"/>
                  <a:pt x="11" y="97"/>
                </a:cubicBezTo>
                <a:cubicBezTo>
                  <a:pt x="16" y="93"/>
                  <a:pt x="16" y="93"/>
                  <a:pt x="16" y="93"/>
                </a:cubicBezTo>
                <a:cubicBezTo>
                  <a:pt x="19" y="91"/>
                  <a:pt x="19" y="91"/>
                  <a:pt x="19" y="91"/>
                </a:cubicBezTo>
                <a:cubicBezTo>
                  <a:pt x="20" y="92"/>
                  <a:pt x="20" y="92"/>
                  <a:pt x="20" y="92"/>
                </a:cubicBezTo>
                <a:cubicBezTo>
                  <a:pt x="20" y="93"/>
                  <a:pt x="20" y="93"/>
                  <a:pt x="20" y="93"/>
                </a:cubicBezTo>
                <a:cubicBezTo>
                  <a:pt x="21" y="92"/>
                  <a:pt x="21" y="92"/>
                  <a:pt x="21" y="92"/>
                </a:cubicBezTo>
                <a:lnTo>
                  <a:pt x="23" y="87"/>
                </a:lnTo>
                <a:close/>
              </a:path>
            </a:pathLst>
          </a:custGeom>
          <a:solidFill>
            <a:srgbClr val="CD737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19" name="Freeform 348"/>
          <p:cNvSpPr>
            <a:spLocks/>
          </p:cNvSpPr>
          <p:nvPr/>
        </p:nvSpPr>
        <p:spPr bwMode="auto">
          <a:xfrm>
            <a:off x="4772025" y="2268538"/>
            <a:ext cx="320675" cy="733425"/>
          </a:xfrm>
          <a:custGeom>
            <a:avLst/>
            <a:gdLst>
              <a:gd name="T0" fmla="*/ 2147483647 w 10000"/>
              <a:gd name="T1" fmla="*/ 2147483647 h 9895"/>
              <a:gd name="T2" fmla="*/ 2147483647 w 10000"/>
              <a:gd name="T3" fmla="*/ 2147483647 h 9895"/>
              <a:gd name="T4" fmla="*/ 2147483647 w 10000"/>
              <a:gd name="T5" fmla="*/ 2147483647 h 9895"/>
              <a:gd name="T6" fmla="*/ 2147483647 w 10000"/>
              <a:gd name="T7" fmla="*/ 2147483647 h 9895"/>
              <a:gd name="T8" fmla="*/ 2147483647 w 10000"/>
              <a:gd name="T9" fmla="*/ 0 h 9895"/>
              <a:gd name="T10" fmla="*/ 2147483647 w 10000"/>
              <a:gd name="T11" fmla="*/ 2147483647 h 9895"/>
              <a:gd name="T12" fmla="*/ 2147483647 w 10000"/>
              <a:gd name="T13" fmla="*/ 2147483647 h 9895"/>
              <a:gd name="T14" fmla="*/ 2147483647 w 10000"/>
              <a:gd name="T15" fmla="*/ 2147483647 h 9895"/>
              <a:gd name="T16" fmla="*/ 2147483647 w 10000"/>
              <a:gd name="T17" fmla="*/ 2147483647 h 9895"/>
              <a:gd name="T18" fmla="*/ 2147483647 w 10000"/>
              <a:gd name="T19" fmla="*/ 2147483647 h 9895"/>
              <a:gd name="T20" fmla="*/ 2147483647 w 10000"/>
              <a:gd name="T21" fmla="*/ 2147483647 h 9895"/>
              <a:gd name="T22" fmla="*/ 2147483647 w 10000"/>
              <a:gd name="T23" fmla="*/ 2147483647 h 9895"/>
              <a:gd name="T24" fmla="*/ 2147483647 w 10000"/>
              <a:gd name="T25" fmla="*/ 2147483647 h 9895"/>
              <a:gd name="T26" fmla="*/ 2147483647 w 10000"/>
              <a:gd name="T27" fmla="*/ 2147483647 h 9895"/>
              <a:gd name="T28" fmla="*/ 2147483647 w 10000"/>
              <a:gd name="T29" fmla="*/ 2147483647 h 9895"/>
              <a:gd name="T30" fmla="*/ 2147483647 w 10000"/>
              <a:gd name="T31" fmla="*/ 2147483647 h 9895"/>
              <a:gd name="T32" fmla="*/ 2147483647 w 10000"/>
              <a:gd name="T33" fmla="*/ 2147483647 h 9895"/>
              <a:gd name="T34" fmla="*/ 2147483647 w 10000"/>
              <a:gd name="T35" fmla="*/ 2147483647 h 9895"/>
              <a:gd name="T36" fmla="*/ 2147483647 w 10000"/>
              <a:gd name="T37" fmla="*/ 2147483647 h 9895"/>
              <a:gd name="T38" fmla="*/ 2147483647 w 10000"/>
              <a:gd name="T39" fmla="*/ 2147483647 h 9895"/>
              <a:gd name="T40" fmla="*/ 2147483647 w 10000"/>
              <a:gd name="T41" fmla="*/ 2147483647 h 9895"/>
              <a:gd name="T42" fmla="*/ 2147483647 w 10000"/>
              <a:gd name="T43" fmla="*/ 2147483647 h 9895"/>
              <a:gd name="T44" fmla="*/ 2147483647 w 10000"/>
              <a:gd name="T45" fmla="*/ 2147483647 h 9895"/>
              <a:gd name="T46" fmla="*/ 2147483647 w 10000"/>
              <a:gd name="T47" fmla="*/ 2147483647 h 9895"/>
              <a:gd name="T48" fmla="*/ 2147483647 w 10000"/>
              <a:gd name="T49" fmla="*/ 2147483647 h 9895"/>
              <a:gd name="T50" fmla="*/ 2147483647 w 10000"/>
              <a:gd name="T51" fmla="*/ 2147483647 h 9895"/>
              <a:gd name="T52" fmla="*/ 2147483647 w 10000"/>
              <a:gd name="T53" fmla="*/ 2147483647 h 9895"/>
              <a:gd name="T54" fmla="*/ 2147483647 w 10000"/>
              <a:gd name="T55" fmla="*/ 2147483647 h 9895"/>
              <a:gd name="T56" fmla="*/ 2147483647 w 10000"/>
              <a:gd name="T57" fmla="*/ 2147483647 h 9895"/>
              <a:gd name="T58" fmla="*/ 2147483647 w 10000"/>
              <a:gd name="T59" fmla="*/ 2147483647 h 9895"/>
              <a:gd name="T60" fmla="*/ 2147483647 w 10000"/>
              <a:gd name="T61" fmla="*/ 2147483647 h 9895"/>
              <a:gd name="T62" fmla="*/ 2147483647 w 10000"/>
              <a:gd name="T63" fmla="*/ 2147483647 h 9895"/>
              <a:gd name="T64" fmla="*/ 2147483647 w 10000"/>
              <a:gd name="T65" fmla="*/ 2147483647 h 9895"/>
              <a:gd name="T66" fmla="*/ 2147483647 w 10000"/>
              <a:gd name="T67" fmla="*/ 2147483647 h 989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000"/>
              <a:gd name="T103" fmla="*/ 0 h 9895"/>
              <a:gd name="T104" fmla="*/ 10000 w 10000"/>
              <a:gd name="T105" fmla="*/ 9895 h 9895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000" h="9895">
                <a:moveTo>
                  <a:pt x="10000" y="2316"/>
                </a:moveTo>
                <a:lnTo>
                  <a:pt x="10000" y="2211"/>
                </a:lnTo>
                <a:lnTo>
                  <a:pt x="9756" y="1895"/>
                </a:lnTo>
                <a:lnTo>
                  <a:pt x="9756" y="1579"/>
                </a:lnTo>
                <a:lnTo>
                  <a:pt x="9756" y="1158"/>
                </a:lnTo>
                <a:lnTo>
                  <a:pt x="9268" y="632"/>
                </a:lnTo>
                <a:lnTo>
                  <a:pt x="9024" y="632"/>
                </a:lnTo>
                <a:lnTo>
                  <a:pt x="8537" y="526"/>
                </a:lnTo>
                <a:lnTo>
                  <a:pt x="7805" y="211"/>
                </a:lnTo>
                <a:lnTo>
                  <a:pt x="7561" y="0"/>
                </a:lnTo>
                <a:lnTo>
                  <a:pt x="7317" y="0"/>
                </a:lnTo>
                <a:lnTo>
                  <a:pt x="7073" y="316"/>
                </a:lnTo>
                <a:lnTo>
                  <a:pt x="7073" y="526"/>
                </a:lnTo>
                <a:lnTo>
                  <a:pt x="6585" y="526"/>
                </a:lnTo>
                <a:lnTo>
                  <a:pt x="5854" y="526"/>
                </a:lnTo>
                <a:lnTo>
                  <a:pt x="5366" y="947"/>
                </a:lnTo>
                <a:lnTo>
                  <a:pt x="5122" y="947"/>
                </a:lnTo>
                <a:lnTo>
                  <a:pt x="4390" y="1158"/>
                </a:lnTo>
                <a:lnTo>
                  <a:pt x="4146" y="1368"/>
                </a:lnTo>
                <a:lnTo>
                  <a:pt x="4390" y="1684"/>
                </a:lnTo>
                <a:lnTo>
                  <a:pt x="3902" y="2000"/>
                </a:lnTo>
                <a:lnTo>
                  <a:pt x="3415" y="2526"/>
                </a:lnTo>
                <a:lnTo>
                  <a:pt x="2927" y="2632"/>
                </a:lnTo>
                <a:lnTo>
                  <a:pt x="2683" y="3263"/>
                </a:lnTo>
                <a:lnTo>
                  <a:pt x="2195" y="3684"/>
                </a:lnTo>
                <a:lnTo>
                  <a:pt x="2439" y="3895"/>
                </a:lnTo>
                <a:lnTo>
                  <a:pt x="2439" y="4211"/>
                </a:lnTo>
                <a:lnTo>
                  <a:pt x="1463" y="4316"/>
                </a:lnTo>
                <a:lnTo>
                  <a:pt x="976" y="4526"/>
                </a:lnTo>
                <a:lnTo>
                  <a:pt x="976" y="4842"/>
                </a:lnTo>
                <a:cubicBezTo>
                  <a:pt x="976" y="4842"/>
                  <a:pt x="732" y="5263"/>
                  <a:pt x="732" y="5368"/>
                </a:cubicBezTo>
                <a:cubicBezTo>
                  <a:pt x="813" y="5544"/>
                  <a:pt x="895" y="5719"/>
                  <a:pt x="976" y="5895"/>
                </a:cubicBezTo>
                <a:lnTo>
                  <a:pt x="1463" y="6211"/>
                </a:lnTo>
                <a:lnTo>
                  <a:pt x="976" y="6421"/>
                </a:lnTo>
                <a:lnTo>
                  <a:pt x="976" y="6632"/>
                </a:lnTo>
                <a:lnTo>
                  <a:pt x="976" y="7053"/>
                </a:lnTo>
                <a:cubicBezTo>
                  <a:pt x="976" y="7158"/>
                  <a:pt x="732" y="7158"/>
                  <a:pt x="732" y="7158"/>
                </a:cubicBezTo>
                <a:lnTo>
                  <a:pt x="244" y="7684"/>
                </a:lnTo>
                <a:lnTo>
                  <a:pt x="0" y="7789"/>
                </a:lnTo>
                <a:cubicBezTo>
                  <a:pt x="488" y="8316"/>
                  <a:pt x="329" y="8217"/>
                  <a:pt x="488" y="8316"/>
                </a:cubicBezTo>
                <a:cubicBezTo>
                  <a:pt x="647" y="8415"/>
                  <a:pt x="746" y="8264"/>
                  <a:pt x="955" y="8384"/>
                </a:cubicBezTo>
                <a:cubicBezTo>
                  <a:pt x="1164" y="8504"/>
                  <a:pt x="1597" y="8867"/>
                  <a:pt x="1740" y="9038"/>
                </a:cubicBezTo>
                <a:cubicBezTo>
                  <a:pt x="1883" y="9209"/>
                  <a:pt x="1786" y="9301"/>
                  <a:pt x="1814" y="9410"/>
                </a:cubicBezTo>
                <a:cubicBezTo>
                  <a:pt x="1842" y="9519"/>
                  <a:pt x="1865" y="9637"/>
                  <a:pt x="1909" y="9693"/>
                </a:cubicBezTo>
                <a:cubicBezTo>
                  <a:pt x="1953" y="9749"/>
                  <a:pt x="1990" y="9709"/>
                  <a:pt x="2078" y="9743"/>
                </a:cubicBezTo>
                <a:cubicBezTo>
                  <a:pt x="2166" y="9777"/>
                  <a:pt x="2338" y="9905"/>
                  <a:pt x="2439" y="9895"/>
                </a:cubicBezTo>
                <a:cubicBezTo>
                  <a:pt x="2540" y="9885"/>
                  <a:pt x="2602" y="9754"/>
                  <a:pt x="2683" y="9684"/>
                </a:cubicBezTo>
                <a:lnTo>
                  <a:pt x="3171" y="9474"/>
                </a:lnTo>
                <a:lnTo>
                  <a:pt x="3902" y="9474"/>
                </a:lnTo>
                <a:lnTo>
                  <a:pt x="4390" y="9053"/>
                </a:lnTo>
                <a:cubicBezTo>
                  <a:pt x="4471" y="8807"/>
                  <a:pt x="4553" y="8562"/>
                  <a:pt x="4634" y="8316"/>
                </a:cubicBezTo>
                <a:lnTo>
                  <a:pt x="4634" y="7895"/>
                </a:lnTo>
                <a:lnTo>
                  <a:pt x="5122" y="7789"/>
                </a:lnTo>
                <a:lnTo>
                  <a:pt x="5854" y="7684"/>
                </a:lnTo>
                <a:lnTo>
                  <a:pt x="5854" y="7158"/>
                </a:lnTo>
                <a:lnTo>
                  <a:pt x="5610" y="6842"/>
                </a:lnTo>
                <a:lnTo>
                  <a:pt x="4878" y="6632"/>
                </a:lnTo>
                <a:cubicBezTo>
                  <a:pt x="4959" y="6386"/>
                  <a:pt x="5041" y="6141"/>
                  <a:pt x="5122" y="5895"/>
                </a:cubicBezTo>
                <a:lnTo>
                  <a:pt x="5122" y="5368"/>
                </a:lnTo>
                <a:lnTo>
                  <a:pt x="5854" y="4842"/>
                </a:lnTo>
                <a:lnTo>
                  <a:pt x="6585" y="4632"/>
                </a:lnTo>
                <a:lnTo>
                  <a:pt x="8049" y="4211"/>
                </a:lnTo>
                <a:lnTo>
                  <a:pt x="8293" y="3895"/>
                </a:lnTo>
                <a:lnTo>
                  <a:pt x="8049" y="3579"/>
                </a:lnTo>
                <a:lnTo>
                  <a:pt x="8537" y="3263"/>
                </a:lnTo>
                <a:lnTo>
                  <a:pt x="9268" y="2842"/>
                </a:lnTo>
                <a:lnTo>
                  <a:pt x="10000" y="2947"/>
                </a:lnTo>
                <a:lnTo>
                  <a:pt x="10000" y="2842"/>
                </a:lnTo>
                <a:lnTo>
                  <a:pt x="10000" y="2316"/>
                </a:lnTo>
                <a:close/>
              </a:path>
            </a:pathLst>
          </a:custGeom>
          <a:solidFill>
            <a:srgbClr val="4F6228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186" name="Freeform 349"/>
          <p:cNvSpPr>
            <a:spLocks/>
          </p:cNvSpPr>
          <p:nvPr/>
        </p:nvSpPr>
        <p:spPr bwMode="auto">
          <a:xfrm>
            <a:off x="5046663" y="3135313"/>
            <a:ext cx="446087" cy="287337"/>
          </a:xfrm>
          <a:custGeom>
            <a:avLst/>
            <a:gdLst>
              <a:gd name="T0" fmla="*/ 2147483646 w 57"/>
              <a:gd name="T1" fmla="*/ 2147483646 h 37"/>
              <a:gd name="T2" fmla="*/ 2147483646 w 57"/>
              <a:gd name="T3" fmla="*/ 2147483646 h 37"/>
              <a:gd name="T4" fmla="*/ 2147483646 w 57"/>
              <a:gd name="T5" fmla="*/ 2147483646 h 37"/>
              <a:gd name="T6" fmla="*/ 2147483646 w 57"/>
              <a:gd name="T7" fmla="*/ 2147483646 h 37"/>
              <a:gd name="T8" fmla="*/ 2147483646 w 57"/>
              <a:gd name="T9" fmla="*/ 2147483646 h 37"/>
              <a:gd name="T10" fmla="*/ 2147483646 w 57"/>
              <a:gd name="T11" fmla="*/ 2147483646 h 37"/>
              <a:gd name="T12" fmla="*/ 2147483646 w 57"/>
              <a:gd name="T13" fmla="*/ 2147483646 h 37"/>
              <a:gd name="T14" fmla="*/ 2147483646 w 57"/>
              <a:gd name="T15" fmla="*/ 2147483646 h 37"/>
              <a:gd name="T16" fmla="*/ 2147483646 w 57"/>
              <a:gd name="T17" fmla="*/ 2147483646 h 37"/>
              <a:gd name="T18" fmla="*/ 2147483646 w 57"/>
              <a:gd name="T19" fmla="*/ 2147483646 h 37"/>
              <a:gd name="T20" fmla="*/ 2147483646 w 57"/>
              <a:gd name="T21" fmla="*/ 2147483646 h 37"/>
              <a:gd name="T22" fmla="*/ 2147483646 w 57"/>
              <a:gd name="T23" fmla="*/ 0 h 37"/>
              <a:gd name="T24" fmla="*/ 2147483646 w 57"/>
              <a:gd name="T25" fmla="*/ 0 h 37"/>
              <a:gd name="T26" fmla="*/ 2147483646 w 57"/>
              <a:gd name="T27" fmla="*/ 2147483646 h 37"/>
              <a:gd name="T28" fmla="*/ 2147483646 w 57"/>
              <a:gd name="T29" fmla="*/ 2147483646 h 37"/>
              <a:gd name="T30" fmla="*/ 2147483646 w 57"/>
              <a:gd name="T31" fmla="*/ 2147483646 h 37"/>
              <a:gd name="T32" fmla="*/ 2147483646 w 57"/>
              <a:gd name="T33" fmla="*/ 2147483646 h 37"/>
              <a:gd name="T34" fmla="*/ 2147483646 w 57"/>
              <a:gd name="T35" fmla="*/ 2147483646 h 37"/>
              <a:gd name="T36" fmla="*/ 2147483646 w 57"/>
              <a:gd name="T37" fmla="*/ 2147483646 h 37"/>
              <a:gd name="T38" fmla="*/ 2147483646 w 57"/>
              <a:gd name="T39" fmla="*/ 2147483646 h 37"/>
              <a:gd name="T40" fmla="*/ 2147483646 w 57"/>
              <a:gd name="T41" fmla="*/ 2147483646 h 37"/>
              <a:gd name="T42" fmla="*/ 2147483646 w 57"/>
              <a:gd name="T43" fmla="*/ 2147483646 h 37"/>
              <a:gd name="T44" fmla="*/ 0 w 57"/>
              <a:gd name="T45" fmla="*/ 2147483646 h 37"/>
              <a:gd name="T46" fmla="*/ 0 w 57"/>
              <a:gd name="T47" fmla="*/ 2147483646 h 37"/>
              <a:gd name="T48" fmla="*/ 2147483646 w 57"/>
              <a:gd name="T49" fmla="*/ 2147483646 h 37"/>
              <a:gd name="T50" fmla="*/ 2147483646 w 57"/>
              <a:gd name="T51" fmla="*/ 2147483646 h 37"/>
              <a:gd name="T52" fmla="*/ 2147483646 w 57"/>
              <a:gd name="T53" fmla="*/ 2147483646 h 37"/>
              <a:gd name="T54" fmla="*/ 2147483646 w 57"/>
              <a:gd name="T55" fmla="*/ 2147483646 h 37"/>
              <a:gd name="T56" fmla="*/ 2147483646 w 57"/>
              <a:gd name="T57" fmla="*/ 2147483646 h 37"/>
              <a:gd name="T58" fmla="*/ 2147483646 w 57"/>
              <a:gd name="T59" fmla="*/ 2147483646 h 37"/>
              <a:gd name="T60" fmla="*/ 2147483646 w 57"/>
              <a:gd name="T61" fmla="*/ 2147483646 h 37"/>
              <a:gd name="T62" fmla="*/ 2147483646 w 57"/>
              <a:gd name="T63" fmla="*/ 2147483646 h 37"/>
              <a:gd name="T64" fmla="*/ 2147483646 w 57"/>
              <a:gd name="T65" fmla="*/ 2147483646 h 37"/>
              <a:gd name="T66" fmla="*/ 2147483646 w 57"/>
              <a:gd name="T67" fmla="*/ 2147483646 h 37"/>
              <a:gd name="T68" fmla="*/ 2147483646 w 57"/>
              <a:gd name="T69" fmla="*/ 2147483646 h 37"/>
              <a:gd name="T70" fmla="*/ 2147483646 w 57"/>
              <a:gd name="T71" fmla="*/ 2147483646 h 37"/>
              <a:gd name="T72" fmla="*/ 2147483646 w 57"/>
              <a:gd name="T73" fmla="*/ 2147483646 h 37"/>
              <a:gd name="T74" fmla="*/ 2147483646 w 57"/>
              <a:gd name="T75" fmla="*/ 2147483646 h 37"/>
              <a:gd name="T76" fmla="*/ 2147483646 w 57"/>
              <a:gd name="T77" fmla="*/ 2147483646 h 37"/>
              <a:gd name="T78" fmla="*/ 2147483646 w 57"/>
              <a:gd name="T79" fmla="*/ 2147483646 h 37"/>
              <a:gd name="T80" fmla="*/ 2147483646 w 57"/>
              <a:gd name="T81" fmla="*/ 2147483646 h 37"/>
              <a:gd name="T82" fmla="*/ 2147483646 w 57"/>
              <a:gd name="T83" fmla="*/ 2147483646 h 37"/>
              <a:gd name="T84" fmla="*/ 2147483646 w 57"/>
              <a:gd name="T85" fmla="*/ 2147483646 h 37"/>
              <a:gd name="T86" fmla="*/ 2147483646 w 57"/>
              <a:gd name="T87" fmla="*/ 2147483646 h 37"/>
              <a:gd name="T88" fmla="*/ 2147483646 w 57"/>
              <a:gd name="T89" fmla="*/ 2147483646 h 37"/>
              <a:gd name="T90" fmla="*/ 2147483646 w 57"/>
              <a:gd name="T91" fmla="*/ 2147483646 h 3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7" h="37">
                <a:moveTo>
                  <a:pt x="54" y="22"/>
                </a:moveTo>
                <a:cubicBezTo>
                  <a:pt x="56" y="21"/>
                  <a:pt x="56" y="21"/>
                  <a:pt x="56" y="21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4"/>
                  <a:pt x="57" y="14"/>
                  <a:pt x="57" y="14"/>
                </a:cubicBezTo>
                <a:cubicBezTo>
                  <a:pt x="52" y="12"/>
                  <a:pt x="52" y="12"/>
                  <a:pt x="52" y="12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5" y="9"/>
                  <a:pt x="45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0" y="4"/>
                  <a:pt x="40" y="4"/>
                  <a:pt x="40" y="4"/>
                </a:cubicBezTo>
                <a:cubicBezTo>
                  <a:pt x="33" y="1"/>
                  <a:pt x="33" y="1"/>
                  <a:pt x="33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8" y="6"/>
                  <a:pt x="28" y="6"/>
                  <a:pt x="28" y="6"/>
                </a:cubicBezTo>
                <a:cubicBezTo>
                  <a:pt x="24" y="5"/>
                  <a:pt x="24" y="5"/>
                  <a:pt x="2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1" y="3"/>
                  <a:pt x="11" y="3"/>
                  <a:pt x="11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8"/>
                  <a:pt x="6" y="8"/>
                  <a:pt x="6" y="8"/>
                </a:cubicBezTo>
                <a:cubicBezTo>
                  <a:pt x="4" y="10"/>
                  <a:pt x="4" y="10"/>
                  <a:pt x="4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6" y="26"/>
                  <a:pt x="25" y="28"/>
                </a:cubicBezTo>
                <a:cubicBezTo>
                  <a:pt x="25" y="29"/>
                  <a:pt x="22" y="30"/>
                  <a:pt x="22" y="30"/>
                </a:cubicBezTo>
                <a:cubicBezTo>
                  <a:pt x="21" y="33"/>
                  <a:pt x="21" y="33"/>
                  <a:pt x="21" y="33"/>
                </a:cubicBezTo>
                <a:cubicBezTo>
                  <a:pt x="24" y="34"/>
                  <a:pt x="24" y="34"/>
                  <a:pt x="24" y="34"/>
                </a:cubicBezTo>
                <a:cubicBezTo>
                  <a:pt x="25" y="32"/>
                  <a:pt x="25" y="32"/>
                  <a:pt x="25" y="32"/>
                </a:cubicBezTo>
                <a:cubicBezTo>
                  <a:pt x="30" y="29"/>
                  <a:pt x="30" y="29"/>
                  <a:pt x="30" y="29"/>
                </a:cubicBezTo>
                <a:cubicBezTo>
                  <a:pt x="33" y="29"/>
                  <a:pt x="33" y="29"/>
                  <a:pt x="33" y="29"/>
                </a:cubicBezTo>
                <a:cubicBezTo>
                  <a:pt x="36" y="32"/>
                  <a:pt x="36" y="32"/>
                  <a:pt x="36" y="32"/>
                </a:cubicBezTo>
                <a:cubicBezTo>
                  <a:pt x="34" y="34"/>
                  <a:pt x="34" y="34"/>
                  <a:pt x="34" y="34"/>
                </a:cubicBezTo>
                <a:cubicBezTo>
                  <a:pt x="37" y="37"/>
                  <a:pt x="37" y="37"/>
                  <a:pt x="37" y="37"/>
                </a:cubicBezTo>
                <a:cubicBezTo>
                  <a:pt x="45" y="34"/>
                  <a:pt x="45" y="34"/>
                  <a:pt x="45" y="34"/>
                </a:cubicBezTo>
                <a:cubicBezTo>
                  <a:pt x="41" y="31"/>
                  <a:pt x="41" y="31"/>
                  <a:pt x="41" y="31"/>
                </a:cubicBezTo>
                <a:cubicBezTo>
                  <a:pt x="43" y="28"/>
                  <a:pt x="43" y="28"/>
                  <a:pt x="43" y="28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5"/>
                  <a:pt x="51" y="25"/>
                </a:cubicBezTo>
                <a:lnTo>
                  <a:pt x="54" y="2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8521" name="Freeform 350"/>
          <p:cNvSpPr>
            <a:spLocks/>
          </p:cNvSpPr>
          <p:nvPr/>
        </p:nvSpPr>
        <p:spPr bwMode="auto">
          <a:xfrm>
            <a:off x="5303838" y="3135313"/>
            <a:ext cx="55562" cy="30162"/>
          </a:xfrm>
          <a:custGeom>
            <a:avLst/>
            <a:gdLst>
              <a:gd name="T0" fmla="*/ 2147483647 w 42"/>
              <a:gd name="T1" fmla="*/ 2147483647 h 24"/>
              <a:gd name="T2" fmla="*/ 2147483647 w 42"/>
              <a:gd name="T3" fmla="*/ 0 h 24"/>
              <a:gd name="T4" fmla="*/ 0 w 42"/>
              <a:gd name="T5" fmla="*/ 2147483647 h 24"/>
              <a:gd name="T6" fmla="*/ 2147483647 w 42"/>
              <a:gd name="T7" fmla="*/ 2147483647 h 24"/>
              <a:gd name="T8" fmla="*/ 2147483647 w 42"/>
              <a:gd name="T9" fmla="*/ 2147483647 h 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24"/>
              <a:gd name="T17" fmla="*/ 42 w 42"/>
              <a:gd name="T18" fmla="*/ 24 h 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24">
                <a:moveTo>
                  <a:pt x="36" y="24"/>
                </a:moveTo>
                <a:lnTo>
                  <a:pt x="18" y="0"/>
                </a:lnTo>
                <a:lnTo>
                  <a:pt x="0" y="6"/>
                </a:lnTo>
                <a:lnTo>
                  <a:pt x="42" y="24"/>
                </a:lnTo>
                <a:lnTo>
                  <a:pt x="36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22" name="Freeform 359"/>
          <p:cNvSpPr>
            <a:spLocks/>
          </p:cNvSpPr>
          <p:nvPr/>
        </p:nvSpPr>
        <p:spPr bwMode="auto">
          <a:xfrm>
            <a:off x="4991100" y="3009900"/>
            <a:ext cx="77788" cy="47625"/>
          </a:xfrm>
          <a:custGeom>
            <a:avLst/>
            <a:gdLst>
              <a:gd name="T0" fmla="*/ 2147483647 w 60"/>
              <a:gd name="T1" fmla="*/ 2147483647 h 36"/>
              <a:gd name="T2" fmla="*/ 2147483647 w 60"/>
              <a:gd name="T3" fmla="*/ 2147483647 h 36"/>
              <a:gd name="T4" fmla="*/ 2147483647 w 60"/>
              <a:gd name="T5" fmla="*/ 2147483647 h 36"/>
              <a:gd name="T6" fmla="*/ 2147483647 w 60"/>
              <a:gd name="T7" fmla="*/ 2147483647 h 36"/>
              <a:gd name="T8" fmla="*/ 2147483647 w 60"/>
              <a:gd name="T9" fmla="*/ 0 h 36"/>
              <a:gd name="T10" fmla="*/ 2147483647 w 60"/>
              <a:gd name="T11" fmla="*/ 0 h 36"/>
              <a:gd name="T12" fmla="*/ 2147483647 w 60"/>
              <a:gd name="T13" fmla="*/ 2147483647 h 36"/>
              <a:gd name="T14" fmla="*/ 0 w 60"/>
              <a:gd name="T15" fmla="*/ 2147483647 h 36"/>
              <a:gd name="T16" fmla="*/ 2147483647 w 60"/>
              <a:gd name="T17" fmla="*/ 2147483647 h 36"/>
              <a:gd name="T18" fmla="*/ 2147483647 w 60"/>
              <a:gd name="T19" fmla="*/ 2147483647 h 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0"/>
              <a:gd name="T31" fmla="*/ 0 h 36"/>
              <a:gd name="T32" fmla="*/ 60 w 60"/>
              <a:gd name="T33" fmla="*/ 36 h 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0" h="36">
                <a:moveTo>
                  <a:pt x="54" y="36"/>
                </a:moveTo>
                <a:lnTo>
                  <a:pt x="60" y="24"/>
                </a:lnTo>
                <a:lnTo>
                  <a:pt x="54" y="12"/>
                </a:lnTo>
                <a:lnTo>
                  <a:pt x="42" y="6"/>
                </a:lnTo>
                <a:lnTo>
                  <a:pt x="30" y="0"/>
                </a:lnTo>
                <a:lnTo>
                  <a:pt x="18" y="0"/>
                </a:lnTo>
                <a:lnTo>
                  <a:pt x="6" y="12"/>
                </a:lnTo>
                <a:lnTo>
                  <a:pt x="0" y="18"/>
                </a:lnTo>
                <a:lnTo>
                  <a:pt x="12" y="30"/>
                </a:lnTo>
                <a:lnTo>
                  <a:pt x="54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23" name="Freeform 360"/>
          <p:cNvSpPr>
            <a:spLocks/>
          </p:cNvSpPr>
          <p:nvPr/>
        </p:nvSpPr>
        <p:spPr bwMode="auto">
          <a:xfrm>
            <a:off x="4849813" y="3033713"/>
            <a:ext cx="242887" cy="217487"/>
          </a:xfrm>
          <a:custGeom>
            <a:avLst/>
            <a:gdLst>
              <a:gd name="T0" fmla="*/ 2147483647 w 31"/>
              <a:gd name="T1" fmla="*/ 2147483647 h 28"/>
              <a:gd name="T2" fmla="*/ 2147483647 w 31"/>
              <a:gd name="T3" fmla="*/ 2147483647 h 28"/>
              <a:gd name="T4" fmla="*/ 2147483647 w 31"/>
              <a:gd name="T5" fmla="*/ 2147483647 h 28"/>
              <a:gd name="T6" fmla="*/ 2147483647 w 31"/>
              <a:gd name="T7" fmla="*/ 2147483647 h 28"/>
              <a:gd name="T8" fmla="*/ 2147483647 w 31"/>
              <a:gd name="T9" fmla="*/ 2147483647 h 28"/>
              <a:gd name="T10" fmla="*/ 2147483647 w 31"/>
              <a:gd name="T11" fmla="*/ 2147483647 h 28"/>
              <a:gd name="T12" fmla="*/ 2147483647 w 31"/>
              <a:gd name="T13" fmla="*/ 2147483647 h 28"/>
              <a:gd name="T14" fmla="*/ 2147483647 w 31"/>
              <a:gd name="T15" fmla="*/ 2147483647 h 28"/>
              <a:gd name="T16" fmla="*/ 2147483647 w 31"/>
              <a:gd name="T17" fmla="*/ 2147483647 h 28"/>
              <a:gd name="T18" fmla="*/ 2147483647 w 31"/>
              <a:gd name="T19" fmla="*/ 2147483647 h 28"/>
              <a:gd name="T20" fmla="*/ 2147483647 w 31"/>
              <a:gd name="T21" fmla="*/ 2147483647 h 28"/>
              <a:gd name="T22" fmla="*/ 2147483647 w 31"/>
              <a:gd name="T23" fmla="*/ 2147483647 h 28"/>
              <a:gd name="T24" fmla="*/ 2147483647 w 31"/>
              <a:gd name="T25" fmla="*/ 2147483647 h 28"/>
              <a:gd name="T26" fmla="*/ 2147483647 w 31"/>
              <a:gd name="T27" fmla="*/ 2147483647 h 28"/>
              <a:gd name="T28" fmla="*/ 2147483647 w 31"/>
              <a:gd name="T29" fmla="*/ 2147483647 h 28"/>
              <a:gd name="T30" fmla="*/ 2147483647 w 31"/>
              <a:gd name="T31" fmla="*/ 2147483647 h 28"/>
              <a:gd name="T32" fmla="*/ 2147483647 w 31"/>
              <a:gd name="T33" fmla="*/ 2147483647 h 28"/>
              <a:gd name="T34" fmla="*/ 2147483647 w 31"/>
              <a:gd name="T35" fmla="*/ 2147483647 h 28"/>
              <a:gd name="T36" fmla="*/ 2147483647 w 31"/>
              <a:gd name="T37" fmla="*/ 2147483647 h 28"/>
              <a:gd name="T38" fmla="*/ 2147483647 w 31"/>
              <a:gd name="T39" fmla="*/ 2147483647 h 28"/>
              <a:gd name="T40" fmla="*/ 2147483647 w 31"/>
              <a:gd name="T41" fmla="*/ 2147483647 h 28"/>
              <a:gd name="T42" fmla="*/ 2147483647 w 31"/>
              <a:gd name="T43" fmla="*/ 2147483647 h 28"/>
              <a:gd name="T44" fmla="*/ 2147483647 w 31"/>
              <a:gd name="T45" fmla="*/ 2147483647 h 28"/>
              <a:gd name="T46" fmla="*/ 2147483647 w 31"/>
              <a:gd name="T47" fmla="*/ 0 h 28"/>
              <a:gd name="T48" fmla="*/ 2147483647 w 31"/>
              <a:gd name="T49" fmla="*/ 2147483647 h 28"/>
              <a:gd name="T50" fmla="*/ 2147483647 w 31"/>
              <a:gd name="T51" fmla="*/ 2147483647 h 28"/>
              <a:gd name="T52" fmla="*/ 2147483647 w 31"/>
              <a:gd name="T53" fmla="*/ 0 h 28"/>
              <a:gd name="T54" fmla="*/ 2147483647 w 31"/>
              <a:gd name="T55" fmla="*/ 0 h 28"/>
              <a:gd name="T56" fmla="*/ 2147483647 w 31"/>
              <a:gd name="T57" fmla="*/ 2147483647 h 28"/>
              <a:gd name="T58" fmla="*/ 2147483647 w 31"/>
              <a:gd name="T59" fmla="*/ 2147483647 h 28"/>
              <a:gd name="T60" fmla="*/ 0 w 31"/>
              <a:gd name="T61" fmla="*/ 2147483647 h 28"/>
              <a:gd name="T62" fmla="*/ 0 w 31"/>
              <a:gd name="T63" fmla="*/ 2147483647 h 28"/>
              <a:gd name="T64" fmla="*/ 2147483647 w 31"/>
              <a:gd name="T65" fmla="*/ 2147483647 h 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1"/>
              <a:gd name="T100" fmla="*/ 0 h 28"/>
              <a:gd name="T101" fmla="*/ 31 w 31"/>
              <a:gd name="T102" fmla="*/ 28 h 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1" h="28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7"/>
                  <a:pt x="2" y="17"/>
                </a:cubicBezTo>
                <a:cubicBezTo>
                  <a:pt x="2" y="17"/>
                  <a:pt x="2" y="19"/>
                  <a:pt x="2" y="20"/>
                </a:cubicBezTo>
                <a:cubicBezTo>
                  <a:pt x="6" y="22"/>
                  <a:pt x="6" y="22"/>
                  <a:pt x="6" y="22"/>
                </a:cubicBezTo>
                <a:cubicBezTo>
                  <a:pt x="10" y="24"/>
                  <a:pt x="10" y="24"/>
                  <a:pt x="10" y="24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9" y="28"/>
                  <a:pt x="19" y="28"/>
                  <a:pt x="19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1"/>
                  <a:pt x="31" y="21"/>
                  <a:pt x="31" y="21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2"/>
                  <a:pt x="29" y="12"/>
                  <a:pt x="29" y="12"/>
                </a:cubicBezTo>
                <a:cubicBezTo>
                  <a:pt x="31" y="10"/>
                  <a:pt x="31" y="10"/>
                  <a:pt x="31" y="10"/>
                </a:cubicBezTo>
                <a:cubicBezTo>
                  <a:pt x="30" y="6"/>
                  <a:pt x="30" y="6"/>
                  <a:pt x="30" y="6"/>
                </a:cubicBezTo>
                <a:cubicBezTo>
                  <a:pt x="28" y="3"/>
                  <a:pt x="28" y="3"/>
                  <a:pt x="28" y="3"/>
                </a:cubicBezTo>
                <a:cubicBezTo>
                  <a:pt x="27" y="3"/>
                  <a:pt x="27" y="3"/>
                  <a:pt x="27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5" y="1"/>
                  <a:pt x="15" y="1"/>
                </a:cubicBezTo>
                <a:cubicBezTo>
                  <a:pt x="14" y="1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4"/>
                  <a:pt x="0" y="4"/>
                  <a:pt x="0" y="4"/>
                </a:cubicBezTo>
                <a:cubicBezTo>
                  <a:pt x="0" y="6"/>
                  <a:pt x="0" y="6"/>
                  <a:pt x="0" y="6"/>
                </a:cubicBezTo>
                <a:lnTo>
                  <a:pt x="1" y="9"/>
                </a:lnTo>
                <a:close/>
              </a:path>
            </a:pathLst>
          </a:custGeom>
          <a:solidFill>
            <a:srgbClr val="D78F8D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24" name="Freeform 364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0"/>
              <a:gd name="T85" fmla="*/ 0 h 223"/>
              <a:gd name="T86" fmla="*/ 300 w 300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25" name="Freeform 365"/>
          <p:cNvSpPr>
            <a:spLocks/>
          </p:cNvSpPr>
          <p:nvPr/>
        </p:nvSpPr>
        <p:spPr bwMode="auto">
          <a:xfrm>
            <a:off x="4503738" y="4056063"/>
            <a:ext cx="393700" cy="290512"/>
          </a:xfrm>
          <a:custGeom>
            <a:avLst/>
            <a:gdLst>
              <a:gd name="T0" fmla="*/ 2147483647 w 300"/>
              <a:gd name="T1" fmla="*/ 2147483647 h 223"/>
              <a:gd name="T2" fmla="*/ 2147483647 w 300"/>
              <a:gd name="T3" fmla="*/ 2147483647 h 223"/>
              <a:gd name="T4" fmla="*/ 2147483647 w 300"/>
              <a:gd name="T5" fmla="*/ 2147483647 h 223"/>
              <a:gd name="T6" fmla="*/ 2147483647 w 300"/>
              <a:gd name="T7" fmla="*/ 2147483647 h 223"/>
              <a:gd name="T8" fmla="*/ 2147483647 w 300"/>
              <a:gd name="T9" fmla="*/ 2147483647 h 223"/>
              <a:gd name="T10" fmla="*/ 2147483647 w 300"/>
              <a:gd name="T11" fmla="*/ 2147483647 h 223"/>
              <a:gd name="T12" fmla="*/ 2147483647 w 300"/>
              <a:gd name="T13" fmla="*/ 2147483647 h 223"/>
              <a:gd name="T14" fmla="*/ 2147483647 w 300"/>
              <a:gd name="T15" fmla="*/ 2147483647 h 223"/>
              <a:gd name="T16" fmla="*/ 2147483647 w 300"/>
              <a:gd name="T17" fmla="*/ 2147483647 h 223"/>
              <a:gd name="T18" fmla="*/ 2147483647 w 300"/>
              <a:gd name="T19" fmla="*/ 2147483647 h 223"/>
              <a:gd name="T20" fmla="*/ 2147483647 w 300"/>
              <a:gd name="T21" fmla="*/ 2147483647 h 223"/>
              <a:gd name="T22" fmla="*/ 2147483647 w 300"/>
              <a:gd name="T23" fmla="*/ 2147483647 h 223"/>
              <a:gd name="T24" fmla="*/ 2147483647 w 300"/>
              <a:gd name="T25" fmla="*/ 2147483647 h 223"/>
              <a:gd name="T26" fmla="*/ 2147483647 w 300"/>
              <a:gd name="T27" fmla="*/ 2147483647 h 223"/>
              <a:gd name="T28" fmla="*/ 2147483647 w 300"/>
              <a:gd name="T29" fmla="*/ 2147483647 h 223"/>
              <a:gd name="T30" fmla="*/ 2147483647 w 300"/>
              <a:gd name="T31" fmla="*/ 0 h 223"/>
              <a:gd name="T32" fmla="*/ 2147483647 w 300"/>
              <a:gd name="T33" fmla="*/ 2147483647 h 223"/>
              <a:gd name="T34" fmla="*/ 2147483647 w 300"/>
              <a:gd name="T35" fmla="*/ 2147483647 h 223"/>
              <a:gd name="T36" fmla="*/ 2147483647 w 300"/>
              <a:gd name="T37" fmla="*/ 2147483647 h 223"/>
              <a:gd name="T38" fmla="*/ 2147483647 w 300"/>
              <a:gd name="T39" fmla="*/ 2147483647 h 223"/>
              <a:gd name="T40" fmla="*/ 2147483647 w 300"/>
              <a:gd name="T41" fmla="*/ 2147483647 h 223"/>
              <a:gd name="T42" fmla="*/ 2147483647 w 300"/>
              <a:gd name="T43" fmla="*/ 2147483647 h 223"/>
              <a:gd name="T44" fmla="*/ 0 w 300"/>
              <a:gd name="T45" fmla="*/ 2147483647 h 223"/>
              <a:gd name="T46" fmla="*/ 2147483647 w 300"/>
              <a:gd name="T47" fmla="*/ 2147483647 h 223"/>
              <a:gd name="T48" fmla="*/ 2147483647 w 300"/>
              <a:gd name="T49" fmla="*/ 2147483647 h 223"/>
              <a:gd name="T50" fmla="*/ 2147483647 w 300"/>
              <a:gd name="T51" fmla="*/ 2147483647 h 223"/>
              <a:gd name="T52" fmla="*/ 2147483647 w 300"/>
              <a:gd name="T53" fmla="*/ 2147483647 h 223"/>
              <a:gd name="T54" fmla="*/ 2147483647 w 300"/>
              <a:gd name="T55" fmla="*/ 2147483647 h 22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0"/>
              <a:gd name="T85" fmla="*/ 0 h 223"/>
              <a:gd name="T86" fmla="*/ 300 w 300"/>
              <a:gd name="T87" fmla="*/ 223 h 22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0" h="223">
                <a:moveTo>
                  <a:pt x="66" y="223"/>
                </a:moveTo>
                <a:lnTo>
                  <a:pt x="78" y="205"/>
                </a:lnTo>
                <a:lnTo>
                  <a:pt x="102" y="205"/>
                </a:lnTo>
                <a:lnTo>
                  <a:pt x="138" y="217"/>
                </a:lnTo>
                <a:lnTo>
                  <a:pt x="162" y="205"/>
                </a:lnTo>
                <a:lnTo>
                  <a:pt x="198" y="205"/>
                </a:lnTo>
                <a:lnTo>
                  <a:pt x="228" y="199"/>
                </a:lnTo>
                <a:lnTo>
                  <a:pt x="258" y="174"/>
                </a:lnTo>
                <a:lnTo>
                  <a:pt x="288" y="138"/>
                </a:lnTo>
                <a:lnTo>
                  <a:pt x="300" y="66"/>
                </a:lnTo>
                <a:lnTo>
                  <a:pt x="288" y="54"/>
                </a:lnTo>
                <a:lnTo>
                  <a:pt x="282" y="24"/>
                </a:lnTo>
                <a:lnTo>
                  <a:pt x="282" y="18"/>
                </a:lnTo>
                <a:lnTo>
                  <a:pt x="270" y="6"/>
                </a:lnTo>
                <a:lnTo>
                  <a:pt x="222" y="0"/>
                </a:lnTo>
                <a:lnTo>
                  <a:pt x="114" y="72"/>
                </a:lnTo>
                <a:lnTo>
                  <a:pt x="78" y="90"/>
                </a:lnTo>
                <a:lnTo>
                  <a:pt x="78" y="144"/>
                </a:lnTo>
                <a:lnTo>
                  <a:pt x="66" y="162"/>
                </a:lnTo>
                <a:lnTo>
                  <a:pt x="24" y="168"/>
                </a:lnTo>
                <a:lnTo>
                  <a:pt x="0" y="168"/>
                </a:lnTo>
                <a:lnTo>
                  <a:pt x="12" y="193"/>
                </a:lnTo>
                <a:lnTo>
                  <a:pt x="36" y="217"/>
                </a:lnTo>
                <a:lnTo>
                  <a:pt x="48" y="217"/>
                </a:lnTo>
                <a:lnTo>
                  <a:pt x="60" y="223"/>
                </a:lnTo>
                <a:lnTo>
                  <a:pt x="66" y="223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26" name="Freeform 366"/>
          <p:cNvSpPr>
            <a:spLocks/>
          </p:cNvSpPr>
          <p:nvPr/>
        </p:nvSpPr>
        <p:spPr bwMode="auto">
          <a:xfrm>
            <a:off x="4198938" y="4016375"/>
            <a:ext cx="407987" cy="384175"/>
          </a:xfrm>
          <a:custGeom>
            <a:avLst/>
            <a:gdLst>
              <a:gd name="T0" fmla="*/ 2147483647 w 52"/>
              <a:gd name="T1" fmla="*/ 2147483647 h 49"/>
              <a:gd name="T2" fmla="*/ 2147483647 w 52"/>
              <a:gd name="T3" fmla="*/ 2147483647 h 49"/>
              <a:gd name="T4" fmla="*/ 2147483647 w 52"/>
              <a:gd name="T5" fmla="*/ 2147483647 h 49"/>
              <a:gd name="T6" fmla="*/ 2147483647 w 52"/>
              <a:gd name="T7" fmla="*/ 2147483647 h 49"/>
              <a:gd name="T8" fmla="*/ 2147483647 w 52"/>
              <a:gd name="T9" fmla="*/ 2147483647 h 49"/>
              <a:gd name="T10" fmla="*/ 2147483647 w 52"/>
              <a:gd name="T11" fmla="*/ 2147483647 h 49"/>
              <a:gd name="T12" fmla="*/ 2147483647 w 52"/>
              <a:gd name="T13" fmla="*/ 2147483647 h 49"/>
              <a:gd name="T14" fmla="*/ 2147483647 w 52"/>
              <a:gd name="T15" fmla="*/ 2147483647 h 49"/>
              <a:gd name="T16" fmla="*/ 2147483647 w 52"/>
              <a:gd name="T17" fmla="*/ 2147483647 h 49"/>
              <a:gd name="T18" fmla="*/ 2147483647 w 52"/>
              <a:gd name="T19" fmla="*/ 2147483647 h 49"/>
              <a:gd name="T20" fmla="*/ 2147483647 w 52"/>
              <a:gd name="T21" fmla="*/ 2147483647 h 49"/>
              <a:gd name="T22" fmla="*/ 2147483647 w 52"/>
              <a:gd name="T23" fmla="*/ 0 h 49"/>
              <a:gd name="T24" fmla="*/ 2147483647 w 52"/>
              <a:gd name="T25" fmla="*/ 0 h 49"/>
              <a:gd name="T26" fmla="*/ 2147483647 w 52"/>
              <a:gd name="T27" fmla="*/ 2147483647 h 49"/>
              <a:gd name="T28" fmla="*/ 2147483647 w 52"/>
              <a:gd name="T29" fmla="*/ 2147483647 h 49"/>
              <a:gd name="T30" fmla="*/ 2147483647 w 52"/>
              <a:gd name="T31" fmla="*/ 2147483647 h 49"/>
              <a:gd name="T32" fmla="*/ 2147483647 w 52"/>
              <a:gd name="T33" fmla="*/ 2147483647 h 49"/>
              <a:gd name="T34" fmla="*/ 2147483647 w 52"/>
              <a:gd name="T35" fmla="*/ 2147483647 h 49"/>
              <a:gd name="T36" fmla="*/ 2147483647 w 52"/>
              <a:gd name="T37" fmla="*/ 2147483647 h 49"/>
              <a:gd name="T38" fmla="*/ 0 w 52"/>
              <a:gd name="T39" fmla="*/ 2147483647 h 49"/>
              <a:gd name="T40" fmla="*/ 0 w 52"/>
              <a:gd name="T41" fmla="*/ 2147483647 h 49"/>
              <a:gd name="T42" fmla="*/ 2147483647 w 52"/>
              <a:gd name="T43" fmla="*/ 2147483647 h 49"/>
              <a:gd name="T44" fmla="*/ 2147483647 w 52"/>
              <a:gd name="T45" fmla="*/ 2147483647 h 49"/>
              <a:gd name="T46" fmla="*/ 2147483647 w 52"/>
              <a:gd name="T47" fmla="*/ 2147483647 h 49"/>
              <a:gd name="T48" fmla="*/ 2147483647 w 52"/>
              <a:gd name="T49" fmla="*/ 2147483647 h 49"/>
              <a:gd name="T50" fmla="*/ 2147483647 w 52"/>
              <a:gd name="T51" fmla="*/ 2147483647 h 49"/>
              <a:gd name="T52" fmla="*/ 2147483647 w 52"/>
              <a:gd name="T53" fmla="*/ 2147483647 h 49"/>
              <a:gd name="T54" fmla="*/ 2147483647 w 52"/>
              <a:gd name="T55" fmla="*/ 2147483647 h 49"/>
              <a:gd name="T56" fmla="*/ 2147483647 w 52"/>
              <a:gd name="T57" fmla="*/ 2147483647 h 49"/>
              <a:gd name="T58" fmla="*/ 2147483647 w 52"/>
              <a:gd name="T59" fmla="*/ 2147483647 h 49"/>
              <a:gd name="T60" fmla="*/ 2147483647 w 52"/>
              <a:gd name="T61" fmla="*/ 2147483647 h 49"/>
              <a:gd name="T62" fmla="*/ 2147483647 w 52"/>
              <a:gd name="T63" fmla="*/ 2147483647 h 49"/>
              <a:gd name="T64" fmla="*/ 2147483647 w 52"/>
              <a:gd name="T65" fmla="*/ 2147483647 h 49"/>
              <a:gd name="T66" fmla="*/ 2147483647 w 52"/>
              <a:gd name="T67" fmla="*/ 2147483647 h 49"/>
              <a:gd name="T68" fmla="*/ 2147483647 w 52"/>
              <a:gd name="T69" fmla="*/ 2147483647 h 49"/>
              <a:gd name="T70" fmla="*/ 2147483647 w 52"/>
              <a:gd name="T71" fmla="*/ 2147483647 h 49"/>
              <a:gd name="T72" fmla="*/ 2147483647 w 52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2"/>
              <a:gd name="T112" fmla="*/ 0 h 49"/>
              <a:gd name="T113" fmla="*/ 52 w 52"/>
              <a:gd name="T114" fmla="*/ 49 h 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2" h="49">
                <a:moveTo>
                  <a:pt x="24" y="44"/>
                </a:moveTo>
                <a:cubicBezTo>
                  <a:pt x="27" y="40"/>
                  <a:pt x="27" y="40"/>
                  <a:pt x="27" y="40"/>
                </a:cubicBezTo>
                <a:cubicBezTo>
                  <a:pt x="32" y="36"/>
                  <a:pt x="32" y="36"/>
                  <a:pt x="32" y="36"/>
                </a:cubicBezTo>
                <a:cubicBezTo>
                  <a:pt x="38" y="33"/>
                  <a:pt x="38" y="33"/>
                  <a:pt x="38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29"/>
                  <a:pt x="51" y="29"/>
                  <a:pt x="51" y="29"/>
                </a:cubicBezTo>
                <a:cubicBezTo>
                  <a:pt x="52" y="20"/>
                  <a:pt x="52" y="20"/>
                  <a:pt x="52" y="20"/>
                </a:cubicBezTo>
                <a:cubicBezTo>
                  <a:pt x="49" y="20"/>
                  <a:pt x="49" y="20"/>
                  <a:pt x="49" y="20"/>
                </a:cubicBezTo>
                <a:cubicBezTo>
                  <a:pt x="47" y="18"/>
                  <a:pt x="47" y="18"/>
                  <a:pt x="47" y="18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23" y="30"/>
                  <a:pt x="23" y="30"/>
                  <a:pt x="23" y="30"/>
                </a:cubicBezTo>
                <a:cubicBezTo>
                  <a:pt x="20" y="32"/>
                  <a:pt x="20" y="32"/>
                  <a:pt x="20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5" y="33"/>
                  <a:pt x="5" y="33"/>
                  <a:pt x="5" y="33"/>
                </a:cubicBezTo>
                <a:cubicBezTo>
                  <a:pt x="3" y="31"/>
                  <a:pt x="3" y="31"/>
                  <a:pt x="3" y="3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3" y="42"/>
                  <a:pt x="3" y="42"/>
                  <a:pt x="3" y="42"/>
                </a:cubicBezTo>
                <a:cubicBezTo>
                  <a:pt x="2" y="42"/>
                  <a:pt x="2" y="42"/>
                  <a:pt x="2" y="42"/>
                </a:cubicBezTo>
                <a:cubicBezTo>
                  <a:pt x="2" y="43"/>
                  <a:pt x="2" y="43"/>
                  <a:pt x="2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43"/>
                  <a:pt x="10" y="42"/>
                  <a:pt x="10" y="42"/>
                </a:cubicBezTo>
                <a:cubicBezTo>
                  <a:pt x="11" y="42"/>
                  <a:pt x="11" y="44"/>
                  <a:pt x="11" y="4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8"/>
                  <a:pt x="15" y="48"/>
                  <a:pt x="15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3" y="47"/>
                  <a:pt x="23" y="47"/>
                  <a:pt x="23" y="47"/>
                </a:cubicBezTo>
                <a:lnTo>
                  <a:pt x="24" y="4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27" name="Freeform 367"/>
          <p:cNvSpPr>
            <a:spLocks/>
          </p:cNvSpPr>
          <p:nvPr/>
        </p:nvSpPr>
        <p:spPr bwMode="auto">
          <a:xfrm>
            <a:off x="5526088" y="4370388"/>
            <a:ext cx="234950" cy="317500"/>
          </a:xfrm>
          <a:custGeom>
            <a:avLst/>
            <a:gdLst>
              <a:gd name="T0" fmla="*/ 2147483647 w 180"/>
              <a:gd name="T1" fmla="*/ 2147483647 h 246"/>
              <a:gd name="T2" fmla="*/ 2147483647 w 180"/>
              <a:gd name="T3" fmla="*/ 2147483647 h 246"/>
              <a:gd name="T4" fmla="*/ 2147483647 w 180"/>
              <a:gd name="T5" fmla="*/ 2147483647 h 246"/>
              <a:gd name="T6" fmla="*/ 2147483647 w 180"/>
              <a:gd name="T7" fmla="*/ 2147483647 h 246"/>
              <a:gd name="T8" fmla="*/ 2147483647 w 180"/>
              <a:gd name="T9" fmla="*/ 2147483647 h 246"/>
              <a:gd name="T10" fmla="*/ 2147483647 w 180"/>
              <a:gd name="T11" fmla="*/ 2147483647 h 246"/>
              <a:gd name="T12" fmla="*/ 2147483647 w 180"/>
              <a:gd name="T13" fmla="*/ 2147483647 h 246"/>
              <a:gd name="T14" fmla="*/ 2147483647 w 180"/>
              <a:gd name="T15" fmla="*/ 2147483647 h 246"/>
              <a:gd name="T16" fmla="*/ 2147483647 w 180"/>
              <a:gd name="T17" fmla="*/ 2147483647 h 246"/>
              <a:gd name="T18" fmla="*/ 2147483647 w 180"/>
              <a:gd name="T19" fmla="*/ 2147483647 h 246"/>
              <a:gd name="T20" fmla="*/ 2147483647 w 180"/>
              <a:gd name="T21" fmla="*/ 2147483647 h 246"/>
              <a:gd name="T22" fmla="*/ 2147483647 w 180"/>
              <a:gd name="T23" fmla="*/ 2147483647 h 246"/>
              <a:gd name="T24" fmla="*/ 2147483647 w 180"/>
              <a:gd name="T25" fmla="*/ 2147483647 h 246"/>
              <a:gd name="T26" fmla="*/ 0 w 180"/>
              <a:gd name="T27" fmla="*/ 2147483647 h 246"/>
              <a:gd name="T28" fmla="*/ 0 w 180"/>
              <a:gd name="T29" fmla="*/ 2147483647 h 246"/>
              <a:gd name="T30" fmla="*/ 2147483647 w 180"/>
              <a:gd name="T31" fmla="*/ 2147483647 h 246"/>
              <a:gd name="T32" fmla="*/ 2147483647 w 180"/>
              <a:gd name="T33" fmla="*/ 2147483647 h 246"/>
              <a:gd name="T34" fmla="*/ 2147483647 w 180"/>
              <a:gd name="T35" fmla="*/ 2147483647 h 246"/>
              <a:gd name="T36" fmla="*/ 2147483647 w 180"/>
              <a:gd name="T37" fmla="*/ 2147483647 h 246"/>
              <a:gd name="T38" fmla="*/ 2147483647 w 180"/>
              <a:gd name="T39" fmla="*/ 2147483647 h 246"/>
              <a:gd name="T40" fmla="*/ 2147483647 w 180"/>
              <a:gd name="T41" fmla="*/ 0 h 246"/>
              <a:gd name="T42" fmla="*/ 2147483647 w 180"/>
              <a:gd name="T43" fmla="*/ 2147483647 h 24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0"/>
              <a:gd name="T67" fmla="*/ 0 h 246"/>
              <a:gd name="T68" fmla="*/ 180 w 180"/>
              <a:gd name="T69" fmla="*/ 246 h 24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0" h="246">
                <a:moveTo>
                  <a:pt x="72" y="18"/>
                </a:moveTo>
                <a:lnTo>
                  <a:pt x="48" y="12"/>
                </a:lnTo>
                <a:lnTo>
                  <a:pt x="48" y="6"/>
                </a:lnTo>
                <a:lnTo>
                  <a:pt x="30" y="18"/>
                </a:lnTo>
                <a:lnTo>
                  <a:pt x="42" y="36"/>
                </a:lnTo>
                <a:lnTo>
                  <a:pt x="84" y="60"/>
                </a:lnTo>
                <a:lnTo>
                  <a:pt x="126" y="66"/>
                </a:lnTo>
                <a:lnTo>
                  <a:pt x="78" y="120"/>
                </a:lnTo>
                <a:lnTo>
                  <a:pt x="36" y="132"/>
                </a:lnTo>
                <a:lnTo>
                  <a:pt x="18" y="144"/>
                </a:lnTo>
                <a:lnTo>
                  <a:pt x="24" y="150"/>
                </a:lnTo>
                <a:lnTo>
                  <a:pt x="18" y="144"/>
                </a:lnTo>
                <a:lnTo>
                  <a:pt x="18" y="150"/>
                </a:lnTo>
                <a:lnTo>
                  <a:pt x="0" y="168"/>
                </a:lnTo>
                <a:lnTo>
                  <a:pt x="0" y="228"/>
                </a:lnTo>
                <a:lnTo>
                  <a:pt x="12" y="246"/>
                </a:lnTo>
                <a:lnTo>
                  <a:pt x="42" y="204"/>
                </a:lnTo>
                <a:lnTo>
                  <a:pt x="90" y="180"/>
                </a:lnTo>
                <a:lnTo>
                  <a:pt x="132" y="132"/>
                </a:lnTo>
                <a:lnTo>
                  <a:pt x="168" y="48"/>
                </a:lnTo>
                <a:lnTo>
                  <a:pt x="180" y="0"/>
                </a:lnTo>
                <a:lnTo>
                  <a:pt x="72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28" name="Freeform 368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2147483647 w 24"/>
              <a:gd name="T15" fmla="*/ 0 h 9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4"/>
              <a:gd name="T25" fmla="*/ 0 h 96"/>
              <a:gd name="T26" fmla="*/ 24 w 24"/>
              <a:gd name="T27" fmla="*/ 96 h 9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  <a:lnTo>
                  <a:pt x="12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29" name="Freeform 369"/>
          <p:cNvSpPr>
            <a:spLocks/>
          </p:cNvSpPr>
          <p:nvPr/>
        </p:nvSpPr>
        <p:spPr bwMode="auto">
          <a:xfrm>
            <a:off x="4849813" y="4346575"/>
            <a:ext cx="31750" cy="123825"/>
          </a:xfrm>
          <a:custGeom>
            <a:avLst/>
            <a:gdLst>
              <a:gd name="T0" fmla="*/ 2147483647 w 24"/>
              <a:gd name="T1" fmla="*/ 0 h 96"/>
              <a:gd name="T2" fmla="*/ 2147483647 w 24"/>
              <a:gd name="T3" fmla="*/ 0 h 96"/>
              <a:gd name="T4" fmla="*/ 2147483647 w 24"/>
              <a:gd name="T5" fmla="*/ 2147483647 h 96"/>
              <a:gd name="T6" fmla="*/ 0 w 24"/>
              <a:gd name="T7" fmla="*/ 2147483647 h 96"/>
              <a:gd name="T8" fmla="*/ 0 w 24"/>
              <a:gd name="T9" fmla="*/ 2147483647 h 96"/>
              <a:gd name="T10" fmla="*/ 2147483647 w 24"/>
              <a:gd name="T11" fmla="*/ 2147483647 h 96"/>
              <a:gd name="T12" fmla="*/ 2147483647 w 24"/>
              <a:gd name="T13" fmla="*/ 2147483647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"/>
              <a:gd name="T22" fmla="*/ 0 h 96"/>
              <a:gd name="T23" fmla="*/ 24 w 24"/>
              <a:gd name="T24" fmla="*/ 96 h 9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" h="96">
                <a:moveTo>
                  <a:pt x="12" y="0"/>
                </a:moveTo>
                <a:lnTo>
                  <a:pt x="12" y="0"/>
                </a:lnTo>
                <a:lnTo>
                  <a:pt x="24" y="42"/>
                </a:lnTo>
                <a:lnTo>
                  <a:pt x="0" y="48"/>
                </a:lnTo>
                <a:lnTo>
                  <a:pt x="0" y="66"/>
                </a:lnTo>
                <a:lnTo>
                  <a:pt x="18" y="96"/>
                </a:lnTo>
                <a:lnTo>
                  <a:pt x="24" y="96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30" name="Freeform 370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2147483647 w 198"/>
              <a:gd name="T51" fmla="*/ 2147483647 h 3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98"/>
              <a:gd name="T79" fmla="*/ 0 h 313"/>
              <a:gd name="T80" fmla="*/ 198 w 198"/>
              <a:gd name="T81" fmla="*/ 313 h 31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  <a:lnTo>
                  <a:pt x="36" y="31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31" name="Freeform 371"/>
          <p:cNvSpPr>
            <a:spLocks/>
          </p:cNvSpPr>
          <p:nvPr/>
        </p:nvSpPr>
        <p:spPr bwMode="auto">
          <a:xfrm>
            <a:off x="4833938" y="4065588"/>
            <a:ext cx="258762" cy="404812"/>
          </a:xfrm>
          <a:custGeom>
            <a:avLst/>
            <a:gdLst>
              <a:gd name="T0" fmla="*/ 2147483647 w 198"/>
              <a:gd name="T1" fmla="*/ 2147483647 h 313"/>
              <a:gd name="T2" fmla="*/ 2147483647 w 198"/>
              <a:gd name="T3" fmla="*/ 2147483647 h 313"/>
              <a:gd name="T4" fmla="*/ 2147483647 w 198"/>
              <a:gd name="T5" fmla="*/ 2147483647 h 313"/>
              <a:gd name="T6" fmla="*/ 2147483647 w 198"/>
              <a:gd name="T7" fmla="*/ 2147483647 h 313"/>
              <a:gd name="T8" fmla="*/ 2147483647 w 198"/>
              <a:gd name="T9" fmla="*/ 2147483647 h 313"/>
              <a:gd name="T10" fmla="*/ 2147483647 w 198"/>
              <a:gd name="T11" fmla="*/ 2147483647 h 313"/>
              <a:gd name="T12" fmla="*/ 2147483647 w 198"/>
              <a:gd name="T13" fmla="*/ 2147483647 h 313"/>
              <a:gd name="T14" fmla="*/ 2147483647 w 198"/>
              <a:gd name="T15" fmla="*/ 2147483647 h 313"/>
              <a:gd name="T16" fmla="*/ 2147483647 w 198"/>
              <a:gd name="T17" fmla="*/ 2147483647 h 313"/>
              <a:gd name="T18" fmla="*/ 2147483647 w 198"/>
              <a:gd name="T19" fmla="*/ 2147483647 h 313"/>
              <a:gd name="T20" fmla="*/ 2147483647 w 198"/>
              <a:gd name="T21" fmla="*/ 2147483647 h 313"/>
              <a:gd name="T22" fmla="*/ 2147483647 w 198"/>
              <a:gd name="T23" fmla="*/ 2147483647 h 313"/>
              <a:gd name="T24" fmla="*/ 2147483647 w 198"/>
              <a:gd name="T25" fmla="*/ 0 h 313"/>
              <a:gd name="T26" fmla="*/ 2147483647 w 198"/>
              <a:gd name="T27" fmla="*/ 2147483647 h 313"/>
              <a:gd name="T28" fmla="*/ 2147483647 w 198"/>
              <a:gd name="T29" fmla="*/ 2147483647 h 313"/>
              <a:gd name="T30" fmla="*/ 2147483647 w 198"/>
              <a:gd name="T31" fmla="*/ 2147483647 h 313"/>
              <a:gd name="T32" fmla="*/ 2147483647 w 198"/>
              <a:gd name="T33" fmla="*/ 2147483647 h 313"/>
              <a:gd name="T34" fmla="*/ 2147483647 w 198"/>
              <a:gd name="T35" fmla="*/ 2147483647 h 313"/>
              <a:gd name="T36" fmla="*/ 2147483647 w 198"/>
              <a:gd name="T37" fmla="*/ 2147483647 h 313"/>
              <a:gd name="T38" fmla="*/ 2147483647 w 198"/>
              <a:gd name="T39" fmla="*/ 2147483647 h 313"/>
              <a:gd name="T40" fmla="*/ 2147483647 w 198"/>
              <a:gd name="T41" fmla="*/ 2147483647 h 313"/>
              <a:gd name="T42" fmla="*/ 0 w 198"/>
              <a:gd name="T43" fmla="*/ 2147483647 h 313"/>
              <a:gd name="T44" fmla="*/ 2147483647 w 198"/>
              <a:gd name="T45" fmla="*/ 2147483647 h 313"/>
              <a:gd name="T46" fmla="*/ 2147483647 w 198"/>
              <a:gd name="T47" fmla="*/ 2147483647 h 313"/>
              <a:gd name="T48" fmla="*/ 2147483647 w 198"/>
              <a:gd name="T49" fmla="*/ 2147483647 h 31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98"/>
              <a:gd name="T76" fmla="*/ 0 h 313"/>
              <a:gd name="T77" fmla="*/ 198 w 198"/>
              <a:gd name="T78" fmla="*/ 313 h 31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98" h="313">
                <a:moveTo>
                  <a:pt x="36" y="313"/>
                </a:moveTo>
                <a:lnTo>
                  <a:pt x="60" y="307"/>
                </a:lnTo>
                <a:lnTo>
                  <a:pt x="96" y="295"/>
                </a:lnTo>
                <a:lnTo>
                  <a:pt x="102" y="283"/>
                </a:lnTo>
                <a:lnTo>
                  <a:pt x="132" y="277"/>
                </a:lnTo>
                <a:lnTo>
                  <a:pt x="180" y="247"/>
                </a:lnTo>
                <a:lnTo>
                  <a:pt x="162" y="211"/>
                </a:lnTo>
                <a:lnTo>
                  <a:pt x="168" y="193"/>
                </a:lnTo>
                <a:lnTo>
                  <a:pt x="174" y="162"/>
                </a:lnTo>
                <a:lnTo>
                  <a:pt x="192" y="150"/>
                </a:lnTo>
                <a:lnTo>
                  <a:pt x="198" y="78"/>
                </a:lnTo>
                <a:lnTo>
                  <a:pt x="54" y="0"/>
                </a:lnTo>
                <a:lnTo>
                  <a:pt x="30" y="12"/>
                </a:lnTo>
                <a:lnTo>
                  <a:pt x="30" y="18"/>
                </a:lnTo>
                <a:lnTo>
                  <a:pt x="36" y="48"/>
                </a:lnTo>
                <a:lnTo>
                  <a:pt x="48" y="60"/>
                </a:lnTo>
                <a:lnTo>
                  <a:pt x="36" y="132"/>
                </a:lnTo>
                <a:lnTo>
                  <a:pt x="6" y="168"/>
                </a:lnTo>
                <a:lnTo>
                  <a:pt x="12" y="168"/>
                </a:lnTo>
                <a:lnTo>
                  <a:pt x="6" y="168"/>
                </a:lnTo>
                <a:lnTo>
                  <a:pt x="0" y="175"/>
                </a:lnTo>
                <a:lnTo>
                  <a:pt x="12" y="193"/>
                </a:lnTo>
                <a:lnTo>
                  <a:pt x="30" y="199"/>
                </a:lnTo>
                <a:lnTo>
                  <a:pt x="24" y="217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32" name="Freeform 372"/>
          <p:cNvSpPr>
            <a:spLocks/>
          </p:cNvSpPr>
          <p:nvPr/>
        </p:nvSpPr>
        <p:spPr bwMode="auto">
          <a:xfrm>
            <a:off x="4913313" y="5211763"/>
            <a:ext cx="398462" cy="354012"/>
          </a:xfrm>
          <a:custGeom>
            <a:avLst/>
            <a:gdLst>
              <a:gd name="T0" fmla="*/ 2147483647 w 51"/>
              <a:gd name="T1" fmla="*/ 2147483647 h 45"/>
              <a:gd name="T2" fmla="*/ 2147483647 w 51"/>
              <a:gd name="T3" fmla="*/ 2147483647 h 45"/>
              <a:gd name="T4" fmla="*/ 2147483647 w 51"/>
              <a:gd name="T5" fmla="*/ 2147483647 h 45"/>
              <a:gd name="T6" fmla="*/ 2147483647 w 51"/>
              <a:gd name="T7" fmla="*/ 2147483647 h 45"/>
              <a:gd name="T8" fmla="*/ 2147483647 w 51"/>
              <a:gd name="T9" fmla="*/ 0 h 45"/>
              <a:gd name="T10" fmla="*/ 2147483647 w 51"/>
              <a:gd name="T11" fmla="*/ 2147483647 h 45"/>
              <a:gd name="T12" fmla="*/ 2147483647 w 51"/>
              <a:gd name="T13" fmla="*/ 2147483647 h 45"/>
              <a:gd name="T14" fmla="*/ 2147483647 w 51"/>
              <a:gd name="T15" fmla="*/ 2147483647 h 45"/>
              <a:gd name="T16" fmla="*/ 2147483647 w 51"/>
              <a:gd name="T17" fmla="*/ 2147483647 h 45"/>
              <a:gd name="T18" fmla="*/ 2147483647 w 51"/>
              <a:gd name="T19" fmla="*/ 2147483647 h 45"/>
              <a:gd name="T20" fmla="*/ 2147483647 w 51"/>
              <a:gd name="T21" fmla="*/ 2147483647 h 45"/>
              <a:gd name="T22" fmla="*/ 2147483647 w 51"/>
              <a:gd name="T23" fmla="*/ 2147483647 h 45"/>
              <a:gd name="T24" fmla="*/ 2147483647 w 51"/>
              <a:gd name="T25" fmla="*/ 2147483647 h 45"/>
              <a:gd name="T26" fmla="*/ 2147483647 w 51"/>
              <a:gd name="T27" fmla="*/ 2147483647 h 45"/>
              <a:gd name="T28" fmla="*/ 2147483647 w 51"/>
              <a:gd name="T29" fmla="*/ 2147483647 h 45"/>
              <a:gd name="T30" fmla="*/ 2147483647 w 51"/>
              <a:gd name="T31" fmla="*/ 2147483647 h 45"/>
              <a:gd name="T32" fmla="*/ 2147483647 w 51"/>
              <a:gd name="T33" fmla="*/ 2147483647 h 45"/>
              <a:gd name="T34" fmla="*/ 0 w 51"/>
              <a:gd name="T35" fmla="*/ 2147483647 h 45"/>
              <a:gd name="T36" fmla="*/ 2147483647 w 51"/>
              <a:gd name="T37" fmla="*/ 2147483647 h 45"/>
              <a:gd name="T38" fmla="*/ 2147483647 w 51"/>
              <a:gd name="T39" fmla="*/ 2147483647 h 45"/>
              <a:gd name="T40" fmla="*/ 2147483647 w 51"/>
              <a:gd name="T41" fmla="*/ 2147483647 h 45"/>
              <a:gd name="T42" fmla="*/ 2147483647 w 51"/>
              <a:gd name="T43" fmla="*/ 2147483647 h 45"/>
              <a:gd name="T44" fmla="*/ 2147483647 w 51"/>
              <a:gd name="T45" fmla="*/ 2147483647 h 45"/>
              <a:gd name="T46" fmla="*/ 2147483647 w 51"/>
              <a:gd name="T47" fmla="*/ 2147483647 h 45"/>
              <a:gd name="T48" fmla="*/ 2147483647 w 51"/>
              <a:gd name="T49" fmla="*/ 2147483647 h 45"/>
              <a:gd name="T50" fmla="*/ 2147483647 w 51"/>
              <a:gd name="T51" fmla="*/ 2147483647 h 45"/>
              <a:gd name="T52" fmla="*/ 2147483647 w 51"/>
              <a:gd name="T53" fmla="*/ 2147483647 h 45"/>
              <a:gd name="T54" fmla="*/ 2147483647 w 51"/>
              <a:gd name="T55" fmla="*/ 2147483647 h 45"/>
              <a:gd name="T56" fmla="*/ 2147483647 w 51"/>
              <a:gd name="T57" fmla="*/ 2147483647 h 45"/>
              <a:gd name="T58" fmla="*/ 2147483647 w 51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1"/>
              <a:gd name="T91" fmla="*/ 0 h 45"/>
              <a:gd name="T92" fmla="*/ 51 w 51"/>
              <a:gd name="T93" fmla="*/ 45 h 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1" h="45">
                <a:moveTo>
                  <a:pt x="48" y="1"/>
                </a:moveTo>
                <a:cubicBezTo>
                  <a:pt x="47" y="1"/>
                  <a:pt x="47" y="1"/>
                  <a:pt x="47" y="1"/>
                </a:cubicBezTo>
                <a:cubicBezTo>
                  <a:pt x="46" y="2"/>
                  <a:pt x="46" y="2"/>
                  <a:pt x="46" y="2"/>
                </a:cubicBezTo>
                <a:cubicBezTo>
                  <a:pt x="47" y="1"/>
                  <a:pt x="47" y="1"/>
                  <a:pt x="47" y="1"/>
                </a:cubicBezTo>
                <a:cubicBezTo>
                  <a:pt x="41" y="0"/>
                  <a:pt x="41" y="0"/>
                  <a:pt x="41" y="0"/>
                </a:cubicBezTo>
                <a:cubicBezTo>
                  <a:pt x="34" y="5"/>
                  <a:pt x="34" y="5"/>
                  <a:pt x="34" y="5"/>
                </a:cubicBezTo>
                <a:cubicBezTo>
                  <a:pt x="26" y="12"/>
                  <a:pt x="26" y="12"/>
                  <a:pt x="26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17" y="15"/>
                  <a:pt x="17" y="15"/>
                  <a:pt x="17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23"/>
                  <a:pt x="9" y="23"/>
                  <a:pt x="9" y="23"/>
                </a:cubicBezTo>
                <a:cubicBezTo>
                  <a:pt x="6" y="24"/>
                  <a:pt x="6" y="24"/>
                  <a:pt x="6" y="24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4"/>
                  <a:pt x="0" y="24"/>
                  <a:pt x="0" y="24"/>
                </a:cubicBezTo>
                <a:cubicBezTo>
                  <a:pt x="2" y="27"/>
                  <a:pt x="2" y="27"/>
                  <a:pt x="2" y="27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9"/>
                  <a:pt x="5" y="39"/>
                  <a:pt x="5" y="39"/>
                </a:cubicBezTo>
                <a:cubicBezTo>
                  <a:pt x="9" y="45"/>
                  <a:pt x="9" y="45"/>
                  <a:pt x="9" y="45"/>
                </a:cubicBezTo>
                <a:cubicBezTo>
                  <a:pt x="17" y="43"/>
                  <a:pt x="17" y="43"/>
                  <a:pt x="17" y="43"/>
                </a:cubicBezTo>
                <a:cubicBezTo>
                  <a:pt x="25" y="42"/>
                  <a:pt x="25" y="42"/>
                  <a:pt x="25" y="42"/>
                </a:cubicBezTo>
                <a:cubicBezTo>
                  <a:pt x="32" y="41"/>
                  <a:pt x="32" y="41"/>
                  <a:pt x="32" y="41"/>
                </a:cubicBezTo>
                <a:cubicBezTo>
                  <a:pt x="47" y="25"/>
                  <a:pt x="47" y="25"/>
                  <a:pt x="47" y="25"/>
                </a:cubicBezTo>
                <a:cubicBezTo>
                  <a:pt x="47" y="25"/>
                  <a:pt x="50" y="19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9" y="16"/>
                  <a:pt x="49" y="16"/>
                  <a:pt x="49" y="16"/>
                </a:cubicBezTo>
                <a:lnTo>
                  <a:pt x="48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33" name="Freeform 373"/>
          <p:cNvSpPr>
            <a:spLocks/>
          </p:cNvSpPr>
          <p:nvPr/>
        </p:nvSpPr>
        <p:spPr bwMode="auto">
          <a:xfrm>
            <a:off x="4999038" y="5095875"/>
            <a:ext cx="236537" cy="234950"/>
          </a:xfrm>
          <a:custGeom>
            <a:avLst/>
            <a:gdLst>
              <a:gd name="T0" fmla="*/ 2147483647 w 180"/>
              <a:gd name="T1" fmla="*/ 2147483647 h 180"/>
              <a:gd name="T2" fmla="*/ 2147483647 w 180"/>
              <a:gd name="T3" fmla="*/ 2147483647 h 180"/>
              <a:gd name="T4" fmla="*/ 2147483647 w 180"/>
              <a:gd name="T5" fmla="*/ 2147483647 h 180"/>
              <a:gd name="T6" fmla="*/ 2147483647 w 180"/>
              <a:gd name="T7" fmla="*/ 2147483647 h 180"/>
              <a:gd name="T8" fmla="*/ 2147483647 w 180"/>
              <a:gd name="T9" fmla="*/ 2147483647 h 180"/>
              <a:gd name="T10" fmla="*/ 2147483647 w 180"/>
              <a:gd name="T11" fmla="*/ 2147483647 h 180"/>
              <a:gd name="T12" fmla="*/ 2147483647 w 180"/>
              <a:gd name="T13" fmla="*/ 2147483647 h 180"/>
              <a:gd name="T14" fmla="*/ 2147483647 w 180"/>
              <a:gd name="T15" fmla="*/ 0 h 180"/>
              <a:gd name="T16" fmla="*/ 2147483647 w 180"/>
              <a:gd name="T17" fmla="*/ 2147483647 h 180"/>
              <a:gd name="T18" fmla="*/ 2147483647 w 180"/>
              <a:gd name="T19" fmla="*/ 2147483647 h 180"/>
              <a:gd name="T20" fmla="*/ 2147483647 w 180"/>
              <a:gd name="T21" fmla="*/ 2147483647 h 180"/>
              <a:gd name="T22" fmla="*/ 0 w 180"/>
              <a:gd name="T23" fmla="*/ 2147483647 h 180"/>
              <a:gd name="T24" fmla="*/ 0 w 180"/>
              <a:gd name="T25" fmla="*/ 2147483647 h 180"/>
              <a:gd name="T26" fmla="*/ 2147483647 w 180"/>
              <a:gd name="T27" fmla="*/ 2147483647 h 180"/>
              <a:gd name="T28" fmla="*/ 2147483647 w 180"/>
              <a:gd name="T29" fmla="*/ 2147483647 h 180"/>
              <a:gd name="T30" fmla="*/ 2147483647 w 180"/>
              <a:gd name="T31" fmla="*/ 2147483647 h 180"/>
              <a:gd name="T32" fmla="*/ 2147483647 w 180"/>
              <a:gd name="T33" fmla="*/ 2147483647 h 180"/>
              <a:gd name="T34" fmla="*/ 2147483647 w 180"/>
              <a:gd name="T35" fmla="*/ 2147483647 h 180"/>
              <a:gd name="T36" fmla="*/ 2147483647 w 180"/>
              <a:gd name="T37" fmla="*/ 2147483647 h 180"/>
              <a:gd name="T38" fmla="*/ 2147483647 w 180"/>
              <a:gd name="T39" fmla="*/ 2147483647 h 180"/>
              <a:gd name="T40" fmla="*/ 2147483647 w 180"/>
              <a:gd name="T41" fmla="*/ 2147483647 h 180"/>
              <a:gd name="T42" fmla="*/ 2147483647 w 18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80"/>
              <a:gd name="T67" fmla="*/ 0 h 180"/>
              <a:gd name="T68" fmla="*/ 180 w 180"/>
              <a:gd name="T69" fmla="*/ 180 h 1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80" h="180">
                <a:moveTo>
                  <a:pt x="144" y="54"/>
                </a:moveTo>
                <a:lnTo>
                  <a:pt x="132" y="54"/>
                </a:lnTo>
                <a:lnTo>
                  <a:pt x="114" y="30"/>
                </a:lnTo>
                <a:lnTo>
                  <a:pt x="102" y="6"/>
                </a:lnTo>
                <a:lnTo>
                  <a:pt x="96" y="6"/>
                </a:lnTo>
                <a:lnTo>
                  <a:pt x="84" y="12"/>
                </a:lnTo>
                <a:lnTo>
                  <a:pt x="96" y="6"/>
                </a:lnTo>
                <a:lnTo>
                  <a:pt x="84" y="0"/>
                </a:lnTo>
                <a:lnTo>
                  <a:pt x="66" y="6"/>
                </a:lnTo>
                <a:lnTo>
                  <a:pt x="18" y="18"/>
                </a:lnTo>
                <a:lnTo>
                  <a:pt x="12" y="84"/>
                </a:lnTo>
                <a:lnTo>
                  <a:pt x="0" y="90"/>
                </a:lnTo>
                <a:lnTo>
                  <a:pt x="0" y="144"/>
                </a:lnTo>
                <a:lnTo>
                  <a:pt x="12" y="168"/>
                </a:lnTo>
                <a:lnTo>
                  <a:pt x="18" y="180"/>
                </a:lnTo>
                <a:lnTo>
                  <a:pt x="36" y="180"/>
                </a:lnTo>
                <a:lnTo>
                  <a:pt x="66" y="162"/>
                </a:lnTo>
                <a:lnTo>
                  <a:pt x="90" y="162"/>
                </a:lnTo>
                <a:lnTo>
                  <a:pt x="138" y="120"/>
                </a:lnTo>
                <a:lnTo>
                  <a:pt x="180" y="90"/>
                </a:lnTo>
                <a:lnTo>
                  <a:pt x="150" y="78"/>
                </a:lnTo>
                <a:lnTo>
                  <a:pt x="144" y="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34" name="Freeform 374"/>
          <p:cNvSpPr>
            <a:spLocks/>
          </p:cNvSpPr>
          <p:nvPr/>
        </p:nvSpPr>
        <p:spPr bwMode="auto">
          <a:xfrm>
            <a:off x="5241925" y="4914900"/>
            <a:ext cx="268288" cy="422275"/>
          </a:xfrm>
          <a:custGeom>
            <a:avLst/>
            <a:gdLst>
              <a:gd name="T0" fmla="*/ 2147483647 w 34"/>
              <a:gd name="T1" fmla="*/ 2147483647 h 54"/>
              <a:gd name="T2" fmla="*/ 2147483647 w 34"/>
              <a:gd name="T3" fmla="*/ 2147483647 h 54"/>
              <a:gd name="T4" fmla="*/ 2147483647 w 34"/>
              <a:gd name="T5" fmla="*/ 2147483647 h 54"/>
              <a:gd name="T6" fmla="*/ 2147483647 w 34"/>
              <a:gd name="T7" fmla="*/ 2147483647 h 54"/>
              <a:gd name="T8" fmla="*/ 2147483647 w 34"/>
              <a:gd name="T9" fmla="*/ 2147483647 h 54"/>
              <a:gd name="T10" fmla="*/ 2147483647 w 34"/>
              <a:gd name="T11" fmla="*/ 2147483647 h 54"/>
              <a:gd name="T12" fmla="*/ 2147483647 w 34"/>
              <a:gd name="T13" fmla="*/ 2147483647 h 54"/>
              <a:gd name="T14" fmla="*/ 2147483647 w 34"/>
              <a:gd name="T15" fmla="*/ 2147483647 h 54"/>
              <a:gd name="T16" fmla="*/ 2147483647 w 34"/>
              <a:gd name="T17" fmla="*/ 2147483647 h 54"/>
              <a:gd name="T18" fmla="*/ 2147483647 w 34"/>
              <a:gd name="T19" fmla="*/ 2147483647 h 54"/>
              <a:gd name="T20" fmla="*/ 2147483647 w 34"/>
              <a:gd name="T21" fmla="*/ 2147483647 h 54"/>
              <a:gd name="T22" fmla="*/ 2147483647 w 34"/>
              <a:gd name="T23" fmla="*/ 2147483647 h 54"/>
              <a:gd name="T24" fmla="*/ 0 w 34"/>
              <a:gd name="T25" fmla="*/ 2147483647 h 54"/>
              <a:gd name="T26" fmla="*/ 0 w 34"/>
              <a:gd name="T27" fmla="*/ 2147483647 h 54"/>
              <a:gd name="T28" fmla="*/ 2147483647 w 34"/>
              <a:gd name="T29" fmla="*/ 2147483647 h 54"/>
              <a:gd name="T30" fmla="*/ 2147483647 w 34"/>
              <a:gd name="T31" fmla="*/ 2147483647 h 54"/>
              <a:gd name="T32" fmla="*/ 2147483647 w 34"/>
              <a:gd name="T33" fmla="*/ 2147483647 h 54"/>
              <a:gd name="T34" fmla="*/ 2147483647 w 34"/>
              <a:gd name="T35" fmla="*/ 2147483647 h 54"/>
              <a:gd name="T36" fmla="*/ 2147483647 w 34"/>
              <a:gd name="T37" fmla="*/ 2147483647 h 54"/>
              <a:gd name="T38" fmla="*/ 2147483647 w 34"/>
              <a:gd name="T39" fmla="*/ 2147483647 h 54"/>
              <a:gd name="T40" fmla="*/ 2147483647 w 34"/>
              <a:gd name="T41" fmla="*/ 2147483647 h 54"/>
              <a:gd name="T42" fmla="*/ 2147483647 w 34"/>
              <a:gd name="T43" fmla="*/ 2147483647 h 54"/>
              <a:gd name="T44" fmla="*/ 2147483647 w 34"/>
              <a:gd name="T45" fmla="*/ 2147483647 h 54"/>
              <a:gd name="T46" fmla="*/ 2147483647 w 34"/>
              <a:gd name="T47" fmla="*/ 2147483647 h 54"/>
              <a:gd name="T48" fmla="*/ 2147483647 w 34"/>
              <a:gd name="T49" fmla="*/ 2147483647 h 54"/>
              <a:gd name="T50" fmla="*/ 2147483647 w 34"/>
              <a:gd name="T51" fmla="*/ 2147483647 h 54"/>
              <a:gd name="T52" fmla="*/ 2147483647 w 34"/>
              <a:gd name="T53" fmla="*/ 2147483647 h 54"/>
              <a:gd name="T54" fmla="*/ 2147483647 w 34"/>
              <a:gd name="T55" fmla="*/ 2147483647 h 54"/>
              <a:gd name="T56" fmla="*/ 2147483647 w 34"/>
              <a:gd name="T57" fmla="*/ 2147483647 h 54"/>
              <a:gd name="T58" fmla="*/ 2147483647 w 34"/>
              <a:gd name="T59" fmla="*/ 2147483647 h 54"/>
              <a:gd name="T60" fmla="*/ 2147483647 w 34"/>
              <a:gd name="T61" fmla="*/ 2147483647 h 54"/>
              <a:gd name="T62" fmla="*/ 2147483647 w 34"/>
              <a:gd name="T63" fmla="*/ 2147483647 h 54"/>
              <a:gd name="T64" fmla="*/ 2147483647 w 34"/>
              <a:gd name="T65" fmla="*/ 2147483647 h 54"/>
              <a:gd name="T66" fmla="*/ 2147483647 w 34"/>
              <a:gd name="T67" fmla="*/ 2147483647 h 54"/>
              <a:gd name="T68" fmla="*/ 2147483647 w 34"/>
              <a:gd name="T69" fmla="*/ 0 h 54"/>
              <a:gd name="T70" fmla="*/ 2147483647 w 34"/>
              <a:gd name="T71" fmla="*/ 0 h 54"/>
              <a:gd name="T72" fmla="*/ 2147483647 w 34"/>
              <a:gd name="T73" fmla="*/ 2147483647 h 54"/>
              <a:gd name="T74" fmla="*/ 2147483647 w 34"/>
              <a:gd name="T75" fmla="*/ 2147483647 h 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4"/>
              <a:gd name="T115" fmla="*/ 0 h 54"/>
              <a:gd name="T116" fmla="*/ 34 w 34"/>
              <a:gd name="T117" fmla="*/ 54 h 5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4" h="54">
                <a:moveTo>
                  <a:pt x="22" y="2"/>
                </a:moveTo>
                <a:cubicBezTo>
                  <a:pt x="17" y="3"/>
                  <a:pt x="17" y="3"/>
                  <a:pt x="17" y="3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8"/>
                  <a:pt x="16" y="8"/>
                  <a:pt x="16" y="8"/>
                </a:cubicBezTo>
                <a:cubicBezTo>
                  <a:pt x="19" y="13"/>
                  <a:pt x="19" y="13"/>
                  <a:pt x="19" y="13"/>
                </a:cubicBezTo>
                <a:cubicBezTo>
                  <a:pt x="19" y="16"/>
                  <a:pt x="19" y="16"/>
                  <a:pt x="19" y="16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6"/>
                  <a:pt x="15" y="16"/>
                  <a:pt x="15" y="16"/>
                </a:cubicBezTo>
                <a:cubicBezTo>
                  <a:pt x="13" y="13"/>
                  <a:pt x="13" y="13"/>
                  <a:pt x="13" y="13"/>
                </a:cubicBezTo>
                <a:cubicBezTo>
                  <a:pt x="9" y="11"/>
                  <a:pt x="9" y="11"/>
                  <a:pt x="9" y="1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6"/>
                  <a:pt x="1" y="16"/>
                  <a:pt x="1" y="16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3"/>
                  <a:pt x="9" y="23"/>
                  <a:pt x="9" y="23"/>
                </a:cubicBezTo>
                <a:cubicBezTo>
                  <a:pt x="9" y="28"/>
                  <a:pt x="9" y="28"/>
                  <a:pt x="9" y="28"/>
                </a:cubicBezTo>
                <a:cubicBezTo>
                  <a:pt x="7" y="36"/>
                  <a:pt x="7" y="36"/>
                  <a:pt x="7" y="36"/>
                </a:cubicBezTo>
                <a:cubicBezTo>
                  <a:pt x="5" y="39"/>
                  <a:pt x="5" y="39"/>
                  <a:pt x="5" y="39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54"/>
                  <a:pt x="7" y="54"/>
                  <a:pt x="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10" y="51"/>
                  <a:pt x="9" y="51"/>
                  <a:pt x="9" y="51"/>
                </a:cubicBezTo>
                <a:cubicBezTo>
                  <a:pt x="16" y="45"/>
                  <a:pt x="16" y="45"/>
                  <a:pt x="16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6" y="31"/>
                  <a:pt x="16" y="31"/>
                  <a:pt x="16" y="31"/>
                </a:cubicBezTo>
                <a:cubicBezTo>
                  <a:pt x="21" y="25"/>
                  <a:pt x="21" y="25"/>
                  <a:pt x="21" y="25"/>
                </a:cubicBezTo>
                <a:cubicBezTo>
                  <a:pt x="30" y="20"/>
                  <a:pt x="30" y="20"/>
                  <a:pt x="30" y="20"/>
                </a:cubicBezTo>
                <a:cubicBezTo>
                  <a:pt x="33" y="16"/>
                  <a:pt x="33" y="16"/>
                  <a:pt x="33" y="16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0"/>
                  <a:pt x="33" y="0"/>
                  <a:pt x="33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1"/>
                  <a:pt x="30" y="1"/>
                  <a:pt x="30" y="1"/>
                </a:cubicBezTo>
                <a:lnTo>
                  <a:pt x="22" y="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35" name="Freeform 375"/>
          <p:cNvSpPr>
            <a:spLocks/>
          </p:cNvSpPr>
          <p:nvPr/>
        </p:nvSpPr>
        <p:spPr bwMode="auto">
          <a:xfrm>
            <a:off x="5241925" y="4673600"/>
            <a:ext cx="260350" cy="265113"/>
          </a:xfrm>
          <a:custGeom>
            <a:avLst/>
            <a:gdLst>
              <a:gd name="T0" fmla="*/ 2147483647 w 33"/>
              <a:gd name="T1" fmla="*/ 2147483647 h 34"/>
              <a:gd name="T2" fmla="*/ 2147483647 w 33"/>
              <a:gd name="T3" fmla="*/ 2147483647 h 34"/>
              <a:gd name="T4" fmla="*/ 2147483647 w 33"/>
              <a:gd name="T5" fmla="*/ 2147483647 h 34"/>
              <a:gd name="T6" fmla="*/ 2147483647 w 33"/>
              <a:gd name="T7" fmla="*/ 2147483647 h 34"/>
              <a:gd name="T8" fmla="*/ 2147483647 w 33"/>
              <a:gd name="T9" fmla="*/ 0 h 34"/>
              <a:gd name="T10" fmla="*/ 2147483647 w 33"/>
              <a:gd name="T11" fmla="*/ 2147483647 h 34"/>
              <a:gd name="T12" fmla="*/ 2147483647 w 33"/>
              <a:gd name="T13" fmla="*/ 2147483647 h 34"/>
              <a:gd name="T14" fmla="*/ 2147483647 w 33"/>
              <a:gd name="T15" fmla="*/ 2147483647 h 34"/>
              <a:gd name="T16" fmla="*/ 2147483647 w 33"/>
              <a:gd name="T17" fmla="*/ 2147483647 h 34"/>
              <a:gd name="T18" fmla="*/ 2147483647 w 33"/>
              <a:gd name="T19" fmla="*/ 2147483647 h 34"/>
              <a:gd name="T20" fmla="*/ 2147483647 w 33"/>
              <a:gd name="T21" fmla="*/ 2147483647 h 34"/>
              <a:gd name="T22" fmla="*/ 0 w 33"/>
              <a:gd name="T23" fmla="*/ 2147483647 h 34"/>
              <a:gd name="T24" fmla="*/ 2147483647 w 33"/>
              <a:gd name="T25" fmla="*/ 2147483647 h 34"/>
              <a:gd name="T26" fmla="*/ 2147483647 w 33"/>
              <a:gd name="T27" fmla="*/ 2147483647 h 34"/>
              <a:gd name="T28" fmla="*/ 2147483647 w 33"/>
              <a:gd name="T29" fmla="*/ 2147483647 h 34"/>
              <a:gd name="T30" fmla="*/ 2147483647 w 33"/>
              <a:gd name="T31" fmla="*/ 2147483647 h 34"/>
              <a:gd name="T32" fmla="*/ 2147483647 w 33"/>
              <a:gd name="T33" fmla="*/ 2147483647 h 34"/>
              <a:gd name="T34" fmla="*/ 2147483647 w 33"/>
              <a:gd name="T35" fmla="*/ 2147483647 h 34"/>
              <a:gd name="T36" fmla="*/ 2147483647 w 33"/>
              <a:gd name="T37" fmla="*/ 2147483647 h 34"/>
              <a:gd name="T38" fmla="*/ 2147483647 w 33"/>
              <a:gd name="T39" fmla="*/ 2147483647 h 34"/>
              <a:gd name="T40" fmla="*/ 2147483647 w 33"/>
              <a:gd name="T41" fmla="*/ 2147483647 h 34"/>
              <a:gd name="T42" fmla="*/ 2147483647 w 33"/>
              <a:gd name="T43" fmla="*/ 2147483647 h 34"/>
              <a:gd name="T44" fmla="*/ 2147483647 w 33"/>
              <a:gd name="T45" fmla="*/ 2147483647 h 34"/>
              <a:gd name="T46" fmla="*/ 2147483647 w 33"/>
              <a:gd name="T47" fmla="*/ 2147483647 h 34"/>
              <a:gd name="T48" fmla="*/ 2147483647 w 33"/>
              <a:gd name="T49" fmla="*/ 2147483647 h 34"/>
              <a:gd name="T50" fmla="*/ 2147483647 w 33"/>
              <a:gd name="T51" fmla="*/ 2147483647 h 34"/>
              <a:gd name="T52" fmla="*/ 2147483647 w 33"/>
              <a:gd name="T53" fmla="*/ 2147483647 h 3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33"/>
              <a:gd name="T82" fmla="*/ 0 h 34"/>
              <a:gd name="T83" fmla="*/ 33 w 33"/>
              <a:gd name="T84" fmla="*/ 34 h 3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33" h="34">
                <a:moveTo>
                  <a:pt x="25" y="6"/>
                </a:move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2"/>
                  <a:pt x="12" y="2"/>
                  <a:pt x="12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8" y="5"/>
                  <a:pt x="8" y="5"/>
                  <a:pt x="8" y="5"/>
                </a:cubicBezTo>
                <a:cubicBezTo>
                  <a:pt x="6" y="1"/>
                  <a:pt x="6" y="1"/>
                  <a:pt x="6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8"/>
                  <a:pt x="2" y="8"/>
                  <a:pt x="2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2" y="19"/>
                  <a:pt x="2" y="19"/>
                  <a:pt x="2" y="19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4"/>
                  <a:pt x="8" y="26"/>
                  <a:pt x="9" y="26"/>
                </a:cubicBezTo>
                <a:cubicBezTo>
                  <a:pt x="9" y="26"/>
                  <a:pt x="14" y="27"/>
                  <a:pt x="14" y="27"/>
                </a:cubicBezTo>
                <a:cubicBezTo>
                  <a:pt x="15" y="29"/>
                  <a:pt x="15" y="29"/>
                  <a:pt x="15" y="29"/>
                </a:cubicBezTo>
                <a:cubicBezTo>
                  <a:pt x="17" y="34"/>
                  <a:pt x="17" y="34"/>
                  <a:pt x="17" y="34"/>
                </a:cubicBezTo>
                <a:cubicBezTo>
                  <a:pt x="22" y="33"/>
                  <a:pt x="22" y="33"/>
                  <a:pt x="22" y="33"/>
                </a:cubicBezTo>
                <a:cubicBezTo>
                  <a:pt x="30" y="32"/>
                  <a:pt x="30" y="32"/>
                  <a:pt x="30" y="32"/>
                </a:cubicBezTo>
                <a:cubicBezTo>
                  <a:pt x="33" y="31"/>
                  <a:pt x="33" y="31"/>
                  <a:pt x="33" y="31"/>
                </a:cubicBezTo>
                <a:cubicBezTo>
                  <a:pt x="31" y="28"/>
                  <a:pt x="31" y="28"/>
                  <a:pt x="31" y="28"/>
                </a:cubicBezTo>
                <a:cubicBezTo>
                  <a:pt x="30" y="19"/>
                  <a:pt x="30" y="19"/>
                  <a:pt x="30" y="19"/>
                </a:cubicBezTo>
                <a:cubicBezTo>
                  <a:pt x="30" y="19"/>
                  <a:pt x="28" y="15"/>
                  <a:pt x="28" y="14"/>
                </a:cubicBezTo>
                <a:cubicBezTo>
                  <a:pt x="28" y="13"/>
                  <a:pt x="29" y="12"/>
                  <a:pt x="30" y="12"/>
                </a:cubicBezTo>
                <a:cubicBezTo>
                  <a:pt x="25" y="9"/>
                  <a:pt x="25" y="9"/>
                  <a:pt x="25" y="9"/>
                </a:cubicBezTo>
                <a:lnTo>
                  <a:pt x="25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36" name="Freeform 376"/>
          <p:cNvSpPr>
            <a:spLocks/>
          </p:cNvSpPr>
          <p:nvPr/>
        </p:nvSpPr>
        <p:spPr bwMode="auto">
          <a:xfrm>
            <a:off x="4802188" y="4797425"/>
            <a:ext cx="298450" cy="298450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0 h 38"/>
              <a:gd name="T34" fmla="*/ 2147483647 w 38"/>
              <a:gd name="T35" fmla="*/ 0 h 38"/>
              <a:gd name="T36" fmla="*/ 2147483647 w 38"/>
              <a:gd name="T37" fmla="*/ 2147483647 h 38"/>
              <a:gd name="T38" fmla="*/ 2147483647 w 38"/>
              <a:gd name="T39" fmla="*/ 2147483647 h 38"/>
              <a:gd name="T40" fmla="*/ 2147483647 w 38"/>
              <a:gd name="T41" fmla="*/ 2147483647 h 38"/>
              <a:gd name="T42" fmla="*/ 0 w 38"/>
              <a:gd name="T43" fmla="*/ 2147483647 h 38"/>
              <a:gd name="T44" fmla="*/ 0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8"/>
              <a:gd name="T76" fmla="*/ 0 h 38"/>
              <a:gd name="T77" fmla="*/ 38 w 38"/>
              <a:gd name="T78" fmla="*/ 38 h 3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8" h="38">
                <a:moveTo>
                  <a:pt x="4" y="37"/>
                </a:moveTo>
                <a:cubicBezTo>
                  <a:pt x="18" y="37"/>
                  <a:pt x="18" y="37"/>
                  <a:pt x="18" y="37"/>
                </a:cubicBezTo>
                <a:cubicBezTo>
                  <a:pt x="20" y="38"/>
                  <a:pt x="20" y="38"/>
                  <a:pt x="20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34" y="37"/>
                  <a:pt x="34" y="37"/>
                  <a:pt x="34" y="37"/>
                </a:cubicBezTo>
                <a:cubicBezTo>
                  <a:pt x="32" y="33"/>
                  <a:pt x="32" y="33"/>
                  <a:pt x="32" y="33"/>
                </a:cubicBezTo>
                <a:cubicBezTo>
                  <a:pt x="32" y="22"/>
                  <a:pt x="32" y="22"/>
                  <a:pt x="32" y="22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17"/>
                  <a:pt x="38" y="17"/>
                  <a:pt x="38" y="17"/>
                </a:cubicBezTo>
                <a:cubicBezTo>
                  <a:pt x="37" y="17"/>
                  <a:pt x="37" y="17"/>
                  <a:pt x="37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25" y="4"/>
                  <a:pt x="24" y="4"/>
                </a:cubicBezTo>
                <a:cubicBezTo>
                  <a:pt x="24" y="4"/>
                  <a:pt x="22" y="6"/>
                  <a:pt x="21" y="6"/>
                </a:cubicBezTo>
                <a:cubicBezTo>
                  <a:pt x="20" y="7"/>
                  <a:pt x="19" y="6"/>
                  <a:pt x="18" y="6"/>
                </a:cubicBezTo>
                <a:cubicBezTo>
                  <a:pt x="17" y="6"/>
                  <a:pt x="13" y="0"/>
                  <a:pt x="12" y="0"/>
                </a:cubicBezTo>
                <a:cubicBezTo>
                  <a:pt x="11" y="0"/>
                  <a:pt x="4" y="0"/>
                  <a:pt x="4" y="0"/>
                </a:cubicBezTo>
                <a:cubicBezTo>
                  <a:pt x="1" y="2"/>
                  <a:pt x="1" y="2"/>
                  <a:pt x="1" y="2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21"/>
                  <a:pt x="4" y="21"/>
                  <a:pt x="4" y="2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6"/>
                  <a:pt x="0" y="36"/>
                  <a:pt x="0" y="36"/>
                </a:cubicBezTo>
                <a:cubicBezTo>
                  <a:pt x="2" y="35"/>
                  <a:pt x="2" y="35"/>
                  <a:pt x="2" y="35"/>
                </a:cubicBezTo>
                <a:lnTo>
                  <a:pt x="4" y="3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37" name="Freeform 377"/>
          <p:cNvSpPr>
            <a:spLocks/>
          </p:cNvSpPr>
          <p:nvPr/>
        </p:nvSpPr>
        <p:spPr bwMode="auto">
          <a:xfrm>
            <a:off x="4802188" y="4516438"/>
            <a:ext cx="463550" cy="460375"/>
          </a:xfrm>
          <a:custGeom>
            <a:avLst/>
            <a:gdLst>
              <a:gd name="T0" fmla="*/ 2147483647 w 59"/>
              <a:gd name="T1" fmla="*/ 2147483647 h 59"/>
              <a:gd name="T2" fmla="*/ 2147483647 w 59"/>
              <a:gd name="T3" fmla="*/ 2147483647 h 59"/>
              <a:gd name="T4" fmla="*/ 2147483647 w 59"/>
              <a:gd name="T5" fmla="*/ 2147483647 h 59"/>
              <a:gd name="T6" fmla="*/ 2147483647 w 59"/>
              <a:gd name="T7" fmla="*/ 2147483647 h 59"/>
              <a:gd name="T8" fmla="*/ 2147483647 w 59"/>
              <a:gd name="T9" fmla="*/ 2147483647 h 59"/>
              <a:gd name="T10" fmla="*/ 2147483647 w 59"/>
              <a:gd name="T11" fmla="*/ 2147483647 h 59"/>
              <a:gd name="T12" fmla="*/ 0 w 59"/>
              <a:gd name="T13" fmla="*/ 2147483647 h 59"/>
              <a:gd name="T14" fmla="*/ 2147483647 w 59"/>
              <a:gd name="T15" fmla="*/ 2147483647 h 59"/>
              <a:gd name="T16" fmla="*/ 2147483647 w 59"/>
              <a:gd name="T17" fmla="*/ 2147483647 h 59"/>
              <a:gd name="T18" fmla="*/ 2147483647 w 59"/>
              <a:gd name="T19" fmla="*/ 2147483647 h 59"/>
              <a:gd name="T20" fmla="*/ 2147483647 w 59"/>
              <a:gd name="T21" fmla="*/ 2147483647 h 59"/>
              <a:gd name="T22" fmla="*/ 2147483647 w 59"/>
              <a:gd name="T23" fmla="*/ 2147483647 h 59"/>
              <a:gd name="T24" fmla="*/ 2147483647 w 59"/>
              <a:gd name="T25" fmla="*/ 2147483647 h 59"/>
              <a:gd name="T26" fmla="*/ 2147483647 w 59"/>
              <a:gd name="T27" fmla="*/ 2147483647 h 59"/>
              <a:gd name="T28" fmla="*/ 2147483647 w 59"/>
              <a:gd name="T29" fmla="*/ 2147483647 h 59"/>
              <a:gd name="T30" fmla="*/ 2147483647 w 59"/>
              <a:gd name="T31" fmla="*/ 2147483647 h 59"/>
              <a:gd name="T32" fmla="*/ 2147483647 w 59"/>
              <a:gd name="T33" fmla="*/ 2147483647 h 59"/>
              <a:gd name="T34" fmla="*/ 2147483647 w 59"/>
              <a:gd name="T35" fmla="*/ 2147483647 h 59"/>
              <a:gd name="T36" fmla="*/ 2147483647 w 59"/>
              <a:gd name="T37" fmla="*/ 2147483647 h 59"/>
              <a:gd name="T38" fmla="*/ 2147483647 w 59"/>
              <a:gd name="T39" fmla="*/ 2147483647 h 59"/>
              <a:gd name="T40" fmla="*/ 2147483647 w 59"/>
              <a:gd name="T41" fmla="*/ 2147483647 h 59"/>
              <a:gd name="T42" fmla="*/ 2147483647 w 59"/>
              <a:gd name="T43" fmla="*/ 2147483647 h 59"/>
              <a:gd name="T44" fmla="*/ 2147483647 w 59"/>
              <a:gd name="T45" fmla="*/ 2147483647 h 59"/>
              <a:gd name="T46" fmla="*/ 2147483647 w 59"/>
              <a:gd name="T47" fmla="*/ 2147483647 h 59"/>
              <a:gd name="T48" fmla="*/ 2147483647 w 59"/>
              <a:gd name="T49" fmla="*/ 2147483647 h 59"/>
              <a:gd name="T50" fmla="*/ 2147483647 w 59"/>
              <a:gd name="T51" fmla="*/ 2147483647 h 59"/>
              <a:gd name="T52" fmla="*/ 2147483647 w 59"/>
              <a:gd name="T53" fmla="*/ 2147483647 h 59"/>
              <a:gd name="T54" fmla="*/ 2147483647 w 59"/>
              <a:gd name="T55" fmla="*/ 2147483647 h 59"/>
              <a:gd name="T56" fmla="*/ 2147483647 w 59"/>
              <a:gd name="T57" fmla="*/ 2147483647 h 59"/>
              <a:gd name="T58" fmla="*/ 2147483647 w 59"/>
              <a:gd name="T59" fmla="*/ 2147483647 h 59"/>
              <a:gd name="T60" fmla="*/ 2147483647 w 59"/>
              <a:gd name="T61" fmla="*/ 2147483647 h 59"/>
              <a:gd name="T62" fmla="*/ 2147483647 w 59"/>
              <a:gd name="T63" fmla="*/ 2147483647 h 59"/>
              <a:gd name="T64" fmla="*/ 2147483647 w 59"/>
              <a:gd name="T65" fmla="*/ 2147483647 h 59"/>
              <a:gd name="T66" fmla="*/ 2147483647 w 59"/>
              <a:gd name="T67" fmla="*/ 2147483647 h 59"/>
              <a:gd name="T68" fmla="*/ 2147483647 w 59"/>
              <a:gd name="T69" fmla="*/ 0 h 59"/>
              <a:gd name="T70" fmla="*/ 2147483647 w 59"/>
              <a:gd name="T71" fmla="*/ 2147483647 h 59"/>
              <a:gd name="T72" fmla="*/ 2147483647 w 59"/>
              <a:gd name="T73" fmla="*/ 2147483647 h 59"/>
              <a:gd name="T74" fmla="*/ 2147483647 w 59"/>
              <a:gd name="T75" fmla="*/ 2147483647 h 59"/>
              <a:gd name="T76" fmla="*/ 2147483647 w 59"/>
              <a:gd name="T77" fmla="*/ 2147483647 h 59"/>
              <a:gd name="T78" fmla="*/ 2147483647 w 59"/>
              <a:gd name="T79" fmla="*/ 2147483647 h 5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59"/>
              <a:gd name="T121" fmla="*/ 0 h 59"/>
              <a:gd name="T122" fmla="*/ 59 w 59"/>
              <a:gd name="T123" fmla="*/ 59 h 5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59" h="59">
                <a:moveTo>
                  <a:pt x="21" y="6"/>
                </a:moveTo>
                <a:cubicBezTo>
                  <a:pt x="18" y="18"/>
                  <a:pt x="18" y="18"/>
                  <a:pt x="18" y="18"/>
                </a:cubicBezTo>
                <a:cubicBezTo>
                  <a:pt x="15" y="21"/>
                  <a:pt x="15" y="21"/>
                  <a:pt x="15" y="2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32"/>
                  <a:pt x="7" y="32"/>
                  <a:pt x="7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0" y="35"/>
                  <a:pt x="0" y="35"/>
                  <a:pt x="0" y="3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1" y="38"/>
                  <a:pt x="1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11" y="36"/>
                  <a:pt x="12" y="36"/>
                </a:cubicBezTo>
                <a:cubicBezTo>
                  <a:pt x="13" y="36"/>
                  <a:pt x="17" y="42"/>
                  <a:pt x="18" y="42"/>
                </a:cubicBezTo>
                <a:cubicBezTo>
                  <a:pt x="19" y="42"/>
                  <a:pt x="20" y="43"/>
                  <a:pt x="21" y="42"/>
                </a:cubicBezTo>
                <a:cubicBezTo>
                  <a:pt x="22" y="42"/>
                  <a:pt x="24" y="40"/>
                  <a:pt x="24" y="40"/>
                </a:cubicBezTo>
                <a:cubicBezTo>
                  <a:pt x="25" y="40"/>
                  <a:pt x="30" y="40"/>
                  <a:pt x="30" y="40"/>
                </a:cubicBezTo>
                <a:cubicBezTo>
                  <a:pt x="32" y="52"/>
                  <a:pt x="32" y="52"/>
                  <a:pt x="32" y="52"/>
                </a:cubicBezTo>
                <a:cubicBezTo>
                  <a:pt x="38" y="53"/>
                  <a:pt x="38" y="53"/>
                  <a:pt x="38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9" y="56"/>
                  <a:pt x="49" y="56"/>
                  <a:pt x="49" y="56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7"/>
                  <a:pt x="55" y="57"/>
                  <a:pt x="55" y="57"/>
                </a:cubicBezTo>
                <a:cubicBezTo>
                  <a:pt x="52" y="53"/>
                  <a:pt x="52" y="53"/>
                  <a:pt x="52" y="53"/>
                </a:cubicBezTo>
                <a:cubicBezTo>
                  <a:pt x="53" y="50"/>
                  <a:pt x="53" y="50"/>
                  <a:pt x="53" y="50"/>
                </a:cubicBezTo>
                <a:cubicBezTo>
                  <a:pt x="54" y="44"/>
                  <a:pt x="54" y="44"/>
                  <a:pt x="54" y="44"/>
                </a:cubicBezTo>
                <a:cubicBezTo>
                  <a:pt x="57" y="43"/>
                  <a:pt x="57" y="43"/>
                  <a:pt x="57" y="43"/>
                </a:cubicBezTo>
                <a:cubicBezTo>
                  <a:pt x="55" y="37"/>
                  <a:pt x="55" y="37"/>
                  <a:pt x="55" y="37"/>
                </a:cubicBezTo>
                <a:cubicBezTo>
                  <a:pt x="54" y="31"/>
                  <a:pt x="54" y="31"/>
                  <a:pt x="54" y="31"/>
                </a:cubicBezTo>
                <a:cubicBezTo>
                  <a:pt x="53" y="25"/>
                  <a:pt x="53" y="25"/>
                  <a:pt x="53" y="25"/>
                </a:cubicBezTo>
                <a:cubicBezTo>
                  <a:pt x="55" y="18"/>
                  <a:pt x="55" y="18"/>
                  <a:pt x="55" y="18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5"/>
                  <a:pt x="59" y="5"/>
                  <a:pt x="59" y="5"/>
                </a:cubicBezTo>
                <a:cubicBezTo>
                  <a:pt x="56" y="3"/>
                  <a:pt x="56" y="3"/>
                  <a:pt x="56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49" y="0"/>
                  <a:pt x="49" y="0"/>
                  <a:pt x="49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32" y="3"/>
                  <a:pt x="32" y="3"/>
                  <a:pt x="32" y="3"/>
                </a:cubicBezTo>
                <a:cubicBezTo>
                  <a:pt x="27" y="1"/>
                  <a:pt x="27" y="1"/>
                  <a:pt x="27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6"/>
                  <a:pt x="21" y="6"/>
                  <a:pt x="21" y="6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38" name="Freeform 378"/>
          <p:cNvSpPr>
            <a:spLocks/>
          </p:cNvSpPr>
          <p:nvPr/>
        </p:nvSpPr>
        <p:spPr bwMode="auto">
          <a:xfrm>
            <a:off x="5319713" y="4203700"/>
            <a:ext cx="369887" cy="354013"/>
          </a:xfrm>
          <a:custGeom>
            <a:avLst/>
            <a:gdLst>
              <a:gd name="T0" fmla="*/ 2147483647 w 47"/>
              <a:gd name="T1" fmla="*/ 2147483647 h 45"/>
              <a:gd name="T2" fmla="*/ 2147483647 w 47"/>
              <a:gd name="T3" fmla="*/ 2147483647 h 45"/>
              <a:gd name="T4" fmla="*/ 2147483647 w 47"/>
              <a:gd name="T5" fmla="*/ 2147483647 h 45"/>
              <a:gd name="T6" fmla="*/ 2147483647 w 47"/>
              <a:gd name="T7" fmla="*/ 2147483647 h 45"/>
              <a:gd name="T8" fmla="*/ 2147483647 w 47"/>
              <a:gd name="T9" fmla="*/ 2147483647 h 45"/>
              <a:gd name="T10" fmla="*/ 2147483647 w 47"/>
              <a:gd name="T11" fmla="*/ 2147483647 h 45"/>
              <a:gd name="T12" fmla="*/ 2147483647 w 47"/>
              <a:gd name="T13" fmla="*/ 2147483647 h 45"/>
              <a:gd name="T14" fmla="*/ 2147483647 w 47"/>
              <a:gd name="T15" fmla="*/ 2147483647 h 45"/>
              <a:gd name="T16" fmla="*/ 2147483647 w 47"/>
              <a:gd name="T17" fmla="*/ 2147483647 h 45"/>
              <a:gd name="T18" fmla="*/ 2147483647 w 47"/>
              <a:gd name="T19" fmla="*/ 2147483647 h 45"/>
              <a:gd name="T20" fmla="*/ 2147483647 w 47"/>
              <a:gd name="T21" fmla="*/ 2147483647 h 45"/>
              <a:gd name="T22" fmla="*/ 2147483647 w 47"/>
              <a:gd name="T23" fmla="*/ 2147483647 h 45"/>
              <a:gd name="T24" fmla="*/ 2147483647 w 47"/>
              <a:gd name="T25" fmla="*/ 2147483647 h 45"/>
              <a:gd name="T26" fmla="*/ 2147483647 w 47"/>
              <a:gd name="T27" fmla="*/ 2147483647 h 45"/>
              <a:gd name="T28" fmla="*/ 2147483647 w 47"/>
              <a:gd name="T29" fmla="*/ 0 h 45"/>
              <a:gd name="T30" fmla="*/ 2147483647 w 47"/>
              <a:gd name="T31" fmla="*/ 0 h 45"/>
              <a:gd name="T32" fmla="*/ 2147483647 w 47"/>
              <a:gd name="T33" fmla="*/ 2147483647 h 45"/>
              <a:gd name="T34" fmla="*/ 2147483647 w 47"/>
              <a:gd name="T35" fmla="*/ 2147483647 h 45"/>
              <a:gd name="T36" fmla="*/ 2147483647 w 47"/>
              <a:gd name="T37" fmla="*/ 2147483647 h 45"/>
              <a:gd name="T38" fmla="*/ 2147483647 w 47"/>
              <a:gd name="T39" fmla="*/ 2147483647 h 45"/>
              <a:gd name="T40" fmla="*/ 2147483647 w 47"/>
              <a:gd name="T41" fmla="*/ 2147483647 h 45"/>
              <a:gd name="T42" fmla="*/ 2147483647 w 47"/>
              <a:gd name="T43" fmla="*/ 2147483647 h 45"/>
              <a:gd name="T44" fmla="*/ 2147483647 w 47"/>
              <a:gd name="T45" fmla="*/ 2147483647 h 45"/>
              <a:gd name="T46" fmla="*/ 0 w 47"/>
              <a:gd name="T47" fmla="*/ 2147483647 h 45"/>
              <a:gd name="T48" fmla="*/ 2147483647 w 47"/>
              <a:gd name="T49" fmla="*/ 2147483647 h 45"/>
              <a:gd name="T50" fmla="*/ 2147483647 w 47"/>
              <a:gd name="T51" fmla="*/ 2147483647 h 45"/>
              <a:gd name="T52" fmla="*/ 2147483647 w 47"/>
              <a:gd name="T53" fmla="*/ 2147483647 h 45"/>
              <a:gd name="T54" fmla="*/ 2147483647 w 47"/>
              <a:gd name="T55" fmla="*/ 2147483647 h 45"/>
              <a:gd name="T56" fmla="*/ 2147483647 w 47"/>
              <a:gd name="T57" fmla="*/ 2147483647 h 45"/>
              <a:gd name="T58" fmla="*/ 2147483647 w 47"/>
              <a:gd name="T59" fmla="*/ 2147483647 h 4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7"/>
              <a:gd name="T91" fmla="*/ 0 h 45"/>
              <a:gd name="T92" fmla="*/ 47 w 47"/>
              <a:gd name="T93" fmla="*/ 45 h 4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7" h="45">
                <a:moveTo>
                  <a:pt x="22" y="45"/>
                </a:moveTo>
                <a:cubicBezTo>
                  <a:pt x="23" y="45"/>
                  <a:pt x="24" y="44"/>
                  <a:pt x="24" y="44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2" y="43"/>
                  <a:pt x="32" y="43"/>
                  <a:pt x="32" y="43"/>
                </a:cubicBezTo>
                <a:cubicBezTo>
                  <a:pt x="39" y="41"/>
                  <a:pt x="39" y="41"/>
                  <a:pt x="39" y="41"/>
                </a:cubicBezTo>
                <a:cubicBezTo>
                  <a:pt x="47" y="32"/>
                  <a:pt x="47" y="32"/>
                  <a:pt x="47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3" y="27"/>
                  <a:pt x="33" y="27"/>
                  <a:pt x="33" y="27"/>
                </a:cubicBezTo>
                <a:cubicBezTo>
                  <a:pt x="31" y="24"/>
                  <a:pt x="31" y="24"/>
                  <a:pt x="31" y="24"/>
                </a:cubicBezTo>
                <a:cubicBezTo>
                  <a:pt x="34" y="22"/>
                  <a:pt x="34" y="22"/>
                  <a:pt x="34" y="22"/>
                </a:cubicBezTo>
                <a:cubicBezTo>
                  <a:pt x="33" y="20"/>
                  <a:pt x="33" y="20"/>
                  <a:pt x="33" y="20"/>
                </a:cubicBezTo>
                <a:cubicBezTo>
                  <a:pt x="25" y="8"/>
                  <a:pt x="25" y="8"/>
                  <a:pt x="25" y="8"/>
                </a:cubicBezTo>
                <a:cubicBezTo>
                  <a:pt x="20" y="6"/>
                  <a:pt x="20" y="6"/>
                  <a:pt x="20" y="6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1"/>
                  <a:pt x="15" y="1"/>
                  <a:pt x="15" y="1"/>
                </a:cubicBezTo>
                <a:cubicBezTo>
                  <a:pt x="12" y="3"/>
                  <a:pt x="12" y="3"/>
                  <a:pt x="12" y="3"/>
                </a:cubicBezTo>
                <a:cubicBezTo>
                  <a:pt x="11" y="14"/>
                  <a:pt x="11" y="14"/>
                  <a:pt x="1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4"/>
                  <a:pt x="4" y="24"/>
                  <a:pt x="4" y="24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0"/>
                  <a:pt x="1" y="30"/>
                  <a:pt x="1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4" y="36"/>
                  <a:pt x="4" y="36"/>
                  <a:pt x="4" y="36"/>
                </a:cubicBezTo>
                <a:cubicBezTo>
                  <a:pt x="7" y="39"/>
                  <a:pt x="7" y="39"/>
                  <a:pt x="7" y="39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42"/>
                  <a:pt x="9" y="42"/>
                  <a:pt x="9" y="42"/>
                </a:cubicBezTo>
                <a:cubicBezTo>
                  <a:pt x="12" y="43"/>
                  <a:pt x="12" y="43"/>
                  <a:pt x="12" y="43"/>
                </a:cubicBezTo>
                <a:cubicBezTo>
                  <a:pt x="12" y="43"/>
                  <a:pt x="21" y="45"/>
                  <a:pt x="22" y="45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39" name="Freeform 379"/>
          <p:cNvSpPr>
            <a:spLocks/>
          </p:cNvSpPr>
          <p:nvPr/>
        </p:nvSpPr>
        <p:spPr bwMode="auto">
          <a:xfrm>
            <a:off x="5343525" y="4532313"/>
            <a:ext cx="204788" cy="234950"/>
          </a:xfrm>
          <a:custGeom>
            <a:avLst/>
            <a:gdLst>
              <a:gd name="T0" fmla="*/ 2147483647 w 26"/>
              <a:gd name="T1" fmla="*/ 2147483647 h 30"/>
              <a:gd name="T2" fmla="*/ 2147483647 w 26"/>
              <a:gd name="T3" fmla="*/ 2147483647 h 30"/>
              <a:gd name="T4" fmla="*/ 2147483647 w 26"/>
              <a:gd name="T5" fmla="*/ 2147483647 h 30"/>
              <a:gd name="T6" fmla="*/ 2147483647 w 26"/>
              <a:gd name="T7" fmla="*/ 2147483647 h 30"/>
              <a:gd name="T8" fmla="*/ 2147483647 w 26"/>
              <a:gd name="T9" fmla="*/ 2147483647 h 30"/>
              <a:gd name="T10" fmla="*/ 2147483647 w 26"/>
              <a:gd name="T11" fmla="*/ 2147483647 h 30"/>
              <a:gd name="T12" fmla="*/ 2147483647 w 26"/>
              <a:gd name="T13" fmla="*/ 2147483647 h 30"/>
              <a:gd name="T14" fmla="*/ 2147483647 w 26"/>
              <a:gd name="T15" fmla="*/ 0 h 30"/>
              <a:gd name="T16" fmla="*/ 2147483647 w 26"/>
              <a:gd name="T17" fmla="*/ 2147483647 h 30"/>
              <a:gd name="T18" fmla="*/ 2147483647 w 26"/>
              <a:gd name="T19" fmla="*/ 2147483647 h 30"/>
              <a:gd name="T20" fmla="*/ 0 w 26"/>
              <a:gd name="T21" fmla="*/ 2147483647 h 30"/>
              <a:gd name="T22" fmla="*/ 2147483647 w 26"/>
              <a:gd name="T23" fmla="*/ 2147483647 h 30"/>
              <a:gd name="T24" fmla="*/ 2147483647 w 26"/>
              <a:gd name="T25" fmla="*/ 2147483647 h 30"/>
              <a:gd name="T26" fmla="*/ 0 w 26"/>
              <a:gd name="T27" fmla="*/ 2147483647 h 30"/>
              <a:gd name="T28" fmla="*/ 2147483647 w 26"/>
              <a:gd name="T29" fmla="*/ 2147483647 h 30"/>
              <a:gd name="T30" fmla="*/ 2147483647 w 26"/>
              <a:gd name="T31" fmla="*/ 2147483647 h 30"/>
              <a:gd name="T32" fmla="*/ 2147483647 w 26"/>
              <a:gd name="T33" fmla="*/ 2147483647 h 30"/>
              <a:gd name="T34" fmla="*/ 2147483647 w 26"/>
              <a:gd name="T35" fmla="*/ 2147483647 h 30"/>
              <a:gd name="T36" fmla="*/ 2147483647 w 26"/>
              <a:gd name="T37" fmla="*/ 2147483647 h 30"/>
              <a:gd name="T38" fmla="*/ 2147483647 w 26"/>
              <a:gd name="T39" fmla="*/ 2147483647 h 30"/>
              <a:gd name="T40" fmla="*/ 2147483647 w 26"/>
              <a:gd name="T41" fmla="*/ 2147483647 h 30"/>
              <a:gd name="T42" fmla="*/ 2147483647 w 26"/>
              <a:gd name="T43" fmla="*/ 2147483647 h 30"/>
              <a:gd name="T44" fmla="*/ 2147483647 w 26"/>
              <a:gd name="T45" fmla="*/ 2147483647 h 3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"/>
              <a:gd name="T70" fmla="*/ 0 h 30"/>
              <a:gd name="T71" fmla="*/ 26 w 26"/>
              <a:gd name="T72" fmla="*/ 30 h 30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" h="30">
                <a:moveTo>
                  <a:pt x="23" y="7"/>
                </a:moveTo>
                <a:cubicBezTo>
                  <a:pt x="26" y="4"/>
                  <a:pt x="26" y="4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0" y="3"/>
                  <a:pt x="19" y="3"/>
                </a:cubicBezTo>
                <a:cubicBezTo>
                  <a:pt x="18" y="3"/>
                  <a:pt x="9" y="1"/>
                  <a:pt x="9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3"/>
                  <a:pt x="0" y="3"/>
                  <a:pt x="0" y="3"/>
                </a:cubicBezTo>
                <a:cubicBezTo>
                  <a:pt x="2" y="5"/>
                  <a:pt x="2" y="5"/>
                  <a:pt x="2" y="5"/>
                </a:cubicBezTo>
                <a:cubicBezTo>
                  <a:pt x="2" y="9"/>
                  <a:pt x="2" y="9"/>
                  <a:pt x="2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" y="19"/>
                  <a:pt x="1" y="19"/>
                  <a:pt x="1" y="19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7"/>
                  <a:pt x="12" y="27"/>
                  <a:pt x="12" y="27"/>
                </a:cubicBezTo>
                <a:cubicBezTo>
                  <a:pt x="17" y="30"/>
                  <a:pt x="17" y="30"/>
                  <a:pt x="17" y="30"/>
                </a:cubicBezTo>
                <a:cubicBezTo>
                  <a:pt x="17" y="29"/>
                  <a:pt x="18" y="29"/>
                  <a:pt x="18" y="29"/>
                </a:cubicBezTo>
                <a:cubicBezTo>
                  <a:pt x="22" y="23"/>
                  <a:pt x="22" y="23"/>
                  <a:pt x="22" y="23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17"/>
                  <a:pt x="23" y="17"/>
                  <a:pt x="23" y="17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40" name="Freeform 380"/>
          <p:cNvSpPr>
            <a:spLocks/>
          </p:cNvSpPr>
          <p:nvPr/>
        </p:nvSpPr>
        <p:spPr bwMode="auto">
          <a:xfrm>
            <a:off x="5122863" y="5040313"/>
            <a:ext cx="188912" cy="179387"/>
          </a:xfrm>
          <a:custGeom>
            <a:avLst/>
            <a:gdLst>
              <a:gd name="T0" fmla="*/ 2147483647 w 24"/>
              <a:gd name="T1" fmla="*/ 2147483647 h 23"/>
              <a:gd name="T2" fmla="*/ 2147483647 w 24"/>
              <a:gd name="T3" fmla="*/ 2147483647 h 23"/>
              <a:gd name="T4" fmla="*/ 2147483647 w 24"/>
              <a:gd name="T5" fmla="*/ 2147483647 h 23"/>
              <a:gd name="T6" fmla="*/ 0 w 24"/>
              <a:gd name="T7" fmla="*/ 2147483647 h 23"/>
              <a:gd name="T8" fmla="*/ 2147483647 w 24"/>
              <a:gd name="T9" fmla="*/ 2147483647 h 23"/>
              <a:gd name="T10" fmla="*/ 2147483647 w 24"/>
              <a:gd name="T11" fmla="*/ 2147483647 h 23"/>
              <a:gd name="T12" fmla="*/ 2147483647 w 24"/>
              <a:gd name="T13" fmla="*/ 2147483647 h 23"/>
              <a:gd name="T14" fmla="*/ 2147483647 w 24"/>
              <a:gd name="T15" fmla="*/ 2147483647 h 23"/>
              <a:gd name="T16" fmla="*/ 2147483647 w 24"/>
              <a:gd name="T17" fmla="*/ 2147483647 h 23"/>
              <a:gd name="T18" fmla="*/ 2147483647 w 24"/>
              <a:gd name="T19" fmla="*/ 2147483647 h 23"/>
              <a:gd name="T20" fmla="*/ 2147483647 w 24"/>
              <a:gd name="T21" fmla="*/ 2147483647 h 23"/>
              <a:gd name="T22" fmla="*/ 2147483647 w 24"/>
              <a:gd name="T23" fmla="*/ 2147483647 h 23"/>
              <a:gd name="T24" fmla="*/ 2147483647 w 24"/>
              <a:gd name="T25" fmla="*/ 2147483647 h 23"/>
              <a:gd name="T26" fmla="*/ 2147483647 w 24"/>
              <a:gd name="T27" fmla="*/ 2147483647 h 23"/>
              <a:gd name="T28" fmla="*/ 2147483647 w 24"/>
              <a:gd name="T29" fmla="*/ 2147483647 h 23"/>
              <a:gd name="T30" fmla="*/ 2147483647 w 24"/>
              <a:gd name="T31" fmla="*/ 0 h 23"/>
              <a:gd name="T32" fmla="*/ 2147483647 w 24"/>
              <a:gd name="T33" fmla="*/ 2147483647 h 23"/>
              <a:gd name="T34" fmla="*/ 2147483647 w 24"/>
              <a:gd name="T35" fmla="*/ 2147483647 h 2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"/>
              <a:gd name="T55" fmla="*/ 0 h 23"/>
              <a:gd name="T56" fmla="*/ 24 w 24"/>
              <a:gd name="T57" fmla="*/ 23 h 2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" h="23">
                <a:moveTo>
                  <a:pt x="9" y="5"/>
                </a:moveTo>
                <a:cubicBezTo>
                  <a:pt x="9" y="5"/>
                  <a:pt x="6" y="8"/>
                  <a:pt x="6" y="8"/>
                </a:cubicBezTo>
                <a:cubicBezTo>
                  <a:pt x="5" y="8"/>
                  <a:pt x="2" y="7"/>
                  <a:pt x="2" y="7"/>
                </a:cubicBezTo>
                <a:cubicBezTo>
                  <a:pt x="0" y="8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3" y="12"/>
                  <a:pt x="3" y="12"/>
                  <a:pt x="3" y="12"/>
                </a:cubicBezTo>
                <a:cubicBezTo>
                  <a:pt x="6" y="16"/>
                  <a:pt x="6" y="16"/>
                  <a:pt x="6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20"/>
                  <a:pt x="9" y="20"/>
                  <a:pt x="9" y="20"/>
                </a:cubicBezTo>
                <a:cubicBezTo>
                  <a:pt x="14" y="22"/>
                  <a:pt x="14" y="22"/>
                  <a:pt x="14" y="22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1"/>
                  <a:pt x="13" y="1"/>
                  <a:pt x="13" y="1"/>
                </a:cubicBezTo>
                <a:lnTo>
                  <a:pt x="9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41" name="Freeform 381"/>
          <p:cNvSpPr>
            <a:spLocks/>
          </p:cNvSpPr>
          <p:nvPr/>
        </p:nvSpPr>
        <p:spPr bwMode="auto">
          <a:xfrm>
            <a:off x="5053013" y="4557713"/>
            <a:ext cx="338137" cy="544512"/>
          </a:xfrm>
          <a:custGeom>
            <a:avLst/>
            <a:gdLst>
              <a:gd name="T0" fmla="*/ 2147483647 w 43"/>
              <a:gd name="T1" fmla="*/ 2147483647 h 70"/>
              <a:gd name="T2" fmla="*/ 2147483647 w 43"/>
              <a:gd name="T3" fmla="*/ 2147483647 h 70"/>
              <a:gd name="T4" fmla="*/ 2147483647 w 43"/>
              <a:gd name="T5" fmla="*/ 2147483647 h 70"/>
              <a:gd name="T6" fmla="*/ 2147483647 w 43"/>
              <a:gd name="T7" fmla="*/ 2147483647 h 70"/>
              <a:gd name="T8" fmla="*/ 2147483647 w 43"/>
              <a:gd name="T9" fmla="*/ 2147483647 h 70"/>
              <a:gd name="T10" fmla="*/ 2147483647 w 43"/>
              <a:gd name="T11" fmla="*/ 2147483647 h 70"/>
              <a:gd name="T12" fmla="*/ 2147483647 w 43"/>
              <a:gd name="T13" fmla="*/ 2147483647 h 70"/>
              <a:gd name="T14" fmla="*/ 2147483647 w 43"/>
              <a:gd name="T15" fmla="*/ 2147483647 h 70"/>
              <a:gd name="T16" fmla="*/ 2147483647 w 43"/>
              <a:gd name="T17" fmla="*/ 2147483647 h 70"/>
              <a:gd name="T18" fmla="*/ 2147483647 w 43"/>
              <a:gd name="T19" fmla="*/ 2147483647 h 70"/>
              <a:gd name="T20" fmla="*/ 2147483647 w 43"/>
              <a:gd name="T21" fmla="*/ 2147483647 h 70"/>
              <a:gd name="T22" fmla="*/ 2147483647 w 43"/>
              <a:gd name="T23" fmla="*/ 2147483647 h 70"/>
              <a:gd name="T24" fmla="*/ 2147483647 w 43"/>
              <a:gd name="T25" fmla="*/ 2147483647 h 70"/>
              <a:gd name="T26" fmla="*/ 2147483647 w 43"/>
              <a:gd name="T27" fmla="*/ 2147483647 h 70"/>
              <a:gd name="T28" fmla="*/ 2147483647 w 43"/>
              <a:gd name="T29" fmla="*/ 2147483647 h 70"/>
              <a:gd name="T30" fmla="*/ 0 w 43"/>
              <a:gd name="T31" fmla="*/ 2147483647 h 70"/>
              <a:gd name="T32" fmla="*/ 0 w 43"/>
              <a:gd name="T33" fmla="*/ 2147483647 h 70"/>
              <a:gd name="T34" fmla="*/ 2147483647 w 43"/>
              <a:gd name="T35" fmla="*/ 2147483647 h 70"/>
              <a:gd name="T36" fmla="*/ 2147483647 w 43"/>
              <a:gd name="T37" fmla="*/ 2147483647 h 70"/>
              <a:gd name="T38" fmla="*/ 2147483647 w 43"/>
              <a:gd name="T39" fmla="*/ 2147483647 h 70"/>
              <a:gd name="T40" fmla="*/ 2147483647 w 43"/>
              <a:gd name="T41" fmla="*/ 2147483647 h 70"/>
              <a:gd name="T42" fmla="*/ 2147483647 w 43"/>
              <a:gd name="T43" fmla="*/ 2147483647 h 70"/>
              <a:gd name="T44" fmla="*/ 2147483647 w 43"/>
              <a:gd name="T45" fmla="*/ 2147483647 h 70"/>
              <a:gd name="T46" fmla="*/ 2147483647 w 43"/>
              <a:gd name="T47" fmla="*/ 2147483647 h 70"/>
              <a:gd name="T48" fmla="*/ 2147483647 w 43"/>
              <a:gd name="T49" fmla="*/ 2147483647 h 70"/>
              <a:gd name="T50" fmla="*/ 2147483647 w 43"/>
              <a:gd name="T51" fmla="*/ 2147483647 h 70"/>
              <a:gd name="T52" fmla="*/ 2147483647 w 43"/>
              <a:gd name="T53" fmla="*/ 2147483647 h 70"/>
              <a:gd name="T54" fmla="*/ 2147483647 w 43"/>
              <a:gd name="T55" fmla="*/ 2147483647 h 70"/>
              <a:gd name="T56" fmla="*/ 2147483647 w 43"/>
              <a:gd name="T57" fmla="*/ 2147483647 h 70"/>
              <a:gd name="T58" fmla="*/ 2147483647 w 43"/>
              <a:gd name="T59" fmla="*/ 2147483647 h 70"/>
              <a:gd name="T60" fmla="*/ 2147483647 w 43"/>
              <a:gd name="T61" fmla="*/ 2147483647 h 70"/>
              <a:gd name="T62" fmla="*/ 2147483647 w 43"/>
              <a:gd name="T63" fmla="*/ 2147483647 h 70"/>
              <a:gd name="T64" fmla="*/ 2147483647 w 43"/>
              <a:gd name="T65" fmla="*/ 2147483647 h 70"/>
              <a:gd name="T66" fmla="*/ 2147483647 w 43"/>
              <a:gd name="T67" fmla="*/ 2147483647 h 70"/>
              <a:gd name="T68" fmla="*/ 2147483647 w 43"/>
              <a:gd name="T69" fmla="*/ 2147483647 h 70"/>
              <a:gd name="T70" fmla="*/ 2147483647 w 43"/>
              <a:gd name="T71" fmla="*/ 2147483647 h 70"/>
              <a:gd name="T72" fmla="*/ 2147483647 w 43"/>
              <a:gd name="T73" fmla="*/ 2147483647 h 70"/>
              <a:gd name="T74" fmla="*/ 2147483647 w 43"/>
              <a:gd name="T75" fmla="*/ 2147483647 h 70"/>
              <a:gd name="T76" fmla="*/ 2147483647 w 43"/>
              <a:gd name="T77" fmla="*/ 2147483647 h 70"/>
              <a:gd name="T78" fmla="*/ 2147483647 w 43"/>
              <a:gd name="T79" fmla="*/ 2147483647 h 70"/>
              <a:gd name="T80" fmla="*/ 2147483647 w 43"/>
              <a:gd name="T81" fmla="*/ 2147483647 h 70"/>
              <a:gd name="T82" fmla="*/ 2147483647 w 43"/>
              <a:gd name="T83" fmla="*/ 2147483647 h 70"/>
              <a:gd name="T84" fmla="*/ 2147483647 w 43"/>
              <a:gd name="T85" fmla="*/ 2147483647 h 70"/>
              <a:gd name="T86" fmla="*/ 2147483647 w 43"/>
              <a:gd name="T87" fmla="*/ 2147483647 h 70"/>
              <a:gd name="T88" fmla="*/ 2147483647 w 43"/>
              <a:gd name="T89" fmla="*/ 2147483647 h 70"/>
              <a:gd name="T90" fmla="*/ 2147483647 w 43"/>
              <a:gd name="T91" fmla="*/ 2147483647 h 70"/>
              <a:gd name="T92" fmla="*/ 2147483647 w 43"/>
              <a:gd name="T93" fmla="*/ 2147483647 h 70"/>
              <a:gd name="T94" fmla="*/ 2147483647 w 43"/>
              <a:gd name="T95" fmla="*/ 2147483647 h 70"/>
              <a:gd name="T96" fmla="*/ 2147483647 w 43"/>
              <a:gd name="T97" fmla="*/ 2147483647 h 70"/>
              <a:gd name="T98" fmla="*/ 2147483647 w 43"/>
              <a:gd name="T99" fmla="*/ 2147483647 h 70"/>
              <a:gd name="T100" fmla="*/ 2147483647 w 43"/>
              <a:gd name="T101" fmla="*/ 2147483647 h 70"/>
              <a:gd name="T102" fmla="*/ 2147483647 w 43"/>
              <a:gd name="T103" fmla="*/ 2147483647 h 70"/>
              <a:gd name="T104" fmla="*/ 2147483647 w 43"/>
              <a:gd name="T105" fmla="*/ 2147483647 h 70"/>
              <a:gd name="T106" fmla="*/ 2147483647 w 43"/>
              <a:gd name="T107" fmla="*/ 2147483647 h 70"/>
              <a:gd name="T108" fmla="*/ 2147483647 w 43"/>
              <a:gd name="T109" fmla="*/ 2147483647 h 70"/>
              <a:gd name="T110" fmla="*/ 2147483647 w 43"/>
              <a:gd name="T111" fmla="*/ 0 h 70"/>
              <a:gd name="T112" fmla="*/ 2147483647 w 43"/>
              <a:gd name="T113" fmla="*/ 0 h 70"/>
              <a:gd name="T114" fmla="*/ 2147483647 w 43"/>
              <a:gd name="T115" fmla="*/ 2147483647 h 70"/>
              <a:gd name="T116" fmla="*/ 2147483647 w 43"/>
              <a:gd name="T117" fmla="*/ 0 h 70"/>
              <a:gd name="T118" fmla="*/ 2147483647 w 43"/>
              <a:gd name="T119" fmla="*/ 2147483647 h 70"/>
              <a:gd name="T120" fmla="*/ 2147483647 w 43"/>
              <a:gd name="T121" fmla="*/ 2147483647 h 7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3"/>
              <a:gd name="T184" fmla="*/ 0 h 70"/>
              <a:gd name="T185" fmla="*/ 43 w 43"/>
              <a:gd name="T186" fmla="*/ 70 h 7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3" h="70">
                <a:moveTo>
                  <a:pt x="27" y="6"/>
                </a:moveTo>
                <a:cubicBezTo>
                  <a:pt x="23" y="13"/>
                  <a:pt x="23" y="13"/>
                  <a:pt x="23" y="13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6"/>
                  <a:pt x="22" y="26"/>
                  <a:pt x="22" y="26"/>
                </a:cubicBezTo>
                <a:cubicBezTo>
                  <a:pt x="23" y="32"/>
                  <a:pt x="23" y="32"/>
                  <a:pt x="23" y="32"/>
                </a:cubicBezTo>
                <a:cubicBezTo>
                  <a:pt x="25" y="38"/>
                  <a:pt x="25" y="38"/>
                  <a:pt x="25" y="38"/>
                </a:cubicBezTo>
                <a:cubicBezTo>
                  <a:pt x="22" y="39"/>
                  <a:pt x="22" y="39"/>
                  <a:pt x="22" y="39"/>
                </a:cubicBezTo>
                <a:cubicBezTo>
                  <a:pt x="21" y="45"/>
                  <a:pt x="21" y="45"/>
                  <a:pt x="21" y="45"/>
                </a:cubicBezTo>
                <a:cubicBezTo>
                  <a:pt x="20" y="48"/>
                  <a:pt x="20" y="48"/>
                  <a:pt x="20" y="48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54"/>
                  <a:pt x="23" y="54"/>
                  <a:pt x="23" y="54"/>
                </a:cubicBezTo>
                <a:cubicBezTo>
                  <a:pt x="17" y="51"/>
                  <a:pt x="17" y="51"/>
                  <a:pt x="17" y="51"/>
                </a:cubicBezTo>
                <a:cubicBezTo>
                  <a:pt x="11" y="48"/>
                  <a:pt x="11" y="48"/>
                  <a:pt x="11" y="48"/>
                </a:cubicBezTo>
                <a:cubicBezTo>
                  <a:pt x="6" y="48"/>
                  <a:pt x="6" y="48"/>
                  <a:pt x="6" y="48"/>
                </a:cubicBezTo>
                <a:cubicBezTo>
                  <a:pt x="6" y="52"/>
                  <a:pt x="6" y="52"/>
                  <a:pt x="6" y="5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64"/>
                  <a:pt x="0" y="64"/>
                  <a:pt x="0" y="64"/>
                </a:cubicBezTo>
                <a:cubicBezTo>
                  <a:pt x="2" y="68"/>
                  <a:pt x="2" y="68"/>
                  <a:pt x="2" y="68"/>
                </a:cubicBezTo>
                <a:cubicBezTo>
                  <a:pt x="6" y="68"/>
                  <a:pt x="6" y="68"/>
                  <a:pt x="6" y="68"/>
                </a:cubicBezTo>
                <a:cubicBezTo>
                  <a:pt x="8" y="69"/>
                  <a:pt x="8" y="69"/>
                  <a:pt x="8" y="69"/>
                </a:cubicBezTo>
                <a:cubicBezTo>
                  <a:pt x="7" y="69"/>
                  <a:pt x="7" y="69"/>
                  <a:pt x="7" y="69"/>
                </a:cubicBezTo>
                <a:cubicBezTo>
                  <a:pt x="9" y="70"/>
                  <a:pt x="9" y="70"/>
                  <a:pt x="9" y="70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69"/>
                  <a:pt x="14" y="70"/>
                  <a:pt x="15" y="70"/>
                </a:cubicBezTo>
                <a:cubicBezTo>
                  <a:pt x="15" y="70"/>
                  <a:pt x="18" y="67"/>
                  <a:pt x="18" y="67"/>
                </a:cubicBezTo>
                <a:cubicBezTo>
                  <a:pt x="22" y="63"/>
                  <a:pt x="22" y="63"/>
                  <a:pt x="22" y="63"/>
                </a:cubicBezTo>
                <a:cubicBezTo>
                  <a:pt x="25" y="62"/>
                  <a:pt x="25" y="62"/>
                  <a:pt x="25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1"/>
                  <a:pt x="24" y="61"/>
                  <a:pt x="24" y="61"/>
                </a:cubicBezTo>
                <a:cubicBezTo>
                  <a:pt x="33" y="57"/>
                  <a:pt x="33" y="57"/>
                  <a:pt x="33" y="57"/>
                </a:cubicBezTo>
                <a:cubicBezTo>
                  <a:pt x="37" y="59"/>
                  <a:pt x="37" y="59"/>
                  <a:pt x="37" y="59"/>
                </a:cubicBezTo>
                <a:cubicBezTo>
                  <a:pt x="39" y="62"/>
                  <a:pt x="39" y="62"/>
                  <a:pt x="39" y="62"/>
                </a:cubicBezTo>
                <a:cubicBezTo>
                  <a:pt x="40" y="64"/>
                  <a:pt x="40" y="64"/>
                  <a:pt x="40" y="64"/>
                </a:cubicBezTo>
                <a:cubicBezTo>
                  <a:pt x="43" y="62"/>
                  <a:pt x="43" y="62"/>
                  <a:pt x="43" y="62"/>
                </a:cubicBezTo>
                <a:cubicBezTo>
                  <a:pt x="43" y="59"/>
                  <a:pt x="43" y="59"/>
                  <a:pt x="43" y="59"/>
                </a:cubicBezTo>
                <a:cubicBezTo>
                  <a:pt x="40" y="54"/>
                  <a:pt x="40" y="54"/>
                  <a:pt x="40" y="54"/>
                </a:cubicBezTo>
                <a:cubicBezTo>
                  <a:pt x="40" y="49"/>
                  <a:pt x="40" y="49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39" y="44"/>
                  <a:pt x="39" y="44"/>
                  <a:pt x="39" y="44"/>
                </a:cubicBezTo>
                <a:cubicBezTo>
                  <a:pt x="38" y="42"/>
                  <a:pt x="38" y="42"/>
                  <a:pt x="38" y="42"/>
                </a:cubicBezTo>
                <a:cubicBezTo>
                  <a:pt x="38" y="42"/>
                  <a:pt x="33" y="41"/>
                  <a:pt x="33" y="41"/>
                </a:cubicBezTo>
                <a:cubicBezTo>
                  <a:pt x="32" y="41"/>
                  <a:pt x="28" y="39"/>
                  <a:pt x="28" y="39"/>
                </a:cubicBezTo>
                <a:cubicBezTo>
                  <a:pt x="26" y="34"/>
                  <a:pt x="26" y="34"/>
                  <a:pt x="26" y="34"/>
                </a:cubicBezTo>
                <a:cubicBezTo>
                  <a:pt x="24" y="26"/>
                  <a:pt x="24" y="26"/>
                  <a:pt x="24" y="26"/>
                </a:cubicBezTo>
                <a:cubicBezTo>
                  <a:pt x="26" y="23"/>
                  <a:pt x="26" y="23"/>
                  <a:pt x="26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2" y="20"/>
                  <a:pt x="32" y="20"/>
                  <a:pt x="32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17"/>
                  <a:pt x="36" y="17"/>
                  <a:pt x="36" y="17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6"/>
                  <a:pt x="38" y="16"/>
                  <a:pt x="38" y="16"/>
                </a:cubicBezTo>
                <a:cubicBezTo>
                  <a:pt x="37" y="10"/>
                  <a:pt x="37" y="10"/>
                  <a:pt x="37" y="1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2"/>
                  <a:pt x="39" y="2"/>
                  <a:pt x="39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lnTo>
                  <a:pt x="27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42" name="Freeform 382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2147483647 w 144"/>
              <a:gd name="T39" fmla="*/ 2147483647 h 1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4"/>
              <a:gd name="T61" fmla="*/ 0 h 109"/>
              <a:gd name="T62" fmla="*/ 144 w 144"/>
              <a:gd name="T63" fmla="*/ 109 h 10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  <a:lnTo>
                  <a:pt x="114" y="7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43" name="Freeform 383"/>
          <p:cNvSpPr>
            <a:spLocks/>
          </p:cNvSpPr>
          <p:nvPr/>
        </p:nvSpPr>
        <p:spPr bwMode="auto">
          <a:xfrm>
            <a:off x="4379913" y="4275138"/>
            <a:ext cx="187325" cy="141287"/>
          </a:xfrm>
          <a:custGeom>
            <a:avLst/>
            <a:gdLst>
              <a:gd name="T0" fmla="*/ 2147483647 w 144"/>
              <a:gd name="T1" fmla="*/ 2147483647 h 109"/>
              <a:gd name="T2" fmla="*/ 2147483647 w 144"/>
              <a:gd name="T3" fmla="*/ 2147483647 h 109"/>
              <a:gd name="T4" fmla="*/ 2147483647 w 144"/>
              <a:gd name="T5" fmla="*/ 2147483647 h 109"/>
              <a:gd name="T6" fmla="*/ 2147483647 w 144"/>
              <a:gd name="T7" fmla="*/ 2147483647 h 109"/>
              <a:gd name="T8" fmla="*/ 2147483647 w 144"/>
              <a:gd name="T9" fmla="*/ 2147483647 h 109"/>
              <a:gd name="T10" fmla="*/ 2147483647 w 144"/>
              <a:gd name="T11" fmla="*/ 2147483647 h 109"/>
              <a:gd name="T12" fmla="*/ 2147483647 w 144"/>
              <a:gd name="T13" fmla="*/ 0 h 109"/>
              <a:gd name="T14" fmla="*/ 2147483647 w 144"/>
              <a:gd name="T15" fmla="*/ 0 h 109"/>
              <a:gd name="T16" fmla="*/ 2147483647 w 144"/>
              <a:gd name="T17" fmla="*/ 2147483647 h 109"/>
              <a:gd name="T18" fmla="*/ 2147483647 w 144"/>
              <a:gd name="T19" fmla="*/ 2147483647 h 109"/>
              <a:gd name="T20" fmla="*/ 2147483647 w 144"/>
              <a:gd name="T21" fmla="*/ 2147483647 h 109"/>
              <a:gd name="T22" fmla="*/ 0 w 144"/>
              <a:gd name="T23" fmla="*/ 2147483647 h 109"/>
              <a:gd name="T24" fmla="*/ 0 w 144"/>
              <a:gd name="T25" fmla="*/ 2147483647 h 109"/>
              <a:gd name="T26" fmla="*/ 2147483647 w 144"/>
              <a:gd name="T27" fmla="*/ 2147483647 h 109"/>
              <a:gd name="T28" fmla="*/ 2147483647 w 144"/>
              <a:gd name="T29" fmla="*/ 2147483647 h 109"/>
              <a:gd name="T30" fmla="*/ 2147483647 w 144"/>
              <a:gd name="T31" fmla="*/ 2147483647 h 109"/>
              <a:gd name="T32" fmla="*/ 2147483647 w 144"/>
              <a:gd name="T33" fmla="*/ 2147483647 h 109"/>
              <a:gd name="T34" fmla="*/ 2147483647 w 144"/>
              <a:gd name="T35" fmla="*/ 2147483647 h 109"/>
              <a:gd name="T36" fmla="*/ 2147483647 w 144"/>
              <a:gd name="T37" fmla="*/ 2147483647 h 10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4"/>
              <a:gd name="T58" fmla="*/ 0 h 109"/>
              <a:gd name="T59" fmla="*/ 144 w 144"/>
              <a:gd name="T60" fmla="*/ 109 h 10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4" h="109">
                <a:moveTo>
                  <a:pt x="114" y="79"/>
                </a:moveTo>
                <a:lnTo>
                  <a:pt x="120" y="79"/>
                </a:lnTo>
                <a:lnTo>
                  <a:pt x="138" y="55"/>
                </a:lnTo>
                <a:lnTo>
                  <a:pt x="144" y="49"/>
                </a:lnTo>
                <a:lnTo>
                  <a:pt x="132" y="49"/>
                </a:lnTo>
                <a:lnTo>
                  <a:pt x="108" y="25"/>
                </a:lnTo>
                <a:lnTo>
                  <a:pt x="96" y="0"/>
                </a:lnTo>
                <a:lnTo>
                  <a:pt x="90" y="0"/>
                </a:lnTo>
                <a:lnTo>
                  <a:pt x="54" y="19"/>
                </a:lnTo>
                <a:lnTo>
                  <a:pt x="24" y="43"/>
                </a:lnTo>
                <a:lnTo>
                  <a:pt x="6" y="67"/>
                </a:lnTo>
                <a:lnTo>
                  <a:pt x="0" y="85"/>
                </a:lnTo>
                <a:lnTo>
                  <a:pt x="0" y="97"/>
                </a:lnTo>
                <a:lnTo>
                  <a:pt x="6" y="109"/>
                </a:lnTo>
                <a:lnTo>
                  <a:pt x="36" y="103"/>
                </a:lnTo>
                <a:lnTo>
                  <a:pt x="36" y="109"/>
                </a:lnTo>
                <a:lnTo>
                  <a:pt x="42" y="85"/>
                </a:lnTo>
                <a:lnTo>
                  <a:pt x="72" y="85"/>
                </a:lnTo>
                <a:lnTo>
                  <a:pt x="96" y="85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44" name="Freeform 384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w 18"/>
              <a:gd name="T7" fmla="*/ 2147483647 h 6"/>
              <a:gd name="T8" fmla="*/ 0 60000 65536"/>
              <a:gd name="T9" fmla="*/ 0 60000 65536"/>
              <a:gd name="T10" fmla="*/ 0 60000 65536"/>
              <a:gd name="T11" fmla="*/ 0 60000 65536"/>
              <a:gd name="T12" fmla="*/ 0 w 18"/>
              <a:gd name="T13" fmla="*/ 0 h 6"/>
              <a:gd name="T14" fmla="*/ 18 w 18"/>
              <a:gd name="T15" fmla="*/ 6 h 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45" name="Freeform 385"/>
          <p:cNvSpPr>
            <a:spLocks/>
          </p:cNvSpPr>
          <p:nvPr/>
        </p:nvSpPr>
        <p:spPr bwMode="auto">
          <a:xfrm>
            <a:off x="4503738" y="4378325"/>
            <a:ext cx="23812" cy="6350"/>
          </a:xfrm>
          <a:custGeom>
            <a:avLst/>
            <a:gdLst>
              <a:gd name="T0" fmla="*/ 0 w 18"/>
              <a:gd name="T1" fmla="*/ 2147483647 h 6"/>
              <a:gd name="T2" fmla="*/ 2147483647 w 18"/>
              <a:gd name="T3" fmla="*/ 2147483647 h 6"/>
              <a:gd name="T4" fmla="*/ 2147483647 w 18"/>
              <a:gd name="T5" fmla="*/ 0 h 6"/>
              <a:gd name="T6" fmla="*/ 0 60000 65536"/>
              <a:gd name="T7" fmla="*/ 0 60000 65536"/>
              <a:gd name="T8" fmla="*/ 0 60000 65536"/>
              <a:gd name="T9" fmla="*/ 0 w 18"/>
              <a:gd name="T10" fmla="*/ 0 h 6"/>
              <a:gd name="T11" fmla="*/ 18 w 18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" h="6">
                <a:moveTo>
                  <a:pt x="0" y="6"/>
                </a:moveTo>
                <a:lnTo>
                  <a:pt x="6" y="6"/>
                </a:lnTo>
                <a:lnTo>
                  <a:pt x="18" y="0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46" name="Freeform 386"/>
          <p:cNvSpPr>
            <a:spLocks/>
          </p:cNvSpPr>
          <p:nvPr/>
        </p:nvSpPr>
        <p:spPr bwMode="auto">
          <a:xfrm>
            <a:off x="4425950" y="4384675"/>
            <a:ext cx="101600" cy="131763"/>
          </a:xfrm>
          <a:custGeom>
            <a:avLst/>
            <a:gdLst>
              <a:gd name="T0" fmla="*/ 2147483647 w 78"/>
              <a:gd name="T1" fmla="*/ 2147483647 h 102"/>
              <a:gd name="T2" fmla="*/ 2147483647 w 78"/>
              <a:gd name="T3" fmla="*/ 0 h 102"/>
              <a:gd name="T4" fmla="*/ 2147483647 w 78"/>
              <a:gd name="T5" fmla="*/ 0 h 102"/>
              <a:gd name="T6" fmla="*/ 2147483647 w 78"/>
              <a:gd name="T7" fmla="*/ 0 h 102"/>
              <a:gd name="T8" fmla="*/ 0 w 78"/>
              <a:gd name="T9" fmla="*/ 2147483647 h 102"/>
              <a:gd name="T10" fmla="*/ 2147483647 w 78"/>
              <a:gd name="T11" fmla="*/ 2147483647 h 102"/>
              <a:gd name="T12" fmla="*/ 0 w 78"/>
              <a:gd name="T13" fmla="*/ 2147483647 h 102"/>
              <a:gd name="T14" fmla="*/ 0 w 78"/>
              <a:gd name="T15" fmla="*/ 2147483647 h 102"/>
              <a:gd name="T16" fmla="*/ 2147483647 w 78"/>
              <a:gd name="T17" fmla="*/ 2147483647 h 102"/>
              <a:gd name="T18" fmla="*/ 2147483647 w 78"/>
              <a:gd name="T19" fmla="*/ 2147483647 h 102"/>
              <a:gd name="T20" fmla="*/ 2147483647 w 78"/>
              <a:gd name="T21" fmla="*/ 2147483647 h 102"/>
              <a:gd name="T22" fmla="*/ 2147483647 w 78"/>
              <a:gd name="T23" fmla="*/ 2147483647 h 102"/>
              <a:gd name="T24" fmla="*/ 2147483647 w 78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8"/>
              <a:gd name="T40" fmla="*/ 0 h 102"/>
              <a:gd name="T41" fmla="*/ 78 w 78"/>
              <a:gd name="T42" fmla="*/ 102 h 1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8" h="102">
                <a:moveTo>
                  <a:pt x="60" y="6"/>
                </a:moveTo>
                <a:lnTo>
                  <a:pt x="60" y="0"/>
                </a:lnTo>
                <a:lnTo>
                  <a:pt x="36" y="0"/>
                </a:lnTo>
                <a:lnTo>
                  <a:pt x="6" y="0"/>
                </a:lnTo>
                <a:lnTo>
                  <a:pt x="0" y="24"/>
                </a:lnTo>
                <a:lnTo>
                  <a:pt x="12" y="42"/>
                </a:lnTo>
                <a:lnTo>
                  <a:pt x="0" y="66"/>
                </a:lnTo>
                <a:lnTo>
                  <a:pt x="0" y="84"/>
                </a:lnTo>
                <a:lnTo>
                  <a:pt x="6" y="102"/>
                </a:lnTo>
                <a:lnTo>
                  <a:pt x="36" y="102"/>
                </a:lnTo>
                <a:lnTo>
                  <a:pt x="78" y="90"/>
                </a:lnTo>
                <a:lnTo>
                  <a:pt x="60" y="36"/>
                </a:lnTo>
                <a:lnTo>
                  <a:pt x="60" y="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47" name="Freeform 387"/>
          <p:cNvSpPr>
            <a:spLocks/>
          </p:cNvSpPr>
          <p:nvPr/>
        </p:nvSpPr>
        <p:spPr bwMode="auto">
          <a:xfrm>
            <a:off x="4576763" y="4283075"/>
            <a:ext cx="296862" cy="266700"/>
          </a:xfrm>
          <a:custGeom>
            <a:avLst/>
            <a:gdLst>
              <a:gd name="T0" fmla="*/ 2147483647 w 228"/>
              <a:gd name="T1" fmla="*/ 2147483647 h 205"/>
              <a:gd name="T2" fmla="*/ 2147483647 w 228"/>
              <a:gd name="T3" fmla="*/ 2147483647 h 205"/>
              <a:gd name="T4" fmla="*/ 2147483647 w 228"/>
              <a:gd name="T5" fmla="*/ 2147483647 h 205"/>
              <a:gd name="T6" fmla="*/ 2147483647 w 228"/>
              <a:gd name="T7" fmla="*/ 2147483647 h 205"/>
              <a:gd name="T8" fmla="*/ 2147483647 w 228"/>
              <a:gd name="T9" fmla="*/ 2147483647 h 205"/>
              <a:gd name="T10" fmla="*/ 2147483647 w 228"/>
              <a:gd name="T11" fmla="*/ 2147483647 h 205"/>
              <a:gd name="T12" fmla="*/ 2147483647 w 228"/>
              <a:gd name="T13" fmla="*/ 2147483647 h 205"/>
              <a:gd name="T14" fmla="*/ 2147483647 w 228"/>
              <a:gd name="T15" fmla="*/ 2147483647 h 205"/>
              <a:gd name="T16" fmla="*/ 2147483647 w 228"/>
              <a:gd name="T17" fmla="*/ 2147483647 h 205"/>
              <a:gd name="T18" fmla="*/ 2147483647 w 228"/>
              <a:gd name="T19" fmla="*/ 0 h 205"/>
              <a:gd name="T20" fmla="*/ 2147483647 w 228"/>
              <a:gd name="T21" fmla="*/ 2147483647 h 205"/>
              <a:gd name="T22" fmla="*/ 2147483647 w 228"/>
              <a:gd name="T23" fmla="*/ 2147483647 h 205"/>
              <a:gd name="T24" fmla="*/ 2147483647 w 228"/>
              <a:gd name="T25" fmla="*/ 2147483647 h 205"/>
              <a:gd name="T26" fmla="*/ 2147483647 w 228"/>
              <a:gd name="T27" fmla="*/ 2147483647 h 205"/>
              <a:gd name="T28" fmla="*/ 2147483647 w 228"/>
              <a:gd name="T29" fmla="*/ 2147483647 h 205"/>
              <a:gd name="T30" fmla="*/ 2147483647 w 228"/>
              <a:gd name="T31" fmla="*/ 2147483647 h 205"/>
              <a:gd name="T32" fmla="*/ 2147483647 w 228"/>
              <a:gd name="T33" fmla="*/ 2147483647 h 205"/>
              <a:gd name="T34" fmla="*/ 2147483647 w 228"/>
              <a:gd name="T35" fmla="*/ 2147483647 h 205"/>
              <a:gd name="T36" fmla="*/ 2147483647 w 228"/>
              <a:gd name="T37" fmla="*/ 2147483647 h 205"/>
              <a:gd name="T38" fmla="*/ 0 w 228"/>
              <a:gd name="T39" fmla="*/ 2147483647 h 205"/>
              <a:gd name="T40" fmla="*/ 0 w 228"/>
              <a:gd name="T41" fmla="*/ 2147483647 h 205"/>
              <a:gd name="T42" fmla="*/ 2147483647 w 228"/>
              <a:gd name="T43" fmla="*/ 2147483647 h 205"/>
              <a:gd name="T44" fmla="*/ 2147483647 w 228"/>
              <a:gd name="T45" fmla="*/ 2147483647 h 205"/>
              <a:gd name="T46" fmla="*/ 2147483647 w 228"/>
              <a:gd name="T47" fmla="*/ 2147483647 h 205"/>
              <a:gd name="T48" fmla="*/ 2147483647 w 228"/>
              <a:gd name="T49" fmla="*/ 2147483647 h 205"/>
              <a:gd name="T50" fmla="*/ 2147483647 w 228"/>
              <a:gd name="T51" fmla="*/ 2147483647 h 205"/>
              <a:gd name="T52" fmla="*/ 2147483647 w 228"/>
              <a:gd name="T53" fmla="*/ 2147483647 h 2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28"/>
              <a:gd name="T82" fmla="*/ 0 h 205"/>
              <a:gd name="T83" fmla="*/ 228 w 228"/>
              <a:gd name="T84" fmla="*/ 205 h 20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28" h="205">
                <a:moveTo>
                  <a:pt x="120" y="151"/>
                </a:moveTo>
                <a:lnTo>
                  <a:pt x="150" y="163"/>
                </a:lnTo>
                <a:lnTo>
                  <a:pt x="180" y="121"/>
                </a:lnTo>
                <a:lnTo>
                  <a:pt x="198" y="73"/>
                </a:lnTo>
                <a:lnTo>
                  <a:pt x="204" y="55"/>
                </a:lnTo>
                <a:lnTo>
                  <a:pt x="222" y="49"/>
                </a:lnTo>
                <a:lnTo>
                  <a:pt x="228" y="31"/>
                </a:lnTo>
                <a:lnTo>
                  <a:pt x="210" y="25"/>
                </a:lnTo>
                <a:lnTo>
                  <a:pt x="198" y="7"/>
                </a:lnTo>
                <a:lnTo>
                  <a:pt x="204" y="0"/>
                </a:lnTo>
                <a:lnTo>
                  <a:pt x="174" y="25"/>
                </a:lnTo>
                <a:lnTo>
                  <a:pt x="144" y="31"/>
                </a:lnTo>
                <a:lnTo>
                  <a:pt x="108" y="31"/>
                </a:lnTo>
                <a:lnTo>
                  <a:pt x="84" y="43"/>
                </a:lnTo>
                <a:lnTo>
                  <a:pt x="48" y="31"/>
                </a:lnTo>
                <a:lnTo>
                  <a:pt x="24" y="31"/>
                </a:lnTo>
                <a:lnTo>
                  <a:pt x="12" y="49"/>
                </a:lnTo>
                <a:lnTo>
                  <a:pt x="12" y="67"/>
                </a:lnTo>
                <a:lnTo>
                  <a:pt x="12" y="91"/>
                </a:lnTo>
                <a:lnTo>
                  <a:pt x="0" y="133"/>
                </a:lnTo>
                <a:lnTo>
                  <a:pt x="0" y="163"/>
                </a:lnTo>
                <a:lnTo>
                  <a:pt x="24" y="163"/>
                </a:lnTo>
                <a:lnTo>
                  <a:pt x="48" y="193"/>
                </a:lnTo>
                <a:lnTo>
                  <a:pt x="72" y="199"/>
                </a:lnTo>
                <a:lnTo>
                  <a:pt x="96" y="205"/>
                </a:lnTo>
                <a:lnTo>
                  <a:pt x="102" y="175"/>
                </a:lnTo>
                <a:lnTo>
                  <a:pt x="120" y="15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48" name="Freeform 388"/>
          <p:cNvSpPr>
            <a:spLocks/>
          </p:cNvSpPr>
          <p:nvPr/>
        </p:nvSpPr>
        <p:spPr bwMode="auto">
          <a:xfrm>
            <a:off x="4865688" y="4384675"/>
            <a:ext cx="320675" cy="187325"/>
          </a:xfrm>
          <a:custGeom>
            <a:avLst/>
            <a:gdLst>
              <a:gd name="T0" fmla="*/ 2147483647 w 246"/>
              <a:gd name="T1" fmla="*/ 2147483647 h 144"/>
              <a:gd name="T2" fmla="*/ 2147483647 w 246"/>
              <a:gd name="T3" fmla="*/ 2147483647 h 144"/>
              <a:gd name="T4" fmla="*/ 2147483647 w 246"/>
              <a:gd name="T5" fmla="*/ 2147483647 h 144"/>
              <a:gd name="T6" fmla="*/ 2147483647 w 246"/>
              <a:gd name="T7" fmla="*/ 2147483647 h 144"/>
              <a:gd name="T8" fmla="*/ 0 w 246"/>
              <a:gd name="T9" fmla="*/ 2147483647 h 144"/>
              <a:gd name="T10" fmla="*/ 2147483647 w 246"/>
              <a:gd name="T11" fmla="*/ 2147483647 h 144"/>
              <a:gd name="T12" fmla="*/ 2147483647 w 246"/>
              <a:gd name="T13" fmla="*/ 2147483647 h 144"/>
              <a:gd name="T14" fmla="*/ 2147483647 w 246"/>
              <a:gd name="T15" fmla="*/ 2147483647 h 144"/>
              <a:gd name="T16" fmla="*/ 2147483647 w 246"/>
              <a:gd name="T17" fmla="*/ 2147483647 h 144"/>
              <a:gd name="T18" fmla="*/ 2147483647 w 246"/>
              <a:gd name="T19" fmla="*/ 2147483647 h 144"/>
              <a:gd name="T20" fmla="*/ 2147483647 w 246"/>
              <a:gd name="T21" fmla="*/ 2147483647 h 144"/>
              <a:gd name="T22" fmla="*/ 2147483647 w 246"/>
              <a:gd name="T23" fmla="*/ 2147483647 h 144"/>
              <a:gd name="T24" fmla="*/ 2147483647 w 246"/>
              <a:gd name="T25" fmla="*/ 2147483647 h 144"/>
              <a:gd name="T26" fmla="*/ 2147483647 w 246"/>
              <a:gd name="T27" fmla="*/ 2147483647 h 144"/>
              <a:gd name="T28" fmla="*/ 2147483647 w 246"/>
              <a:gd name="T29" fmla="*/ 2147483647 h 144"/>
              <a:gd name="T30" fmla="*/ 2147483647 w 246"/>
              <a:gd name="T31" fmla="*/ 2147483647 h 144"/>
              <a:gd name="T32" fmla="*/ 2147483647 w 246"/>
              <a:gd name="T33" fmla="*/ 2147483647 h 144"/>
              <a:gd name="T34" fmla="*/ 2147483647 w 246"/>
              <a:gd name="T35" fmla="*/ 2147483647 h 144"/>
              <a:gd name="T36" fmla="*/ 2147483647 w 246"/>
              <a:gd name="T37" fmla="*/ 2147483647 h 144"/>
              <a:gd name="T38" fmla="*/ 2147483647 w 246"/>
              <a:gd name="T39" fmla="*/ 0 h 144"/>
              <a:gd name="T40" fmla="*/ 2147483647 w 246"/>
              <a:gd name="T41" fmla="*/ 2147483647 h 144"/>
              <a:gd name="T42" fmla="*/ 2147483647 w 246"/>
              <a:gd name="T43" fmla="*/ 2147483647 h 144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46"/>
              <a:gd name="T67" fmla="*/ 0 h 144"/>
              <a:gd name="T68" fmla="*/ 246 w 246"/>
              <a:gd name="T69" fmla="*/ 144 h 144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46" h="144">
                <a:moveTo>
                  <a:pt x="78" y="36"/>
                </a:moveTo>
                <a:lnTo>
                  <a:pt x="72" y="48"/>
                </a:lnTo>
                <a:lnTo>
                  <a:pt x="36" y="60"/>
                </a:lnTo>
                <a:lnTo>
                  <a:pt x="12" y="66"/>
                </a:lnTo>
                <a:lnTo>
                  <a:pt x="0" y="102"/>
                </a:lnTo>
                <a:lnTo>
                  <a:pt x="12" y="132"/>
                </a:lnTo>
                <a:lnTo>
                  <a:pt x="18" y="144"/>
                </a:lnTo>
                <a:lnTo>
                  <a:pt x="42" y="132"/>
                </a:lnTo>
                <a:lnTo>
                  <a:pt x="66" y="132"/>
                </a:lnTo>
                <a:lnTo>
                  <a:pt x="78" y="138"/>
                </a:lnTo>
                <a:lnTo>
                  <a:pt x="78" y="114"/>
                </a:lnTo>
                <a:lnTo>
                  <a:pt x="114" y="108"/>
                </a:lnTo>
                <a:lnTo>
                  <a:pt x="144" y="120"/>
                </a:lnTo>
                <a:lnTo>
                  <a:pt x="198" y="108"/>
                </a:lnTo>
                <a:lnTo>
                  <a:pt x="246" y="102"/>
                </a:lnTo>
                <a:lnTo>
                  <a:pt x="210" y="66"/>
                </a:lnTo>
                <a:lnTo>
                  <a:pt x="186" y="54"/>
                </a:lnTo>
                <a:lnTo>
                  <a:pt x="168" y="24"/>
                </a:lnTo>
                <a:lnTo>
                  <a:pt x="156" y="0"/>
                </a:lnTo>
                <a:lnTo>
                  <a:pt x="108" y="30"/>
                </a:lnTo>
                <a:lnTo>
                  <a:pt x="78" y="3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49" name="Freeform 389"/>
          <p:cNvSpPr>
            <a:spLocks/>
          </p:cNvSpPr>
          <p:nvPr/>
        </p:nvSpPr>
        <p:spPr bwMode="auto">
          <a:xfrm>
            <a:off x="4772025" y="4557713"/>
            <a:ext cx="195263" cy="233362"/>
          </a:xfrm>
          <a:custGeom>
            <a:avLst/>
            <a:gdLst>
              <a:gd name="T0" fmla="*/ 2147483647 w 150"/>
              <a:gd name="T1" fmla="*/ 2147483647 h 180"/>
              <a:gd name="T2" fmla="*/ 2147483647 w 150"/>
              <a:gd name="T3" fmla="*/ 2147483647 h 180"/>
              <a:gd name="T4" fmla="*/ 2147483647 w 150"/>
              <a:gd name="T5" fmla="*/ 2147483647 h 180"/>
              <a:gd name="T6" fmla="*/ 2147483647 w 150"/>
              <a:gd name="T7" fmla="*/ 2147483647 h 180"/>
              <a:gd name="T8" fmla="*/ 2147483647 w 150"/>
              <a:gd name="T9" fmla="*/ 2147483647 h 180"/>
              <a:gd name="T10" fmla="*/ 2147483647 w 150"/>
              <a:gd name="T11" fmla="*/ 0 h 180"/>
              <a:gd name="T12" fmla="*/ 2147483647 w 150"/>
              <a:gd name="T13" fmla="*/ 0 h 180"/>
              <a:gd name="T14" fmla="*/ 2147483647 w 150"/>
              <a:gd name="T15" fmla="*/ 2147483647 h 180"/>
              <a:gd name="T16" fmla="*/ 2147483647 w 150"/>
              <a:gd name="T17" fmla="*/ 2147483647 h 180"/>
              <a:gd name="T18" fmla="*/ 2147483647 w 150"/>
              <a:gd name="T19" fmla="*/ 2147483647 h 180"/>
              <a:gd name="T20" fmla="*/ 2147483647 w 150"/>
              <a:gd name="T21" fmla="*/ 2147483647 h 180"/>
              <a:gd name="T22" fmla="*/ 2147483647 w 150"/>
              <a:gd name="T23" fmla="*/ 2147483647 h 180"/>
              <a:gd name="T24" fmla="*/ 2147483647 w 150"/>
              <a:gd name="T25" fmla="*/ 2147483647 h 180"/>
              <a:gd name="T26" fmla="*/ 2147483647 w 150"/>
              <a:gd name="T27" fmla="*/ 2147483647 h 180"/>
              <a:gd name="T28" fmla="*/ 2147483647 w 150"/>
              <a:gd name="T29" fmla="*/ 2147483647 h 180"/>
              <a:gd name="T30" fmla="*/ 2147483647 w 150"/>
              <a:gd name="T31" fmla="*/ 2147483647 h 180"/>
              <a:gd name="T32" fmla="*/ 2147483647 w 150"/>
              <a:gd name="T33" fmla="*/ 2147483647 h 180"/>
              <a:gd name="T34" fmla="*/ 0 w 150"/>
              <a:gd name="T35" fmla="*/ 2147483647 h 180"/>
              <a:gd name="T36" fmla="*/ 2147483647 w 150"/>
              <a:gd name="T37" fmla="*/ 2147483647 h 180"/>
              <a:gd name="T38" fmla="*/ 2147483647 w 150"/>
              <a:gd name="T39" fmla="*/ 2147483647 h 180"/>
              <a:gd name="T40" fmla="*/ 2147483647 w 150"/>
              <a:gd name="T41" fmla="*/ 2147483647 h 180"/>
              <a:gd name="T42" fmla="*/ 2147483647 w 150"/>
              <a:gd name="T43" fmla="*/ 2147483647 h 18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50"/>
              <a:gd name="T67" fmla="*/ 0 h 180"/>
              <a:gd name="T68" fmla="*/ 150 w 150"/>
              <a:gd name="T69" fmla="*/ 180 h 18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50" h="180">
                <a:moveTo>
                  <a:pt x="66" y="162"/>
                </a:moveTo>
                <a:lnTo>
                  <a:pt x="90" y="144"/>
                </a:lnTo>
                <a:lnTo>
                  <a:pt x="114" y="96"/>
                </a:lnTo>
                <a:lnTo>
                  <a:pt x="132" y="78"/>
                </a:lnTo>
                <a:lnTo>
                  <a:pt x="150" y="6"/>
                </a:lnTo>
                <a:lnTo>
                  <a:pt x="138" y="0"/>
                </a:lnTo>
                <a:lnTo>
                  <a:pt x="114" y="0"/>
                </a:lnTo>
                <a:lnTo>
                  <a:pt x="90" y="12"/>
                </a:lnTo>
                <a:lnTo>
                  <a:pt x="72" y="18"/>
                </a:lnTo>
                <a:lnTo>
                  <a:pt x="60" y="30"/>
                </a:lnTo>
                <a:lnTo>
                  <a:pt x="48" y="36"/>
                </a:lnTo>
                <a:lnTo>
                  <a:pt x="48" y="48"/>
                </a:lnTo>
                <a:lnTo>
                  <a:pt x="60" y="54"/>
                </a:lnTo>
                <a:lnTo>
                  <a:pt x="54" y="84"/>
                </a:lnTo>
                <a:lnTo>
                  <a:pt x="48" y="114"/>
                </a:lnTo>
                <a:lnTo>
                  <a:pt x="30" y="114"/>
                </a:lnTo>
                <a:lnTo>
                  <a:pt x="12" y="126"/>
                </a:lnTo>
                <a:lnTo>
                  <a:pt x="0" y="138"/>
                </a:lnTo>
                <a:lnTo>
                  <a:pt x="18" y="156"/>
                </a:lnTo>
                <a:lnTo>
                  <a:pt x="24" y="180"/>
                </a:lnTo>
                <a:lnTo>
                  <a:pt x="42" y="162"/>
                </a:lnTo>
                <a:lnTo>
                  <a:pt x="66" y="16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50" name="Freeform 390"/>
          <p:cNvSpPr>
            <a:spLocks/>
          </p:cNvSpPr>
          <p:nvPr/>
        </p:nvSpPr>
        <p:spPr bwMode="auto">
          <a:xfrm>
            <a:off x="4732338" y="4605338"/>
            <a:ext cx="117475" cy="130175"/>
          </a:xfrm>
          <a:custGeom>
            <a:avLst/>
            <a:gdLst>
              <a:gd name="T0" fmla="*/ 2147483647 w 90"/>
              <a:gd name="T1" fmla="*/ 2147483647 h 102"/>
              <a:gd name="T2" fmla="*/ 2147483647 w 90"/>
              <a:gd name="T3" fmla="*/ 2147483647 h 102"/>
              <a:gd name="T4" fmla="*/ 2147483647 w 90"/>
              <a:gd name="T5" fmla="*/ 2147483647 h 102"/>
              <a:gd name="T6" fmla="*/ 2147483647 w 90"/>
              <a:gd name="T7" fmla="*/ 2147483647 h 102"/>
              <a:gd name="T8" fmla="*/ 2147483647 w 90"/>
              <a:gd name="T9" fmla="*/ 2147483647 h 102"/>
              <a:gd name="T10" fmla="*/ 2147483647 w 90"/>
              <a:gd name="T11" fmla="*/ 0 h 102"/>
              <a:gd name="T12" fmla="*/ 2147483647 w 90"/>
              <a:gd name="T13" fmla="*/ 0 h 102"/>
              <a:gd name="T14" fmla="*/ 0 w 90"/>
              <a:gd name="T15" fmla="*/ 0 h 102"/>
              <a:gd name="T16" fmla="*/ 0 w 90"/>
              <a:gd name="T17" fmla="*/ 2147483647 h 102"/>
              <a:gd name="T18" fmla="*/ 0 w 90"/>
              <a:gd name="T19" fmla="*/ 2147483647 h 102"/>
              <a:gd name="T20" fmla="*/ 2147483647 w 90"/>
              <a:gd name="T21" fmla="*/ 2147483647 h 102"/>
              <a:gd name="T22" fmla="*/ 2147483647 w 90"/>
              <a:gd name="T23" fmla="*/ 2147483647 h 102"/>
              <a:gd name="T24" fmla="*/ 2147483647 w 90"/>
              <a:gd name="T25" fmla="*/ 2147483647 h 1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0"/>
              <a:gd name="T40" fmla="*/ 0 h 102"/>
              <a:gd name="T41" fmla="*/ 90 w 90"/>
              <a:gd name="T42" fmla="*/ 102 h 1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0" h="102">
                <a:moveTo>
                  <a:pt x="60" y="78"/>
                </a:moveTo>
                <a:lnTo>
                  <a:pt x="78" y="78"/>
                </a:lnTo>
                <a:lnTo>
                  <a:pt x="84" y="48"/>
                </a:lnTo>
                <a:lnTo>
                  <a:pt x="90" y="18"/>
                </a:lnTo>
                <a:lnTo>
                  <a:pt x="78" y="12"/>
                </a:lnTo>
                <a:lnTo>
                  <a:pt x="78" y="0"/>
                </a:lnTo>
                <a:lnTo>
                  <a:pt x="48" y="0"/>
                </a:lnTo>
                <a:lnTo>
                  <a:pt x="0" y="0"/>
                </a:lnTo>
                <a:lnTo>
                  <a:pt x="0" y="18"/>
                </a:lnTo>
                <a:lnTo>
                  <a:pt x="0" y="54"/>
                </a:lnTo>
                <a:lnTo>
                  <a:pt x="30" y="102"/>
                </a:lnTo>
                <a:lnTo>
                  <a:pt x="42" y="90"/>
                </a:lnTo>
                <a:lnTo>
                  <a:pt x="60" y="7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51" name="Freeform 391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2147483647 w 144"/>
              <a:gd name="T43" fmla="*/ 2147483647 h 19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44"/>
              <a:gd name="T67" fmla="*/ 0 h 198"/>
              <a:gd name="T68" fmla="*/ 144 w 144"/>
              <a:gd name="T69" fmla="*/ 198 h 19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  <a:lnTo>
                  <a:pt x="144" y="17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52" name="Freeform 392"/>
          <p:cNvSpPr>
            <a:spLocks/>
          </p:cNvSpPr>
          <p:nvPr/>
        </p:nvSpPr>
        <p:spPr bwMode="auto">
          <a:xfrm>
            <a:off x="4700588" y="4346575"/>
            <a:ext cx="187325" cy="258763"/>
          </a:xfrm>
          <a:custGeom>
            <a:avLst/>
            <a:gdLst>
              <a:gd name="T0" fmla="*/ 2147483647 w 144"/>
              <a:gd name="T1" fmla="*/ 2147483647 h 198"/>
              <a:gd name="T2" fmla="*/ 2147483647 w 144"/>
              <a:gd name="T3" fmla="*/ 2147483647 h 198"/>
              <a:gd name="T4" fmla="*/ 2147483647 w 144"/>
              <a:gd name="T5" fmla="*/ 2147483647 h 198"/>
              <a:gd name="T6" fmla="*/ 2147483647 w 144"/>
              <a:gd name="T7" fmla="*/ 2147483647 h 198"/>
              <a:gd name="T8" fmla="*/ 2147483647 w 144"/>
              <a:gd name="T9" fmla="*/ 2147483647 h 198"/>
              <a:gd name="T10" fmla="*/ 2147483647 w 144"/>
              <a:gd name="T11" fmla="*/ 2147483647 h 198"/>
              <a:gd name="T12" fmla="*/ 2147483647 w 144"/>
              <a:gd name="T13" fmla="*/ 2147483647 h 198"/>
              <a:gd name="T14" fmla="*/ 2147483647 w 144"/>
              <a:gd name="T15" fmla="*/ 2147483647 h 198"/>
              <a:gd name="T16" fmla="*/ 2147483647 w 144"/>
              <a:gd name="T17" fmla="*/ 0 h 198"/>
              <a:gd name="T18" fmla="*/ 2147483647 w 144"/>
              <a:gd name="T19" fmla="*/ 0 h 198"/>
              <a:gd name="T20" fmla="*/ 2147483647 w 144"/>
              <a:gd name="T21" fmla="*/ 2147483647 h 198"/>
              <a:gd name="T22" fmla="*/ 2147483647 w 144"/>
              <a:gd name="T23" fmla="*/ 2147483647 h 198"/>
              <a:gd name="T24" fmla="*/ 2147483647 w 144"/>
              <a:gd name="T25" fmla="*/ 2147483647 h 198"/>
              <a:gd name="T26" fmla="*/ 2147483647 w 144"/>
              <a:gd name="T27" fmla="*/ 2147483647 h 198"/>
              <a:gd name="T28" fmla="*/ 2147483647 w 144"/>
              <a:gd name="T29" fmla="*/ 2147483647 h 198"/>
              <a:gd name="T30" fmla="*/ 2147483647 w 144"/>
              <a:gd name="T31" fmla="*/ 2147483647 h 198"/>
              <a:gd name="T32" fmla="*/ 0 w 144"/>
              <a:gd name="T33" fmla="*/ 2147483647 h 198"/>
              <a:gd name="T34" fmla="*/ 2147483647 w 144"/>
              <a:gd name="T35" fmla="*/ 2147483647 h 198"/>
              <a:gd name="T36" fmla="*/ 2147483647 w 144"/>
              <a:gd name="T37" fmla="*/ 2147483647 h 198"/>
              <a:gd name="T38" fmla="*/ 2147483647 w 144"/>
              <a:gd name="T39" fmla="*/ 2147483647 h 198"/>
              <a:gd name="T40" fmla="*/ 2147483647 w 144"/>
              <a:gd name="T41" fmla="*/ 2147483647 h 1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44"/>
              <a:gd name="T64" fmla="*/ 0 h 198"/>
              <a:gd name="T65" fmla="*/ 144 w 144"/>
              <a:gd name="T66" fmla="*/ 198 h 1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44" h="198">
                <a:moveTo>
                  <a:pt x="144" y="174"/>
                </a:moveTo>
                <a:lnTo>
                  <a:pt x="138" y="162"/>
                </a:lnTo>
                <a:lnTo>
                  <a:pt x="126" y="132"/>
                </a:lnTo>
                <a:lnTo>
                  <a:pt x="138" y="96"/>
                </a:lnTo>
                <a:lnTo>
                  <a:pt x="132" y="96"/>
                </a:lnTo>
                <a:lnTo>
                  <a:pt x="114" y="66"/>
                </a:lnTo>
                <a:lnTo>
                  <a:pt x="114" y="48"/>
                </a:lnTo>
                <a:lnTo>
                  <a:pt x="138" y="42"/>
                </a:lnTo>
                <a:lnTo>
                  <a:pt x="126" y="0"/>
                </a:lnTo>
                <a:lnTo>
                  <a:pt x="108" y="6"/>
                </a:lnTo>
                <a:lnTo>
                  <a:pt x="102" y="24"/>
                </a:lnTo>
                <a:lnTo>
                  <a:pt x="84" y="72"/>
                </a:lnTo>
                <a:lnTo>
                  <a:pt x="54" y="114"/>
                </a:lnTo>
                <a:lnTo>
                  <a:pt x="24" y="102"/>
                </a:lnTo>
                <a:lnTo>
                  <a:pt x="6" y="126"/>
                </a:lnTo>
                <a:lnTo>
                  <a:pt x="0" y="156"/>
                </a:lnTo>
                <a:lnTo>
                  <a:pt x="18" y="156"/>
                </a:lnTo>
                <a:lnTo>
                  <a:pt x="24" y="198"/>
                </a:lnTo>
                <a:lnTo>
                  <a:pt x="72" y="198"/>
                </a:lnTo>
                <a:lnTo>
                  <a:pt x="102" y="198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53" name="Freeform 393"/>
          <p:cNvSpPr>
            <a:spLocks/>
          </p:cNvSpPr>
          <p:nvPr/>
        </p:nvSpPr>
        <p:spPr bwMode="auto">
          <a:xfrm>
            <a:off x="4527550" y="4337050"/>
            <a:ext cx="63500" cy="157163"/>
          </a:xfrm>
          <a:custGeom>
            <a:avLst/>
            <a:gdLst>
              <a:gd name="T0" fmla="*/ 2147483647 w 48"/>
              <a:gd name="T1" fmla="*/ 2147483647 h 120"/>
              <a:gd name="T2" fmla="*/ 2147483647 w 48"/>
              <a:gd name="T3" fmla="*/ 2147483647 h 120"/>
              <a:gd name="T4" fmla="*/ 2147483647 w 48"/>
              <a:gd name="T5" fmla="*/ 2147483647 h 120"/>
              <a:gd name="T6" fmla="*/ 2147483647 w 48"/>
              <a:gd name="T7" fmla="*/ 2147483647 h 120"/>
              <a:gd name="T8" fmla="*/ 2147483647 w 48"/>
              <a:gd name="T9" fmla="*/ 0 h 120"/>
              <a:gd name="T10" fmla="*/ 2147483647 w 48"/>
              <a:gd name="T11" fmla="*/ 2147483647 h 120"/>
              <a:gd name="T12" fmla="*/ 2147483647 w 48"/>
              <a:gd name="T13" fmla="*/ 2147483647 h 120"/>
              <a:gd name="T14" fmla="*/ 0 w 48"/>
              <a:gd name="T15" fmla="*/ 2147483647 h 120"/>
              <a:gd name="T16" fmla="*/ 0 w 48"/>
              <a:gd name="T17" fmla="*/ 2147483647 h 120"/>
              <a:gd name="T18" fmla="*/ 2147483647 w 48"/>
              <a:gd name="T19" fmla="*/ 2147483647 h 120"/>
              <a:gd name="T20" fmla="*/ 2147483647 w 48"/>
              <a:gd name="T21" fmla="*/ 2147483647 h 120"/>
              <a:gd name="T22" fmla="*/ 2147483647 w 48"/>
              <a:gd name="T23" fmla="*/ 2147483647 h 120"/>
              <a:gd name="T24" fmla="*/ 2147483647 w 48"/>
              <a:gd name="T25" fmla="*/ 2147483647 h 120"/>
              <a:gd name="T26" fmla="*/ 2147483647 w 48"/>
              <a:gd name="T27" fmla="*/ 2147483647 h 120"/>
              <a:gd name="T28" fmla="*/ 2147483647 w 48"/>
              <a:gd name="T29" fmla="*/ 2147483647 h 1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8"/>
              <a:gd name="T46" fmla="*/ 0 h 120"/>
              <a:gd name="T47" fmla="*/ 48 w 48"/>
              <a:gd name="T48" fmla="*/ 120 h 1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8" h="120">
                <a:moveTo>
                  <a:pt x="48" y="48"/>
                </a:moveTo>
                <a:lnTo>
                  <a:pt x="48" y="24"/>
                </a:lnTo>
                <a:lnTo>
                  <a:pt x="48" y="6"/>
                </a:lnTo>
                <a:lnTo>
                  <a:pt x="42" y="6"/>
                </a:lnTo>
                <a:lnTo>
                  <a:pt x="30" y="0"/>
                </a:lnTo>
                <a:lnTo>
                  <a:pt x="24" y="6"/>
                </a:lnTo>
                <a:lnTo>
                  <a:pt x="6" y="30"/>
                </a:lnTo>
                <a:lnTo>
                  <a:pt x="0" y="30"/>
                </a:lnTo>
                <a:lnTo>
                  <a:pt x="0" y="48"/>
                </a:lnTo>
                <a:lnTo>
                  <a:pt x="6" y="90"/>
                </a:lnTo>
                <a:lnTo>
                  <a:pt x="24" y="120"/>
                </a:lnTo>
                <a:lnTo>
                  <a:pt x="36" y="120"/>
                </a:lnTo>
                <a:lnTo>
                  <a:pt x="36" y="90"/>
                </a:lnTo>
                <a:lnTo>
                  <a:pt x="48" y="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54" name="Freeform 394"/>
          <p:cNvSpPr>
            <a:spLocks/>
          </p:cNvSpPr>
          <p:nvPr/>
        </p:nvSpPr>
        <p:spPr bwMode="auto">
          <a:xfrm>
            <a:off x="4503738" y="4378325"/>
            <a:ext cx="55562" cy="123825"/>
          </a:xfrm>
          <a:custGeom>
            <a:avLst/>
            <a:gdLst>
              <a:gd name="T0" fmla="*/ 2147483647 w 42"/>
              <a:gd name="T1" fmla="*/ 2147483647 h 96"/>
              <a:gd name="T2" fmla="*/ 2147483647 w 42"/>
              <a:gd name="T3" fmla="*/ 0 h 96"/>
              <a:gd name="T4" fmla="*/ 2147483647 w 42"/>
              <a:gd name="T5" fmla="*/ 2147483647 h 96"/>
              <a:gd name="T6" fmla="*/ 0 w 42"/>
              <a:gd name="T7" fmla="*/ 2147483647 h 96"/>
              <a:gd name="T8" fmla="*/ 0 w 42"/>
              <a:gd name="T9" fmla="*/ 2147483647 h 96"/>
              <a:gd name="T10" fmla="*/ 0 w 42"/>
              <a:gd name="T11" fmla="*/ 2147483647 h 96"/>
              <a:gd name="T12" fmla="*/ 2147483647 w 42"/>
              <a:gd name="T13" fmla="*/ 2147483647 h 96"/>
              <a:gd name="T14" fmla="*/ 2147483647 w 42"/>
              <a:gd name="T15" fmla="*/ 2147483647 h 96"/>
              <a:gd name="T16" fmla="*/ 2147483647 w 42"/>
              <a:gd name="T17" fmla="*/ 2147483647 h 96"/>
              <a:gd name="T18" fmla="*/ 2147483647 w 42"/>
              <a:gd name="T19" fmla="*/ 2147483647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2"/>
              <a:gd name="T31" fmla="*/ 0 h 96"/>
              <a:gd name="T32" fmla="*/ 42 w 42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2" h="96">
                <a:moveTo>
                  <a:pt x="18" y="18"/>
                </a:moveTo>
                <a:lnTo>
                  <a:pt x="18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42"/>
                </a:lnTo>
                <a:lnTo>
                  <a:pt x="18" y="96"/>
                </a:lnTo>
                <a:lnTo>
                  <a:pt x="42" y="90"/>
                </a:lnTo>
                <a:lnTo>
                  <a:pt x="24" y="60"/>
                </a:lnTo>
                <a:lnTo>
                  <a:pt x="18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55" name="Freeform 395"/>
          <p:cNvSpPr>
            <a:spLocks/>
          </p:cNvSpPr>
          <p:nvPr/>
        </p:nvSpPr>
        <p:spPr bwMode="auto">
          <a:xfrm>
            <a:off x="4795838" y="5073650"/>
            <a:ext cx="320675" cy="325438"/>
          </a:xfrm>
          <a:custGeom>
            <a:avLst/>
            <a:gdLst>
              <a:gd name="T0" fmla="*/ 2147483647 w 246"/>
              <a:gd name="T1" fmla="*/ 2147483647 h 252"/>
              <a:gd name="T2" fmla="*/ 2147483647 w 246"/>
              <a:gd name="T3" fmla="*/ 2147483647 h 252"/>
              <a:gd name="T4" fmla="*/ 2147483647 w 246"/>
              <a:gd name="T5" fmla="*/ 2147483647 h 252"/>
              <a:gd name="T6" fmla="*/ 2147483647 w 246"/>
              <a:gd name="T7" fmla="*/ 2147483647 h 252"/>
              <a:gd name="T8" fmla="*/ 2147483647 w 246"/>
              <a:gd name="T9" fmla="*/ 2147483647 h 252"/>
              <a:gd name="T10" fmla="*/ 2147483647 w 246"/>
              <a:gd name="T11" fmla="*/ 2147483647 h 252"/>
              <a:gd name="T12" fmla="*/ 2147483647 w 246"/>
              <a:gd name="T13" fmla="*/ 2147483647 h 252"/>
              <a:gd name="T14" fmla="*/ 2147483647 w 246"/>
              <a:gd name="T15" fmla="*/ 2147483647 h 252"/>
              <a:gd name="T16" fmla="*/ 2147483647 w 246"/>
              <a:gd name="T17" fmla="*/ 2147483647 h 252"/>
              <a:gd name="T18" fmla="*/ 2147483647 w 246"/>
              <a:gd name="T19" fmla="*/ 2147483647 h 252"/>
              <a:gd name="T20" fmla="*/ 2147483647 w 246"/>
              <a:gd name="T21" fmla="*/ 2147483647 h 252"/>
              <a:gd name="T22" fmla="*/ 2147483647 w 246"/>
              <a:gd name="T23" fmla="*/ 2147483647 h 252"/>
              <a:gd name="T24" fmla="*/ 2147483647 w 246"/>
              <a:gd name="T25" fmla="*/ 2147483647 h 252"/>
              <a:gd name="T26" fmla="*/ 2147483647 w 246"/>
              <a:gd name="T27" fmla="*/ 2147483647 h 252"/>
              <a:gd name="T28" fmla="*/ 2147483647 w 246"/>
              <a:gd name="T29" fmla="*/ 2147483647 h 252"/>
              <a:gd name="T30" fmla="*/ 2147483647 w 246"/>
              <a:gd name="T31" fmla="*/ 2147483647 h 252"/>
              <a:gd name="T32" fmla="*/ 2147483647 w 246"/>
              <a:gd name="T33" fmla="*/ 2147483647 h 252"/>
              <a:gd name="T34" fmla="*/ 2147483647 w 246"/>
              <a:gd name="T35" fmla="*/ 2147483647 h 252"/>
              <a:gd name="T36" fmla="*/ 2147483647 w 246"/>
              <a:gd name="T37" fmla="*/ 2147483647 h 252"/>
              <a:gd name="T38" fmla="*/ 2147483647 w 246"/>
              <a:gd name="T39" fmla="*/ 0 h 252"/>
              <a:gd name="T40" fmla="*/ 2147483647 w 246"/>
              <a:gd name="T41" fmla="*/ 2147483647 h 252"/>
              <a:gd name="T42" fmla="*/ 0 w 246"/>
              <a:gd name="T43" fmla="*/ 2147483647 h 252"/>
              <a:gd name="T44" fmla="*/ 2147483647 w 246"/>
              <a:gd name="T45" fmla="*/ 2147483647 h 252"/>
              <a:gd name="T46" fmla="*/ 2147483647 w 246"/>
              <a:gd name="T47" fmla="*/ 2147483647 h 252"/>
              <a:gd name="T48" fmla="*/ 2147483647 w 246"/>
              <a:gd name="T49" fmla="*/ 2147483647 h 252"/>
              <a:gd name="T50" fmla="*/ 2147483647 w 246"/>
              <a:gd name="T51" fmla="*/ 2147483647 h 252"/>
              <a:gd name="T52" fmla="*/ 2147483647 w 246"/>
              <a:gd name="T53" fmla="*/ 2147483647 h 252"/>
              <a:gd name="T54" fmla="*/ 2147483647 w 246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46"/>
              <a:gd name="T85" fmla="*/ 0 h 252"/>
              <a:gd name="T86" fmla="*/ 246 w 246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46" h="252">
                <a:moveTo>
                  <a:pt x="126" y="252"/>
                </a:moveTo>
                <a:lnTo>
                  <a:pt x="144" y="246"/>
                </a:lnTo>
                <a:lnTo>
                  <a:pt x="156" y="162"/>
                </a:lnTo>
                <a:lnTo>
                  <a:pt x="156" y="108"/>
                </a:lnTo>
                <a:lnTo>
                  <a:pt x="168" y="102"/>
                </a:lnTo>
                <a:lnTo>
                  <a:pt x="174" y="36"/>
                </a:lnTo>
                <a:lnTo>
                  <a:pt x="222" y="24"/>
                </a:lnTo>
                <a:lnTo>
                  <a:pt x="240" y="18"/>
                </a:lnTo>
                <a:lnTo>
                  <a:pt x="246" y="18"/>
                </a:lnTo>
                <a:lnTo>
                  <a:pt x="234" y="12"/>
                </a:lnTo>
                <a:lnTo>
                  <a:pt x="210" y="12"/>
                </a:lnTo>
                <a:lnTo>
                  <a:pt x="216" y="18"/>
                </a:lnTo>
                <a:lnTo>
                  <a:pt x="210" y="12"/>
                </a:lnTo>
                <a:lnTo>
                  <a:pt x="174" y="18"/>
                </a:lnTo>
                <a:lnTo>
                  <a:pt x="126" y="18"/>
                </a:lnTo>
                <a:lnTo>
                  <a:pt x="114" y="12"/>
                </a:lnTo>
                <a:lnTo>
                  <a:pt x="30" y="12"/>
                </a:lnTo>
                <a:lnTo>
                  <a:pt x="18" y="0"/>
                </a:lnTo>
                <a:lnTo>
                  <a:pt x="6" y="6"/>
                </a:lnTo>
                <a:lnTo>
                  <a:pt x="0" y="42"/>
                </a:lnTo>
                <a:lnTo>
                  <a:pt x="42" y="126"/>
                </a:lnTo>
                <a:lnTo>
                  <a:pt x="48" y="144"/>
                </a:lnTo>
                <a:lnTo>
                  <a:pt x="60" y="222"/>
                </a:lnTo>
                <a:lnTo>
                  <a:pt x="90" y="252"/>
                </a:lnTo>
                <a:lnTo>
                  <a:pt x="96" y="240"/>
                </a:lnTo>
                <a:lnTo>
                  <a:pt x="126" y="25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56" name="Freeform 396"/>
          <p:cNvSpPr>
            <a:spLocks/>
          </p:cNvSpPr>
          <p:nvPr/>
        </p:nvSpPr>
        <p:spPr bwMode="auto">
          <a:xfrm>
            <a:off x="4527550" y="4181475"/>
            <a:ext cx="79375" cy="93663"/>
          </a:xfrm>
          <a:custGeom>
            <a:avLst/>
            <a:gdLst>
              <a:gd name="T0" fmla="*/ 0 w 10"/>
              <a:gd name="T1" fmla="*/ 2147483647 h 12"/>
              <a:gd name="T2" fmla="*/ 2147483647 w 10"/>
              <a:gd name="T3" fmla="*/ 2147483647 h 12"/>
              <a:gd name="T4" fmla="*/ 2147483647 w 10"/>
              <a:gd name="T5" fmla="*/ 2147483647 h 12"/>
              <a:gd name="T6" fmla="*/ 2147483647 w 10"/>
              <a:gd name="T7" fmla="*/ 2147483647 h 12"/>
              <a:gd name="T8" fmla="*/ 2147483647 w 10"/>
              <a:gd name="T9" fmla="*/ 0 h 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"/>
              <a:gd name="T16" fmla="*/ 0 h 12"/>
              <a:gd name="T17" fmla="*/ 10 w 10"/>
              <a:gd name="T18" fmla="*/ 12 h 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" h="12">
                <a:moveTo>
                  <a:pt x="0" y="12"/>
                </a:moveTo>
                <a:cubicBezTo>
                  <a:pt x="4" y="11"/>
                  <a:pt x="4" y="11"/>
                  <a:pt x="4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10" y="8"/>
                  <a:pt x="10" y="8"/>
                </a:cubicBezTo>
                <a:cubicBezTo>
                  <a:pt x="10" y="7"/>
                  <a:pt x="10" y="0"/>
                  <a:pt x="10" y="0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57" name="Freeform 397"/>
          <p:cNvSpPr>
            <a:spLocks/>
          </p:cNvSpPr>
          <p:nvPr/>
        </p:nvSpPr>
        <p:spPr bwMode="auto">
          <a:xfrm>
            <a:off x="238125" y="2092325"/>
            <a:ext cx="676275" cy="922338"/>
          </a:xfrm>
          <a:custGeom>
            <a:avLst/>
            <a:gdLst>
              <a:gd name="T0" fmla="*/ 2147483647 w 516"/>
              <a:gd name="T1" fmla="*/ 2147483647 h 709"/>
              <a:gd name="T2" fmla="*/ 2147483647 w 516"/>
              <a:gd name="T3" fmla="*/ 2147483647 h 709"/>
              <a:gd name="T4" fmla="*/ 2147483647 w 516"/>
              <a:gd name="T5" fmla="*/ 2147483647 h 709"/>
              <a:gd name="T6" fmla="*/ 2147483647 w 516"/>
              <a:gd name="T7" fmla="*/ 2147483647 h 709"/>
              <a:gd name="T8" fmla="*/ 2147483647 w 516"/>
              <a:gd name="T9" fmla="*/ 2147483647 h 709"/>
              <a:gd name="T10" fmla="*/ 2147483647 w 516"/>
              <a:gd name="T11" fmla="*/ 2147483647 h 709"/>
              <a:gd name="T12" fmla="*/ 2147483647 w 516"/>
              <a:gd name="T13" fmla="*/ 2147483647 h 709"/>
              <a:gd name="T14" fmla="*/ 2147483647 w 516"/>
              <a:gd name="T15" fmla="*/ 0 h 709"/>
              <a:gd name="T16" fmla="*/ 2147483647 w 516"/>
              <a:gd name="T17" fmla="*/ 2147483647 h 709"/>
              <a:gd name="T18" fmla="*/ 2147483647 w 516"/>
              <a:gd name="T19" fmla="*/ 2147483647 h 709"/>
              <a:gd name="T20" fmla="*/ 2147483647 w 516"/>
              <a:gd name="T21" fmla="*/ 2147483647 h 709"/>
              <a:gd name="T22" fmla="*/ 2147483647 w 516"/>
              <a:gd name="T23" fmla="*/ 2147483647 h 709"/>
              <a:gd name="T24" fmla="*/ 2147483647 w 516"/>
              <a:gd name="T25" fmla="*/ 2147483647 h 709"/>
              <a:gd name="T26" fmla="*/ 2147483647 w 516"/>
              <a:gd name="T27" fmla="*/ 2147483647 h 709"/>
              <a:gd name="T28" fmla="*/ 2147483647 w 516"/>
              <a:gd name="T29" fmla="*/ 2147483647 h 709"/>
              <a:gd name="T30" fmla="*/ 2147483647 w 516"/>
              <a:gd name="T31" fmla="*/ 2147483647 h 709"/>
              <a:gd name="T32" fmla="*/ 2147483647 w 516"/>
              <a:gd name="T33" fmla="*/ 2147483647 h 709"/>
              <a:gd name="T34" fmla="*/ 2147483647 w 516"/>
              <a:gd name="T35" fmla="*/ 2147483647 h 709"/>
              <a:gd name="T36" fmla="*/ 2147483647 w 516"/>
              <a:gd name="T37" fmla="*/ 2147483647 h 709"/>
              <a:gd name="T38" fmla="*/ 0 w 516"/>
              <a:gd name="T39" fmla="*/ 2147483647 h 709"/>
              <a:gd name="T40" fmla="*/ 2147483647 w 516"/>
              <a:gd name="T41" fmla="*/ 2147483647 h 709"/>
              <a:gd name="T42" fmla="*/ 2147483647 w 516"/>
              <a:gd name="T43" fmla="*/ 2147483647 h 709"/>
              <a:gd name="T44" fmla="*/ 2147483647 w 516"/>
              <a:gd name="T45" fmla="*/ 2147483647 h 709"/>
              <a:gd name="T46" fmla="*/ 2147483647 w 516"/>
              <a:gd name="T47" fmla="*/ 2147483647 h 709"/>
              <a:gd name="T48" fmla="*/ 2147483647 w 516"/>
              <a:gd name="T49" fmla="*/ 2147483647 h 709"/>
              <a:gd name="T50" fmla="*/ 2147483647 w 516"/>
              <a:gd name="T51" fmla="*/ 2147483647 h 709"/>
              <a:gd name="T52" fmla="*/ 2147483647 w 516"/>
              <a:gd name="T53" fmla="*/ 2147483647 h 709"/>
              <a:gd name="T54" fmla="*/ 2147483647 w 516"/>
              <a:gd name="T55" fmla="*/ 2147483647 h 709"/>
              <a:gd name="T56" fmla="*/ 2147483647 w 516"/>
              <a:gd name="T57" fmla="*/ 2147483647 h 709"/>
              <a:gd name="T58" fmla="*/ 2147483647 w 516"/>
              <a:gd name="T59" fmla="*/ 2147483647 h 709"/>
              <a:gd name="T60" fmla="*/ 2147483647 w 516"/>
              <a:gd name="T61" fmla="*/ 2147483647 h 709"/>
              <a:gd name="T62" fmla="*/ 2147483647 w 516"/>
              <a:gd name="T63" fmla="*/ 2147483647 h 709"/>
              <a:gd name="T64" fmla="*/ 2147483647 w 516"/>
              <a:gd name="T65" fmla="*/ 2147483647 h 709"/>
              <a:gd name="T66" fmla="*/ 2147483647 w 516"/>
              <a:gd name="T67" fmla="*/ 2147483647 h 709"/>
              <a:gd name="T68" fmla="*/ 2147483647 w 516"/>
              <a:gd name="T69" fmla="*/ 2147483647 h 709"/>
              <a:gd name="T70" fmla="*/ 2147483647 w 516"/>
              <a:gd name="T71" fmla="*/ 2147483647 h 709"/>
              <a:gd name="T72" fmla="*/ 2147483647 w 516"/>
              <a:gd name="T73" fmla="*/ 2147483647 h 709"/>
              <a:gd name="T74" fmla="*/ 2147483647 w 516"/>
              <a:gd name="T75" fmla="*/ 2147483647 h 709"/>
              <a:gd name="T76" fmla="*/ 2147483647 w 516"/>
              <a:gd name="T77" fmla="*/ 2147483647 h 709"/>
              <a:gd name="T78" fmla="*/ 2147483647 w 516"/>
              <a:gd name="T79" fmla="*/ 2147483647 h 709"/>
              <a:gd name="T80" fmla="*/ 2147483647 w 516"/>
              <a:gd name="T81" fmla="*/ 2147483647 h 709"/>
              <a:gd name="T82" fmla="*/ 2147483647 w 516"/>
              <a:gd name="T83" fmla="*/ 2147483647 h 709"/>
              <a:gd name="T84" fmla="*/ 2147483647 w 516"/>
              <a:gd name="T85" fmla="*/ 2147483647 h 709"/>
              <a:gd name="T86" fmla="*/ 2147483647 w 516"/>
              <a:gd name="T87" fmla="*/ 2147483647 h 709"/>
              <a:gd name="T88" fmla="*/ 2147483647 w 516"/>
              <a:gd name="T89" fmla="*/ 2147483647 h 709"/>
              <a:gd name="T90" fmla="*/ 2147483647 w 516"/>
              <a:gd name="T91" fmla="*/ 2147483647 h 709"/>
              <a:gd name="T92" fmla="*/ 2147483647 w 516"/>
              <a:gd name="T93" fmla="*/ 2147483647 h 709"/>
              <a:gd name="T94" fmla="*/ 2147483647 w 516"/>
              <a:gd name="T95" fmla="*/ 2147483647 h 7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16"/>
              <a:gd name="T145" fmla="*/ 0 h 709"/>
              <a:gd name="T146" fmla="*/ 516 w 516"/>
              <a:gd name="T147" fmla="*/ 709 h 70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16" h="709">
                <a:moveTo>
                  <a:pt x="504" y="96"/>
                </a:moveTo>
                <a:lnTo>
                  <a:pt x="486" y="78"/>
                </a:lnTo>
                <a:lnTo>
                  <a:pt x="432" y="84"/>
                </a:lnTo>
                <a:lnTo>
                  <a:pt x="354" y="48"/>
                </a:lnTo>
                <a:lnTo>
                  <a:pt x="318" y="54"/>
                </a:lnTo>
                <a:lnTo>
                  <a:pt x="288" y="36"/>
                </a:lnTo>
                <a:lnTo>
                  <a:pt x="282" y="18"/>
                </a:lnTo>
                <a:lnTo>
                  <a:pt x="228" y="0"/>
                </a:lnTo>
                <a:lnTo>
                  <a:pt x="198" y="24"/>
                </a:lnTo>
                <a:lnTo>
                  <a:pt x="150" y="42"/>
                </a:lnTo>
                <a:lnTo>
                  <a:pt x="114" y="66"/>
                </a:lnTo>
                <a:lnTo>
                  <a:pt x="90" y="126"/>
                </a:lnTo>
                <a:lnTo>
                  <a:pt x="42" y="138"/>
                </a:lnTo>
                <a:lnTo>
                  <a:pt x="42" y="174"/>
                </a:lnTo>
                <a:lnTo>
                  <a:pt x="78" y="222"/>
                </a:lnTo>
                <a:lnTo>
                  <a:pt x="114" y="240"/>
                </a:lnTo>
                <a:lnTo>
                  <a:pt x="114" y="264"/>
                </a:lnTo>
                <a:lnTo>
                  <a:pt x="90" y="276"/>
                </a:lnTo>
                <a:lnTo>
                  <a:pt x="60" y="264"/>
                </a:lnTo>
                <a:lnTo>
                  <a:pt x="0" y="306"/>
                </a:lnTo>
                <a:lnTo>
                  <a:pt x="18" y="324"/>
                </a:lnTo>
                <a:lnTo>
                  <a:pt x="42" y="348"/>
                </a:lnTo>
                <a:lnTo>
                  <a:pt x="96" y="348"/>
                </a:lnTo>
                <a:lnTo>
                  <a:pt x="138" y="354"/>
                </a:lnTo>
                <a:lnTo>
                  <a:pt x="120" y="396"/>
                </a:lnTo>
                <a:lnTo>
                  <a:pt x="72" y="414"/>
                </a:lnTo>
                <a:lnTo>
                  <a:pt x="36" y="438"/>
                </a:lnTo>
                <a:lnTo>
                  <a:pt x="30" y="468"/>
                </a:lnTo>
                <a:lnTo>
                  <a:pt x="72" y="498"/>
                </a:lnTo>
                <a:lnTo>
                  <a:pt x="78" y="529"/>
                </a:lnTo>
                <a:lnTo>
                  <a:pt x="108" y="541"/>
                </a:lnTo>
                <a:lnTo>
                  <a:pt x="114" y="583"/>
                </a:lnTo>
                <a:lnTo>
                  <a:pt x="156" y="577"/>
                </a:lnTo>
                <a:lnTo>
                  <a:pt x="210" y="577"/>
                </a:lnTo>
                <a:lnTo>
                  <a:pt x="180" y="631"/>
                </a:lnTo>
                <a:lnTo>
                  <a:pt x="90" y="709"/>
                </a:lnTo>
                <a:lnTo>
                  <a:pt x="192" y="655"/>
                </a:lnTo>
                <a:lnTo>
                  <a:pt x="270" y="571"/>
                </a:lnTo>
                <a:lnTo>
                  <a:pt x="264" y="553"/>
                </a:lnTo>
                <a:lnTo>
                  <a:pt x="312" y="492"/>
                </a:lnTo>
                <a:lnTo>
                  <a:pt x="324" y="517"/>
                </a:lnTo>
                <a:lnTo>
                  <a:pt x="330" y="547"/>
                </a:lnTo>
                <a:lnTo>
                  <a:pt x="366" y="517"/>
                </a:lnTo>
                <a:lnTo>
                  <a:pt x="408" y="492"/>
                </a:lnTo>
                <a:lnTo>
                  <a:pt x="426" y="505"/>
                </a:lnTo>
                <a:lnTo>
                  <a:pt x="516" y="523"/>
                </a:lnTo>
                <a:lnTo>
                  <a:pt x="516" y="96"/>
                </a:lnTo>
                <a:lnTo>
                  <a:pt x="504" y="96"/>
                </a:lnTo>
                <a:close/>
              </a:path>
            </a:pathLst>
          </a:custGeom>
          <a:solidFill>
            <a:srgbClr val="953735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58" name="Freeform 398"/>
          <p:cNvSpPr>
            <a:spLocks/>
          </p:cNvSpPr>
          <p:nvPr/>
        </p:nvSpPr>
        <p:spPr bwMode="auto">
          <a:xfrm>
            <a:off x="896938" y="2070100"/>
            <a:ext cx="2119312" cy="1452563"/>
          </a:xfrm>
          <a:custGeom>
            <a:avLst/>
            <a:gdLst>
              <a:gd name="T0" fmla="*/ 2147483647 w 1622"/>
              <a:gd name="T1" fmla="*/ 2147483647 h 1117"/>
              <a:gd name="T2" fmla="*/ 2147483647 w 1622"/>
              <a:gd name="T3" fmla="*/ 2147483647 h 1117"/>
              <a:gd name="T4" fmla="*/ 2147483647 w 1622"/>
              <a:gd name="T5" fmla="*/ 2147483647 h 1117"/>
              <a:gd name="T6" fmla="*/ 2147483647 w 1622"/>
              <a:gd name="T7" fmla="*/ 2147483647 h 1117"/>
              <a:gd name="T8" fmla="*/ 2147483647 w 1622"/>
              <a:gd name="T9" fmla="*/ 2147483647 h 1117"/>
              <a:gd name="T10" fmla="*/ 2147483647 w 1622"/>
              <a:gd name="T11" fmla="*/ 2147483647 h 1117"/>
              <a:gd name="T12" fmla="*/ 2147483647 w 1622"/>
              <a:gd name="T13" fmla="*/ 2147483647 h 1117"/>
              <a:gd name="T14" fmla="*/ 2147483647 w 1622"/>
              <a:gd name="T15" fmla="*/ 2147483647 h 1117"/>
              <a:gd name="T16" fmla="*/ 2147483647 w 1622"/>
              <a:gd name="T17" fmla="*/ 2147483647 h 1117"/>
              <a:gd name="T18" fmla="*/ 2147483647 w 1622"/>
              <a:gd name="T19" fmla="*/ 2147483647 h 1117"/>
              <a:gd name="T20" fmla="*/ 2147483647 w 1622"/>
              <a:gd name="T21" fmla="*/ 2147483647 h 1117"/>
              <a:gd name="T22" fmla="*/ 2147483647 w 1622"/>
              <a:gd name="T23" fmla="*/ 2147483647 h 1117"/>
              <a:gd name="T24" fmla="*/ 2147483647 w 1622"/>
              <a:gd name="T25" fmla="*/ 2147483647 h 1117"/>
              <a:gd name="T26" fmla="*/ 2147483647 w 1622"/>
              <a:gd name="T27" fmla="*/ 2147483647 h 1117"/>
              <a:gd name="T28" fmla="*/ 2147483647 w 1622"/>
              <a:gd name="T29" fmla="*/ 2147483647 h 1117"/>
              <a:gd name="T30" fmla="*/ 2147483647 w 1622"/>
              <a:gd name="T31" fmla="*/ 2147483647 h 1117"/>
              <a:gd name="T32" fmla="*/ 2147483647 w 1622"/>
              <a:gd name="T33" fmla="*/ 2147483647 h 1117"/>
              <a:gd name="T34" fmla="*/ 2147483647 w 1622"/>
              <a:gd name="T35" fmla="*/ 2147483647 h 1117"/>
              <a:gd name="T36" fmla="*/ 2147483647 w 1622"/>
              <a:gd name="T37" fmla="*/ 2147483647 h 1117"/>
              <a:gd name="T38" fmla="*/ 2147483647 w 1622"/>
              <a:gd name="T39" fmla="*/ 2147483647 h 1117"/>
              <a:gd name="T40" fmla="*/ 2147483647 w 1622"/>
              <a:gd name="T41" fmla="*/ 2147483647 h 1117"/>
              <a:gd name="T42" fmla="*/ 2147483647 w 1622"/>
              <a:gd name="T43" fmla="*/ 2147483647 h 1117"/>
              <a:gd name="T44" fmla="*/ 2147483647 w 1622"/>
              <a:gd name="T45" fmla="*/ 2147483647 h 1117"/>
              <a:gd name="T46" fmla="*/ 2147483647 w 1622"/>
              <a:gd name="T47" fmla="*/ 2147483647 h 1117"/>
              <a:gd name="T48" fmla="*/ 2147483647 w 1622"/>
              <a:gd name="T49" fmla="*/ 2147483647 h 1117"/>
              <a:gd name="T50" fmla="*/ 2147483647 w 1622"/>
              <a:gd name="T51" fmla="*/ 2147483647 h 1117"/>
              <a:gd name="T52" fmla="*/ 2147483647 w 1622"/>
              <a:gd name="T53" fmla="*/ 2147483647 h 1117"/>
              <a:gd name="T54" fmla="*/ 2147483647 w 1622"/>
              <a:gd name="T55" fmla="*/ 2147483647 h 1117"/>
              <a:gd name="T56" fmla="*/ 2147483647 w 1622"/>
              <a:gd name="T57" fmla="*/ 2147483647 h 1117"/>
              <a:gd name="T58" fmla="*/ 2147483647 w 1622"/>
              <a:gd name="T59" fmla="*/ 2147483647 h 1117"/>
              <a:gd name="T60" fmla="*/ 2147483647 w 1622"/>
              <a:gd name="T61" fmla="*/ 2147483647 h 1117"/>
              <a:gd name="T62" fmla="*/ 2147483647 w 1622"/>
              <a:gd name="T63" fmla="*/ 2147483647 h 1117"/>
              <a:gd name="T64" fmla="*/ 2147483647 w 1622"/>
              <a:gd name="T65" fmla="*/ 2147483647 h 1117"/>
              <a:gd name="T66" fmla="*/ 2147483647 w 1622"/>
              <a:gd name="T67" fmla="*/ 2147483647 h 1117"/>
              <a:gd name="T68" fmla="*/ 2147483647 w 1622"/>
              <a:gd name="T69" fmla="*/ 2147483647 h 1117"/>
              <a:gd name="T70" fmla="*/ 2147483647 w 1622"/>
              <a:gd name="T71" fmla="*/ 2147483647 h 1117"/>
              <a:gd name="T72" fmla="*/ 2147483647 w 1622"/>
              <a:gd name="T73" fmla="*/ 2147483647 h 1117"/>
              <a:gd name="T74" fmla="*/ 2147483647 w 1622"/>
              <a:gd name="T75" fmla="*/ 2147483647 h 1117"/>
              <a:gd name="T76" fmla="*/ 2147483647 w 1622"/>
              <a:gd name="T77" fmla="*/ 2147483647 h 1117"/>
              <a:gd name="T78" fmla="*/ 2147483647 w 1622"/>
              <a:gd name="T79" fmla="*/ 2147483647 h 1117"/>
              <a:gd name="T80" fmla="*/ 2147483647 w 1622"/>
              <a:gd name="T81" fmla="*/ 0 h 1117"/>
              <a:gd name="T82" fmla="*/ 2147483647 w 1622"/>
              <a:gd name="T83" fmla="*/ 2147483647 h 1117"/>
              <a:gd name="T84" fmla="*/ 2147483647 w 1622"/>
              <a:gd name="T85" fmla="*/ 2147483647 h 1117"/>
              <a:gd name="T86" fmla="*/ 2147483647 w 1622"/>
              <a:gd name="T87" fmla="*/ 2147483647 h 1117"/>
              <a:gd name="T88" fmla="*/ 2147483647 w 1622"/>
              <a:gd name="T89" fmla="*/ 2147483647 h 1117"/>
              <a:gd name="T90" fmla="*/ 2147483647 w 1622"/>
              <a:gd name="T91" fmla="*/ 2147483647 h 1117"/>
              <a:gd name="T92" fmla="*/ 2147483647 w 1622"/>
              <a:gd name="T93" fmla="*/ 2147483647 h 1117"/>
              <a:gd name="T94" fmla="*/ 2147483647 w 1622"/>
              <a:gd name="T95" fmla="*/ 2147483647 h 1117"/>
              <a:gd name="T96" fmla="*/ 2147483647 w 1622"/>
              <a:gd name="T97" fmla="*/ 2147483647 h 1117"/>
              <a:gd name="T98" fmla="*/ 2147483647 w 1622"/>
              <a:gd name="T99" fmla="*/ 2147483647 h 1117"/>
              <a:gd name="T100" fmla="*/ 2147483647 w 1622"/>
              <a:gd name="T101" fmla="*/ 2147483647 h 1117"/>
              <a:gd name="T102" fmla="*/ 2147483647 w 1622"/>
              <a:gd name="T103" fmla="*/ 2147483647 h 1117"/>
              <a:gd name="T104" fmla="*/ 2147483647 w 1622"/>
              <a:gd name="T105" fmla="*/ 2147483647 h 1117"/>
              <a:gd name="T106" fmla="*/ 2147483647 w 1622"/>
              <a:gd name="T107" fmla="*/ 2147483647 h 1117"/>
              <a:gd name="T108" fmla="*/ 2147483647 w 1622"/>
              <a:gd name="T109" fmla="*/ 2147483647 h 1117"/>
              <a:gd name="T110" fmla="*/ 0 w 1622"/>
              <a:gd name="T111" fmla="*/ 2147483647 h 1117"/>
              <a:gd name="T112" fmla="*/ 2147483647 w 1622"/>
              <a:gd name="T113" fmla="*/ 2147483647 h 1117"/>
              <a:gd name="T114" fmla="*/ 2147483647 w 1622"/>
              <a:gd name="T115" fmla="*/ 2147483647 h 1117"/>
              <a:gd name="T116" fmla="*/ 2147483647 w 1622"/>
              <a:gd name="T117" fmla="*/ 2147483647 h 1117"/>
              <a:gd name="T118" fmla="*/ 2147483647 w 1622"/>
              <a:gd name="T119" fmla="*/ 2147483647 h 1117"/>
              <a:gd name="T120" fmla="*/ 2147483647 w 1622"/>
              <a:gd name="T121" fmla="*/ 2147483647 h 1117"/>
              <a:gd name="T122" fmla="*/ 2147483647 w 1622"/>
              <a:gd name="T123" fmla="*/ 2147483647 h 111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22"/>
              <a:gd name="T187" fmla="*/ 0 h 1117"/>
              <a:gd name="T188" fmla="*/ 1622 w 1622"/>
              <a:gd name="T189" fmla="*/ 1117 h 111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22" h="1117">
                <a:moveTo>
                  <a:pt x="931" y="943"/>
                </a:moveTo>
                <a:lnTo>
                  <a:pt x="973" y="955"/>
                </a:lnTo>
                <a:lnTo>
                  <a:pt x="1075" y="1003"/>
                </a:lnTo>
                <a:lnTo>
                  <a:pt x="1111" y="1081"/>
                </a:lnTo>
                <a:lnTo>
                  <a:pt x="1111" y="1117"/>
                </a:lnTo>
                <a:lnTo>
                  <a:pt x="1190" y="1093"/>
                </a:lnTo>
                <a:lnTo>
                  <a:pt x="1232" y="1057"/>
                </a:lnTo>
                <a:lnTo>
                  <a:pt x="1262" y="1051"/>
                </a:lnTo>
                <a:lnTo>
                  <a:pt x="1322" y="1039"/>
                </a:lnTo>
                <a:lnTo>
                  <a:pt x="1370" y="979"/>
                </a:lnTo>
                <a:lnTo>
                  <a:pt x="1394" y="985"/>
                </a:lnTo>
                <a:lnTo>
                  <a:pt x="1406" y="1045"/>
                </a:lnTo>
                <a:lnTo>
                  <a:pt x="1430" y="1027"/>
                </a:lnTo>
                <a:lnTo>
                  <a:pt x="1448" y="1033"/>
                </a:lnTo>
                <a:lnTo>
                  <a:pt x="1436" y="1051"/>
                </a:lnTo>
                <a:lnTo>
                  <a:pt x="1448" y="1075"/>
                </a:lnTo>
                <a:lnTo>
                  <a:pt x="1502" y="1033"/>
                </a:lnTo>
                <a:lnTo>
                  <a:pt x="1520" y="1009"/>
                </a:lnTo>
                <a:lnTo>
                  <a:pt x="1466" y="1003"/>
                </a:lnTo>
                <a:lnTo>
                  <a:pt x="1442" y="967"/>
                </a:lnTo>
                <a:lnTo>
                  <a:pt x="1460" y="949"/>
                </a:lnTo>
                <a:lnTo>
                  <a:pt x="1466" y="925"/>
                </a:lnTo>
                <a:lnTo>
                  <a:pt x="1382" y="943"/>
                </a:lnTo>
                <a:lnTo>
                  <a:pt x="1340" y="979"/>
                </a:lnTo>
                <a:lnTo>
                  <a:pt x="1358" y="937"/>
                </a:lnTo>
                <a:lnTo>
                  <a:pt x="1400" y="913"/>
                </a:lnTo>
                <a:lnTo>
                  <a:pt x="1424" y="889"/>
                </a:lnTo>
                <a:lnTo>
                  <a:pt x="1496" y="895"/>
                </a:lnTo>
                <a:lnTo>
                  <a:pt x="1550" y="889"/>
                </a:lnTo>
                <a:lnTo>
                  <a:pt x="1592" y="859"/>
                </a:lnTo>
                <a:lnTo>
                  <a:pt x="1622" y="835"/>
                </a:lnTo>
                <a:lnTo>
                  <a:pt x="1598" y="775"/>
                </a:lnTo>
                <a:lnTo>
                  <a:pt x="1592" y="745"/>
                </a:lnTo>
                <a:lnTo>
                  <a:pt x="1514" y="703"/>
                </a:lnTo>
                <a:lnTo>
                  <a:pt x="1514" y="679"/>
                </a:lnTo>
                <a:lnTo>
                  <a:pt x="1448" y="553"/>
                </a:lnTo>
                <a:lnTo>
                  <a:pt x="1430" y="607"/>
                </a:lnTo>
                <a:lnTo>
                  <a:pt x="1388" y="619"/>
                </a:lnTo>
                <a:lnTo>
                  <a:pt x="1376" y="607"/>
                </a:lnTo>
                <a:lnTo>
                  <a:pt x="1358" y="607"/>
                </a:lnTo>
                <a:lnTo>
                  <a:pt x="1358" y="522"/>
                </a:lnTo>
                <a:lnTo>
                  <a:pt x="1322" y="516"/>
                </a:lnTo>
                <a:lnTo>
                  <a:pt x="1292" y="474"/>
                </a:lnTo>
                <a:lnTo>
                  <a:pt x="1262" y="480"/>
                </a:lnTo>
                <a:lnTo>
                  <a:pt x="1226" y="468"/>
                </a:lnTo>
                <a:lnTo>
                  <a:pt x="1202" y="474"/>
                </a:lnTo>
                <a:lnTo>
                  <a:pt x="1202" y="504"/>
                </a:lnTo>
                <a:lnTo>
                  <a:pt x="1202" y="535"/>
                </a:lnTo>
                <a:lnTo>
                  <a:pt x="1196" y="601"/>
                </a:lnTo>
                <a:lnTo>
                  <a:pt x="1190" y="625"/>
                </a:lnTo>
                <a:lnTo>
                  <a:pt x="1226" y="697"/>
                </a:lnTo>
                <a:lnTo>
                  <a:pt x="1166" y="751"/>
                </a:lnTo>
                <a:lnTo>
                  <a:pt x="1178" y="841"/>
                </a:lnTo>
                <a:lnTo>
                  <a:pt x="1154" y="859"/>
                </a:lnTo>
                <a:lnTo>
                  <a:pt x="1130" y="847"/>
                </a:lnTo>
                <a:lnTo>
                  <a:pt x="1117" y="739"/>
                </a:lnTo>
                <a:lnTo>
                  <a:pt x="1057" y="733"/>
                </a:lnTo>
                <a:lnTo>
                  <a:pt x="943" y="667"/>
                </a:lnTo>
                <a:lnTo>
                  <a:pt x="919" y="667"/>
                </a:lnTo>
                <a:lnTo>
                  <a:pt x="901" y="613"/>
                </a:lnTo>
                <a:lnTo>
                  <a:pt x="883" y="595"/>
                </a:lnTo>
                <a:lnTo>
                  <a:pt x="931" y="450"/>
                </a:lnTo>
                <a:lnTo>
                  <a:pt x="961" y="420"/>
                </a:lnTo>
                <a:lnTo>
                  <a:pt x="991" y="402"/>
                </a:lnTo>
                <a:lnTo>
                  <a:pt x="1009" y="402"/>
                </a:lnTo>
                <a:lnTo>
                  <a:pt x="1027" y="342"/>
                </a:lnTo>
                <a:lnTo>
                  <a:pt x="1039" y="294"/>
                </a:lnTo>
                <a:lnTo>
                  <a:pt x="1099" y="282"/>
                </a:lnTo>
                <a:lnTo>
                  <a:pt x="1130" y="258"/>
                </a:lnTo>
                <a:lnTo>
                  <a:pt x="1111" y="204"/>
                </a:lnTo>
                <a:lnTo>
                  <a:pt x="1124" y="168"/>
                </a:lnTo>
                <a:lnTo>
                  <a:pt x="1099" y="138"/>
                </a:lnTo>
                <a:lnTo>
                  <a:pt x="1063" y="132"/>
                </a:lnTo>
                <a:lnTo>
                  <a:pt x="1051" y="192"/>
                </a:lnTo>
                <a:lnTo>
                  <a:pt x="1015" y="246"/>
                </a:lnTo>
                <a:lnTo>
                  <a:pt x="1003" y="180"/>
                </a:lnTo>
                <a:lnTo>
                  <a:pt x="985" y="156"/>
                </a:lnTo>
                <a:lnTo>
                  <a:pt x="961" y="186"/>
                </a:lnTo>
                <a:lnTo>
                  <a:pt x="949" y="156"/>
                </a:lnTo>
                <a:lnTo>
                  <a:pt x="925" y="114"/>
                </a:lnTo>
                <a:lnTo>
                  <a:pt x="913" y="60"/>
                </a:lnTo>
                <a:lnTo>
                  <a:pt x="877" y="0"/>
                </a:lnTo>
                <a:lnTo>
                  <a:pt x="847" y="84"/>
                </a:lnTo>
                <a:lnTo>
                  <a:pt x="847" y="114"/>
                </a:lnTo>
                <a:lnTo>
                  <a:pt x="889" y="150"/>
                </a:lnTo>
                <a:lnTo>
                  <a:pt x="895" y="186"/>
                </a:lnTo>
                <a:lnTo>
                  <a:pt x="865" y="216"/>
                </a:lnTo>
                <a:lnTo>
                  <a:pt x="847" y="204"/>
                </a:lnTo>
                <a:lnTo>
                  <a:pt x="823" y="204"/>
                </a:lnTo>
                <a:lnTo>
                  <a:pt x="811" y="234"/>
                </a:lnTo>
                <a:lnTo>
                  <a:pt x="769" y="222"/>
                </a:lnTo>
                <a:lnTo>
                  <a:pt x="709" y="222"/>
                </a:lnTo>
                <a:lnTo>
                  <a:pt x="673" y="198"/>
                </a:lnTo>
                <a:lnTo>
                  <a:pt x="619" y="210"/>
                </a:lnTo>
                <a:lnTo>
                  <a:pt x="625" y="228"/>
                </a:lnTo>
                <a:lnTo>
                  <a:pt x="631" y="264"/>
                </a:lnTo>
                <a:lnTo>
                  <a:pt x="613" y="258"/>
                </a:lnTo>
                <a:lnTo>
                  <a:pt x="583" y="222"/>
                </a:lnTo>
                <a:lnTo>
                  <a:pt x="517" y="234"/>
                </a:lnTo>
                <a:lnTo>
                  <a:pt x="487" y="210"/>
                </a:lnTo>
                <a:lnTo>
                  <a:pt x="499" y="186"/>
                </a:lnTo>
                <a:lnTo>
                  <a:pt x="457" y="174"/>
                </a:lnTo>
                <a:lnTo>
                  <a:pt x="409" y="150"/>
                </a:lnTo>
                <a:lnTo>
                  <a:pt x="343" y="132"/>
                </a:lnTo>
                <a:lnTo>
                  <a:pt x="301" y="144"/>
                </a:lnTo>
                <a:lnTo>
                  <a:pt x="259" y="96"/>
                </a:lnTo>
                <a:lnTo>
                  <a:pt x="145" y="150"/>
                </a:lnTo>
                <a:lnTo>
                  <a:pt x="115" y="180"/>
                </a:lnTo>
                <a:lnTo>
                  <a:pt x="67" y="168"/>
                </a:lnTo>
                <a:lnTo>
                  <a:pt x="37" y="138"/>
                </a:lnTo>
                <a:lnTo>
                  <a:pt x="0" y="126"/>
                </a:lnTo>
                <a:lnTo>
                  <a:pt x="0" y="553"/>
                </a:lnTo>
                <a:lnTo>
                  <a:pt x="61" y="583"/>
                </a:lnTo>
                <a:lnTo>
                  <a:pt x="109" y="559"/>
                </a:lnTo>
                <a:lnTo>
                  <a:pt x="175" y="679"/>
                </a:lnTo>
                <a:lnTo>
                  <a:pt x="217" y="709"/>
                </a:lnTo>
                <a:lnTo>
                  <a:pt x="211" y="757"/>
                </a:lnTo>
                <a:lnTo>
                  <a:pt x="229" y="793"/>
                </a:lnTo>
                <a:lnTo>
                  <a:pt x="277" y="859"/>
                </a:lnTo>
                <a:lnTo>
                  <a:pt x="343" y="901"/>
                </a:lnTo>
                <a:lnTo>
                  <a:pt x="349" y="931"/>
                </a:lnTo>
                <a:lnTo>
                  <a:pt x="871" y="931"/>
                </a:lnTo>
                <a:lnTo>
                  <a:pt x="931" y="943"/>
                </a:lnTo>
                <a:close/>
              </a:path>
            </a:pathLst>
          </a:custGeom>
          <a:solidFill>
            <a:srgbClr val="B5444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59" name="Freeform 399"/>
          <p:cNvSpPr>
            <a:spLocks/>
          </p:cNvSpPr>
          <p:nvPr/>
        </p:nvSpPr>
        <p:spPr bwMode="auto">
          <a:xfrm>
            <a:off x="1296988" y="3233738"/>
            <a:ext cx="1435100" cy="741362"/>
          </a:xfrm>
          <a:custGeom>
            <a:avLst/>
            <a:gdLst>
              <a:gd name="T0" fmla="*/ 2147483647 w 1099"/>
              <a:gd name="T1" fmla="*/ 2147483647 h 571"/>
              <a:gd name="T2" fmla="*/ 2147483647 w 1099"/>
              <a:gd name="T3" fmla="*/ 2147483647 h 571"/>
              <a:gd name="T4" fmla="*/ 2147483647 w 1099"/>
              <a:gd name="T5" fmla="*/ 2147483647 h 571"/>
              <a:gd name="T6" fmla="*/ 2147483647 w 1099"/>
              <a:gd name="T7" fmla="*/ 2147483647 h 571"/>
              <a:gd name="T8" fmla="*/ 2147483647 w 1099"/>
              <a:gd name="T9" fmla="*/ 2147483647 h 571"/>
              <a:gd name="T10" fmla="*/ 2147483647 w 1099"/>
              <a:gd name="T11" fmla="*/ 2147483647 h 571"/>
              <a:gd name="T12" fmla="*/ 2147483647 w 1099"/>
              <a:gd name="T13" fmla="*/ 2147483647 h 571"/>
              <a:gd name="T14" fmla="*/ 2147483647 w 1099"/>
              <a:gd name="T15" fmla="*/ 2147483647 h 571"/>
              <a:gd name="T16" fmla="*/ 2147483647 w 1099"/>
              <a:gd name="T17" fmla="*/ 2147483647 h 571"/>
              <a:gd name="T18" fmla="*/ 2147483647 w 1099"/>
              <a:gd name="T19" fmla="*/ 2147483647 h 571"/>
              <a:gd name="T20" fmla="*/ 2147483647 w 1099"/>
              <a:gd name="T21" fmla="*/ 2147483647 h 571"/>
              <a:gd name="T22" fmla="*/ 2147483647 w 1099"/>
              <a:gd name="T23" fmla="*/ 2147483647 h 571"/>
              <a:gd name="T24" fmla="*/ 2147483647 w 1099"/>
              <a:gd name="T25" fmla="*/ 2147483647 h 571"/>
              <a:gd name="T26" fmla="*/ 2147483647 w 1099"/>
              <a:gd name="T27" fmla="*/ 2147483647 h 571"/>
              <a:gd name="T28" fmla="*/ 2147483647 w 1099"/>
              <a:gd name="T29" fmla="*/ 2147483647 h 571"/>
              <a:gd name="T30" fmla="*/ 2147483647 w 1099"/>
              <a:gd name="T31" fmla="*/ 2147483647 h 571"/>
              <a:gd name="T32" fmla="*/ 2147483647 w 1099"/>
              <a:gd name="T33" fmla="*/ 2147483647 h 571"/>
              <a:gd name="T34" fmla="*/ 2147483647 w 1099"/>
              <a:gd name="T35" fmla="*/ 2147483647 h 571"/>
              <a:gd name="T36" fmla="*/ 2147483647 w 1099"/>
              <a:gd name="T37" fmla="*/ 2147483647 h 571"/>
              <a:gd name="T38" fmla="*/ 2147483647 w 1099"/>
              <a:gd name="T39" fmla="*/ 2147483647 h 571"/>
              <a:gd name="T40" fmla="*/ 2147483647 w 1099"/>
              <a:gd name="T41" fmla="*/ 2147483647 h 571"/>
              <a:gd name="T42" fmla="*/ 2147483647 w 1099"/>
              <a:gd name="T43" fmla="*/ 2147483647 h 571"/>
              <a:gd name="T44" fmla="*/ 2147483647 w 1099"/>
              <a:gd name="T45" fmla="*/ 2147483647 h 571"/>
              <a:gd name="T46" fmla="*/ 2147483647 w 1099"/>
              <a:gd name="T47" fmla="*/ 2147483647 h 571"/>
              <a:gd name="T48" fmla="*/ 2147483647 w 1099"/>
              <a:gd name="T49" fmla="*/ 2147483647 h 571"/>
              <a:gd name="T50" fmla="*/ 2147483647 w 1099"/>
              <a:gd name="T51" fmla="*/ 0 h 571"/>
              <a:gd name="T52" fmla="*/ 2147483647 w 1099"/>
              <a:gd name="T53" fmla="*/ 2147483647 h 571"/>
              <a:gd name="T54" fmla="*/ 2147483647 w 1099"/>
              <a:gd name="T55" fmla="*/ 2147483647 h 571"/>
              <a:gd name="T56" fmla="*/ 2147483647 w 1099"/>
              <a:gd name="T57" fmla="*/ 2147483647 h 571"/>
              <a:gd name="T58" fmla="*/ 0 w 1099"/>
              <a:gd name="T59" fmla="*/ 2147483647 h 571"/>
              <a:gd name="T60" fmla="*/ 2147483647 w 1099"/>
              <a:gd name="T61" fmla="*/ 2147483647 h 571"/>
              <a:gd name="T62" fmla="*/ 2147483647 w 1099"/>
              <a:gd name="T63" fmla="*/ 2147483647 h 571"/>
              <a:gd name="T64" fmla="*/ 2147483647 w 1099"/>
              <a:gd name="T65" fmla="*/ 2147483647 h 571"/>
              <a:gd name="T66" fmla="*/ 2147483647 w 1099"/>
              <a:gd name="T67" fmla="*/ 2147483647 h 5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99"/>
              <a:gd name="T103" fmla="*/ 0 h 571"/>
              <a:gd name="T104" fmla="*/ 1099 w 1099"/>
              <a:gd name="T105" fmla="*/ 571 h 57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rgbClr val="953735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60" name="Freeform 400"/>
          <p:cNvSpPr>
            <a:spLocks/>
          </p:cNvSpPr>
          <p:nvPr/>
        </p:nvSpPr>
        <p:spPr bwMode="auto">
          <a:xfrm>
            <a:off x="2212975" y="4245768"/>
            <a:ext cx="111125" cy="112713"/>
          </a:xfrm>
          <a:custGeom>
            <a:avLst/>
            <a:gdLst>
              <a:gd name="T0" fmla="*/ 2147483647 w 14"/>
              <a:gd name="T1" fmla="*/ 2147483647 h 14"/>
              <a:gd name="T2" fmla="*/ 2147483647 w 14"/>
              <a:gd name="T3" fmla="*/ 2147483647 h 14"/>
              <a:gd name="T4" fmla="*/ 2147483647 w 14"/>
              <a:gd name="T5" fmla="*/ 0 h 14"/>
              <a:gd name="T6" fmla="*/ 2147483647 w 14"/>
              <a:gd name="T7" fmla="*/ 2147483647 h 14"/>
              <a:gd name="T8" fmla="*/ 0 w 14"/>
              <a:gd name="T9" fmla="*/ 2147483647 h 14"/>
              <a:gd name="T10" fmla="*/ 2147483647 w 14"/>
              <a:gd name="T11" fmla="*/ 2147483647 h 14"/>
              <a:gd name="T12" fmla="*/ 2147483647 w 14"/>
              <a:gd name="T13" fmla="*/ 2147483647 h 14"/>
              <a:gd name="T14" fmla="*/ 2147483647 w 14"/>
              <a:gd name="T15" fmla="*/ 2147483647 h 1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"/>
              <a:gd name="T25" fmla="*/ 0 h 14"/>
              <a:gd name="T26" fmla="*/ 14 w 14"/>
              <a:gd name="T27" fmla="*/ 14 h 1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" h="14">
                <a:moveTo>
                  <a:pt x="14" y="14"/>
                </a:moveTo>
                <a:cubicBezTo>
                  <a:pt x="14" y="12"/>
                  <a:pt x="13" y="11"/>
                  <a:pt x="13" y="11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3"/>
                  <a:pt x="7" y="3"/>
                  <a:pt x="7" y="3"/>
                </a:cubicBezTo>
                <a:cubicBezTo>
                  <a:pt x="0" y="6"/>
                  <a:pt x="0" y="6"/>
                  <a:pt x="0" y="6"/>
                </a:cubicBezTo>
                <a:cubicBezTo>
                  <a:pt x="5" y="14"/>
                  <a:pt x="5" y="14"/>
                  <a:pt x="5" y="14"/>
                </a:cubicBezTo>
                <a:cubicBezTo>
                  <a:pt x="9" y="13"/>
                  <a:pt x="9" y="13"/>
                  <a:pt x="9" y="13"/>
                </a:cubicBezTo>
                <a:lnTo>
                  <a:pt x="14" y="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61" name="Freeform 401"/>
          <p:cNvSpPr>
            <a:spLocks/>
          </p:cNvSpPr>
          <p:nvPr/>
        </p:nvSpPr>
        <p:spPr bwMode="auto">
          <a:xfrm>
            <a:off x="2252663" y="4348956"/>
            <a:ext cx="95250" cy="69850"/>
          </a:xfrm>
          <a:custGeom>
            <a:avLst/>
            <a:gdLst>
              <a:gd name="T0" fmla="*/ 2147483647 w 12"/>
              <a:gd name="T1" fmla="*/ 2147483647 h 9"/>
              <a:gd name="T2" fmla="*/ 2147483647 w 12"/>
              <a:gd name="T3" fmla="*/ 0 h 9"/>
              <a:gd name="T4" fmla="*/ 0 w 12"/>
              <a:gd name="T5" fmla="*/ 2147483647 h 9"/>
              <a:gd name="T6" fmla="*/ 2147483647 w 12"/>
              <a:gd name="T7" fmla="*/ 2147483647 h 9"/>
              <a:gd name="T8" fmla="*/ 2147483647 w 12"/>
              <a:gd name="T9" fmla="*/ 2147483647 h 9"/>
              <a:gd name="T10" fmla="*/ 2147483647 w 12"/>
              <a:gd name="T11" fmla="*/ 2147483647 h 9"/>
              <a:gd name="T12" fmla="*/ 2147483647 w 12"/>
              <a:gd name="T13" fmla="*/ 2147483647 h 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"/>
              <a:gd name="T22" fmla="*/ 0 h 9"/>
              <a:gd name="T23" fmla="*/ 12 w 12"/>
              <a:gd name="T24" fmla="*/ 9 h 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" h="9">
                <a:moveTo>
                  <a:pt x="9" y="1"/>
                </a:moveTo>
                <a:cubicBezTo>
                  <a:pt x="4" y="0"/>
                  <a:pt x="4" y="0"/>
                  <a:pt x="4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3"/>
                  <a:pt x="2" y="3"/>
                  <a:pt x="2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4"/>
                  <a:pt x="10" y="2"/>
                  <a:pt x="9" y="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62" name="Freeform 402"/>
          <p:cNvSpPr>
            <a:spLocks/>
          </p:cNvSpPr>
          <p:nvPr/>
        </p:nvSpPr>
        <p:spPr bwMode="auto">
          <a:xfrm>
            <a:off x="2339975" y="4388643"/>
            <a:ext cx="141288" cy="60325"/>
          </a:xfrm>
          <a:custGeom>
            <a:avLst/>
            <a:gdLst>
              <a:gd name="T0" fmla="*/ 2147483647 w 18"/>
              <a:gd name="T1" fmla="*/ 2147483647 h 8"/>
              <a:gd name="T2" fmla="*/ 2147483647 w 18"/>
              <a:gd name="T3" fmla="*/ 2147483647 h 8"/>
              <a:gd name="T4" fmla="*/ 2147483647 w 18"/>
              <a:gd name="T5" fmla="*/ 2147483647 h 8"/>
              <a:gd name="T6" fmla="*/ 2147483647 w 18"/>
              <a:gd name="T7" fmla="*/ 0 h 8"/>
              <a:gd name="T8" fmla="*/ 0 w 18"/>
              <a:gd name="T9" fmla="*/ 2147483647 h 8"/>
              <a:gd name="T10" fmla="*/ 2147483647 w 18"/>
              <a:gd name="T11" fmla="*/ 2147483647 h 8"/>
              <a:gd name="T12" fmla="*/ 2147483647 w 18"/>
              <a:gd name="T13" fmla="*/ 2147483647 h 8"/>
              <a:gd name="T14" fmla="*/ 2147483647 w 18"/>
              <a:gd name="T15" fmla="*/ 2147483647 h 8"/>
              <a:gd name="T16" fmla="*/ 2147483647 w 18"/>
              <a:gd name="T17" fmla="*/ 2147483647 h 8"/>
              <a:gd name="T18" fmla="*/ 2147483647 w 18"/>
              <a:gd name="T19" fmla="*/ 2147483647 h 8"/>
              <a:gd name="T20" fmla="*/ 2147483647 w 18"/>
              <a:gd name="T21" fmla="*/ 2147483647 h 8"/>
              <a:gd name="T22" fmla="*/ 2147483647 w 18"/>
              <a:gd name="T23" fmla="*/ 2147483647 h 8"/>
              <a:gd name="T24" fmla="*/ 2147483647 w 18"/>
              <a:gd name="T25" fmla="*/ 2147483647 h 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"/>
              <a:gd name="T40" fmla="*/ 0 h 8"/>
              <a:gd name="T41" fmla="*/ 18 w 18"/>
              <a:gd name="T42" fmla="*/ 8 h 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" h="8">
                <a:moveTo>
                  <a:pt x="14" y="1"/>
                </a:moveTo>
                <a:cubicBezTo>
                  <a:pt x="9" y="1"/>
                  <a:pt x="9" y="1"/>
                  <a:pt x="9" y="1"/>
                </a:cubicBezTo>
                <a:cubicBezTo>
                  <a:pt x="9" y="1"/>
                  <a:pt x="3" y="2"/>
                  <a:pt x="2" y="1"/>
                </a:cubicBezTo>
                <a:cubicBezTo>
                  <a:pt x="1" y="1"/>
                  <a:pt x="1" y="1"/>
                  <a:pt x="1" y="0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3" y="7"/>
                  <a:pt x="4" y="8"/>
                </a:cubicBezTo>
                <a:cubicBezTo>
                  <a:pt x="5" y="8"/>
                  <a:pt x="6" y="8"/>
                  <a:pt x="6" y="8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4"/>
                  <a:pt x="18" y="4"/>
                  <a:pt x="18" y="4"/>
                </a:cubicBezTo>
                <a:lnTo>
                  <a:pt x="14" y="1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63" name="Freeform 403"/>
          <p:cNvSpPr>
            <a:spLocks/>
          </p:cNvSpPr>
          <p:nvPr/>
        </p:nvSpPr>
        <p:spPr bwMode="auto">
          <a:xfrm>
            <a:off x="2433638" y="4318793"/>
            <a:ext cx="290512" cy="319088"/>
          </a:xfrm>
          <a:custGeom>
            <a:avLst/>
            <a:gdLst>
              <a:gd name="T0" fmla="*/ 2147483647 w 37"/>
              <a:gd name="T1" fmla="*/ 2147483647 h 41"/>
              <a:gd name="T2" fmla="*/ 2147483647 w 37"/>
              <a:gd name="T3" fmla="*/ 2147483647 h 41"/>
              <a:gd name="T4" fmla="*/ 2147483647 w 37"/>
              <a:gd name="T5" fmla="*/ 2147483647 h 41"/>
              <a:gd name="T6" fmla="*/ 2147483647 w 37"/>
              <a:gd name="T7" fmla="*/ 2147483647 h 41"/>
              <a:gd name="T8" fmla="*/ 2147483647 w 37"/>
              <a:gd name="T9" fmla="*/ 2147483647 h 41"/>
              <a:gd name="T10" fmla="*/ 2147483647 w 37"/>
              <a:gd name="T11" fmla="*/ 2147483647 h 41"/>
              <a:gd name="T12" fmla="*/ 2147483647 w 37"/>
              <a:gd name="T13" fmla="*/ 2147483647 h 41"/>
              <a:gd name="T14" fmla="*/ 2147483647 w 37"/>
              <a:gd name="T15" fmla="*/ 2147483647 h 41"/>
              <a:gd name="T16" fmla="*/ 2147483647 w 37"/>
              <a:gd name="T17" fmla="*/ 2147483647 h 41"/>
              <a:gd name="T18" fmla="*/ 2147483647 w 37"/>
              <a:gd name="T19" fmla="*/ 2147483647 h 41"/>
              <a:gd name="T20" fmla="*/ 2147483647 w 37"/>
              <a:gd name="T21" fmla="*/ 0 h 41"/>
              <a:gd name="T22" fmla="*/ 2147483647 w 37"/>
              <a:gd name="T23" fmla="*/ 2147483647 h 41"/>
              <a:gd name="T24" fmla="*/ 2147483647 w 37"/>
              <a:gd name="T25" fmla="*/ 2147483647 h 41"/>
              <a:gd name="T26" fmla="*/ 2147483647 w 37"/>
              <a:gd name="T27" fmla="*/ 2147483647 h 41"/>
              <a:gd name="T28" fmla="*/ 2147483647 w 37"/>
              <a:gd name="T29" fmla="*/ 2147483647 h 41"/>
              <a:gd name="T30" fmla="*/ 2147483647 w 37"/>
              <a:gd name="T31" fmla="*/ 2147483647 h 41"/>
              <a:gd name="T32" fmla="*/ 2147483647 w 37"/>
              <a:gd name="T33" fmla="*/ 2147483647 h 41"/>
              <a:gd name="T34" fmla="*/ 2147483647 w 37"/>
              <a:gd name="T35" fmla="*/ 2147483647 h 41"/>
              <a:gd name="T36" fmla="*/ 2147483647 w 37"/>
              <a:gd name="T37" fmla="*/ 2147483647 h 41"/>
              <a:gd name="T38" fmla="*/ 2147483647 w 37"/>
              <a:gd name="T39" fmla="*/ 2147483647 h 41"/>
              <a:gd name="T40" fmla="*/ 2147483647 w 37"/>
              <a:gd name="T41" fmla="*/ 2147483647 h 41"/>
              <a:gd name="T42" fmla="*/ 2147483647 w 37"/>
              <a:gd name="T43" fmla="*/ 2147483647 h 41"/>
              <a:gd name="T44" fmla="*/ 0 w 37"/>
              <a:gd name="T45" fmla="*/ 2147483647 h 41"/>
              <a:gd name="T46" fmla="*/ 2147483647 w 37"/>
              <a:gd name="T47" fmla="*/ 2147483647 h 41"/>
              <a:gd name="T48" fmla="*/ 2147483647 w 37"/>
              <a:gd name="T49" fmla="*/ 2147483647 h 4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7"/>
              <a:gd name="T76" fmla="*/ 0 h 41"/>
              <a:gd name="T77" fmla="*/ 37 w 37"/>
              <a:gd name="T78" fmla="*/ 41 h 4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7" h="41">
                <a:moveTo>
                  <a:pt x="37" y="34"/>
                </a:moveTo>
                <a:cubicBezTo>
                  <a:pt x="37" y="34"/>
                  <a:pt x="37" y="34"/>
                  <a:pt x="37" y="34"/>
                </a:cubicBezTo>
                <a:cubicBezTo>
                  <a:pt x="37" y="27"/>
                  <a:pt x="37" y="27"/>
                  <a:pt x="37" y="27"/>
                </a:cubicBezTo>
                <a:cubicBezTo>
                  <a:pt x="35" y="23"/>
                  <a:pt x="35" y="23"/>
                  <a:pt x="35" y="23"/>
                </a:cubicBezTo>
                <a:cubicBezTo>
                  <a:pt x="36" y="21"/>
                  <a:pt x="36" y="21"/>
                  <a:pt x="36" y="21"/>
                </a:cubicBezTo>
                <a:cubicBezTo>
                  <a:pt x="31" y="20"/>
                  <a:pt x="31" y="20"/>
                  <a:pt x="31" y="20"/>
                </a:cubicBezTo>
                <a:cubicBezTo>
                  <a:pt x="21" y="16"/>
                  <a:pt x="21" y="16"/>
                  <a:pt x="21" y="16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3"/>
                  <a:pt x="20" y="3"/>
                  <a:pt x="20" y="3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17" y="2"/>
                  <a:pt x="17" y="2"/>
                  <a:pt x="17" y="2"/>
                </a:cubicBezTo>
                <a:cubicBezTo>
                  <a:pt x="13" y="4"/>
                  <a:pt x="13" y="4"/>
                  <a:pt x="13" y="4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6" y="13"/>
                  <a:pt x="6" y="13"/>
                  <a:pt x="6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6" y="30"/>
                  <a:pt x="6" y="30"/>
                  <a:pt x="6" y="30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5"/>
                  <a:pt x="0" y="35"/>
                  <a:pt x="0" y="35"/>
                </a:cubicBezTo>
                <a:cubicBezTo>
                  <a:pt x="8" y="38"/>
                  <a:pt x="8" y="38"/>
                  <a:pt x="8" y="38"/>
                </a:cubicBezTo>
                <a:cubicBezTo>
                  <a:pt x="12" y="41"/>
                  <a:pt x="12" y="41"/>
                  <a:pt x="12" y="4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64" name="Freeform 422"/>
          <p:cNvSpPr>
            <a:spLocks/>
          </p:cNvSpPr>
          <p:nvPr/>
        </p:nvSpPr>
        <p:spPr bwMode="auto">
          <a:xfrm>
            <a:off x="2173288" y="4223543"/>
            <a:ext cx="150812" cy="69850"/>
          </a:xfrm>
          <a:custGeom>
            <a:avLst/>
            <a:gdLst>
              <a:gd name="T0" fmla="*/ 2147483647 w 19"/>
              <a:gd name="T1" fmla="*/ 2147483647 h 9"/>
              <a:gd name="T2" fmla="*/ 2147483647 w 19"/>
              <a:gd name="T3" fmla="*/ 2147483647 h 9"/>
              <a:gd name="T4" fmla="*/ 2147483647 w 19"/>
              <a:gd name="T5" fmla="*/ 0 h 9"/>
              <a:gd name="T6" fmla="*/ 2147483647 w 19"/>
              <a:gd name="T7" fmla="*/ 2147483647 h 9"/>
              <a:gd name="T8" fmla="*/ 0 w 19"/>
              <a:gd name="T9" fmla="*/ 2147483647 h 9"/>
              <a:gd name="T10" fmla="*/ 0 w 19"/>
              <a:gd name="T11" fmla="*/ 2147483647 h 9"/>
              <a:gd name="T12" fmla="*/ 2147483647 w 19"/>
              <a:gd name="T13" fmla="*/ 2147483647 h 9"/>
              <a:gd name="T14" fmla="*/ 2147483647 w 19"/>
              <a:gd name="T15" fmla="*/ 2147483647 h 9"/>
              <a:gd name="T16" fmla="*/ 2147483647 w 19"/>
              <a:gd name="T17" fmla="*/ 2147483647 h 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9"/>
              <a:gd name="T29" fmla="*/ 19 w 19"/>
              <a:gd name="T30" fmla="*/ 9 h 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9">
                <a:moveTo>
                  <a:pt x="19" y="3"/>
                </a:moveTo>
                <a:cubicBezTo>
                  <a:pt x="19" y="3"/>
                  <a:pt x="10" y="1"/>
                  <a:pt x="8" y="1"/>
                </a:cubicBezTo>
                <a:cubicBezTo>
                  <a:pt x="7" y="1"/>
                  <a:pt x="6" y="0"/>
                  <a:pt x="5" y="0"/>
                </a:cubicBezTo>
                <a:cubicBezTo>
                  <a:pt x="1" y="3"/>
                  <a:pt x="1" y="3"/>
                  <a:pt x="1" y="3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5" y="9"/>
                  <a:pt x="5" y="9"/>
                  <a:pt x="5" y="9"/>
                </a:cubicBezTo>
                <a:cubicBezTo>
                  <a:pt x="12" y="6"/>
                  <a:pt x="12" y="6"/>
                  <a:pt x="12" y="6"/>
                </a:cubicBezTo>
                <a:lnTo>
                  <a:pt x="19" y="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65" name="Freeform 423"/>
          <p:cNvSpPr>
            <a:spLocks/>
          </p:cNvSpPr>
          <p:nvPr/>
        </p:nvSpPr>
        <p:spPr bwMode="auto">
          <a:xfrm>
            <a:off x="2093913" y="4182268"/>
            <a:ext cx="119062" cy="98425"/>
          </a:xfrm>
          <a:custGeom>
            <a:avLst/>
            <a:gdLst>
              <a:gd name="T0" fmla="*/ 2147483647 w 15"/>
              <a:gd name="T1" fmla="*/ 2147483647 h 12"/>
              <a:gd name="T2" fmla="*/ 2147483647 w 15"/>
              <a:gd name="T3" fmla="*/ 2147483647 h 12"/>
              <a:gd name="T4" fmla="*/ 2147483647 w 15"/>
              <a:gd name="T5" fmla="*/ 0 h 12"/>
              <a:gd name="T6" fmla="*/ 2147483647 w 15"/>
              <a:gd name="T7" fmla="*/ 0 h 12"/>
              <a:gd name="T8" fmla="*/ 2147483647 w 15"/>
              <a:gd name="T9" fmla="*/ 2147483647 h 12"/>
              <a:gd name="T10" fmla="*/ 2147483647 w 15"/>
              <a:gd name="T11" fmla="*/ 2147483647 h 12"/>
              <a:gd name="T12" fmla="*/ 2147483647 w 15"/>
              <a:gd name="T13" fmla="*/ 2147483647 h 12"/>
              <a:gd name="T14" fmla="*/ 2147483647 w 15"/>
              <a:gd name="T15" fmla="*/ 2147483647 h 12"/>
              <a:gd name="T16" fmla="*/ 0 w 15"/>
              <a:gd name="T17" fmla="*/ 2147483647 h 12"/>
              <a:gd name="T18" fmla="*/ 2147483647 w 15"/>
              <a:gd name="T19" fmla="*/ 2147483647 h 12"/>
              <a:gd name="T20" fmla="*/ 2147483647 w 15"/>
              <a:gd name="T21" fmla="*/ 2147483647 h 12"/>
              <a:gd name="T22" fmla="*/ 2147483647 w 15"/>
              <a:gd name="T23" fmla="*/ 2147483647 h 12"/>
              <a:gd name="T24" fmla="*/ 2147483647 w 15"/>
              <a:gd name="T25" fmla="*/ 2147483647 h 12"/>
              <a:gd name="T26" fmla="*/ 2147483647 w 15"/>
              <a:gd name="T27" fmla="*/ 2147483647 h 1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"/>
              <a:gd name="T43" fmla="*/ 0 h 12"/>
              <a:gd name="T44" fmla="*/ 15 w 15"/>
              <a:gd name="T45" fmla="*/ 12 h 1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" h="12">
                <a:moveTo>
                  <a:pt x="15" y="5"/>
                </a:moveTo>
                <a:cubicBezTo>
                  <a:pt x="13" y="5"/>
                  <a:pt x="11" y="4"/>
                  <a:pt x="11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4" y="1"/>
                  <a:pt x="4" y="1"/>
                  <a:pt x="4" y="1"/>
                </a:cubicBezTo>
                <a:cubicBezTo>
                  <a:pt x="6" y="5"/>
                  <a:pt x="6" y="5"/>
                  <a:pt x="6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8"/>
                  <a:pt x="11" y="8"/>
                  <a:pt x="11" y="8"/>
                </a:cubicBezTo>
                <a:lnTo>
                  <a:pt x="15" y="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66" name="Freeform 424"/>
          <p:cNvSpPr>
            <a:spLocks/>
          </p:cNvSpPr>
          <p:nvPr/>
        </p:nvSpPr>
        <p:spPr bwMode="auto">
          <a:xfrm>
            <a:off x="1484313" y="3769518"/>
            <a:ext cx="754062" cy="493713"/>
          </a:xfrm>
          <a:custGeom>
            <a:avLst/>
            <a:gdLst>
              <a:gd name="T0" fmla="*/ 2147483647 w 576"/>
              <a:gd name="T1" fmla="*/ 2147483647 h 379"/>
              <a:gd name="T2" fmla="*/ 2147483647 w 576"/>
              <a:gd name="T3" fmla="*/ 2147483647 h 379"/>
              <a:gd name="T4" fmla="*/ 2147483647 w 576"/>
              <a:gd name="T5" fmla="*/ 2147483647 h 379"/>
              <a:gd name="T6" fmla="*/ 2147483647 w 576"/>
              <a:gd name="T7" fmla="*/ 2147483647 h 379"/>
              <a:gd name="T8" fmla="*/ 2147483647 w 576"/>
              <a:gd name="T9" fmla="*/ 2147483647 h 379"/>
              <a:gd name="T10" fmla="*/ 2147483647 w 576"/>
              <a:gd name="T11" fmla="*/ 2147483647 h 379"/>
              <a:gd name="T12" fmla="*/ 2147483647 w 576"/>
              <a:gd name="T13" fmla="*/ 2147483647 h 379"/>
              <a:gd name="T14" fmla="*/ 2147483647 w 576"/>
              <a:gd name="T15" fmla="*/ 2147483647 h 379"/>
              <a:gd name="T16" fmla="*/ 2147483647 w 576"/>
              <a:gd name="T17" fmla="*/ 2147483647 h 379"/>
              <a:gd name="T18" fmla="*/ 2147483647 w 576"/>
              <a:gd name="T19" fmla="*/ 2147483647 h 379"/>
              <a:gd name="T20" fmla="*/ 2147483647 w 576"/>
              <a:gd name="T21" fmla="*/ 2147483647 h 379"/>
              <a:gd name="T22" fmla="*/ 2147483647 w 576"/>
              <a:gd name="T23" fmla="*/ 2147483647 h 379"/>
              <a:gd name="T24" fmla="*/ 2147483647 w 576"/>
              <a:gd name="T25" fmla="*/ 2147483647 h 379"/>
              <a:gd name="T26" fmla="*/ 2147483647 w 576"/>
              <a:gd name="T27" fmla="*/ 2147483647 h 379"/>
              <a:gd name="T28" fmla="*/ 2147483647 w 576"/>
              <a:gd name="T29" fmla="*/ 2147483647 h 379"/>
              <a:gd name="T30" fmla="*/ 2147483647 w 576"/>
              <a:gd name="T31" fmla="*/ 2147483647 h 379"/>
              <a:gd name="T32" fmla="*/ 2147483647 w 576"/>
              <a:gd name="T33" fmla="*/ 2147483647 h 379"/>
              <a:gd name="T34" fmla="*/ 2147483647 w 576"/>
              <a:gd name="T35" fmla="*/ 2147483647 h 379"/>
              <a:gd name="T36" fmla="*/ 2147483647 w 576"/>
              <a:gd name="T37" fmla="*/ 2147483647 h 379"/>
              <a:gd name="T38" fmla="*/ 2147483647 w 576"/>
              <a:gd name="T39" fmla="*/ 2147483647 h 379"/>
              <a:gd name="T40" fmla="*/ 2147483647 w 576"/>
              <a:gd name="T41" fmla="*/ 2147483647 h 379"/>
              <a:gd name="T42" fmla="*/ 2147483647 w 576"/>
              <a:gd name="T43" fmla="*/ 2147483647 h 379"/>
              <a:gd name="T44" fmla="*/ 2147483647 w 576"/>
              <a:gd name="T45" fmla="*/ 2147483647 h 379"/>
              <a:gd name="T46" fmla="*/ 2147483647 w 576"/>
              <a:gd name="T47" fmla="*/ 2147483647 h 379"/>
              <a:gd name="T48" fmla="*/ 2147483647 w 576"/>
              <a:gd name="T49" fmla="*/ 0 h 379"/>
              <a:gd name="T50" fmla="*/ 0 w 576"/>
              <a:gd name="T51" fmla="*/ 2147483647 h 379"/>
              <a:gd name="T52" fmla="*/ 2147483647 w 576"/>
              <a:gd name="T53" fmla="*/ 2147483647 h 379"/>
              <a:gd name="T54" fmla="*/ 2147483647 w 576"/>
              <a:gd name="T55" fmla="*/ 2147483647 h 379"/>
              <a:gd name="T56" fmla="*/ 2147483647 w 576"/>
              <a:gd name="T57" fmla="*/ 2147483647 h 379"/>
              <a:gd name="T58" fmla="*/ 2147483647 w 576"/>
              <a:gd name="T59" fmla="*/ 2147483647 h 379"/>
              <a:gd name="T60" fmla="*/ 2147483647 w 576"/>
              <a:gd name="T61" fmla="*/ 2147483647 h 379"/>
              <a:gd name="T62" fmla="*/ 2147483647 w 576"/>
              <a:gd name="T63" fmla="*/ 2147483647 h 379"/>
              <a:gd name="T64" fmla="*/ 2147483647 w 576"/>
              <a:gd name="T65" fmla="*/ 2147483647 h 379"/>
              <a:gd name="T66" fmla="*/ 2147483647 w 576"/>
              <a:gd name="T67" fmla="*/ 2147483647 h 379"/>
              <a:gd name="T68" fmla="*/ 2147483647 w 576"/>
              <a:gd name="T69" fmla="*/ 2147483647 h 379"/>
              <a:gd name="T70" fmla="*/ 2147483647 w 576"/>
              <a:gd name="T71" fmla="*/ 2147483647 h 379"/>
              <a:gd name="T72" fmla="*/ 2147483647 w 576"/>
              <a:gd name="T73" fmla="*/ 2147483647 h 379"/>
              <a:gd name="T74" fmla="*/ 2147483647 w 576"/>
              <a:gd name="T75" fmla="*/ 2147483647 h 379"/>
              <a:gd name="T76" fmla="*/ 2147483647 w 576"/>
              <a:gd name="T77" fmla="*/ 2147483647 h 379"/>
              <a:gd name="T78" fmla="*/ 2147483647 w 576"/>
              <a:gd name="T79" fmla="*/ 2147483647 h 379"/>
              <a:gd name="T80" fmla="*/ 2147483647 w 576"/>
              <a:gd name="T81" fmla="*/ 2147483647 h 379"/>
              <a:gd name="T82" fmla="*/ 2147483647 w 576"/>
              <a:gd name="T83" fmla="*/ 2147483647 h 379"/>
              <a:gd name="T84" fmla="*/ 2147483647 w 576"/>
              <a:gd name="T85" fmla="*/ 2147483647 h 379"/>
              <a:gd name="T86" fmla="*/ 2147483647 w 576"/>
              <a:gd name="T87" fmla="*/ 2147483647 h 379"/>
              <a:gd name="T88" fmla="*/ 2147483647 w 576"/>
              <a:gd name="T89" fmla="*/ 2147483647 h 379"/>
              <a:gd name="T90" fmla="*/ 2147483647 w 576"/>
              <a:gd name="T91" fmla="*/ 2147483647 h 379"/>
              <a:gd name="T92" fmla="*/ 2147483647 w 576"/>
              <a:gd name="T93" fmla="*/ 2147483647 h 379"/>
              <a:gd name="T94" fmla="*/ 2147483647 w 576"/>
              <a:gd name="T95" fmla="*/ 2147483647 h 379"/>
              <a:gd name="T96" fmla="*/ 2147483647 w 576"/>
              <a:gd name="T97" fmla="*/ 2147483647 h 379"/>
              <a:gd name="T98" fmla="*/ 2147483647 w 576"/>
              <a:gd name="T99" fmla="*/ 2147483647 h 379"/>
              <a:gd name="T100" fmla="*/ 2147483647 w 576"/>
              <a:gd name="T101" fmla="*/ 2147483647 h 379"/>
              <a:gd name="T102" fmla="*/ 2147483647 w 576"/>
              <a:gd name="T103" fmla="*/ 2147483647 h 379"/>
              <a:gd name="T104" fmla="*/ 2147483647 w 576"/>
              <a:gd name="T105" fmla="*/ 2147483647 h 379"/>
              <a:gd name="T106" fmla="*/ 2147483647 w 576"/>
              <a:gd name="T107" fmla="*/ 2147483647 h 379"/>
              <a:gd name="T108" fmla="*/ 2147483647 w 576"/>
              <a:gd name="T109" fmla="*/ 2147483647 h 379"/>
              <a:gd name="T110" fmla="*/ 2147483647 w 576"/>
              <a:gd name="T111" fmla="*/ 2147483647 h 37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76"/>
              <a:gd name="T169" fmla="*/ 0 h 379"/>
              <a:gd name="T170" fmla="*/ 576 w 576"/>
              <a:gd name="T171" fmla="*/ 379 h 37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76" h="379">
                <a:moveTo>
                  <a:pt x="486" y="348"/>
                </a:moveTo>
                <a:lnTo>
                  <a:pt x="504" y="348"/>
                </a:lnTo>
                <a:lnTo>
                  <a:pt x="492" y="324"/>
                </a:lnTo>
                <a:lnTo>
                  <a:pt x="504" y="318"/>
                </a:lnTo>
                <a:lnTo>
                  <a:pt x="534" y="318"/>
                </a:lnTo>
                <a:lnTo>
                  <a:pt x="528" y="312"/>
                </a:lnTo>
                <a:lnTo>
                  <a:pt x="546" y="300"/>
                </a:lnTo>
                <a:lnTo>
                  <a:pt x="564" y="288"/>
                </a:lnTo>
                <a:lnTo>
                  <a:pt x="576" y="240"/>
                </a:lnTo>
                <a:lnTo>
                  <a:pt x="504" y="252"/>
                </a:lnTo>
                <a:lnTo>
                  <a:pt x="474" y="294"/>
                </a:lnTo>
                <a:lnTo>
                  <a:pt x="426" y="300"/>
                </a:lnTo>
                <a:lnTo>
                  <a:pt x="378" y="240"/>
                </a:lnTo>
                <a:lnTo>
                  <a:pt x="372" y="162"/>
                </a:lnTo>
                <a:lnTo>
                  <a:pt x="384" y="144"/>
                </a:lnTo>
                <a:lnTo>
                  <a:pt x="354" y="138"/>
                </a:lnTo>
                <a:lnTo>
                  <a:pt x="330" y="114"/>
                </a:lnTo>
                <a:lnTo>
                  <a:pt x="312" y="84"/>
                </a:lnTo>
                <a:lnTo>
                  <a:pt x="288" y="66"/>
                </a:lnTo>
                <a:lnTo>
                  <a:pt x="252" y="78"/>
                </a:lnTo>
                <a:lnTo>
                  <a:pt x="204" y="24"/>
                </a:lnTo>
                <a:lnTo>
                  <a:pt x="174" y="18"/>
                </a:lnTo>
                <a:lnTo>
                  <a:pt x="156" y="30"/>
                </a:lnTo>
                <a:lnTo>
                  <a:pt x="108" y="30"/>
                </a:lnTo>
                <a:lnTo>
                  <a:pt x="48" y="0"/>
                </a:lnTo>
                <a:lnTo>
                  <a:pt x="0" y="6"/>
                </a:lnTo>
                <a:lnTo>
                  <a:pt x="36" y="72"/>
                </a:lnTo>
                <a:lnTo>
                  <a:pt x="60" y="108"/>
                </a:lnTo>
                <a:lnTo>
                  <a:pt x="54" y="120"/>
                </a:lnTo>
                <a:lnTo>
                  <a:pt x="96" y="150"/>
                </a:lnTo>
                <a:lnTo>
                  <a:pt x="102" y="180"/>
                </a:lnTo>
                <a:lnTo>
                  <a:pt x="120" y="192"/>
                </a:lnTo>
                <a:lnTo>
                  <a:pt x="144" y="216"/>
                </a:lnTo>
                <a:lnTo>
                  <a:pt x="150" y="198"/>
                </a:lnTo>
                <a:lnTo>
                  <a:pt x="126" y="180"/>
                </a:lnTo>
                <a:lnTo>
                  <a:pt x="102" y="126"/>
                </a:lnTo>
                <a:lnTo>
                  <a:pt x="60" y="66"/>
                </a:lnTo>
                <a:lnTo>
                  <a:pt x="48" y="30"/>
                </a:lnTo>
                <a:lnTo>
                  <a:pt x="78" y="42"/>
                </a:lnTo>
                <a:lnTo>
                  <a:pt x="108" y="102"/>
                </a:lnTo>
                <a:lnTo>
                  <a:pt x="120" y="120"/>
                </a:lnTo>
                <a:lnTo>
                  <a:pt x="150" y="138"/>
                </a:lnTo>
                <a:lnTo>
                  <a:pt x="150" y="156"/>
                </a:lnTo>
                <a:lnTo>
                  <a:pt x="174" y="168"/>
                </a:lnTo>
                <a:lnTo>
                  <a:pt x="186" y="186"/>
                </a:lnTo>
                <a:lnTo>
                  <a:pt x="216" y="216"/>
                </a:lnTo>
                <a:lnTo>
                  <a:pt x="222" y="258"/>
                </a:lnTo>
                <a:lnTo>
                  <a:pt x="222" y="276"/>
                </a:lnTo>
                <a:lnTo>
                  <a:pt x="300" y="324"/>
                </a:lnTo>
                <a:lnTo>
                  <a:pt x="336" y="342"/>
                </a:lnTo>
                <a:lnTo>
                  <a:pt x="402" y="360"/>
                </a:lnTo>
                <a:lnTo>
                  <a:pt x="420" y="354"/>
                </a:lnTo>
                <a:lnTo>
                  <a:pt x="438" y="354"/>
                </a:lnTo>
                <a:lnTo>
                  <a:pt x="468" y="379"/>
                </a:lnTo>
                <a:lnTo>
                  <a:pt x="474" y="366"/>
                </a:lnTo>
                <a:lnTo>
                  <a:pt x="486" y="34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67" name="Freeform 425"/>
          <p:cNvSpPr>
            <a:spLocks/>
          </p:cNvSpPr>
          <p:nvPr/>
        </p:nvSpPr>
        <p:spPr bwMode="auto">
          <a:xfrm rot="-852288">
            <a:off x="2717800" y="1831975"/>
            <a:ext cx="812800" cy="896938"/>
          </a:xfrm>
          <a:custGeom>
            <a:avLst/>
            <a:gdLst>
              <a:gd name="T0" fmla="*/ 2147483647 w 1125"/>
              <a:gd name="T1" fmla="*/ 2147483647 h 2047"/>
              <a:gd name="T2" fmla="*/ 2147483647 w 1125"/>
              <a:gd name="T3" fmla="*/ 2147483647 h 2047"/>
              <a:gd name="T4" fmla="*/ 2147483647 w 1125"/>
              <a:gd name="T5" fmla="*/ 2147483647 h 2047"/>
              <a:gd name="T6" fmla="*/ 2147483647 w 1125"/>
              <a:gd name="T7" fmla="*/ 2147483647 h 2047"/>
              <a:gd name="T8" fmla="*/ 2147483647 w 1125"/>
              <a:gd name="T9" fmla="*/ 2147483647 h 2047"/>
              <a:gd name="T10" fmla="*/ 2147483647 w 1125"/>
              <a:gd name="T11" fmla="*/ 2147483647 h 2047"/>
              <a:gd name="T12" fmla="*/ 2147483647 w 1125"/>
              <a:gd name="T13" fmla="*/ 2147483647 h 2047"/>
              <a:gd name="T14" fmla="*/ 2147483647 w 1125"/>
              <a:gd name="T15" fmla="*/ 2147483647 h 2047"/>
              <a:gd name="T16" fmla="*/ 2147483647 w 1125"/>
              <a:gd name="T17" fmla="*/ 2147483647 h 2047"/>
              <a:gd name="T18" fmla="*/ 2147483647 w 1125"/>
              <a:gd name="T19" fmla="*/ 2147483647 h 2047"/>
              <a:gd name="T20" fmla="*/ 2147483647 w 1125"/>
              <a:gd name="T21" fmla="*/ 2147483647 h 2047"/>
              <a:gd name="T22" fmla="*/ 2147483647 w 1125"/>
              <a:gd name="T23" fmla="*/ 2147483647 h 2047"/>
              <a:gd name="T24" fmla="*/ 2147483647 w 1125"/>
              <a:gd name="T25" fmla="*/ 2147483647 h 2047"/>
              <a:gd name="T26" fmla="*/ 2147483647 w 1125"/>
              <a:gd name="T27" fmla="*/ 2147483647 h 2047"/>
              <a:gd name="T28" fmla="*/ 2147483647 w 1125"/>
              <a:gd name="T29" fmla="*/ 2147483647 h 2047"/>
              <a:gd name="T30" fmla="*/ 2147483647 w 1125"/>
              <a:gd name="T31" fmla="*/ 2147483647 h 2047"/>
              <a:gd name="T32" fmla="*/ 2147483647 w 1125"/>
              <a:gd name="T33" fmla="*/ 2147483647 h 2047"/>
              <a:gd name="T34" fmla="*/ 2147483647 w 1125"/>
              <a:gd name="T35" fmla="*/ 2147483647 h 2047"/>
              <a:gd name="T36" fmla="*/ 2147483647 w 1125"/>
              <a:gd name="T37" fmla="*/ 2147483647 h 2047"/>
              <a:gd name="T38" fmla="*/ 2147483647 w 1125"/>
              <a:gd name="T39" fmla="*/ 2147483647 h 2047"/>
              <a:gd name="T40" fmla="*/ 2147483647 w 1125"/>
              <a:gd name="T41" fmla="*/ 2147483647 h 2047"/>
              <a:gd name="T42" fmla="*/ 2147483647 w 1125"/>
              <a:gd name="T43" fmla="*/ 2147483647 h 2047"/>
              <a:gd name="T44" fmla="*/ 2147483647 w 1125"/>
              <a:gd name="T45" fmla="*/ 2147483647 h 2047"/>
              <a:gd name="T46" fmla="*/ 2147483647 w 1125"/>
              <a:gd name="T47" fmla="*/ 2147483647 h 2047"/>
              <a:gd name="T48" fmla="*/ 2147483647 w 1125"/>
              <a:gd name="T49" fmla="*/ 2147483647 h 2047"/>
              <a:gd name="T50" fmla="*/ 2147483647 w 1125"/>
              <a:gd name="T51" fmla="*/ 2147483647 h 2047"/>
              <a:gd name="T52" fmla="*/ 2147483647 w 1125"/>
              <a:gd name="T53" fmla="*/ 2147483647 h 2047"/>
              <a:gd name="T54" fmla="*/ 2147483647 w 1125"/>
              <a:gd name="T55" fmla="*/ 2147483647 h 2047"/>
              <a:gd name="T56" fmla="*/ 2147483647 w 1125"/>
              <a:gd name="T57" fmla="*/ 2147483647 h 2047"/>
              <a:gd name="T58" fmla="*/ 2147483647 w 1125"/>
              <a:gd name="T59" fmla="*/ 2147483647 h 2047"/>
              <a:gd name="T60" fmla="*/ 2147483647 w 1125"/>
              <a:gd name="T61" fmla="*/ 2147483647 h 2047"/>
              <a:gd name="T62" fmla="*/ 2147483647 w 1125"/>
              <a:gd name="T63" fmla="*/ 2147483647 h 2047"/>
              <a:gd name="T64" fmla="*/ 2147483647 w 1125"/>
              <a:gd name="T65" fmla="*/ 2147483647 h 2047"/>
              <a:gd name="T66" fmla="*/ 2147483647 w 1125"/>
              <a:gd name="T67" fmla="*/ 2147483647 h 2047"/>
              <a:gd name="T68" fmla="*/ 2147483647 w 1125"/>
              <a:gd name="T69" fmla="*/ 2147483647 h 2047"/>
              <a:gd name="T70" fmla="*/ 2147483647 w 1125"/>
              <a:gd name="T71" fmla="*/ 2147483647 h 2047"/>
              <a:gd name="T72" fmla="*/ 2147483647 w 1125"/>
              <a:gd name="T73" fmla="*/ 2147483647 h 2047"/>
              <a:gd name="T74" fmla="*/ 2147483647 w 1125"/>
              <a:gd name="T75" fmla="*/ 2147483647 h 2047"/>
              <a:gd name="T76" fmla="*/ 2147483647 w 1125"/>
              <a:gd name="T77" fmla="*/ 2147483647 h 2047"/>
              <a:gd name="T78" fmla="*/ 2147483647 w 1125"/>
              <a:gd name="T79" fmla="*/ 2147483647 h 2047"/>
              <a:gd name="T80" fmla="*/ 2147483647 w 1125"/>
              <a:gd name="T81" fmla="*/ 2147483647 h 2047"/>
              <a:gd name="T82" fmla="*/ 2147483647 w 1125"/>
              <a:gd name="T83" fmla="*/ 2147483647 h 2047"/>
              <a:gd name="T84" fmla="*/ 2147483647 w 1125"/>
              <a:gd name="T85" fmla="*/ 2147483647 h 2047"/>
              <a:gd name="T86" fmla="*/ 2147483647 w 1125"/>
              <a:gd name="T87" fmla="*/ 2147483647 h 2047"/>
              <a:gd name="T88" fmla="*/ 2147483647 w 1125"/>
              <a:gd name="T89" fmla="*/ 2147483647 h 2047"/>
              <a:gd name="T90" fmla="*/ 2147483647 w 1125"/>
              <a:gd name="T91" fmla="*/ 2147483647 h 2047"/>
              <a:gd name="T92" fmla="*/ 2147483647 w 1125"/>
              <a:gd name="T93" fmla="*/ 2147483647 h 2047"/>
              <a:gd name="T94" fmla="*/ 2147483647 w 1125"/>
              <a:gd name="T95" fmla="*/ 2147483647 h 2047"/>
              <a:gd name="T96" fmla="*/ 2147483647 w 1125"/>
              <a:gd name="T97" fmla="*/ 2147483647 h 2047"/>
              <a:gd name="T98" fmla="*/ 2147483647 w 1125"/>
              <a:gd name="T99" fmla="*/ 2147483647 h 2047"/>
              <a:gd name="T100" fmla="*/ 2147483647 w 1125"/>
              <a:gd name="T101" fmla="*/ 2147483647 h 2047"/>
              <a:gd name="T102" fmla="*/ 2147483647 w 1125"/>
              <a:gd name="T103" fmla="*/ 2147483647 h 2047"/>
              <a:gd name="T104" fmla="*/ 2147483647 w 1125"/>
              <a:gd name="T105" fmla="*/ 2147483647 h 2047"/>
              <a:gd name="T106" fmla="*/ 2147483647 w 1125"/>
              <a:gd name="T107" fmla="*/ 2147483647 h 2047"/>
              <a:gd name="T108" fmla="*/ 2147483647 w 1125"/>
              <a:gd name="T109" fmla="*/ 2147483647 h 2047"/>
              <a:gd name="T110" fmla="*/ 2147483647 w 1125"/>
              <a:gd name="T111" fmla="*/ 2147483647 h 2047"/>
              <a:gd name="T112" fmla="*/ 2147483647 w 1125"/>
              <a:gd name="T113" fmla="*/ 2147483647 h 2047"/>
              <a:gd name="T114" fmla="*/ 2147483647 w 1125"/>
              <a:gd name="T115" fmla="*/ 2147483647 h 2047"/>
              <a:gd name="T116" fmla="*/ 2147483647 w 1125"/>
              <a:gd name="T117" fmla="*/ 2147483647 h 2047"/>
              <a:gd name="T118" fmla="*/ 2147483647 w 1125"/>
              <a:gd name="T119" fmla="*/ 2147483647 h 2047"/>
              <a:gd name="T120" fmla="*/ 2147483647 w 1125"/>
              <a:gd name="T121" fmla="*/ 2147483647 h 2047"/>
              <a:gd name="T122" fmla="*/ 2147483647 w 1125"/>
              <a:gd name="T123" fmla="*/ 2147483647 h 2047"/>
              <a:gd name="T124" fmla="*/ 2147483647 w 1125"/>
              <a:gd name="T125" fmla="*/ 2147483647 h 204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25"/>
              <a:gd name="T190" fmla="*/ 0 h 2047"/>
              <a:gd name="T191" fmla="*/ 1125 w 1125"/>
              <a:gd name="T192" fmla="*/ 2047 h 204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25" h="2047">
                <a:moveTo>
                  <a:pt x="718" y="105"/>
                </a:moveTo>
                <a:lnTo>
                  <a:pt x="722" y="102"/>
                </a:lnTo>
                <a:lnTo>
                  <a:pt x="730" y="95"/>
                </a:lnTo>
                <a:lnTo>
                  <a:pt x="740" y="83"/>
                </a:lnTo>
                <a:lnTo>
                  <a:pt x="751" y="70"/>
                </a:lnTo>
                <a:lnTo>
                  <a:pt x="760" y="58"/>
                </a:lnTo>
                <a:lnTo>
                  <a:pt x="764" y="46"/>
                </a:lnTo>
                <a:lnTo>
                  <a:pt x="761" y="37"/>
                </a:lnTo>
                <a:lnTo>
                  <a:pt x="748" y="32"/>
                </a:lnTo>
                <a:lnTo>
                  <a:pt x="735" y="30"/>
                </a:lnTo>
                <a:lnTo>
                  <a:pt x="725" y="27"/>
                </a:lnTo>
                <a:lnTo>
                  <a:pt x="716" y="22"/>
                </a:lnTo>
                <a:lnTo>
                  <a:pt x="708" y="17"/>
                </a:lnTo>
                <a:lnTo>
                  <a:pt x="700" y="13"/>
                </a:lnTo>
                <a:lnTo>
                  <a:pt x="693" y="8"/>
                </a:lnTo>
                <a:lnTo>
                  <a:pt x="686" y="4"/>
                </a:lnTo>
                <a:lnTo>
                  <a:pt x="678" y="1"/>
                </a:lnTo>
                <a:lnTo>
                  <a:pt x="672" y="0"/>
                </a:lnTo>
                <a:lnTo>
                  <a:pt x="665" y="0"/>
                </a:lnTo>
                <a:lnTo>
                  <a:pt x="658" y="0"/>
                </a:lnTo>
                <a:lnTo>
                  <a:pt x="651" y="2"/>
                </a:lnTo>
                <a:lnTo>
                  <a:pt x="633" y="7"/>
                </a:lnTo>
                <a:lnTo>
                  <a:pt x="610" y="13"/>
                </a:lnTo>
                <a:lnTo>
                  <a:pt x="583" y="19"/>
                </a:lnTo>
                <a:lnTo>
                  <a:pt x="558" y="25"/>
                </a:lnTo>
                <a:lnTo>
                  <a:pt x="534" y="34"/>
                </a:lnTo>
                <a:lnTo>
                  <a:pt x="512" y="42"/>
                </a:lnTo>
                <a:lnTo>
                  <a:pt x="496" y="52"/>
                </a:lnTo>
                <a:lnTo>
                  <a:pt x="487" y="62"/>
                </a:lnTo>
                <a:lnTo>
                  <a:pt x="483" y="74"/>
                </a:lnTo>
                <a:lnTo>
                  <a:pt x="478" y="84"/>
                </a:lnTo>
                <a:lnTo>
                  <a:pt x="474" y="93"/>
                </a:lnTo>
                <a:lnTo>
                  <a:pt x="468" y="102"/>
                </a:lnTo>
                <a:lnTo>
                  <a:pt x="461" y="107"/>
                </a:lnTo>
                <a:lnTo>
                  <a:pt x="452" y="110"/>
                </a:lnTo>
                <a:lnTo>
                  <a:pt x="440" y="110"/>
                </a:lnTo>
                <a:lnTo>
                  <a:pt x="426" y="105"/>
                </a:lnTo>
                <a:lnTo>
                  <a:pt x="409" y="100"/>
                </a:lnTo>
                <a:lnTo>
                  <a:pt x="391" y="98"/>
                </a:lnTo>
                <a:lnTo>
                  <a:pt x="371" y="100"/>
                </a:lnTo>
                <a:lnTo>
                  <a:pt x="351" y="105"/>
                </a:lnTo>
                <a:lnTo>
                  <a:pt x="334" y="112"/>
                </a:lnTo>
                <a:lnTo>
                  <a:pt x="319" y="120"/>
                </a:lnTo>
                <a:lnTo>
                  <a:pt x="306" y="130"/>
                </a:lnTo>
                <a:lnTo>
                  <a:pt x="300" y="141"/>
                </a:lnTo>
                <a:lnTo>
                  <a:pt x="291" y="151"/>
                </a:lnTo>
                <a:lnTo>
                  <a:pt x="278" y="161"/>
                </a:lnTo>
                <a:lnTo>
                  <a:pt x="260" y="172"/>
                </a:lnTo>
                <a:lnTo>
                  <a:pt x="241" y="182"/>
                </a:lnTo>
                <a:lnTo>
                  <a:pt x="221" y="194"/>
                </a:lnTo>
                <a:lnTo>
                  <a:pt x="204" y="208"/>
                </a:lnTo>
                <a:lnTo>
                  <a:pt x="191" y="224"/>
                </a:lnTo>
                <a:lnTo>
                  <a:pt x="184" y="242"/>
                </a:lnTo>
                <a:lnTo>
                  <a:pt x="180" y="261"/>
                </a:lnTo>
                <a:lnTo>
                  <a:pt x="172" y="277"/>
                </a:lnTo>
                <a:lnTo>
                  <a:pt x="160" y="289"/>
                </a:lnTo>
                <a:lnTo>
                  <a:pt x="146" y="299"/>
                </a:lnTo>
                <a:lnTo>
                  <a:pt x="130" y="305"/>
                </a:lnTo>
                <a:lnTo>
                  <a:pt x="113" y="311"/>
                </a:lnTo>
                <a:lnTo>
                  <a:pt x="94" y="314"/>
                </a:lnTo>
                <a:lnTo>
                  <a:pt x="76" y="315"/>
                </a:lnTo>
                <a:lnTo>
                  <a:pt x="59" y="316"/>
                </a:lnTo>
                <a:lnTo>
                  <a:pt x="44" y="319"/>
                </a:lnTo>
                <a:lnTo>
                  <a:pt x="31" y="325"/>
                </a:lnTo>
                <a:lnTo>
                  <a:pt x="22" y="332"/>
                </a:lnTo>
                <a:lnTo>
                  <a:pt x="16" y="342"/>
                </a:lnTo>
                <a:lnTo>
                  <a:pt x="13" y="355"/>
                </a:lnTo>
                <a:lnTo>
                  <a:pt x="11" y="369"/>
                </a:lnTo>
                <a:lnTo>
                  <a:pt x="15" y="386"/>
                </a:lnTo>
                <a:lnTo>
                  <a:pt x="17" y="402"/>
                </a:lnTo>
                <a:lnTo>
                  <a:pt x="16" y="415"/>
                </a:lnTo>
                <a:lnTo>
                  <a:pt x="13" y="425"/>
                </a:lnTo>
                <a:lnTo>
                  <a:pt x="9" y="434"/>
                </a:lnTo>
                <a:lnTo>
                  <a:pt x="4" y="444"/>
                </a:lnTo>
                <a:lnTo>
                  <a:pt x="1" y="454"/>
                </a:lnTo>
                <a:lnTo>
                  <a:pt x="0" y="466"/>
                </a:lnTo>
                <a:lnTo>
                  <a:pt x="2" y="482"/>
                </a:lnTo>
                <a:lnTo>
                  <a:pt x="7" y="499"/>
                </a:lnTo>
                <a:lnTo>
                  <a:pt x="13" y="515"/>
                </a:lnTo>
                <a:lnTo>
                  <a:pt x="18" y="530"/>
                </a:lnTo>
                <a:lnTo>
                  <a:pt x="25" y="543"/>
                </a:lnTo>
                <a:lnTo>
                  <a:pt x="34" y="553"/>
                </a:lnTo>
                <a:lnTo>
                  <a:pt x="45" y="562"/>
                </a:lnTo>
                <a:lnTo>
                  <a:pt x="59" y="568"/>
                </a:lnTo>
                <a:lnTo>
                  <a:pt x="76" y="572"/>
                </a:lnTo>
                <a:lnTo>
                  <a:pt x="94" y="575"/>
                </a:lnTo>
                <a:lnTo>
                  <a:pt x="113" y="579"/>
                </a:lnTo>
                <a:lnTo>
                  <a:pt x="130" y="584"/>
                </a:lnTo>
                <a:lnTo>
                  <a:pt x="145" y="593"/>
                </a:lnTo>
                <a:lnTo>
                  <a:pt x="159" y="605"/>
                </a:lnTo>
                <a:lnTo>
                  <a:pt x="169" y="621"/>
                </a:lnTo>
                <a:lnTo>
                  <a:pt x="176" y="642"/>
                </a:lnTo>
                <a:lnTo>
                  <a:pt x="179" y="668"/>
                </a:lnTo>
                <a:lnTo>
                  <a:pt x="181" y="695"/>
                </a:lnTo>
                <a:lnTo>
                  <a:pt x="185" y="718"/>
                </a:lnTo>
                <a:lnTo>
                  <a:pt x="191" y="740"/>
                </a:lnTo>
                <a:lnTo>
                  <a:pt x="198" y="762"/>
                </a:lnTo>
                <a:lnTo>
                  <a:pt x="203" y="785"/>
                </a:lnTo>
                <a:lnTo>
                  <a:pt x="206" y="810"/>
                </a:lnTo>
                <a:lnTo>
                  <a:pt x="207" y="841"/>
                </a:lnTo>
                <a:lnTo>
                  <a:pt x="203" y="878"/>
                </a:lnTo>
                <a:lnTo>
                  <a:pt x="196" y="915"/>
                </a:lnTo>
                <a:lnTo>
                  <a:pt x="190" y="945"/>
                </a:lnTo>
                <a:lnTo>
                  <a:pt x="184" y="968"/>
                </a:lnTo>
                <a:lnTo>
                  <a:pt x="181" y="986"/>
                </a:lnTo>
                <a:lnTo>
                  <a:pt x="180" y="999"/>
                </a:lnTo>
                <a:lnTo>
                  <a:pt x="180" y="1009"/>
                </a:lnTo>
                <a:lnTo>
                  <a:pt x="184" y="1016"/>
                </a:lnTo>
                <a:lnTo>
                  <a:pt x="191" y="1022"/>
                </a:lnTo>
                <a:lnTo>
                  <a:pt x="200" y="1028"/>
                </a:lnTo>
                <a:lnTo>
                  <a:pt x="210" y="1034"/>
                </a:lnTo>
                <a:lnTo>
                  <a:pt x="218" y="1042"/>
                </a:lnTo>
                <a:lnTo>
                  <a:pt x="225" y="1050"/>
                </a:lnTo>
                <a:lnTo>
                  <a:pt x="227" y="1057"/>
                </a:lnTo>
                <a:lnTo>
                  <a:pt x="225" y="1062"/>
                </a:lnTo>
                <a:lnTo>
                  <a:pt x="217" y="1067"/>
                </a:lnTo>
                <a:lnTo>
                  <a:pt x="203" y="1068"/>
                </a:lnTo>
                <a:lnTo>
                  <a:pt x="189" y="1070"/>
                </a:lnTo>
                <a:lnTo>
                  <a:pt x="183" y="1075"/>
                </a:lnTo>
                <a:lnTo>
                  <a:pt x="183" y="1082"/>
                </a:lnTo>
                <a:lnTo>
                  <a:pt x="188" y="1089"/>
                </a:lnTo>
                <a:lnTo>
                  <a:pt x="194" y="1097"/>
                </a:lnTo>
                <a:lnTo>
                  <a:pt x="200" y="1104"/>
                </a:lnTo>
                <a:lnTo>
                  <a:pt x="206" y="1108"/>
                </a:lnTo>
                <a:lnTo>
                  <a:pt x="208" y="1111"/>
                </a:lnTo>
                <a:lnTo>
                  <a:pt x="206" y="1111"/>
                </a:lnTo>
                <a:lnTo>
                  <a:pt x="200" y="1110"/>
                </a:lnTo>
                <a:lnTo>
                  <a:pt x="191" y="1108"/>
                </a:lnTo>
                <a:lnTo>
                  <a:pt x="182" y="1108"/>
                </a:lnTo>
                <a:lnTo>
                  <a:pt x="172" y="1111"/>
                </a:lnTo>
                <a:lnTo>
                  <a:pt x="162" y="1115"/>
                </a:lnTo>
                <a:lnTo>
                  <a:pt x="157" y="1123"/>
                </a:lnTo>
                <a:lnTo>
                  <a:pt x="154" y="1135"/>
                </a:lnTo>
                <a:lnTo>
                  <a:pt x="157" y="1149"/>
                </a:lnTo>
                <a:lnTo>
                  <a:pt x="164" y="1163"/>
                </a:lnTo>
                <a:lnTo>
                  <a:pt x="173" y="1176"/>
                </a:lnTo>
                <a:lnTo>
                  <a:pt x="184" y="1187"/>
                </a:lnTo>
                <a:lnTo>
                  <a:pt x="196" y="1196"/>
                </a:lnTo>
                <a:lnTo>
                  <a:pt x="207" y="1201"/>
                </a:lnTo>
                <a:lnTo>
                  <a:pt x="219" y="1201"/>
                </a:lnTo>
                <a:lnTo>
                  <a:pt x="227" y="1195"/>
                </a:lnTo>
                <a:lnTo>
                  <a:pt x="234" y="1186"/>
                </a:lnTo>
                <a:lnTo>
                  <a:pt x="238" y="1178"/>
                </a:lnTo>
                <a:lnTo>
                  <a:pt x="244" y="1171"/>
                </a:lnTo>
                <a:lnTo>
                  <a:pt x="249" y="1165"/>
                </a:lnTo>
                <a:lnTo>
                  <a:pt x="252" y="1161"/>
                </a:lnTo>
                <a:lnTo>
                  <a:pt x="258" y="1158"/>
                </a:lnTo>
                <a:lnTo>
                  <a:pt x="263" y="1158"/>
                </a:lnTo>
                <a:lnTo>
                  <a:pt x="270" y="1159"/>
                </a:lnTo>
                <a:lnTo>
                  <a:pt x="278" y="1174"/>
                </a:lnTo>
                <a:lnTo>
                  <a:pt x="275" y="1202"/>
                </a:lnTo>
                <a:lnTo>
                  <a:pt x="267" y="1233"/>
                </a:lnTo>
                <a:lnTo>
                  <a:pt x="258" y="1255"/>
                </a:lnTo>
                <a:lnTo>
                  <a:pt x="252" y="1261"/>
                </a:lnTo>
                <a:lnTo>
                  <a:pt x="244" y="1265"/>
                </a:lnTo>
                <a:lnTo>
                  <a:pt x="234" y="1270"/>
                </a:lnTo>
                <a:lnTo>
                  <a:pt x="223" y="1273"/>
                </a:lnTo>
                <a:lnTo>
                  <a:pt x="212" y="1279"/>
                </a:lnTo>
                <a:lnTo>
                  <a:pt x="202" y="1285"/>
                </a:lnTo>
                <a:lnTo>
                  <a:pt x="192" y="1292"/>
                </a:lnTo>
                <a:lnTo>
                  <a:pt x="184" y="1302"/>
                </a:lnTo>
                <a:lnTo>
                  <a:pt x="177" y="1318"/>
                </a:lnTo>
                <a:lnTo>
                  <a:pt x="169" y="1340"/>
                </a:lnTo>
                <a:lnTo>
                  <a:pt x="161" y="1369"/>
                </a:lnTo>
                <a:lnTo>
                  <a:pt x="154" y="1399"/>
                </a:lnTo>
                <a:lnTo>
                  <a:pt x="149" y="1430"/>
                </a:lnTo>
                <a:lnTo>
                  <a:pt x="144" y="1459"/>
                </a:lnTo>
                <a:lnTo>
                  <a:pt x="142" y="1483"/>
                </a:lnTo>
                <a:lnTo>
                  <a:pt x="143" y="1500"/>
                </a:lnTo>
                <a:lnTo>
                  <a:pt x="146" y="1514"/>
                </a:lnTo>
                <a:lnTo>
                  <a:pt x="153" y="1530"/>
                </a:lnTo>
                <a:lnTo>
                  <a:pt x="160" y="1547"/>
                </a:lnTo>
                <a:lnTo>
                  <a:pt x="168" y="1566"/>
                </a:lnTo>
                <a:lnTo>
                  <a:pt x="174" y="1585"/>
                </a:lnTo>
                <a:lnTo>
                  <a:pt x="180" y="1606"/>
                </a:lnTo>
                <a:lnTo>
                  <a:pt x="181" y="1628"/>
                </a:lnTo>
                <a:lnTo>
                  <a:pt x="179" y="1650"/>
                </a:lnTo>
                <a:lnTo>
                  <a:pt x="176" y="1672"/>
                </a:lnTo>
                <a:lnTo>
                  <a:pt x="179" y="1694"/>
                </a:lnTo>
                <a:lnTo>
                  <a:pt x="184" y="1714"/>
                </a:lnTo>
                <a:lnTo>
                  <a:pt x="191" y="1735"/>
                </a:lnTo>
                <a:lnTo>
                  <a:pt x="200" y="1754"/>
                </a:lnTo>
                <a:lnTo>
                  <a:pt x="210" y="1772"/>
                </a:lnTo>
                <a:lnTo>
                  <a:pt x="219" y="1791"/>
                </a:lnTo>
                <a:lnTo>
                  <a:pt x="227" y="1807"/>
                </a:lnTo>
                <a:lnTo>
                  <a:pt x="235" y="1825"/>
                </a:lnTo>
                <a:lnTo>
                  <a:pt x="245" y="1847"/>
                </a:lnTo>
                <a:lnTo>
                  <a:pt x="257" y="1872"/>
                </a:lnTo>
                <a:lnTo>
                  <a:pt x="270" y="1897"/>
                </a:lnTo>
                <a:lnTo>
                  <a:pt x="283" y="1918"/>
                </a:lnTo>
                <a:lnTo>
                  <a:pt x="300" y="1937"/>
                </a:lnTo>
                <a:lnTo>
                  <a:pt x="315" y="1948"/>
                </a:lnTo>
                <a:lnTo>
                  <a:pt x="331" y="1951"/>
                </a:lnTo>
                <a:lnTo>
                  <a:pt x="346" y="1950"/>
                </a:lnTo>
                <a:lnTo>
                  <a:pt x="358" y="1953"/>
                </a:lnTo>
                <a:lnTo>
                  <a:pt x="370" y="1959"/>
                </a:lnTo>
                <a:lnTo>
                  <a:pt x="379" y="1967"/>
                </a:lnTo>
                <a:lnTo>
                  <a:pt x="386" y="1977"/>
                </a:lnTo>
                <a:lnTo>
                  <a:pt x="392" y="1988"/>
                </a:lnTo>
                <a:lnTo>
                  <a:pt x="395" y="1999"/>
                </a:lnTo>
                <a:lnTo>
                  <a:pt x="396" y="2011"/>
                </a:lnTo>
                <a:lnTo>
                  <a:pt x="398" y="2016"/>
                </a:lnTo>
                <a:lnTo>
                  <a:pt x="401" y="2022"/>
                </a:lnTo>
                <a:lnTo>
                  <a:pt x="406" y="2028"/>
                </a:lnTo>
                <a:lnTo>
                  <a:pt x="413" y="2032"/>
                </a:lnTo>
                <a:lnTo>
                  <a:pt x="421" y="2037"/>
                </a:lnTo>
                <a:lnTo>
                  <a:pt x="430" y="2042"/>
                </a:lnTo>
                <a:lnTo>
                  <a:pt x="439" y="2044"/>
                </a:lnTo>
                <a:lnTo>
                  <a:pt x="449" y="2046"/>
                </a:lnTo>
                <a:lnTo>
                  <a:pt x="460" y="2047"/>
                </a:lnTo>
                <a:lnTo>
                  <a:pt x="470" y="2046"/>
                </a:lnTo>
                <a:lnTo>
                  <a:pt x="479" y="2044"/>
                </a:lnTo>
                <a:lnTo>
                  <a:pt x="489" y="2039"/>
                </a:lnTo>
                <a:lnTo>
                  <a:pt x="497" y="2034"/>
                </a:lnTo>
                <a:lnTo>
                  <a:pt x="504" y="2024"/>
                </a:lnTo>
                <a:lnTo>
                  <a:pt x="508" y="2013"/>
                </a:lnTo>
                <a:lnTo>
                  <a:pt x="512" y="1998"/>
                </a:lnTo>
                <a:lnTo>
                  <a:pt x="515" y="1969"/>
                </a:lnTo>
                <a:lnTo>
                  <a:pt x="519" y="1947"/>
                </a:lnTo>
                <a:lnTo>
                  <a:pt x="522" y="1930"/>
                </a:lnTo>
                <a:lnTo>
                  <a:pt x="524" y="1916"/>
                </a:lnTo>
                <a:lnTo>
                  <a:pt x="529" y="1906"/>
                </a:lnTo>
                <a:lnTo>
                  <a:pt x="534" y="1898"/>
                </a:lnTo>
                <a:lnTo>
                  <a:pt x="539" y="1891"/>
                </a:lnTo>
                <a:lnTo>
                  <a:pt x="547" y="1884"/>
                </a:lnTo>
                <a:lnTo>
                  <a:pt x="557" y="1865"/>
                </a:lnTo>
                <a:lnTo>
                  <a:pt x="555" y="1840"/>
                </a:lnTo>
                <a:lnTo>
                  <a:pt x="551" y="1816"/>
                </a:lnTo>
                <a:lnTo>
                  <a:pt x="554" y="1800"/>
                </a:lnTo>
                <a:lnTo>
                  <a:pt x="561" y="1792"/>
                </a:lnTo>
                <a:lnTo>
                  <a:pt x="570" y="1779"/>
                </a:lnTo>
                <a:lnTo>
                  <a:pt x="582" y="1762"/>
                </a:lnTo>
                <a:lnTo>
                  <a:pt x="595" y="1741"/>
                </a:lnTo>
                <a:lnTo>
                  <a:pt x="605" y="1718"/>
                </a:lnTo>
                <a:lnTo>
                  <a:pt x="614" y="1695"/>
                </a:lnTo>
                <a:lnTo>
                  <a:pt x="620" y="1672"/>
                </a:lnTo>
                <a:lnTo>
                  <a:pt x="621" y="1650"/>
                </a:lnTo>
                <a:lnTo>
                  <a:pt x="622" y="1629"/>
                </a:lnTo>
                <a:lnTo>
                  <a:pt x="630" y="1607"/>
                </a:lnTo>
                <a:lnTo>
                  <a:pt x="642" y="1587"/>
                </a:lnTo>
                <a:lnTo>
                  <a:pt x="658" y="1567"/>
                </a:lnTo>
                <a:lnTo>
                  <a:pt x="675" y="1550"/>
                </a:lnTo>
                <a:lnTo>
                  <a:pt x="692" y="1536"/>
                </a:lnTo>
                <a:lnTo>
                  <a:pt x="707" y="1528"/>
                </a:lnTo>
                <a:lnTo>
                  <a:pt x="718" y="1524"/>
                </a:lnTo>
                <a:lnTo>
                  <a:pt x="728" y="1523"/>
                </a:lnTo>
                <a:lnTo>
                  <a:pt x="743" y="1519"/>
                </a:lnTo>
                <a:lnTo>
                  <a:pt x="760" y="1511"/>
                </a:lnTo>
                <a:lnTo>
                  <a:pt x="777" y="1498"/>
                </a:lnTo>
                <a:lnTo>
                  <a:pt x="795" y="1482"/>
                </a:lnTo>
                <a:lnTo>
                  <a:pt x="814" y="1461"/>
                </a:lnTo>
                <a:lnTo>
                  <a:pt x="831" y="1436"/>
                </a:lnTo>
                <a:lnTo>
                  <a:pt x="846" y="1405"/>
                </a:lnTo>
                <a:lnTo>
                  <a:pt x="858" y="1375"/>
                </a:lnTo>
                <a:lnTo>
                  <a:pt x="867" y="1354"/>
                </a:lnTo>
                <a:lnTo>
                  <a:pt x="875" y="1338"/>
                </a:lnTo>
                <a:lnTo>
                  <a:pt x="881" y="1327"/>
                </a:lnTo>
                <a:lnTo>
                  <a:pt x="888" y="1320"/>
                </a:lnTo>
                <a:lnTo>
                  <a:pt x="893" y="1316"/>
                </a:lnTo>
                <a:lnTo>
                  <a:pt x="901" y="1312"/>
                </a:lnTo>
                <a:lnTo>
                  <a:pt x="912" y="1309"/>
                </a:lnTo>
                <a:lnTo>
                  <a:pt x="919" y="1305"/>
                </a:lnTo>
                <a:lnTo>
                  <a:pt x="929" y="1299"/>
                </a:lnTo>
                <a:lnTo>
                  <a:pt x="943" y="1289"/>
                </a:lnTo>
                <a:lnTo>
                  <a:pt x="958" y="1279"/>
                </a:lnTo>
                <a:lnTo>
                  <a:pt x="974" y="1265"/>
                </a:lnTo>
                <a:lnTo>
                  <a:pt x="991" y="1251"/>
                </a:lnTo>
                <a:lnTo>
                  <a:pt x="1009" y="1236"/>
                </a:lnTo>
                <a:lnTo>
                  <a:pt x="1027" y="1220"/>
                </a:lnTo>
                <a:lnTo>
                  <a:pt x="1045" y="1204"/>
                </a:lnTo>
                <a:lnTo>
                  <a:pt x="1062" y="1188"/>
                </a:lnTo>
                <a:lnTo>
                  <a:pt x="1078" y="1173"/>
                </a:lnTo>
                <a:lnTo>
                  <a:pt x="1092" y="1158"/>
                </a:lnTo>
                <a:lnTo>
                  <a:pt x="1103" y="1143"/>
                </a:lnTo>
                <a:lnTo>
                  <a:pt x="1111" y="1130"/>
                </a:lnTo>
                <a:lnTo>
                  <a:pt x="1117" y="1120"/>
                </a:lnTo>
                <a:lnTo>
                  <a:pt x="1119" y="1111"/>
                </a:lnTo>
                <a:lnTo>
                  <a:pt x="1116" y="1097"/>
                </a:lnTo>
                <a:lnTo>
                  <a:pt x="1104" y="1087"/>
                </a:lnTo>
                <a:lnTo>
                  <a:pt x="1088" y="1080"/>
                </a:lnTo>
                <a:lnTo>
                  <a:pt x="1070" y="1077"/>
                </a:lnTo>
                <a:lnTo>
                  <a:pt x="1048" y="1077"/>
                </a:lnTo>
                <a:lnTo>
                  <a:pt x="1027" y="1082"/>
                </a:lnTo>
                <a:lnTo>
                  <a:pt x="1007" y="1088"/>
                </a:lnTo>
                <a:lnTo>
                  <a:pt x="991" y="1098"/>
                </a:lnTo>
                <a:lnTo>
                  <a:pt x="983" y="1105"/>
                </a:lnTo>
                <a:lnTo>
                  <a:pt x="983" y="1102"/>
                </a:lnTo>
                <a:lnTo>
                  <a:pt x="988" y="1093"/>
                </a:lnTo>
                <a:lnTo>
                  <a:pt x="995" y="1081"/>
                </a:lnTo>
                <a:lnTo>
                  <a:pt x="999" y="1066"/>
                </a:lnTo>
                <a:lnTo>
                  <a:pt x="998" y="1053"/>
                </a:lnTo>
                <a:lnTo>
                  <a:pt x="989" y="1043"/>
                </a:lnTo>
                <a:lnTo>
                  <a:pt x="967" y="1039"/>
                </a:lnTo>
                <a:lnTo>
                  <a:pt x="958" y="1038"/>
                </a:lnTo>
                <a:lnTo>
                  <a:pt x="961" y="1034"/>
                </a:lnTo>
                <a:lnTo>
                  <a:pt x="975" y="1028"/>
                </a:lnTo>
                <a:lnTo>
                  <a:pt x="994" y="1022"/>
                </a:lnTo>
                <a:lnTo>
                  <a:pt x="1015" y="1019"/>
                </a:lnTo>
                <a:lnTo>
                  <a:pt x="1035" y="1017"/>
                </a:lnTo>
                <a:lnTo>
                  <a:pt x="1051" y="1020"/>
                </a:lnTo>
                <a:lnTo>
                  <a:pt x="1058" y="1028"/>
                </a:lnTo>
                <a:lnTo>
                  <a:pt x="1063" y="1037"/>
                </a:lnTo>
                <a:lnTo>
                  <a:pt x="1071" y="1043"/>
                </a:lnTo>
                <a:lnTo>
                  <a:pt x="1082" y="1045"/>
                </a:lnTo>
                <a:lnTo>
                  <a:pt x="1094" y="1043"/>
                </a:lnTo>
                <a:lnTo>
                  <a:pt x="1105" y="1038"/>
                </a:lnTo>
                <a:lnTo>
                  <a:pt x="1116" y="1030"/>
                </a:lnTo>
                <a:lnTo>
                  <a:pt x="1123" y="1019"/>
                </a:lnTo>
                <a:lnTo>
                  <a:pt x="1125" y="1004"/>
                </a:lnTo>
                <a:lnTo>
                  <a:pt x="1124" y="989"/>
                </a:lnTo>
                <a:lnTo>
                  <a:pt x="1120" y="976"/>
                </a:lnTo>
                <a:lnTo>
                  <a:pt x="1115" y="966"/>
                </a:lnTo>
                <a:lnTo>
                  <a:pt x="1107" y="955"/>
                </a:lnTo>
                <a:lnTo>
                  <a:pt x="1096" y="946"/>
                </a:lnTo>
                <a:lnTo>
                  <a:pt x="1085" y="937"/>
                </a:lnTo>
                <a:lnTo>
                  <a:pt x="1070" y="929"/>
                </a:lnTo>
                <a:lnTo>
                  <a:pt x="1052" y="920"/>
                </a:lnTo>
                <a:lnTo>
                  <a:pt x="1036" y="913"/>
                </a:lnTo>
                <a:lnTo>
                  <a:pt x="1022" y="909"/>
                </a:lnTo>
                <a:lnTo>
                  <a:pt x="1013" y="908"/>
                </a:lnTo>
                <a:lnTo>
                  <a:pt x="1007" y="908"/>
                </a:lnTo>
                <a:lnTo>
                  <a:pt x="1003" y="908"/>
                </a:lnTo>
                <a:lnTo>
                  <a:pt x="1002" y="907"/>
                </a:lnTo>
                <a:lnTo>
                  <a:pt x="1002" y="903"/>
                </a:lnTo>
                <a:lnTo>
                  <a:pt x="1003" y="896"/>
                </a:lnTo>
                <a:lnTo>
                  <a:pt x="1009" y="891"/>
                </a:lnTo>
                <a:lnTo>
                  <a:pt x="1018" y="891"/>
                </a:lnTo>
                <a:lnTo>
                  <a:pt x="1029" y="893"/>
                </a:lnTo>
                <a:lnTo>
                  <a:pt x="1042" y="896"/>
                </a:lnTo>
                <a:lnTo>
                  <a:pt x="1051" y="899"/>
                </a:lnTo>
                <a:lnTo>
                  <a:pt x="1058" y="898"/>
                </a:lnTo>
                <a:lnTo>
                  <a:pt x="1059" y="892"/>
                </a:lnTo>
                <a:lnTo>
                  <a:pt x="1052" y="878"/>
                </a:lnTo>
                <a:lnTo>
                  <a:pt x="1041" y="862"/>
                </a:lnTo>
                <a:lnTo>
                  <a:pt x="1030" y="848"/>
                </a:lnTo>
                <a:lnTo>
                  <a:pt x="1021" y="838"/>
                </a:lnTo>
                <a:lnTo>
                  <a:pt x="1014" y="830"/>
                </a:lnTo>
                <a:lnTo>
                  <a:pt x="1010" y="823"/>
                </a:lnTo>
                <a:lnTo>
                  <a:pt x="1009" y="818"/>
                </a:lnTo>
                <a:lnTo>
                  <a:pt x="1013" y="815"/>
                </a:lnTo>
                <a:lnTo>
                  <a:pt x="1021" y="812"/>
                </a:lnTo>
                <a:lnTo>
                  <a:pt x="1033" y="808"/>
                </a:lnTo>
                <a:lnTo>
                  <a:pt x="1043" y="801"/>
                </a:lnTo>
                <a:lnTo>
                  <a:pt x="1051" y="790"/>
                </a:lnTo>
                <a:lnTo>
                  <a:pt x="1059" y="780"/>
                </a:lnTo>
                <a:lnTo>
                  <a:pt x="1064" y="767"/>
                </a:lnTo>
                <a:lnTo>
                  <a:pt x="1067" y="756"/>
                </a:lnTo>
                <a:lnTo>
                  <a:pt x="1067" y="744"/>
                </a:lnTo>
                <a:lnTo>
                  <a:pt x="1064" y="734"/>
                </a:lnTo>
                <a:lnTo>
                  <a:pt x="1062" y="725"/>
                </a:lnTo>
                <a:lnTo>
                  <a:pt x="1063" y="716"/>
                </a:lnTo>
                <a:lnTo>
                  <a:pt x="1066" y="706"/>
                </a:lnTo>
                <a:lnTo>
                  <a:pt x="1071" y="698"/>
                </a:lnTo>
                <a:lnTo>
                  <a:pt x="1074" y="689"/>
                </a:lnTo>
                <a:lnTo>
                  <a:pt x="1075" y="680"/>
                </a:lnTo>
                <a:lnTo>
                  <a:pt x="1072" y="672"/>
                </a:lnTo>
                <a:lnTo>
                  <a:pt x="1064" y="663"/>
                </a:lnTo>
                <a:lnTo>
                  <a:pt x="1056" y="655"/>
                </a:lnTo>
                <a:lnTo>
                  <a:pt x="1051" y="646"/>
                </a:lnTo>
                <a:lnTo>
                  <a:pt x="1051" y="640"/>
                </a:lnTo>
                <a:lnTo>
                  <a:pt x="1052" y="632"/>
                </a:lnTo>
                <a:lnTo>
                  <a:pt x="1054" y="625"/>
                </a:lnTo>
                <a:lnTo>
                  <a:pt x="1055" y="618"/>
                </a:lnTo>
                <a:lnTo>
                  <a:pt x="1052" y="610"/>
                </a:lnTo>
                <a:lnTo>
                  <a:pt x="1045" y="602"/>
                </a:lnTo>
                <a:lnTo>
                  <a:pt x="1034" y="592"/>
                </a:lnTo>
                <a:lnTo>
                  <a:pt x="1020" y="582"/>
                </a:lnTo>
                <a:lnTo>
                  <a:pt x="1005" y="570"/>
                </a:lnTo>
                <a:lnTo>
                  <a:pt x="990" y="559"/>
                </a:lnTo>
                <a:lnTo>
                  <a:pt x="980" y="547"/>
                </a:lnTo>
                <a:lnTo>
                  <a:pt x="974" y="535"/>
                </a:lnTo>
                <a:lnTo>
                  <a:pt x="975" y="523"/>
                </a:lnTo>
                <a:lnTo>
                  <a:pt x="986" y="512"/>
                </a:lnTo>
                <a:lnTo>
                  <a:pt x="998" y="501"/>
                </a:lnTo>
                <a:lnTo>
                  <a:pt x="1006" y="491"/>
                </a:lnTo>
                <a:lnTo>
                  <a:pt x="1010" y="482"/>
                </a:lnTo>
                <a:lnTo>
                  <a:pt x="1010" y="474"/>
                </a:lnTo>
                <a:lnTo>
                  <a:pt x="1006" y="468"/>
                </a:lnTo>
                <a:lnTo>
                  <a:pt x="999" y="463"/>
                </a:lnTo>
                <a:lnTo>
                  <a:pt x="990" y="460"/>
                </a:lnTo>
                <a:lnTo>
                  <a:pt x="979" y="459"/>
                </a:lnTo>
                <a:lnTo>
                  <a:pt x="969" y="456"/>
                </a:lnTo>
                <a:lnTo>
                  <a:pt x="964" y="452"/>
                </a:lnTo>
                <a:lnTo>
                  <a:pt x="960" y="444"/>
                </a:lnTo>
                <a:lnTo>
                  <a:pt x="958" y="436"/>
                </a:lnTo>
                <a:lnTo>
                  <a:pt x="956" y="428"/>
                </a:lnTo>
                <a:lnTo>
                  <a:pt x="952" y="421"/>
                </a:lnTo>
                <a:lnTo>
                  <a:pt x="946" y="416"/>
                </a:lnTo>
                <a:lnTo>
                  <a:pt x="937" y="416"/>
                </a:lnTo>
                <a:lnTo>
                  <a:pt x="920" y="405"/>
                </a:lnTo>
                <a:lnTo>
                  <a:pt x="913" y="371"/>
                </a:lnTo>
                <a:lnTo>
                  <a:pt x="912" y="328"/>
                </a:lnTo>
                <a:lnTo>
                  <a:pt x="912" y="290"/>
                </a:lnTo>
                <a:lnTo>
                  <a:pt x="914" y="263"/>
                </a:lnTo>
                <a:lnTo>
                  <a:pt x="920" y="240"/>
                </a:lnTo>
                <a:lnTo>
                  <a:pt x="922" y="219"/>
                </a:lnTo>
                <a:lnTo>
                  <a:pt x="919" y="195"/>
                </a:lnTo>
                <a:lnTo>
                  <a:pt x="917" y="173"/>
                </a:lnTo>
                <a:lnTo>
                  <a:pt x="924" y="146"/>
                </a:lnTo>
                <a:lnTo>
                  <a:pt x="934" y="120"/>
                </a:lnTo>
                <a:lnTo>
                  <a:pt x="939" y="95"/>
                </a:lnTo>
                <a:lnTo>
                  <a:pt x="939" y="84"/>
                </a:lnTo>
                <a:lnTo>
                  <a:pt x="937" y="75"/>
                </a:lnTo>
                <a:lnTo>
                  <a:pt x="932" y="68"/>
                </a:lnTo>
                <a:lnTo>
                  <a:pt x="924" y="62"/>
                </a:lnTo>
                <a:lnTo>
                  <a:pt x="917" y="60"/>
                </a:lnTo>
                <a:lnTo>
                  <a:pt x="911" y="59"/>
                </a:lnTo>
                <a:lnTo>
                  <a:pt x="904" y="59"/>
                </a:lnTo>
                <a:lnTo>
                  <a:pt x="898" y="59"/>
                </a:lnTo>
                <a:lnTo>
                  <a:pt x="889" y="62"/>
                </a:lnTo>
                <a:lnTo>
                  <a:pt x="879" y="68"/>
                </a:lnTo>
                <a:lnTo>
                  <a:pt x="871" y="76"/>
                </a:lnTo>
                <a:lnTo>
                  <a:pt x="863" y="84"/>
                </a:lnTo>
                <a:lnTo>
                  <a:pt x="856" y="93"/>
                </a:lnTo>
                <a:lnTo>
                  <a:pt x="851" y="104"/>
                </a:lnTo>
                <a:lnTo>
                  <a:pt x="845" y="113"/>
                </a:lnTo>
                <a:lnTo>
                  <a:pt x="839" y="122"/>
                </a:lnTo>
                <a:lnTo>
                  <a:pt x="832" y="133"/>
                </a:lnTo>
                <a:lnTo>
                  <a:pt x="826" y="140"/>
                </a:lnTo>
                <a:lnTo>
                  <a:pt x="821" y="143"/>
                </a:lnTo>
                <a:lnTo>
                  <a:pt x="816" y="144"/>
                </a:lnTo>
                <a:lnTo>
                  <a:pt x="813" y="143"/>
                </a:lnTo>
                <a:lnTo>
                  <a:pt x="809" y="140"/>
                </a:lnTo>
                <a:lnTo>
                  <a:pt x="806" y="133"/>
                </a:lnTo>
                <a:lnTo>
                  <a:pt x="803" y="122"/>
                </a:lnTo>
                <a:lnTo>
                  <a:pt x="800" y="114"/>
                </a:lnTo>
                <a:lnTo>
                  <a:pt x="795" y="110"/>
                </a:lnTo>
                <a:lnTo>
                  <a:pt x="790" y="111"/>
                </a:lnTo>
                <a:lnTo>
                  <a:pt x="783" y="114"/>
                </a:lnTo>
                <a:lnTo>
                  <a:pt x="776" y="120"/>
                </a:lnTo>
                <a:lnTo>
                  <a:pt x="769" y="128"/>
                </a:lnTo>
                <a:lnTo>
                  <a:pt x="761" y="137"/>
                </a:lnTo>
                <a:lnTo>
                  <a:pt x="754" y="146"/>
                </a:lnTo>
                <a:lnTo>
                  <a:pt x="750" y="151"/>
                </a:lnTo>
                <a:lnTo>
                  <a:pt x="750" y="149"/>
                </a:lnTo>
                <a:lnTo>
                  <a:pt x="753" y="142"/>
                </a:lnTo>
                <a:lnTo>
                  <a:pt x="755" y="133"/>
                </a:lnTo>
                <a:lnTo>
                  <a:pt x="754" y="121"/>
                </a:lnTo>
                <a:lnTo>
                  <a:pt x="749" y="112"/>
                </a:lnTo>
                <a:lnTo>
                  <a:pt x="738" y="106"/>
                </a:lnTo>
                <a:lnTo>
                  <a:pt x="718" y="105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68" name="Freeform 426"/>
          <p:cNvSpPr>
            <a:spLocks/>
          </p:cNvSpPr>
          <p:nvPr/>
        </p:nvSpPr>
        <p:spPr bwMode="auto">
          <a:xfrm>
            <a:off x="1751013" y="2073275"/>
            <a:ext cx="41275" cy="36513"/>
          </a:xfrm>
          <a:custGeom>
            <a:avLst/>
            <a:gdLst>
              <a:gd name="T0" fmla="*/ 2147483647 w 40"/>
              <a:gd name="T1" fmla="*/ 2147483647 h 36"/>
              <a:gd name="T2" fmla="*/ 2147483647 w 40"/>
              <a:gd name="T3" fmla="*/ 2147483647 h 36"/>
              <a:gd name="T4" fmla="*/ 2147483647 w 40"/>
              <a:gd name="T5" fmla="*/ 2147483647 h 36"/>
              <a:gd name="T6" fmla="*/ 2147483647 w 40"/>
              <a:gd name="T7" fmla="*/ 2147483647 h 36"/>
              <a:gd name="T8" fmla="*/ 2147483647 w 40"/>
              <a:gd name="T9" fmla="*/ 2147483647 h 36"/>
              <a:gd name="T10" fmla="*/ 2147483647 w 40"/>
              <a:gd name="T11" fmla="*/ 2147483647 h 36"/>
              <a:gd name="T12" fmla="*/ 2147483647 w 40"/>
              <a:gd name="T13" fmla="*/ 2147483647 h 36"/>
              <a:gd name="T14" fmla="*/ 2147483647 w 40"/>
              <a:gd name="T15" fmla="*/ 2147483647 h 36"/>
              <a:gd name="T16" fmla="*/ 2147483647 w 40"/>
              <a:gd name="T17" fmla="*/ 2147483647 h 36"/>
              <a:gd name="T18" fmla="*/ 2147483647 w 40"/>
              <a:gd name="T19" fmla="*/ 2147483647 h 36"/>
              <a:gd name="T20" fmla="*/ 2147483647 w 40"/>
              <a:gd name="T21" fmla="*/ 2147483647 h 36"/>
              <a:gd name="T22" fmla="*/ 2147483647 w 40"/>
              <a:gd name="T23" fmla="*/ 2147483647 h 36"/>
              <a:gd name="T24" fmla="*/ 2147483647 w 40"/>
              <a:gd name="T25" fmla="*/ 2147483647 h 36"/>
              <a:gd name="T26" fmla="*/ 2147483647 w 40"/>
              <a:gd name="T27" fmla="*/ 2147483647 h 36"/>
              <a:gd name="T28" fmla="*/ 0 w 40"/>
              <a:gd name="T29" fmla="*/ 2147483647 h 36"/>
              <a:gd name="T30" fmla="*/ 2147483647 w 40"/>
              <a:gd name="T31" fmla="*/ 2147483647 h 36"/>
              <a:gd name="T32" fmla="*/ 2147483647 w 40"/>
              <a:gd name="T33" fmla="*/ 2147483647 h 36"/>
              <a:gd name="T34" fmla="*/ 2147483647 w 40"/>
              <a:gd name="T35" fmla="*/ 2147483647 h 36"/>
              <a:gd name="T36" fmla="*/ 2147483647 w 40"/>
              <a:gd name="T37" fmla="*/ 2147483647 h 36"/>
              <a:gd name="T38" fmla="*/ 2147483647 w 40"/>
              <a:gd name="T39" fmla="*/ 0 h 36"/>
              <a:gd name="T40" fmla="*/ 2147483647 w 40"/>
              <a:gd name="T41" fmla="*/ 2147483647 h 36"/>
              <a:gd name="T42" fmla="*/ 2147483647 w 40"/>
              <a:gd name="T43" fmla="*/ 2147483647 h 36"/>
              <a:gd name="T44" fmla="*/ 2147483647 w 40"/>
              <a:gd name="T45" fmla="*/ 2147483647 h 36"/>
              <a:gd name="T46" fmla="*/ 2147483647 w 40"/>
              <a:gd name="T47" fmla="*/ 2147483647 h 36"/>
              <a:gd name="T48" fmla="*/ 2147483647 w 40"/>
              <a:gd name="T49" fmla="*/ 2147483647 h 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"/>
              <a:gd name="T76" fmla="*/ 0 h 36"/>
              <a:gd name="T77" fmla="*/ 40 w 40"/>
              <a:gd name="T78" fmla="*/ 36 h 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" h="36">
                <a:moveTo>
                  <a:pt x="39" y="19"/>
                </a:moveTo>
                <a:lnTo>
                  <a:pt x="38" y="21"/>
                </a:lnTo>
                <a:lnTo>
                  <a:pt x="35" y="25"/>
                </a:lnTo>
                <a:lnTo>
                  <a:pt x="31" y="29"/>
                </a:lnTo>
                <a:lnTo>
                  <a:pt x="27" y="33"/>
                </a:lnTo>
                <a:lnTo>
                  <a:pt x="23" y="35"/>
                </a:lnTo>
                <a:lnTo>
                  <a:pt x="18" y="36"/>
                </a:lnTo>
                <a:lnTo>
                  <a:pt x="13" y="36"/>
                </a:lnTo>
                <a:lnTo>
                  <a:pt x="12" y="36"/>
                </a:lnTo>
                <a:lnTo>
                  <a:pt x="11" y="35"/>
                </a:lnTo>
                <a:lnTo>
                  <a:pt x="10" y="33"/>
                </a:lnTo>
                <a:lnTo>
                  <a:pt x="8" y="31"/>
                </a:lnTo>
                <a:lnTo>
                  <a:pt x="4" y="27"/>
                </a:lnTo>
                <a:lnTo>
                  <a:pt x="1" y="24"/>
                </a:lnTo>
                <a:lnTo>
                  <a:pt x="0" y="19"/>
                </a:lnTo>
                <a:lnTo>
                  <a:pt x="1" y="16"/>
                </a:lnTo>
                <a:lnTo>
                  <a:pt x="7" y="11"/>
                </a:lnTo>
                <a:lnTo>
                  <a:pt x="12" y="6"/>
                </a:lnTo>
                <a:lnTo>
                  <a:pt x="16" y="2"/>
                </a:lnTo>
                <a:lnTo>
                  <a:pt x="19" y="0"/>
                </a:lnTo>
                <a:lnTo>
                  <a:pt x="24" y="1"/>
                </a:lnTo>
                <a:lnTo>
                  <a:pt x="31" y="3"/>
                </a:lnTo>
                <a:lnTo>
                  <a:pt x="37" y="6"/>
                </a:lnTo>
                <a:lnTo>
                  <a:pt x="40" y="11"/>
                </a:lnTo>
                <a:lnTo>
                  <a:pt x="39" y="1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69" name="Freeform 428"/>
          <p:cNvSpPr>
            <a:spLocks/>
          </p:cNvSpPr>
          <p:nvPr/>
        </p:nvSpPr>
        <p:spPr bwMode="auto">
          <a:xfrm>
            <a:off x="2460625" y="2401888"/>
            <a:ext cx="3175" cy="6350"/>
          </a:xfrm>
          <a:custGeom>
            <a:avLst/>
            <a:gdLst>
              <a:gd name="T0" fmla="*/ 2147483647 w 5"/>
              <a:gd name="T1" fmla="*/ 2147483647 h 8"/>
              <a:gd name="T2" fmla="*/ 2147483647 w 5"/>
              <a:gd name="T3" fmla="*/ 2147483647 h 8"/>
              <a:gd name="T4" fmla="*/ 2147483647 w 5"/>
              <a:gd name="T5" fmla="*/ 2147483647 h 8"/>
              <a:gd name="T6" fmla="*/ 2147483647 w 5"/>
              <a:gd name="T7" fmla="*/ 2147483647 h 8"/>
              <a:gd name="T8" fmla="*/ 2147483647 w 5"/>
              <a:gd name="T9" fmla="*/ 0 h 8"/>
              <a:gd name="T10" fmla="*/ 0 w 5"/>
              <a:gd name="T11" fmla="*/ 0 h 8"/>
              <a:gd name="T12" fmla="*/ 0 w 5"/>
              <a:gd name="T13" fmla="*/ 2147483647 h 8"/>
              <a:gd name="T14" fmla="*/ 2147483647 w 5"/>
              <a:gd name="T15" fmla="*/ 2147483647 h 8"/>
              <a:gd name="T16" fmla="*/ 2147483647 w 5"/>
              <a:gd name="T17" fmla="*/ 2147483647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"/>
              <a:gd name="T28" fmla="*/ 0 h 8"/>
              <a:gd name="T29" fmla="*/ 5 w 5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" h="8">
                <a:moveTo>
                  <a:pt x="5" y="8"/>
                </a:moveTo>
                <a:lnTo>
                  <a:pt x="5" y="6"/>
                </a:lnTo>
                <a:lnTo>
                  <a:pt x="5" y="5"/>
                </a:lnTo>
                <a:lnTo>
                  <a:pt x="5" y="2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lnTo>
                  <a:pt x="2" y="5"/>
                </a:lnTo>
                <a:lnTo>
                  <a:pt x="5" y="8"/>
                </a:lnTo>
                <a:close/>
              </a:path>
            </a:pathLst>
          </a:custGeom>
          <a:solidFill>
            <a:srgbClr val="B5444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70" name="Freeform 429"/>
          <p:cNvSpPr>
            <a:spLocks/>
          </p:cNvSpPr>
          <p:nvPr/>
        </p:nvSpPr>
        <p:spPr bwMode="auto">
          <a:xfrm>
            <a:off x="2109788" y="1984375"/>
            <a:ext cx="14287" cy="14288"/>
          </a:xfrm>
          <a:custGeom>
            <a:avLst/>
            <a:gdLst>
              <a:gd name="T0" fmla="*/ 2147483647 w 14"/>
              <a:gd name="T1" fmla="*/ 2147483647 h 15"/>
              <a:gd name="T2" fmla="*/ 2147483647 w 14"/>
              <a:gd name="T3" fmla="*/ 2147483647 h 15"/>
              <a:gd name="T4" fmla="*/ 2147483647 w 14"/>
              <a:gd name="T5" fmla="*/ 2147483647 h 15"/>
              <a:gd name="T6" fmla="*/ 2147483647 w 14"/>
              <a:gd name="T7" fmla="*/ 2147483647 h 15"/>
              <a:gd name="T8" fmla="*/ 2147483647 w 14"/>
              <a:gd name="T9" fmla="*/ 2147483647 h 15"/>
              <a:gd name="T10" fmla="*/ 2147483647 w 14"/>
              <a:gd name="T11" fmla="*/ 2147483647 h 15"/>
              <a:gd name="T12" fmla="*/ 2147483647 w 14"/>
              <a:gd name="T13" fmla="*/ 2147483647 h 15"/>
              <a:gd name="T14" fmla="*/ 2147483647 w 14"/>
              <a:gd name="T15" fmla="*/ 2147483647 h 15"/>
              <a:gd name="T16" fmla="*/ 2147483647 w 14"/>
              <a:gd name="T17" fmla="*/ 0 h 15"/>
              <a:gd name="T18" fmla="*/ 2147483647 w 14"/>
              <a:gd name="T19" fmla="*/ 2147483647 h 15"/>
              <a:gd name="T20" fmla="*/ 2147483647 w 14"/>
              <a:gd name="T21" fmla="*/ 2147483647 h 15"/>
              <a:gd name="T22" fmla="*/ 2147483647 w 14"/>
              <a:gd name="T23" fmla="*/ 2147483647 h 15"/>
              <a:gd name="T24" fmla="*/ 0 w 14"/>
              <a:gd name="T25" fmla="*/ 2147483647 h 15"/>
              <a:gd name="T26" fmla="*/ 2147483647 w 14"/>
              <a:gd name="T27" fmla="*/ 2147483647 h 15"/>
              <a:gd name="T28" fmla="*/ 2147483647 w 14"/>
              <a:gd name="T29" fmla="*/ 2147483647 h 15"/>
              <a:gd name="T30" fmla="*/ 2147483647 w 14"/>
              <a:gd name="T31" fmla="*/ 2147483647 h 15"/>
              <a:gd name="T32" fmla="*/ 2147483647 w 1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"/>
              <a:gd name="T52" fmla="*/ 0 h 15"/>
              <a:gd name="T53" fmla="*/ 14 w 14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" h="15">
                <a:moveTo>
                  <a:pt x="2" y="7"/>
                </a:moveTo>
                <a:lnTo>
                  <a:pt x="9" y="13"/>
                </a:lnTo>
                <a:lnTo>
                  <a:pt x="14" y="15"/>
                </a:lnTo>
                <a:lnTo>
                  <a:pt x="14" y="14"/>
                </a:lnTo>
                <a:lnTo>
                  <a:pt x="10" y="7"/>
                </a:lnTo>
                <a:lnTo>
                  <a:pt x="9" y="5"/>
                </a:lnTo>
                <a:lnTo>
                  <a:pt x="9" y="3"/>
                </a:lnTo>
                <a:lnTo>
                  <a:pt x="8" y="1"/>
                </a:lnTo>
                <a:lnTo>
                  <a:pt x="7" y="0"/>
                </a:lnTo>
                <a:lnTo>
                  <a:pt x="6" y="1"/>
                </a:lnTo>
                <a:lnTo>
                  <a:pt x="3" y="2"/>
                </a:lnTo>
                <a:lnTo>
                  <a:pt x="2" y="3"/>
                </a:lnTo>
                <a:lnTo>
                  <a:pt x="0" y="5"/>
                </a:lnTo>
                <a:lnTo>
                  <a:pt x="1" y="6"/>
                </a:lnTo>
                <a:lnTo>
                  <a:pt x="2" y="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71" name="Freeform 430"/>
          <p:cNvSpPr>
            <a:spLocks/>
          </p:cNvSpPr>
          <p:nvPr/>
        </p:nvSpPr>
        <p:spPr bwMode="auto">
          <a:xfrm>
            <a:off x="2297113" y="2452688"/>
            <a:ext cx="144462" cy="120650"/>
          </a:xfrm>
          <a:custGeom>
            <a:avLst/>
            <a:gdLst>
              <a:gd name="T0" fmla="*/ 2147483647 w 135"/>
              <a:gd name="T1" fmla="*/ 2147483647 h 119"/>
              <a:gd name="T2" fmla="*/ 2147483647 w 135"/>
              <a:gd name="T3" fmla="*/ 2147483647 h 119"/>
              <a:gd name="T4" fmla="*/ 2147483647 w 135"/>
              <a:gd name="T5" fmla="*/ 2147483647 h 119"/>
              <a:gd name="T6" fmla="*/ 2147483647 w 135"/>
              <a:gd name="T7" fmla="*/ 2147483647 h 119"/>
              <a:gd name="T8" fmla="*/ 2147483647 w 135"/>
              <a:gd name="T9" fmla="*/ 2147483647 h 119"/>
              <a:gd name="T10" fmla="*/ 2147483647 w 135"/>
              <a:gd name="T11" fmla="*/ 2147483647 h 119"/>
              <a:gd name="T12" fmla="*/ 2147483647 w 135"/>
              <a:gd name="T13" fmla="*/ 2147483647 h 119"/>
              <a:gd name="T14" fmla="*/ 2147483647 w 135"/>
              <a:gd name="T15" fmla="*/ 2147483647 h 119"/>
              <a:gd name="T16" fmla="*/ 2147483647 w 135"/>
              <a:gd name="T17" fmla="*/ 2147483647 h 119"/>
              <a:gd name="T18" fmla="*/ 2147483647 w 135"/>
              <a:gd name="T19" fmla="*/ 2147483647 h 119"/>
              <a:gd name="T20" fmla="*/ 2147483647 w 135"/>
              <a:gd name="T21" fmla="*/ 2147483647 h 119"/>
              <a:gd name="T22" fmla="*/ 2147483647 w 135"/>
              <a:gd name="T23" fmla="*/ 2147483647 h 119"/>
              <a:gd name="T24" fmla="*/ 2147483647 w 135"/>
              <a:gd name="T25" fmla="*/ 2147483647 h 119"/>
              <a:gd name="T26" fmla="*/ 2147483647 w 135"/>
              <a:gd name="T27" fmla="*/ 2147483647 h 119"/>
              <a:gd name="T28" fmla="*/ 2147483647 w 135"/>
              <a:gd name="T29" fmla="*/ 2147483647 h 119"/>
              <a:gd name="T30" fmla="*/ 2147483647 w 135"/>
              <a:gd name="T31" fmla="*/ 2147483647 h 119"/>
              <a:gd name="T32" fmla="*/ 2147483647 w 135"/>
              <a:gd name="T33" fmla="*/ 2147483647 h 119"/>
              <a:gd name="T34" fmla="*/ 2147483647 w 135"/>
              <a:gd name="T35" fmla="*/ 2147483647 h 119"/>
              <a:gd name="T36" fmla="*/ 2147483647 w 135"/>
              <a:gd name="T37" fmla="*/ 2147483647 h 119"/>
              <a:gd name="T38" fmla="*/ 2147483647 w 135"/>
              <a:gd name="T39" fmla="*/ 2147483647 h 119"/>
              <a:gd name="T40" fmla="*/ 2147483647 w 135"/>
              <a:gd name="T41" fmla="*/ 2147483647 h 119"/>
              <a:gd name="T42" fmla="*/ 2147483647 w 135"/>
              <a:gd name="T43" fmla="*/ 2147483647 h 119"/>
              <a:gd name="T44" fmla="*/ 2147483647 w 135"/>
              <a:gd name="T45" fmla="*/ 2147483647 h 119"/>
              <a:gd name="T46" fmla="*/ 2147483647 w 135"/>
              <a:gd name="T47" fmla="*/ 2147483647 h 119"/>
              <a:gd name="T48" fmla="*/ 2147483647 w 135"/>
              <a:gd name="T49" fmla="*/ 2147483647 h 119"/>
              <a:gd name="T50" fmla="*/ 2147483647 w 135"/>
              <a:gd name="T51" fmla="*/ 2147483647 h 119"/>
              <a:gd name="T52" fmla="*/ 2147483647 w 135"/>
              <a:gd name="T53" fmla="*/ 2147483647 h 119"/>
              <a:gd name="T54" fmla="*/ 2147483647 w 135"/>
              <a:gd name="T55" fmla="*/ 2147483647 h 119"/>
              <a:gd name="T56" fmla="*/ 2147483647 w 135"/>
              <a:gd name="T57" fmla="*/ 2147483647 h 119"/>
              <a:gd name="T58" fmla="*/ 2147483647 w 135"/>
              <a:gd name="T59" fmla="*/ 2147483647 h 119"/>
              <a:gd name="T60" fmla="*/ 2147483647 w 135"/>
              <a:gd name="T61" fmla="*/ 2147483647 h 119"/>
              <a:gd name="T62" fmla="*/ 2147483647 w 135"/>
              <a:gd name="T63" fmla="*/ 2147483647 h 119"/>
              <a:gd name="T64" fmla="*/ 2147483647 w 135"/>
              <a:gd name="T65" fmla="*/ 2147483647 h 119"/>
              <a:gd name="T66" fmla="*/ 2147483647 w 135"/>
              <a:gd name="T67" fmla="*/ 2147483647 h 119"/>
              <a:gd name="T68" fmla="*/ 2147483647 w 135"/>
              <a:gd name="T69" fmla="*/ 2147483647 h 119"/>
              <a:gd name="T70" fmla="*/ 2147483647 w 135"/>
              <a:gd name="T71" fmla="*/ 2147483647 h 119"/>
              <a:gd name="T72" fmla="*/ 2147483647 w 135"/>
              <a:gd name="T73" fmla="*/ 2147483647 h 119"/>
              <a:gd name="T74" fmla="*/ 2147483647 w 135"/>
              <a:gd name="T75" fmla="*/ 2147483647 h 119"/>
              <a:gd name="T76" fmla="*/ 2147483647 w 135"/>
              <a:gd name="T77" fmla="*/ 2147483647 h 119"/>
              <a:gd name="T78" fmla="*/ 2147483647 w 135"/>
              <a:gd name="T79" fmla="*/ 2147483647 h 119"/>
              <a:gd name="T80" fmla="*/ 2147483647 w 135"/>
              <a:gd name="T81" fmla="*/ 2147483647 h 11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35"/>
              <a:gd name="T124" fmla="*/ 0 h 119"/>
              <a:gd name="T125" fmla="*/ 135 w 135"/>
              <a:gd name="T126" fmla="*/ 119 h 11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35" h="119">
                <a:moveTo>
                  <a:pt x="122" y="59"/>
                </a:moveTo>
                <a:lnTo>
                  <a:pt x="124" y="60"/>
                </a:lnTo>
                <a:lnTo>
                  <a:pt x="130" y="62"/>
                </a:lnTo>
                <a:lnTo>
                  <a:pt x="135" y="67"/>
                </a:lnTo>
                <a:lnTo>
                  <a:pt x="133" y="71"/>
                </a:lnTo>
                <a:lnTo>
                  <a:pt x="129" y="76"/>
                </a:lnTo>
                <a:lnTo>
                  <a:pt x="126" y="78"/>
                </a:lnTo>
                <a:lnTo>
                  <a:pt x="124" y="81"/>
                </a:lnTo>
                <a:lnTo>
                  <a:pt x="121" y="83"/>
                </a:lnTo>
                <a:lnTo>
                  <a:pt x="118" y="83"/>
                </a:lnTo>
                <a:lnTo>
                  <a:pt x="116" y="83"/>
                </a:lnTo>
                <a:lnTo>
                  <a:pt x="114" y="82"/>
                </a:lnTo>
                <a:lnTo>
                  <a:pt x="108" y="79"/>
                </a:lnTo>
                <a:lnTo>
                  <a:pt x="101" y="77"/>
                </a:lnTo>
                <a:lnTo>
                  <a:pt x="95" y="75"/>
                </a:lnTo>
                <a:lnTo>
                  <a:pt x="91" y="74"/>
                </a:lnTo>
                <a:lnTo>
                  <a:pt x="86" y="71"/>
                </a:lnTo>
                <a:lnTo>
                  <a:pt x="82" y="68"/>
                </a:lnTo>
                <a:lnTo>
                  <a:pt x="77" y="66"/>
                </a:lnTo>
                <a:lnTo>
                  <a:pt x="72" y="66"/>
                </a:lnTo>
                <a:lnTo>
                  <a:pt x="70" y="70"/>
                </a:lnTo>
                <a:lnTo>
                  <a:pt x="71" y="78"/>
                </a:lnTo>
                <a:lnTo>
                  <a:pt x="72" y="85"/>
                </a:lnTo>
                <a:lnTo>
                  <a:pt x="72" y="92"/>
                </a:lnTo>
                <a:lnTo>
                  <a:pt x="68" y="96"/>
                </a:lnTo>
                <a:lnTo>
                  <a:pt x="61" y="99"/>
                </a:lnTo>
                <a:lnTo>
                  <a:pt x="58" y="102"/>
                </a:lnTo>
                <a:lnTo>
                  <a:pt x="57" y="107"/>
                </a:lnTo>
                <a:lnTo>
                  <a:pt x="56" y="111"/>
                </a:lnTo>
                <a:lnTo>
                  <a:pt x="53" y="114"/>
                </a:lnTo>
                <a:lnTo>
                  <a:pt x="48" y="117"/>
                </a:lnTo>
                <a:lnTo>
                  <a:pt x="44" y="119"/>
                </a:lnTo>
                <a:lnTo>
                  <a:pt x="40" y="116"/>
                </a:lnTo>
                <a:lnTo>
                  <a:pt x="39" y="111"/>
                </a:lnTo>
                <a:lnTo>
                  <a:pt x="38" y="105"/>
                </a:lnTo>
                <a:lnTo>
                  <a:pt x="34" y="100"/>
                </a:lnTo>
                <a:lnTo>
                  <a:pt x="29" y="99"/>
                </a:lnTo>
                <a:lnTo>
                  <a:pt x="23" y="99"/>
                </a:lnTo>
                <a:lnTo>
                  <a:pt x="20" y="100"/>
                </a:lnTo>
                <a:lnTo>
                  <a:pt x="17" y="101"/>
                </a:lnTo>
                <a:lnTo>
                  <a:pt x="10" y="104"/>
                </a:lnTo>
                <a:lnTo>
                  <a:pt x="3" y="105"/>
                </a:lnTo>
                <a:lnTo>
                  <a:pt x="0" y="101"/>
                </a:lnTo>
                <a:lnTo>
                  <a:pt x="1" y="97"/>
                </a:lnTo>
                <a:lnTo>
                  <a:pt x="4" y="90"/>
                </a:lnTo>
                <a:lnTo>
                  <a:pt x="9" y="84"/>
                </a:lnTo>
                <a:lnTo>
                  <a:pt x="12" y="82"/>
                </a:lnTo>
                <a:lnTo>
                  <a:pt x="16" y="79"/>
                </a:lnTo>
                <a:lnTo>
                  <a:pt x="16" y="75"/>
                </a:lnTo>
                <a:lnTo>
                  <a:pt x="14" y="68"/>
                </a:lnTo>
                <a:lnTo>
                  <a:pt x="12" y="61"/>
                </a:lnTo>
                <a:lnTo>
                  <a:pt x="11" y="55"/>
                </a:lnTo>
                <a:lnTo>
                  <a:pt x="12" y="48"/>
                </a:lnTo>
                <a:lnTo>
                  <a:pt x="12" y="44"/>
                </a:lnTo>
                <a:lnTo>
                  <a:pt x="10" y="39"/>
                </a:lnTo>
                <a:lnTo>
                  <a:pt x="8" y="35"/>
                </a:lnTo>
                <a:lnTo>
                  <a:pt x="8" y="26"/>
                </a:lnTo>
                <a:lnTo>
                  <a:pt x="8" y="16"/>
                </a:lnTo>
                <a:lnTo>
                  <a:pt x="8" y="8"/>
                </a:lnTo>
                <a:lnTo>
                  <a:pt x="9" y="2"/>
                </a:lnTo>
                <a:lnTo>
                  <a:pt x="12" y="0"/>
                </a:lnTo>
                <a:lnTo>
                  <a:pt x="18" y="1"/>
                </a:lnTo>
                <a:lnTo>
                  <a:pt x="24" y="3"/>
                </a:lnTo>
                <a:lnTo>
                  <a:pt x="27" y="9"/>
                </a:lnTo>
                <a:lnTo>
                  <a:pt x="30" y="18"/>
                </a:lnTo>
                <a:lnTo>
                  <a:pt x="32" y="26"/>
                </a:lnTo>
                <a:lnTo>
                  <a:pt x="33" y="30"/>
                </a:lnTo>
                <a:lnTo>
                  <a:pt x="37" y="30"/>
                </a:lnTo>
                <a:lnTo>
                  <a:pt x="40" y="28"/>
                </a:lnTo>
                <a:lnTo>
                  <a:pt x="44" y="25"/>
                </a:lnTo>
                <a:lnTo>
                  <a:pt x="48" y="23"/>
                </a:lnTo>
                <a:lnTo>
                  <a:pt x="54" y="23"/>
                </a:lnTo>
                <a:lnTo>
                  <a:pt x="61" y="24"/>
                </a:lnTo>
                <a:lnTo>
                  <a:pt x="70" y="26"/>
                </a:lnTo>
                <a:lnTo>
                  <a:pt x="78" y="30"/>
                </a:lnTo>
                <a:lnTo>
                  <a:pt x="85" y="33"/>
                </a:lnTo>
                <a:lnTo>
                  <a:pt x="90" y="40"/>
                </a:lnTo>
                <a:lnTo>
                  <a:pt x="93" y="48"/>
                </a:lnTo>
                <a:lnTo>
                  <a:pt x="98" y="54"/>
                </a:lnTo>
                <a:lnTo>
                  <a:pt x="100" y="58"/>
                </a:lnTo>
                <a:lnTo>
                  <a:pt x="101" y="59"/>
                </a:lnTo>
                <a:lnTo>
                  <a:pt x="122" y="59"/>
                </a:lnTo>
                <a:close/>
              </a:path>
            </a:pathLst>
          </a:custGeom>
          <a:solidFill>
            <a:srgbClr val="B5444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72" name="Freeform 431"/>
          <p:cNvSpPr>
            <a:spLocks/>
          </p:cNvSpPr>
          <p:nvPr/>
        </p:nvSpPr>
        <p:spPr bwMode="auto">
          <a:xfrm>
            <a:off x="2181225" y="2090738"/>
            <a:ext cx="598488" cy="400050"/>
          </a:xfrm>
          <a:custGeom>
            <a:avLst/>
            <a:gdLst>
              <a:gd name="T0" fmla="*/ 2147483647 w 556"/>
              <a:gd name="T1" fmla="*/ 2147483647 h 395"/>
              <a:gd name="T2" fmla="*/ 2147483647 w 556"/>
              <a:gd name="T3" fmla="*/ 2147483647 h 395"/>
              <a:gd name="T4" fmla="*/ 2147483647 w 556"/>
              <a:gd name="T5" fmla="*/ 2147483647 h 395"/>
              <a:gd name="T6" fmla="*/ 2147483647 w 556"/>
              <a:gd name="T7" fmla="*/ 2147483647 h 395"/>
              <a:gd name="T8" fmla="*/ 2147483647 w 556"/>
              <a:gd name="T9" fmla="*/ 2147483647 h 395"/>
              <a:gd name="T10" fmla="*/ 2147483647 w 556"/>
              <a:gd name="T11" fmla="*/ 2147483647 h 395"/>
              <a:gd name="T12" fmla="*/ 2147483647 w 556"/>
              <a:gd name="T13" fmla="*/ 2147483647 h 395"/>
              <a:gd name="T14" fmla="*/ 2147483647 w 556"/>
              <a:gd name="T15" fmla="*/ 2147483647 h 395"/>
              <a:gd name="T16" fmla="*/ 2147483647 w 556"/>
              <a:gd name="T17" fmla="*/ 2147483647 h 395"/>
              <a:gd name="T18" fmla="*/ 2147483647 w 556"/>
              <a:gd name="T19" fmla="*/ 2147483647 h 395"/>
              <a:gd name="T20" fmla="*/ 2147483647 w 556"/>
              <a:gd name="T21" fmla="*/ 2147483647 h 395"/>
              <a:gd name="T22" fmla="*/ 2147483647 w 556"/>
              <a:gd name="T23" fmla="*/ 2147483647 h 395"/>
              <a:gd name="T24" fmla="*/ 2147483647 w 556"/>
              <a:gd name="T25" fmla="*/ 2147483647 h 395"/>
              <a:gd name="T26" fmla="*/ 2147483647 w 556"/>
              <a:gd name="T27" fmla="*/ 2147483647 h 395"/>
              <a:gd name="T28" fmla="*/ 2147483647 w 556"/>
              <a:gd name="T29" fmla="*/ 2147483647 h 395"/>
              <a:gd name="T30" fmla="*/ 2147483647 w 556"/>
              <a:gd name="T31" fmla="*/ 2147483647 h 395"/>
              <a:gd name="T32" fmla="*/ 2147483647 w 556"/>
              <a:gd name="T33" fmla="*/ 2147483647 h 395"/>
              <a:gd name="T34" fmla="*/ 2147483647 w 556"/>
              <a:gd name="T35" fmla="*/ 2147483647 h 395"/>
              <a:gd name="T36" fmla="*/ 2147483647 w 556"/>
              <a:gd name="T37" fmla="*/ 2147483647 h 395"/>
              <a:gd name="T38" fmla="*/ 2147483647 w 556"/>
              <a:gd name="T39" fmla="*/ 2147483647 h 395"/>
              <a:gd name="T40" fmla="*/ 2147483647 w 556"/>
              <a:gd name="T41" fmla="*/ 2147483647 h 395"/>
              <a:gd name="T42" fmla="*/ 2147483647 w 556"/>
              <a:gd name="T43" fmla="*/ 2147483647 h 395"/>
              <a:gd name="T44" fmla="*/ 2147483647 w 556"/>
              <a:gd name="T45" fmla="*/ 2147483647 h 395"/>
              <a:gd name="T46" fmla="*/ 2147483647 w 556"/>
              <a:gd name="T47" fmla="*/ 2147483647 h 395"/>
              <a:gd name="T48" fmla="*/ 2147483647 w 556"/>
              <a:gd name="T49" fmla="*/ 2147483647 h 395"/>
              <a:gd name="T50" fmla="*/ 0 w 556"/>
              <a:gd name="T51" fmla="*/ 2147483647 h 395"/>
              <a:gd name="T52" fmla="*/ 2147483647 w 556"/>
              <a:gd name="T53" fmla="*/ 2147483647 h 395"/>
              <a:gd name="T54" fmla="*/ 2147483647 w 556"/>
              <a:gd name="T55" fmla="*/ 2147483647 h 395"/>
              <a:gd name="T56" fmla="*/ 2147483647 w 556"/>
              <a:gd name="T57" fmla="*/ 2147483647 h 395"/>
              <a:gd name="T58" fmla="*/ 2147483647 w 556"/>
              <a:gd name="T59" fmla="*/ 2147483647 h 395"/>
              <a:gd name="T60" fmla="*/ 2147483647 w 556"/>
              <a:gd name="T61" fmla="*/ 2147483647 h 395"/>
              <a:gd name="T62" fmla="*/ 2147483647 w 556"/>
              <a:gd name="T63" fmla="*/ 2147483647 h 395"/>
              <a:gd name="T64" fmla="*/ 2147483647 w 556"/>
              <a:gd name="T65" fmla="*/ 2147483647 h 395"/>
              <a:gd name="T66" fmla="*/ 2147483647 w 556"/>
              <a:gd name="T67" fmla="*/ 2147483647 h 395"/>
              <a:gd name="T68" fmla="*/ 2147483647 w 556"/>
              <a:gd name="T69" fmla="*/ 2147483647 h 395"/>
              <a:gd name="T70" fmla="*/ 2147483647 w 556"/>
              <a:gd name="T71" fmla="*/ 2147483647 h 395"/>
              <a:gd name="T72" fmla="*/ 2147483647 w 556"/>
              <a:gd name="T73" fmla="*/ 2147483647 h 395"/>
              <a:gd name="T74" fmla="*/ 2147483647 w 556"/>
              <a:gd name="T75" fmla="*/ 2147483647 h 395"/>
              <a:gd name="T76" fmla="*/ 2147483647 w 556"/>
              <a:gd name="T77" fmla="*/ 2147483647 h 395"/>
              <a:gd name="T78" fmla="*/ 2147483647 w 556"/>
              <a:gd name="T79" fmla="*/ 2147483647 h 395"/>
              <a:gd name="T80" fmla="*/ 2147483647 w 556"/>
              <a:gd name="T81" fmla="*/ 2147483647 h 395"/>
              <a:gd name="T82" fmla="*/ 2147483647 w 556"/>
              <a:gd name="T83" fmla="*/ 2147483647 h 395"/>
              <a:gd name="T84" fmla="*/ 2147483647 w 556"/>
              <a:gd name="T85" fmla="*/ 2147483647 h 395"/>
              <a:gd name="T86" fmla="*/ 2147483647 w 556"/>
              <a:gd name="T87" fmla="*/ 2147483647 h 395"/>
              <a:gd name="T88" fmla="*/ 2147483647 w 556"/>
              <a:gd name="T89" fmla="*/ 2147483647 h 395"/>
              <a:gd name="T90" fmla="*/ 2147483647 w 556"/>
              <a:gd name="T91" fmla="*/ 2147483647 h 395"/>
              <a:gd name="T92" fmla="*/ 2147483647 w 556"/>
              <a:gd name="T93" fmla="*/ 2147483647 h 395"/>
              <a:gd name="T94" fmla="*/ 2147483647 w 556"/>
              <a:gd name="T95" fmla="*/ 2147483647 h 395"/>
              <a:gd name="T96" fmla="*/ 2147483647 w 556"/>
              <a:gd name="T97" fmla="*/ 2147483647 h 395"/>
              <a:gd name="T98" fmla="*/ 2147483647 w 556"/>
              <a:gd name="T99" fmla="*/ 2147483647 h 395"/>
              <a:gd name="T100" fmla="*/ 2147483647 w 556"/>
              <a:gd name="T101" fmla="*/ 2147483647 h 395"/>
              <a:gd name="T102" fmla="*/ 2147483647 w 556"/>
              <a:gd name="T103" fmla="*/ 2147483647 h 395"/>
              <a:gd name="T104" fmla="*/ 2147483647 w 556"/>
              <a:gd name="T105" fmla="*/ 2147483647 h 395"/>
              <a:gd name="T106" fmla="*/ 2147483647 w 556"/>
              <a:gd name="T107" fmla="*/ 2147483647 h 395"/>
              <a:gd name="T108" fmla="*/ 2147483647 w 556"/>
              <a:gd name="T109" fmla="*/ 2147483647 h 395"/>
              <a:gd name="T110" fmla="*/ 2147483647 w 556"/>
              <a:gd name="T111" fmla="*/ 2147483647 h 395"/>
              <a:gd name="T112" fmla="*/ 2147483647 w 556"/>
              <a:gd name="T113" fmla="*/ 2147483647 h 395"/>
              <a:gd name="T114" fmla="*/ 2147483647 w 556"/>
              <a:gd name="T115" fmla="*/ 2147483647 h 395"/>
              <a:gd name="T116" fmla="*/ 2147483647 w 556"/>
              <a:gd name="T117" fmla="*/ 2147483647 h 395"/>
              <a:gd name="T118" fmla="*/ 2147483647 w 556"/>
              <a:gd name="T119" fmla="*/ 2147483647 h 395"/>
              <a:gd name="T120" fmla="*/ 2147483647 w 556"/>
              <a:gd name="T121" fmla="*/ 2147483647 h 395"/>
              <a:gd name="T122" fmla="*/ 2147483647 w 556"/>
              <a:gd name="T123" fmla="*/ 2147483647 h 395"/>
              <a:gd name="T124" fmla="*/ 2147483647 w 556"/>
              <a:gd name="T125" fmla="*/ 2147483647 h 3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56"/>
              <a:gd name="T190" fmla="*/ 0 h 395"/>
              <a:gd name="T191" fmla="*/ 556 w 556"/>
              <a:gd name="T192" fmla="*/ 395 h 3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56" h="395">
                <a:moveTo>
                  <a:pt x="539" y="379"/>
                </a:moveTo>
                <a:lnTo>
                  <a:pt x="540" y="380"/>
                </a:lnTo>
                <a:lnTo>
                  <a:pt x="542" y="383"/>
                </a:lnTo>
                <a:lnTo>
                  <a:pt x="541" y="387"/>
                </a:lnTo>
                <a:lnTo>
                  <a:pt x="533" y="388"/>
                </a:lnTo>
                <a:lnTo>
                  <a:pt x="527" y="388"/>
                </a:lnTo>
                <a:lnTo>
                  <a:pt x="523" y="387"/>
                </a:lnTo>
                <a:lnTo>
                  <a:pt x="518" y="387"/>
                </a:lnTo>
                <a:lnTo>
                  <a:pt x="514" y="388"/>
                </a:lnTo>
                <a:lnTo>
                  <a:pt x="510" y="388"/>
                </a:lnTo>
                <a:lnTo>
                  <a:pt x="506" y="389"/>
                </a:lnTo>
                <a:lnTo>
                  <a:pt x="501" y="390"/>
                </a:lnTo>
                <a:lnTo>
                  <a:pt x="495" y="392"/>
                </a:lnTo>
                <a:lnTo>
                  <a:pt x="488" y="393"/>
                </a:lnTo>
                <a:lnTo>
                  <a:pt x="482" y="394"/>
                </a:lnTo>
                <a:lnTo>
                  <a:pt x="478" y="395"/>
                </a:lnTo>
                <a:lnTo>
                  <a:pt x="473" y="395"/>
                </a:lnTo>
                <a:lnTo>
                  <a:pt x="468" y="395"/>
                </a:lnTo>
                <a:lnTo>
                  <a:pt x="464" y="394"/>
                </a:lnTo>
                <a:lnTo>
                  <a:pt x="459" y="394"/>
                </a:lnTo>
                <a:lnTo>
                  <a:pt x="453" y="393"/>
                </a:lnTo>
                <a:lnTo>
                  <a:pt x="449" y="393"/>
                </a:lnTo>
                <a:lnTo>
                  <a:pt x="444" y="393"/>
                </a:lnTo>
                <a:lnTo>
                  <a:pt x="440" y="394"/>
                </a:lnTo>
                <a:lnTo>
                  <a:pt x="435" y="395"/>
                </a:lnTo>
                <a:lnTo>
                  <a:pt x="430" y="395"/>
                </a:lnTo>
                <a:lnTo>
                  <a:pt x="427" y="395"/>
                </a:lnTo>
                <a:lnTo>
                  <a:pt x="422" y="394"/>
                </a:lnTo>
                <a:lnTo>
                  <a:pt x="419" y="392"/>
                </a:lnTo>
                <a:lnTo>
                  <a:pt x="414" y="386"/>
                </a:lnTo>
                <a:lnTo>
                  <a:pt x="413" y="380"/>
                </a:lnTo>
                <a:lnTo>
                  <a:pt x="409" y="375"/>
                </a:lnTo>
                <a:lnTo>
                  <a:pt x="397" y="372"/>
                </a:lnTo>
                <a:lnTo>
                  <a:pt x="389" y="371"/>
                </a:lnTo>
                <a:lnTo>
                  <a:pt x="382" y="368"/>
                </a:lnTo>
                <a:lnTo>
                  <a:pt x="376" y="366"/>
                </a:lnTo>
                <a:lnTo>
                  <a:pt x="372" y="364"/>
                </a:lnTo>
                <a:lnTo>
                  <a:pt x="368" y="362"/>
                </a:lnTo>
                <a:lnTo>
                  <a:pt x="365" y="359"/>
                </a:lnTo>
                <a:lnTo>
                  <a:pt x="362" y="358"/>
                </a:lnTo>
                <a:lnTo>
                  <a:pt x="359" y="356"/>
                </a:lnTo>
                <a:lnTo>
                  <a:pt x="354" y="352"/>
                </a:lnTo>
                <a:lnTo>
                  <a:pt x="350" y="351"/>
                </a:lnTo>
                <a:lnTo>
                  <a:pt x="344" y="352"/>
                </a:lnTo>
                <a:lnTo>
                  <a:pt x="335" y="357"/>
                </a:lnTo>
                <a:lnTo>
                  <a:pt x="324" y="362"/>
                </a:lnTo>
                <a:lnTo>
                  <a:pt x="316" y="363"/>
                </a:lnTo>
                <a:lnTo>
                  <a:pt x="309" y="365"/>
                </a:lnTo>
                <a:lnTo>
                  <a:pt x="304" y="370"/>
                </a:lnTo>
                <a:lnTo>
                  <a:pt x="297" y="377"/>
                </a:lnTo>
                <a:lnTo>
                  <a:pt x="290" y="381"/>
                </a:lnTo>
                <a:lnTo>
                  <a:pt x="283" y="381"/>
                </a:lnTo>
                <a:lnTo>
                  <a:pt x="276" y="377"/>
                </a:lnTo>
                <a:lnTo>
                  <a:pt x="271" y="373"/>
                </a:lnTo>
                <a:lnTo>
                  <a:pt x="267" y="370"/>
                </a:lnTo>
                <a:lnTo>
                  <a:pt x="262" y="366"/>
                </a:lnTo>
                <a:lnTo>
                  <a:pt x="259" y="363"/>
                </a:lnTo>
                <a:lnTo>
                  <a:pt x="256" y="358"/>
                </a:lnTo>
                <a:lnTo>
                  <a:pt x="256" y="355"/>
                </a:lnTo>
                <a:lnTo>
                  <a:pt x="260" y="350"/>
                </a:lnTo>
                <a:lnTo>
                  <a:pt x="268" y="344"/>
                </a:lnTo>
                <a:lnTo>
                  <a:pt x="277" y="340"/>
                </a:lnTo>
                <a:lnTo>
                  <a:pt x="283" y="337"/>
                </a:lnTo>
                <a:lnTo>
                  <a:pt x="288" y="337"/>
                </a:lnTo>
                <a:lnTo>
                  <a:pt x="291" y="337"/>
                </a:lnTo>
                <a:lnTo>
                  <a:pt x="293" y="337"/>
                </a:lnTo>
                <a:lnTo>
                  <a:pt x="296" y="336"/>
                </a:lnTo>
                <a:lnTo>
                  <a:pt x="300" y="334"/>
                </a:lnTo>
                <a:lnTo>
                  <a:pt x="305" y="329"/>
                </a:lnTo>
                <a:lnTo>
                  <a:pt x="316" y="320"/>
                </a:lnTo>
                <a:lnTo>
                  <a:pt x="326" y="313"/>
                </a:lnTo>
                <a:lnTo>
                  <a:pt x="330" y="307"/>
                </a:lnTo>
                <a:lnTo>
                  <a:pt x="327" y="301"/>
                </a:lnTo>
                <a:lnTo>
                  <a:pt x="318" y="295"/>
                </a:lnTo>
                <a:lnTo>
                  <a:pt x="308" y="292"/>
                </a:lnTo>
                <a:lnTo>
                  <a:pt x="305" y="287"/>
                </a:lnTo>
                <a:lnTo>
                  <a:pt x="309" y="273"/>
                </a:lnTo>
                <a:lnTo>
                  <a:pt x="320" y="258"/>
                </a:lnTo>
                <a:lnTo>
                  <a:pt x="328" y="246"/>
                </a:lnTo>
                <a:lnTo>
                  <a:pt x="327" y="235"/>
                </a:lnTo>
                <a:lnTo>
                  <a:pt x="315" y="218"/>
                </a:lnTo>
                <a:lnTo>
                  <a:pt x="306" y="208"/>
                </a:lnTo>
                <a:lnTo>
                  <a:pt x="297" y="200"/>
                </a:lnTo>
                <a:lnTo>
                  <a:pt x="289" y="193"/>
                </a:lnTo>
                <a:lnTo>
                  <a:pt x="282" y="188"/>
                </a:lnTo>
                <a:lnTo>
                  <a:pt x="274" y="183"/>
                </a:lnTo>
                <a:lnTo>
                  <a:pt x="267" y="180"/>
                </a:lnTo>
                <a:lnTo>
                  <a:pt x="260" y="176"/>
                </a:lnTo>
                <a:lnTo>
                  <a:pt x="252" y="173"/>
                </a:lnTo>
                <a:lnTo>
                  <a:pt x="244" y="169"/>
                </a:lnTo>
                <a:lnTo>
                  <a:pt x="236" y="166"/>
                </a:lnTo>
                <a:lnTo>
                  <a:pt x="228" y="161"/>
                </a:lnTo>
                <a:lnTo>
                  <a:pt x="221" y="156"/>
                </a:lnTo>
                <a:lnTo>
                  <a:pt x="214" y="152"/>
                </a:lnTo>
                <a:lnTo>
                  <a:pt x="208" y="148"/>
                </a:lnTo>
                <a:lnTo>
                  <a:pt x="202" y="145"/>
                </a:lnTo>
                <a:lnTo>
                  <a:pt x="199" y="142"/>
                </a:lnTo>
                <a:lnTo>
                  <a:pt x="191" y="137"/>
                </a:lnTo>
                <a:lnTo>
                  <a:pt x="183" y="132"/>
                </a:lnTo>
                <a:lnTo>
                  <a:pt x="178" y="131"/>
                </a:lnTo>
                <a:lnTo>
                  <a:pt x="179" y="137"/>
                </a:lnTo>
                <a:lnTo>
                  <a:pt x="185" y="146"/>
                </a:lnTo>
                <a:lnTo>
                  <a:pt x="186" y="152"/>
                </a:lnTo>
                <a:lnTo>
                  <a:pt x="183" y="155"/>
                </a:lnTo>
                <a:lnTo>
                  <a:pt x="171" y="155"/>
                </a:lnTo>
                <a:lnTo>
                  <a:pt x="163" y="155"/>
                </a:lnTo>
                <a:lnTo>
                  <a:pt x="159" y="155"/>
                </a:lnTo>
                <a:lnTo>
                  <a:pt x="154" y="156"/>
                </a:lnTo>
                <a:lnTo>
                  <a:pt x="151" y="159"/>
                </a:lnTo>
                <a:lnTo>
                  <a:pt x="147" y="161"/>
                </a:lnTo>
                <a:lnTo>
                  <a:pt x="142" y="162"/>
                </a:lnTo>
                <a:lnTo>
                  <a:pt x="138" y="163"/>
                </a:lnTo>
                <a:lnTo>
                  <a:pt x="131" y="165"/>
                </a:lnTo>
                <a:lnTo>
                  <a:pt x="124" y="166"/>
                </a:lnTo>
                <a:lnTo>
                  <a:pt x="118" y="167"/>
                </a:lnTo>
                <a:lnTo>
                  <a:pt x="114" y="168"/>
                </a:lnTo>
                <a:lnTo>
                  <a:pt x="110" y="169"/>
                </a:lnTo>
                <a:lnTo>
                  <a:pt x="106" y="170"/>
                </a:lnTo>
                <a:lnTo>
                  <a:pt x="101" y="170"/>
                </a:lnTo>
                <a:lnTo>
                  <a:pt x="95" y="170"/>
                </a:lnTo>
                <a:lnTo>
                  <a:pt x="87" y="169"/>
                </a:lnTo>
                <a:lnTo>
                  <a:pt x="74" y="166"/>
                </a:lnTo>
                <a:lnTo>
                  <a:pt x="70" y="162"/>
                </a:lnTo>
                <a:lnTo>
                  <a:pt x="66" y="160"/>
                </a:lnTo>
                <a:lnTo>
                  <a:pt x="60" y="161"/>
                </a:lnTo>
                <a:lnTo>
                  <a:pt x="51" y="166"/>
                </a:lnTo>
                <a:lnTo>
                  <a:pt x="47" y="168"/>
                </a:lnTo>
                <a:lnTo>
                  <a:pt x="43" y="168"/>
                </a:lnTo>
                <a:lnTo>
                  <a:pt x="35" y="163"/>
                </a:lnTo>
                <a:lnTo>
                  <a:pt x="30" y="160"/>
                </a:lnTo>
                <a:lnTo>
                  <a:pt x="24" y="156"/>
                </a:lnTo>
                <a:lnTo>
                  <a:pt x="18" y="153"/>
                </a:lnTo>
                <a:lnTo>
                  <a:pt x="13" y="151"/>
                </a:lnTo>
                <a:lnTo>
                  <a:pt x="10" y="148"/>
                </a:lnTo>
                <a:lnTo>
                  <a:pt x="9" y="145"/>
                </a:lnTo>
                <a:lnTo>
                  <a:pt x="11" y="143"/>
                </a:lnTo>
                <a:lnTo>
                  <a:pt x="16" y="140"/>
                </a:lnTo>
                <a:lnTo>
                  <a:pt x="23" y="138"/>
                </a:lnTo>
                <a:lnTo>
                  <a:pt x="30" y="137"/>
                </a:lnTo>
                <a:lnTo>
                  <a:pt x="36" y="136"/>
                </a:lnTo>
                <a:lnTo>
                  <a:pt x="41" y="135"/>
                </a:lnTo>
                <a:lnTo>
                  <a:pt x="45" y="133"/>
                </a:lnTo>
                <a:lnTo>
                  <a:pt x="45" y="132"/>
                </a:lnTo>
                <a:lnTo>
                  <a:pt x="42" y="130"/>
                </a:lnTo>
                <a:lnTo>
                  <a:pt x="35" y="128"/>
                </a:lnTo>
                <a:lnTo>
                  <a:pt x="27" y="125"/>
                </a:lnTo>
                <a:lnTo>
                  <a:pt x="19" y="123"/>
                </a:lnTo>
                <a:lnTo>
                  <a:pt x="13" y="122"/>
                </a:lnTo>
                <a:lnTo>
                  <a:pt x="9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2"/>
                </a:lnTo>
                <a:lnTo>
                  <a:pt x="0" y="105"/>
                </a:lnTo>
                <a:lnTo>
                  <a:pt x="0" y="93"/>
                </a:lnTo>
                <a:lnTo>
                  <a:pt x="0" y="85"/>
                </a:lnTo>
                <a:lnTo>
                  <a:pt x="0" y="76"/>
                </a:lnTo>
                <a:lnTo>
                  <a:pt x="1" y="60"/>
                </a:lnTo>
                <a:lnTo>
                  <a:pt x="5" y="39"/>
                </a:lnTo>
                <a:lnTo>
                  <a:pt x="12" y="21"/>
                </a:lnTo>
                <a:lnTo>
                  <a:pt x="22" y="9"/>
                </a:lnTo>
                <a:lnTo>
                  <a:pt x="31" y="3"/>
                </a:lnTo>
                <a:lnTo>
                  <a:pt x="39" y="3"/>
                </a:lnTo>
                <a:lnTo>
                  <a:pt x="46" y="6"/>
                </a:lnTo>
                <a:lnTo>
                  <a:pt x="50" y="10"/>
                </a:lnTo>
                <a:lnTo>
                  <a:pt x="49" y="19"/>
                </a:lnTo>
                <a:lnTo>
                  <a:pt x="43" y="40"/>
                </a:lnTo>
                <a:lnTo>
                  <a:pt x="42" y="56"/>
                </a:lnTo>
                <a:lnTo>
                  <a:pt x="45" y="70"/>
                </a:lnTo>
                <a:lnTo>
                  <a:pt x="50" y="80"/>
                </a:lnTo>
                <a:lnTo>
                  <a:pt x="56" y="90"/>
                </a:lnTo>
                <a:lnTo>
                  <a:pt x="62" y="97"/>
                </a:lnTo>
                <a:lnTo>
                  <a:pt x="68" y="102"/>
                </a:lnTo>
                <a:lnTo>
                  <a:pt x="71" y="108"/>
                </a:lnTo>
                <a:lnTo>
                  <a:pt x="70" y="107"/>
                </a:lnTo>
                <a:lnTo>
                  <a:pt x="63" y="87"/>
                </a:lnTo>
                <a:lnTo>
                  <a:pt x="56" y="62"/>
                </a:lnTo>
                <a:lnTo>
                  <a:pt x="55" y="41"/>
                </a:lnTo>
                <a:lnTo>
                  <a:pt x="58" y="26"/>
                </a:lnTo>
                <a:lnTo>
                  <a:pt x="62" y="12"/>
                </a:lnTo>
                <a:lnTo>
                  <a:pt x="69" y="3"/>
                </a:lnTo>
                <a:lnTo>
                  <a:pt x="79" y="0"/>
                </a:lnTo>
                <a:lnTo>
                  <a:pt x="91" y="2"/>
                </a:lnTo>
                <a:lnTo>
                  <a:pt x="100" y="7"/>
                </a:lnTo>
                <a:lnTo>
                  <a:pt x="106" y="14"/>
                </a:lnTo>
                <a:lnTo>
                  <a:pt x="109" y="21"/>
                </a:lnTo>
                <a:lnTo>
                  <a:pt x="111" y="26"/>
                </a:lnTo>
                <a:lnTo>
                  <a:pt x="114" y="32"/>
                </a:lnTo>
                <a:lnTo>
                  <a:pt x="115" y="39"/>
                </a:lnTo>
                <a:lnTo>
                  <a:pt x="116" y="47"/>
                </a:lnTo>
                <a:lnTo>
                  <a:pt x="118" y="53"/>
                </a:lnTo>
                <a:lnTo>
                  <a:pt x="124" y="54"/>
                </a:lnTo>
                <a:lnTo>
                  <a:pt x="132" y="52"/>
                </a:lnTo>
                <a:lnTo>
                  <a:pt x="140" y="47"/>
                </a:lnTo>
                <a:lnTo>
                  <a:pt x="146" y="41"/>
                </a:lnTo>
                <a:lnTo>
                  <a:pt x="147" y="36"/>
                </a:lnTo>
                <a:lnTo>
                  <a:pt x="149" y="31"/>
                </a:lnTo>
                <a:lnTo>
                  <a:pt x="156" y="27"/>
                </a:lnTo>
                <a:lnTo>
                  <a:pt x="164" y="23"/>
                </a:lnTo>
                <a:lnTo>
                  <a:pt x="169" y="19"/>
                </a:lnTo>
                <a:lnTo>
                  <a:pt x="175" y="19"/>
                </a:lnTo>
                <a:lnTo>
                  <a:pt x="185" y="24"/>
                </a:lnTo>
                <a:lnTo>
                  <a:pt x="197" y="32"/>
                </a:lnTo>
                <a:lnTo>
                  <a:pt x="202" y="38"/>
                </a:lnTo>
                <a:lnTo>
                  <a:pt x="206" y="44"/>
                </a:lnTo>
                <a:lnTo>
                  <a:pt x="209" y="49"/>
                </a:lnTo>
                <a:lnTo>
                  <a:pt x="214" y="55"/>
                </a:lnTo>
                <a:lnTo>
                  <a:pt x="221" y="60"/>
                </a:lnTo>
                <a:lnTo>
                  <a:pt x="227" y="61"/>
                </a:lnTo>
                <a:lnTo>
                  <a:pt x="231" y="56"/>
                </a:lnTo>
                <a:lnTo>
                  <a:pt x="237" y="49"/>
                </a:lnTo>
                <a:lnTo>
                  <a:pt x="246" y="46"/>
                </a:lnTo>
                <a:lnTo>
                  <a:pt x="256" y="46"/>
                </a:lnTo>
                <a:lnTo>
                  <a:pt x="263" y="49"/>
                </a:lnTo>
                <a:lnTo>
                  <a:pt x="266" y="54"/>
                </a:lnTo>
                <a:lnTo>
                  <a:pt x="268" y="56"/>
                </a:lnTo>
                <a:lnTo>
                  <a:pt x="271" y="59"/>
                </a:lnTo>
                <a:lnTo>
                  <a:pt x="281" y="61"/>
                </a:lnTo>
                <a:lnTo>
                  <a:pt x="288" y="62"/>
                </a:lnTo>
                <a:lnTo>
                  <a:pt x="296" y="62"/>
                </a:lnTo>
                <a:lnTo>
                  <a:pt x="304" y="63"/>
                </a:lnTo>
                <a:lnTo>
                  <a:pt x="311" y="63"/>
                </a:lnTo>
                <a:lnTo>
                  <a:pt x="318" y="63"/>
                </a:lnTo>
                <a:lnTo>
                  <a:pt x="321" y="64"/>
                </a:lnTo>
                <a:lnTo>
                  <a:pt x="323" y="67"/>
                </a:lnTo>
                <a:lnTo>
                  <a:pt x="321" y="69"/>
                </a:lnTo>
                <a:lnTo>
                  <a:pt x="319" y="72"/>
                </a:lnTo>
                <a:lnTo>
                  <a:pt x="322" y="72"/>
                </a:lnTo>
                <a:lnTo>
                  <a:pt x="329" y="72"/>
                </a:lnTo>
                <a:lnTo>
                  <a:pt x="335" y="74"/>
                </a:lnTo>
                <a:lnTo>
                  <a:pt x="339" y="78"/>
                </a:lnTo>
                <a:lnTo>
                  <a:pt x="345" y="83"/>
                </a:lnTo>
                <a:lnTo>
                  <a:pt x="349" y="86"/>
                </a:lnTo>
                <a:lnTo>
                  <a:pt x="351" y="87"/>
                </a:lnTo>
                <a:lnTo>
                  <a:pt x="350" y="87"/>
                </a:lnTo>
                <a:lnTo>
                  <a:pt x="345" y="89"/>
                </a:lnTo>
                <a:lnTo>
                  <a:pt x="342" y="91"/>
                </a:lnTo>
                <a:lnTo>
                  <a:pt x="339" y="93"/>
                </a:lnTo>
                <a:lnTo>
                  <a:pt x="343" y="97"/>
                </a:lnTo>
                <a:lnTo>
                  <a:pt x="352" y="100"/>
                </a:lnTo>
                <a:lnTo>
                  <a:pt x="361" y="102"/>
                </a:lnTo>
                <a:lnTo>
                  <a:pt x="361" y="105"/>
                </a:lnTo>
                <a:lnTo>
                  <a:pt x="357" y="107"/>
                </a:lnTo>
                <a:lnTo>
                  <a:pt x="353" y="108"/>
                </a:lnTo>
                <a:lnTo>
                  <a:pt x="351" y="110"/>
                </a:lnTo>
                <a:lnTo>
                  <a:pt x="351" y="115"/>
                </a:lnTo>
                <a:lnTo>
                  <a:pt x="350" y="118"/>
                </a:lnTo>
                <a:lnTo>
                  <a:pt x="349" y="123"/>
                </a:lnTo>
                <a:lnTo>
                  <a:pt x="349" y="127"/>
                </a:lnTo>
                <a:lnTo>
                  <a:pt x="353" y="132"/>
                </a:lnTo>
                <a:lnTo>
                  <a:pt x="361" y="135"/>
                </a:lnTo>
                <a:lnTo>
                  <a:pt x="371" y="133"/>
                </a:lnTo>
                <a:lnTo>
                  <a:pt x="377" y="133"/>
                </a:lnTo>
                <a:lnTo>
                  <a:pt x="384" y="136"/>
                </a:lnTo>
                <a:lnTo>
                  <a:pt x="392" y="143"/>
                </a:lnTo>
                <a:lnTo>
                  <a:pt x="400" y="150"/>
                </a:lnTo>
                <a:lnTo>
                  <a:pt x="407" y="152"/>
                </a:lnTo>
                <a:lnTo>
                  <a:pt x="409" y="150"/>
                </a:lnTo>
                <a:lnTo>
                  <a:pt x="406" y="144"/>
                </a:lnTo>
                <a:lnTo>
                  <a:pt x="403" y="139"/>
                </a:lnTo>
                <a:lnTo>
                  <a:pt x="403" y="137"/>
                </a:lnTo>
                <a:lnTo>
                  <a:pt x="409" y="139"/>
                </a:lnTo>
                <a:lnTo>
                  <a:pt x="414" y="140"/>
                </a:lnTo>
                <a:lnTo>
                  <a:pt x="421" y="142"/>
                </a:lnTo>
                <a:lnTo>
                  <a:pt x="429" y="143"/>
                </a:lnTo>
                <a:lnTo>
                  <a:pt x="436" y="143"/>
                </a:lnTo>
                <a:lnTo>
                  <a:pt x="442" y="144"/>
                </a:lnTo>
                <a:lnTo>
                  <a:pt x="447" y="145"/>
                </a:lnTo>
                <a:lnTo>
                  <a:pt x="450" y="146"/>
                </a:lnTo>
                <a:lnTo>
                  <a:pt x="451" y="148"/>
                </a:lnTo>
                <a:lnTo>
                  <a:pt x="450" y="152"/>
                </a:lnTo>
                <a:lnTo>
                  <a:pt x="451" y="154"/>
                </a:lnTo>
                <a:lnTo>
                  <a:pt x="453" y="155"/>
                </a:lnTo>
                <a:lnTo>
                  <a:pt x="457" y="155"/>
                </a:lnTo>
                <a:lnTo>
                  <a:pt x="461" y="155"/>
                </a:lnTo>
                <a:lnTo>
                  <a:pt x="466" y="153"/>
                </a:lnTo>
                <a:lnTo>
                  <a:pt x="472" y="152"/>
                </a:lnTo>
                <a:lnTo>
                  <a:pt x="480" y="152"/>
                </a:lnTo>
                <a:lnTo>
                  <a:pt x="490" y="153"/>
                </a:lnTo>
                <a:lnTo>
                  <a:pt x="501" y="154"/>
                </a:lnTo>
                <a:lnTo>
                  <a:pt x="509" y="158"/>
                </a:lnTo>
                <a:lnTo>
                  <a:pt x="511" y="163"/>
                </a:lnTo>
                <a:lnTo>
                  <a:pt x="508" y="169"/>
                </a:lnTo>
                <a:lnTo>
                  <a:pt x="501" y="173"/>
                </a:lnTo>
                <a:lnTo>
                  <a:pt x="496" y="176"/>
                </a:lnTo>
                <a:lnTo>
                  <a:pt x="496" y="180"/>
                </a:lnTo>
                <a:lnTo>
                  <a:pt x="501" y="183"/>
                </a:lnTo>
                <a:lnTo>
                  <a:pt x="505" y="186"/>
                </a:lnTo>
                <a:lnTo>
                  <a:pt x="510" y="191"/>
                </a:lnTo>
                <a:lnTo>
                  <a:pt x="511" y="196"/>
                </a:lnTo>
                <a:lnTo>
                  <a:pt x="511" y="200"/>
                </a:lnTo>
                <a:lnTo>
                  <a:pt x="509" y="204"/>
                </a:lnTo>
                <a:lnTo>
                  <a:pt x="505" y="207"/>
                </a:lnTo>
                <a:lnTo>
                  <a:pt x="501" y="209"/>
                </a:lnTo>
                <a:lnTo>
                  <a:pt x="497" y="212"/>
                </a:lnTo>
                <a:lnTo>
                  <a:pt x="497" y="214"/>
                </a:lnTo>
                <a:lnTo>
                  <a:pt x="499" y="219"/>
                </a:lnTo>
                <a:lnTo>
                  <a:pt x="505" y="223"/>
                </a:lnTo>
                <a:lnTo>
                  <a:pt x="511" y="228"/>
                </a:lnTo>
                <a:lnTo>
                  <a:pt x="514" y="234"/>
                </a:lnTo>
                <a:lnTo>
                  <a:pt x="514" y="239"/>
                </a:lnTo>
                <a:lnTo>
                  <a:pt x="511" y="244"/>
                </a:lnTo>
                <a:lnTo>
                  <a:pt x="506" y="248"/>
                </a:lnTo>
                <a:lnTo>
                  <a:pt x="503" y="249"/>
                </a:lnTo>
                <a:lnTo>
                  <a:pt x="501" y="249"/>
                </a:lnTo>
                <a:lnTo>
                  <a:pt x="495" y="245"/>
                </a:lnTo>
                <a:lnTo>
                  <a:pt x="487" y="242"/>
                </a:lnTo>
                <a:lnTo>
                  <a:pt x="480" y="238"/>
                </a:lnTo>
                <a:lnTo>
                  <a:pt x="474" y="235"/>
                </a:lnTo>
                <a:lnTo>
                  <a:pt x="468" y="231"/>
                </a:lnTo>
                <a:lnTo>
                  <a:pt x="465" y="229"/>
                </a:lnTo>
                <a:lnTo>
                  <a:pt x="460" y="228"/>
                </a:lnTo>
                <a:lnTo>
                  <a:pt x="456" y="226"/>
                </a:lnTo>
                <a:lnTo>
                  <a:pt x="449" y="223"/>
                </a:lnTo>
                <a:lnTo>
                  <a:pt x="440" y="220"/>
                </a:lnTo>
                <a:lnTo>
                  <a:pt x="432" y="219"/>
                </a:lnTo>
                <a:lnTo>
                  <a:pt x="425" y="220"/>
                </a:lnTo>
                <a:lnTo>
                  <a:pt x="421" y="224"/>
                </a:lnTo>
                <a:lnTo>
                  <a:pt x="421" y="230"/>
                </a:lnTo>
                <a:lnTo>
                  <a:pt x="423" y="236"/>
                </a:lnTo>
                <a:lnTo>
                  <a:pt x="428" y="243"/>
                </a:lnTo>
                <a:lnTo>
                  <a:pt x="435" y="251"/>
                </a:lnTo>
                <a:lnTo>
                  <a:pt x="440" y="254"/>
                </a:lnTo>
                <a:lnTo>
                  <a:pt x="443" y="259"/>
                </a:lnTo>
                <a:lnTo>
                  <a:pt x="449" y="262"/>
                </a:lnTo>
                <a:lnTo>
                  <a:pt x="453" y="265"/>
                </a:lnTo>
                <a:lnTo>
                  <a:pt x="459" y="268"/>
                </a:lnTo>
                <a:lnTo>
                  <a:pt x="465" y="271"/>
                </a:lnTo>
                <a:lnTo>
                  <a:pt x="471" y="272"/>
                </a:lnTo>
                <a:lnTo>
                  <a:pt x="476" y="273"/>
                </a:lnTo>
                <a:lnTo>
                  <a:pt x="487" y="275"/>
                </a:lnTo>
                <a:lnTo>
                  <a:pt x="495" y="277"/>
                </a:lnTo>
                <a:lnTo>
                  <a:pt x="501" y="281"/>
                </a:lnTo>
                <a:lnTo>
                  <a:pt x="505" y="286"/>
                </a:lnTo>
                <a:lnTo>
                  <a:pt x="512" y="289"/>
                </a:lnTo>
                <a:lnTo>
                  <a:pt x="520" y="291"/>
                </a:lnTo>
                <a:lnTo>
                  <a:pt x="528" y="294"/>
                </a:lnTo>
                <a:lnTo>
                  <a:pt x="533" y="301"/>
                </a:lnTo>
                <a:lnTo>
                  <a:pt x="534" y="307"/>
                </a:lnTo>
                <a:lnTo>
                  <a:pt x="533" y="311"/>
                </a:lnTo>
                <a:lnTo>
                  <a:pt x="533" y="315"/>
                </a:lnTo>
                <a:lnTo>
                  <a:pt x="536" y="324"/>
                </a:lnTo>
                <a:lnTo>
                  <a:pt x="541" y="332"/>
                </a:lnTo>
                <a:lnTo>
                  <a:pt x="543" y="337"/>
                </a:lnTo>
                <a:lnTo>
                  <a:pt x="544" y="342"/>
                </a:lnTo>
                <a:lnTo>
                  <a:pt x="548" y="345"/>
                </a:lnTo>
                <a:lnTo>
                  <a:pt x="552" y="350"/>
                </a:lnTo>
                <a:lnTo>
                  <a:pt x="556" y="354"/>
                </a:lnTo>
                <a:lnTo>
                  <a:pt x="555" y="357"/>
                </a:lnTo>
                <a:lnTo>
                  <a:pt x="549" y="356"/>
                </a:lnTo>
                <a:lnTo>
                  <a:pt x="544" y="352"/>
                </a:lnTo>
                <a:lnTo>
                  <a:pt x="541" y="349"/>
                </a:lnTo>
                <a:lnTo>
                  <a:pt x="535" y="345"/>
                </a:lnTo>
                <a:lnTo>
                  <a:pt x="525" y="345"/>
                </a:lnTo>
                <a:lnTo>
                  <a:pt x="513" y="348"/>
                </a:lnTo>
                <a:lnTo>
                  <a:pt x="505" y="349"/>
                </a:lnTo>
                <a:lnTo>
                  <a:pt x="499" y="349"/>
                </a:lnTo>
                <a:lnTo>
                  <a:pt x="493" y="345"/>
                </a:lnTo>
                <a:lnTo>
                  <a:pt x="488" y="343"/>
                </a:lnTo>
                <a:lnTo>
                  <a:pt x="483" y="342"/>
                </a:lnTo>
                <a:lnTo>
                  <a:pt x="478" y="340"/>
                </a:lnTo>
                <a:lnTo>
                  <a:pt x="472" y="339"/>
                </a:lnTo>
                <a:lnTo>
                  <a:pt x="466" y="337"/>
                </a:lnTo>
                <a:lnTo>
                  <a:pt x="461" y="337"/>
                </a:lnTo>
                <a:lnTo>
                  <a:pt x="457" y="337"/>
                </a:lnTo>
                <a:lnTo>
                  <a:pt x="453" y="337"/>
                </a:lnTo>
                <a:lnTo>
                  <a:pt x="451" y="340"/>
                </a:lnTo>
                <a:lnTo>
                  <a:pt x="455" y="343"/>
                </a:lnTo>
                <a:lnTo>
                  <a:pt x="463" y="347"/>
                </a:lnTo>
                <a:lnTo>
                  <a:pt x="476" y="352"/>
                </a:lnTo>
                <a:lnTo>
                  <a:pt x="485" y="355"/>
                </a:lnTo>
                <a:lnTo>
                  <a:pt x="490" y="357"/>
                </a:lnTo>
                <a:lnTo>
                  <a:pt x="496" y="358"/>
                </a:lnTo>
                <a:lnTo>
                  <a:pt x="499" y="358"/>
                </a:lnTo>
                <a:lnTo>
                  <a:pt x="503" y="359"/>
                </a:lnTo>
                <a:lnTo>
                  <a:pt x="506" y="360"/>
                </a:lnTo>
                <a:lnTo>
                  <a:pt x="509" y="362"/>
                </a:lnTo>
                <a:lnTo>
                  <a:pt x="511" y="364"/>
                </a:lnTo>
                <a:lnTo>
                  <a:pt x="517" y="367"/>
                </a:lnTo>
                <a:lnTo>
                  <a:pt x="525" y="371"/>
                </a:lnTo>
                <a:lnTo>
                  <a:pt x="533" y="374"/>
                </a:lnTo>
                <a:lnTo>
                  <a:pt x="539" y="379"/>
                </a:lnTo>
                <a:close/>
              </a:path>
            </a:pathLst>
          </a:custGeom>
          <a:solidFill>
            <a:srgbClr val="B5444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73" name="Freeform 432"/>
          <p:cNvSpPr>
            <a:spLocks/>
          </p:cNvSpPr>
          <p:nvPr/>
        </p:nvSpPr>
        <p:spPr bwMode="auto">
          <a:xfrm>
            <a:off x="1663700" y="2024063"/>
            <a:ext cx="158750" cy="146050"/>
          </a:xfrm>
          <a:custGeom>
            <a:avLst/>
            <a:gdLst>
              <a:gd name="T0" fmla="*/ 2147483647 w 148"/>
              <a:gd name="T1" fmla="*/ 2147483647 h 146"/>
              <a:gd name="T2" fmla="*/ 2147483647 w 148"/>
              <a:gd name="T3" fmla="*/ 2147483647 h 146"/>
              <a:gd name="T4" fmla="*/ 2147483647 w 148"/>
              <a:gd name="T5" fmla="*/ 2147483647 h 146"/>
              <a:gd name="T6" fmla="*/ 2147483647 w 148"/>
              <a:gd name="T7" fmla="*/ 2147483647 h 146"/>
              <a:gd name="T8" fmla="*/ 2147483647 w 148"/>
              <a:gd name="T9" fmla="*/ 2147483647 h 146"/>
              <a:gd name="T10" fmla="*/ 2147483647 w 148"/>
              <a:gd name="T11" fmla="*/ 2147483647 h 146"/>
              <a:gd name="T12" fmla="*/ 2147483647 w 148"/>
              <a:gd name="T13" fmla="*/ 2147483647 h 146"/>
              <a:gd name="T14" fmla="*/ 2147483647 w 148"/>
              <a:gd name="T15" fmla="*/ 2147483647 h 146"/>
              <a:gd name="T16" fmla="*/ 2147483647 w 148"/>
              <a:gd name="T17" fmla="*/ 2147483647 h 146"/>
              <a:gd name="T18" fmla="*/ 2147483647 w 148"/>
              <a:gd name="T19" fmla="*/ 0 h 146"/>
              <a:gd name="T20" fmla="*/ 2147483647 w 148"/>
              <a:gd name="T21" fmla="*/ 2147483647 h 146"/>
              <a:gd name="T22" fmla="*/ 2147483647 w 148"/>
              <a:gd name="T23" fmla="*/ 2147483647 h 146"/>
              <a:gd name="T24" fmla="*/ 2147483647 w 148"/>
              <a:gd name="T25" fmla="*/ 2147483647 h 146"/>
              <a:gd name="T26" fmla="*/ 2147483647 w 148"/>
              <a:gd name="T27" fmla="*/ 2147483647 h 146"/>
              <a:gd name="T28" fmla="*/ 2147483647 w 148"/>
              <a:gd name="T29" fmla="*/ 2147483647 h 146"/>
              <a:gd name="T30" fmla="*/ 2147483647 w 148"/>
              <a:gd name="T31" fmla="*/ 2147483647 h 146"/>
              <a:gd name="T32" fmla="*/ 2147483647 w 148"/>
              <a:gd name="T33" fmla="*/ 2147483647 h 146"/>
              <a:gd name="T34" fmla="*/ 2147483647 w 148"/>
              <a:gd name="T35" fmla="*/ 2147483647 h 146"/>
              <a:gd name="T36" fmla="*/ 2147483647 w 148"/>
              <a:gd name="T37" fmla="*/ 2147483647 h 146"/>
              <a:gd name="T38" fmla="*/ 2147483647 w 148"/>
              <a:gd name="T39" fmla="*/ 2147483647 h 146"/>
              <a:gd name="T40" fmla="*/ 2147483647 w 148"/>
              <a:gd name="T41" fmla="*/ 2147483647 h 146"/>
              <a:gd name="T42" fmla="*/ 2147483647 w 148"/>
              <a:gd name="T43" fmla="*/ 2147483647 h 146"/>
              <a:gd name="T44" fmla="*/ 2147483647 w 148"/>
              <a:gd name="T45" fmla="*/ 2147483647 h 146"/>
              <a:gd name="T46" fmla="*/ 2147483647 w 148"/>
              <a:gd name="T47" fmla="*/ 2147483647 h 146"/>
              <a:gd name="T48" fmla="*/ 2147483647 w 148"/>
              <a:gd name="T49" fmla="*/ 2147483647 h 146"/>
              <a:gd name="T50" fmla="*/ 2147483647 w 148"/>
              <a:gd name="T51" fmla="*/ 2147483647 h 146"/>
              <a:gd name="T52" fmla="*/ 2147483647 w 148"/>
              <a:gd name="T53" fmla="*/ 2147483647 h 146"/>
              <a:gd name="T54" fmla="*/ 2147483647 w 148"/>
              <a:gd name="T55" fmla="*/ 2147483647 h 146"/>
              <a:gd name="T56" fmla="*/ 2147483647 w 148"/>
              <a:gd name="T57" fmla="*/ 2147483647 h 146"/>
              <a:gd name="T58" fmla="*/ 2147483647 w 148"/>
              <a:gd name="T59" fmla="*/ 2147483647 h 146"/>
              <a:gd name="T60" fmla="*/ 2147483647 w 148"/>
              <a:gd name="T61" fmla="*/ 2147483647 h 146"/>
              <a:gd name="T62" fmla="*/ 2147483647 w 148"/>
              <a:gd name="T63" fmla="*/ 2147483647 h 14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8"/>
              <a:gd name="T97" fmla="*/ 0 h 146"/>
              <a:gd name="T98" fmla="*/ 148 w 148"/>
              <a:gd name="T99" fmla="*/ 146 h 14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8" h="146">
                <a:moveTo>
                  <a:pt x="148" y="71"/>
                </a:moveTo>
                <a:lnTo>
                  <a:pt x="146" y="67"/>
                </a:lnTo>
                <a:lnTo>
                  <a:pt x="145" y="56"/>
                </a:lnTo>
                <a:lnTo>
                  <a:pt x="141" y="44"/>
                </a:lnTo>
                <a:lnTo>
                  <a:pt x="135" y="36"/>
                </a:lnTo>
                <a:lnTo>
                  <a:pt x="129" y="33"/>
                </a:lnTo>
                <a:lnTo>
                  <a:pt x="125" y="33"/>
                </a:lnTo>
                <a:lnTo>
                  <a:pt x="120" y="35"/>
                </a:lnTo>
                <a:lnTo>
                  <a:pt x="115" y="32"/>
                </a:lnTo>
                <a:lnTo>
                  <a:pt x="111" y="26"/>
                </a:lnTo>
                <a:lnTo>
                  <a:pt x="108" y="20"/>
                </a:lnTo>
                <a:lnTo>
                  <a:pt x="104" y="14"/>
                </a:lnTo>
                <a:lnTo>
                  <a:pt x="95" y="12"/>
                </a:lnTo>
                <a:lnTo>
                  <a:pt x="88" y="10"/>
                </a:lnTo>
                <a:lnTo>
                  <a:pt x="82" y="9"/>
                </a:lnTo>
                <a:lnTo>
                  <a:pt x="77" y="7"/>
                </a:lnTo>
                <a:lnTo>
                  <a:pt x="73" y="3"/>
                </a:lnTo>
                <a:lnTo>
                  <a:pt x="68" y="1"/>
                </a:lnTo>
                <a:lnTo>
                  <a:pt x="65" y="0"/>
                </a:lnTo>
                <a:lnTo>
                  <a:pt x="62" y="0"/>
                </a:lnTo>
                <a:lnTo>
                  <a:pt x="60" y="2"/>
                </a:lnTo>
                <a:lnTo>
                  <a:pt x="58" y="8"/>
                </a:lnTo>
                <a:lnTo>
                  <a:pt x="58" y="15"/>
                </a:lnTo>
                <a:lnTo>
                  <a:pt x="57" y="20"/>
                </a:lnTo>
                <a:lnTo>
                  <a:pt x="55" y="24"/>
                </a:lnTo>
                <a:lnTo>
                  <a:pt x="50" y="31"/>
                </a:lnTo>
                <a:lnTo>
                  <a:pt x="42" y="40"/>
                </a:lnTo>
                <a:lnTo>
                  <a:pt x="32" y="50"/>
                </a:lnTo>
                <a:lnTo>
                  <a:pt x="27" y="55"/>
                </a:lnTo>
                <a:lnTo>
                  <a:pt x="20" y="62"/>
                </a:lnTo>
                <a:lnTo>
                  <a:pt x="11" y="71"/>
                </a:lnTo>
                <a:lnTo>
                  <a:pt x="3" y="82"/>
                </a:lnTo>
                <a:lnTo>
                  <a:pt x="0" y="90"/>
                </a:lnTo>
                <a:lnTo>
                  <a:pt x="3" y="91"/>
                </a:lnTo>
                <a:lnTo>
                  <a:pt x="4" y="91"/>
                </a:lnTo>
                <a:lnTo>
                  <a:pt x="6" y="94"/>
                </a:lnTo>
                <a:lnTo>
                  <a:pt x="11" y="107"/>
                </a:lnTo>
                <a:lnTo>
                  <a:pt x="14" y="123"/>
                </a:lnTo>
                <a:lnTo>
                  <a:pt x="14" y="136"/>
                </a:lnTo>
                <a:lnTo>
                  <a:pt x="15" y="144"/>
                </a:lnTo>
                <a:lnTo>
                  <a:pt x="20" y="146"/>
                </a:lnTo>
                <a:lnTo>
                  <a:pt x="27" y="143"/>
                </a:lnTo>
                <a:lnTo>
                  <a:pt x="32" y="139"/>
                </a:lnTo>
                <a:lnTo>
                  <a:pt x="36" y="137"/>
                </a:lnTo>
                <a:lnTo>
                  <a:pt x="39" y="138"/>
                </a:lnTo>
                <a:lnTo>
                  <a:pt x="44" y="143"/>
                </a:lnTo>
                <a:lnTo>
                  <a:pt x="50" y="146"/>
                </a:lnTo>
                <a:lnTo>
                  <a:pt x="55" y="145"/>
                </a:lnTo>
                <a:lnTo>
                  <a:pt x="60" y="135"/>
                </a:lnTo>
                <a:lnTo>
                  <a:pt x="66" y="124"/>
                </a:lnTo>
                <a:lnTo>
                  <a:pt x="75" y="119"/>
                </a:lnTo>
                <a:lnTo>
                  <a:pt x="83" y="116"/>
                </a:lnTo>
                <a:lnTo>
                  <a:pt x="87" y="111"/>
                </a:lnTo>
                <a:lnTo>
                  <a:pt x="87" y="104"/>
                </a:lnTo>
                <a:lnTo>
                  <a:pt x="87" y="99"/>
                </a:lnTo>
                <a:lnTo>
                  <a:pt x="91" y="96"/>
                </a:lnTo>
                <a:lnTo>
                  <a:pt x="104" y="92"/>
                </a:lnTo>
                <a:lnTo>
                  <a:pt x="112" y="90"/>
                </a:lnTo>
                <a:lnTo>
                  <a:pt x="120" y="89"/>
                </a:lnTo>
                <a:lnTo>
                  <a:pt x="128" y="86"/>
                </a:lnTo>
                <a:lnTo>
                  <a:pt x="135" y="84"/>
                </a:lnTo>
                <a:lnTo>
                  <a:pt x="140" y="82"/>
                </a:lnTo>
                <a:lnTo>
                  <a:pt x="144" y="78"/>
                </a:lnTo>
                <a:lnTo>
                  <a:pt x="146" y="75"/>
                </a:lnTo>
                <a:lnTo>
                  <a:pt x="148" y="71"/>
                </a:lnTo>
                <a:close/>
              </a:path>
            </a:pathLst>
          </a:custGeom>
          <a:solidFill>
            <a:srgbClr val="B5444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74" name="Freeform 433"/>
          <p:cNvSpPr>
            <a:spLocks/>
          </p:cNvSpPr>
          <p:nvPr/>
        </p:nvSpPr>
        <p:spPr bwMode="auto">
          <a:xfrm>
            <a:off x="1831975" y="1970088"/>
            <a:ext cx="144463" cy="93662"/>
          </a:xfrm>
          <a:custGeom>
            <a:avLst/>
            <a:gdLst>
              <a:gd name="T0" fmla="*/ 2147483647 w 133"/>
              <a:gd name="T1" fmla="*/ 2147483647 h 91"/>
              <a:gd name="T2" fmla="*/ 2147483647 w 133"/>
              <a:gd name="T3" fmla="*/ 2147483647 h 91"/>
              <a:gd name="T4" fmla="*/ 2147483647 w 133"/>
              <a:gd name="T5" fmla="*/ 2147483647 h 91"/>
              <a:gd name="T6" fmla="*/ 2147483647 w 133"/>
              <a:gd name="T7" fmla="*/ 2147483647 h 91"/>
              <a:gd name="T8" fmla="*/ 2147483647 w 133"/>
              <a:gd name="T9" fmla="*/ 2147483647 h 91"/>
              <a:gd name="T10" fmla="*/ 2147483647 w 133"/>
              <a:gd name="T11" fmla="*/ 2147483647 h 91"/>
              <a:gd name="T12" fmla="*/ 2147483647 w 133"/>
              <a:gd name="T13" fmla="*/ 2147483647 h 91"/>
              <a:gd name="T14" fmla="*/ 2147483647 w 133"/>
              <a:gd name="T15" fmla="*/ 2147483647 h 91"/>
              <a:gd name="T16" fmla="*/ 2147483647 w 133"/>
              <a:gd name="T17" fmla="*/ 2147483647 h 91"/>
              <a:gd name="T18" fmla="*/ 2147483647 w 133"/>
              <a:gd name="T19" fmla="*/ 2147483647 h 91"/>
              <a:gd name="T20" fmla="*/ 2147483647 w 133"/>
              <a:gd name="T21" fmla="*/ 2147483647 h 91"/>
              <a:gd name="T22" fmla="*/ 2147483647 w 133"/>
              <a:gd name="T23" fmla="*/ 2147483647 h 91"/>
              <a:gd name="T24" fmla="*/ 2147483647 w 133"/>
              <a:gd name="T25" fmla="*/ 2147483647 h 91"/>
              <a:gd name="T26" fmla="*/ 2147483647 w 133"/>
              <a:gd name="T27" fmla="*/ 2147483647 h 91"/>
              <a:gd name="T28" fmla="*/ 2147483647 w 133"/>
              <a:gd name="T29" fmla="*/ 2147483647 h 91"/>
              <a:gd name="T30" fmla="*/ 2147483647 w 133"/>
              <a:gd name="T31" fmla="*/ 2147483647 h 91"/>
              <a:gd name="T32" fmla="*/ 2147483647 w 133"/>
              <a:gd name="T33" fmla="*/ 2147483647 h 91"/>
              <a:gd name="T34" fmla="*/ 2147483647 w 133"/>
              <a:gd name="T35" fmla="*/ 2147483647 h 91"/>
              <a:gd name="T36" fmla="*/ 2147483647 w 133"/>
              <a:gd name="T37" fmla="*/ 2147483647 h 91"/>
              <a:gd name="T38" fmla="*/ 2147483647 w 133"/>
              <a:gd name="T39" fmla="*/ 2147483647 h 91"/>
              <a:gd name="T40" fmla="*/ 2147483647 w 133"/>
              <a:gd name="T41" fmla="*/ 2147483647 h 91"/>
              <a:gd name="T42" fmla="*/ 2147483647 w 133"/>
              <a:gd name="T43" fmla="*/ 2147483647 h 91"/>
              <a:gd name="T44" fmla="*/ 2147483647 w 133"/>
              <a:gd name="T45" fmla="*/ 2147483647 h 91"/>
              <a:gd name="T46" fmla="*/ 2147483647 w 133"/>
              <a:gd name="T47" fmla="*/ 2147483647 h 91"/>
              <a:gd name="T48" fmla="*/ 2147483647 w 133"/>
              <a:gd name="T49" fmla="*/ 2147483647 h 91"/>
              <a:gd name="T50" fmla="*/ 2147483647 w 133"/>
              <a:gd name="T51" fmla="*/ 2147483647 h 91"/>
              <a:gd name="T52" fmla="*/ 2147483647 w 133"/>
              <a:gd name="T53" fmla="*/ 2147483647 h 91"/>
              <a:gd name="T54" fmla="*/ 2147483647 w 133"/>
              <a:gd name="T55" fmla="*/ 2147483647 h 91"/>
              <a:gd name="T56" fmla="*/ 0 w 133"/>
              <a:gd name="T57" fmla="*/ 2147483647 h 91"/>
              <a:gd name="T58" fmla="*/ 2147483647 w 133"/>
              <a:gd name="T59" fmla="*/ 2147483647 h 91"/>
              <a:gd name="T60" fmla="*/ 2147483647 w 133"/>
              <a:gd name="T61" fmla="*/ 2147483647 h 91"/>
              <a:gd name="T62" fmla="*/ 2147483647 w 133"/>
              <a:gd name="T63" fmla="*/ 2147483647 h 91"/>
              <a:gd name="T64" fmla="*/ 2147483647 w 133"/>
              <a:gd name="T65" fmla="*/ 2147483647 h 91"/>
              <a:gd name="T66" fmla="*/ 2147483647 w 133"/>
              <a:gd name="T67" fmla="*/ 2147483647 h 91"/>
              <a:gd name="T68" fmla="*/ 2147483647 w 133"/>
              <a:gd name="T69" fmla="*/ 0 h 91"/>
              <a:gd name="T70" fmla="*/ 2147483647 w 133"/>
              <a:gd name="T71" fmla="*/ 2147483647 h 91"/>
              <a:gd name="T72" fmla="*/ 2147483647 w 133"/>
              <a:gd name="T73" fmla="*/ 2147483647 h 91"/>
              <a:gd name="T74" fmla="*/ 2147483647 w 133"/>
              <a:gd name="T75" fmla="*/ 2147483647 h 91"/>
              <a:gd name="T76" fmla="*/ 2147483647 w 133"/>
              <a:gd name="T77" fmla="*/ 2147483647 h 91"/>
              <a:gd name="T78" fmla="*/ 2147483647 w 133"/>
              <a:gd name="T79" fmla="*/ 2147483647 h 91"/>
              <a:gd name="T80" fmla="*/ 2147483647 w 133"/>
              <a:gd name="T81" fmla="*/ 2147483647 h 91"/>
              <a:gd name="T82" fmla="*/ 2147483647 w 133"/>
              <a:gd name="T83" fmla="*/ 2147483647 h 91"/>
              <a:gd name="T84" fmla="*/ 2147483647 w 133"/>
              <a:gd name="T85" fmla="*/ 2147483647 h 91"/>
              <a:gd name="T86" fmla="*/ 2147483647 w 133"/>
              <a:gd name="T87" fmla="*/ 2147483647 h 91"/>
              <a:gd name="T88" fmla="*/ 2147483647 w 133"/>
              <a:gd name="T89" fmla="*/ 2147483647 h 91"/>
              <a:gd name="T90" fmla="*/ 2147483647 w 133"/>
              <a:gd name="T91" fmla="*/ 2147483647 h 91"/>
              <a:gd name="T92" fmla="*/ 2147483647 w 133"/>
              <a:gd name="T93" fmla="*/ 2147483647 h 91"/>
              <a:gd name="T94" fmla="*/ 2147483647 w 133"/>
              <a:gd name="T95" fmla="*/ 2147483647 h 91"/>
              <a:gd name="T96" fmla="*/ 2147483647 w 133"/>
              <a:gd name="T97" fmla="*/ 2147483647 h 91"/>
              <a:gd name="T98" fmla="*/ 2147483647 w 133"/>
              <a:gd name="T99" fmla="*/ 2147483647 h 91"/>
              <a:gd name="T100" fmla="*/ 2147483647 w 133"/>
              <a:gd name="T101" fmla="*/ 2147483647 h 91"/>
              <a:gd name="T102" fmla="*/ 2147483647 w 133"/>
              <a:gd name="T103" fmla="*/ 2147483647 h 9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3"/>
              <a:gd name="T157" fmla="*/ 0 h 91"/>
              <a:gd name="T158" fmla="*/ 133 w 133"/>
              <a:gd name="T159" fmla="*/ 91 h 9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3" h="91">
                <a:moveTo>
                  <a:pt x="104" y="0"/>
                </a:moveTo>
                <a:lnTo>
                  <a:pt x="104" y="4"/>
                </a:lnTo>
                <a:lnTo>
                  <a:pt x="103" y="13"/>
                </a:lnTo>
                <a:lnTo>
                  <a:pt x="103" y="23"/>
                </a:lnTo>
                <a:lnTo>
                  <a:pt x="102" y="30"/>
                </a:lnTo>
                <a:lnTo>
                  <a:pt x="101" y="35"/>
                </a:lnTo>
                <a:lnTo>
                  <a:pt x="101" y="39"/>
                </a:lnTo>
                <a:lnTo>
                  <a:pt x="102" y="44"/>
                </a:lnTo>
                <a:lnTo>
                  <a:pt x="107" y="46"/>
                </a:lnTo>
                <a:lnTo>
                  <a:pt x="111" y="43"/>
                </a:lnTo>
                <a:lnTo>
                  <a:pt x="113" y="37"/>
                </a:lnTo>
                <a:lnTo>
                  <a:pt x="115" y="34"/>
                </a:lnTo>
                <a:lnTo>
                  <a:pt x="121" y="36"/>
                </a:lnTo>
                <a:lnTo>
                  <a:pt x="128" y="42"/>
                </a:lnTo>
                <a:lnTo>
                  <a:pt x="132" y="45"/>
                </a:lnTo>
                <a:lnTo>
                  <a:pt x="133" y="49"/>
                </a:lnTo>
                <a:lnTo>
                  <a:pt x="132" y="54"/>
                </a:lnTo>
                <a:lnTo>
                  <a:pt x="132" y="60"/>
                </a:lnTo>
                <a:lnTo>
                  <a:pt x="132" y="62"/>
                </a:lnTo>
                <a:lnTo>
                  <a:pt x="131" y="66"/>
                </a:lnTo>
                <a:lnTo>
                  <a:pt x="128" y="72"/>
                </a:lnTo>
                <a:lnTo>
                  <a:pt x="123" y="78"/>
                </a:lnTo>
                <a:lnTo>
                  <a:pt x="121" y="82"/>
                </a:lnTo>
                <a:lnTo>
                  <a:pt x="116" y="84"/>
                </a:lnTo>
                <a:lnTo>
                  <a:pt x="107" y="83"/>
                </a:lnTo>
                <a:lnTo>
                  <a:pt x="96" y="81"/>
                </a:lnTo>
                <a:lnTo>
                  <a:pt x="88" y="78"/>
                </a:lnTo>
                <a:lnTo>
                  <a:pt x="83" y="77"/>
                </a:lnTo>
                <a:lnTo>
                  <a:pt x="79" y="80"/>
                </a:lnTo>
                <a:lnTo>
                  <a:pt x="76" y="83"/>
                </a:lnTo>
                <a:lnTo>
                  <a:pt x="72" y="85"/>
                </a:lnTo>
                <a:lnTo>
                  <a:pt x="68" y="88"/>
                </a:lnTo>
                <a:lnTo>
                  <a:pt x="61" y="90"/>
                </a:lnTo>
                <a:lnTo>
                  <a:pt x="54" y="91"/>
                </a:lnTo>
                <a:lnTo>
                  <a:pt x="49" y="91"/>
                </a:lnTo>
                <a:lnTo>
                  <a:pt x="45" y="91"/>
                </a:lnTo>
                <a:lnTo>
                  <a:pt x="39" y="91"/>
                </a:lnTo>
                <a:lnTo>
                  <a:pt x="32" y="89"/>
                </a:lnTo>
                <a:lnTo>
                  <a:pt x="24" y="85"/>
                </a:lnTo>
                <a:lnTo>
                  <a:pt x="18" y="82"/>
                </a:lnTo>
                <a:lnTo>
                  <a:pt x="19" y="78"/>
                </a:lnTo>
                <a:lnTo>
                  <a:pt x="25" y="77"/>
                </a:lnTo>
                <a:lnTo>
                  <a:pt x="32" y="77"/>
                </a:lnTo>
                <a:lnTo>
                  <a:pt x="38" y="77"/>
                </a:lnTo>
                <a:lnTo>
                  <a:pt x="43" y="75"/>
                </a:lnTo>
                <a:lnTo>
                  <a:pt x="48" y="70"/>
                </a:lnTo>
                <a:lnTo>
                  <a:pt x="49" y="64"/>
                </a:lnTo>
                <a:lnTo>
                  <a:pt x="48" y="60"/>
                </a:lnTo>
                <a:lnTo>
                  <a:pt x="42" y="60"/>
                </a:lnTo>
                <a:lnTo>
                  <a:pt x="35" y="65"/>
                </a:lnTo>
                <a:lnTo>
                  <a:pt x="32" y="67"/>
                </a:lnTo>
                <a:lnTo>
                  <a:pt x="27" y="67"/>
                </a:lnTo>
                <a:lnTo>
                  <a:pt x="20" y="62"/>
                </a:lnTo>
                <a:lnTo>
                  <a:pt x="14" y="57"/>
                </a:lnTo>
                <a:lnTo>
                  <a:pt x="8" y="53"/>
                </a:lnTo>
                <a:lnTo>
                  <a:pt x="4" y="51"/>
                </a:lnTo>
                <a:lnTo>
                  <a:pt x="2" y="46"/>
                </a:lnTo>
                <a:lnTo>
                  <a:pt x="0" y="42"/>
                </a:lnTo>
                <a:lnTo>
                  <a:pt x="0" y="38"/>
                </a:lnTo>
                <a:lnTo>
                  <a:pt x="2" y="35"/>
                </a:lnTo>
                <a:lnTo>
                  <a:pt x="8" y="30"/>
                </a:lnTo>
                <a:lnTo>
                  <a:pt x="12" y="25"/>
                </a:lnTo>
                <a:lnTo>
                  <a:pt x="14" y="22"/>
                </a:lnTo>
                <a:lnTo>
                  <a:pt x="15" y="20"/>
                </a:lnTo>
                <a:lnTo>
                  <a:pt x="18" y="14"/>
                </a:lnTo>
                <a:lnTo>
                  <a:pt x="23" y="7"/>
                </a:lnTo>
                <a:lnTo>
                  <a:pt x="25" y="4"/>
                </a:lnTo>
                <a:lnTo>
                  <a:pt x="28" y="1"/>
                </a:lnTo>
                <a:lnTo>
                  <a:pt x="34" y="0"/>
                </a:lnTo>
                <a:lnTo>
                  <a:pt x="41" y="0"/>
                </a:lnTo>
                <a:lnTo>
                  <a:pt x="45" y="2"/>
                </a:lnTo>
                <a:lnTo>
                  <a:pt x="46" y="5"/>
                </a:lnTo>
                <a:lnTo>
                  <a:pt x="45" y="8"/>
                </a:lnTo>
                <a:lnTo>
                  <a:pt x="46" y="13"/>
                </a:lnTo>
                <a:lnTo>
                  <a:pt x="50" y="15"/>
                </a:lnTo>
                <a:lnTo>
                  <a:pt x="55" y="19"/>
                </a:lnTo>
                <a:lnTo>
                  <a:pt x="56" y="23"/>
                </a:lnTo>
                <a:lnTo>
                  <a:pt x="56" y="28"/>
                </a:lnTo>
                <a:lnTo>
                  <a:pt x="61" y="31"/>
                </a:lnTo>
                <a:lnTo>
                  <a:pt x="65" y="35"/>
                </a:lnTo>
                <a:lnTo>
                  <a:pt x="68" y="39"/>
                </a:lnTo>
                <a:lnTo>
                  <a:pt x="68" y="44"/>
                </a:lnTo>
                <a:lnTo>
                  <a:pt x="68" y="47"/>
                </a:lnTo>
                <a:lnTo>
                  <a:pt x="70" y="50"/>
                </a:lnTo>
                <a:lnTo>
                  <a:pt x="75" y="52"/>
                </a:lnTo>
                <a:lnTo>
                  <a:pt x="80" y="55"/>
                </a:lnTo>
                <a:lnTo>
                  <a:pt x="86" y="59"/>
                </a:lnTo>
                <a:lnTo>
                  <a:pt x="90" y="59"/>
                </a:lnTo>
                <a:lnTo>
                  <a:pt x="91" y="54"/>
                </a:lnTo>
                <a:lnTo>
                  <a:pt x="91" y="47"/>
                </a:lnTo>
                <a:lnTo>
                  <a:pt x="91" y="42"/>
                </a:lnTo>
                <a:lnTo>
                  <a:pt x="91" y="37"/>
                </a:lnTo>
                <a:lnTo>
                  <a:pt x="91" y="32"/>
                </a:lnTo>
                <a:lnTo>
                  <a:pt x="88" y="30"/>
                </a:lnTo>
                <a:lnTo>
                  <a:pt x="86" y="30"/>
                </a:lnTo>
                <a:lnTo>
                  <a:pt x="85" y="29"/>
                </a:lnTo>
                <a:lnTo>
                  <a:pt x="84" y="24"/>
                </a:lnTo>
                <a:lnTo>
                  <a:pt x="84" y="19"/>
                </a:lnTo>
                <a:lnTo>
                  <a:pt x="84" y="14"/>
                </a:lnTo>
                <a:lnTo>
                  <a:pt x="85" y="11"/>
                </a:lnTo>
                <a:lnTo>
                  <a:pt x="88" y="8"/>
                </a:lnTo>
                <a:lnTo>
                  <a:pt x="94" y="6"/>
                </a:lnTo>
                <a:lnTo>
                  <a:pt x="99" y="4"/>
                </a:lnTo>
                <a:lnTo>
                  <a:pt x="103" y="1"/>
                </a:lnTo>
                <a:lnTo>
                  <a:pt x="104" y="0"/>
                </a:lnTo>
                <a:close/>
              </a:path>
            </a:pathLst>
          </a:custGeom>
          <a:solidFill>
            <a:srgbClr val="B5444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75" name="Freeform 434"/>
          <p:cNvSpPr>
            <a:spLocks/>
          </p:cNvSpPr>
          <p:nvPr/>
        </p:nvSpPr>
        <p:spPr bwMode="auto">
          <a:xfrm>
            <a:off x="1771650" y="1920875"/>
            <a:ext cx="109538" cy="61913"/>
          </a:xfrm>
          <a:custGeom>
            <a:avLst/>
            <a:gdLst>
              <a:gd name="T0" fmla="*/ 2147483647 w 102"/>
              <a:gd name="T1" fmla="*/ 2147483647 h 60"/>
              <a:gd name="T2" fmla="*/ 2147483647 w 102"/>
              <a:gd name="T3" fmla="*/ 2147483647 h 60"/>
              <a:gd name="T4" fmla="*/ 2147483647 w 102"/>
              <a:gd name="T5" fmla="*/ 2147483647 h 60"/>
              <a:gd name="T6" fmla="*/ 2147483647 w 102"/>
              <a:gd name="T7" fmla="*/ 2147483647 h 60"/>
              <a:gd name="T8" fmla="*/ 2147483647 w 102"/>
              <a:gd name="T9" fmla="*/ 2147483647 h 60"/>
              <a:gd name="T10" fmla="*/ 2147483647 w 102"/>
              <a:gd name="T11" fmla="*/ 2147483647 h 60"/>
              <a:gd name="T12" fmla="*/ 2147483647 w 102"/>
              <a:gd name="T13" fmla="*/ 2147483647 h 60"/>
              <a:gd name="T14" fmla="*/ 2147483647 w 102"/>
              <a:gd name="T15" fmla="*/ 2147483647 h 60"/>
              <a:gd name="T16" fmla="*/ 2147483647 w 102"/>
              <a:gd name="T17" fmla="*/ 2147483647 h 60"/>
              <a:gd name="T18" fmla="*/ 2147483647 w 102"/>
              <a:gd name="T19" fmla="*/ 2147483647 h 60"/>
              <a:gd name="T20" fmla="*/ 2147483647 w 102"/>
              <a:gd name="T21" fmla="*/ 2147483647 h 60"/>
              <a:gd name="T22" fmla="*/ 2147483647 w 102"/>
              <a:gd name="T23" fmla="*/ 2147483647 h 60"/>
              <a:gd name="T24" fmla="*/ 2147483647 w 102"/>
              <a:gd name="T25" fmla="*/ 2147483647 h 60"/>
              <a:gd name="T26" fmla="*/ 2147483647 w 102"/>
              <a:gd name="T27" fmla="*/ 2147483647 h 60"/>
              <a:gd name="T28" fmla="*/ 2147483647 w 102"/>
              <a:gd name="T29" fmla="*/ 2147483647 h 60"/>
              <a:gd name="T30" fmla="*/ 2147483647 w 102"/>
              <a:gd name="T31" fmla="*/ 2147483647 h 60"/>
              <a:gd name="T32" fmla="*/ 2147483647 w 102"/>
              <a:gd name="T33" fmla="*/ 2147483647 h 60"/>
              <a:gd name="T34" fmla="*/ 2147483647 w 102"/>
              <a:gd name="T35" fmla="*/ 2147483647 h 60"/>
              <a:gd name="T36" fmla="*/ 2147483647 w 102"/>
              <a:gd name="T37" fmla="*/ 2147483647 h 60"/>
              <a:gd name="T38" fmla="*/ 2147483647 w 102"/>
              <a:gd name="T39" fmla="*/ 2147483647 h 60"/>
              <a:gd name="T40" fmla="*/ 2147483647 w 102"/>
              <a:gd name="T41" fmla="*/ 2147483647 h 60"/>
              <a:gd name="T42" fmla="*/ 2147483647 w 102"/>
              <a:gd name="T43" fmla="*/ 2147483647 h 60"/>
              <a:gd name="T44" fmla="*/ 2147483647 w 102"/>
              <a:gd name="T45" fmla="*/ 2147483647 h 60"/>
              <a:gd name="T46" fmla="*/ 0 w 102"/>
              <a:gd name="T47" fmla="*/ 2147483647 h 60"/>
              <a:gd name="T48" fmla="*/ 2147483647 w 102"/>
              <a:gd name="T49" fmla="*/ 2147483647 h 60"/>
              <a:gd name="T50" fmla="*/ 2147483647 w 102"/>
              <a:gd name="T51" fmla="*/ 2147483647 h 60"/>
              <a:gd name="T52" fmla="*/ 2147483647 w 102"/>
              <a:gd name="T53" fmla="*/ 2147483647 h 60"/>
              <a:gd name="T54" fmla="*/ 2147483647 w 102"/>
              <a:gd name="T55" fmla="*/ 2147483647 h 60"/>
              <a:gd name="T56" fmla="*/ 2147483647 w 102"/>
              <a:gd name="T57" fmla="*/ 2147483647 h 60"/>
              <a:gd name="T58" fmla="*/ 2147483647 w 102"/>
              <a:gd name="T59" fmla="*/ 2147483647 h 60"/>
              <a:gd name="T60" fmla="*/ 2147483647 w 102"/>
              <a:gd name="T61" fmla="*/ 2147483647 h 60"/>
              <a:gd name="T62" fmla="*/ 2147483647 w 102"/>
              <a:gd name="T63" fmla="*/ 2147483647 h 60"/>
              <a:gd name="T64" fmla="*/ 2147483647 w 102"/>
              <a:gd name="T65" fmla="*/ 0 h 60"/>
              <a:gd name="T66" fmla="*/ 2147483647 w 102"/>
              <a:gd name="T67" fmla="*/ 0 h 60"/>
              <a:gd name="T68" fmla="*/ 2147483647 w 102"/>
              <a:gd name="T69" fmla="*/ 0 h 60"/>
              <a:gd name="T70" fmla="*/ 2147483647 w 102"/>
              <a:gd name="T71" fmla="*/ 0 h 60"/>
              <a:gd name="T72" fmla="*/ 2147483647 w 102"/>
              <a:gd name="T73" fmla="*/ 0 h 60"/>
              <a:gd name="T74" fmla="*/ 2147483647 w 102"/>
              <a:gd name="T75" fmla="*/ 0 h 60"/>
              <a:gd name="T76" fmla="*/ 2147483647 w 102"/>
              <a:gd name="T77" fmla="*/ 2147483647 h 60"/>
              <a:gd name="T78" fmla="*/ 2147483647 w 102"/>
              <a:gd name="T79" fmla="*/ 2147483647 h 60"/>
              <a:gd name="T80" fmla="*/ 2147483647 w 102"/>
              <a:gd name="T81" fmla="*/ 2147483647 h 60"/>
              <a:gd name="T82" fmla="*/ 2147483647 w 102"/>
              <a:gd name="T83" fmla="*/ 2147483647 h 60"/>
              <a:gd name="T84" fmla="*/ 2147483647 w 102"/>
              <a:gd name="T85" fmla="*/ 2147483647 h 60"/>
              <a:gd name="T86" fmla="*/ 2147483647 w 102"/>
              <a:gd name="T87" fmla="*/ 2147483647 h 60"/>
              <a:gd name="T88" fmla="*/ 2147483647 w 102"/>
              <a:gd name="T89" fmla="*/ 2147483647 h 60"/>
              <a:gd name="T90" fmla="*/ 2147483647 w 102"/>
              <a:gd name="T91" fmla="*/ 2147483647 h 60"/>
              <a:gd name="T92" fmla="*/ 2147483647 w 102"/>
              <a:gd name="T93" fmla="*/ 2147483647 h 60"/>
              <a:gd name="T94" fmla="*/ 2147483647 w 102"/>
              <a:gd name="T95" fmla="*/ 2147483647 h 60"/>
              <a:gd name="T96" fmla="*/ 2147483647 w 102"/>
              <a:gd name="T97" fmla="*/ 2147483647 h 6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02"/>
              <a:gd name="T148" fmla="*/ 0 h 60"/>
              <a:gd name="T149" fmla="*/ 102 w 102"/>
              <a:gd name="T150" fmla="*/ 60 h 6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02" h="60">
                <a:moveTo>
                  <a:pt x="76" y="40"/>
                </a:moveTo>
                <a:lnTo>
                  <a:pt x="75" y="41"/>
                </a:lnTo>
                <a:lnTo>
                  <a:pt x="72" y="45"/>
                </a:lnTo>
                <a:lnTo>
                  <a:pt x="68" y="46"/>
                </a:lnTo>
                <a:lnTo>
                  <a:pt x="66" y="42"/>
                </a:lnTo>
                <a:lnTo>
                  <a:pt x="64" y="35"/>
                </a:lnTo>
                <a:lnTo>
                  <a:pt x="61" y="30"/>
                </a:lnTo>
                <a:lnTo>
                  <a:pt x="58" y="27"/>
                </a:lnTo>
                <a:lnTo>
                  <a:pt x="56" y="31"/>
                </a:lnTo>
                <a:lnTo>
                  <a:pt x="55" y="38"/>
                </a:lnTo>
                <a:lnTo>
                  <a:pt x="55" y="44"/>
                </a:lnTo>
                <a:lnTo>
                  <a:pt x="53" y="47"/>
                </a:lnTo>
                <a:lnTo>
                  <a:pt x="48" y="47"/>
                </a:lnTo>
                <a:lnTo>
                  <a:pt x="42" y="47"/>
                </a:lnTo>
                <a:lnTo>
                  <a:pt x="38" y="52"/>
                </a:lnTo>
                <a:lnTo>
                  <a:pt x="38" y="57"/>
                </a:lnTo>
                <a:lnTo>
                  <a:pt x="38" y="60"/>
                </a:lnTo>
                <a:lnTo>
                  <a:pt x="37" y="57"/>
                </a:lnTo>
                <a:lnTo>
                  <a:pt x="33" y="54"/>
                </a:lnTo>
                <a:lnTo>
                  <a:pt x="27" y="50"/>
                </a:lnTo>
                <a:lnTo>
                  <a:pt x="22" y="48"/>
                </a:lnTo>
                <a:lnTo>
                  <a:pt x="15" y="48"/>
                </a:lnTo>
                <a:lnTo>
                  <a:pt x="6" y="48"/>
                </a:lnTo>
                <a:lnTo>
                  <a:pt x="0" y="46"/>
                </a:lnTo>
                <a:lnTo>
                  <a:pt x="4" y="40"/>
                </a:lnTo>
                <a:lnTo>
                  <a:pt x="11" y="34"/>
                </a:lnTo>
                <a:lnTo>
                  <a:pt x="17" y="30"/>
                </a:lnTo>
                <a:lnTo>
                  <a:pt x="23" y="25"/>
                </a:lnTo>
                <a:lnTo>
                  <a:pt x="35" y="19"/>
                </a:lnTo>
                <a:lnTo>
                  <a:pt x="46" y="12"/>
                </a:lnTo>
                <a:lnTo>
                  <a:pt x="55" y="7"/>
                </a:lnTo>
                <a:lnTo>
                  <a:pt x="60" y="2"/>
                </a:lnTo>
                <a:lnTo>
                  <a:pt x="68" y="0"/>
                </a:lnTo>
                <a:lnTo>
                  <a:pt x="76" y="0"/>
                </a:lnTo>
                <a:lnTo>
                  <a:pt x="80" y="0"/>
                </a:lnTo>
                <a:lnTo>
                  <a:pt x="83" y="0"/>
                </a:lnTo>
                <a:lnTo>
                  <a:pt x="87" y="0"/>
                </a:lnTo>
                <a:lnTo>
                  <a:pt x="93" y="0"/>
                </a:lnTo>
                <a:lnTo>
                  <a:pt x="98" y="2"/>
                </a:lnTo>
                <a:lnTo>
                  <a:pt x="102" y="6"/>
                </a:lnTo>
                <a:lnTo>
                  <a:pt x="99" y="10"/>
                </a:lnTo>
                <a:lnTo>
                  <a:pt x="95" y="15"/>
                </a:lnTo>
                <a:lnTo>
                  <a:pt x="93" y="17"/>
                </a:lnTo>
                <a:lnTo>
                  <a:pt x="93" y="19"/>
                </a:lnTo>
                <a:lnTo>
                  <a:pt x="91" y="24"/>
                </a:lnTo>
                <a:lnTo>
                  <a:pt x="89" y="31"/>
                </a:lnTo>
                <a:lnTo>
                  <a:pt x="86" y="35"/>
                </a:lnTo>
                <a:lnTo>
                  <a:pt x="81" y="39"/>
                </a:lnTo>
                <a:lnTo>
                  <a:pt x="76" y="40"/>
                </a:lnTo>
                <a:close/>
              </a:path>
            </a:pathLst>
          </a:custGeom>
          <a:solidFill>
            <a:srgbClr val="B5444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76" name="Freeform 435"/>
          <p:cNvSpPr>
            <a:spLocks/>
          </p:cNvSpPr>
          <p:nvPr/>
        </p:nvSpPr>
        <p:spPr bwMode="auto">
          <a:xfrm>
            <a:off x="1987550" y="1982788"/>
            <a:ext cx="92075" cy="80962"/>
          </a:xfrm>
          <a:custGeom>
            <a:avLst/>
            <a:gdLst>
              <a:gd name="T0" fmla="*/ 2147483647 w 86"/>
              <a:gd name="T1" fmla="*/ 2147483647 h 80"/>
              <a:gd name="T2" fmla="*/ 2147483647 w 86"/>
              <a:gd name="T3" fmla="*/ 0 h 80"/>
              <a:gd name="T4" fmla="*/ 2147483647 w 86"/>
              <a:gd name="T5" fmla="*/ 2147483647 h 80"/>
              <a:gd name="T6" fmla="*/ 2147483647 w 86"/>
              <a:gd name="T7" fmla="*/ 2147483647 h 80"/>
              <a:gd name="T8" fmla="*/ 2147483647 w 86"/>
              <a:gd name="T9" fmla="*/ 2147483647 h 80"/>
              <a:gd name="T10" fmla="*/ 2147483647 w 86"/>
              <a:gd name="T11" fmla="*/ 2147483647 h 80"/>
              <a:gd name="T12" fmla="*/ 2147483647 w 86"/>
              <a:gd name="T13" fmla="*/ 2147483647 h 80"/>
              <a:gd name="T14" fmla="*/ 2147483647 w 86"/>
              <a:gd name="T15" fmla="*/ 2147483647 h 80"/>
              <a:gd name="T16" fmla="*/ 2147483647 w 86"/>
              <a:gd name="T17" fmla="*/ 2147483647 h 80"/>
              <a:gd name="T18" fmla="*/ 2147483647 w 86"/>
              <a:gd name="T19" fmla="*/ 2147483647 h 80"/>
              <a:gd name="T20" fmla="*/ 2147483647 w 86"/>
              <a:gd name="T21" fmla="*/ 2147483647 h 80"/>
              <a:gd name="T22" fmla="*/ 2147483647 w 86"/>
              <a:gd name="T23" fmla="*/ 2147483647 h 80"/>
              <a:gd name="T24" fmla="*/ 2147483647 w 86"/>
              <a:gd name="T25" fmla="*/ 2147483647 h 80"/>
              <a:gd name="T26" fmla="*/ 2147483647 w 86"/>
              <a:gd name="T27" fmla="*/ 2147483647 h 80"/>
              <a:gd name="T28" fmla="*/ 2147483647 w 86"/>
              <a:gd name="T29" fmla="*/ 2147483647 h 80"/>
              <a:gd name="T30" fmla="*/ 2147483647 w 86"/>
              <a:gd name="T31" fmla="*/ 2147483647 h 80"/>
              <a:gd name="T32" fmla="*/ 2147483647 w 86"/>
              <a:gd name="T33" fmla="*/ 2147483647 h 80"/>
              <a:gd name="T34" fmla="*/ 2147483647 w 86"/>
              <a:gd name="T35" fmla="*/ 2147483647 h 80"/>
              <a:gd name="T36" fmla="*/ 2147483647 w 86"/>
              <a:gd name="T37" fmla="*/ 2147483647 h 80"/>
              <a:gd name="T38" fmla="*/ 2147483647 w 86"/>
              <a:gd name="T39" fmla="*/ 2147483647 h 80"/>
              <a:gd name="T40" fmla="*/ 2147483647 w 86"/>
              <a:gd name="T41" fmla="*/ 2147483647 h 80"/>
              <a:gd name="T42" fmla="*/ 2147483647 w 86"/>
              <a:gd name="T43" fmla="*/ 2147483647 h 80"/>
              <a:gd name="T44" fmla="*/ 2147483647 w 86"/>
              <a:gd name="T45" fmla="*/ 2147483647 h 80"/>
              <a:gd name="T46" fmla="*/ 2147483647 w 86"/>
              <a:gd name="T47" fmla="*/ 2147483647 h 80"/>
              <a:gd name="T48" fmla="*/ 2147483647 w 86"/>
              <a:gd name="T49" fmla="*/ 2147483647 h 80"/>
              <a:gd name="T50" fmla="*/ 2147483647 w 86"/>
              <a:gd name="T51" fmla="*/ 2147483647 h 80"/>
              <a:gd name="T52" fmla="*/ 2147483647 w 86"/>
              <a:gd name="T53" fmla="*/ 2147483647 h 80"/>
              <a:gd name="T54" fmla="*/ 2147483647 w 86"/>
              <a:gd name="T55" fmla="*/ 2147483647 h 80"/>
              <a:gd name="T56" fmla="*/ 2147483647 w 86"/>
              <a:gd name="T57" fmla="*/ 2147483647 h 80"/>
              <a:gd name="T58" fmla="*/ 2147483647 w 86"/>
              <a:gd name="T59" fmla="*/ 2147483647 h 80"/>
              <a:gd name="T60" fmla="*/ 2147483647 w 86"/>
              <a:gd name="T61" fmla="*/ 2147483647 h 80"/>
              <a:gd name="T62" fmla="*/ 2147483647 w 86"/>
              <a:gd name="T63" fmla="*/ 2147483647 h 80"/>
              <a:gd name="T64" fmla="*/ 2147483647 w 86"/>
              <a:gd name="T65" fmla="*/ 2147483647 h 80"/>
              <a:gd name="T66" fmla="*/ 2147483647 w 86"/>
              <a:gd name="T67" fmla="*/ 2147483647 h 8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6"/>
              <a:gd name="T103" fmla="*/ 0 h 80"/>
              <a:gd name="T104" fmla="*/ 86 w 86"/>
              <a:gd name="T105" fmla="*/ 80 h 8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6" h="80">
                <a:moveTo>
                  <a:pt x="20" y="16"/>
                </a:moveTo>
                <a:lnTo>
                  <a:pt x="17" y="12"/>
                </a:lnTo>
                <a:lnTo>
                  <a:pt x="10" y="5"/>
                </a:lnTo>
                <a:lnTo>
                  <a:pt x="3" y="0"/>
                </a:lnTo>
                <a:lnTo>
                  <a:pt x="0" y="2"/>
                </a:lnTo>
                <a:lnTo>
                  <a:pt x="1" y="9"/>
                </a:lnTo>
                <a:lnTo>
                  <a:pt x="2" y="15"/>
                </a:lnTo>
                <a:lnTo>
                  <a:pt x="3" y="22"/>
                </a:lnTo>
                <a:lnTo>
                  <a:pt x="4" y="27"/>
                </a:lnTo>
                <a:lnTo>
                  <a:pt x="5" y="33"/>
                </a:lnTo>
                <a:lnTo>
                  <a:pt x="8" y="38"/>
                </a:lnTo>
                <a:lnTo>
                  <a:pt x="11" y="41"/>
                </a:lnTo>
                <a:lnTo>
                  <a:pt x="15" y="42"/>
                </a:lnTo>
                <a:lnTo>
                  <a:pt x="18" y="42"/>
                </a:lnTo>
                <a:lnTo>
                  <a:pt x="22" y="42"/>
                </a:lnTo>
                <a:lnTo>
                  <a:pt x="24" y="43"/>
                </a:lnTo>
                <a:lnTo>
                  <a:pt x="23" y="47"/>
                </a:lnTo>
                <a:lnTo>
                  <a:pt x="20" y="52"/>
                </a:lnTo>
                <a:lnTo>
                  <a:pt x="22" y="54"/>
                </a:lnTo>
                <a:lnTo>
                  <a:pt x="24" y="54"/>
                </a:lnTo>
                <a:lnTo>
                  <a:pt x="31" y="54"/>
                </a:lnTo>
                <a:lnTo>
                  <a:pt x="38" y="53"/>
                </a:lnTo>
                <a:lnTo>
                  <a:pt x="41" y="53"/>
                </a:lnTo>
                <a:lnTo>
                  <a:pt x="42" y="54"/>
                </a:lnTo>
                <a:lnTo>
                  <a:pt x="42" y="58"/>
                </a:lnTo>
                <a:lnTo>
                  <a:pt x="40" y="65"/>
                </a:lnTo>
                <a:lnTo>
                  <a:pt x="38" y="73"/>
                </a:lnTo>
                <a:lnTo>
                  <a:pt x="38" y="79"/>
                </a:lnTo>
                <a:lnTo>
                  <a:pt x="43" y="80"/>
                </a:lnTo>
                <a:lnTo>
                  <a:pt x="54" y="77"/>
                </a:lnTo>
                <a:lnTo>
                  <a:pt x="64" y="72"/>
                </a:lnTo>
                <a:lnTo>
                  <a:pt x="72" y="66"/>
                </a:lnTo>
                <a:lnTo>
                  <a:pt x="76" y="64"/>
                </a:lnTo>
                <a:lnTo>
                  <a:pt x="75" y="62"/>
                </a:lnTo>
                <a:lnTo>
                  <a:pt x="72" y="57"/>
                </a:lnTo>
                <a:lnTo>
                  <a:pt x="72" y="54"/>
                </a:lnTo>
                <a:lnTo>
                  <a:pt x="75" y="54"/>
                </a:lnTo>
                <a:lnTo>
                  <a:pt x="79" y="56"/>
                </a:lnTo>
                <a:lnTo>
                  <a:pt x="84" y="58"/>
                </a:lnTo>
                <a:lnTo>
                  <a:pt x="86" y="57"/>
                </a:lnTo>
                <a:lnTo>
                  <a:pt x="83" y="50"/>
                </a:lnTo>
                <a:lnTo>
                  <a:pt x="77" y="42"/>
                </a:lnTo>
                <a:lnTo>
                  <a:pt x="72" y="39"/>
                </a:lnTo>
                <a:lnTo>
                  <a:pt x="71" y="37"/>
                </a:lnTo>
                <a:lnTo>
                  <a:pt x="72" y="31"/>
                </a:lnTo>
                <a:lnTo>
                  <a:pt x="76" y="22"/>
                </a:lnTo>
                <a:lnTo>
                  <a:pt x="77" y="15"/>
                </a:lnTo>
                <a:lnTo>
                  <a:pt x="76" y="9"/>
                </a:lnTo>
                <a:lnTo>
                  <a:pt x="71" y="7"/>
                </a:lnTo>
                <a:lnTo>
                  <a:pt x="65" y="8"/>
                </a:lnTo>
                <a:lnTo>
                  <a:pt x="64" y="10"/>
                </a:lnTo>
                <a:lnTo>
                  <a:pt x="63" y="12"/>
                </a:lnTo>
                <a:lnTo>
                  <a:pt x="60" y="11"/>
                </a:lnTo>
                <a:lnTo>
                  <a:pt x="55" y="8"/>
                </a:lnTo>
                <a:lnTo>
                  <a:pt x="50" y="3"/>
                </a:lnTo>
                <a:lnTo>
                  <a:pt x="47" y="2"/>
                </a:lnTo>
                <a:lnTo>
                  <a:pt x="45" y="3"/>
                </a:lnTo>
                <a:lnTo>
                  <a:pt x="45" y="7"/>
                </a:lnTo>
                <a:lnTo>
                  <a:pt x="47" y="11"/>
                </a:lnTo>
                <a:lnTo>
                  <a:pt x="48" y="13"/>
                </a:lnTo>
                <a:lnTo>
                  <a:pt x="47" y="16"/>
                </a:lnTo>
                <a:lnTo>
                  <a:pt x="43" y="15"/>
                </a:lnTo>
                <a:lnTo>
                  <a:pt x="39" y="11"/>
                </a:lnTo>
                <a:lnTo>
                  <a:pt x="35" y="9"/>
                </a:lnTo>
                <a:lnTo>
                  <a:pt x="32" y="11"/>
                </a:lnTo>
                <a:lnTo>
                  <a:pt x="28" y="15"/>
                </a:lnTo>
                <a:lnTo>
                  <a:pt x="25" y="16"/>
                </a:lnTo>
                <a:lnTo>
                  <a:pt x="22" y="16"/>
                </a:lnTo>
                <a:lnTo>
                  <a:pt x="20" y="16"/>
                </a:lnTo>
                <a:close/>
              </a:path>
            </a:pathLst>
          </a:custGeom>
          <a:solidFill>
            <a:srgbClr val="B5444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77" name="Freeform 436"/>
          <p:cNvSpPr>
            <a:spLocks/>
          </p:cNvSpPr>
          <p:nvPr/>
        </p:nvSpPr>
        <p:spPr bwMode="auto">
          <a:xfrm>
            <a:off x="2081213" y="2032000"/>
            <a:ext cx="36512" cy="46038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2147483647 h 46"/>
              <a:gd name="T8" fmla="*/ 2147483647 w 34"/>
              <a:gd name="T9" fmla="*/ 2147483647 h 46"/>
              <a:gd name="T10" fmla="*/ 2147483647 w 34"/>
              <a:gd name="T11" fmla="*/ 2147483647 h 46"/>
              <a:gd name="T12" fmla="*/ 2147483647 w 34"/>
              <a:gd name="T13" fmla="*/ 2147483647 h 46"/>
              <a:gd name="T14" fmla="*/ 0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0 h 46"/>
              <a:gd name="T50" fmla="*/ 2147483647 w 34"/>
              <a:gd name="T51" fmla="*/ 0 h 46"/>
              <a:gd name="T52" fmla="*/ 2147483647 w 34"/>
              <a:gd name="T53" fmla="*/ 0 h 46"/>
              <a:gd name="T54" fmla="*/ 2147483647 w 34"/>
              <a:gd name="T55" fmla="*/ 2147483647 h 46"/>
              <a:gd name="T56" fmla="*/ 2147483647 w 34"/>
              <a:gd name="T57" fmla="*/ 2147483647 h 4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4"/>
              <a:gd name="T88" fmla="*/ 0 h 46"/>
              <a:gd name="T89" fmla="*/ 34 w 34"/>
              <a:gd name="T90" fmla="*/ 46 h 4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4" h="46">
                <a:moveTo>
                  <a:pt x="14" y="4"/>
                </a:moveTo>
                <a:lnTo>
                  <a:pt x="14" y="5"/>
                </a:lnTo>
                <a:lnTo>
                  <a:pt x="13" y="7"/>
                </a:lnTo>
                <a:lnTo>
                  <a:pt x="11" y="12"/>
                </a:lnTo>
                <a:lnTo>
                  <a:pt x="7" y="15"/>
                </a:lnTo>
                <a:lnTo>
                  <a:pt x="4" y="18"/>
                </a:lnTo>
                <a:lnTo>
                  <a:pt x="1" y="23"/>
                </a:lnTo>
                <a:lnTo>
                  <a:pt x="0" y="28"/>
                </a:lnTo>
                <a:lnTo>
                  <a:pt x="3" y="31"/>
                </a:lnTo>
                <a:lnTo>
                  <a:pt x="7" y="35"/>
                </a:lnTo>
                <a:lnTo>
                  <a:pt x="12" y="37"/>
                </a:lnTo>
                <a:lnTo>
                  <a:pt x="16" y="40"/>
                </a:lnTo>
                <a:lnTo>
                  <a:pt x="19" y="44"/>
                </a:lnTo>
                <a:lnTo>
                  <a:pt x="22" y="46"/>
                </a:lnTo>
                <a:lnTo>
                  <a:pt x="27" y="44"/>
                </a:lnTo>
                <a:lnTo>
                  <a:pt x="31" y="40"/>
                </a:lnTo>
                <a:lnTo>
                  <a:pt x="34" y="35"/>
                </a:lnTo>
                <a:lnTo>
                  <a:pt x="34" y="29"/>
                </a:lnTo>
                <a:lnTo>
                  <a:pt x="33" y="24"/>
                </a:lnTo>
                <a:lnTo>
                  <a:pt x="30" y="20"/>
                </a:lnTo>
                <a:lnTo>
                  <a:pt x="30" y="15"/>
                </a:lnTo>
                <a:lnTo>
                  <a:pt x="29" y="9"/>
                </a:lnTo>
                <a:lnTo>
                  <a:pt x="27" y="5"/>
                </a:lnTo>
                <a:lnTo>
                  <a:pt x="23" y="1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6" y="1"/>
                </a:lnTo>
                <a:lnTo>
                  <a:pt x="14" y="4"/>
                </a:lnTo>
                <a:close/>
              </a:path>
            </a:pathLst>
          </a:custGeom>
          <a:solidFill>
            <a:srgbClr val="B5444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78" name="Freeform 437"/>
          <p:cNvSpPr>
            <a:spLocks/>
          </p:cNvSpPr>
          <p:nvPr/>
        </p:nvSpPr>
        <p:spPr bwMode="auto">
          <a:xfrm>
            <a:off x="2071688" y="1968500"/>
            <a:ext cx="215900" cy="103188"/>
          </a:xfrm>
          <a:custGeom>
            <a:avLst/>
            <a:gdLst>
              <a:gd name="T0" fmla="*/ 2147483647 w 202"/>
              <a:gd name="T1" fmla="*/ 2147483647 h 100"/>
              <a:gd name="T2" fmla="*/ 2147483647 w 202"/>
              <a:gd name="T3" fmla="*/ 2147483647 h 100"/>
              <a:gd name="T4" fmla="*/ 2147483647 w 202"/>
              <a:gd name="T5" fmla="*/ 2147483647 h 100"/>
              <a:gd name="T6" fmla="*/ 2147483647 w 202"/>
              <a:gd name="T7" fmla="*/ 2147483647 h 100"/>
              <a:gd name="T8" fmla="*/ 2147483647 w 202"/>
              <a:gd name="T9" fmla="*/ 2147483647 h 100"/>
              <a:gd name="T10" fmla="*/ 2147483647 w 202"/>
              <a:gd name="T11" fmla="*/ 2147483647 h 100"/>
              <a:gd name="T12" fmla="*/ 2147483647 w 202"/>
              <a:gd name="T13" fmla="*/ 2147483647 h 100"/>
              <a:gd name="T14" fmla="*/ 2147483647 w 202"/>
              <a:gd name="T15" fmla="*/ 2147483647 h 100"/>
              <a:gd name="T16" fmla="*/ 2147483647 w 202"/>
              <a:gd name="T17" fmla="*/ 2147483647 h 100"/>
              <a:gd name="T18" fmla="*/ 2147483647 w 202"/>
              <a:gd name="T19" fmla="*/ 2147483647 h 100"/>
              <a:gd name="T20" fmla="*/ 2147483647 w 202"/>
              <a:gd name="T21" fmla="*/ 2147483647 h 100"/>
              <a:gd name="T22" fmla="*/ 2147483647 w 202"/>
              <a:gd name="T23" fmla="*/ 2147483647 h 100"/>
              <a:gd name="T24" fmla="*/ 2147483647 w 202"/>
              <a:gd name="T25" fmla="*/ 2147483647 h 100"/>
              <a:gd name="T26" fmla="*/ 2147483647 w 202"/>
              <a:gd name="T27" fmla="*/ 2147483647 h 100"/>
              <a:gd name="T28" fmla="*/ 2147483647 w 202"/>
              <a:gd name="T29" fmla="*/ 2147483647 h 100"/>
              <a:gd name="T30" fmla="*/ 2147483647 w 202"/>
              <a:gd name="T31" fmla="*/ 2147483647 h 100"/>
              <a:gd name="T32" fmla="*/ 2147483647 w 202"/>
              <a:gd name="T33" fmla="*/ 2147483647 h 100"/>
              <a:gd name="T34" fmla="*/ 2147483647 w 202"/>
              <a:gd name="T35" fmla="*/ 2147483647 h 100"/>
              <a:gd name="T36" fmla="*/ 2147483647 w 202"/>
              <a:gd name="T37" fmla="*/ 2147483647 h 100"/>
              <a:gd name="T38" fmla="*/ 2147483647 w 202"/>
              <a:gd name="T39" fmla="*/ 2147483647 h 100"/>
              <a:gd name="T40" fmla="*/ 2147483647 w 202"/>
              <a:gd name="T41" fmla="*/ 2147483647 h 100"/>
              <a:gd name="T42" fmla="*/ 2147483647 w 202"/>
              <a:gd name="T43" fmla="*/ 2147483647 h 100"/>
              <a:gd name="T44" fmla="*/ 2147483647 w 202"/>
              <a:gd name="T45" fmla="*/ 2147483647 h 100"/>
              <a:gd name="T46" fmla="*/ 2147483647 w 202"/>
              <a:gd name="T47" fmla="*/ 2147483647 h 100"/>
              <a:gd name="T48" fmla="*/ 2147483647 w 202"/>
              <a:gd name="T49" fmla="*/ 2147483647 h 100"/>
              <a:gd name="T50" fmla="*/ 2147483647 w 202"/>
              <a:gd name="T51" fmla="*/ 2147483647 h 100"/>
              <a:gd name="T52" fmla="*/ 2147483647 w 202"/>
              <a:gd name="T53" fmla="*/ 2147483647 h 100"/>
              <a:gd name="T54" fmla="*/ 0 w 202"/>
              <a:gd name="T55" fmla="*/ 2147483647 h 100"/>
              <a:gd name="T56" fmla="*/ 2147483647 w 202"/>
              <a:gd name="T57" fmla="*/ 2147483647 h 100"/>
              <a:gd name="T58" fmla="*/ 2147483647 w 202"/>
              <a:gd name="T59" fmla="*/ 0 h 100"/>
              <a:gd name="T60" fmla="*/ 2147483647 w 202"/>
              <a:gd name="T61" fmla="*/ 2147483647 h 100"/>
              <a:gd name="T62" fmla="*/ 2147483647 w 202"/>
              <a:gd name="T63" fmla="*/ 2147483647 h 100"/>
              <a:gd name="T64" fmla="*/ 2147483647 w 202"/>
              <a:gd name="T65" fmla="*/ 2147483647 h 100"/>
              <a:gd name="T66" fmla="*/ 2147483647 w 202"/>
              <a:gd name="T67" fmla="*/ 2147483647 h 100"/>
              <a:gd name="T68" fmla="*/ 2147483647 w 202"/>
              <a:gd name="T69" fmla="*/ 2147483647 h 100"/>
              <a:gd name="T70" fmla="*/ 2147483647 w 202"/>
              <a:gd name="T71" fmla="*/ 2147483647 h 100"/>
              <a:gd name="T72" fmla="*/ 2147483647 w 202"/>
              <a:gd name="T73" fmla="*/ 2147483647 h 100"/>
              <a:gd name="T74" fmla="*/ 2147483647 w 202"/>
              <a:gd name="T75" fmla="*/ 2147483647 h 100"/>
              <a:gd name="T76" fmla="*/ 2147483647 w 202"/>
              <a:gd name="T77" fmla="*/ 2147483647 h 100"/>
              <a:gd name="T78" fmla="*/ 2147483647 w 202"/>
              <a:gd name="T79" fmla="*/ 2147483647 h 100"/>
              <a:gd name="T80" fmla="*/ 2147483647 w 202"/>
              <a:gd name="T81" fmla="*/ 2147483647 h 100"/>
              <a:gd name="T82" fmla="*/ 2147483647 w 202"/>
              <a:gd name="T83" fmla="*/ 2147483647 h 100"/>
              <a:gd name="T84" fmla="*/ 2147483647 w 202"/>
              <a:gd name="T85" fmla="*/ 2147483647 h 100"/>
              <a:gd name="T86" fmla="*/ 2147483647 w 202"/>
              <a:gd name="T87" fmla="*/ 2147483647 h 1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02"/>
              <a:gd name="T133" fmla="*/ 0 h 100"/>
              <a:gd name="T134" fmla="*/ 202 w 202"/>
              <a:gd name="T135" fmla="*/ 100 h 10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02" h="100">
                <a:moveTo>
                  <a:pt x="166" y="28"/>
                </a:moveTo>
                <a:lnTo>
                  <a:pt x="169" y="29"/>
                </a:lnTo>
                <a:lnTo>
                  <a:pt x="176" y="30"/>
                </a:lnTo>
                <a:lnTo>
                  <a:pt x="184" y="33"/>
                </a:lnTo>
                <a:lnTo>
                  <a:pt x="191" y="37"/>
                </a:lnTo>
                <a:lnTo>
                  <a:pt x="196" y="41"/>
                </a:lnTo>
                <a:lnTo>
                  <a:pt x="198" y="46"/>
                </a:lnTo>
                <a:lnTo>
                  <a:pt x="201" y="52"/>
                </a:lnTo>
                <a:lnTo>
                  <a:pt x="201" y="60"/>
                </a:lnTo>
                <a:lnTo>
                  <a:pt x="201" y="67"/>
                </a:lnTo>
                <a:lnTo>
                  <a:pt x="202" y="69"/>
                </a:lnTo>
                <a:lnTo>
                  <a:pt x="201" y="73"/>
                </a:lnTo>
                <a:lnTo>
                  <a:pt x="196" y="76"/>
                </a:lnTo>
                <a:lnTo>
                  <a:pt x="190" y="81"/>
                </a:lnTo>
                <a:lnTo>
                  <a:pt x="186" y="84"/>
                </a:lnTo>
                <a:lnTo>
                  <a:pt x="180" y="85"/>
                </a:lnTo>
                <a:lnTo>
                  <a:pt x="172" y="85"/>
                </a:lnTo>
                <a:lnTo>
                  <a:pt x="166" y="84"/>
                </a:lnTo>
                <a:lnTo>
                  <a:pt x="163" y="83"/>
                </a:lnTo>
                <a:lnTo>
                  <a:pt x="160" y="84"/>
                </a:lnTo>
                <a:lnTo>
                  <a:pt x="156" y="88"/>
                </a:lnTo>
                <a:lnTo>
                  <a:pt x="152" y="90"/>
                </a:lnTo>
                <a:lnTo>
                  <a:pt x="148" y="91"/>
                </a:lnTo>
                <a:lnTo>
                  <a:pt x="142" y="92"/>
                </a:lnTo>
                <a:lnTo>
                  <a:pt x="136" y="92"/>
                </a:lnTo>
                <a:lnTo>
                  <a:pt x="130" y="93"/>
                </a:lnTo>
                <a:lnTo>
                  <a:pt x="125" y="93"/>
                </a:lnTo>
                <a:lnTo>
                  <a:pt x="120" y="94"/>
                </a:lnTo>
                <a:lnTo>
                  <a:pt x="116" y="96"/>
                </a:lnTo>
                <a:lnTo>
                  <a:pt x="111" y="98"/>
                </a:lnTo>
                <a:lnTo>
                  <a:pt x="106" y="99"/>
                </a:lnTo>
                <a:lnTo>
                  <a:pt x="100" y="100"/>
                </a:lnTo>
                <a:lnTo>
                  <a:pt x="92" y="100"/>
                </a:lnTo>
                <a:lnTo>
                  <a:pt x="84" y="99"/>
                </a:lnTo>
                <a:lnTo>
                  <a:pt x="77" y="99"/>
                </a:lnTo>
                <a:lnTo>
                  <a:pt x="73" y="97"/>
                </a:lnTo>
                <a:lnTo>
                  <a:pt x="68" y="93"/>
                </a:lnTo>
                <a:lnTo>
                  <a:pt x="63" y="90"/>
                </a:lnTo>
                <a:lnTo>
                  <a:pt x="58" y="85"/>
                </a:lnTo>
                <a:lnTo>
                  <a:pt x="53" y="79"/>
                </a:lnTo>
                <a:lnTo>
                  <a:pt x="52" y="71"/>
                </a:lnTo>
                <a:lnTo>
                  <a:pt x="53" y="61"/>
                </a:lnTo>
                <a:lnTo>
                  <a:pt x="53" y="54"/>
                </a:lnTo>
                <a:lnTo>
                  <a:pt x="53" y="48"/>
                </a:lnTo>
                <a:lnTo>
                  <a:pt x="51" y="44"/>
                </a:lnTo>
                <a:lnTo>
                  <a:pt x="49" y="39"/>
                </a:lnTo>
                <a:lnTo>
                  <a:pt x="46" y="35"/>
                </a:lnTo>
                <a:lnTo>
                  <a:pt x="42" y="32"/>
                </a:lnTo>
                <a:lnTo>
                  <a:pt x="36" y="32"/>
                </a:lnTo>
                <a:lnTo>
                  <a:pt x="30" y="33"/>
                </a:lnTo>
                <a:lnTo>
                  <a:pt x="28" y="35"/>
                </a:lnTo>
                <a:lnTo>
                  <a:pt x="24" y="35"/>
                </a:lnTo>
                <a:lnTo>
                  <a:pt x="20" y="31"/>
                </a:lnTo>
                <a:lnTo>
                  <a:pt x="12" y="25"/>
                </a:lnTo>
                <a:lnTo>
                  <a:pt x="5" y="22"/>
                </a:lnTo>
                <a:lnTo>
                  <a:pt x="0" y="16"/>
                </a:lnTo>
                <a:lnTo>
                  <a:pt x="1" y="9"/>
                </a:lnTo>
                <a:lnTo>
                  <a:pt x="7" y="3"/>
                </a:lnTo>
                <a:lnTo>
                  <a:pt x="13" y="0"/>
                </a:lnTo>
                <a:lnTo>
                  <a:pt x="19" y="0"/>
                </a:lnTo>
                <a:lnTo>
                  <a:pt x="24" y="1"/>
                </a:lnTo>
                <a:lnTo>
                  <a:pt x="30" y="6"/>
                </a:lnTo>
                <a:lnTo>
                  <a:pt x="34" y="12"/>
                </a:lnTo>
                <a:lnTo>
                  <a:pt x="37" y="17"/>
                </a:lnTo>
                <a:lnTo>
                  <a:pt x="43" y="21"/>
                </a:lnTo>
                <a:lnTo>
                  <a:pt x="49" y="20"/>
                </a:lnTo>
                <a:lnTo>
                  <a:pt x="52" y="16"/>
                </a:lnTo>
                <a:lnTo>
                  <a:pt x="54" y="13"/>
                </a:lnTo>
                <a:lnTo>
                  <a:pt x="59" y="12"/>
                </a:lnTo>
                <a:lnTo>
                  <a:pt x="63" y="13"/>
                </a:lnTo>
                <a:lnTo>
                  <a:pt x="67" y="13"/>
                </a:lnTo>
                <a:lnTo>
                  <a:pt x="69" y="16"/>
                </a:lnTo>
                <a:lnTo>
                  <a:pt x="70" y="21"/>
                </a:lnTo>
                <a:lnTo>
                  <a:pt x="73" y="29"/>
                </a:lnTo>
                <a:lnTo>
                  <a:pt x="80" y="36"/>
                </a:lnTo>
                <a:lnTo>
                  <a:pt x="85" y="43"/>
                </a:lnTo>
                <a:lnTo>
                  <a:pt x="88" y="50"/>
                </a:lnTo>
                <a:lnTo>
                  <a:pt x="91" y="53"/>
                </a:lnTo>
                <a:lnTo>
                  <a:pt x="100" y="52"/>
                </a:lnTo>
                <a:lnTo>
                  <a:pt x="111" y="51"/>
                </a:lnTo>
                <a:lnTo>
                  <a:pt x="119" y="52"/>
                </a:lnTo>
                <a:lnTo>
                  <a:pt x="123" y="53"/>
                </a:lnTo>
                <a:lnTo>
                  <a:pt x="128" y="51"/>
                </a:lnTo>
                <a:lnTo>
                  <a:pt x="133" y="46"/>
                </a:lnTo>
                <a:lnTo>
                  <a:pt x="138" y="41"/>
                </a:lnTo>
                <a:lnTo>
                  <a:pt x="143" y="37"/>
                </a:lnTo>
                <a:lnTo>
                  <a:pt x="149" y="32"/>
                </a:lnTo>
                <a:lnTo>
                  <a:pt x="154" y="29"/>
                </a:lnTo>
                <a:lnTo>
                  <a:pt x="166" y="28"/>
                </a:lnTo>
                <a:close/>
              </a:path>
            </a:pathLst>
          </a:custGeom>
          <a:solidFill>
            <a:srgbClr val="B5444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79" name="Freeform 438"/>
          <p:cNvSpPr>
            <a:spLocks/>
          </p:cNvSpPr>
          <p:nvPr/>
        </p:nvSpPr>
        <p:spPr bwMode="auto">
          <a:xfrm>
            <a:off x="1901825" y="1903413"/>
            <a:ext cx="44450" cy="38100"/>
          </a:xfrm>
          <a:custGeom>
            <a:avLst/>
            <a:gdLst>
              <a:gd name="T0" fmla="*/ 2147483647 w 40"/>
              <a:gd name="T1" fmla="*/ 2147483647 h 37"/>
              <a:gd name="T2" fmla="*/ 2147483647 w 40"/>
              <a:gd name="T3" fmla="*/ 2147483647 h 37"/>
              <a:gd name="T4" fmla="*/ 2147483647 w 40"/>
              <a:gd name="T5" fmla="*/ 2147483647 h 37"/>
              <a:gd name="T6" fmla="*/ 2147483647 w 40"/>
              <a:gd name="T7" fmla="*/ 2147483647 h 37"/>
              <a:gd name="T8" fmla="*/ 2147483647 w 40"/>
              <a:gd name="T9" fmla="*/ 2147483647 h 37"/>
              <a:gd name="T10" fmla="*/ 2147483647 w 40"/>
              <a:gd name="T11" fmla="*/ 2147483647 h 37"/>
              <a:gd name="T12" fmla="*/ 2147483647 w 40"/>
              <a:gd name="T13" fmla="*/ 2147483647 h 37"/>
              <a:gd name="T14" fmla="*/ 2147483647 w 40"/>
              <a:gd name="T15" fmla="*/ 2147483647 h 37"/>
              <a:gd name="T16" fmla="*/ 2147483647 w 40"/>
              <a:gd name="T17" fmla="*/ 2147483647 h 37"/>
              <a:gd name="T18" fmla="*/ 2147483647 w 40"/>
              <a:gd name="T19" fmla="*/ 2147483647 h 37"/>
              <a:gd name="T20" fmla="*/ 2147483647 w 40"/>
              <a:gd name="T21" fmla="*/ 2147483647 h 37"/>
              <a:gd name="T22" fmla="*/ 2147483647 w 40"/>
              <a:gd name="T23" fmla="*/ 2147483647 h 37"/>
              <a:gd name="T24" fmla="*/ 2147483647 w 40"/>
              <a:gd name="T25" fmla="*/ 2147483647 h 37"/>
              <a:gd name="T26" fmla="*/ 2147483647 w 40"/>
              <a:gd name="T27" fmla="*/ 2147483647 h 37"/>
              <a:gd name="T28" fmla="*/ 0 w 40"/>
              <a:gd name="T29" fmla="*/ 2147483647 h 37"/>
              <a:gd name="T30" fmla="*/ 2147483647 w 40"/>
              <a:gd name="T31" fmla="*/ 2147483647 h 37"/>
              <a:gd name="T32" fmla="*/ 2147483647 w 40"/>
              <a:gd name="T33" fmla="*/ 2147483647 h 37"/>
              <a:gd name="T34" fmla="*/ 2147483647 w 40"/>
              <a:gd name="T35" fmla="*/ 2147483647 h 37"/>
              <a:gd name="T36" fmla="*/ 2147483647 w 40"/>
              <a:gd name="T37" fmla="*/ 2147483647 h 37"/>
              <a:gd name="T38" fmla="*/ 2147483647 w 40"/>
              <a:gd name="T39" fmla="*/ 0 h 37"/>
              <a:gd name="T40" fmla="*/ 2147483647 w 40"/>
              <a:gd name="T41" fmla="*/ 2147483647 h 37"/>
              <a:gd name="T42" fmla="*/ 2147483647 w 40"/>
              <a:gd name="T43" fmla="*/ 2147483647 h 37"/>
              <a:gd name="T44" fmla="*/ 2147483647 w 40"/>
              <a:gd name="T45" fmla="*/ 2147483647 h 37"/>
              <a:gd name="T46" fmla="*/ 2147483647 w 40"/>
              <a:gd name="T47" fmla="*/ 2147483647 h 37"/>
              <a:gd name="T48" fmla="*/ 2147483647 w 40"/>
              <a:gd name="T49" fmla="*/ 2147483647 h 3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0"/>
              <a:gd name="T76" fmla="*/ 0 h 37"/>
              <a:gd name="T77" fmla="*/ 40 w 40"/>
              <a:gd name="T78" fmla="*/ 37 h 3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0" h="37">
                <a:moveTo>
                  <a:pt x="38" y="20"/>
                </a:moveTo>
                <a:lnTo>
                  <a:pt x="37" y="21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7"/>
                </a:lnTo>
                <a:lnTo>
                  <a:pt x="14" y="37"/>
                </a:lnTo>
                <a:lnTo>
                  <a:pt x="13" y="37"/>
                </a:lnTo>
                <a:lnTo>
                  <a:pt x="12" y="36"/>
                </a:lnTo>
                <a:lnTo>
                  <a:pt x="11" y="34"/>
                </a:lnTo>
                <a:lnTo>
                  <a:pt x="9" y="32"/>
                </a:lnTo>
                <a:lnTo>
                  <a:pt x="5" y="28"/>
                </a:lnTo>
                <a:lnTo>
                  <a:pt x="2" y="24"/>
                </a:lnTo>
                <a:lnTo>
                  <a:pt x="0" y="20"/>
                </a:lnTo>
                <a:lnTo>
                  <a:pt x="2" y="17"/>
                </a:lnTo>
                <a:lnTo>
                  <a:pt x="6" y="12"/>
                </a:lnTo>
                <a:lnTo>
                  <a:pt x="12" y="7"/>
                </a:lnTo>
                <a:lnTo>
                  <a:pt x="17" y="3"/>
                </a:lnTo>
                <a:lnTo>
                  <a:pt x="20" y="0"/>
                </a:lnTo>
                <a:lnTo>
                  <a:pt x="25" y="2"/>
                </a:lnTo>
                <a:lnTo>
                  <a:pt x="32" y="4"/>
                </a:lnTo>
                <a:lnTo>
                  <a:pt x="37" y="7"/>
                </a:lnTo>
                <a:lnTo>
                  <a:pt x="40" y="12"/>
                </a:lnTo>
                <a:lnTo>
                  <a:pt x="38" y="20"/>
                </a:lnTo>
                <a:close/>
              </a:path>
            </a:pathLst>
          </a:custGeom>
          <a:solidFill>
            <a:srgbClr val="B5444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80" name="Freeform 439"/>
          <p:cNvSpPr>
            <a:spLocks/>
          </p:cNvSpPr>
          <p:nvPr/>
        </p:nvSpPr>
        <p:spPr bwMode="auto">
          <a:xfrm flipV="1">
            <a:off x="2071688" y="1662113"/>
            <a:ext cx="215900" cy="323850"/>
          </a:xfrm>
          <a:custGeom>
            <a:avLst/>
            <a:gdLst>
              <a:gd name="T0" fmla="*/ 2147483647 w 201"/>
              <a:gd name="T1" fmla="*/ 2147483647 h 319"/>
              <a:gd name="T2" fmla="*/ 2147483647 w 201"/>
              <a:gd name="T3" fmla="*/ 2147483647 h 319"/>
              <a:gd name="T4" fmla="*/ 2147483647 w 201"/>
              <a:gd name="T5" fmla="*/ 2147483647 h 319"/>
              <a:gd name="T6" fmla="*/ 2147483647 w 201"/>
              <a:gd name="T7" fmla="*/ 2147483647 h 319"/>
              <a:gd name="T8" fmla="*/ 2147483647 w 201"/>
              <a:gd name="T9" fmla="*/ 2147483647 h 319"/>
              <a:gd name="T10" fmla="*/ 2147483647 w 201"/>
              <a:gd name="T11" fmla="*/ 2147483647 h 319"/>
              <a:gd name="T12" fmla="*/ 2147483647 w 201"/>
              <a:gd name="T13" fmla="*/ 2147483647 h 319"/>
              <a:gd name="T14" fmla="*/ 2147483647 w 201"/>
              <a:gd name="T15" fmla="*/ 2147483647 h 319"/>
              <a:gd name="T16" fmla="*/ 2147483647 w 201"/>
              <a:gd name="T17" fmla="*/ 2147483647 h 319"/>
              <a:gd name="T18" fmla="*/ 2147483647 w 201"/>
              <a:gd name="T19" fmla="*/ 2147483647 h 319"/>
              <a:gd name="T20" fmla="*/ 2147483647 w 201"/>
              <a:gd name="T21" fmla="*/ 2147483647 h 319"/>
              <a:gd name="T22" fmla="*/ 2147483647 w 201"/>
              <a:gd name="T23" fmla="*/ 2147483647 h 319"/>
              <a:gd name="T24" fmla="*/ 2147483647 w 201"/>
              <a:gd name="T25" fmla="*/ 2147483647 h 319"/>
              <a:gd name="T26" fmla="*/ 2147483647 w 201"/>
              <a:gd name="T27" fmla="*/ 2147483647 h 319"/>
              <a:gd name="T28" fmla="*/ 2147483647 w 201"/>
              <a:gd name="T29" fmla="*/ 2147483647 h 319"/>
              <a:gd name="T30" fmla="*/ 2147483647 w 201"/>
              <a:gd name="T31" fmla="*/ 2147483647 h 319"/>
              <a:gd name="T32" fmla="*/ 2147483647 w 201"/>
              <a:gd name="T33" fmla="*/ 2147483647 h 319"/>
              <a:gd name="T34" fmla="*/ 2147483647 w 201"/>
              <a:gd name="T35" fmla="*/ 2147483647 h 319"/>
              <a:gd name="T36" fmla="*/ 2147483647 w 201"/>
              <a:gd name="T37" fmla="*/ 2147483647 h 319"/>
              <a:gd name="T38" fmla="*/ 2147483647 w 201"/>
              <a:gd name="T39" fmla="*/ 2147483647 h 319"/>
              <a:gd name="T40" fmla="*/ 2147483647 w 201"/>
              <a:gd name="T41" fmla="*/ 2147483647 h 319"/>
              <a:gd name="T42" fmla="*/ 2147483647 w 201"/>
              <a:gd name="T43" fmla="*/ 2147483647 h 319"/>
              <a:gd name="T44" fmla="*/ 2147483647 w 201"/>
              <a:gd name="T45" fmla="*/ 2147483647 h 319"/>
              <a:gd name="T46" fmla="*/ 2147483647 w 201"/>
              <a:gd name="T47" fmla="*/ 2147483647 h 319"/>
              <a:gd name="T48" fmla="*/ 2147483647 w 201"/>
              <a:gd name="T49" fmla="*/ 2147483647 h 319"/>
              <a:gd name="T50" fmla="*/ 2147483647 w 201"/>
              <a:gd name="T51" fmla="*/ 0 h 319"/>
              <a:gd name="T52" fmla="*/ 2147483647 w 201"/>
              <a:gd name="T53" fmla="*/ 2147483647 h 319"/>
              <a:gd name="T54" fmla="*/ 2147483647 w 201"/>
              <a:gd name="T55" fmla="*/ 2147483647 h 319"/>
              <a:gd name="T56" fmla="*/ 2147483647 w 201"/>
              <a:gd name="T57" fmla="*/ 2147483647 h 319"/>
              <a:gd name="T58" fmla="*/ 2147483647 w 201"/>
              <a:gd name="T59" fmla="*/ 2147483647 h 319"/>
              <a:gd name="T60" fmla="*/ 2147483647 w 201"/>
              <a:gd name="T61" fmla="*/ 2147483647 h 319"/>
              <a:gd name="T62" fmla="*/ 2147483647 w 201"/>
              <a:gd name="T63" fmla="*/ 2147483647 h 319"/>
              <a:gd name="T64" fmla="*/ 2147483647 w 201"/>
              <a:gd name="T65" fmla="*/ 2147483647 h 319"/>
              <a:gd name="T66" fmla="*/ 2147483647 w 201"/>
              <a:gd name="T67" fmla="*/ 2147483647 h 319"/>
              <a:gd name="T68" fmla="*/ 2147483647 w 201"/>
              <a:gd name="T69" fmla="*/ 2147483647 h 319"/>
              <a:gd name="T70" fmla="*/ 2147483647 w 201"/>
              <a:gd name="T71" fmla="*/ 2147483647 h 319"/>
              <a:gd name="T72" fmla="*/ 2147483647 w 201"/>
              <a:gd name="T73" fmla="*/ 2147483647 h 319"/>
              <a:gd name="T74" fmla="*/ 2147483647 w 201"/>
              <a:gd name="T75" fmla="*/ 2147483647 h 319"/>
              <a:gd name="T76" fmla="*/ 2147483647 w 201"/>
              <a:gd name="T77" fmla="*/ 2147483647 h 319"/>
              <a:gd name="T78" fmla="*/ 2147483647 w 201"/>
              <a:gd name="T79" fmla="*/ 2147483647 h 319"/>
              <a:gd name="T80" fmla="*/ 2147483647 w 201"/>
              <a:gd name="T81" fmla="*/ 2147483647 h 319"/>
              <a:gd name="T82" fmla="*/ 2147483647 w 201"/>
              <a:gd name="T83" fmla="*/ 2147483647 h 319"/>
              <a:gd name="T84" fmla="*/ 2147483647 w 201"/>
              <a:gd name="T85" fmla="*/ 2147483647 h 319"/>
              <a:gd name="T86" fmla="*/ 0 w 201"/>
              <a:gd name="T87" fmla="*/ 2147483647 h 319"/>
              <a:gd name="T88" fmla="*/ 2147483647 w 201"/>
              <a:gd name="T89" fmla="*/ 2147483647 h 319"/>
              <a:gd name="T90" fmla="*/ 2147483647 w 201"/>
              <a:gd name="T91" fmla="*/ 2147483647 h 319"/>
              <a:gd name="T92" fmla="*/ 2147483647 w 201"/>
              <a:gd name="T93" fmla="*/ 2147483647 h 319"/>
              <a:gd name="T94" fmla="*/ 2147483647 w 201"/>
              <a:gd name="T95" fmla="*/ 2147483647 h 319"/>
              <a:gd name="T96" fmla="*/ 2147483647 w 201"/>
              <a:gd name="T97" fmla="*/ 2147483647 h 319"/>
              <a:gd name="T98" fmla="*/ 2147483647 w 201"/>
              <a:gd name="T99" fmla="*/ 2147483647 h 319"/>
              <a:gd name="T100" fmla="*/ 2147483647 w 201"/>
              <a:gd name="T101" fmla="*/ 2147483647 h 319"/>
              <a:gd name="T102" fmla="*/ 2147483647 w 201"/>
              <a:gd name="T103" fmla="*/ 2147483647 h 319"/>
              <a:gd name="T104" fmla="*/ 2147483647 w 201"/>
              <a:gd name="T105" fmla="*/ 2147483647 h 319"/>
              <a:gd name="T106" fmla="*/ 2147483647 w 201"/>
              <a:gd name="T107" fmla="*/ 2147483647 h 319"/>
              <a:gd name="T108" fmla="*/ 2147483647 w 201"/>
              <a:gd name="T109" fmla="*/ 2147483647 h 319"/>
              <a:gd name="T110" fmla="*/ 2147483647 w 201"/>
              <a:gd name="T111" fmla="*/ 2147483647 h 3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01"/>
              <a:gd name="T169" fmla="*/ 0 h 319"/>
              <a:gd name="T170" fmla="*/ 201 w 201"/>
              <a:gd name="T171" fmla="*/ 319 h 3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01" h="319">
                <a:moveTo>
                  <a:pt x="84" y="267"/>
                </a:moveTo>
                <a:lnTo>
                  <a:pt x="88" y="270"/>
                </a:lnTo>
                <a:lnTo>
                  <a:pt x="93" y="277"/>
                </a:lnTo>
                <a:lnTo>
                  <a:pt x="97" y="283"/>
                </a:lnTo>
                <a:lnTo>
                  <a:pt x="95" y="290"/>
                </a:lnTo>
                <a:lnTo>
                  <a:pt x="88" y="294"/>
                </a:lnTo>
                <a:lnTo>
                  <a:pt x="82" y="296"/>
                </a:lnTo>
                <a:lnTo>
                  <a:pt x="78" y="301"/>
                </a:lnTo>
                <a:lnTo>
                  <a:pt x="80" y="308"/>
                </a:lnTo>
                <a:lnTo>
                  <a:pt x="82" y="315"/>
                </a:lnTo>
                <a:lnTo>
                  <a:pt x="85" y="318"/>
                </a:lnTo>
                <a:lnTo>
                  <a:pt x="92" y="319"/>
                </a:lnTo>
                <a:lnTo>
                  <a:pt x="104" y="319"/>
                </a:lnTo>
                <a:lnTo>
                  <a:pt x="116" y="319"/>
                </a:lnTo>
                <a:lnTo>
                  <a:pt x="123" y="318"/>
                </a:lnTo>
                <a:lnTo>
                  <a:pt x="129" y="316"/>
                </a:lnTo>
                <a:lnTo>
                  <a:pt x="136" y="312"/>
                </a:lnTo>
                <a:lnTo>
                  <a:pt x="144" y="309"/>
                </a:lnTo>
                <a:lnTo>
                  <a:pt x="151" y="305"/>
                </a:lnTo>
                <a:lnTo>
                  <a:pt x="158" y="304"/>
                </a:lnTo>
                <a:lnTo>
                  <a:pt x="164" y="304"/>
                </a:lnTo>
                <a:lnTo>
                  <a:pt x="171" y="306"/>
                </a:lnTo>
                <a:lnTo>
                  <a:pt x="176" y="306"/>
                </a:lnTo>
                <a:lnTo>
                  <a:pt x="182" y="305"/>
                </a:lnTo>
                <a:lnTo>
                  <a:pt x="187" y="300"/>
                </a:lnTo>
                <a:lnTo>
                  <a:pt x="191" y="294"/>
                </a:lnTo>
                <a:lnTo>
                  <a:pt x="197" y="289"/>
                </a:lnTo>
                <a:lnTo>
                  <a:pt x="198" y="285"/>
                </a:lnTo>
                <a:lnTo>
                  <a:pt x="191" y="279"/>
                </a:lnTo>
                <a:lnTo>
                  <a:pt x="180" y="273"/>
                </a:lnTo>
                <a:lnTo>
                  <a:pt x="173" y="270"/>
                </a:lnTo>
                <a:lnTo>
                  <a:pt x="169" y="266"/>
                </a:lnTo>
                <a:lnTo>
                  <a:pt x="172" y="263"/>
                </a:lnTo>
                <a:lnTo>
                  <a:pt x="177" y="259"/>
                </a:lnTo>
                <a:lnTo>
                  <a:pt x="181" y="256"/>
                </a:lnTo>
                <a:lnTo>
                  <a:pt x="182" y="251"/>
                </a:lnTo>
                <a:lnTo>
                  <a:pt x="182" y="244"/>
                </a:lnTo>
                <a:lnTo>
                  <a:pt x="180" y="238"/>
                </a:lnTo>
                <a:lnTo>
                  <a:pt x="179" y="235"/>
                </a:lnTo>
                <a:lnTo>
                  <a:pt x="179" y="232"/>
                </a:lnTo>
                <a:lnTo>
                  <a:pt x="182" y="227"/>
                </a:lnTo>
                <a:lnTo>
                  <a:pt x="188" y="219"/>
                </a:lnTo>
                <a:lnTo>
                  <a:pt x="195" y="209"/>
                </a:lnTo>
                <a:lnTo>
                  <a:pt x="197" y="197"/>
                </a:lnTo>
                <a:lnTo>
                  <a:pt x="190" y="187"/>
                </a:lnTo>
                <a:lnTo>
                  <a:pt x="177" y="179"/>
                </a:lnTo>
                <a:lnTo>
                  <a:pt x="168" y="173"/>
                </a:lnTo>
                <a:lnTo>
                  <a:pt x="165" y="168"/>
                </a:lnTo>
                <a:lnTo>
                  <a:pt x="168" y="162"/>
                </a:lnTo>
                <a:lnTo>
                  <a:pt x="177" y="156"/>
                </a:lnTo>
                <a:lnTo>
                  <a:pt x="188" y="149"/>
                </a:lnTo>
                <a:lnTo>
                  <a:pt x="195" y="139"/>
                </a:lnTo>
                <a:lnTo>
                  <a:pt x="195" y="130"/>
                </a:lnTo>
                <a:lnTo>
                  <a:pt x="192" y="120"/>
                </a:lnTo>
                <a:lnTo>
                  <a:pt x="194" y="109"/>
                </a:lnTo>
                <a:lnTo>
                  <a:pt x="195" y="100"/>
                </a:lnTo>
                <a:lnTo>
                  <a:pt x="196" y="90"/>
                </a:lnTo>
                <a:lnTo>
                  <a:pt x="197" y="77"/>
                </a:lnTo>
                <a:lnTo>
                  <a:pt x="199" y="65"/>
                </a:lnTo>
                <a:lnTo>
                  <a:pt x="201" y="55"/>
                </a:lnTo>
                <a:lnTo>
                  <a:pt x="196" y="52"/>
                </a:lnTo>
                <a:lnTo>
                  <a:pt x="189" y="54"/>
                </a:lnTo>
                <a:lnTo>
                  <a:pt x="183" y="54"/>
                </a:lnTo>
                <a:lnTo>
                  <a:pt x="183" y="51"/>
                </a:lnTo>
                <a:lnTo>
                  <a:pt x="190" y="40"/>
                </a:lnTo>
                <a:lnTo>
                  <a:pt x="197" y="29"/>
                </a:lnTo>
                <a:lnTo>
                  <a:pt x="199" y="18"/>
                </a:lnTo>
                <a:lnTo>
                  <a:pt x="198" y="10"/>
                </a:lnTo>
                <a:lnTo>
                  <a:pt x="194" y="6"/>
                </a:lnTo>
                <a:lnTo>
                  <a:pt x="192" y="5"/>
                </a:lnTo>
                <a:lnTo>
                  <a:pt x="190" y="5"/>
                </a:lnTo>
                <a:lnTo>
                  <a:pt x="189" y="5"/>
                </a:lnTo>
                <a:lnTo>
                  <a:pt x="187" y="5"/>
                </a:lnTo>
                <a:lnTo>
                  <a:pt x="179" y="6"/>
                </a:lnTo>
                <a:lnTo>
                  <a:pt x="173" y="3"/>
                </a:lnTo>
                <a:lnTo>
                  <a:pt x="168" y="1"/>
                </a:lnTo>
                <a:lnTo>
                  <a:pt x="164" y="0"/>
                </a:lnTo>
                <a:lnTo>
                  <a:pt x="163" y="0"/>
                </a:lnTo>
                <a:lnTo>
                  <a:pt x="161" y="0"/>
                </a:lnTo>
                <a:lnTo>
                  <a:pt x="160" y="1"/>
                </a:lnTo>
                <a:lnTo>
                  <a:pt x="159" y="2"/>
                </a:lnTo>
                <a:lnTo>
                  <a:pt x="156" y="5"/>
                </a:lnTo>
                <a:lnTo>
                  <a:pt x="151" y="6"/>
                </a:lnTo>
                <a:lnTo>
                  <a:pt x="145" y="6"/>
                </a:lnTo>
                <a:lnTo>
                  <a:pt x="139" y="7"/>
                </a:lnTo>
                <a:lnTo>
                  <a:pt x="135" y="8"/>
                </a:lnTo>
                <a:lnTo>
                  <a:pt x="129" y="9"/>
                </a:lnTo>
                <a:lnTo>
                  <a:pt x="126" y="10"/>
                </a:lnTo>
                <a:lnTo>
                  <a:pt x="123" y="14"/>
                </a:lnTo>
                <a:lnTo>
                  <a:pt x="121" y="17"/>
                </a:lnTo>
                <a:lnTo>
                  <a:pt x="119" y="18"/>
                </a:lnTo>
                <a:lnTo>
                  <a:pt x="115" y="18"/>
                </a:lnTo>
                <a:lnTo>
                  <a:pt x="108" y="20"/>
                </a:lnTo>
                <a:lnTo>
                  <a:pt x="100" y="23"/>
                </a:lnTo>
                <a:lnTo>
                  <a:pt x="93" y="26"/>
                </a:lnTo>
                <a:lnTo>
                  <a:pt x="87" y="31"/>
                </a:lnTo>
                <a:lnTo>
                  <a:pt x="82" y="39"/>
                </a:lnTo>
                <a:lnTo>
                  <a:pt x="80" y="47"/>
                </a:lnTo>
                <a:lnTo>
                  <a:pt x="81" y="54"/>
                </a:lnTo>
                <a:lnTo>
                  <a:pt x="81" y="59"/>
                </a:lnTo>
                <a:lnTo>
                  <a:pt x="80" y="60"/>
                </a:lnTo>
                <a:lnTo>
                  <a:pt x="74" y="61"/>
                </a:lnTo>
                <a:lnTo>
                  <a:pt x="67" y="62"/>
                </a:lnTo>
                <a:lnTo>
                  <a:pt x="60" y="66"/>
                </a:lnTo>
                <a:lnTo>
                  <a:pt x="59" y="70"/>
                </a:lnTo>
                <a:lnTo>
                  <a:pt x="57" y="74"/>
                </a:lnTo>
                <a:lnTo>
                  <a:pt x="52" y="77"/>
                </a:lnTo>
                <a:lnTo>
                  <a:pt x="46" y="81"/>
                </a:lnTo>
                <a:lnTo>
                  <a:pt x="43" y="84"/>
                </a:lnTo>
                <a:lnTo>
                  <a:pt x="40" y="89"/>
                </a:lnTo>
                <a:lnTo>
                  <a:pt x="37" y="93"/>
                </a:lnTo>
                <a:lnTo>
                  <a:pt x="35" y="99"/>
                </a:lnTo>
                <a:lnTo>
                  <a:pt x="38" y="107"/>
                </a:lnTo>
                <a:lnTo>
                  <a:pt x="44" y="115"/>
                </a:lnTo>
                <a:lnTo>
                  <a:pt x="47" y="122"/>
                </a:lnTo>
                <a:lnTo>
                  <a:pt x="49" y="128"/>
                </a:lnTo>
                <a:lnTo>
                  <a:pt x="47" y="132"/>
                </a:lnTo>
                <a:lnTo>
                  <a:pt x="45" y="138"/>
                </a:lnTo>
                <a:lnTo>
                  <a:pt x="44" y="143"/>
                </a:lnTo>
                <a:lnTo>
                  <a:pt x="43" y="143"/>
                </a:lnTo>
                <a:lnTo>
                  <a:pt x="38" y="136"/>
                </a:lnTo>
                <a:lnTo>
                  <a:pt x="34" y="126"/>
                </a:lnTo>
                <a:lnTo>
                  <a:pt x="31" y="118"/>
                </a:lnTo>
                <a:lnTo>
                  <a:pt x="28" y="113"/>
                </a:lnTo>
                <a:lnTo>
                  <a:pt x="24" y="114"/>
                </a:lnTo>
                <a:lnTo>
                  <a:pt x="21" y="118"/>
                </a:lnTo>
                <a:lnTo>
                  <a:pt x="16" y="123"/>
                </a:lnTo>
                <a:lnTo>
                  <a:pt x="12" y="128"/>
                </a:lnTo>
                <a:lnTo>
                  <a:pt x="9" y="132"/>
                </a:lnTo>
                <a:lnTo>
                  <a:pt x="7" y="141"/>
                </a:lnTo>
                <a:lnTo>
                  <a:pt x="4" y="153"/>
                </a:lnTo>
                <a:lnTo>
                  <a:pt x="0" y="166"/>
                </a:lnTo>
                <a:lnTo>
                  <a:pt x="0" y="176"/>
                </a:lnTo>
                <a:lnTo>
                  <a:pt x="1" y="184"/>
                </a:lnTo>
                <a:lnTo>
                  <a:pt x="2" y="190"/>
                </a:lnTo>
                <a:lnTo>
                  <a:pt x="6" y="195"/>
                </a:lnTo>
                <a:lnTo>
                  <a:pt x="12" y="198"/>
                </a:lnTo>
                <a:lnTo>
                  <a:pt x="19" y="199"/>
                </a:lnTo>
                <a:lnTo>
                  <a:pt x="23" y="200"/>
                </a:lnTo>
                <a:lnTo>
                  <a:pt x="27" y="200"/>
                </a:lnTo>
                <a:lnTo>
                  <a:pt x="30" y="199"/>
                </a:lnTo>
                <a:lnTo>
                  <a:pt x="31" y="200"/>
                </a:lnTo>
                <a:lnTo>
                  <a:pt x="30" y="205"/>
                </a:lnTo>
                <a:lnTo>
                  <a:pt x="28" y="211"/>
                </a:lnTo>
                <a:lnTo>
                  <a:pt x="24" y="215"/>
                </a:lnTo>
                <a:lnTo>
                  <a:pt x="23" y="219"/>
                </a:lnTo>
                <a:lnTo>
                  <a:pt x="24" y="224"/>
                </a:lnTo>
                <a:lnTo>
                  <a:pt x="28" y="229"/>
                </a:lnTo>
                <a:lnTo>
                  <a:pt x="31" y="234"/>
                </a:lnTo>
                <a:lnTo>
                  <a:pt x="36" y="238"/>
                </a:lnTo>
                <a:lnTo>
                  <a:pt x="44" y="245"/>
                </a:lnTo>
                <a:lnTo>
                  <a:pt x="54" y="248"/>
                </a:lnTo>
                <a:lnTo>
                  <a:pt x="63" y="244"/>
                </a:lnTo>
                <a:lnTo>
                  <a:pt x="70" y="237"/>
                </a:lnTo>
                <a:lnTo>
                  <a:pt x="75" y="232"/>
                </a:lnTo>
                <a:lnTo>
                  <a:pt x="77" y="229"/>
                </a:lnTo>
                <a:lnTo>
                  <a:pt x="82" y="230"/>
                </a:lnTo>
                <a:lnTo>
                  <a:pt x="88" y="234"/>
                </a:lnTo>
                <a:lnTo>
                  <a:pt x="96" y="240"/>
                </a:lnTo>
                <a:lnTo>
                  <a:pt x="104" y="247"/>
                </a:lnTo>
                <a:lnTo>
                  <a:pt x="111" y="256"/>
                </a:lnTo>
                <a:lnTo>
                  <a:pt x="113" y="263"/>
                </a:lnTo>
                <a:lnTo>
                  <a:pt x="113" y="264"/>
                </a:lnTo>
                <a:lnTo>
                  <a:pt x="110" y="262"/>
                </a:lnTo>
                <a:lnTo>
                  <a:pt x="103" y="256"/>
                </a:lnTo>
                <a:lnTo>
                  <a:pt x="93" y="252"/>
                </a:lnTo>
                <a:lnTo>
                  <a:pt x="85" y="252"/>
                </a:lnTo>
                <a:lnTo>
                  <a:pt x="82" y="258"/>
                </a:lnTo>
                <a:lnTo>
                  <a:pt x="84" y="267"/>
                </a:lnTo>
                <a:close/>
              </a:path>
            </a:pathLst>
          </a:custGeom>
          <a:solidFill>
            <a:srgbClr val="B5444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81" name="Freeform 440"/>
          <p:cNvSpPr>
            <a:spLocks/>
          </p:cNvSpPr>
          <p:nvPr/>
        </p:nvSpPr>
        <p:spPr bwMode="auto">
          <a:xfrm>
            <a:off x="2076450" y="1930400"/>
            <a:ext cx="36513" cy="17463"/>
          </a:xfrm>
          <a:custGeom>
            <a:avLst/>
            <a:gdLst>
              <a:gd name="T0" fmla="*/ 2147483647 w 34"/>
              <a:gd name="T1" fmla="*/ 0 h 18"/>
              <a:gd name="T2" fmla="*/ 2147483647 w 34"/>
              <a:gd name="T3" fmla="*/ 2147483647 h 18"/>
              <a:gd name="T4" fmla="*/ 2147483647 w 34"/>
              <a:gd name="T5" fmla="*/ 2147483647 h 18"/>
              <a:gd name="T6" fmla="*/ 2147483647 w 34"/>
              <a:gd name="T7" fmla="*/ 2147483647 h 18"/>
              <a:gd name="T8" fmla="*/ 2147483647 w 34"/>
              <a:gd name="T9" fmla="*/ 2147483647 h 18"/>
              <a:gd name="T10" fmla="*/ 2147483647 w 34"/>
              <a:gd name="T11" fmla="*/ 2147483647 h 18"/>
              <a:gd name="T12" fmla="*/ 2147483647 w 34"/>
              <a:gd name="T13" fmla="*/ 2147483647 h 18"/>
              <a:gd name="T14" fmla="*/ 2147483647 w 34"/>
              <a:gd name="T15" fmla="*/ 2147483647 h 18"/>
              <a:gd name="T16" fmla="*/ 2147483647 w 34"/>
              <a:gd name="T17" fmla="*/ 2147483647 h 18"/>
              <a:gd name="T18" fmla="*/ 2147483647 w 34"/>
              <a:gd name="T19" fmla="*/ 2147483647 h 18"/>
              <a:gd name="T20" fmla="*/ 0 w 34"/>
              <a:gd name="T21" fmla="*/ 2147483647 h 18"/>
              <a:gd name="T22" fmla="*/ 0 w 34"/>
              <a:gd name="T23" fmla="*/ 2147483647 h 18"/>
              <a:gd name="T24" fmla="*/ 2147483647 w 34"/>
              <a:gd name="T25" fmla="*/ 2147483647 h 18"/>
              <a:gd name="T26" fmla="*/ 2147483647 w 34"/>
              <a:gd name="T27" fmla="*/ 2147483647 h 18"/>
              <a:gd name="T28" fmla="*/ 2147483647 w 34"/>
              <a:gd name="T29" fmla="*/ 2147483647 h 18"/>
              <a:gd name="T30" fmla="*/ 2147483647 w 34"/>
              <a:gd name="T31" fmla="*/ 2147483647 h 18"/>
              <a:gd name="T32" fmla="*/ 2147483647 w 34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18"/>
              <a:gd name="T53" fmla="*/ 34 w 34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18">
                <a:moveTo>
                  <a:pt x="31" y="0"/>
                </a:moveTo>
                <a:lnTo>
                  <a:pt x="32" y="1"/>
                </a:lnTo>
                <a:lnTo>
                  <a:pt x="34" y="3"/>
                </a:lnTo>
                <a:lnTo>
                  <a:pt x="34" y="6"/>
                </a:lnTo>
                <a:lnTo>
                  <a:pt x="30" y="10"/>
                </a:lnTo>
                <a:lnTo>
                  <a:pt x="24" y="14"/>
                </a:lnTo>
                <a:lnTo>
                  <a:pt x="22" y="16"/>
                </a:lnTo>
                <a:lnTo>
                  <a:pt x="19" y="18"/>
                </a:lnTo>
                <a:lnTo>
                  <a:pt x="12" y="18"/>
                </a:lnTo>
                <a:lnTo>
                  <a:pt x="4" y="16"/>
                </a:lnTo>
                <a:lnTo>
                  <a:pt x="0" y="13"/>
                </a:lnTo>
                <a:lnTo>
                  <a:pt x="0" y="9"/>
                </a:lnTo>
                <a:lnTo>
                  <a:pt x="4" y="7"/>
                </a:lnTo>
                <a:lnTo>
                  <a:pt x="14" y="4"/>
                </a:lnTo>
                <a:lnTo>
                  <a:pt x="22" y="2"/>
                </a:lnTo>
                <a:lnTo>
                  <a:pt x="29" y="1"/>
                </a:lnTo>
                <a:lnTo>
                  <a:pt x="31" y="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82" name="Freeform 441"/>
          <p:cNvSpPr>
            <a:spLocks/>
          </p:cNvSpPr>
          <p:nvPr/>
        </p:nvSpPr>
        <p:spPr bwMode="auto">
          <a:xfrm>
            <a:off x="2057400" y="1884363"/>
            <a:ext cx="33338" cy="47625"/>
          </a:xfrm>
          <a:custGeom>
            <a:avLst/>
            <a:gdLst>
              <a:gd name="T0" fmla="*/ 2147483647 w 34"/>
              <a:gd name="T1" fmla="*/ 2147483647 h 46"/>
              <a:gd name="T2" fmla="*/ 2147483647 w 34"/>
              <a:gd name="T3" fmla="*/ 2147483647 h 46"/>
              <a:gd name="T4" fmla="*/ 2147483647 w 34"/>
              <a:gd name="T5" fmla="*/ 2147483647 h 46"/>
              <a:gd name="T6" fmla="*/ 2147483647 w 34"/>
              <a:gd name="T7" fmla="*/ 0 h 46"/>
              <a:gd name="T8" fmla="*/ 2147483647 w 34"/>
              <a:gd name="T9" fmla="*/ 0 h 46"/>
              <a:gd name="T10" fmla="*/ 2147483647 w 34"/>
              <a:gd name="T11" fmla="*/ 2147483647 h 46"/>
              <a:gd name="T12" fmla="*/ 0 w 34"/>
              <a:gd name="T13" fmla="*/ 2147483647 h 46"/>
              <a:gd name="T14" fmla="*/ 2147483647 w 34"/>
              <a:gd name="T15" fmla="*/ 2147483647 h 46"/>
              <a:gd name="T16" fmla="*/ 2147483647 w 34"/>
              <a:gd name="T17" fmla="*/ 2147483647 h 46"/>
              <a:gd name="T18" fmla="*/ 2147483647 w 34"/>
              <a:gd name="T19" fmla="*/ 2147483647 h 46"/>
              <a:gd name="T20" fmla="*/ 2147483647 w 34"/>
              <a:gd name="T21" fmla="*/ 2147483647 h 46"/>
              <a:gd name="T22" fmla="*/ 2147483647 w 34"/>
              <a:gd name="T23" fmla="*/ 2147483647 h 46"/>
              <a:gd name="T24" fmla="*/ 2147483647 w 34"/>
              <a:gd name="T25" fmla="*/ 2147483647 h 46"/>
              <a:gd name="T26" fmla="*/ 2147483647 w 34"/>
              <a:gd name="T27" fmla="*/ 2147483647 h 46"/>
              <a:gd name="T28" fmla="*/ 2147483647 w 34"/>
              <a:gd name="T29" fmla="*/ 2147483647 h 46"/>
              <a:gd name="T30" fmla="*/ 2147483647 w 34"/>
              <a:gd name="T31" fmla="*/ 2147483647 h 46"/>
              <a:gd name="T32" fmla="*/ 2147483647 w 34"/>
              <a:gd name="T33" fmla="*/ 2147483647 h 46"/>
              <a:gd name="T34" fmla="*/ 2147483647 w 34"/>
              <a:gd name="T35" fmla="*/ 2147483647 h 46"/>
              <a:gd name="T36" fmla="*/ 2147483647 w 34"/>
              <a:gd name="T37" fmla="*/ 2147483647 h 46"/>
              <a:gd name="T38" fmla="*/ 2147483647 w 34"/>
              <a:gd name="T39" fmla="*/ 2147483647 h 46"/>
              <a:gd name="T40" fmla="*/ 2147483647 w 34"/>
              <a:gd name="T41" fmla="*/ 2147483647 h 46"/>
              <a:gd name="T42" fmla="*/ 2147483647 w 34"/>
              <a:gd name="T43" fmla="*/ 2147483647 h 46"/>
              <a:gd name="T44" fmla="*/ 2147483647 w 34"/>
              <a:gd name="T45" fmla="*/ 2147483647 h 46"/>
              <a:gd name="T46" fmla="*/ 2147483647 w 34"/>
              <a:gd name="T47" fmla="*/ 2147483647 h 46"/>
              <a:gd name="T48" fmla="*/ 2147483647 w 34"/>
              <a:gd name="T49" fmla="*/ 2147483647 h 4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4"/>
              <a:gd name="T76" fmla="*/ 0 h 46"/>
              <a:gd name="T77" fmla="*/ 34 w 34"/>
              <a:gd name="T78" fmla="*/ 46 h 4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4" h="46">
                <a:moveTo>
                  <a:pt x="22" y="14"/>
                </a:moveTo>
                <a:lnTo>
                  <a:pt x="20" y="10"/>
                </a:lnTo>
                <a:lnTo>
                  <a:pt x="14" y="5"/>
                </a:lnTo>
                <a:lnTo>
                  <a:pt x="7" y="0"/>
                </a:lnTo>
                <a:lnTo>
                  <a:pt x="3" y="0"/>
                </a:lnTo>
                <a:lnTo>
                  <a:pt x="1" y="5"/>
                </a:lnTo>
                <a:lnTo>
                  <a:pt x="0" y="10"/>
                </a:lnTo>
                <a:lnTo>
                  <a:pt x="1" y="15"/>
                </a:lnTo>
                <a:lnTo>
                  <a:pt x="1" y="20"/>
                </a:lnTo>
                <a:lnTo>
                  <a:pt x="3" y="27"/>
                </a:lnTo>
                <a:lnTo>
                  <a:pt x="4" y="36"/>
                </a:lnTo>
                <a:lnTo>
                  <a:pt x="7" y="43"/>
                </a:lnTo>
                <a:lnTo>
                  <a:pt x="11" y="46"/>
                </a:lnTo>
                <a:lnTo>
                  <a:pt x="16" y="46"/>
                </a:lnTo>
                <a:lnTo>
                  <a:pt x="21" y="44"/>
                </a:lnTo>
                <a:lnTo>
                  <a:pt x="26" y="42"/>
                </a:lnTo>
                <a:lnTo>
                  <a:pt x="29" y="38"/>
                </a:lnTo>
                <a:lnTo>
                  <a:pt x="31" y="33"/>
                </a:lnTo>
                <a:lnTo>
                  <a:pt x="34" y="30"/>
                </a:lnTo>
                <a:lnTo>
                  <a:pt x="34" y="27"/>
                </a:lnTo>
                <a:lnTo>
                  <a:pt x="30" y="22"/>
                </a:lnTo>
                <a:lnTo>
                  <a:pt x="26" y="17"/>
                </a:lnTo>
                <a:lnTo>
                  <a:pt x="23" y="15"/>
                </a:lnTo>
                <a:lnTo>
                  <a:pt x="22" y="14"/>
                </a:lnTo>
                <a:close/>
              </a:path>
            </a:pathLst>
          </a:custGeom>
          <a:solidFill>
            <a:srgbClr val="B5444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83" name="Freeform 442"/>
          <p:cNvSpPr>
            <a:spLocks/>
          </p:cNvSpPr>
          <p:nvPr/>
        </p:nvSpPr>
        <p:spPr bwMode="auto">
          <a:xfrm>
            <a:off x="1990725" y="1862138"/>
            <a:ext cx="60325" cy="68262"/>
          </a:xfrm>
          <a:custGeom>
            <a:avLst/>
            <a:gdLst>
              <a:gd name="T0" fmla="*/ 2147483647 w 58"/>
              <a:gd name="T1" fmla="*/ 2147483647 h 67"/>
              <a:gd name="T2" fmla="*/ 2147483647 w 58"/>
              <a:gd name="T3" fmla="*/ 2147483647 h 67"/>
              <a:gd name="T4" fmla="*/ 2147483647 w 58"/>
              <a:gd name="T5" fmla="*/ 2147483647 h 67"/>
              <a:gd name="T6" fmla="*/ 2147483647 w 58"/>
              <a:gd name="T7" fmla="*/ 2147483647 h 67"/>
              <a:gd name="T8" fmla="*/ 2147483647 w 58"/>
              <a:gd name="T9" fmla="*/ 2147483647 h 67"/>
              <a:gd name="T10" fmla="*/ 2147483647 w 58"/>
              <a:gd name="T11" fmla="*/ 2147483647 h 67"/>
              <a:gd name="T12" fmla="*/ 2147483647 w 58"/>
              <a:gd name="T13" fmla="*/ 2147483647 h 67"/>
              <a:gd name="T14" fmla="*/ 2147483647 w 58"/>
              <a:gd name="T15" fmla="*/ 2147483647 h 67"/>
              <a:gd name="T16" fmla="*/ 2147483647 w 58"/>
              <a:gd name="T17" fmla="*/ 2147483647 h 67"/>
              <a:gd name="T18" fmla="*/ 2147483647 w 58"/>
              <a:gd name="T19" fmla="*/ 2147483647 h 67"/>
              <a:gd name="T20" fmla="*/ 2147483647 w 58"/>
              <a:gd name="T21" fmla="*/ 2147483647 h 67"/>
              <a:gd name="T22" fmla="*/ 2147483647 w 58"/>
              <a:gd name="T23" fmla="*/ 2147483647 h 67"/>
              <a:gd name="T24" fmla="*/ 2147483647 w 58"/>
              <a:gd name="T25" fmla="*/ 2147483647 h 67"/>
              <a:gd name="T26" fmla="*/ 2147483647 w 58"/>
              <a:gd name="T27" fmla="*/ 2147483647 h 67"/>
              <a:gd name="T28" fmla="*/ 2147483647 w 58"/>
              <a:gd name="T29" fmla="*/ 2147483647 h 67"/>
              <a:gd name="T30" fmla="*/ 2147483647 w 58"/>
              <a:gd name="T31" fmla="*/ 2147483647 h 67"/>
              <a:gd name="T32" fmla="*/ 2147483647 w 58"/>
              <a:gd name="T33" fmla="*/ 2147483647 h 67"/>
              <a:gd name="T34" fmla="*/ 2147483647 w 58"/>
              <a:gd name="T35" fmla="*/ 2147483647 h 67"/>
              <a:gd name="T36" fmla="*/ 2147483647 w 58"/>
              <a:gd name="T37" fmla="*/ 2147483647 h 67"/>
              <a:gd name="T38" fmla="*/ 2147483647 w 58"/>
              <a:gd name="T39" fmla="*/ 2147483647 h 67"/>
              <a:gd name="T40" fmla="*/ 2147483647 w 58"/>
              <a:gd name="T41" fmla="*/ 2147483647 h 67"/>
              <a:gd name="T42" fmla="*/ 2147483647 w 58"/>
              <a:gd name="T43" fmla="*/ 2147483647 h 67"/>
              <a:gd name="T44" fmla="*/ 2147483647 w 58"/>
              <a:gd name="T45" fmla="*/ 2147483647 h 67"/>
              <a:gd name="T46" fmla="*/ 0 w 58"/>
              <a:gd name="T47" fmla="*/ 2147483647 h 67"/>
              <a:gd name="T48" fmla="*/ 2147483647 w 58"/>
              <a:gd name="T49" fmla="*/ 0 h 67"/>
              <a:gd name="T50" fmla="*/ 2147483647 w 58"/>
              <a:gd name="T51" fmla="*/ 0 h 67"/>
              <a:gd name="T52" fmla="*/ 2147483647 w 58"/>
              <a:gd name="T53" fmla="*/ 0 h 67"/>
              <a:gd name="T54" fmla="*/ 2147483647 w 58"/>
              <a:gd name="T55" fmla="*/ 2147483647 h 67"/>
              <a:gd name="T56" fmla="*/ 2147483647 w 58"/>
              <a:gd name="T57" fmla="*/ 2147483647 h 67"/>
              <a:gd name="T58" fmla="*/ 2147483647 w 58"/>
              <a:gd name="T59" fmla="*/ 2147483647 h 67"/>
              <a:gd name="T60" fmla="*/ 2147483647 w 58"/>
              <a:gd name="T61" fmla="*/ 2147483647 h 67"/>
              <a:gd name="T62" fmla="*/ 2147483647 w 58"/>
              <a:gd name="T63" fmla="*/ 2147483647 h 67"/>
              <a:gd name="T64" fmla="*/ 2147483647 w 58"/>
              <a:gd name="T65" fmla="*/ 2147483647 h 67"/>
              <a:gd name="T66" fmla="*/ 2147483647 w 58"/>
              <a:gd name="T67" fmla="*/ 2147483647 h 67"/>
              <a:gd name="T68" fmla="*/ 2147483647 w 58"/>
              <a:gd name="T69" fmla="*/ 2147483647 h 67"/>
              <a:gd name="T70" fmla="*/ 2147483647 w 58"/>
              <a:gd name="T71" fmla="*/ 2147483647 h 67"/>
              <a:gd name="T72" fmla="*/ 2147483647 w 58"/>
              <a:gd name="T73" fmla="*/ 2147483647 h 6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"/>
              <a:gd name="T112" fmla="*/ 0 h 67"/>
              <a:gd name="T113" fmla="*/ 58 w 58"/>
              <a:gd name="T114" fmla="*/ 67 h 6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" h="67">
                <a:moveTo>
                  <a:pt x="53" y="34"/>
                </a:moveTo>
                <a:lnTo>
                  <a:pt x="54" y="37"/>
                </a:lnTo>
                <a:lnTo>
                  <a:pt x="57" y="44"/>
                </a:lnTo>
                <a:lnTo>
                  <a:pt x="58" y="53"/>
                </a:lnTo>
                <a:lnTo>
                  <a:pt x="57" y="60"/>
                </a:lnTo>
                <a:lnTo>
                  <a:pt x="54" y="64"/>
                </a:lnTo>
                <a:lnTo>
                  <a:pt x="52" y="66"/>
                </a:lnTo>
                <a:lnTo>
                  <a:pt x="48" y="67"/>
                </a:lnTo>
                <a:lnTo>
                  <a:pt x="44" y="65"/>
                </a:lnTo>
                <a:lnTo>
                  <a:pt x="39" y="62"/>
                </a:lnTo>
                <a:lnTo>
                  <a:pt x="35" y="60"/>
                </a:lnTo>
                <a:lnTo>
                  <a:pt x="32" y="58"/>
                </a:lnTo>
                <a:lnTo>
                  <a:pt x="29" y="53"/>
                </a:lnTo>
                <a:lnTo>
                  <a:pt x="24" y="50"/>
                </a:lnTo>
                <a:lnTo>
                  <a:pt x="17" y="49"/>
                </a:lnTo>
                <a:lnTo>
                  <a:pt x="12" y="47"/>
                </a:lnTo>
                <a:lnTo>
                  <a:pt x="8" y="42"/>
                </a:lnTo>
                <a:lnTo>
                  <a:pt x="9" y="37"/>
                </a:lnTo>
                <a:lnTo>
                  <a:pt x="13" y="37"/>
                </a:lnTo>
                <a:lnTo>
                  <a:pt x="15" y="36"/>
                </a:lnTo>
                <a:lnTo>
                  <a:pt x="13" y="30"/>
                </a:lnTo>
                <a:lnTo>
                  <a:pt x="7" y="20"/>
                </a:lnTo>
                <a:lnTo>
                  <a:pt x="2" y="11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4" y="0"/>
                </a:lnTo>
                <a:lnTo>
                  <a:pt x="19" y="2"/>
                </a:lnTo>
                <a:lnTo>
                  <a:pt x="23" y="8"/>
                </a:lnTo>
                <a:lnTo>
                  <a:pt x="28" y="13"/>
                </a:lnTo>
                <a:lnTo>
                  <a:pt x="34" y="15"/>
                </a:lnTo>
                <a:lnTo>
                  <a:pt x="38" y="16"/>
                </a:lnTo>
                <a:lnTo>
                  <a:pt x="40" y="19"/>
                </a:lnTo>
                <a:lnTo>
                  <a:pt x="43" y="24"/>
                </a:lnTo>
                <a:lnTo>
                  <a:pt x="47" y="29"/>
                </a:lnTo>
                <a:lnTo>
                  <a:pt x="51" y="32"/>
                </a:lnTo>
                <a:lnTo>
                  <a:pt x="53" y="34"/>
                </a:lnTo>
                <a:close/>
              </a:path>
            </a:pathLst>
          </a:custGeom>
          <a:solidFill>
            <a:srgbClr val="B5444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84" name="Freeform 443"/>
          <p:cNvSpPr>
            <a:spLocks/>
          </p:cNvSpPr>
          <p:nvPr/>
        </p:nvSpPr>
        <p:spPr bwMode="auto">
          <a:xfrm>
            <a:off x="1747838" y="2109788"/>
            <a:ext cx="269875" cy="234950"/>
          </a:xfrm>
          <a:custGeom>
            <a:avLst/>
            <a:gdLst>
              <a:gd name="T0" fmla="*/ 2147483647 w 249"/>
              <a:gd name="T1" fmla="*/ 2147483647 h 231"/>
              <a:gd name="T2" fmla="*/ 2147483647 w 249"/>
              <a:gd name="T3" fmla="*/ 2147483647 h 231"/>
              <a:gd name="T4" fmla="*/ 2147483647 w 249"/>
              <a:gd name="T5" fmla="*/ 2147483647 h 231"/>
              <a:gd name="T6" fmla="*/ 2147483647 w 249"/>
              <a:gd name="T7" fmla="*/ 2147483647 h 231"/>
              <a:gd name="T8" fmla="*/ 2147483647 w 249"/>
              <a:gd name="T9" fmla="*/ 2147483647 h 231"/>
              <a:gd name="T10" fmla="*/ 2147483647 w 249"/>
              <a:gd name="T11" fmla="*/ 2147483647 h 231"/>
              <a:gd name="T12" fmla="*/ 2147483647 w 249"/>
              <a:gd name="T13" fmla="*/ 2147483647 h 231"/>
              <a:gd name="T14" fmla="*/ 2147483647 w 249"/>
              <a:gd name="T15" fmla="*/ 2147483647 h 231"/>
              <a:gd name="T16" fmla="*/ 2147483647 w 249"/>
              <a:gd name="T17" fmla="*/ 2147483647 h 231"/>
              <a:gd name="T18" fmla="*/ 2147483647 w 249"/>
              <a:gd name="T19" fmla="*/ 2147483647 h 231"/>
              <a:gd name="T20" fmla="*/ 2147483647 w 249"/>
              <a:gd name="T21" fmla="*/ 2147483647 h 231"/>
              <a:gd name="T22" fmla="*/ 2147483647 w 249"/>
              <a:gd name="T23" fmla="*/ 2147483647 h 231"/>
              <a:gd name="T24" fmla="*/ 2147483647 w 249"/>
              <a:gd name="T25" fmla="*/ 2147483647 h 231"/>
              <a:gd name="T26" fmla="*/ 2147483647 w 249"/>
              <a:gd name="T27" fmla="*/ 2147483647 h 231"/>
              <a:gd name="T28" fmla="*/ 2147483647 w 249"/>
              <a:gd name="T29" fmla="*/ 2147483647 h 231"/>
              <a:gd name="T30" fmla="*/ 2147483647 w 249"/>
              <a:gd name="T31" fmla="*/ 2147483647 h 231"/>
              <a:gd name="T32" fmla="*/ 2147483647 w 249"/>
              <a:gd name="T33" fmla="*/ 2147483647 h 231"/>
              <a:gd name="T34" fmla="*/ 2147483647 w 249"/>
              <a:gd name="T35" fmla="*/ 2147483647 h 231"/>
              <a:gd name="T36" fmla="*/ 2147483647 w 249"/>
              <a:gd name="T37" fmla="*/ 2147483647 h 231"/>
              <a:gd name="T38" fmla="*/ 2147483647 w 249"/>
              <a:gd name="T39" fmla="*/ 2147483647 h 231"/>
              <a:gd name="T40" fmla="*/ 2147483647 w 249"/>
              <a:gd name="T41" fmla="*/ 2147483647 h 231"/>
              <a:gd name="T42" fmla="*/ 2147483647 w 249"/>
              <a:gd name="T43" fmla="*/ 2147483647 h 231"/>
              <a:gd name="T44" fmla="*/ 2147483647 w 249"/>
              <a:gd name="T45" fmla="*/ 2147483647 h 231"/>
              <a:gd name="T46" fmla="*/ 2147483647 w 249"/>
              <a:gd name="T47" fmla="*/ 2147483647 h 231"/>
              <a:gd name="T48" fmla="*/ 2147483647 w 249"/>
              <a:gd name="T49" fmla="*/ 2147483647 h 231"/>
              <a:gd name="T50" fmla="*/ 2147483647 w 249"/>
              <a:gd name="T51" fmla="*/ 2147483647 h 231"/>
              <a:gd name="T52" fmla="*/ 2147483647 w 249"/>
              <a:gd name="T53" fmla="*/ 2147483647 h 231"/>
              <a:gd name="T54" fmla="*/ 2147483647 w 249"/>
              <a:gd name="T55" fmla="*/ 2147483647 h 231"/>
              <a:gd name="T56" fmla="*/ 2147483647 w 249"/>
              <a:gd name="T57" fmla="*/ 2147483647 h 231"/>
              <a:gd name="T58" fmla="*/ 2147483647 w 249"/>
              <a:gd name="T59" fmla="*/ 2147483647 h 231"/>
              <a:gd name="T60" fmla="*/ 2147483647 w 249"/>
              <a:gd name="T61" fmla="*/ 2147483647 h 231"/>
              <a:gd name="T62" fmla="*/ 2147483647 w 249"/>
              <a:gd name="T63" fmla="*/ 2147483647 h 231"/>
              <a:gd name="T64" fmla="*/ 2147483647 w 249"/>
              <a:gd name="T65" fmla="*/ 2147483647 h 231"/>
              <a:gd name="T66" fmla="*/ 2147483647 w 249"/>
              <a:gd name="T67" fmla="*/ 2147483647 h 231"/>
              <a:gd name="T68" fmla="*/ 2147483647 w 249"/>
              <a:gd name="T69" fmla="*/ 2147483647 h 231"/>
              <a:gd name="T70" fmla="*/ 2147483647 w 249"/>
              <a:gd name="T71" fmla="*/ 2147483647 h 231"/>
              <a:gd name="T72" fmla="*/ 2147483647 w 249"/>
              <a:gd name="T73" fmla="*/ 2147483647 h 231"/>
              <a:gd name="T74" fmla="*/ 2147483647 w 249"/>
              <a:gd name="T75" fmla="*/ 2147483647 h 231"/>
              <a:gd name="T76" fmla="*/ 2147483647 w 249"/>
              <a:gd name="T77" fmla="*/ 2147483647 h 231"/>
              <a:gd name="T78" fmla="*/ 2147483647 w 249"/>
              <a:gd name="T79" fmla="*/ 2147483647 h 231"/>
              <a:gd name="T80" fmla="*/ 2147483647 w 249"/>
              <a:gd name="T81" fmla="*/ 2147483647 h 231"/>
              <a:gd name="T82" fmla="*/ 2147483647 w 249"/>
              <a:gd name="T83" fmla="*/ 2147483647 h 231"/>
              <a:gd name="T84" fmla="*/ 2147483647 w 249"/>
              <a:gd name="T85" fmla="*/ 2147483647 h 231"/>
              <a:gd name="T86" fmla="*/ 2147483647 w 249"/>
              <a:gd name="T87" fmla="*/ 2147483647 h 231"/>
              <a:gd name="T88" fmla="*/ 2147483647 w 249"/>
              <a:gd name="T89" fmla="*/ 2147483647 h 231"/>
              <a:gd name="T90" fmla="*/ 2147483647 w 249"/>
              <a:gd name="T91" fmla="*/ 2147483647 h 231"/>
              <a:gd name="T92" fmla="*/ 2147483647 w 249"/>
              <a:gd name="T93" fmla="*/ 2147483647 h 231"/>
              <a:gd name="T94" fmla="*/ 2147483647 w 249"/>
              <a:gd name="T95" fmla="*/ 2147483647 h 231"/>
              <a:gd name="T96" fmla="*/ 2147483647 w 249"/>
              <a:gd name="T97" fmla="*/ 2147483647 h 23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49"/>
              <a:gd name="T148" fmla="*/ 0 h 231"/>
              <a:gd name="T149" fmla="*/ 249 w 249"/>
              <a:gd name="T150" fmla="*/ 231 h 23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49" h="231">
                <a:moveTo>
                  <a:pt x="239" y="162"/>
                </a:moveTo>
                <a:lnTo>
                  <a:pt x="241" y="164"/>
                </a:lnTo>
                <a:lnTo>
                  <a:pt x="246" y="168"/>
                </a:lnTo>
                <a:lnTo>
                  <a:pt x="249" y="175"/>
                </a:lnTo>
                <a:lnTo>
                  <a:pt x="248" y="182"/>
                </a:lnTo>
                <a:lnTo>
                  <a:pt x="244" y="187"/>
                </a:lnTo>
                <a:lnTo>
                  <a:pt x="239" y="188"/>
                </a:lnTo>
                <a:lnTo>
                  <a:pt x="236" y="187"/>
                </a:lnTo>
                <a:lnTo>
                  <a:pt x="232" y="187"/>
                </a:lnTo>
                <a:lnTo>
                  <a:pt x="229" y="187"/>
                </a:lnTo>
                <a:lnTo>
                  <a:pt x="226" y="187"/>
                </a:lnTo>
                <a:lnTo>
                  <a:pt x="226" y="189"/>
                </a:lnTo>
                <a:lnTo>
                  <a:pt x="228" y="195"/>
                </a:lnTo>
                <a:lnTo>
                  <a:pt x="230" y="204"/>
                </a:lnTo>
                <a:lnTo>
                  <a:pt x="232" y="213"/>
                </a:lnTo>
                <a:lnTo>
                  <a:pt x="231" y="220"/>
                </a:lnTo>
                <a:lnTo>
                  <a:pt x="224" y="225"/>
                </a:lnTo>
                <a:lnTo>
                  <a:pt x="216" y="227"/>
                </a:lnTo>
                <a:lnTo>
                  <a:pt x="211" y="230"/>
                </a:lnTo>
                <a:lnTo>
                  <a:pt x="205" y="231"/>
                </a:lnTo>
                <a:lnTo>
                  <a:pt x="195" y="225"/>
                </a:lnTo>
                <a:lnTo>
                  <a:pt x="190" y="220"/>
                </a:lnTo>
                <a:lnTo>
                  <a:pt x="184" y="215"/>
                </a:lnTo>
                <a:lnTo>
                  <a:pt x="178" y="210"/>
                </a:lnTo>
                <a:lnTo>
                  <a:pt x="173" y="205"/>
                </a:lnTo>
                <a:lnTo>
                  <a:pt x="170" y="202"/>
                </a:lnTo>
                <a:lnTo>
                  <a:pt x="165" y="198"/>
                </a:lnTo>
                <a:lnTo>
                  <a:pt x="163" y="196"/>
                </a:lnTo>
                <a:lnTo>
                  <a:pt x="161" y="195"/>
                </a:lnTo>
                <a:lnTo>
                  <a:pt x="158" y="194"/>
                </a:lnTo>
                <a:lnTo>
                  <a:pt x="157" y="194"/>
                </a:lnTo>
                <a:lnTo>
                  <a:pt x="154" y="196"/>
                </a:lnTo>
                <a:lnTo>
                  <a:pt x="146" y="202"/>
                </a:lnTo>
                <a:lnTo>
                  <a:pt x="140" y="206"/>
                </a:lnTo>
                <a:lnTo>
                  <a:pt x="132" y="210"/>
                </a:lnTo>
                <a:lnTo>
                  <a:pt x="123" y="213"/>
                </a:lnTo>
                <a:lnTo>
                  <a:pt x="114" y="216"/>
                </a:lnTo>
                <a:lnTo>
                  <a:pt x="104" y="219"/>
                </a:lnTo>
                <a:lnTo>
                  <a:pt x="95" y="220"/>
                </a:lnTo>
                <a:lnTo>
                  <a:pt x="89" y="221"/>
                </a:lnTo>
                <a:lnTo>
                  <a:pt x="85" y="223"/>
                </a:lnTo>
                <a:lnTo>
                  <a:pt x="81" y="223"/>
                </a:lnTo>
                <a:lnTo>
                  <a:pt x="78" y="223"/>
                </a:lnTo>
                <a:lnTo>
                  <a:pt x="73" y="221"/>
                </a:lnTo>
                <a:lnTo>
                  <a:pt x="67" y="219"/>
                </a:lnTo>
                <a:lnTo>
                  <a:pt x="62" y="218"/>
                </a:lnTo>
                <a:lnTo>
                  <a:pt x="57" y="216"/>
                </a:lnTo>
                <a:lnTo>
                  <a:pt x="52" y="215"/>
                </a:lnTo>
                <a:lnTo>
                  <a:pt x="49" y="215"/>
                </a:lnTo>
                <a:lnTo>
                  <a:pt x="46" y="213"/>
                </a:lnTo>
                <a:lnTo>
                  <a:pt x="44" y="210"/>
                </a:lnTo>
                <a:lnTo>
                  <a:pt x="44" y="204"/>
                </a:lnTo>
                <a:lnTo>
                  <a:pt x="43" y="197"/>
                </a:lnTo>
                <a:lnTo>
                  <a:pt x="40" y="188"/>
                </a:lnTo>
                <a:lnTo>
                  <a:pt x="33" y="180"/>
                </a:lnTo>
                <a:lnTo>
                  <a:pt x="25" y="173"/>
                </a:lnTo>
                <a:lnTo>
                  <a:pt x="16" y="167"/>
                </a:lnTo>
                <a:lnTo>
                  <a:pt x="9" y="164"/>
                </a:lnTo>
                <a:lnTo>
                  <a:pt x="3" y="162"/>
                </a:lnTo>
                <a:lnTo>
                  <a:pt x="1" y="157"/>
                </a:lnTo>
                <a:lnTo>
                  <a:pt x="0" y="151"/>
                </a:lnTo>
                <a:lnTo>
                  <a:pt x="0" y="143"/>
                </a:lnTo>
                <a:lnTo>
                  <a:pt x="0" y="136"/>
                </a:lnTo>
                <a:lnTo>
                  <a:pt x="1" y="130"/>
                </a:lnTo>
                <a:lnTo>
                  <a:pt x="5" y="129"/>
                </a:lnTo>
                <a:lnTo>
                  <a:pt x="12" y="129"/>
                </a:lnTo>
                <a:lnTo>
                  <a:pt x="20" y="128"/>
                </a:lnTo>
                <a:lnTo>
                  <a:pt x="27" y="129"/>
                </a:lnTo>
                <a:lnTo>
                  <a:pt x="36" y="132"/>
                </a:lnTo>
                <a:lnTo>
                  <a:pt x="42" y="135"/>
                </a:lnTo>
                <a:lnTo>
                  <a:pt x="49" y="138"/>
                </a:lnTo>
                <a:lnTo>
                  <a:pt x="57" y="142"/>
                </a:lnTo>
                <a:lnTo>
                  <a:pt x="65" y="147"/>
                </a:lnTo>
                <a:lnTo>
                  <a:pt x="72" y="149"/>
                </a:lnTo>
                <a:lnTo>
                  <a:pt x="79" y="151"/>
                </a:lnTo>
                <a:lnTo>
                  <a:pt x="82" y="151"/>
                </a:lnTo>
                <a:lnTo>
                  <a:pt x="85" y="149"/>
                </a:lnTo>
                <a:lnTo>
                  <a:pt x="86" y="141"/>
                </a:lnTo>
                <a:lnTo>
                  <a:pt x="86" y="133"/>
                </a:lnTo>
                <a:lnTo>
                  <a:pt x="81" y="126"/>
                </a:lnTo>
                <a:lnTo>
                  <a:pt x="69" y="121"/>
                </a:lnTo>
                <a:lnTo>
                  <a:pt x="56" y="118"/>
                </a:lnTo>
                <a:lnTo>
                  <a:pt x="50" y="117"/>
                </a:lnTo>
                <a:lnTo>
                  <a:pt x="44" y="117"/>
                </a:lnTo>
                <a:lnTo>
                  <a:pt x="35" y="115"/>
                </a:lnTo>
                <a:lnTo>
                  <a:pt x="24" y="115"/>
                </a:lnTo>
                <a:lnTo>
                  <a:pt x="17" y="115"/>
                </a:lnTo>
                <a:lnTo>
                  <a:pt x="12" y="114"/>
                </a:lnTo>
                <a:lnTo>
                  <a:pt x="8" y="111"/>
                </a:lnTo>
                <a:lnTo>
                  <a:pt x="3" y="104"/>
                </a:lnTo>
                <a:lnTo>
                  <a:pt x="2" y="96"/>
                </a:lnTo>
                <a:lnTo>
                  <a:pt x="2" y="90"/>
                </a:lnTo>
                <a:lnTo>
                  <a:pt x="4" y="86"/>
                </a:lnTo>
                <a:lnTo>
                  <a:pt x="11" y="84"/>
                </a:lnTo>
                <a:lnTo>
                  <a:pt x="20" y="86"/>
                </a:lnTo>
                <a:lnTo>
                  <a:pt x="28" y="84"/>
                </a:lnTo>
                <a:lnTo>
                  <a:pt x="29" y="79"/>
                </a:lnTo>
                <a:lnTo>
                  <a:pt x="26" y="73"/>
                </a:lnTo>
                <a:lnTo>
                  <a:pt x="23" y="71"/>
                </a:lnTo>
                <a:lnTo>
                  <a:pt x="19" y="68"/>
                </a:lnTo>
                <a:lnTo>
                  <a:pt x="13" y="62"/>
                </a:lnTo>
                <a:lnTo>
                  <a:pt x="8" y="54"/>
                </a:lnTo>
                <a:lnTo>
                  <a:pt x="3" y="49"/>
                </a:lnTo>
                <a:lnTo>
                  <a:pt x="3" y="44"/>
                </a:lnTo>
                <a:lnTo>
                  <a:pt x="8" y="39"/>
                </a:lnTo>
                <a:lnTo>
                  <a:pt x="14" y="37"/>
                </a:lnTo>
                <a:lnTo>
                  <a:pt x="19" y="35"/>
                </a:lnTo>
                <a:lnTo>
                  <a:pt x="21" y="33"/>
                </a:lnTo>
                <a:lnTo>
                  <a:pt x="24" y="27"/>
                </a:lnTo>
                <a:lnTo>
                  <a:pt x="25" y="21"/>
                </a:lnTo>
                <a:lnTo>
                  <a:pt x="25" y="18"/>
                </a:lnTo>
                <a:lnTo>
                  <a:pt x="28" y="15"/>
                </a:lnTo>
                <a:lnTo>
                  <a:pt x="33" y="14"/>
                </a:lnTo>
                <a:lnTo>
                  <a:pt x="40" y="13"/>
                </a:lnTo>
                <a:lnTo>
                  <a:pt x="46" y="9"/>
                </a:lnTo>
                <a:lnTo>
                  <a:pt x="51" y="7"/>
                </a:lnTo>
                <a:lnTo>
                  <a:pt x="61" y="5"/>
                </a:lnTo>
                <a:lnTo>
                  <a:pt x="72" y="3"/>
                </a:lnTo>
                <a:lnTo>
                  <a:pt x="81" y="0"/>
                </a:lnTo>
                <a:lnTo>
                  <a:pt x="88" y="3"/>
                </a:lnTo>
                <a:lnTo>
                  <a:pt x="88" y="9"/>
                </a:lnTo>
                <a:lnTo>
                  <a:pt x="85" y="18"/>
                </a:lnTo>
                <a:lnTo>
                  <a:pt x="81" y="23"/>
                </a:lnTo>
                <a:lnTo>
                  <a:pt x="82" y="27"/>
                </a:lnTo>
                <a:lnTo>
                  <a:pt x="88" y="26"/>
                </a:lnTo>
                <a:lnTo>
                  <a:pt x="95" y="23"/>
                </a:lnTo>
                <a:lnTo>
                  <a:pt x="100" y="24"/>
                </a:lnTo>
                <a:lnTo>
                  <a:pt x="102" y="27"/>
                </a:lnTo>
                <a:lnTo>
                  <a:pt x="104" y="34"/>
                </a:lnTo>
                <a:lnTo>
                  <a:pt x="110" y="41"/>
                </a:lnTo>
                <a:lnTo>
                  <a:pt x="117" y="46"/>
                </a:lnTo>
                <a:lnTo>
                  <a:pt x="124" y="47"/>
                </a:lnTo>
                <a:lnTo>
                  <a:pt x="127" y="45"/>
                </a:lnTo>
                <a:lnTo>
                  <a:pt x="127" y="38"/>
                </a:lnTo>
                <a:lnTo>
                  <a:pt x="126" y="31"/>
                </a:lnTo>
                <a:lnTo>
                  <a:pt x="125" y="27"/>
                </a:lnTo>
                <a:lnTo>
                  <a:pt x="129" y="27"/>
                </a:lnTo>
                <a:lnTo>
                  <a:pt x="134" y="33"/>
                </a:lnTo>
                <a:lnTo>
                  <a:pt x="140" y="39"/>
                </a:lnTo>
                <a:lnTo>
                  <a:pt x="145" y="47"/>
                </a:lnTo>
                <a:lnTo>
                  <a:pt x="146" y="58"/>
                </a:lnTo>
                <a:lnTo>
                  <a:pt x="147" y="69"/>
                </a:lnTo>
                <a:lnTo>
                  <a:pt x="148" y="80"/>
                </a:lnTo>
                <a:lnTo>
                  <a:pt x="152" y="83"/>
                </a:lnTo>
                <a:lnTo>
                  <a:pt x="155" y="75"/>
                </a:lnTo>
                <a:lnTo>
                  <a:pt x="158" y="64"/>
                </a:lnTo>
                <a:lnTo>
                  <a:pt x="161" y="57"/>
                </a:lnTo>
                <a:lnTo>
                  <a:pt x="162" y="51"/>
                </a:lnTo>
                <a:lnTo>
                  <a:pt x="160" y="46"/>
                </a:lnTo>
                <a:lnTo>
                  <a:pt x="157" y="39"/>
                </a:lnTo>
                <a:lnTo>
                  <a:pt x="156" y="33"/>
                </a:lnTo>
                <a:lnTo>
                  <a:pt x="157" y="27"/>
                </a:lnTo>
                <a:lnTo>
                  <a:pt x="160" y="22"/>
                </a:lnTo>
                <a:lnTo>
                  <a:pt x="164" y="20"/>
                </a:lnTo>
                <a:lnTo>
                  <a:pt x="169" y="21"/>
                </a:lnTo>
                <a:lnTo>
                  <a:pt x="173" y="23"/>
                </a:lnTo>
                <a:lnTo>
                  <a:pt x="179" y="26"/>
                </a:lnTo>
                <a:lnTo>
                  <a:pt x="181" y="24"/>
                </a:lnTo>
                <a:lnTo>
                  <a:pt x="183" y="22"/>
                </a:lnTo>
                <a:lnTo>
                  <a:pt x="181" y="19"/>
                </a:lnTo>
                <a:lnTo>
                  <a:pt x="181" y="18"/>
                </a:lnTo>
                <a:lnTo>
                  <a:pt x="179" y="15"/>
                </a:lnTo>
                <a:lnTo>
                  <a:pt x="175" y="11"/>
                </a:lnTo>
                <a:lnTo>
                  <a:pt x="172" y="7"/>
                </a:lnTo>
                <a:lnTo>
                  <a:pt x="179" y="5"/>
                </a:lnTo>
                <a:lnTo>
                  <a:pt x="185" y="5"/>
                </a:lnTo>
                <a:lnTo>
                  <a:pt x="192" y="5"/>
                </a:lnTo>
                <a:lnTo>
                  <a:pt x="198" y="5"/>
                </a:lnTo>
                <a:lnTo>
                  <a:pt x="203" y="6"/>
                </a:lnTo>
                <a:lnTo>
                  <a:pt x="208" y="8"/>
                </a:lnTo>
                <a:lnTo>
                  <a:pt x="211" y="11"/>
                </a:lnTo>
                <a:lnTo>
                  <a:pt x="213" y="15"/>
                </a:lnTo>
                <a:lnTo>
                  <a:pt x="211" y="21"/>
                </a:lnTo>
                <a:lnTo>
                  <a:pt x="207" y="31"/>
                </a:lnTo>
                <a:lnTo>
                  <a:pt x="203" y="37"/>
                </a:lnTo>
                <a:lnTo>
                  <a:pt x="199" y="39"/>
                </a:lnTo>
                <a:lnTo>
                  <a:pt x="195" y="42"/>
                </a:lnTo>
                <a:lnTo>
                  <a:pt x="192" y="45"/>
                </a:lnTo>
                <a:lnTo>
                  <a:pt x="193" y="52"/>
                </a:lnTo>
                <a:lnTo>
                  <a:pt x="195" y="60"/>
                </a:lnTo>
                <a:lnTo>
                  <a:pt x="196" y="69"/>
                </a:lnTo>
                <a:lnTo>
                  <a:pt x="198" y="79"/>
                </a:lnTo>
                <a:lnTo>
                  <a:pt x="199" y="89"/>
                </a:lnTo>
                <a:lnTo>
                  <a:pt x="201" y="98"/>
                </a:lnTo>
                <a:lnTo>
                  <a:pt x="201" y="105"/>
                </a:lnTo>
                <a:lnTo>
                  <a:pt x="200" y="110"/>
                </a:lnTo>
                <a:lnTo>
                  <a:pt x="199" y="112"/>
                </a:lnTo>
                <a:lnTo>
                  <a:pt x="198" y="115"/>
                </a:lnTo>
                <a:lnTo>
                  <a:pt x="198" y="122"/>
                </a:lnTo>
                <a:lnTo>
                  <a:pt x="201" y="130"/>
                </a:lnTo>
                <a:lnTo>
                  <a:pt x="205" y="136"/>
                </a:lnTo>
                <a:lnTo>
                  <a:pt x="209" y="141"/>
                </a:lnTo>
                <a:lnTo>
                  <a:pt x="216" y="147"/>
                </a:lnTo>
                <a:lnTo>
                  <a:pt x="224" y="153"/>
                </a:lnTo>
                <a:lnTo>
                  <a:pt x="231" y="158"/>
                </a:lnTo>
                <a:lnTo>
                  <a:pt x="237" y="160"/>
                </a:lnTo>
                <a:lnTo>
                  <a:pt x="239" y="162"/>
                </a:lnTo>
                <a:close/>
              </a:path>
            </a:pathLst>
          </a:custGeom>
          <a:solidFill>
            <a:srgbClr val="B5444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85" name="Freeform 445"/>
          <p:cNvSpPr>
            <a:spLocks/>
          </p:cNvSpPr>
          <p:nvPr/>
        </p:nvSpPr>
        <p:spPr bwMode="auto">
          <a:xfrm>
            <a:off x="2797176" y="4231794"/>
            <a:ext cx="36512" cy="19050"/>
          </a:xfrm>
          <a:custGeom>
            <a:avLst/>
            <a:gdLst>
              <a:gd name="T0" fmla="*/ 2147483647 w 23"/>
              <a:gd name="T1" fmla="*/ 0 h 18"/>
              <a:gd name="T2" fmla="*/ 2147483647 w 23"/>
              <a:gd name="T3" fmla="*/ 2147483647 h 18"/>
              <a:gd name="T4" fmla="*/ 2147483647 w 23"/>
              <a:gd name="T5" fmla="*/ 2147483647 h 18"/>
              <a:gd name="T6" fmla="*/ 0 w 23"/>
              <a:gd name="T7" fmla="*/ 2147483647 h 18"/>
              <a:gd name="T8" fmla="*/ 2147483647 w 23"/>
              <a:gd name="T9" fmla="*/ 0 h 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"/>
              <a:gd name="T16" fmla="*/ 0 h 18"/>
              <a:gd name="T17" fmla="*/ 23 w 23"/>
              <a:gd name="T18" fmla="*/ 18 h 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" h="18">
                <a:moveTo>
                  <a:pt x="2" y="0"/>
                </a:moveTo>
                <a:lnTo>
                  <a:pt x="23" y="1"/>
                </a:lnTo>
                <a:lnTo>
                  <a:pt x="21" y="18"/>
                </a:lnTo>
                <a:lnTo>
                  <a:pt x="0" y="13"/>
                </a:lnTo>
                <a:lnTo>
                  <a:pt x="2" y="0"/>
                </a:lnTo>
                <a:close/>
              </a:path>
            </a:pathLst>
          </a:custGeom>
          <a:solidFill>
            <a:schemeClr val="bg1"/>
          </a:solidFill>
          <a:ln w="635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8586" name="Freeform 450"/>
          <p:cNvSpPr>
            <a:spLocks/>
          </p:cNvSpPr>
          <p:nvPr/>
        </p:nvSpPr>
        <p:spPr bwMode="auto">
          <a:xfrm>
            <a:off x="3819525" y="2471738"/>
            <a:ext cx="131763" cy="92075"/>
          </a:xfrm>
          <a:custGeom>
            <a:avLst/>
            <a:gdLst>
              <a:gd name="T0" fmla="*/ 2147483647 w 114"/>
              <a:gd name="T1" fmla="*/ 0 h 54"/>
              <a:gd name="T2" fmla="*/ 2147483647 w 114"/>
              <a:gd name="T3" fmla="*/ 2147483647 h 54"/>
              <a:gd name="T4" fmla="*/ 2147483647 w 114"/>
              <a:gd name="T5" fmla="*/ 2147483647 h 54"/>
              <a:gd name="T6" fmla="*/ 2147483647 w 114"/>
              <a:gd name="T7" fmla="*/ 0 h 54"/>
              <a:gd name="T8" fmla="*/ 2147483647 w 114"/>
              <a:gd name="T9" fmla="*/ 2147483647 h 54"/>
              <a:gd name="T10" fmla="*/ 2147483647 w 114"/>
              <a:gd name="T11" fmla="*/ 2147483647 h 54"/>
              <a:gd name="T12" fmla="*/ 2147483647 w 114"/>
              <a:gd name="T13" fmla="*/ 2147483647 h 54"/>
              <a:gd name="T14" fmla="*/ 2147483647 w 114"/>
              <a:gd name="T15" fmla="*/ 2147483647 h 54"/>
              <a:gd name="T16" fmla="*/ 2147483647 w 114"/>
              <a:gd name="T17" fmla="*/ 2147483647 h 54"/>
              <a:gd name="T18" fmla="*/ 2147483647 w 114"/>
              <a:gd name="T19" fmla="*/ 2147483647 h 54"/>
              <a:gd name="T20" fmla="*/ 2147483647 w 114"/>
              <a:gd name="T21" fmla="*/ 2147483647 h 54"/>
              <a:gd name="T22" fmla="*/ 0 w 114"/>
              <a:gd name="T23" fmla="*/ 2147483647 h 54"/>
              <a:gd name="T24" fmla="*/ 2147483647 w 114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4"/>
              <a:gd name="T40" fmla="*/ 0 h 54"/>
              <a:gd name="T41" fmla="*/ 114 w 114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4" h="54">
                <a:moveTo>
                  <a:pt x="14" y="0"/>
                </a:moveTo>
                <a:lnTo>
                  <a:pt x="26" y="14"/>
                </a:lnTo>
                <a:lnTo>
                  <a:pt x="54" y="4"/>
                </a:lnTo>
                <a:lnTo>
                  <a:pt x="88" y="0"/>
                </a:lnTo>
                <a:lnTo>
                  <a:pt x="114" y="18"/>
                </a:lnTo>
                <a:lnTo>
                  <a:pt x="96" y="38"/>
                </a:lnTo>
                <a:lnTo>
                  <a:pt x="68" y="54"/>
                </a:lnTo>
                <a:lnTo>
                  <a:pt x="30" y="42"/>
                </a:lnTo>
                <a:lnTo>
                  <a:pt x="10" y="44"/>
                </a:lnTo>
                <a:lnTo>
                  <a:pt x="26" y="36"/>
                </a:lnTo>
                <a:lnTo>
                  <a:pt x="16" y="22"/>
                </a:lnTo>
                <a:lnTo>
                  <a:pt x="0" y="16"/>
                </a:lnTo>
                <a:lnTo>
                  <a:pt x="14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nl-NL"/>
          </a:p>
        </p:txBody>
      </p:sp>
      <p:sp>
        <p:nvSpPr>
          <p:cNvPr id="18587" name="Freeform 451"/>
          <p:cNvSpPr>
            <a:spLocks/>
          </p:cNvSpPr>
          <p:nvPr/>
        </p:nvSpPr>
        <p:spPr bwMode="auto">
          <a:xfrm>
            <a:off x="7815263" y="4605338"/>
            <a:ext cx="215900" cy="185737"/>
          </a:xfrm>
          <a:custGeom>
            <a:avLst/>
            <a:gdLst>
              <a:gd name="T0" fmla="*/ 2147483647 w 575"/>
              <a:gd name="T1" fmla="*/ 2147483647 h 488"/>
              <a:gd name="T2" fmla="*/ 2147483647 w 575"/>
              <a:gd name="T3" fmla="*/ 2147483647 h 488"/>
              <a:gd name="T4" fmla="*/ 2147483647 w 575"/>
              <a:gd name="T5" fmla="*/ 2147483647 h 488"/>
              <a:gd name="T6" fmla="*/ 2147483647 w 575"/>
              <a:gd name="T7" fmla="*/ 2147483647 h 488"/>
              <a:gd name="T8" fmla="*/ 2147483647 w 575"/>
              <a:gd name="T9" fmla="*/ 0 h 488"/>
              <a:gd name="T10" fmla="*/ 2147483647 w 575"/>
              <a:gd name="T11" fmla="*/ 2147483647 h 488"/>
              <a:gd name="T12" fmla="*/ 0 w 575"/>
              <a:gd name="T13" fmla="*/ 2147483647 h 488"/>
              <a:gd name="T14" fmla="*/ 2147483647 w 575"/>
              <a:gd name="T15" fmla="*/ 2147483647 h 488"/>
              <a:gd name="T16" fmla="*/ 2147483647 w 575"/>
              <a:gd name="T17" fmla="*/ 2147483647 h 488"/>
              <a:gd name="T18" fmla="*/ 2147483647 w 575"/>
              <a:gd name="T19" fmla="*/ 2147483647 h 488"/>
              <a:gd name="T20" fmla="*/ 2147483647 w 575"/>
              <a:gd name="T21" fmla="*/ 2147483647 h 488"/>
              <a:gd name="T22" fmla="*/ 2147483647 w 575"/>
              <a:gd name="T23" fmla="*/ 2147483647 h 488"/>
              <a:gd name="T24" fmla="*/ 2147483647 w 575"/>
              <a:gd name="T25" fmla="*/ 2147483647 h 488"/>
              <a:gd name="T26" fmla="*/ 2147483647 w 575"/>
              <a:gd name="T27" fmla="*/ 2147483647 h 488"/>
              <a:gd name="T28" fmla="*/ 2147483647 w 575"/>
              <a:gd name="T29" fmla="*/ 2147483647 h 488"/>
              <a:gd name="T30" fmla="*/ 2147483647 w 575"/>
              <a:gd name="T31" fmla="*/ 2147483647 h 488"/>
              <a:gd name="T32" fmla="*/ 2147483647 w 575"/>
              <a:gd name="T33" fmla="*/ 2147483647 h 488"/>
              <a:gd name="T34" fmla="*/ 2147483647 w 575"/>
              <a:gd name="T35" fmla="*/ 2147483647 h 488"/>
              <a:gd name="T36" fmla="*/ 2147483647 w 575"/>
              <a:gd name="T37" fmla="*/ 2147483647 h 488"/>
              <a:gd name="T38" fmla="*/ 2147483647 w 575"/>
              <a:gd name="T39" fmla="*/ 2147483647 h 488"/>
              <a:gd name="T40" fmla="*/ 2147483647 w 575"/>
              <a:gd name="T41" fmla="*/ 2147483647 h 48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75"/>
              <a:gd name="T64" fmla="*/ 0 h 488"/>
              <a:gd name="T65" fmla="*/ 575 w 575"/>
              <a:gd name="T66" fmla="*/ 488 h 48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75" h="488">
                <a:moveTo>
                  <a:pt x="410" y="71"/>
                </a:moveTo>
                <a:lnTo>
                  <a:pt x="321" y="142"/>
                </a:lnTo>
                <a:lnTo>
                  <a:pt x="233" y="142"/>
                </a:lnTo>
                <a:lnTo>
                  <a:pt x="178" y="71"/>
                </a:lnTo>
                <a:lnTo>
                  <a:pt x="107" y="0"/>
                </a:lnTo>
                <a:lnTo>
                  <a:pt x="36" y="19"/>
                </a:lnTo>
                <a:lnTo>
                  <a:pt x="0" y="90"/>
                </a:lnTo>
                <a:lnTo>
                  <a:pt x="72" y="124"/>
                </a:lnTo>
                <a:lnTo>
                  <a:pt x="89" y="159"/>
                </a:lnTo>
                <a:lnTo>
                  <a:pt x="107" y="213"/>
                </a:lnTo>
                <a:lnTo>
                  <a:pt x="160" y="213"/>
                </a:lnTo>
                <a:lnTo>
                  <a:pt x="197" y="230"/>
                </a:lnTo>
                <a:lnTo>
                  <a:pt x="321" y="283"/>
                </a:lnTo>
                <a:lnTo>
                  <a:pt x="446" y="353"/>
                </a:lnTo>
                <a:lnTo>
                  <a:pt x="465" y="389"/>
                </a:lnTo>
                <a:lnTo>
                  <a:pt x="393" y="424"/>
                </a:lnTo>
                <a:lnTo>
                  <a:pt x="465" y="442"/>
                </a:lnTo>
                <a:lnTo>
                  <a:pt x="518" y="459"/>
                </a:lnTo>
                <a:lnTo>
                  <a:pt x="575" y="488"/>
                </a:lnTo>
                <a:lnTo>
                  <a:pt x="575" y="122"/>
                </a:lnTo>
                <a:lnTo>
                  <a:pt x="410" y="7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8588" name="Freeform 452"/>
          <p:cNvSpPr>
            <a:spLocks/>
          </p:cNvSpPr>
          <p:nvPr/>
        </p:nvSpPr>
        <p:spPr bwMode="auto">
          <a:xfrm>
            <a:off x="8031163" y="4649788"/>
            <a:ext cx="174625" cy="169862"/>
          </a:xfrm>
          <a:custGeom>
            <a:avLst/>
            <a:gdLst>
              <a:gd name="T0" fmla="*/ 2147483647 w 460"/>
              <a:gd name="T1" fmla="*/ 2147483647 h 443"/>
              <a:gd name="T2" fmla="*/ 2147483647 w 460"/>
              <a:gd name="T3" fmla="*/ 2147483647 h 443"/>
              <a:gd name="T4" fmla="*/ 2147483647 w 460"/>
              <a:gd name="T5" fmla="*/ 2147483647 h 443"/>
              <a:gd name="T6" fmla="*/ 2147483647 w 460"/>
              <a:gd name="T7" fmla="*/ 2147483647 h 443"/>
              <a:gd name="T8" fmla="*/ 2147483647 w 460"/>
              <a:gd name="T9" fmla="*/ 2147483647 h 443"/>
              <a:gd name="T10" fmla="*/ 2147483647 w 460"/>
              <a:gd name="T11" fmla="*/ 2147483647 h 443"/>
              <a:gd name="T12" fmla="*/ 0 w 460"/>
              <a:gd name="T13" fmla="*/ 0 h 443"/>
              <a:gd name="T14" fmla="*/ 0 w 460"/>
              <a:gd name="T15" fmla="*/ 2147483647 h 443"/>
              <a:gd name="T16" fmla="*/ 2147483647 w 460"/>
              <a:gd name="T17" fmla="*/ 2147483647 h 443"/>
              <a:gd name="T18" fmla="*/ 2147483647 w 460"/>
              <a:gd name="T19" fmla="*/ 2147483647 h 443"/>
              <a:gd name="T20" fmla="*/ 2147483647 w 460"/>
              <a:gd name="T21" fmla="*/ 2147483647 h 443"/>
              <a:gd name="T22" fmla="*/ 2147483647 w 460"/>
              <a:gd name="T23" fmla="*/ 2147483647 h 443"/>
              <a:gd name="T24" fmla="*/ 2147483647 w 460"/>
              <a:gd name="T25" fmla="*/ 2147483647 h 443"/>
              <a:gd name="T26" fmla="*/ 2147483647 w 460"/>
              <a:gd name="T27" fmla="*/ 2147483647 h 443"/>
              <a:gd name="T28" fmla="*/ 2147483647 w 460"/>
              <a:gd name="T29" fmla="*/ 2147483647 h 443"/>
              <a:gd name="T30" fmla="*/ 2147483647 w 460"/>
              <a:gd name="T31" fmla="*/ 2147483647 h 443"/>
              <a:gd name="T32" fmla="*/ 2147483647 w 460"/>
              <a:gd name="T33" fmla="*/ 2147483647 h 4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0"/>
              <a:gd name="T52" fmla="*/ 0 h 443"/>
              <a:gd name="T53" fmla="*/ 460 w 460"/>
              <a:gd name="T54" fmla="*/ 443 h 4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0" h="443">
                <a:moveTo>
                  <a:pt x="353" y="302"/>
                </a:moveTo>
                <a:lnTo>
                  <a:pt x="336" y="249"/>
                </a:lnTo>
                <a:lnTo>
                  <a:pt x="372" y="214"/>
                </a:lnTo>
                <a:lnTo>
                  <a:pt x="283" y="161"/>
                </a:lnTo>
                <a:lnTo>
                  <a:pt x="247" y="108"/>
                </a:lnTo>
                <a:lnTo>
                  <a:pt x="122" y="37"/>
                </a:lnTo>
                <a:lnTo>
                  <a:pt x="0" y="0"/>
                </a:lnTo>
                <a:lnTo>
                  <a:pt x="0" y="366"/>
                </a:lnTo>
                <a:lnTo>
                  <a:pt x="14" y="373"/>
                </a:lnTo>
                <a:lnTo>
                  <a:pt x="67" y="373"/>
                </a:lnTo>
                <a:lnTo>
                  <a:pt x="122" y="320"/>
                </a:lnTo>
                <a:lnTo>
                  <a:pt x="211" y="284"/>
                </a:lnTo>
                <a:lnTo>
                  <a:pt x="264" y="320"/>
                </a:lnTo>
                <a:lnTo>
                  <a:pt x="389" y="408"/>
                </a:lnTo>
                <a:lnTo>
                  <a:pt x="460" y="443"/>
                </a:lnTo>
                <a:lnTo>
                  <a:pt x="460" y="337"/>
                </a:lnTo>
                <a:lnTo>
                  <a:pt x="353" y="30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nl-NL"/>
          </a:p>
        </p:txBody>
      </p:sp>
      <p:grpSp>
        <p:nvGrpSpPr>
          <p:cNvPr id="4256" name="Group 453"/>
          <p:cNvGrpSpPr>
            <a:grpSpLocks/>
          </p:cNvGrpSpPr>
          <p:nvPr/>
        </p:nvGrpSpPr>
        <p:grpSpPr bwMode="auto">
          <a:xfrm>
            <a:off x="4292600" y="2860675"/>
            <a:ext cx="250825" cy="368300"/>
            <a:chOff x="2201" y="1250"/>
            <a:chExt cx="133" cy="193"/>
          </a:xfrm>
          <a:solidFill>
            <a:schemeClr val="accent2">
              <a:lumMod val="75000"/>
            </a:schemeClr>
          </a:solidFill>
        </p:grpSpPr>
        <p:sp>
          <p:nvSpPr>
            <p:cNvPr id="4297" name="Freeform 454"/>
            <p:cNvSpPr>
              <a:spLocks/>
            </p:cNvSpPr>
            <p:nvPr/>
          </p:nvSpPr>
          <p:spPr bwMode="auto">
            <a:xfrm>
              <a:off x="2234" y="1250"/>
              <a:ext cx="100" cy="193"/>
            </a:xfrm>
            <a:custGeom>
              <a:avLst/>
              <a:gdLst>
                <a:gd name="T0" fmla="*/ 2265696 w 24"/>
                <a:gd name="T1" fmla="*/ 11636360 h 47"/>
                <a:gd name="T2" fmla="*/ 1548613 w 24"/>
                <a:gd name="T3" fmla="*/ 10984915 h 47"/>
                <a:gd name="T4" fmla="*/ 3815242 w 24"/>
                <a:gd name="T5" fmla="*/ 9628014 h 47"/>
                <a:gd name="T6" fmla="*/ 3443575 w 24"/>
                <a:gd name="T7" fmla="*/ 8328599 h 47"/>
                <a:gd name="T8" fmla="*/ 3008975 w 24"/>
                <a:gd name="T9" fmla="*/ 7283639 h 47"/>
                <a:gd name="T10" fmla="*/ 1177883 w 24"/>
                <a:gd name="T11" fmla="*/ 7283639 h 47"/>
                <a:gd name="T12" fmla="*/ 1548613 w 24"/>
                <a:gd name="T13" fmla="*/ 5335900 h 47"/>
                <a:gd name="T14" fmla="*/ 371667 w 24"/>
                <a:gd name="T15" fmla="*/ 5983953 h 47"/>
                <a:gd name="T16" fmla="*/ 0 w 24"/>
                <a:gd name="T17" fmla="*/ 4290936 h 47"/>
                <a:gd name="T18" fmla="*/ 0 w 24"/>
                <a:gd name="T19" fmla="*/ 2675083 h 47"/>
                <a:gd name="T20" fmla="*/ 371667 w 24"/>
                <a:gd name="T21" fmla="*/ 1299416 h 47"/>
                <a:gd name="T22" fmla="*/ 1920279 w 24"/>
                <a:gd name="T23" fmla="*/ 0 h 47"/>
                <a:gd name="T24" fmla="*/ 3008975 w 24"/>
                <a:gd name="T25" fmla="*/ 316438 h 47"/>
                <a:gd name="T26" fmla="*/ 2637292 w 24"/>
                <a:gd name="T27" fmla="*/ 2028208 h 47"/>
                <a:gd name="T28" fmla="*/ 4907846 w 24"/>
                <a:gd name="T29" fmla="*/ 2028208 h 47"/>
                <a:gd name="T30" fmla="*/ 4185992 w 24"/>
                <a:gd name="T31" fmla="*/ 3644078 h 47"/>
                <a:gd name="T32" fmla="*/ 3443575 w 24"/>
                <a:gd name="T33" fmla="*/ 5019458 h 47"/>
                <a:gd name="T34" fmla="*/ 4907846 w 24"/>
                <a:gd name="T35" fmla="*/ 5652403 h 47"/>
                <a:gd name="T36" fmla="*/ 6452554 w 24"/>
                <a:gd name="T37" fmla="*/ 8012161 h 47"/>
                <a:gd name="T38" fmla="*/ 7174704 w 24"/>
                <a:gd name="T39" fmla="*/ 9628014 h 47"/>
                <a:gd name="T40" fmla="*/ 7174704 w 24"/>
                <a:gd name="T41" fmla="*/ 10591397 h 47"/>
                <a:gd name="T42" fmla="*/ 8723388 w 24"/>
                <a:gd name="T43" fmla="*/ 10591397 h 47"/>
                <a:gd name="T44" fmla="*/ 8351425 w 24"/>
                <a:gd name="T45" fmla="*/ 12936043 h 47"/>
                <a:gd name="T46" fmla="*/ 9094983 w 24"/>
                <a:gd name="T47" fmla="*/ 13252214 h 47"/>
                <a:gd name="T48" fmla="*/ 6452554 w 24"/>
                <a:gd name="T49" fmla="*/ 14312535 h 47"/>
                <a:gd name="T50" fmla="*/ 4185992 w 24"/>
                <a:gd name="T51" fmla="*/ 14628977 h 47"/>
                <a:gd name="T52" fmla="*/ 3008975 w 24"/>
                <a:gd name="T53" fmla="*/ 14963980 h 47"/>
                <a:gd name="T54" fmla="*/ 1548613 w 24"/>
                <a:gd name="T55" fmla="*/ 14963980 h 47"/>
                <a:gd name="T56" fmla="*/ 371667 w 24"/>
                <a:gd name="T57" fmla="*/ 15280422 h 47"/>
                <a:gd name="T58" fmla="*/ 1920279 w 24"/>
                <a:gd name="T59" fmla="*/ 13899088 h 47"/>
                <a:gd name="T60" fmla="*/ 2265696 w 24"/>
                <a:gd name="T61" fmla="*/ 12619535 h 47"/>
                <a:gd name="T62" fmla="*/ 1177883 w 24"/>
                <a:gd name="T63" fmla="*/ 12284331 h 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4" h="47">
                  <a:moveTo>
                    <a:pt x="3" y="37"/>
                  </a:move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0" y="17"/>
                    <a:pt x="0" y="16"/>
                  </a:cubicBezTo>
                  <a:cubicBezTo>
                    <a:pt x="0" y="15"/>
                    <a:pt x="0" y="13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17" y="43"/>
                    <a:pt x="17" y="43"/>
                    <a:pt x="17" y="43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0" y="43"/>
                    <a:pt x="9" y="43"/>
                  </a:cubicBezTo>
                  <a:cubicBezTo>
                    <a:pt x="9" y="43"/>
                    <a:pt x="8" y="45"/>
                    <a:pt x="8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4" y="38"/>
                    <a:pt x="4" y="38"/>
                    <a:pt x="4" y="38"/>
                  </a:cubicBezTo>
                  <a:lnTo>
                    <a:pt x="3" y="3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  <p:sp>
          <p:nvSpPr>
            <p:cNvPr id="4298" name="Freeform 455"/>
            <p:cNvSpPr>
              <a:spLocks/>
            </p:cNvSpPr>
            <p:nvPr/>
          </p:nvSpPr>
          <p:spPr bwMode="auto">
            <a:xfrm>
              <a:off x="2201" y="1331"/>
              <a:ext cx="34" cy="22"/>
            </a:xfrm>
            <a:custGeom>
              <a:avLst/>
              <a:gdLst>
                <a:gd name="T0" fmla="*/ 24 w 34"/>
                <a:gd name="T1" fmla="*/ 22 h 22"/>
                <a:gd name="T2" fmla="*/ 0 w 34"/>
                <a:gd name="T3" fmla="*/ 18 h 22"/>
                <a:gd name="T4" fmla="*/ 13 w 34"/>
                <a:gd name="T5" fmla="*/ 0 h 22"/>
                <a:gd name="T6" fmla="*/ 27 w 34"/>
                <a:gd name="T7" fmla="*/ 3 h 22"/>
                <a:gd name="T8" fmla="*/ 34 w 34"/>
                <a:gd name="T9" fmla="*/ 15 h 22"/>
                <a:gd name="T10" fmla="*/ 24 w 34"/>
                <a:gd name="T11" fmla="*/ 22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" h="22">
                  <a:moveTo>
                    <a:pt x="24" y="22"/>
                  </a:moveTo>
                  <a:lnTo>
                    <a:pt x="0" y="18"/>
                  </a:lnTo>
                  <a:lnTo>
                    <a:pt x="13" y="0"/>
                  </a:lnTo>
                  <a:lnTo>
                    <a:pt x="27" y="3"/>
                  </a:lnTo>
                  <a:lnTo>
                    <a:pt x="34" y="15"/>
                  </a:lnTo>
                  <a:lnTo>
                    <a:pt x="24" y="22"/>
                  </a:lnTo>
                  <a:close/>
                </a:path>
              </a:pathLst>
            </a:custGeom>
            <a:grpFill/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latin typeface="+mn-lt"/>
                <a:cs typeface="+mn-cs"/>
              </a:endParaRPr>
            </a:p>
          </p:txBody>
        </p:sp>
      </p:grpSp>
      <p:sp>
        <p:nvSpPr>
          <p:cNvPr id="18590" name="Freeform 458"/>
          <p:cNvSpPr>
            <a:spLocks/>
          </p:cNvSpPr>
          <p:nvPr/>
        </p:nvSpPr>
        <p:spPr bwMode="auto">
          <a:xfrm>
            <a:off x="5275263" y="3709988"/>
            <a:ext cx="73025" cy="44450"/>
          </a:xfrm>
          <a:custGeom>
            <a:avLst/>
            <a:gdLst>
              <a:gd name="T0" fmla="*/ 0 w 46"/>
              <a:gd name="T1" fmla="*/ 2147483647 h 28"/>
              <a:gd name="T2" fmla="*/ 2147483647 w 46"/>
              <a:gd name="T3" fmla="*/ 2147483647 h 28"/>
              <a:gd name="T4" fmla="*/ 2147483647 w 46"/>
              <a:gd name="T5" fmla="*/ 2147483647 h 28"/>
              <a:gd name="T6" fmla="*/ 2147483647 w 46"/>
              <a:gd name="T7" fmla="*/ 2147483647 h 28"/>
              <a:gd name="T8" fmla="*/ 2147483647 w 46"/>
              <a:gd name="T9" fmla="*/ 2147483647 h 28"/>
              <a:gd name="T10" fmla="*/ 2147483647 w 46"/>
              <a:gd name="T11" fmla="*/ 0 h 28"/>
              <a:gd name="T12" fmla="*/ 2147483647 w 46"/>
              <a:gd name="T13" fmla="*/ 2147483647 h 28"/>
              <a:gd name="T14" fmla="*/ 2147483647 w 46"/>
              <a:gd name="T15" fmla="*/ 2147483647 h 28"/>
              <a:gd name="T16" fmla="*/ 2147483647 w 46"/>
              <a:gd name="T17" fmla="*/ 2147483647 h 28"/>
              <a:gd name="T18" fmla="*/ 2147483647 w 46"/>
              <a:gd name="T19" fmla="*/ 2147483647 h 28"/>
              <a:gd name="T20" fmla="*/ 2147483647 w 46"/>
              <a:gd name="T21" fmla="*/ 2147483647 h 28"/>
              <a:gd name="T22" fmla="*/ 2147483647 w 46"/>
              <a:gd name="T23" fmla="*/ 2147483647 h 28"/>
              <a:gd name="T24" fmla="*/ 2147483647 w 46"/>
              <a:gd name="T25" fmla="*/ 2147483647 h 28"/>
              <a:gd name="T26" fmla="*/ 2147483647 w 46"/>
              <a:gd name="T27" fmla="*/ 2147483647 h 28"/>
              <a:gd name="T28" fmla="*/ 0 w 46"/>
              <a:gd name="T29" fmla="*/ 2147483647 h 2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6"/>
              <a:gd name="T46" fmla="*/ 0 h 28"/>
              <a:gd name="T47" fmla="*/ 46 w 46"/>
              <a:gd name="T48" fmla="*/ 28 h 2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6" h="28">
                <a:moveTo>
                  <a:pt x="0" y="15"/>
                </a:moveTo>
                <a:lnTo>
                  <a:pt x="3" y="17"/>
                </a:lnTo>
                <a:lnTo>
                  <a:pt x="12" y="14"/>
                </a:lnTo>
                <a:lnTo>
                  <a:pt x="13" y="8"/>
                </a:lnTo>
                <a:lnTo>
                  <a:pt x="27" y="9"/>
                </a:lnTo>
                <a:lnTo>
                  <a:pt x="46" y="0"/>
                </a:lnTo>
                <a:lnTo>
                  <a:pt x="46" y="1"/>
                </a:lnTo>
                <a:lnTo>
                  <a:pt x="33" y="11"/>
                </a:lnTo>
                <a:lnTo>
                  <a:pt x="36" y="18"/>
                </a:lnTo>
                <a:lnTo>
                  <a:pt x="27" y="21"/>
                </a:lnTo>
                <a:lnTo>
                  <a:pt x="15" y="28"/>
                </a:lnTo>
                <a:lnTo>
                  <a:pt x="13" y="28"/>
                </a:lnTo>
                <a:lnTo>
                  <a:pt x="8" y="26"/>
                </a:lnTo>
                <a:lnTo>
                  <a:pt x="2" y="23"/>
                </a:lnTo>
                <a:lnTo>
                  <a:pt x="0" y="15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8591" name="Freeform 507"/>
          <p:cNvSpPr>
            <a:spLocks/>
          </p:cNvSpPr>
          <p:nvPr/>
        </p:nvSpPr>
        <p:spPr bwMode="auto">
          <a:xfrm>
            <a:off x="6342063" y="3095625"/>
            <a:ext cx="1508125" cy="1047750"/>
          </a:xfrm>
          <a:custGeom>
            <a:avLst/>
            <a:gdLst>
              <a:gd name="T0" fmla="*/ 2147483647 w 950"/>
              <a:gd name="T1" fmla="*/ 2147483647 h 660"/>
              <a:gd name="T2" fmla="*/ 2147483647 w 950"/>
              <a:gd name="T3" fmla="*/ 2147483647 h 660"/>
              <a:gd name="T4" fmla="*/ 2147483647 w 950"/>
              <a:gd name="T5" fmla="*/ 2147483647 h 660"/>
              <a:gd name="T6" fmla="*/ 2147483647 w 950"/>
              <a:gd name="T7" fmla="*/ 2147483647 h 660"/>
              <a:gd name="T8" fmla="*/ 2147483647 w 950"/>
              <a:gd name="T9" fmla="*/ 2147483647 h 660"/>
              <a:gd name="T10" fmla="*/ 2147483647 w 950"/>
              <a:gd name="T11" fmla="*/ 2147483647 h 660"/>
              <a:gd name="T12" fmla="*/ 2147483647 w 950"/>
              <a:gd name="T13" fmla="*/ 2147483647 h 660"/>
              <a:gd name="T14" fmla="*/ 2147483647 w 950"/>
              <a:gd name="T15" fmla="*/ 2147483647 h 660"/>
              <a:gd name="T16" fmla="*/ 2147483647 w 950"/>
              <a:gd name="T17" fmla="*/ 2147483647 h 660"/>
              <a:gd name="T18" fmla="*/ 2147483647 w 950"/>
              <a:gd name="T19" fmla="*/ 2147483647 h 660"/>
              <a:gd name="T20" fmla="*/ 2147483647 w 950"/>
              <a:gd name="T21" fmla="*/ 2147483647 h 660"/>
              <a:gd name="T22" fmla="*/ 2147483647 w 950"/>
              <a:gd name="T23" fmla="*/ 2147483647 h 660"/>
              <a:gd name="T24" fmla="*/ 2147483647 w 950"/>
              <a:gd name="T25" fmla="*/ 2147483647 h 660"/>
              <a:gd name="T26" fmla="*/ 2147483647 w 950"/>
              <a:gd name="T27" fmla="*/ 2147483647 h 660"/>
              <a:gd name="T28" fmla="*/ 2147483647 w 950"/>
              <a:gd name="T29" fmla="*/ 2147483647 h 660"/>
              <a:gd name="T30" fmla="*/ 2147483647 w 950"/>
              <a:gd name="T31" fmla="*/ 2147483647 h 660"/>
              <a:gd name="T32" fmla="*/ 2147483647 w 950"/>
              <a:gd name="T33" fmla="*/ 2147483647 h 660"/>
              <a:gd name="T34" fmla="*/ 2147483647 w 950"/>
              <a:gd name="T35" fmla="*/ 2147483647 h 660"/>
              <a:gd name="T36" fmla="*/ 2147483647 w 950"/>
              <a:gd name="T37" fmla="*/ 2147483647 h 660"/>
              <a:gd name="T38" fmla="*/ 2147483647 w 950"/>
              <a:gd name="T39" fmla="*/ 2147483647 h 660"/>
              <a:gd name="T40" fmla="*/ 2147483647 w 950"/>
              <a:gd name="T41" fmla="*/ 2147483647 h 660"/>
              <a:gd name="T42" fmla="*/ 2147483647 w 950"/>
              <a:gd name="T43" fmla="*/ 2147483647 h 660"/>
              <a:gd name="T44" fmla="*/ 2147483647 w 950"/>
              <a:gd name="T45" fmla="*/ 2147483647 h 660"/>
              <a:gd name="T46" fmla="*/ 2147483647 w 950"/>
              <a:gd name="T47" fmla="*/ 2147483647 h 660"/>
              <a:gd name="T48" fmla="*/ 2147483647 w 950"/>
              <a:gd name="T49" fmla="*/ 2147483647 h 660"/>
              <a:gd name="T50" fmla="*/ 2147483647 w 950"/>
              <a:gd name="T51" fmla="*/ 2147483647 h 660"/>
              <a:gd name="T52" fmla="*/ 2147483647 w 950"/>
              <a:gd name="T53" fmla="*/ 2147483647 h 660"/>
              <a:gd name="T54" fmla="*/ 2147483647 w 950"/>
              <a:gd name="T55" fmla="*/ 2147483647 h 660"/>
              <a:gd name="T56" fmla="*/ 2147483647 w 950"/>
              <a:gd name="T57" fmla="*/ 2147483647 h 660"/>
              <a:gd name="T58" fmla="*/ 2147483647 w 950"/>
              <a:gd name="T59" fmla="*/ 2147483647 h 660"/>
              <a:gd name="T60" fmla="*/ 2147483647 w 950"/>
              <a:gd name="T61" fmla="*/ 2147483647 h 660"/>
              <a:gd name="T62" fmla="*/ 2147483647 w 950"/>
              <a:gd name="T63" fmla="*/ 2147483647 h 660"/>
              <a:gd name="T64" fmla="*/ 2147483647 w 950"/>
              <a:gd name="T65" fmla="*/ 2147483647 h 660"/>
              <a:gd name="T66" fmla="*/ 2147483647 w 950"/>
              <a:gd name="T67" fmla="*/ 2147483647 h 660"/>
              <a:gd name="T68" fmla="*/ 2147483647 w 950"/>
              <a:gd name="T69" fmla="*/ 2147483647 h 660"/>
              <a:gd name="T70" fmla="*/ 2147483647 w 950"/>
              <a:gd name="T71" fmla="*/ 2147483647 h 660"/>
              <a:gd name="T72" fmla="*/ 2147483647 w 950"/>
              <a:gd name="T73" fmla="*/ 2147483647 h 660"/>
              <a:gd name="T74" fmla="*/ 2147483647 w 950"/>
              <a:gd name="T75" fmla="*/ 2147483647 h 660"/>
              <a:gd name="T76" fmla="*/ 2147483647 w 950"/>
              <a:gd name="T77" fmla="*/ 2147483647 h 660"/>
              <a:gd name="T78" fmla="*/ 2147483647 w 950"/>
              <a:gd name="T79" fmla="*/ 2147483647 h 660"/>
              <a:gd name="T80" fmla="*/ 2147483647 w 950"/>
              <a:gd name="T81" fmla="*/ 2147483647 h 660"/>
              <a:gd name="T82" fmla="*/ 2147483647 w 950"/>
              <a:gd name="T83" fmla="*/ 2147483647 h 660"/>
              <a:gd name="T84" fmla="*/ 2147483647 w 950"/>
              <a:gd name="T85" fmla="*/ 2147483647 h 660"/>
              <a:gd name="T86" fmla="*/ 2147483647 w 950"/>
              <a:gd name="T87" fmla="*/ 2147483647 h 660"/>
              <a:gd name="T88" fmla="*/ 2147483647 w 950"/>
              <a:gd name="T89" fmla="*/ 2147483647 h 660"/>
              <a:gd name="T90" fmla="*/ 2147483647 w 950"/>
              <a:gd name="T91" fmla="*/ 2147483647 h 660"/>
              <a:gd name="T92" fmla="*/ 2147483647 w 950"/>
              <a:gd name="T93" fmla="*/ 2147483647 h 660"/>
              <a:gd name="T94" fmla="*/ 2147483647 w 950"/>
              <a:gd name="T95" fmla="*/ 2147483647 h 660"/>
              <a:gd name="T96" fmla="*/ 2147483647 w 950"/>
              <a:gd name="T97" fmla="*/ 2147483647 h 660"/>
              <a:gd name="T98" fmla="*/ 2147483647 w 950"/>
              <a:gd name="T99" fmla="*/ 2147483647 h 660"/>
              <a:gd name="T100" fmla="*/ 2147483647 w 950"/>
              <a:gd name="T101" fmla="*/ 2147483647 h 660"/>
              <a:gd name="T102" fmla="*/ 2147483647 w 950"/>
              <a:gd name="T103" fmla="*/ 2147483647 h 660"/>
              <a:gd name="T104" fmla="*/ 2147483647 w 950"/>
              <a:gd name="T105" fmla="*/ 2147483647 h 660"/>
              <a:gd name="T106" fmla="*/ 2147483647 w 950"/>
              <a:gd name="T107" fmla="*/ 2147483647 h 660"/>
              <a:gd name="T108" fmla="*/ 2147483647 w 950"/>
              <a:gd name="T109" fmla="*/ 2147483647 h 660"/>
              <a:gd name="T110" fmla="*/ 2147483647 w 950"/>
              <a:gd name="T111" fmla="*/ 2147483647 h 660"/>
              <a:gd name="T112" fmla="*/ 2147483647 w 950"/>
              <a:gd name="T113" fmla="*/ 2147483647 h 660"/>
              <a:gd name="T114" fmla="*/ 2147483647 w 950"/>
              <a:gd name="T115" fmla="*/ 2147483647 h 660"/>
              <a:gd name="T116" fmla="*/ 2147483647 w 950"/>
              <a:gd name="T117" fmla="*/ 2147483647 h 660"/>
              <a:gd name="T118" fmla="*/ 2147483647 w 950"/>
              <a:gd name="T119" fmla="*/ 2147483647 h 660"/>
              <a:gd name="T120" fmla="*/ 2147483647 w 950"/>
              <a:gd name="T121" fmla="*/ 2147483647 h 6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50"/>
              <a:gd name="T184" fmla="*/ 0 h 660"/>
              <a:gd name="T185" fmla="*/ 950 w 950"/>
              <a:gd name="T186" fmla="*/ 660 h 660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50" h="660">
                <a:moveTo>
                  <a:pt x="890" y="118"/>
                </a:moveTo>
                <a:lnTo>
                  <a:pt x="890" y="118"/>
                </a:lnTo>
                <a:lnTo>
                  <a:pt x="880" y="98"/>
                </a:lnTo>
                <a:lnTo>
                  <a:pt x="840" y="88"/>
                </a:lnTo>
                <a:lnTo>
                  <a:pt x="792" y="0"/>
                </a:lnTo>
                <a:lnTo>
                  <a:pt x="746" y="0"/>
                </a:lnTo>
                <a:lnTo>
                  <a:pt x="732" y="24"/>
                </a:lnTo>
                <a:lnTo>
                  <a:pt x="702" y="78"/>
                </a:lnTo>
                <a:lnTo>
                  <a:pt x="672" y="78"/>
                </a:lnTo>
                <a:lnTo>
                  <a:pt x="668" y="88"/>
                </a:lnTo>
                <a:lnTo>
                  <a:pt x="668" y="90"/>
                </a:lnTo>
                <a:lnTo>
                  <a:pt x="670" y="90"/>
                </a:lnTo>
                <a:lnTo>
                  <a:pt x="672" y="90"/>
                </a:lnTo>
                <a:lnTo>
                  <a:pt x="672" y="92"/>
                </a:lnTo>
                <a:lnTo>
                  <a:pt x="674" y="92"/>
                </a:lnTo>
                <a:lnTo>
                  <a:pt x="676" y="92"/>
                </a:lnTo>
                <a:lnTo>
                  <a:pt x="676" y="94"/>
                </a:lnTo>
                <a:lnTo>
                  <a:pt x="678" y="94"/>
                </a:lnTo>
                <a:lnTo>
                  <a:pt x="676" y="94"/>
                </a:lnTo>
                <a:lnTo>
                  <a:pt x="676" y="92"/>
                </a:lnTo>
                <a:lnTo>
                  <a:pt x="674" y="92"/>
                </a:lnTo>
                <a:lnTo>
                  <a:pt x="672" y="92"/>
                </a:lnTo>
                <a:lnTo>
                  <a:pt x="672" y="90"/>
                </a:lnTo>
                <a:lnTo>
                  <a:pt x="670" y="90"/>
                </a:lnTo>
                <a:lnTo>
                  <a:pt x="668" y="90"/>
                </a:lnTo>
                <a:lnTo>
                  <a:pt x="668" y="88"/>
                </a:lnTo>
                <a:lnTo>
                  <a:pt x="658" y="108"/>
                </a:lnTo>
                <a:lnTo>
                  <a:pt x="658" y="132"/>
                </a:lnTo>
                <a:lnTo>
                  <a:pt x="702" y="138"/>
                </a:lnTo>
                <a:lnTo>
                  <a:pt x="712" y="158"/>
                </a:lnTo>
                <a:lnTo>
                  <a:pt x="668" y="172"/>
                </a:lnTo>
                <a:lnTo>
                  <a:pt x="632" y="188"/>
                </a:lnTo>
                <a:lnTo>
                  <a:pt x="598" y="202"/>
                </a:lnTo>
                <a:lnTo>
                  <a:pt x="588" y="236"/>
                </a:lnTo>
                <a:lnTo>
                  <a:pt x="534" y="242"/>
                </a:lnTo>
                <a:lnTo>
                  <a:pt x="480" y="276"/>
                </a:lnTo>
                <a:lnTo>
                  <a:pt x="430" y="252"/>
                </a:lnTo>
                <a:lnTo>
                  <a:pt x="370" y="246"/>
                </a:lnTo>
                <a:lnTo>
                  <a:pt x="326" y="202"/>
                </a:lnTo>
                <a:lnTo>
                  <a:pt x="262" y="182"/>
                </a:lnTo>
                <a:lnTo>
                  <a:pt x="256" y="132"/>
                </a:lnTo>
                <a:lnTo>
                  <a:pt x="226" y="118"/>
                </a:lnTo>
                <a:lnTo>
                  <a:pt x="222" y="114"/>
                </a:lnTo>
                <a:lnTo>
                  <a:pt x="220" y="116"/>
                </a:lnTo>
                <a:lnTo>
                  <a:pt x="218" y="120"/>
                </a:lnTo>
                <a:lnTo>
                  <a:pt x="218" y="122"/>
                </a:lnTo>
                <a:lnTo>
                  <a:pt x="218" y="124"/>
                </a:lnTo>
                <a:lnTo>
                  <a:pt x="218" y="122"/>
                </a:lnTo>
                <a:lnTo>
                  <a:pt x="218" y="120"/>
                </a:lnTo>
                <a:lnTo>
                  <a:pt x="222" y="114"/>
                </a:lnTo>
                <a:lnTo>
                  <a:pt x="218" y="108"/>
                </a:lnTo>
                <a:lnTo>
                  <a:pt x="208" y="114"/>
                </a:lnTo>
                <a:lnTo>
                  <a:pt x="208" y="124"/>
                </a:lnTo>
                <a:lnTo>
                  <a:pt x="208" y="114"/>
                </a:lnTo>
                <a:lnTo>
                  <a:pt x="192" y="118"/>
                </a:lnTo>
                <a:lnTo>
                  <a:pt x="182" y="148"/>
                </a:lnTo>
                <a:lnTo>
                  <a:pt x="142" y="142"/>
                </a:lnTo>
                <a:lnTo>
                  <a:pt x="132" y="192"/>
                </a:lnTo>
                <a:lnTo>
                  <a:pt x="98" y="198"/>
                </a:lnTo>
                <a:lnTo>
                  <a:pt x="88" y="256"/>
                </a:lnTo>
                <a:lnTo>
                  <a:pt x="68" y="276"/>
                </a:lnTo>
                <a:lnTo>
                  <a:pt x="44" y="296"/>
                </a:lnTo>
                <a:lnTo>
                  <a:pt x="4" y="306"/>
                </a:lnTo>
                <a:lnTo>
                  <a:pt x="0" y="326"/>
                </a:lnTo>
                <a:lnTo>
                  <a:pt x="10" y="334"/>
                </a:lnTo>
                <a:lnTo>
                  <a:pt x="14" y="350"/>
                </a:lnTo>
                <a:lnTo>
                  <a:pt x="4" y="354"/>
                </a:lnTo>
                <a:lnTo>
                  <a:pt x="14" y="364"/>
                </a:lnTo>
                <a:lnTo>
                  <a:pt x="30" y="370"/>
                </a:lnTo>
                <a:lnTo>
                  <a:pt x="44" y="390"/>
                </a:lnTo>
                <a:lnTo>
                  <a:pt x="64" y="390"/>
                </a:lnTo>
                <a:lnTo>
                  <a:pt x="94" y="390"/>
                </a:lnTo>
                <a:lnTo>
                  <a:pt x="98" y="398"/>
                </a:lnTo>
                <a:lnTo>
                  <a:pt x="78" y="428"/>
                </a:lnTo>
                <a:lnTo>
                  <a:pt x="84" y="444"/>
                </a:lnTo>
                <a:lnTo>
                  <a:pt x="74" y="458"/>
                </a:lnTo>
                <a:lnTo>
                  <a:pt x="84" y="478"/>
                </a:lnTo>
                <a:lnTo>
                  <a:pt x="108" y="488"/>
                </a:lnTo>
                <a:lnTo>
                  <a:pt x="104" y="492"/>
                </a:lnTo>
                <a:lnTo>
                  <a:pt x="114" y="492"/>
                </a:lnTo>
                <a:lnTo>
                  <a:pt x="148" y="508"/>
                </a:lnTo>
                <a:lnTo>
                  <a:pt x="178" y="522"/>
                </a:lnTo>
                <a:lnTo>
                  <a:pt x="208" y="528"/>
                </a:lnTo>
                <a:lnTo>
                  <a:pt x="218" y="536"/>
                </a:lnTo>
                <a:lnTo>
                  <a:pt x="226" y="536"/>
                </a:lnTo>
                <a:lnTo>
                  <a:pt x="242" y="546"/>
                </a:lnTo>
                <a:lnTo>
                  <a:pt x="262" y="546"/>
                </a:lnTo>
                <a:lnTo>
                  <a:pt x="282" y="546"/>
                </a:lnTo>
                <a:lnTo>
                  <a:pt x="296" y="528"/>
                </a:lnTo>
                <a:lnTo>
                  <a:pt x="316" y="512"/>
                </a:lnTo>
                <a:lnTo>
                  <a:pt x="340" y="512"/>
                </a:lnTo>
                <a:lnTo>
                  <a:pt x="360" y="528"/>
                </a:lnTo>
                <a:lnTo>
                  <a:pt x="370" y="528"/>
                </a:lnTo>
                <a:lnTo>
                  <a:pt x="380" y="532"/>
                </a:lnTo>
                <a:lnTo>
                  <a:pt x="386" y="556"/>
                </a:lnTo>
                <a:lnTo>
                  <a:pt x="376" y="586"/>
                </a:lnTo>
                <a:lnTo>
                  <a:pt x="376" y="596"/>
                </a:lnTo>
                <a:lnTo>
                  <a:pt x="390" y="600"/>
                </a:lnTo>
                <a:lnTo>
                  <a:pt x="400" y="616"/>
                </a:lnTo>
                <a:lnTo>
                  <a:pt x="400" y="626"/>
                </a:lnTo>
                <a:lnTo>
                  <a:pt x="424" y="636"/>
                </a:lnTo>
                <a:lnTo>
                  <a:pt x="420" y="640"/>
                </a:lnTo>
                <a:lnTo>
                  <a:pt x="444" y="636"/>
                </a:lnTo>
                <a:lnTo>
                  <a:pt x="450" y="616"/>
                </a:lnTo>
                <a:lnTo>
                  <a:pt x="500" y="616"/>
                </a:lnTo>
                <a:lnTo>
                  <a:pt x="518" y="630"/>
                </a:lnTo>
                <a:lnTo>
                  <a:pt x="524" y="646"/>
                </a:lnTo>
                <a:lnTo>
                  <a:pt x="534" y="640"/>
                </a:lnTo>
                <a:lnTo>
                  <a:pt x="568" y="660"/>
                </a:lnTo>
                <a:lnTo>
                  <a:pt x="568" y="646"/>
                </a:lnTo>
                <a:lnTo>
                  <a:pt x="608" y="630"/>
                </a:lnTo>
                <a:lnTo>
                  <a:pt x="612" y="626"/>
                </a:lnTo>
                <a:lnTo>
                  <a:pt x="622" y="620"/>
                </a:lnTo>
                <a:lnTo>
                  <a:pt x="632" y="626"/>
                </a:lnTo>
                <a:lnTo>
                  <a:pt x="652" y="616"/>
                </a:lnTo>
                <a:lnTo>
                  <a:pt x="678" y="600"/>
                </a:lnTo>
                <a:lnTo>
                  <a:pt x="702" y="582"/>
                </a:lnTo>
                <a:lnTo>
                  <a:pt x="712" y="562"/>
                </a:lnTo>
                <a:lnTo>
                  <a:pt x="726" y="542"/>
                </a:lnTo>
                <a:lnTo>
                  <a:pt x="742" y="512"/>
                </a:lnTo>
                <a:lnTo>
                  <a:pt x="742" y="498"/>
                </a:lnTo>
                <a:lnTo>
                  <a:pt x="736" y="488"/>
                </a:lnTo>
                <a:lnTo>
                  <a:pt x="742" y="472"/>
                </a:lnTo>
                <a:lnTo>
                  <a:pt x="736" y="454"/>
                </a:lnTo>
                <a:lnTo>
                  <a:pt x="712" y="404"/>
                </a:lnTo>
                <a:lnTo>
                  <a:pt x="716" y="398"/>
                </a:lnTo>
                <a:lnTo>
                  <a:pt x="736" y="374"/>
                </a:lnTo>
                <a:lnTo>
                  <a:pt x="752" y="370"/>
                </a:lnTo>
                <a:lnTo>
                  <a:pt x="754" y="368"/>
                </a:lnTo>
                <a:lnTo>
                  <a:pt x="754" y="364"/>
                </a:lnTo>
                <a:lnTo>
                  <a:pt x="752" y="360"/>
                </a:lnTo>
                <a:lnTo>
                  <a:pt x="726" y="354"/>
                </a:lnTo>
                <a:lnTo>
                  <a:pt x="712" y="360"/>
                </a:lnTo>
                <a:lnTo>
                  <a:pt x="702" y="354"/>
                </a:lnTo>
                <a:lnTo>
                  <a:pt x="692" y="340"/>
                </a:lnTo>
                <a:lnTo>
                  <a:pt x="682" y="330"/>
                </a:lnTo>
                <a:lnTo>
                  <a:pt x="706" y="320"/>
                </a:lnTo>
                <a:lnTo>
                  <a:pt x="722" y="306"/>
                </a:lnTo>
                <a:lnTo>
                  <a:pt x="746" y="290"/>
                </a:lnTo>
                <a:lnTo>
                  <a:pt x="756" y="290"/>
                </a:lnTo>
                <a:lnTo>
                  <a:pt x="742" y="310"/>
                </a:lnTo>
                <a:lnTo>
                  <a:pt x="752" y="320"/>
                </a:lnTo>
                <a:lnTo>
                  <a:pt x="762" y="316"/>
                </a:lnTo>
                <a:lnTo>
                  <a:pt x="786" y="306"/>
                </a:lnTo>
                <a:lnTo>
                  <a:pt x="792" y="284"/>
                </a:lnTo>
                <a:lnTo>
                  <a:pt x="806" y="272"/>
                </a:lnTo>
                <a:lnTo>
                  <a:pt x="820" y="282"/>
                </a:lnTo>
                <a:lnTo>
                  <a:pt x="818" y="262"/>
                </a:lnTo>
                <a:lnTo>
                  <a:pt x="838" y="250"/>
                </a:lnTo>
                <a:lnTo>
                  <a:pt x="864" y="254"/>
                </a:lnTo>
                <a:lnTo>
                  <a:pt x="876" y="246"/>
                </a:lnTo>
                <a:lnTo>
                  <a:pt x="890" y="252"/>
                </a:lnTo>
                <a:lnTo>
                  <a:pt x="900" y="198"/>
                </a:lnTo>
                <a:lnTo>
                  <a:pt x="924" y="192"/>
                </a:lnTo>
                <a:lnTo>
                  <a:pt x="950" y="118"/>
                </a:lnTo>
                <a:lnTo>
                  <a:pt x="890" y="118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8592" name="Freeform 260"/>
          <p:cNvSpPr>
            <a:spLocks/>
          </p:cNvSpPr>
          <p:nvPr/>
        </p:nvSpPr>
        <p:spPr bwMode="auto">
          <a:xfrm>
            <a:off x="6386513" y="4664075"/>
            <a:ext cx="57150" cy="68263"/>
          </a:xfrm>
          <a:custGeom>
            <a:avLst/>
            <a:gdLst>
              <a:gd name="T0" fmla="*/ 2147483647 w 42"/>
              <a:gd name="T1" fmla="*/ 0 h 54"/>
              <a:gd name="T2" fmla="*/ 0 w 42"/>
              <a:gd name="T3" fmla="*/ 2147483647 h 54"/>
              <a:gd name="T4" fmla="*/ 2147483647 w 42"/>
              <a:gd name="T5" fmla="*/ 2147483647 h 54"/>
              <a:gd name="T6" fmla="*/ 2147483647 w 42"/>
              <a:gd name="T7" fmla="*/ 2147483647 h 54"/>
              <a:gd name="T8" fmla="*/ 2147483647 w 42"/>
              <a:gd name="T9" fmla="*/ 2147483647 h 54"/>
              <a:gd name="T10" fmla="*/ 2147483647 w 42"/>
              <a:gd name="T11" fmla="*/ 0 h 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54"/>
              <a:gd name="T20" fmla="*/ 42 w 42"/>
              <a:gd name="T21" fmla="*/ 54 h 5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54">
                <a:moveTo>
                  <a:pt x="6" y="0"/>
                </a:moveTo>
                <a:lnTo>
                  <a:pt x="0" y="24"/>
                </a:lnTo>
                <a:lnTo>
                  <a:pt x="6" y="54"/>
                </a:lnTo>
                <a:lnTo>
                  <a:pt x="30" y="54"/>
                </a:lnTo>
                <a:lnTo>
                  <a:pt x="42" y="30"/>
                </a:lnTo>
                <a:lnTo>
                  <a:pt x="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93" name="Freeform 261"/>
          <p:cNvSpPr>
            <a:spLocks/>
          </p:cNvSpPr>
          <p:nvPr/>
        </p:nvSpPr>
        <p:spPr bwMode="auto">
          <a:xfrm>
            <a:off x="7205663" y="4143375"/>
            <a:ext cx="53975" cy="53975"/>
          </a:xfrm>
          <a:custGeom>
            <a:avLst/>
            <a:gdLst>
              <a:gd name="T0" fmla="*/ 0 w 42"/>
              <a:gd name="T1" fmla="*/ 2147483647 h 42"/>
              <a:gd name="T2" fmla="*/ 2147483647 w 42"/>
              <a:gd name="T3" fmla="*/ 2147483647 h 42"/>
              <a:gd name="T4" fmla="*/ 2147483647 w 42"/>
              <a:gd name="T5" fmla="*/ 0 h 42"/>
              <a:gd name="T6" fmla="*/ 2147483647 w 42"/>
              <a:gd name="T7" fmla="*/ 2147483647 h 42"/>
              <a:gd name="T8" fmla="*/ 2147483647 w 42"/>
              <a:gd name="T9" fmla="*/ 2147483647 h 42"/>
              <a:gd name="T10" fmla="*/ 2147483647 w 42"/>
              <a:gd name="T11" fmla="*/ 2147483647 h 42"/>
              <a:gd name="T12" fmla="*/ 0 w 42"/>
              <a:gd name="T13" fmla="*/ 2147483647 h 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2"/>
              <a:gd name="T22" fmla="*/ 0 h 42"/>
              <a:gd name="T23" fmla="*/ 42 w 42"/>
              <a:gd name="T24" fmla="*/ 42 h 4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2" h="42">
                <a:moveTo>
                  <a:pt x="0" y="30"/>
                </a:moveTo>
                <a:lnTo>
                  <a:pt x="12" y="12"/>
                </a:lnTo>
                <a:lnTo>
                  <a:pt x="30" y="0"/>
                </a:lnTo>
                <a:lnTo>
                  <a:pt x="42" y="12"/>
                </a:lnTo>
                <a:lnTo>
                  <a:pt x="30" y="30"/>
                </a:lnTo>
                <a:lnTo>
                  <a:pt x="12" y="42"/>
                </a:lnTo>
                <a:lnTo>
                  <a:pt x="0" y="3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94" name="Freeform 262"/>
          <p:cNvSpPr>
            <a:spLocks/>
          </p:cNvSpPr>
          <p:nvPr/>
        </p:nvSpPr>
        <p:spPr bwMode="auto">
          <a:xfrm>
            <a:off x="7496175" y="4010025"/>
            <a:ext cx="31750" cy="93663"/>
          </a:xfrm>
          <a:custGeom>
            <a:avLst/>
            <a:gdLst>
              <a:gd name="T0" fmla="*/ 0 w 24"/>
              <a:gd name="T1" fmla="*/ 2147483647 h 72"/>
              <a:gd name="T2" fmla="*/ 0 w 24"/>
              <a:gd name="T3" fmla="*/ 2147483647 h 72"/>
              <a:gd name="T4" fmla="*/ 2147483647 w 24"/>
              <a:gd name="T5" fmla="*/ 0 h 72"/>
              <a:gd name="T6" fmla="*/ 2147483647 w 24"/>
              <a:gd name="T7" fmla="*/ 2147483647 h 72"/>
              <a:gd name="T8" fmla="*/ 2147483647 w 24"/>
              <a:gd name="T9" fmla="*/ 2147483647 h 72"/>
              <a:gd name="T10" fmla="*/ 0 w 24"/>
              <a:gd name="T11" fmla="*/ 2147483647 h 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"/>
              <a:gd name="T19" fmla="*/ 0 h 72"/>
              <a:gd name="T20" fmla="*/ 24 w 24"/>
              <a:gd name="T21" fmla="*/ 72 h 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" h="72">
                <a:moveTo>
                  <a:pt x="0" y="42"/>
                </a:moveTo>
                <a:lnTo>
                  <a:pt x="0" y="18"/>
                </a:lnTo>
                <a:lnTo>
                  <a:pt x="24" y="0"/>
                </a:lnTo>
                <a:lnTo>
                  <a:pt x="24" y="24"/>
                </a:lnTo>
                <a:lnTo>
                  <a:pt x="6" y="72"/>
                </a:lnTo>
                <a:lnTo>
                  <a:pt x="0" y="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95" name="Freeform 263"/>
          <p:cNvSpPr>
            <a:spLocks/>
          </p:cNvSpPr>
          <p:nvPr/>
        </p:nvSpPr>
        <p:spPr bwMode="auto">
          <a:xfrm>
            <a:off x="7731125" y="3767138"/>
            <a:ext cx="46038" cy="69850"/>
          </a:xfrm>
          <a:custGeom>
            <a:avLst/>
            <a:gdLst>
              <a:gd name="T0" fmla="*/ 0 w 36"/>
              <a:gd name="T1" fmla="*/ 2147483647 h 54"/>
              <a:gd name="T2" fmla="*/ 2147483647 w 36"/>
              <a:gd name="T3" fmla="*/ 2147483647 h 54"/>
              <a:gd name="T4" fmla="*/ 2147483647 w 36"/>
              <a:gd name="T5" fmla="*/ 2147483647 h 54"/>
              <a:gd name="T6" fmla="*/ 2147483647 w 36"/>
              <a:gd name="T7" fmla="*/ 2147483647 h 54"/>
              <a:gd name="T8" fmla="*/ 2147483647 w 36"/>
              <a:gd name="T9" fmla="*/ 2147483647 h 54"/>
              <a:gd name="T10" fmla="*/ 2147483647 w 36"/>
              <a:gd name="T11" fmla="*/ 0 h 54"/>
              <a:gd name="T12" fmla="*/ 0 w 36"/>
              <a:gd name="T13" fmla="*/ 2147483647 h 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"/>
              <a:gd name="T22" fmla="*/ 0 h 54"/>
              <a:gd name="T23" fmla="*/ 36 w 36"/>
              <a:gd name="T24" fmla="*/ 54 h 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" h="54">
                <a:moveTo>
                  <a:pt x="0" y="18"/>
                </a:moveTo>
                <a:lnTo>
                  <a:pt x="6" y="36"/>
                </a:lnTo>
                <a:lnTo>
                  <a:pt x="12" y="54"/>
                </a:lnTo>
                <a:lnTo>
                  <a:pt x="30" y="42"/>
                </a:lnTo>
                <a:lnTo>
                  <a:pt x="36" y="18"/>
                </a:lnTo>
                <a:lnTo>
                  <a:pt x="30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96" name="Freeform 264"/>
          <p:cNvSpPr>
            <a:spLocks/>
          </p:cNvSpPr>
          <p:nvPr/>
        </p:nvSpPr>
        <p:spPr bwMode="auto">
          <a:xfrm>
            <a:off x="7786688" y="3408363"/>
            <a:ext cx="344487" cy="374650"/>
          </a:xfrm>
          <a:custGeom>
            <a:avLst/>
            <a:gdLst>
              <a:gd name="T0" fmla="*/ 2147483647 w 264"/>
              <a:gd name="T1" fmla="*/ 2147483647 h 289"/>
              <a:gd name="T2" fmla="*/ 2147483647 w 264"/>
              <a:gd name="T3" fmla="*/ 2147483647 h 289"/>
              <a:gd name="T4" fmla="*/ 2147483647 w 264"/>
              <a:gd name="T5" fmla="*/ 2147483647 h 289"/>
              <a:gd name="T6" fmla="*/ 2147483647 w 264"/>
              <a:gd name="T7" fmla="*/ 2147483647 h 289"/>
              <a:gd name="T8" fmla="*/ 2147483647 w 264"/>
              <a:gd name="T9" fmla="*/ 2147483647 h 289"/>
              <a:gd name="T10" fmla="*/ 2147483647 w 264"/>
              <a:gd name="T11" fmla="*/ 2147483647 h 289"/>
              <a:gd name="T12" fmla="*/ 2147483647 w 264"/>
              <a:gd name="T13" fmla="*/ 2147483647 h 289"/>
              <a:gd name="T14" fmla="*/ 2147483647 w 264"/>
              <a:gd name="T15" fmla="*/ 2147483647 h 289"/>
              <a:gd name="T16" fmla="*/ 2147483647 w 264"/>
              <a:gd name="T17" fmla="*/ 2147483647 h 289"/>
              <a:gd name="T18" fmla="*/ 2147483647 w 264"/>
              <a:gd name="T19" fmla="*/ 2147483647 h 289"/>
              <a:gd name="T20" fmla="*/ 2147483647 w 264"/>
              <a:gd name="T21" fmla="*/ 0 h 289"/>
              <a:gd name="T22" fmla="*/ 2147483647 w 264"/>
              <a:gd name="T23" fmla="*/ 2147483647 h 289"/>
              <a:gd name="T24" fmla="*/ 2147483647 w 264"/>
              <a:gd name="T25" fmla="*/ 2147483647 h 289"/>
              <a:gd name="T26" fmla="*/ 2147483647 w 264"/>
              <a:gd name="T27" fmla="*/ 2147483647 h 289"/>
              <a:gd name="T28" fmla="*/ 2147483647 w 264"/>
              <a:gd name="T29" fmla="*/ 2147483647 h 289"/>
              <a:gd name="T30" fmla="*/ 2147483647 w 264"/>
              <a:gd name="T31" fmla="*/ 2147483647 h 289"/>
              <a:gd name="T32" fmla="*/ 2147483647 w 264"/>
              <a:gd name="T33" fmla="*/ 2147483647 h 289"/>
              <a:gd name="T34" fmla="*/ 2147483647 w 264"/>
              <a:gd name="T35" fmla="*/ 2147483647 h 289"/>
              <a:gd name="T36" fmla="*/ 2147483647 w 264"/>
              <a:gd name="T37" fmla="*/ 2147483647 h 289"/>
              <a:gd name="T38" fmla="*/ 2147483647 w 264"/>
              <a:gd name="T39" fmla="*/ 2147483647 h 289"/>
              <a:gd name="T40" fmla="*/ 2147483647 w 264"/>
              <a:gd name="T41" fmla="*/ 2147483647 h 289"/>
              <a:gd name="T42" fmla="*/ 2147483647 w 264"/>
              <a:gd name="T43" fmla="*/ 2147483647 h 289"/>
              <a:gd name="T44" fmla="*/ 2147483647 w 264"/>
              <a:gd name="T45" fmla="*/ 2147483647 h 289"/>
              <a:gd name="T46" fmla="*/ 2147483647 w 264"/>
              <a:gd name="T47" fmla="*/ 2147483647 h 289"/>
              <a:gd name="T48" fmla="*/ 2147483647 w 264"/>
              <a:gd name="T49" fmla="*/ 2147483647 h 289"/>
              <a:gd name="T50" fmla="*/ 2147483647 w 264"/>
              <a:gd name="T51" fmla="*/ 2147483647 h 289"/>
              <a:gd name="T52" fmla="*/ 2147483647 w 264"/>
              <a:gd name="T53" fmla="*/ 2147483647 h 289"/>
              <a:gd name="T54" fmla="*/ 2147483647 w 264"/>
              <a:gd name="T55" fmla="*/ 2147483647 h 289"/>
              <a:gd name="T56" fmla="*/ 2147483647 w 264"/>
              <a:gd name="T57" fmla="*/ 2147483647 h 289"/>
              <a:gd name="T58" fmla="*/ 2147483647 w 264"/>
              <a:gd name="T59" fmla="*/ 2147483647 h 289"/>
              <a:gd name="T60" fmla="*/ 2147483647 w 264"/>
              <a:gd name="T61" fmla="*/ 2147483647 h 289"/>
              <a:gd name="T62" fmla="*/ 2147483647 w 264"/>
              <a:gd name="T63" fmla="*/ 2147483647 h 289"/>
              <a:gd name="T64" fmla="*/ 2147483647 w 264"/>
              <a:gd name="T65" fmla="*/ 2147483647 h 289"/>
              <a:gd name="T66" fmla="*/ 0 w 264"/>
              <a:gd name="T67" fmla="*/ 2147483647 h 289"/>
              <a:gd name="T68" fmla="*/ 2147483647 w 264"/>
              <a:gd name="T69" fmla="*/ 2147483647 h 2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64"/>
              <a:gd name="T106" fmla="*/ 0 h 289"/>
              <a:gd name="T107" fmla="*/ 264 w 264"/>
              <a:gd name="T108" fmla="*/ 289 h 2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64" h="289">
                <a:moveTo>
                  <a:pt x="6" y="247"/>
                </a:moveTo>
                <a:lnTo>
                  <a:pt x="42" y="235"/>
                </a:lnTo>
                <a:lnTo>
                  <a:pt x="66" y="235"/>
                </a:lnTo>
                <a:lnTo>
                  <a:pt x="108" y="199"/>
                </a:lnTo>
                <a:lnTo>
                  <a:pt x="138" y="187"/>
                </a:lnTo>
                <a:lnTo>
                  <a:pt x="144" y="157"/>
                </a:lnTo>
                <a:lnTo>
                  <a:pt x="156" y="109"/>
                </a:lnTo>
                <a:lnTo>
                  <a:pt x="156" y="72"/>
                </a:lnTo>
                <a:lnTo>
                  <a:pt x="174" y="48"/>
                </a:lnTo>
                <a:lnTo>
                  <a:pt x="174" y="18"/>
                </a:lnTo>
                <a:lnTo>
                  <a:pt x="186" y="0"/>
                </a:lnTo>
                <a:lnTo>
                  <a:pt x="210" y="18"/>
                </a:lnTo>
                <a:lnTo>
                  <a:pt x="246" y="30"/>
                </a:lnTo>
                <a:lnTo>
                  <a:pt x="264" y="30"/>
                </a:lnTo>
                <a:lnTo>
                  <a:pt x="240" y="54"/>
                </a:lnTo>
                <a:lnTo>
                  <a:pt x="222" y="66"/>
                </a:lnTo>
                <a:lnTo>
                  <a:pt x="210" y="85"/>
                </a:lnTo>
                <a:lnTo>
                  <a:pt x="180" y="60"/>
                </a:lnTo>
                <a:lnTo>
                  <a:pt x="162" y="97"/>
                </a:lnTo>
                <a:lnTo>
                  <a:pt x="186" y="139"/>
                </a:lnTo>
                <a:lnTo>
                  <a:pt x="168" y="169"/>
                </a:lnTo>
                <a:lnTo>
                  <a:pt x="162" y="193"/>
                </a:lnTo>
                <a:lnTo>
                  <a:pt x="162" y="235"/>
                </a:lnTo>
                <a:lnTo>
                  <a:pt x="150" y="247"/>
                </a:lnTo>
                <a:lnTo>
                  <a:pt x="138" y="241"/>
                </a:lnTo>
                <a:lnTo>
                  <a:pt x="126" y="247"/>
                </a:lnTo>
                <a:lnTo>
                  <a:pt x="102" y="247"/>
                </a:lnTo>
                <a:lnTo>
                  <a:pt x="90" y="247"/>
                </a:lnTo>
                <a:lnTo>
                  <a:pt x="66" y="271"/>
                </a:lnTo>
                <a:lnTo>
                  <a:pt x="60" y="259"/>
                </a:lnTo>
                <a:lnTo>
                  <a:pt x="48" y="265"/>
                </a:lnTo>
                <a:lnTo>
                  <a:pt x="36" y="271"/>
                </a:lnTo>
                <a:lnTo>
                  <a:pt x="12" y="289"/>
                </a:lnTo>
                <a:lnTo>
                  <a:pt x="0" y="259"/>
                </a:lnTo>
                <a:lnTo>
                  <a:pt x="6" y="247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97" name="Freeform 265"/>
          <p:cNvSpPr>
            <a:spLocks/>
          </p:cNvSpPr>
          <p:nvPr/>
        </p:nvSpPr>
        <p:spPr bwMode="auto">
          <a:xfrm>
            <a:off x="8029575" y="3063875"/>
            <a:ext cx="61913" cy="306388"/>
          </a:xfrm>
          <a:custGeom>
            <a:avLst/>
            <a:gdLst>
              <a:gd name="T0" fmla="*/ 2147483647 w 48"/>
              <a:gd name="T1" fmla="*/ 2147483647 h 234"/>
              <a:gd name="T2" fmla="*/ 2147483647 w 48"/>
              <a:gd name="T3" fmla="*/ 2147483647 h 234"/>
              <a:gd name="T4" fmla="*/ 2147483647 w 48"/>
              <a:gd name="T5" fmla="*/ 2147483647 h 234"/>
              <a:gd name="T6" fmla="*/ 0 w 48"/>
              <a:gd name="T7" fmla="*/ 2147483647 h 234"/>
              <a:gd name="T8" fmla="*/ 2147483647 w 48"/>
              <a:gd name="T9" fmla="*/ 2147483647 h 234"/>
              <a:gd name="T10" fmla="*/ 2147483647 w 48"/>
              <a:gd name="T11" fmla="*/ 0 h 234"/>
              <a:gd name="T12" fmla="*/ 2147483647 w 48"/>
              <a:gd name="T13" fmla="*/ 2147483647 h 234"/>
              <a:gd name="T14" fmla="*/ 2147483647 w 48"/>
              <a:gd name="T15" fmla="*/ 2147483647 h 234"/>
              <a:gd name="T16" fmla="*/ 2147483647 w 48"/>
              <a:gd name="T17" fmla="*/ 2147483647 h 234"/>
              <a:gd name="T18" fmla="*/ 2147483647 w 48"/>
              <a:gd name="T19" fmla="*/ 2147483647 h 234"/>
              <a:gd name="T20" fmla="*/ 2147483647 w 48"/>
              <a:gd name="T21" fmla="*/ 2147483647 h 234"/>
              <a:gd name="T22" fmla="*/ 2147483647 w 48"/>
              <a:gd name="T23" fmla="*/ 2147483647 h 234"/>
              <a:gd name="T24" fmla="*/ 2147483647 w 48"/>
              <a:gd name="T25" fmla="*/ 2147483647 h 234"/>
              <a:gd name="T26" fmla="*/ 2147483647 w 48"/>
              <a:gd name="T27" fmla="*/ 2147483647 h 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8"/>
              <a:gd name="T43" fmla="*/ 0 h 234"/>
              <a:gd name="T44" fmla="*/ 48 w 48"/>
              <a:gd name="T45" fmla="*/ 234 h 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8" h="234">
                <a:moveTo>
                  <a:pt x="12" y="222"/>
                </a:moveTo>
                <a:lnTo>
                  <a:pt x="12" y="180"/>
                </a:lnTo>
                <a:lnTo>
                  <a:pt x="6" y="90"/>
                </a:lnTo>
                <a:lnTo>
                  <a:pt x="0" y="66"/>
                </a:lnTo>
                <a:lnTo>
                  <a:pt x="6" y="30"/>
                </a:lnTo>
                <a:lnTo>
                  <a:pt x="12" y="0"/>
                </a:lnTo>
                <a:lnTo>
                  <a:pt x="24" y="36"/>
                </a:lnTo>
                <a:lnTo>
                  <a:pt x="24" y="60"/>
                </a:lnTo>
                <a:lnTo>
                  <a:pt x="48" y="156"/>
                </a:lnTo>
                <a:lnTo>
                  <a:pt x="30" y="144"/>
                </a:lnTo>
                <a:lnTo>
                  <a:pt x="24" y="168"/>
                </a:lnTo>
                <a:lnTo>
                  <a:pt x="24" y="198"/>
                </a:lnTo>
                <a:lnTo>
                  <a:pt x="42" y="234"/>
                </a:lnTo>
                <a:lnTo>
                  <a:pt x="12" y="22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98" name="Freeform 272"/>
          <p:cNvSpPr>
            <a:spLocks/>
          </p:cNvSpPr>
          <p:nvPr/>
        </p:nvSpPr>
        <p:spPr bwMode="auto">
          <a:xfrm>
            <a:off x="7478713" y="4189413"/>
            <a:ext cx="141287" cy="195262"/>
          </a:xfrm>
          <a:custGeom>
            <a:avLst/>
            <a:gdLst>
              <a:gd name="T0" fmla="*/ 2147483647 w 108"/>
              <a:gd name="T1" fmla="*/ 2147483647 h 151"/>
              <a:gd name="T2" fmla="*/ 0 w 108"/>
              <a:gd name="T3" fmla="*/ 2147483647 h 151"/>
              <a:gd name="T4" fmla="*/ 2147483647 w 108"/>
              <a:gd name="T5" fmla="*/ 2147483647 h 151"/>
              <a:gd name="T6" fmla="*/ 2147483647 w 108"/>
              <a:gd name="T7" fmla="*/ 2147483647 h 151"/>
              <a:gd name="T8" fmla="*/ 2147483647 w 108"/>
              <a:gd name="T9" fmla="*/ 2147483647 h 151"/>
              <a:gd name="T10" fmla="*/ 2147483647 w 108"/>
              <a:gd name="T11" fmla="*/ 2147483647 h 151"/>
              <a:gd name="T12" fmla="*/ 2147483647 w 108"/>
              <a:gd name="T13" fmla="*/ 2147483647 h 151"/>
              <a:gd name="T14" fmla="*/ 2147483647 w 108"/>
              <a:gd name="T15" fmla="*/ 2147483647 h 151"/>
              <a:gd name="T16" fmla="*/ 2147483647 w 108"/>
              <a:gd name="T17" fmla="*/ 2147483647 h 151"/>
              <a:gd name="T18" fmla="*/ 2147483647 w 108"/>
              <a:gd name="T19" fmla="*/ 2147483647 h 151"/>
              <a:gd name="T20" fmla="*/ 2147483647 w 108"/>
              <a:gd name="T21" fmla="*/ 2147483647 h 151"/>
              <a:gd name="T22" fmla="*/ 2147483647 w 108"/>
              <a:gd name="T23" fmla="*/ 2147483647 h 151"/>
              <a:gd name="T24" fmla="*/ 2147483647 w 108"/>
              <a:gd name="T25" fmla="*/ 2147483647 h 151"/>
              <a:gd name="T26" fmla="*/ 2147483647 w 108"/>
              <a:gd name="T27" fmla="*/ 0 h 151"/>
              <a:gd name="T28" fmla="*/ 2147483647 w 108"/>
              <a:gd name="T29" fmla="*/ 2147483647 h 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08"/>
              <a:gd name="T46" fmla="*/ 0 h 151"/>
              <a:gd name="T47" fmla="*/ 108 w 108"/>
              <a:gd name="T48" fmla="*/ 151 h 15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08" h="151">
                <a:moveTo>
                  <a:pt x="12" y="18"/>
                </a:moveTo>
                <a:lnTo>
                  <a:pt x="0" y="42"/>
                </a:lnTo>
                <a:lnTo>
                  <a:pt x="6" y="72"/>
                </a:lnTo>
                <a:lnTo>
                  <a:pt x="18" y="85"/>
                </a:lnTo>
                <a:lnTo>
                  <a:pt x="36" y="91"/>
                </a:lnTo>
                <a:lnTo>
                  <a:pt x="72" y="109"/>
                </a:lnTo>
                <a:lnTo>
                  <a:pt x="78" y="139"/>
                </a:lnTo>
                <a:lnTo>
                  <a:pt x="108" y="151"/>
                </a:lnTo>
                <a:lnTo>
                  <a:pt x="102" y="127"/>
                </a:lnTo>
                <a:lnTo>
                  <a:pt x="78" y="91"/>
                </a:lnTo>
                <a:lnTo>
                  <a:pt x="42" y="66"/>
                </a:lnTo>
                <a:lnTo>
                  <a:pt x="48" y="48"/>
                </a:lnTo>
                <a:lnTo>
                  <a:pt x="54" y="12"/>
                </a:lnTo>
                <a:lnTo>
                  <a:pt x="30" y="0"/>
                </a:lnTo>
                <a:lnTo>
                  <a:pt x="12" y="18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599" name="Freeform 273"/>
          <p:cNvSpPr>
            <a:spLocks/>
          </p:cNvSpPr>
          <p:nvPr/>
        </p:nvSpPr>
        <p:spPr bwMode="auto">
          <a:xfrm>
            <a:off x="7535863" y="4416425"/>
            <a:ext cx="115887" cy="92075"/>
          </a:xfrm>
          <a:custGeom>
            <a:avLst/>
            <a:gdLst>
              <a:gd name="T0" fmla="*/ 0 w 90"/>
              <a:gd name="T1" fmla="*/ 2147483647 h 72"/>
              <a:gd name="T2" fmla="*/ 2147483647 w 90"/>
              <a:gd name="T3" fmla="*/ 2147483647 h 72"/>
              <a:gd name="T4" fmla="*/ 2147483647 w 90"/>
              <a:gd name="T5" fmla="*/ 2147483647 h 72"/>
              <a:gd name="T6" fmla="*/ 2147483647 w 90"/>
              <a:gd name="T7" fmla="*/ 0 h 72"/>
              <a:gd name="T8" fmla="*/ 2147483647 w 90"/>
              <a:gd name="T9" fmla="*/ 2147483647 h 72"/>
              <a:gd name="T10" fmla="*/ 2147483647 w 90"/>
              <a:gd name="T11" fmla="*/ 2147483647 h 72"/>
              <a:gd name="T12" fmla="*/ 2147483647 w 90"/>
              <a:gd name="T13" fmla="*/ 2147483647 h 72"/>
              <a:gd name="T14" fmla="*/ 2147483647 w 90"/>
              <a:gd name="T15" fmla="*/ 2147483647 h 72"/>
              <a:gd name="T16" fmla="*/ 2147483647 w 90"/>
              <a:gd name="T17" fmla="*/ 2147483647 h 72"/>
              <a:gd name="T18" fmla="*/ 0 w 90"/>
              <a:gd name="T19" fmla="*/ 2147483647 h 7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0"/>
              <a:gd name="T31" fmla="*/ 0 h 72"/>
              <a:gd name="T32" fmla="*/ 90 w 90"/>
              <a:gd name="T33" fmla="*/ 72 h 7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0" h="72">
                <a:moveTo>
                  <a:pt x="0" y="54"/>
                </a:moveTo>
                <a:lnTo>
                  <a:pt x="18" y="24"/>
                </a:lnTo>
                <a:lnTo>
                  <a:pt x="42" y="24"/>
                </a:lnTo>
                <a:lnTo>
                  <a:pt x="60" y="0"/>
                </a:lnTo>
                <a:lnTo>
                  <a:pt x="90" y="24"/>
                </a:lnTo>
                <a:lnTo>
                  <a:pt x="90" y="72"/>
                </a:lnTo>
                <a:lnTo>
                  <a:pt x="60" y="60"/>
                </a:lnTo>
                <a:lnTo>
                  <a:pt x="42" y="60"/>
                </a:lnTo>
                <a:lnTo>
                  <a:pt x="24" y="48"/>
                </a:lnTo>
                <a:lnTo>
                  <a:pt x="0" y="5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4267" name="Freeform 333"/>
          <p:cNvSpPr>
            <a:spLocks/>
          </p:cNvSpPr>
          <p:nvPr/>
        </p:nvSpPr>
        <p:spPr bwMode="auto">
          <a:xfrm>
            <a:off x="6692900" y="3143250"/>
            <a:ext cx="777875" cy="390525"/>
          </a:xfrm>
          <a:custGeom>
            <a:avLst/>
            <a:gdLst>
              <a:gd name="T0" fmla="*/ 2147483646 w 595"/>
              <a:gd name="T1" fmla="*/ 2147483646 h 301"/>
              <a:gd name="T2" fmla="*/ 2147483646 w 595"/>
              <a:gd name="T3" fmla="*/ 2147483646 h 301"/>
              <a:gd name="T4" fmla="*/ 2147483646 w 595"/>
              <a:gd name="T5" fmla="*/ 2147483646 h 301"/>
              <a:gd name="T6" fmla="*/ 2147483646 w 595"/>
              <a:gd name="T7" fmla="*/ 2147483646 h 301"/>
              <a:gd name="T8" fmla="*/ 2147483646 w 595"/>
              <a:gd name="T9" fmla="*/ 2147483646 h 301"/>
              <a:gd name="T10" fmla="*/ 2147483646 w 595"/>
              <a:gd name="T11" fmla="*/ 2147483646 h 301"/>
              <a:gd name="T12" fmla="*/ 2147483646 w 595"/>
              <a:gd name="T13" fmla="*/ 2147483646 h 301"/>
              <a:gd name="T14" fmla="*/ 2147483646 w 595"/>
              <a:gd name="T15" fmla="*/ 2147483646 h 301"/>
              <a:gd name="T16" fmla="*/ 2147483646 w 595"/>
              <a:gd name="T17" fmla="*/ 2147483646 h 301"/>
              <a:gd name="T18" fmla="*/ 2147483646 w 595"/>
              <a:gd name="T19" fmla="*/ 2147483646 h 301"/>
              <a:gd name="T20" fmla="*/ 2147483646 w 595"/>
              <a:gd name="T21" fmla="*/ 2147483646 h 301"/>
              <a:gd name="T22" fmla="*/ 2147483646 w 595"/>
              <a:gd name="T23" fmla="*/ 2147483646 h 301"/>
              <a:gd name="T24" fmla="*/ 2147483646 w 595"/>
              <a:gd name="T25" fmla="*/ 2147483646 h 301"/>
              <a:gd name="T26" fmla="*/ 2147483646 w 595"/>
              <a:gd name="T27" fmla="*/ 2147483646 h 301"/>
              <a:gd name="T28" fmla="*/ 2147483646 w 595"/>
              <a:gd name="T29" fmla="*/ 2147483646 h 301"/>
              <a:gd name="T30" fmla="*/ 2147483646 w 595"/>
              <a:gd name="T31" fmla="*/ 2147483646 h 301"/>
              <a:gd name="T32" fmla="*/ 2147483646 w 595"/>
              <a:gd name="T33" fmla="*/ 2147483646 h 301"/>
              <a:gd name="T34" fmla="*/ 2147483646 w 595"/>
              <a:gd name="T35" fmla="*/ 2147483646 h 301"/>
              <a:gd name="T36" fmla="*/ 2147483646 w 595"/>
              <a:gd name="T37" fmla="*/ 2147483646 h 301"/>
              <a:gd name="T38" fmla="*/ 2147483646 w 595"/>
              <a:gd name="T39" fmla="*/ 2147483646 h 301"/>
              <a:gd name="T40" fmla="*/ 2147483646 w 595"/>
              <a:gd name="T41" fmla="*/ 2147483646 h 301"/>
              <a:gd name="T42" fmla="*/ 2147483646 w 595"/>
              <a:gd name="T43" fmla="*/ 0 h 301"/>
              <a:gd name="T44" fmla="*/ 2147483646 w 595"/>
              <a:gd name="T45" fmla="*/ 2147483646 h 301"/>
              <a:gd name="T46" fmla="*/ 2147483646 w 595"/>
              <a:gd name="T47" fmla="*/ 2147483646 h 301"/>
              <a:gd name="T48" fmla="*/ 2147483646 w 595"/>
              <a:gd name="T49" fmla="*/ 2147483646 h 301"/>
              <a:gd name="T50" fmla="*/ 2147483646 w 595"/>
              <a:gd name="T51" fmla="*/ 2147483646 h 301"/>
              <a:gd name="T52" fmla="*/ 2147483646 w 595"/>
              <a:gd name="T53" fmla="*/ 2147483646 h 301"/>
              <a:gd name="T54" fmla="*/ 0 w 595"/>
              <a:gd name="T55" fmla="*/ 2147483646 h 301"/>
              <a:gd name="T56" fmla="*/ 2147483646 w 595"/>
              <a:gd name="T57" fmla="*/ 2147483646 h 301"/>
              <a:gd name="T58" fmla="*/ 2147483646 w 595"/>
              <a:gd name="T59" fmla="*/ 2147483646 h 30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595" h="301">
                <a:moveTo>
                  <a:pt x="42" y="126"/>
                </a:moveTo>
                <a:lnTo>
                  <a:pt x="48" y="186"/>
                </a:lnTo>
                <a:lnTo>
                  <a:pt x="127" y="210"/>
                </a:lnTo>
                <a:lnTo>
                  <a:pt x="181" y="264"/>
                </a:lnTo>
                <a:lnTo>
                  <a:pt x="253" y="270"/>
                </a:lnTo>
                <a:lnTo>
                  <a:pt x="313" y="301"/>
                </a:lnTo>
                <a:lnTo>
                  <a:pt x="379" y="258"/>
                </a:lnTo>
                <a:lnTo>
                  <a:pt x="445" y="252"/>
                </a:lnTo>
                <a:lnTo>
                  <a:pt x="457" y="210"/>
                </a:lnTo>
                <a:lnTo>
                  <a:pt x="499" y="192"/>
                </a:lnTo>
                <a:lnTo>
                  <a:pt x="541" y="174"/>
                </a:lnTo>
                <a:lnTo>
                  <a:pt x="595" y="156"/>
                </a:lnTo>
                <a:lnTo>
                  <a:pt x="583" y="132"/>
                </a:lnTo>
                <a:lnTo>
                  <a:pt x="529" y="126"/>
                </a:lnTo>
                <a:lnTo>
                  <a:pt x="529" y="96"/>
                </a:lnTo>
                <a:lnTo>
                  <a:pt x="541" y="72"/>
                </a:lnTo>
                <a:lnTo>
                  <a:pt x="499" y="60"/>
                </a:lnTo>
                <a:lnTo>
                  <a:pt x="403" y="84"/>
                </a:lnTo>
                <a:lnTo>
                  <a:pt x="367" y="54"/>
                </a:lnTo>
                <a:lnTo>
                  <a:pt x="307" y="54"/>
                </a:lnTo>
                <a:lnTo>
                  <a:pt x="289" y="36"/>
                </a:lnTo>
                <a:lnTo>
                  <a:pt x="217" y="0"/>
                </a:lnTo>
                <a:lnTo>
                  <a:pt x="193" y="30"/>
                </a:lnTo>
                <a:lnTo>
                  <a:pt x="169" y="66"/>
                </a:lnTo>
                <a:lnTo>
                  <a:pt x="121" y="48"/>
                </a:lnTo>
                <a:lnTo>
                  <a:pt x="54" y="54"/>
                </a:lnTo>
                <a:lnTo>
                  <a:pt x="12" y="78"/>
                </a:lnTo>
                <a:lnTo>
                  <a:pt x="0" y="102"/>
                </a:lnTo>
                <a:lnTo>
                  <a:pt x="6" y="108"/>
                </a:lnTo>
                <a:lnTo>
                  <a:pt x="42" y="12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18601" name="Line 449"/>
          <p:cNvSpPr>
            <a:spLocks noChangeShapeType="1"/>
          </p:cNvSpPr>
          <p:nvPr/>
        </p:nvSpPr>
        <p:spPr bwMode="auto">
          <a:xfrm>
            <a:off x="7440613" y="4206875"/>
            <a:ext cx="0" cy="0"/>
          </a:xfrm>
          <a:prstGeom prst="line">
            <a:avLst/>
          </a:prstGeom>
          <a:noFill/>
          <a:ln w="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602" name="Freeform 506"/>
          <p:cNvSpPr>
            <a:spLocks/>
          </p:cNvSpPr>
          <p:nvPr/>
        </p:nvSpPr>
        <p:spPr bwMode="auto">
          <a:xfrm>
            <a:off x="7589838" y="3492500"/>
            <a:ext cx="123825" cy="155575"/>
          </a:xfrm>
          <a:custGeom>
            <a:avLst/>
            <a:gdLst>
              <a:gd name="T0" fmla="*/ 2147483647 w 78"/>
              <a:gd name="T1" fmla="*/ 2147483647 h 98"/>
              <a:gd name="T2" fmla="*/ 2147483647 w 78"/>
              <a:gd name="T3" fmla="*/ 2147483647 h 98"/>
              <a:gd name="T4" fmla="*/ 2147483647 w 78"/>
              <a:gd name="T5" fmla="*/ 2147483647 h 98"/>
              <a:gd name="T6" fmla="*/ 2147483647 w 78"/>
              <a:gd name="T7" fmla="*/ 2147483647 h 98"/>
              <a:gd name="T8" fmla="*/ 0 w 78"/>
              <a:gd name="T9" fmla="*/ 2147483647 h 98"/>
              <a:gd name="T10" fmla="*/ 0 w 78"/>
              <a:gd name="T11" fmla="*/ 2147483647 h 98"/>
              <a:gd name="T12" fmla="*/ 2147483647 w 78"/>
              <a:gd name="T13" fmla="*/ 2147483647 h 98"/>
              <a:gd name="T14" fmla="*/ 2147483647 w 78"/>
              <a:gd name="T15" fmla="*/ 2147483647 h 98"/>
              <a:gd name="T16" fmla="*/ 2147483647 w 78"/>
              <a:gd name="T17" fmla="*/ 2147483647 h 98"/>
              <a:gd name="T18" fmla="*/ 2147483647 w 78"/>
              <a:gd name="T19" fmla="*/ 2147483647 h 98"/>
              <a:gd name="T20" fmla="*/ 2147483647 w 78"/>
              <a:gd name="T21" fmla="*/ 2147483647 h 98"/>
              <a:gd name="T22" fmla="*/ 2147483647 w 78"/>
              <a:gd name="T23" fmla="*/ 2147483647 h 98"/>
              <a:gd name="T24" fmla="*/ 2147483647 w 78"/>
              <a:gd name="T25" fmla="*/ 2147483647 h 98"/>
              <a:gd name="T26" fmla="*/ 2147483647 w 78"/>
              <a:gd name="T27" fmla="*/ 2147483647 h 98"/>
              <a:gd name="T28" fmla="*/ 2147483647 w 78"/>
              <a:gd name="T29" fmla="*/ 2147483647 h 98"/>
              <a:gd name="T30" fmla="*/ 2147483647 w 78"/>
              <a:gd name="T31" fmla="*/ 2147483647 h 98"/>
              <a:gd name="T32" fmla="*/ 2147483647 w 78"/>
              <a:gd name="T33" fmla="*/ 2147483647 h 98"/>
              <a:gd name="T34" fmla="*/ 2147483647 w 78"/>
              <a:gd name="T35" fmla="*/ 2147483647 h 98"/>
              <a:gd name="T36" fmla="*/ 2147483647 w 78"/>
              <a:gd name="T37" fmla="*/ 2147483647 h 98"/>
              <a:gd name="T38" fmla="*/ 2147483647 w 78"/>
              <a:gd name="T39" fmla="*/ 2147483647 h 98"/>
              <a:gd name="T40" fmla="*/ 2147483647 w 78"/>
              <a:gd name="T41" fmla="*/ 2147483647 h 98"/>
              <a:gd name="T42" fmla="*/ 2147483647 w 78"/>
              <a:gd name="T43" fmla="*/ 2147483647 h 98"/>
              <a:gd name="T44" fmla="*/ 2147483647 w 78"/>
              <a:gd name="T45" fmla="*/ 2147483647 h 98"/>
              <a:gd name="T46" fmla="*/ 2147483647 w 78"/>
              <a:gd name="T47" fmla="*/ 2147483647 h 98"/>
              <a:gd name="T48" fmla="*/ 2147483647 w 78"/>
              <a:gd name="T49" fmla="*/ 2147483647 h 98"/>
              <a:gd name="T50" fmla="*/ 2147483647 w 78"/>
              <a:gd name="T51" fmla="*/ 2147483647 h 98"/>
              <a:gd name="T52" fmla="*/ 2147483647 w 78"/>
              <a:gd name="T53" fmla="*/ 2147483647 h 98"/>
              <a:gd name="T54" fmla="*/ 2147483647 w 78"/>
              <a:gd name="T55" fmla="*/ 2147483647 h 98"/>
              <a:gd name="T56" fmla="*/ 2147483647 w 78"/>
              <a:gd name="T57" fmla="*/ 2147483647 h 98"/>
              <a:gd name="T58" fmla="*/ 2147483647 w 78"/>
              <a:gd name="T59" fmla="*/ 2147483647 h 98"/>
              <a:gd name="T60" fmla="*/ 2147483647 w 78"/>
              <a:gd name="T61" fmla="*/ 2147483647 h 98"/>
              <a:gd name="T62" fmla="*/ 2147483647 w 78"/>
              <a:gd name="T63" fmla="*/ 0 h 98"/>
              <a:gd name="T64" fmla="*/ 2147483647 w 78"/>
              <a:gd name="T65" fmla="*/ 2147483647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78"/>
              <a:gd name="T100" fmla="*/ 0 h 98"/>
              <a:gd name="T101" fmla="*/ 78 w 78"/>
              <a:gd name="T102" fmla="*/ 98 h 9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78" h="98">
                <a:moveTo>
                  <a:pt x="32" y="12"/>
                </a:moveTo>
                <a:lnTo>
                  <a:pt x="34" y="32"/>
                </a:lnTo>
                <a:lnTo>
                  <a:pt x="20" y="22"/>
                </a:lnTo>
                <a:lnTo>
                  <a:pt x="6" y="34"/>
                </a:lnTo>
                <a:lnTo>
                  <a:pt x="0" y="56"/>
                </a:lnTo>
                <a:lnTo>
                  <a:pt x="6" y="56"/>
                </a:lnTo>
                <a:lnTo>
                  <a:pt x="10" y="56"/>
                </a:lnTo>
                <a:lnTo>
                  <a:pt x="30" y="70"/>
                </a:lnTo>
                <a:lnTo>
                  <a:pt x="34" y="84"/>
                </a:lnTo>
                <a:lnTo>
                  <a:pt x="36" y="92"/>
                </a:lnTo>
                <a:lnTo>
                  <a:pt x="40" y="98"/>
                </a:lnTo>
                <a:lnTo>
                  <a:pt x="70" y="88"/>
                </a:lnTo>
                <a:lnTo>
                  <a:pt x="70" y="84"/>
                </a:lnTo>
                <a:lnTo>
                  <a:pt x="68" y="82"/>
                </a:lnTo>
                <a:lnTo>
                  <a:pt x="66" y="78"/>
                </a:lnTo>
                <a:lnTo>
                  <a:pt x="64" y="76"/>
                </a:lnTo>
                <a:lnTo>
                  <a:pt x="64" y="60"/>
                </a:lnTo>
                <a:lnTo>
                  <a:pt x="64" y="46"/>
                </a:lnTo>
                <a:lnTo>
                  <a:pt x="54" y="26"/>
                </a:lnTo>
                <a:lnTo>
                  <a:pt x="64" y="16"/>
                </a:lnTo>
                <a:lnTo>
                  <a:pt x="78" y="4"/>
                </a:lnTo>
                <a:lnTo>
                  <a:pt x="52" y="0"/>
                </a:lnTo>
                <a:lnTo>
                  <a:pt x="32" y="1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603" name="Freeform 517"/>
          <p:cNvSpPr>
            <a:spLocks/>
          </p:cNvSpPr>
          <p:nvPr/>
        </p:nvSpPr>
        <p:spPr bwMode="auto">
          <a:xfrm>
            <a:off x="7637463" y="3632200"/>
            <a:ext cx="85725" cy="104775"/>
          </a:xfrm>
          <a:custGeom>
            <a:avLst/>
            <a:gdLst>
              <a:gd name="T0" fmla="*/ 2147483647 w 54"/>
              <a:gd name="T1" fmla="*/ 2147483647 h 66"/>
              <a:gd name="T2" fmla="*/ 2147483647 w 54"/>
              <a:gd name="T3" fmla="*/ 2147483647 h 66"/>
              <a:gd name="T4" fmla="*/ 2147483647 w 54"/>
              <a:gd name="T5" fmla="*/ 2147483647 h 66"/>
              <a:gd name="T6" fmla="*/ 2147483647 w 54"/>
              <a:gd name="T7" fmla="*/ 2147483647 h 66"/>
              <a:gd name="T8" fmla="*/ 0 w 54"/>
              <a:gd name="T9" fmla="*/ 2147483647 h 66"/>
              <a:gd name="T10" fmla="*/ 0 w 54"/>
              <a:gd name="T11" fmla="*/ 2147483647 h 66"/>
              <a:gd name="T12" fmla="*/ 2147483647 w 54"/>
              <a:gd name="T13" fmla="*/ 2147483647 h 66"/>
              <a:gd name="T14" fmla="*/ 2147483647 w 54"/>
              <a:gd name="T15" fmla="*/ 2147483647 h 66"/>
              <a:gd name="T16" fmla="*/ 2147483647 w 54"/>
              <a:gd name="T17" fmla="*/ 2147483647 h 66"/>
              <a:gd name="T18" fmla="*/ 2147483647 w 54"/>
              <a:gd name="T19" fmla="*/ 2147483647 h 66"/>
              <a:gd name="T20" fmla="*/ 2147483647 w 54"/>
              <a:gd name="T21" fmla="*/ 2147483647 h 66"/>
              <a:gd name="T22" fmla="*/ 2147483647 w 54"/>
              <a:gd name="T23" fmla="*/ 2147483647 h 66"/>
              <a:gd name="T24" fmla="*/ 2147483647 w 54"/>
              <a:gd name="T25" fmla="*/ 2147483647 h 66"/>
              <a:gd name="T26" fmla="*/ 2147483647 w 54"/>
              <a:gd name="T27" fmla="*/ 0 h 66"/>
              <a:gd name="T28" fmla="*/ 2147483647 w 54"/>
              <a:gd name="T29" fmla="*/ 2147483647 h 66"/>
              <a:gd name="T30" fmla="*/ 2147483647 w 54"/>
              <a:gd name="T31" fmla="*/ 2147483647 h 66"/>
              <a:gd name="T32" fmla="*/ 2147483647 w 54"/>
              <a:gd name="T33" fmla="*/ 2147483647 h 66"/>
              <a:gd name="T34" fmla="*/ 2147483647 w 54"/>
              <a:gd name="T35" fmla="*/ 2147483647 h 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4"/>
              <a:gd name="T55" fmla="*/ 0 h 66"/>
              <a:gd name="T56" fmla="*/ 54 w 54"/>
              <a:gd name="T57" fmla="*/ 66 h 6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4" h="66">
                <a:moveTo>
                  <a:pt x="10" y="12"/>
                </a:moveTo>
                <a:lnTo>
                  <a:pt x="10" y="12"/>
                </a:lnTo>
                <a:lnTo>
                  <a:pt x="10" y="36"/>
                </a:lnTo>
                <a:lnTo>
                  <a:pt x="0" y="66"/>
                </a:lnTo>
                <a:lnTo>
                  <a:pt x="20" y="66"/>
                </a:lnTo>
                <a:lnTo>
                  <a:pt x="40" y="60"/>
                </a:lnTo>
                <a:lnTo>
                  <a:pt x="50" y="52"/>
                </a:lnTo>
                <a:lnTo>
                  <a:pt x="54" y="36"/>
                </a:lnTo>
                <a:lnTo>
                  <a:pt x="40" y="0"/>
                </a:lnTo>
                <a:lnTo>
                  <a:pt x="10" y="10"/>
                </a:lnTo>
                <a:lnTo>
                  <a:pt x="10" y="1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8604" name="Freeform 411"/>
          <p:cNvSpPr>
            <a:spLocks/>
          </p:cNvSpPr>
          <p:nvPr/>
        </p:nvSpPr>
        <p:spPr bwMode="auto">
          <a:xfrm>
            <a:off x="2919413" y="5325268"/>
            <a:ext cx="127000" cy="166688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0 h 114"/>
              <a:gd name="T6" fmla="*/ 2147483647 w 102"/>
              <a:gd name="T7" fmla="*/ 2147483647 h 114"/>
              <a:gd name="T8" fmla="*/ 0 w 102"/>
              <a:gd name="T9" fmla="*/ 2147483647 h 114"/>
              <a:gd name="T10" fmla="*/ 0 w 102"/>
              <a:gd name="T11" fmla="*/ 2147483647 h 114"/>
              <a:gd name="T12" fmla="*/ 2147483647 w 102"/>
              <a:gd name="T13" fmla="*/ 2147483647 h 114"/>
              <a:gd name="T14" fmla="*/ 2147483647 w 102"/>
              <a:gd name="T15" fmla="*/ 2147483647 h 114"/>
              <a:gd name="T16" fmla="*/ 2147483647 w 102"/>
              <a:gd name="T17" fmla="*/ 2147483647 h 114"/>
              <a:gd name="T18" fmla="*/ 2147483647 w 102"/>
              <a:gd name="T19" fmla="*/ 2147483647 h 114"/>
              <a:gd name="T20" fmla="*/ 2147483647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114"/>
              <a:gd name="T41" fmla="*/ 102 w 102"/>
              <a:gd name="T42" fmla="*/ 114 h 1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114">
                <a:moveTo>
                  <a:pt x="66" y="24"/>
                </a:moveTo>
                <a:lnTo>
                  <a:pt x="36" y="6"/>
                </a:lnTo>
                <a:lnTo>
                  <a:pt x="18" y="0"/>
                </a:lnTo>
                <a:lnTo>
                  <a:pt x="6" y="18"/>
                </a:lnTo>
                <a:lnTo>
                  <a:pt x="0" y="48"/>
                </a:lnTo>
                <a:lnTo>
                  <a:pt x="0" y="78"/>
                </a:lnTo>
                <a:lnTo>
                  <a:pt x="24" y="96"/>
                </a:lnTo>
                <a:lnTo>
                  <a:pt x="36" y="108"/>
                </a:lnTo>
                <a:lnTo>
                  <a:pt x="66" y="114"/>
                </a:lnTo>
                <a:lnTo>
                  <a:pt x="96" y="90"/>
                </a:lnTo>
                <a:lnTo>
                  <a:pt x="102" y="78"/>
                </a:lnTo>
                <a:lnTo>
                  <a:pt x="84" y="42"/>
                </a:lnTo>
                <a:lnTo>
                  <a:pt x="66" y="2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605" name="Freeform 420"/>
          <p:cNvSpPr>
            <a:spLocks/>
          </p:cNvSpPr>
          <p:nvPr/>
        </p:nvSpPr>
        <p:spPr bwMode="auto">
          <a:xfrm>
            <a:off x="2371725" y="4634706"/>
            <a:ext cx="320675" cy="392112"/>
          </a:xfrm>
          <a:custGeom>
            <a:avLst/>
            <a:gdLst>
              <a:gd name="T0" fmla="*/ 2147483647 w 240"/>
              <a:gd name="T1" fmla="*/ 2147483647 h 337"/>
              <a:gd name="T2" fmla="*/ 2147483647 w 240"/>
              <a:gd name="T3" fmla="*/ 2147483647 h 337"/>
              <a:gd name="T4" fmla="*/ 2147483647 w 240"/>
              <a:gd name="T5" fmla="*/ 2147483647 h 337"/>
              <a:gd name="T6" fmla="*/ 2147483647 w 240"/>
              <a:gd name="T7" fmla="*/ 2147483647 h 337"/>
              <a:gd name="T8" fmla="*/ 2147483647 w 240"/>
              <a:gd name="T9" fmla="*/ 2147483647 h 337"/>
              <a:gd name="T10" fmla="*/ 2147483647 w 240"/>
              <a:gd name="T11" fmla="*/ 2147483647 h 337"/>
              <a:gd name="T12" fmla="*/ 2147483647 w 240"/>
              <a:gd name="T13" fmla="*/ 2147483647 h 337"/>
              <a:gd name="T14" fmla="*/ 2147483647 w 240"/>
              <a:gd name="T15" fmla="*/ 2147483647 h 337"/>
              <a:gd name="T16" fmla="*/ 2147483647 w 240"/>
              <a:gd name="T17" fmla="*/ 2147483647 h 337"/>
              <a:gd name="T18" fmla="*/ 2147483647 w 240"/>
              <a:gd name="T19" fmla="*/ 2147483647 h 337"/>
              <a:gd name="T20" fmla="*/ 2147483647 w 240"/>
              <a:gd name="T21" fmla="*/ 2147483647 h 337"/>
              <a:gd name="T22" fmla="*/ 2147483647 w 240"/>
              <a:gd name="T23" fmla="*/ 2147483647 h 337"/>
              <a:gd name="T24" fmla="*/ 2147483647 w 240"/>
              <a:gd name="T25" fmla="*/ 2147483647 h 337"/>
              <a:gd name="T26" fmla="*/ 2147483647 w 240"/>
              <a:gd name="T27" fmla="*/ 0 h 337"/>
              <a:gd name="T28" fmla="*/ 2147483647 w 240"/>
              <a:gd name="T29" fmla="*/ 0 h 337"/>
              <a:gd name="T30" fmla="*/ 2147483647 w 240"/>
              <a:gd name="T31" fmla="*/ 2147483647 h 337"/>
              <a:gd name="T32" fmla="*/ 2147483647 w 240"/>
              <a:gd name="T33" fmla="*/ 2147483647 h 337"/>
              <a:gd name="T34" fmla="*/ 2147483647 w 240"/>
              <a:gd name="T35" fmla="*/ 2147483647 h 337"/>
              <a:gd name="T36" fmla="*/ 2147483647 w 240"/>
              <a:gd name="T37" fmla="*/ 2147483647 h 337"/>
              <a:gd name="T38" fmla="*/ 2147483647 w 240"/>
              <a:gd name="T39" fmla="*/ 2147483647 h 337"/>
              <a:gd name="T40" fmla="*/ 2147483647 w 240"/>
              <a:gd name="T41" fmla="*/ 2147483647 h 337"/>
              <a:gd name="T42" fmla="*/ 0 w 240"/>
              <a:gd name="T43" fmla="*/ 2147483647 h 337"/>
              <a:gd name="T44" fmla="*/ 2147483647 w 240"/>
              <a:gd name="T45" fmla="*/ 2147483647 h 337"/>
              <a:gd name="T46" fmla="*/ 2147483647 w 240"/>
              <a:gd name="T47" fmla="*/ 2147483647 h 337"/>
              <a:gd name="T48" fmla="*/ 2147483647 w 240"/>
              <a:gd name="T49" fmla="*/ 2147483647 h 337"/>
              <a:gd name="T50" fmla="*/ 2147483647 w 240"/>
              <a:gd name="T51" fmla="*/ 2147483647 h 337"/>
              <a:gd name="T52" fmla="*/ 2147483647 w 240"/>
              <a:gd name="T53" fmla="*/ 2147483647 h 337"/>
              <a:gd name="T54" fmla="*/ 2147483647 w 240"/>
              <a:gd name="T55" fmla="*/ 2147483647 h 337"/>
              <a:gd name="T56" fmla="*/ 2147483647 w 240"/>
              <a:gd name="T57" fmla="*/ 2147483647 h 337"/>
              <a:gd name="T58" fmla="*/ 2147483647 w 240"/>
              <a:gd name="T59" fmla="*/ 2147483647 h 337"/>
              <a:gd name="T60" fmla="*/ 2147483647 w 240"/>
              <a:gd name="T61" fmla="*/ 2147483647 h 337"/>
              <a:gd name="T62" fmla="*/ 2147483647 w 240"/>
              <a:gd name="T63" fmla="*/ 2147483647 h 33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40"/>
              <a:gd name="T97" fmla="*/ 0 h 337"/>
              <a:gd name="T98" fmla="*/ 240 w 240"/>
              <a:gd name="T99" fmla="*/ 337 h 33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40" h="337">
                <a:moveTo>
                  <a:pt x="228" y="204"/>
                </a:moveTo>
                <a:lnTo>
                  <a:pt x="228" y="198"/>
                </a:lnTo>
                <a:lnTo>
                  <a:pt x="216" y="198"/>
                </a:lnTo>
                <a:lnTo>
                  <a:pt x="210" y="162"/>
                </a:lnTo>
                <a:lnTo>
                  <a:pt x="180" y="174"/>
                </a:lnTo>
                <a:lnTo>
                  <a:pt x="156" y="156"/>
                </a:lnTo>
                <a:lnTo>
                  <a:pt x="156" y="120"/>
                </a:lnTo>
                <a:lnTo>
                  <a:pt x="180" y="84"/>
                </a:lnTo>
                <a:lnTo>
                  <a:pt x="198" y="72"/>
                </a:lnTo>
                <a:lnTo>
                  <a:pt x="204" y="54"/>
                </a:lnTo>
                <a:lnTo>
                  <a:pt x="192" y="36"/>
                </a:lnTo>
                <a:lnTo>
                  <a:pt x="168" y="36"/>
                </a:lnTo>
                <a:lnTo>
                  <a:pt x="150" y="18"/>
                </a:lnTo>
                <a:lnTo>
                  <a:pt x="120" y="0"/>
                </a:lnTo>
                <a:lnTo>
                  <a:pt x="108" y="24"/>
                </a:lnTo>
                <a:lnTo>
                  <a:pt x="84" y="48"/>
                </a:lnTo>
                <a:lnTo>
                  <a:pt x="66" y="54"/>
                </a:lnTo>
                <a:lnTo>
                  <a:pt x="42" y="78"/>
                </a:lnTo>
                <a:lnTo>
                  <a:pt x="24" y="72"/>
                </a:lnTo>
                <a:lnTo>
                  <a:pt x="18" y="60"/>
                </a:lnTo>
                <a:lnTo>
                  <a:pt x="0" y="72"/>
                </a:lnTo>
                <a:lnTo>
                  <a:pt x="18" y="114"/>
                </a:lnTo>
                <a:lnTo>
                  <a:pt x="54" y="174"/>
                </a:lnTo>
                <a:lnTo>
                  <a:pt x="90" y="252"/>
                </a:lnTo>
                <a:lnTo>
                  <a:pt x="90" y="264"/>
                </a:lnTo>
                <a:lnTo>
                  <a:pt x="216" y="337"/>
                </a:lnTo>
                <a:lnTo>
                  <a:pt x="222" y="337"/>
                </a:lnTo>
                <a:lnTo>
                  <a:pt x="228" y="307"/>
                </a:lnTo>
                <a:lnTo>
                  <a:pt x="234" y="270"/>
                </a:lnTo>
                <a:lnTo>
                  <a:pt x="240" y="222"/>
                </a:lnTo>
                <a:lnTo>
                  <a:pt x="228" y="204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606" name="Freeform 413"/>
          <p:cNvSpPr>
            <a:spLocks/>
          </p:cNvSpPr>
          <p:nvPr/>
        </p:nvSpPr>
        <p:spPr bwMode="auto">
          <a:xfrm>
            <a:off x="2576513" y="4510881"/>
            <a:ext cx="884237" cy="911225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2147483647 h 10000"/>
              <a:gd name="T24" fmla="*/ 2147483647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2147483647 w 10000"/>
              <a:gd name="T41" fmla="*/ 2147483647 h 10000"/>
              <a:gd name="T42" fmla="*/ 2147483647 w 10000"/>
              <a:gd name="T43" fmla="*/ 2147483647 h 10000"/>
              <a:gd name="T44" fmla="*/ 2147483647 w 10000"/>
              <a:gd name="T45" fmla="*/ 2147483647 h 10000"/>
              <a:gd name="T46" fmla="*/ 2147483647 w 10000"/>
              <a:gd name="T47" fmla="*/ 2147483647 h 10000"/>
              <a:gd name="T48" fmla="*/ 2147483647 w 10000"/>
              <a:gd name="T49" fmla="*/ 0 h 10000"/>
              <a:gd name="T50" fmla="*/ 2147483647 w 10000"/>
              <a:gd name="T51" fmla="*/ 2147483647 h 10000"/>
              <a:gd name="T52" fmla="*/ 2147483647 w 10000"/>
              <a:gd name="T53" fmla="*/ 2147483647 h 10000"/>
              <a:gd name="T54" fmla="*/ 2147483647 w 10000"/>
              <a:gd name="T55" fmla="*/ 2147483647 h 10000"/>
              <a:gd name="T56" fmla="*/ 2147483647 w 10000"/>
              <a:gd name="T57" fmla="*/ 2147483647 h 10000"/>
              <a:gd name="T58" fmla="*/ 2147483647 w 10000"/>
              <a:gd name="T59" fmla="*/ 2147483647 h 10000"/>
              <a:gd name="T60" fmla="*/ 2147483647 w 10000"/>
              <a:gd name="T61" fmla="*/ 2147483647 h 10000"/>
              <a:gd name="T62" fmla="*/ 0 w 10000"/>
              <a:gd name="T63" fmla="*/ 2147483647 h 10000"/>
              <a:gd name="T64" fmla="*/ 2147483647 w 10000"/>
              <a:gd name="T65" fmla="*/ 2147483647 h 10000"/>
              <a:gd name="T66" fmla="*/ 2147483647 w 10000"/>
              <a:gd name="T67" fmla="*/ 2147483647 h 10000"/>
              <a:gd name="T68" fmla="*/ 2147483647 w 10000"/>
              <a:gd name="T69" fmla="*/ 2147483647 h 10000"/>
              <a:gd name="T70" fmla="*/ 2147483647 w 10000"/>
              <a:gd name="T71" fmla="*/ 2147483647 h 10000"/>
              <a:gd name="T72" fmla="*/ 2147483647 w 10000"/>
              <a:gd name="T73" fmla="*/ 2147483647 h 10000"/>
              <a:gd name="T74" fmla="*/ 2147483647 w 10000"/>
              <a:gd name="T75" fmla="*/ 2147483647 h 10000"/>
              <a:gd name="T76" fmla="*/ 2147483647 w 10000"/>
              <a:gd name="T77" fmla="*/ 2147483647 h 10000"/>
              <a:gd name="T78" fmla="*/ 2147483647 w 10000"/>
              <a:gd name="T79" fmla="*/ 2147483647 h 10000"/>
              <a:gd name="T80" fmla="*/ 2147483647 w 10000"/>
              <a:gd name="T81" fmla="*/ 2147483647 h 10000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000"/>
              <a:gd name="T124" fmla="*/ 0 h 10000"/>
              <a:gd name="T125" fmla="*/ 10000 w 10000"/>
              <a:gd name="T126" fmla="*/ 10000 h 10000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000" h="10000">
                <a:moveTo>
                  <a:pt x="5000" y="7769"/>
                </a:moveTo>
                <a:cubicBezTo>
                  <a:pt x="5027" y="7795"/>
                  <a:pt x="5055" y="7820"/>
                  <a:pt x="5082" y="7846"/>
                </a:cubicBezTo>
                <a:cubicBezTo>
                  <a:pt x="5027" y="8000"/>
                  <a:pt x="4973" y="8154"/>
                  <a:pt x="4918" y="8308"/>
                </a:cubicBezTo>
                <a:lnTo>
                  <a:pt x="4672" y="8462"/>
                </a:lnTo>
                <a:lnTo>
                  <a:pt x="4098" y="9000"/>
                </a:lnTo>
                <a:lnTo>
                  <a:pt x="4180" y="9000"/>
                </a:lnTo>
                <a:lnTo>
                  <a:pt x="4098" y="9000"/>
                </a:lnTo>
                <a:lnTo>
                  <a:pt x="4344" y="9077"/>
                </a:lnTo>
                <a:lnTo>
                  <a:pt x="4754" y="9308"/>
                </a:lnTo>
                <a:lnTo>
                  <a:pt x="5000" y="9538"/>
                </a:lnTo>
                <a:lnTo>
                  <a:pt x="5246" y="10000"/>
                </a:lnTo>
                <a:cubicBezTo>
                  <a:pt x="5273" y="9923"/>
                  <a:pt x="5301" y="9846"/>
                  <a:pt x="5328" y="9769"/>
                </a:cubicBezTo>
                <a:lnTo>
                  <a:pt x="5656" y="9462"/>
                </a:lnTo>
                <a:lnTo>
                  <a:pt x="6066" y="9077"/>
                </a:lnTo>
                <a:lnTo>
                  <a:pt x="6393" y="8077"/>
                </a:lnTo>
                <a:lnTo>
                  <a:pt x="6639" y="7615"/>
                </a:lnTo>
                <a:lnTo>
                  <a:pt x="7541" y="7077"/>
                </a:lnTo>
                <a:lnTo>
                  <a:pt x="8115" y="7000"/>
                </a:lnTo>
                <a:lnTo>
                  <a:pt x="8279" y="6923"/>
                </a:lnTo>
                <a:lnTo>
                  <a:pt x="8443" y="6615"/>
                </a:lnTo>
                <a:cubicBezTo>
                  <a:pt x="8470" y="6513"/>
                  <a:pt x="8498" y="6410"/>
                  <a:pt x="8525" y="6308"/>
                </a:cubicBezTo>
                <a:cubicBezTo>
                  <a:pt x="8607" y="6180"/>
                  <a:pt x="8688" y="6051"/>
                  <a:pt x="8770" y="5923"/>
                </a:cubicBezTo>
                <a:cubicBezTo>
                  <a:pt x="8797" y="5872"/>
                  <a:pt x="8825" y="5820"/>
                  <a:pt x="8852" y="5769"/>
                </a:cubicBezTo>
                <a:cubicBezTo>
                  <a:pt x="8879" y="5333"/>
                  <a:pt x="8907" y="4898"/>
                  <a:pt x="8934" y="4462"/>
                </a:cubicBezTo>
                <a:lnTo>
                  <a:pt x="9180" y="4385"/>
                </a:lnTo>
                <a:lnTo>
                  <a:pt x="10000" y="3385"/>
                </a:lnTo>
                <a:lnTo>
                  <a:pt x="10000" y="3154"/>
                </a:lnTo>
                <a:cubicBezTo>
                  <a:pt x="9945" y="2974"/>
                  <a:pt x="9891" y="2795"/>
                  <a:pt x="9836" y="2615"/>
                </a:cubicBezTo>
                <a:lnTo>
                  <a:pt x="9344" y="2462"/>
                </a:lnTo>
                <a:lnTo>
                  <a:pt x="8607" y="2077"/>
                </a:lnTo>
                <a:lnTo>
                  <a:pt x="7787" y="2000"/>
                </a:lnTo>
                <a:lnTo>
                  <a:pt x="7541" y="1923"/>
                </a:lnTo>
                <a:lnTo>
                  <a:pt x="7377" y="1692"/>
                </a:lnTo>
                <a:lnTo>
                  <a:pt x="6721" y="1462"/>
                </a:lnTo>
                <a:lnTo>
                  <a:pt x="6148" y="1154"/>
                </a:lnTo>
                <a:cubicBezTo>
                  <a:pt x="6121" y="1051"/>
                  <a:pt x="6093" y="949"/>
                  <a:pt x="6066" y="846"/>
                </a:cubicBezTo>
                <a:lnTo>
                  <a:pt x="5820" y="231"/>
                </a:lnTo>
                <a:lnTo>
                  <a:pt x="5738" y="231"/>
                </a:lnTo>
                <a:lnTo>
                  <a:pt x="5410" y="692"/>
                </a:lnTo>
                <a:lnTo>
                  <a:pt x="5082" y="846"/>
                </a:lnTo>
                <a:cubicBezTo>
                  <a:pt x="5055" y="820"/>
                  <a:pt x="5027" y="795"/>
                  <a:pt x="5000" y="769"/>
                </a:cubicBezTo>
                <a:lnTo>
                  <a:pt x="4590" y="769"/>
                </a:lnTo>
                <a:lnTo>
                  <a:pt x="4426" y="846"/>
                </a:lnTo>
                <a:lnTo>
                  <a:pt x="4344" y="846"/>
                </a:lnTo>
                <a:lnTo>
                  <a:pt x="3934" y="923"/>
                </a:lnTo>
                <a:lnTo>
                  <a:pt x="3689" y="1000"/>
                </a:lnTo>
                <a:lnTo>
                  <a:pt x="3443" y="769"/>
                </a:lnTo>
                <a:cubicBezTo>
                  <a:pt x="3470" y="615"/>
                  <a:pt x="3498" y="462"/>
                  <a:pt x="3525" y="308"/>
                </a:cubicBezTo>
                <a:lnTo>
                  <a:pt x="3361" y="77"/>
                </a:lnTo>
                <a:lnTo>
                  <a:pt x="3197" y="0"/>
                </a:lnTo>
                <a:cubicBezTo>
                  <a:pt x="3224" y="51"/>
                  <a:pt x="3252" y="103"/>
                  <a:pt x="3279" y="154"/>
                </a:cubicBezTo>
                <a:lnTo>
                  <a:pt x="2869" y="308"/>
                </a:lnTo>
                <a:lnTo>
                  <a:pt x="2213" y="308"/>
                </a:lnTo>
                <a:lnTo>
                  <a:pt x="2459" y="692"/>
                </a:lnTo>
                <a:cubicBezTo>
                  <a:pt x="2486" y="769"/>
                  <a:pt x="2514" y="846"/>
                  <a:pt x="2541" y="923"/>
                </a:cubicBezTo>
                <a:lnTo>
                  <a:pt x="1803" y="1154"/>
                </a:lnTo>
                <a:lnTo>
                  <a:pt x="1557" y="923"/>
                </a:lnTo>
                <a:lnTo>
                  <a:pt x="902" y="1077"/>
                </a:lnTo>
                <a:cubicBezTo>
                  <a:pt x="929" y="1205"/>
                  <a:pt x="957" y="1334"/>
                  <a:pt x="984" y="1462"/>
                </a:cubicBezTo>
                <a:cubicBezTo>
                  <a:pt x="929" y="1744"/>
                  <a:pt x="875" y="2026"/>
                  <a:pt x="820" y="2308"/>
                </a:cubicBezTo>
                <a:cubicBezTo>
                  <a:pt x="765" y="2257"/>
                  <a:pt x="711" y="2205"/>
                  <a:pt x="656" y="2154"/>
                </a:cubicBezTo>
                <a:cubicBezTo>
                  <a:pt x="629" y="2231"/>
                  <a:pt x="601" y="2308"/>
                  <a:pt x="574" y="2385"/>
                </a:cubicBezTo>
                <a:lnTo>
                  <a:pt x="328" y="2538"/>
                </a:lnTo>
                <a:lnTo>
                  <a:pt x="0" y="3000"/>
                </a:lnTo>
                <a:lnTo>
                  <a:pt x="0" y="3462"/>
                </a:lnTo>
                <a:lnTo>
                  <a:pt x="328" y="3692"/>
                </a:lnTo>
                <a:lnTo>
                  <a:pt x="738" y="3538"/>
                </a:lnTo>
                <a:cubicBezTo>
                  <a:pt x="765" y="3692"/>
                  <a:pt x="793" y="3846"/>
                  <a:pt x="820" y="4000"/>
                </a:cubicBezTo>
                <a:lnTo>
                  <a:pt x="984" y="4000"/>
                </a:lnTo>
                <a:lnTo>
                  <a:pt x="984" y="4077"/>
                </a:lnTo>
                <a:cubicBezTo>
                  <a:pt x="1311" y="4000"/>
                  <a:pt x="1240" y="3993"/>
                  <a:pt x="1311" y="4000"/>
                </a:cubicBezTo>
                <a:cubicBezTo>
                  <a:pt x="1382" y="4007"/>
                  <a:pt x="1378" y="4124"/>
                  <a:pt x="1411" y="4121"/>
                </a:cubicBezTo>
                <a:cubicBezTo>
                  <a:pt x="1487" y="4047"/>
                  <a:pt x="1644" y="3939"/>
                  <a:pt x="1720" y="3900"/>
                </a:cubicBezTo>
                <a:cubicBezTo>
                  <a:pt x="1796" y="3861"/>
                  <a:pt x="1787" y="3873"/>
                  <a:pt x="1869" y="3886"/>
                </a:cubicBezTo>
                <a:cubicBezTo>
                  <a:pt x="1951" y="3899"/>
                  <a:pt x="2074" y="3776"/>
                  <a:pt x="2131" y="3846"/>
                </a:cubicBezTo>
                <a:cubicBezTo>
                  <a:pt x="2188" y="3916"/>
                  <a:pt x="2186" y="4154"/>
                  <a:pt x="2213" y="4308"/>
                </a:cubicBezTo>
                <a:lnTo>
                  <a:pt x="2705" y="4538"/>
                </a:lnTo>
                <a:lnTo>
                  <a:pt x="3279" y="4769"/>
                </a:lnTo>
                <a:lnTo>
                  <a:pt x="3279" y="5077"/>
                </a:lnTo>
                <a:lnTo>
                  <a:pt x="3443" y="5308"/>
                </a:lnTo>
                <a:cubicBezTo>
                  <a:pt x="3525" y="5308"/>
                  <a:pt x="3934" y="5385"/>
                  <a:pt x="3934" y="5385"/>
                </a:cubicBezTo>
                <a:lnTo>
                  <a:pt x="3934" y="5692"/>
                </a:lnTo>
                <a:lnTo>
                  <a:pt x="3934" y="6231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8607" name="Freeform 409"/>
          <p:cNvSpPr>
            <a:spLocks/>
          </p:cNvSpPr>
          <p:nvPr/>
        </p:nvSpPr>
        <p:spPr bwMode="auto">
          <a:xfrm>
            <a:off x="2563813" y="5112543"/>
            <a:ext cx="473075" cy="947738"/>
          </a:xfrm>
          <a:custGeom>
            <a:avLst/>
            <a:gdLst>
              <a:gd name="T0" fmla="*/ 2147483647 w 10000"/>
              <a:gd name="T1" fmla="*/ 2147483647 h 10001"/>
              <a:gd name="T2" fmla="*/ 2147483647 w 10000"/>
              <a:gd name="T3" fmla="*/ 2147483647 h 10001"/>
              <a:gd name="T4" fmla="*/ 2147483647 w 10000"/>
              <a:gd name="T5" fmla="*/ 2147483647 h 10001"/>
              <a:gd name="T6" fmla="*/ 2147483647 w 10000"/>
              <a:gd name="T7" fmla="*/ 2147483647 h 10001"/>
              <a:gd name="T8" fmla="*/ 2147483647 w 10000"/>
              <a:gd name="T9" fmla="*/ 2147483647 h 10001"/>
              <a:gd name="T10" fmla="*/ 2147483647 w 10000"/>
              <a:gd name="T11" fmla="*/ 2147483647 h 10001"/>
              <a:gd name="T12" fmla="*/ 2147483647 w 10000"/>
              <a:gd name="T13" fmla="*/ 2147483647 h 10001"/>
              <a:gd name="T14" fmla="*/ 2147483647 w 10000"/>
              <a:gd name="T15" fmla="*/ 2147483647 h 10001"/>
              <a:gd name="T16" fmla="*/ 2147483647 w 10000"/>
              <a:gd name="T17" fmla="*/ 2147483647 h 10001"/>
              <a:gd name="T18" fmla="*/ 2147483647 w 10000"/>
              <a:gd name="T19" fmla="*/ 2147483647 h 10001"/>
              <a:gd name="T20" fmla="*/ 2147483647 w 10000"/>
              <a:gd name="T21" fmla="*/ 2147483647 h 10001"/>
              <a:gd name="T22" fmla="*/ 2147483647 w 10000"/>
              <a:gd name="T23" fmla="*/ 2147483647 h 10001"/>
              <a:gd name="T24" fmla="*/ 2147483647 w 10000"/>
              <a:gd name="T25" fmla="*/ 2147483647 h 10001"/>
              <a:gd name="T26" fmla="*/ 2147483647 w 10000"/>
              <a:gd name="T27" fmla="*/ 2147483647 h 10001"/>
              <a:gd name="T28" fmla="*/ 2147483647 w 10000"/>
              <a:gd name="T29" fmla="*/ 0 h 10001"/>
              <a:gd name="T30" fmla="*/ 2147483647 w 10000"/>
              <a:gd name="T31" fmla="*/ 2147483647 h 10001"/>
              <a:gd name="T32" fmla="*/ 2147483647 w 10000"/>
              <a:gd name="T33" fmla="*/ 2147483647 h 10001"/>
              <a:gd name="T34" fmla="*/ 2147483647 w 10000"/>
              <a:gd name="T35" fmla="*/ 2147483647 h 10001"/>
              <a:gd name="T36" fmla="*/ 2147483647 w 10000"/>
              <a:gd name="T37" fmla="*/ 2147483647 h 10001"/>
              <a:gd name="T38" fmla="*/ 2147483647 w 10000"/>
              <a:gd name="T39" fmla="*/ 2147483647 h 10001"/>
              <a:gd name="T40" fmla="*/ 2147483647 w 10000"/>
              <a:gd name="T41" fmla="*/ 2147483647 h 10001"/>
              <a:gd name="T42" fmla="*/ 2147483647 w 10000"/>
              <a:gd name="T43" fmla="*/ 2147483647 h 10001"/>
              <a:gd name="T44" fmla="*/ 2147483647 w 10000"/>
              <a:gd name="T45" fmla="*/ 2147483647 h 10001"/>
              <a:gd name="T46" fmla="*/ 2147483647 w 10000"/>
              <a:gd name="T47" fmla="*/ 2147483647 h 10001"/>
              <a:gd name="T48" fmla="*/ 2147483647 w 10000"/>
              <a:gd name="T49" fmla="*/ 2147483647 h 10001"/>
              <a:gd name="T50" fmla="*/ 2147483647 w 10000"/>
              <a:gd name="T51" fmla="*/ 2147483647 h 10001"/>
              <a:gd name="T52" fmla="*/ 2147483647 w 10000"/>
              <a:gd name="T53" fmla="*/ 2147483647 h 10001"/>
              <a:gd name="T54" fmla="*/ 2147483647 w 10000"/>
              <a:gd name="T55" fmla="*/ 2147483647 h 10001"/>
              <a:gd name="T56" fmla="*/ 2147483647 w 10000"/>
              <a:gd name="T57" fmla="*/ 2147483647 h 10001"/>
              <a:gd name="T58" fmla="*/ 2147483647 w 10000"/>
              <a:gd name="T59" fmla="*/ 2147483647 h 10001"/>
              <a:gd name="T60" fmla="*/ 2147483647 w 10000"/>
              <a:gd name="T61" fmla="*/ 2147483647 h 10001"/>
              <a:gd name="T62" fmla="*/ 2147483647 w 10000"/>
              <a:gd name="T63" fmla="*/ 2147483647 h 10001"/>
              <a:gd name="T64" fmla="*/ 2147483647 w 10000"/>
              <a:gd name="T65" fmla="*/ 2147483647 h 10001"/>
              <a:gd name="T66" fmla="*/ 0 w 10000"/>
              <a:gd name="T67" fmla="*/ 2147483647 h 10001"/>
              <a:gd name="T68" fmla="*/ 2147483647 w 10000"/>
              <a:gd name="T69" fmla="*/ 2147483647 h 10001"/>
              <a:gd name="T70" fmla="*/ 2147483647 w 10000"/>
              <a:gd name="T71" fmla="*/ 2147483647 h 10001"/>
              <a:gd name="T72" fmla="*/ 2147483647 w 10000"/>
              <a:gd name="T73" fmla="*/ 2147483647 h 10001"/>
              <a:gd name="T74" fmla="*/ 2147483647 w 10000"/>
              <a:gd name="T75" fmla="*/ 2147483647 h 10001"/>
              <a:gd name="T76" fmla="*/ 2147483647 w 10000"/>
              <a:gd name="T77" fmla="*/ 2147483647 h 10001"/>
              <a:gd name="T78" fmla="*/ 2147483647 w 10000"/>
              <a:gd name="T79" fmla="*/ 2147483647 h 10001"/>
              <a:gd name="T80" fmla="*/ 2147483647 w 10000"/>
              <a:gd name="T81" fmla="*/ 2147483647 h 10001"/>
              <a:gd name="T82" fmla="*/ 2147483647 w 10000"/>
              <a:gd name="T83" fmla="*/ 2147483647 h 10001"/>
              <a:gd name="T84" fmla="*/ 2147483647 w 10000"/>
              <a:gd name="T85" fmla="*/ 2147483647 h 10001"/>
              <a:gd name="T86" fmla="*/ 2147483647 w 10000"/>
              <a:gd name="T87" fmla="*/ 2147483647 h 10001"/>
              <a:gd name="T88" fmla="*/ 2147483647 w 10000"/>
              <a:gd name="T89" fmla="*/ 2147483647 h 10001"/>
              <a:gd name="T90" fmla="*/ 2147483647 w 10000"/>
              <a:gd name="T91" fmla="*/ 2147483647 h 10001"/>
              <a:gd name="T92" fmla="*/ 2147483647 w 10000"/>
              <a:gd name="T93" fmla="*/ 2147483647 h 10001"/>
              <a:gd name="T94" fmla="*/ 2147483647 w 10000"/>
              <a:gd name="T95" fmla="*/ 2147483647 h 10001"/>
              <a:gd name="T96" fmla="*/ 2147483647 w 10000"/>
              <a:gd name="T97" fmla="*/ 2147483647 h 10001"/>
              <a:gd name="T98" fmla="*/ 2147483647 w 10000"/>
              <a:gd name="T99" fmla="*/ 2147483647 h 10001"/>
              <a:gd name="T100" fmla="*/ 2147483647 w 10000"/>
              <a:gd name="T101" fmla="*/ 2147483647 h 10001"/>
              <a:gd name="T102" fmla="*/ 2147483647 w 10000"/>
              <a:gd name="T103" fmla="*/ 2147483647 h 10001"/>
              <a:gd name="T104" fmla="*/ 2147483647 w 10000"/>
              <a:gd name="T105" fmla="*/ 2147483647 h 10001"/>
              <a:gd name="T106" fmla="*/ 2147483647 w 10000"/>
              <a:gd name="T107" fmla="*/ 2147483647 h 10001"/>
              <a:gd name="T108" fmla="*/ 2147483647 w 10000"/>
              <a:gd name="T109" fmla="*/ 2147483647 h 10001"/>
              <a:gd name="T110" fmla="*/ 2147483647 w 10000"/>
              <a:gd name="T111" fmla="*/ 2147483647 h 10001"/>
              <a:gd name="T112" fmla="*/ 2147483647 w 10000"/>
              <a:gd name="T113" fmla="*/ 2147483647 h 10001"/>
              <a:gd name="T114" fmla="*/ 2147483647 w 10000"/>
              <a:gd name="T115" fmla="*/ 2147483647 h 10001"/>
              <a:gd name="T116" fmla="*/ 2147483647 w 10000"/>
              <a:gd name="T117" fmla="*/ 2147483647 h 10001"/>
              <a:gd name="T118" fmla="*/ 2147483647 w 10000"/>
              <a:gd name="T119" fmla="*/ 2147483647 h 10001"/>
              <a:gd name="T120" fmla="*/ 2147483647 w 10000"/>
              <a:gd name="T121" fmla="*/ 2147483647 h 10001"/>
              <a:gd name="T122" fmla="*/ 2147483647 w 10000"/>
              <a:gd name="T123" fmla="*/ 2147483647 h 10001"/>
              <a:gd name="T124" fmla="*/ 2147483647 w 10000"/>
              <a:gd name="T125" fmla="*/ 2147483647 h 100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000"/>
              <a:gd name="T190" fmla="*/ 0 h 10001"/>
              <a:gd name="T191" fmla="*/ 10000 w 10000"/>
              <a:gd name="T192" fmla="*/ 10001 h 100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000" h="10001">
                <a:moveTo>
                  <a:pt x="7581" y="2950"/>
                </a:moveTo>
                <a:cubicBezTo>
                  <a:pt x="7635" y="2818"/>
                  <a:pt x="7688" y="2685"/>
                  <a:pt x="7742" y="2552"/>
                </a:cubicBezTo>
                <a:lnTo>
                  <a:pt x="8065" y="2312"/>
                </a:lnTo>
                <a:lnTo>
                  <a:pt x="9194" y="1754"/>
                </a:lnTo>
                <a:lnTo>
                  <a:pt x="9677" y="1595"/>
                </a:lnTo>
                <a:lnTo>
                  <a:pt x="10000" y="1116"/>
                </a:lnTo>
                <a:lnTo>
                  <a:pt x="9839" y="1037"/>
                </a:lnTo>
                <a:lnTo>
                  <a:pt x="9355" y="1197"/>
                </a:lnTo>
                <a:lnTo>
                  <a:pt x="8387" y="1435"/>
                </a:lnTo>
                <a:lnTo>
                  <a:pt x="7581" y="1356"/>
                </a:lnTo>
                <a:cubicBezTo>
                  <a:pt x="7635" y="1170"/>
                  <a:pt x="7688" y="983"/>
                  <a:pt x="7742" y="797"/>
                </a:cubicBezTo>
                <a:lnTo>
                  <a:pt x="7258" y="638"/>
                </a:lnTo>
                <a:lnTo>
                  <a:pt x="6290" y="479"/>
                </a:lnTo>
                <a:lnTo>
                  <a:pt x="5806" y="319"/>
                </a:lnTo>
                <a:lnTo>
                  <a:pt x="5323" y="0"/>
                </a:lnTo>
                <a:lnTo>
                  <a:pt x="4677" y="81"/>
                </a:lnTo>
                <a:lnTo>
                  <a:pt x="4516" y="159"/>
                </a:lnTo>
                <a:lnTo>
                  <a:pt x="3710" y="81"/>
                </a:lnTo>
                <a:cubicBezTo>
                  <a:pt x="3387" y="81"/>
                  <a:pt x="3476" y="72"/>
                  <a:pt x="3387" y="81"/>
                </a:cubicBezTo>
                <a:cubicBezTo>
                  <a:pt x="3298" y="89"/>
                  <a:pt x="3178" y="131"/>
                  <a:pt x="3178" y="131"/>
                </a:cubicBezTo>
                <a:cubicBezTo>
                  <a:pt x="3339" y="211"/>
                  <a:pt x="3245" y="168"/>
                  <a:pt x="3226" y="240"/>
                </a:cubicBezTo>
                <a:cubicBezTo>
                  <a:pt x="3207" y="310"/>
                  <a:pt x="3065" y="558"/>
                  <a:pt x="3065" y="558"/>
                </a:cubicBezTo>
                <a:lnTo>
                  <a:pt x="2581" y="797"/>
                </a:lnTo>
                <a:lnTo>
                  <a:pt x="2581" y="1275"/>
                </a:lnTo>
                <a:lnTo>
                  <a:pt x="2258" y="1595"/>
                </a:lnTo>
                <a:lnTo>
                  <a:pt x="1774" y="2631"/>
                </a:lnTo>
                <a:cubicBezTo>
                  <a:pt x="1828" y="2896"/>
                  <a:pt x="1881" y="3163"/>
                  <a:pt x="1935" y="3428"/>
                </a:cubicBezTo>
                <a:lnTo>
                  <a:pt x="968" y="4466"/>
                </a:lnTo>
                <a:lnTo>
                  <a:pt x="806" y="5582"/>
                </a:lnTo>
                <a:lnTo>
                  <a:pt x="806" y="6141"/>
                </a:lnTo>
                <a:cubicBezTo>
                  <a:pt x="752" y="6327"/>
                  <a:pt x="699" y="6514"/>
                  <a:pt x="645" y="6699"/>
                </a:cubicBezTo>
                <a:lnTo>
                  <a:pt x="968" y="7019"/>
                </a:lnTo>
                <a:lnTo>
                  <a:pt x="484" y="8294"/>
                </a:lnTo>
                <a:lnTo>
                  <a:pt x="0" y="8852"/>
                </a:lnTo>
                <a:cubicBezTo>
                  <a:pt x="54" y="8985"/>
                  <a:pt x="47" y="9085"/>
                  <a:pt x="161" y="9251"/>
                </a:cubicBezTo>
                <a:cubicBezTo>
                  <a:pt x="275" y="9417"/>
                  <a:pt x="316" y="9724"/>
                  <a:pt x="685" y="9848"/>
                </a:cubicBezTo>
                <a:cubicBezTo>
                  <a:pt x="1054" y="9973"/>
                  <a:pt x="2126" y="10011"/>
                  <a:pt x="2375" y="10000"/>
                </a:cubicBezTo>
                <a:cubicBezTo>
                  <a:pt x="2624" y="9989"/>
                  <a:pt x="2202" y="9881"/>
                  <a:pt x="2182" y="9783"/>
                </a:cubicBezTo>
                <a:cubicBezTo>
                  <a:pt x="2163" y="9685"/>
                  <a:pt x="2172" y="9527"/>
                  <a:pt x="2258" y="9410"/>
                </a:cubicBezTo>
                <a:cubicBezTo>
                  <a:pt x="2345" y="9293"/>
                  <a:pt x="2550" y="9220"/>
                  <a:pt x="2701" y="9082"/>
                </a:cubicBezTo>
                <a:cubicBezTo>
                  <a:pt x="2852" y="8944"/>
                  <a:pt x="3004" y="8707"/>
                  <a:pt x="3165" y="8584"/>
                </a:cubicBezTo>
                <a:cubicBezTo>
                  <a:pt x="3326" y="8461"/>
                  <a:pt x="3550" y="8459"/>
                  <a:pt x="3668" y="8344"/>
                </a:cubicBezTo>
                <a:cubicBezTo>
                  <a:pt x="3786" y="8229"/>
                  <a:pt x="3918" y="7996"/>
                  <a:pt x="3871" y="7895"/>
                </a:cubicBezTo>
                <a:cubicBezTo>
                  <a:pt x="3824" y="7794"/>
                  <a:pt x="3548" y="7789"/>
                  <a:pt x="3387" y="7736"/>
                </a:cubicBezTo>
                <a:cubicBezTo>
                  <a:pt x="3280" y="7629"/>
                  <a:pt x="3000" y="7495"/>
                  <a:pt x="3065" y="7416"/>
                </a:cubicBezTo>
                <a:cubicBezTo>
                  <a:pt x="3130" y="7337"/>
                  <a:pt x="3541" y="7312"/>
                  <a:pt x="3779" y="7260"/>
                </a:cubicBezTo>
                <a:cubicBezTo>
                  <a:pt x="3810" y="7153"/>
                  <a:pt x="3875" y="7075"/>
                  <a:pt x="3971" y="6968"/>
                </a:cubicBezTo>
                <a:cubicBezTo>
                  <a:pt x="4067" y="6861"/>
                  <a:pt x="4220" y="6700"/>
                  <a:pt x="4355" y="6620"/>
                </a:cubicBezTo>
                <a:cubicBezTo>
                  <a:pt x="4490" y="6540"/>
                  <a:pt x="4699" y="6570"/>
                  <a:pt x="4780" y="6490"/>
                </a:cubicBezTo>
                <a:cubicBezTo>
                  <a:pt x="4861" y="6410"/>
                  <a:pt x="4853" y="6226"/>
                  <a:pt x="4839" y="6141"/>
                </a:cubicBezTo>
                <a:cubicBezTo>
                  <a:pt x="5323" y="5822"/>
                  <a:pt x="5348" y="5984"/>
                  <a:pt x="5437" y="5921"/>
                </a:cubicBezTo>
                <a:cubicBezTo>
                  <a:pt x="5526" y="5858"/>
                  <a:pt x="5368" y="5818"/>
                  <a:pt x="5376" y="5762"/>
                </a:cubicBezTo>
                <a:cubicBezTo>
                  <a:pt x="5384" y="5706"/>
                  <a:pt x="5412" y="5665"/>
                  <a:pt x="5484" y="5582"/>
                </a:cubicBezTo>
                <a:cubicBezTo>
                  <a:pt x="5556" y="5499"/>
                  <a:pt x="5622" y="5319"/>
                  <a:pt x="5806" y="5264"/>
                </a:cubicBezTo>
                <a:cubicBezTo>
                  <a:pt x="5990" y="5209"/>
                  <a:pt x="6266" y="5289"/>
                  <a:pt x="6588" y="5253"/>
                </a:cubicBezTo>
                <a:cubicBezTo>
                  <a:pt x="6910" y="5217"/>
                  <a:pt x="7468" y="5176"/>
                  <a:pt x="7741" y="5045"/>
                </a:cubicBezTo>
                <a:cubicBezTo>
                  <a:pt x="8014" y="4914"/>
                  <a:pt x="8092" y="4629"/>
                  <a:pt x="8226" y="4466"/>
                </a:cubicBezTo>
                <a:cubicBezTo>
                  <a:pt x="8361" y="4303"/>
                  <a:pt x="8441" y="4199"/>
                  <a:pt x="8548" y="4066"/>
                </a:cubicBezTo>
                <a:lnTo>
                  <a:pt x="8226" y="3748"/>
                </a:lnTo>
                <a:cubicBezTo>
                  <a:pt x="8065" y="3668"/>
                  <a:pt x="7825" y="3557"/>
                  <a:pt x="7742" y="3509"/>
                </a:cubicBezTo>
                <a:cubicBezTo>
                  <a:pt x="7659" y="3461"/>
                  <a:pt x="7731" y="3475"/>
                  <a:pt x="7726" y="3458"/>
                </a:cubicBezTo>
                <a:lnTo>
                  <a:pt x="7581" y="3350"/>
                </a:lnTo>
                <a:lnTo>
                  <a:pt x="7581" y="295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608" name="Freeform 444"/>
          <p:cNvSpPr>
            <a:spLocks/>
          </p:cNvSpPr>
          <p:nvPr/>
        </p:nvSpPr>
        <p:spPr bwMode="auto">
          <a:xfrm>
            <a:off x="2500313" y="5012531"/>
            <a:ext cx="242887" cy="1179512"/>
          </a:xfrm>
          <a:custGeom>
            <a:avLst/>
            <a:gdLst>
              <a:gd name="T0" fmla="*/ 2147483647 w 14463"/>
              <a:gd name="T1" fmla="*/ 2147483647 h 11339"/>
              <a:gd name="T2" fmla="*/ 2147483647 w 14463"/>
              <a:gd name="T3" fmla="*/ 0 h 11339"/>
              <a:gd name="T4" fmla="*/ 2147483647 w 14463"/>
              <a:gd name="T5" fmla="*/ 2147483647 h 11339"/>
              <a:gd name="T6" fmla="*/ 2147483647 w 14463"/>
              <a:gd name="T7" fmla="*/ 2147483647 h 11339"/>
              <a:gd name="T8" fmla="*/ 2147483647 w 14463"/>
              <a:gd name="T9" fmla="*/ 2147483647 h 11339"/>
              <a:gd name="T10" fmla="*/ 2147483647 w 14463"/>
              <a:gd name="T11" fmla="*/ 2147483647 h 11339"/>
              <a:gd name="T12" fmla="*/ 2147483647 w 14463"/>
              <a:gd name="T13" fmla="*/ 2147483647 h 11339"/>
              <a:gd name="T14" fmla="*/ 2147483647 w 14463"/>
              <a:gd name="T15" fmla="*/ 2147483647 h 11339"/>
              <a:gd name="T16" fmla="*/ 2147483647 w 14463"/>
              <a:gd name="T17" fmla="*/ 2147483647 h 11339"/>
              <a:gd name="T18" fmla="*/ 2147483647 w 14463"/>
              <a:gd name="T19" fmla="*/ 2147483647 h 11339"/>
              <a:gd name="T20" fmla="*/ 2147483647 w 14463"/>
              <a:gd name="T21" fmla="*/ 2147483647 h 11339"/>
              <a:gd name="T22" fmla="*/ 2147483647 w 14463"/>
              <a:gd name="T23" fmla="*/ 2147483647 h 11339"/>
              <a:gd name="T24" fmla="*/ 2147483647 w 14463"/>
              <a:gd name="T25" fmla="*/ 2147483647 h 11339"/>
              <a:gd name="T26" fmla="*/ 2147483647 w 14463"/>
              <a:gd name="T27" fmla="*/ 2147483647 h 11339"/>
              <a:gd name="T28" fmla="*/ 2147483647 w 14463"/>
              <a:gd name="T29" fmla="*/ 2147483647 h 11339"/>
              <a:gd name="T30" fmla="*/ 2147483647 w 14463"/>
              <a:gd name="T31" fmla="*/ 2147483647 h 11339"/>
              <a:gd name="T32" fmla="*/ 2147483647 w 14463"/>
              <a:gd name="T33" fmla="*/ 2147483647 h 11339"/>
              <a:gd name="T34" fmla="*/ 2147483647 w 14463"/>
              <a:gd name="T35" fmla="*/ 2147483647 h 11339"/>
              <a:gd name="T36" fmla="*/ 2147483647 w 14463"/>
              <a:gd name="T37" fmla="*/ 2147483647 h 11339"/>
              <a:gd name="T38" fmla="*/ 2147483647 w 14463"/>
              <a:gd name="T39" fmla="*/ 2147483647 h 11339"/>
              <a:gd name="T40" fmla="*/ 2147483647 w 14463"/>
              <a:gd name="T41" fmla="*/ 2147483647 h 11339"/>
              <a:gd name="T42" fmla="*/ 2147483647 w 14463"/>
              <a:gd name="T43" fmla="*/ 2147483647 h 11339"/>
              <a:gd name="T44" fmla="*/ 2147483647 w 14463"/>
              <a:gd name="T45" fmla="*/ 2147483647 h 11339"/>
              <a:gd name="T46" fmla="*/ 2147483647 w 14463"/>
              <a:gd name="T47" fmla="*/ 2147483647 h 11339"/>
              <a:gd name="T48" fmla="*/ 2147483647 w 14463"/>
              <a:gd name="T49" fmla="*/ 2147483647 h 11339"/>
              <a:gd name="T50" fmla="*/ 2147483647 w 14463"/>
              <a:gd name="T51" fmla="*/ 2147483647 h 11339"/>
              <a:gd name="T52" fmla="*/ 2147483647 w 14463"/>
              <a:gd name="T53" fmla="*/ 2147483647 h 11339"/>
              <a:gd name="T54" fmla="*/ 2147483647 w 14463"/>
              <a:gd name="T55" fmla="*/ 2147483647 h 11339"/>
              <a:gd name="T56" fmla="*/ 2147483647 w 14463"/>
              <a:gd name="T57" fmla="*/ 2147483647 h 11339"/>
              <a:gd name="T58" fmla="*/ 2147483647 w 14463"/>
              <a:gd name="T59" fmla="*/ 2147483647 h 11339"/>
              <a:gd name="T60" fmla="*/ 2147483647 w 14463"/>
              <a:gd name="T61" fmla="*/ 2147483647 h 11339"/>
              <a:gd name="T62" fmla="*/ 2147483647 w 14463"/>
              <a:gd name="T63" fmla="*/ 2147483647 h 11339"/>
              <a:gd name="T64" fmla="*/ 0 w 14463"/>
              <a:gd name="T65" fmla="*/ 2147483647 h 11339"/>
              <a:gd name="T66" fmla="*/ 2147483647 w 14463"/>
              <a:gd name="T67" fmla="*/ 2147483647 h 11339"/>
              <a:gd name="T68" fmla="*/ 2147483647 w 14463"/>
              <a:gd name="T69" fmla="*/ 2147483647 h 11339"/>
              <a:gd name="T70" fmla="*/ 2147483647 w 14463"/>
              <a:gd name="T71" fmla="*/ 2147483647 h 11339"/>
              <a:gd name="T72" fmla="*/ 2147483647 w 14463"/>
              <a:gd name="T73" fmla="*/ 2147483647 h 11339"/>
              <a:gd name="T74" fmla="*/ 2147483647 w 14463"/>
              <a:gd name="T75" fmla="*/ 2147483647 h 11339"/>
              <a:gd name="T76" fmla="*/ 2147483647 w 14463"/>
              <a:gd name="T77" fmla="*/ 2147483647 h 11339"/>
              <a:gd name="T78" fmla="*/ 2147483647 w 14463"/>
              <a:gd name="T79" fmla="*/ 2147483647 h 11339"/>
              <a:gd name="T80" fmla="*/ 2147483647 w 14463"/>
              <a:gd name="T81" fmla="*/ 2147483647 h 11339"/>
              <a:gd name="T82" fmla="*/ 2147483647 w 14463"/>
              <a:gd name="T83" fmla="*/ 2147483647 h 11339"/>
              <a:gd name="T84" fmla="*/ 2147483647 w 14463"/>
              <a:gd name="T85" fmla="*/ 2147483647 h 1133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4463"/>
              <a:gd name="T130" fmla="*/ 0 h 11339"/>
              <a:gd name="T131" fmla="*/ 14463 w 14463"/>
              <a:gd name="T132" fmla="*/ 11339 h 11339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4463" h="11339">
                <a:moveTo>
                  <a:pt x="8188" y="209"/>
                </a:moveTo>
                <a:lnTo>
                  <a:pt x="8780" y="0"/>
                </a:lnTo>
                <a:lnTo>
                  <a:pt x="10217" y="207"/>
                </a:lnTo>
                <a:cubicBezTo>
                  <a:pt x="10556" y="264"/>
                  <a:pt x="10640" y="126"/>
                  <a:pt x="10761" y="229"/>
                </a:cubicBezTo>
                <a:cubicBezTo>
                  <a:pt x="10936" y="271"/>
                  <a:pt x="11461" y="322"/>
                  <a:pt x="11696" y="417"/>
                </a:cubicBezTo>
                <a:cubicBezTo>
                  <a:pt x="11902" y="494"/>
                  <a:pt x="11642" y="593"/>
                  <a:pt x="11730" y="676"/>
                </a:cubicBezTo>
                <a:cubicBezTo>
                  <a:pt x="11818" y="759"/>
                  <a:pt x="12063" y="841"/>
                  <a:pt x="12227" y="913"/>
                </a:cubicBezTo>
                <a:lnTo>
                  <a:pt x="12983" y="1126"/>
                </a:lnTo>
                <a:lnTo>
                  <a:pt x="12748" y="1307"/>
                </a:lnTo>
                <a:cubicBezTo>
                  <a:pt x="12663" y="1515"/>
                  <a:pt x="11910" y="1697"/>
                  <a:pt x="11825" y="1905"/>
                </a:cubicBezTo>
                <a:lnTo>
                  <a:pt x="10725" y="2530"/>
                </a:lnTo>
                <a:lnTo>
                  <a:pt x="10429" y="2947"/>
                </a:lnTo>
                <a:cubicBezTo>
                  <a:pt x="10471" y="3165"/>
                  <a:pt x="10514" y="3383"/>
                  <a:pt x="10556" y="3601"/>
                </a:cubicBezTo>
                <a:lnTo>
                  <a:pt x="10852" y="3839"/>
                </a:lnTo>
                <a:lnTo>
                  <a:pt x="10345" y="3839"/>
                </a:lnTo>
                <a:lnTo>
                  <a:pt x="11191" y="4197"/>
                </a:lnTo>
                <a:cubicBezTo>
                  <a:pt x="11149" y="4405"/>
                  <a:pt x="11106" y="4613"/>
                  <a:pt x="11064" y="4821"/>
                </a:cubicBezTo>
                <a:lnTo>
                  <a:pt x="10599" y="5030"/>
                </a:lnTo>
                <a:lnTo>
                  <a:pt x="9456" y="5298"/>
                </a:lnTo>
                <a:lnTo>
                  <a:pt x="8822" y="6012"/>
                </a:lnTo>
                <a:lnTo>
                  <a:pt x="8272" y="6161"/>
                </a:lnTo>
                <a:lnTo>
                  <a:pt x="8526" y="6429"/>
                </a:lnTo>
                <a:lnTo>
                  <a:pt x="8145" y="7084"/>
                </a:lnTo>
                <a:lnTo>
                  <a:pt x="7299" y="7768"/>
                </a:lnTo>
                <a:lnTo>
                  <a:pt x="7383" y="8155"/>
                </a:lnTo>
                <a:lnTo>
                  <a:pt x="7680" y="8393"/>
                </a:lnTo>
                <a:cubicBezTo>
                  <a:pt x="7624" y="8571"/>
                  <a:pt x="7567" y="8750"/>
                  <a:pt x="7511" y="8928"/>
                </a:cubicBezTo>
                <a:lnTo>
                  <a:pt x="7003" y="9465"/>
                </a:lnTo>
                <a:lnTo>
                  <a:pt x="10190" y="10380"/>
                </a:lnTo>
                <a:cubicBezTo>
                  <a:pt x="10685" y="10621"/>
                  <a:pt x="15360" y="10855"/>
                  <a:pt x="14311" y="11050"/>
                </a:cubicBezTo>
                <a:cubicBezTo>
                  <a:pt x="11744" y="11422"/>
                  <a:pt x="9928" y="11345"/>
                  <a:pt x="8880" y="11304"/>
                </a:cubicBezTo>
                <a:lnTo>
                  <a:pt x="3686" y="10662"/>
                </a:lnTo>
                <a:lnTo>
                  <a:pt x="0" y="9499"/>
                </a:lnTo>
                <a:lnTo>
                  <a:pt x="1492" y="8492"/>
                </a:lnTo>
                <a:lnTo>
                  <a:pt x="2079" y="7943"/>
                </a:lnTo>
                <a:lnTo>
                  <a:pt x="4644" y="6748"/>
                </a:lnTo>
                <a:cubicBezTo>
                  <a:pt x="4630" y="6430"/>
                  <a:pt x="2665" y="7030"/>
                  <a:pt x="2651" y="6712"/>
                </a:cubicBezTo>
                <a:lnTo>
                  <a:pt x="4099" y="5323"/>
                </a:lnTo>
                <a:lnTo>
                  <a:pt x="5760" y="4554"/>
                </a:lnTo>
                <a:cubicBezTo>
                  <a:pt x="5651" y="3371"/>
                  <a:pt x="6192" y="4301"/>
                  <a:pt x="6082" y="3119"/>
                </a:cubicBezTo>
                <a:lnTo>
                  <a:pt x="7891" y="1548"/>
                </a:lnTo>
                <a:lnTo>
                  <a:pt x="8314" y="982"/>
                </a:lnTo>
                <a:lnTo>
                  <a:pt x="8188" y="209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8609" name="Freeform 410"/>
          <p:cNvSpPr>
            <a:spLocks/>
          </p:cNvSpPr>
          <p:nvPr/>
        </p:nvSpPr>
        <p:spPr bwMode="auto">
          <a:xfrm>
            <a:off x="2820988" y="5064918"/>
            <a:ext cx="200025" cy="187325"/>
          </a:xfrm>
          <a:custGeom>
            <a:avLst/>
            <a:gdLst>
              <a:gd name="T0" fmla="*/ 2147483647 w 168"/>
              <a:gd name="T1" fmla="*/ 0 h 156"/>
              <a:gd name="T2" fmla="*/ 0 w 168"/>
              <a:gd name="T3" fmla="*/ 2147483647 h 156"/>
              <a:gd name="T4" fmla="*/ 0 w 168"/>
              <a:gd name="T5" fmla="*/ 2147483647 h 156"/>
              <a:gd name="T6" fmla="*/ 2147483647 w 168"/>
              <a:gd name="T7" fmla="*/ 2147483647 h 156"/>
              <a:gd name="T8" fmla="*/ 2147483647 w 168"/>
              <a:gd name="T9" fmla="*/ 2147483647 h 156"/>
              <a:gd name="T10" fmla="*/ 2147483647 w 168"/>
              <a:gd name="T11" fmla="*/ 2147483647 h 156"/>
              <a:gd name="T12" fmla="*/ 2147483647 w 168"/>
              <a:gd name="T13" fmla="*/ 2147483647 h 156"/>
              <a:gd name="T14" fmla="*/ 2147483647 w 168"/>
              <a:gd name="T15" fmla="*/ 2147483647 h 156"/>
              <a:gd name="T16" fmla="*/ 2147483647 w 168"/>
              <a:gd name="T17" fmla="*/ 2147483647 h 156"/>
              <a:gd name="T18" fmla="*/ 2147483647 w 168"/>
              <a:gd name="T19" fmla="*/ 2147483647 h 156"/>
              <a:gd name="T20" fmla="*/ 2147483647 w 168"/>
              <a:gd name="T21" fmla="*/ 2147483647 h 156"/>
              <a:gd name="T22" fmla="*/ 2147483647 w 168"/>
              <a:gd name="T23" fmla="*/ 2147483647 h 156"/>
              <a:gd name="T24" fmla="*/ 2147483647 w 168"/>
              <a:gd name="T25" fmla="*/ 2147483647 h 156"/>
              <a:gd name="T26" fmla="*/ 2147483647 w 168"/>
              <a:gd name="T27" fmla="*/ 2147483647 h 156"/>
              <a:gd name="T28" fmla="*/ 2147483647 w 168"/>
              <a:gd name="T29" fmla="*/ 2147483647 h 156"/>
              <a:gd name="T30" fmla="*/ 2147483647 w 168"/>
              <a:gd name="T31" fmla="*/ 2147483647 h 156"/>
              <a:gd name="T32" fmla="*/ 2147483647 w 168"/>
              <a:gd name="T33" fmla="*/ 2147483647 h 156"/>
              <a:gd name="T34" fmla="*/ 2147483647 w 168"/>
              <a:gd name="T35" fmla="*/ 2147483647 h 156"/>
              <a:gd name="T36" fmla="*/ 2147483647 w 168"/>
              <a:gd name="T37" fmla="*/ 0 h 156"/>
              <a:gd name="T38" fmla="*/ 2147483647 w 168"/>
              <a:gd name="T39" fmla="*/ 0 h 15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8"/>
              <a:gd name="T61" fmla="*/ 0 h 156"/>
              <a:gd name="T62" fmla="*/ 168 w 168"/>
              <a:gd name="T63" fmla="*/ 156 h 15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8" h="156">
                <a:moveTo>
                  <a:pt x="48" y="0"/>
                </a:moveTo>
                <a:lnTo>
                  <a:pt x="0" y="36"/>
                </a:lnTo>
                <a:lnTo>
                  <a:pt x="0" y="48"/>
                </a:lnTo>
                <a:lnTo>
                  <a:pt x="18" y="72"/>
                </a:lnTo>
                <a:lnTo>
                  <a:pt x="36" y="84"/>
                </a:lnTo>
                <a:lnTo>
                  <a:pt x="72" y="96"/>
                </a:lnTo>
                <a:lnTo>
                  <a:pt x="90" y="108"/>
                </a:lnTo>
                <a:lnTo>
                  <a:pt x="84" y="150"/>
                </a:lnTo>
                <a:lnTo>
                  <a:pt x="114" y="156"/>
                </a:lnTo>
                <a:lnTo>
                  <a:pt x="150" y="138"/>
                </a:lnTo>
                <a:lnTo>
                  <a:pt x="168" y="126"/>
                </a:lnTo>
                <a:lnTo>
                  <a:pt x="162" y="114"/>
                </a:lnTo>
                <a:lnTo>
                  <a:pt x="162" y="90"/>
                </a:lnTo>
                <a:lnTo>
                  <a:pt x="144" y="84"/>
                </a:lnTo>
                <a:lnTo>
                  <a:pt x="120" y="54"/>
                </a:lnTo>
                <a:lnTo>
                  <a:pt x="108" y="42"/>
                </a:lnTo>
                <a:lnTo>
                  <a:pt x="90" y="12"/>
                </a:lnTo>
                <a:lnTo>
                  <a:pt x="90" y="6"/>
                </a:lnTo>
                <a:lnTo>
                  <a:pt x="78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610" name="Freeform 412"/>
          <p:cNvSpPr>
            <a:spLocks/>
          </p:cNvSpPr>
          <p:nvPr/>
        </p:nvSpPr>
        <p:spPr bwMode="auto">
          <a:xfrm>
            <a:off x="2667000" y="4856956"/>
            <a:ext cx="266700" cy="287337"/>
          </a:xfrm>
          <a:custGeom>
            <a:avLst/>
            <a:gdLst>
              <a:gd name="T0" fmla="*/ 2147483647 w 10141"/>
              <a:gd name="T1" fmla="*/ 2147483647 h 10000"/>
              <a:gd name="T2" fmla="*/ 2147483647 w 10141"/>
              <a:gd name="T3" fmla="*/ 2147483647 h 10000"/>
              <a:gd name="T4" fmla="*/ 2147483647 w 10141"/>
              <a:gd name="T5" fmla="*/ 2147483647 h 10000"/>
              <a:gd name="T6" fmla="*/ 2147483647 w 10141"/>
              <a:gd name="T7" fmla="*/ 2147483647 h 10000"/>
              <a:gd name="T8" fmla="*/ 2147483647 w 10141"/>
              <a:gd name="T9" fmla="*/ 2147483647 h 10000"/>
              <a:gd name="T10" fmla="*/ 2147483647 w 10141"/>
              <a:gd name="T11" fmla="*/ 2147483647 h 10000"/>
              <a:gd name="T12" fmla="*/ 2147483647 w 10141"/>
              <a:gd name="T13" fmla="*/ 2147483647 h 10000"/>
              <a:gd name="T14" fmla="*/ 2147483647 w 10141"/>
              <a:gd name="T15" fmla="*/ 2147483647 h 10000"/>
              <a:gd name="T16" fmla="*/ 2147483647 w 10141"/>
              <a:gd name="T17" fmla="*/ 2147483647 h 10000"/>
              <a:gd name="T18" fmla="*/ 2147483647 w 10141"/>
              <a:gd name="T19" fmla="*/ 2147483647 h 10000"/>
              <a:gd name="T20" fmla="*/ 2147483647 w 10141"/>
              <a:gd name="T21" fmla="*/ 2147483647 h 10000"/>
              <a:gd name="T22" fmla="*/ 2147483647 w 10141"/>
              <a:gd name="T23" fmla="*/ 2147483647 h 10000"/>
              <a:gd name="T24" fmla="*/ 2147483647 w 10141"/>
              <a:gd name="T25" fmla="*/ 2147483647 h 10000"/>
              <a:gd name="T26" fmla="*/ 2147483647 w 10141"/>
              <a:gd name="T27" fmla="*/ 0 h 10000"/>
              <a:gd name="T28" fmla="*/ 2147483647 w 10141"/>
              <a:gd name="T29" fmla="*/ 2147483647 h 10000"/>
              <a:gd name="T30" fmla="*/ 2147483647 w 10141"/>
              <a:gd name="T31" fmla="*/ 2147483647 h 10000"/>
              <a:gd name="T32" fmla="*/ 2147483647 w 10141"/>
              <a:gd name="T33" fmla="*/ 2147483647 h 10000"/>
              <a:gd name="T34" fmla="*/ 2147483647 w 10141"/>
              <a:gd name="T35" fmla="*/ 2147483647 h 10000"/>
              <a:gd name="T36" fmla="*/ 2147483647 w 10141"/>
              <a:gd name="T37" fmla="*/ 2147483647 h 10000"/>
              <a:gd name="T38" fmla="*/ 2147483647 w 10141"/>
              <a:gd name="T39" fmla="*/ 2147483647 h 10000"/>
              <a:gd name="T40" fmla="*/ 2147483647 w 10141"/>
              <a:gd name="T41" fmla="*/ 2147483647 h 10000"/>
              <a:gd name="T42" fmla="*/ 2147483647 w 10141"/>
              <a:gd name="T43" fmla="*/ 2147483647 h 10000"/>
              <a:gd name="T44" fmla="*/ 2147483647 w 10141"/>
              <a:gd name="T45" fmla="*/ 2147483647 h 10000"/>
              <a:gd name="T46" fmla="*/ 2147483647 w 10141"/>
              <a:gd name="T47" fmla="*/ 2147483647 h 10000"/>
              <a:gd name="T48" fmla="*/ 2147483647 w 10141"/>
              <a:gd name="T49" fmla="*/ 2147483647 h 10000"/>
              <a:gd name="T50" fmla="*/ 2147483647 w 10141"/>
              <a:gd name="T51" fmla="*/ 2147483647 h 10000"/>
              <a:gd name="T52" fmla="*/ 2147483647 w 10141"/>
              <a:gd name="T53" fmla="*/ 2147483647 h 10000"/>
              <a:gd name="T54" fmla="*/ 2147483647 w 10141"/>
              <a:gd name="T55" fmla="*/ 2147483647 h 10000"/>
              <a:gd name="T56" fmla="*/ 2147483647 w 10141"/>
              <a:gd name="T57" fmla="*/ 2147483647 h 10000"/>
              <a:gd name="T58" fmla="*/ 2147483647 w 10141"/>
              <a:gd name="T59" fmla="*/ 2147483647 h 10000"/>
              <a:gd name="T60" fmla="*/ 2147483647 w 10141"/>
              <a:gd name="T61" fmla="*/ 2147483647 h 100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0141"/>
              <a:gd name="T94" fmla="*/ 0 h 10000"/>
              <a:gd name="T95" fmla="*/ 10141 w 10141"/>
              <a:gd name="T96" fmla="*/ 10000 h 1000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0141" h="10000">
                <a:moveTo>
                  <a:pt x="6087" y="9512"/>
                </a:moveTo>
                <a:lnTo>
                  <a:pt x="6087" y="9024"/>
                </a:lnTo>
                <a:lnTo>
                  <a:pt x="8249" y="7561"/>
                </a:lnTo>
                <a:lnTo>
                  <a:pt x="9600" y="7561"/>
                </a:lnTo>
                <a:lnTo>
                  <a:pt x="10141" y="7805"/>
                </a:lnTo>
                <a:lnTo>
                  <a:pt x="10141" y="6098"/>
                </a:lnTo>
                <a:lnTo>
                  <a:pt x="10141" y="5122"/>
                </a:lnTo>
                <a:cubicBezTo>
                  <a:pt x="10141" y="5122"/>
                  <a:pt x="8790" y="4878"/>
                  <a:pt x="8519" y="4878"/>
                </a:cubicBezTo>
                <a:lnTo>
                  <a:pt x="7979" y="4146"/>
                </a:lnTo>
                <a:lnTo>
                  <a:pt x="7979" y="3171"/>
                </a:lnTo>
                <a:lnTo>
                  <a:pt x="6087" y="2439"/>
                </a:lnTo>
                <a:lnTo>
                  <a:pt x="4465" y="1707"/>
                </a:lnTo>
                <a:lnTo>
                  <a:pt x="4195" y="244"/>
                </a:lnTo>
                <a:lnTo>
                  <a:pt x="2573" y="0"/>
                </a:lnTo>
                <a:lnTo>
                  <a:pt x="1492" y="732"/>
                </a:lnTo>
                <a:lnTo>
                  <a:pt x="411" y="976"/>
                </a:lnTo>
                <a:cubicBezTo>
                  <a:pt x="591" y="1220"/>
                  <a:pt x="924" y="1260"/>
                  <a:pt x="952" y="1707"/>
                </a:cubicBezTo>
                <a:cubicBezTo>
                  <a:pt x="980" y="2154"/>
                  <a:pt x="691" y="3085"/>
                  <a:pt x="578" y="3659"/>
                </a:cubicBezTo>
                <a:cubicBezTo>
                  <a:pt x="465" y="4234"/>
                  <a:pt x="368" y="4765"/>
                  <a:pt x="272" y="5154"/>
                </a:cubicBezTo>
                <a:cubicBezTo>
                  <a:pt x="176" y="5543"/>
                  <a:pt x="-27" y="5787"/>
                  <a:pt x="2" y="5992"/>
                </a:cubicBezTo>
                <a:cubicBezTo>
                  <a:pt x="31" y="6197"/>
                  <a:pt x="243" y="6244"/>
                  <a:pt x="446" y="6383"/>
                </a:cubicBezTo>
                <a:cubicBezTo>
                  <a:pt x="649" y="6522"/>
                  <a:pt x="1138" y="6592"/>
                  <a:pt x="1222" y="6829"/>
                </a:cubicBezTo>
                <a:cubicBezTo>
                  <a:pt x="1306" y="7066"/>
                  <a:pt x="1042" y="7480"/>
                  <a:pt x="952" y="7805"/>
                </a:cubicBezTo>
                <a:lnTo>
                  <a:pt x="2033" y="9512"/>
                </a:lnTo>
                <a:lnTo>
                  <a:pt x="2303" y="10000"/>
                </a:lnTo>
                <a:lnTo>
                  <a:pt x="2844" y="9756"/>
                </a:lnTo>
                <a:lnTo>
                  <a:pt x="3384" y="9756"/>
                </a:lnTo>
                <a:lnTo>
                  <a:pt x="4736" y="10000"/>
                </a:lnTo>
                <a:lnTo>
                  <a:pt x="5006" y="9756"/>
                </a:lnTo>
                <a:lnTo>
                  <a:pt x="6087" y="9512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611" name="Freeform 405"/>
          <p:cNvSpPr>
            <a:spLocks/>
          </p:cNvSpPr>
          <p:nvPr/>
        </p:nvSpPr>
        <p:spPr bwMode="auto">
          <a:xfrm>
            <a:off x="2532063" y="4579938"/>
            <a:ext cx="195262" cy="139700"/>
          </a:xfrm>
          <a:custGeom>
            <a:avLst/>
            <a:gdLst>
              <a:gd name="T0" fmla="*/ 0 w 10000"/>
              <a:gd name="T1" fmla="*/ 2147483647 h 10000"/>
              <a:gd name="T2" fmla="*/ 0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2147483647 h 10000"/>
              <a:gd name="T20" fmla="*/ 2147483647 w 10000"/>
              <a:gd name="T21" fmla="*/ 2147483647 h 10000"/>
              <a:gd name="T22" fmla="*/ 2147483647 w 10000"/>
              <a:gd name="T23" fmla="*/ 0 h 10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000"/>
              <a:gd name="T37" fmla="*/ 0 h 10000"/>
              <a:gd name="T38" fmla="*/ 10000 w 10000"/>
              <a:gd name="T39" fmla="*/ 10000 h 10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000" h="10000">
                <a:moveTo>
                  <a:pt x="0" y="3889"/>
                </a:moveTo>
                <a:lnTo>
                  <a:pt x="0" y="3889"/>
                </a:lnTo>
                <a:lnTo>
                  <a:pt x="2000" y="5556"/>
                </a:lnTo>
                <a:lnTo>
                  <a:pt x="3200" y="7222"/>
                </a:lnTo>
                <a:lnTo>
                  <a:pt x="4800" y="7222"/>
                </a:lnTo>
                <a:lnTo>
                  <a:pt x="5600" y="8889"/>
                </a:lnTo>
                <a:lnTo>
                  <a:pt x="5268" y="8163"/>
                </a:lnTo>
                <a:lnTo>
                  <a:pt x="5600" y="8889"/>
                </a:lnTo>
                <a:lnTo>
                  <a:pt x="6400" y="10000"/>
                </a:lnTo>
                <a:lnTo>
                  <a:pt x="7200" y="3889"/>
                </a:lnTo>
                <a:cubicBezTo>
                  <a:pt x="7067" y="2963"/>
                  <a:pt x="6933" y="2037"/>
                  <a:pt x="6800" y="1111"/>
                </a:cubicBezTo>
                <a:lnTo>
                  <a:pt x="10000" y="0"/>
                </a:ln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612" name="Freeform 407"/>
          <p:cNvSpPr>
            <a:spLocks/>
          </p:cNvSpPr>
          <p:nvPr/>
        </p:nvSpPr>
        <p:spPr bwMode="auto">
          <a:xfrm>
            <a:off x="2854325" y="4421981"/>
            <a:ext cx="117475" cy="179387"/>
          </a:xfrm>
          <a:custGeom>
            <a:avLst/>
            <a:gdLst>
              <a:gd name="T0" fmla="*/ 2147483647 w 90"/>
              <a:gd name="T1" fmla="*/ 2147483647 h 138"/>
              <a:gd name="T2" fmla="*/ 2147483647 w 90"/>
              <a:gd name="T3" fmla="*/ 2147483647 h 138"/>
              <a:gd name="T4" fmla="*/ 2147483647 w 90"/>
              <a:gd name="T5" fmla="*/ 2147483647 h 138"/>
              <a:gd name="T6" fmla="*/ 2147483647 w 90"/>
              <a:gd name="T7" fmla="*/ 2147483647 h 138"/>
              <a:gd name="T8" fmla="*/ 2147483647 w 90"/>
              <a:gd name="T9" fmla="*/ 2147483647 h 138"/>
              <a:gd name="T10" fmla="*/ 2147483647 w 90"/>
              <a:gd name="T11" fmla="*/ 2147483647 h 138"/>
              <a:gd name="T12" fmla="*/ 2147483647 w 90"/>
              <a:gd name="T13" fmla="*/ 2147483647 h 138"/>
              <a:gd name="T14" fmla="*/ 2147483647 w 90"/>
              <a:gd name="T15" fmla="*/ 0 h 138"/>
              <a:gd name="T16" fmla="*/ 2147483647 w 90"/>
              <a:gd name="T17" fmla="*/ 2147483647 h 138"/>
              <a:gd name="T18" fmla="*/ 0 w 90"/>
              <a:gd name="T19" fmla="*/ 2147483647 h 138"/>
              <a:gd name="T20" fmla="*/ 2147483647 w 90"/>
              <a:gd name="T21" fmla="*/ 2147483647 h 138"/>
              <a:gd name="T22" fmla="*/ 2147483647 w 90"/>
              <a:gd name="T23" fmla="*/ 2147483647 h 138"/>
              <a:gd name="T24" fmla="*/ 2147483647 w 90"/>
              <a:gd name="T25" fmla="*/ 2147483647 h 138"/>
              <a:gd name="T26" fmla="*/ 2147483647 w 90"/>
              <a:gd name="T27" fmla="*/ 2147483647 h 138"/>
              <a:gd name="T28" fmla="*/ 2147483647 w 90"/>
              <a:gd name="T29" fmla="*/ 2147483647 h 138"/>
              <a:gd name="T30" fmla="*/ 2147483647 w 90"/>
              <a:gd name="T31" fmla="*/ 2147483647 h 138"/>
              <a:gd name="T32" fmla="*/ 2147483647 w 90"/>
              <a:gd name="T33" fmla="*/ 2147483647 h 138"/>
              <a:gd name="T34" fmla="*/ 2147483647 w 90"/>
              <a:gd name="T35" fmla="*/ 2147483647 h 13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90"/>
              <a:gd name="T55" fmla="*/ 0 h 138"/>
              <a:gd name="T56" fmla="*/ 90 w 90"/>
              <a:gd name="T57" fmla="*/ 138 h 13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90" h="138">
                <a:moveTo>
                  <a:pt x="90" y="126"/>
                </a:moveTo>
                <a:lnTo>
                  <a:pt x="78" y="102"/>
                </a:lnTo>
                <a:lnTo>
                  <a:pt x="66" y="78"/>
                </a:lnTo>
                <a:lnTo>
                  <a:pt x="84" y="60"/>
                </a:lnTo>
                <a:lnTo>
                  <a:pt x="90" y="42"/>
                </a:lnTo>
                <a:lnTo>
                  <a:pt x="66" y="36"/>
                </a:lnTo>
                <a:lnTo>
                  <a:pt x="60" y="18"/>
                </a:lnTo>
                <a:lnTo>
                  <a:pt x="36" y="0"/>
                </a:lnTo>
                <a:lnTo>
                  <a:pt x="12" y="24"/>
                </a:lnTo>
                <a:lnTo>
                  <a:pt x="0" y="42"/>
                </a:lnTo>
                <a:lnTo>
                  <a:pt x="6" y="60"/>
                </a:lnTo>
                <a:lnTo>
                  <a:pt x="18" y="66"/>
                </a:lnTo>
                <a:lnTo>
                  <a:pt x="30" y="84"/>
                </a:lnTo>
                <a:lnTo>
                  <a:pt x="24" y="120"/>
                </a:lnTo>
                <a:lnTo>
                  <a:pt x="42" y="138"/>
                </a:lnTo>
                <a:lnTo>
                  <a:pt x="60" y="132"/>
                </a:lnTo>
                <a:lnTo>
                  <a:pt x="90" y="126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8613" name="Freeform 408"/>
          <p:cNvSpPr>
            <a:spLocks/>
          </p:cNvSpPr>
          <p:nvPr/>
        </p:nvSpPr>
        <p:spPr bwMode="auto">
          <a:xfrm>
            <a:off x="3036888" y="4485481"/>
            <a:ext cx="76200" cy="93662"/>
          </a:xfrm>
          <a:custGeom>
            <a:avLst/>
            <a:gdLst>
              <a:gd name="T0" fmla="*/ 2147483647 w 60"/>
              <a:gd name="T1" fmla="*/ 2147483647 h 72"/>
              <a:gd name="T2" fmla="*/ 2147483647 w 60"/>
              <a:gd name="T3" fmla="*/ 2147483647 h 72"/>
              <a:gd name="T4" fmla="*/ 2147483647 w 60"/>
              <a:gd name="T5" fmla="*/ 2147483647 h 72"/>
              <a:gd name="T6" fmla="*/ 2147483647 w 60"/>
              <a:gd name="T7" fmla="*/ 2147483647 h 72"/>
              <a:gd name="T8" fmla="*/ 2147483647 w 60"/>
              <a:gd name="T9" fmla="*/ 2147483647 h 72"/>
              <a:gd name="T10" fmla="*/ 2147483647 w 60"/>
              <a:gd name="T11" fmla="*/ 0 h 72"/>
              <a:gd name="T12" fmla="*/ 2147483647 w 60"/>
              <a:gd name="T13" fmla="*/ 0 h 72"/>
              <a:gd name="T14" fmla="*/ 0 w 60"/>
              <a:gd name="T15" fmla="*/ 2147483647 h 72"/>
              <a:gd name="T16" fmla="*/ 2147483647 w 60"/>
              <a:gd name="T17" fmla="*/ 2147483647 h 7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0"/>
              <a:gd name="T28" fmla="*/ 0 h 72"/>
              <a:gd name="T29" fmla="*/ 60 w 60"/>
              <a:gd name="T30" fmla="*/ 72 h 7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0" h="72">
                <a:moveTo>
                  <a:pt x="6" y="42"/>
                </a:moveTo>
                <a:lnTo>
                  <a:pt x="6" y="66"/>
                </a:lnTo>
                <a:lnTo>
                  <a:pt x="12" y="72"/>
                </a:lnTo>
                <a:lnTo>
                  <a:pt x="36" y="60"/>
                </a:lnTo>
                <a:lnTo>
                  <a:pt x="60" y="24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42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8614" name="Freeform 417"/>
          <p:cNvSpPr>
            <a:spLocks/>
          </p:cNvSpPr>
          <p:nvPr/>
        </p:nvSpPr>
        <p:spPr bwMode="auto">
          <a:xfrm>
            <a:off x="2943225" y="4482306"/>
            <a:ext cx="96838" cy="109537"/>
          </a:xfrm>
          <a:custGeom>
            <a:avLst/>
            <a:gdLst>
              <a:gd name="T0" fmla="*/ 2147483647 w 72"/>
              <a:gd name="T1" fmla="*/ 2147483647 h 84"/>
              <a:gd name="T2" fmla="*/ 2147483647 w 72"/>
              <a:gd name="T3" fmla="*/ 2147483647 h 84"/>
              <a:gd name="T4" fmla="*/ 2147483647 w 72"/>
              <a:gd name="T5" fmla="*/ 2147483647 h 84"/>
              <a:gd name="T6" fmla="*/ 2147483647 w 72"/>
              <a:gd name="T7" fmla="*/ 2147483647 h 84"/>
              <a:gd name="T8" fmla="*/ 2147483647 w 72"/>
              <a:gd name="T9" fmla="*/ 2147483647 h 84"/>
              <a:gd name="T10" fmla="*/ 2147483647 w 72"/>
              <a:gd name="T11" fmla="*/ 0 h 84"/>
              <a:gd name="T12" fmla="*/ 2147483647 w 72"/>
              <a:gd name="T13" fmla="*/ 2147483647 h 84"/>
              <a:gd name="T14" fmla="*/ 0 w 72"/>
              <a:gd name="T15" fmla="*/ 2147483647 h 84"/>
              <a:gd name="T16" fmla="*/ 2147483647 w 72"/>
              <a:gd name="T17" fmla="*/ 2147483647 h 84"/>
              <a:gd name="T18" fmla="*/ 2147483647 w 72"/>
              <a:gd name="T19" fmla="*/ 2147483647 h 84"/>
              <a:gd name="T20" fmla="*/ 2147483647 w 72"/>
              <a:gd name="T21" fmla="*/ 2147483647 h 84"/>
              <a:gd name="T22" fmla="*/ 2147483647 w 72"/>
              <a:gd name="T23" fmla="*/ 2147483647 h 84"/>
              <a:gd name="T24" fmla="*/ 2147483647 w 72"/>
              <a:gd name="T25" fmla="*/ 2147483647 h 84"/>
              <a:gd name="T26" fmla="*/ 2147483647 w 72"/>
              <a:gd name="T27" fmla="*/ 2147483647 h 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2"/>
              <a:gd name="T43" fmla="*/ 0 h 84"/>
              <a:gd name="T44" fmla="*/ 72 w 72"/>
              <a:gd name="T45" fmla="*/ 84 h 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2" h="84">
                <a:moveTo>
                  <a:pt x="72" y="78"/>
                </a:moveTo>
                <a:lnTo>
                  <a:pt x="72" y="54"/>
                </a:lnTo>
                <a:lnTo>
                  <a:pt x="66" y="30"/>
                </a:lnTo>
                <a:lnTo>
                  <a:pt x="72" y="12"/>
                </a:lnTo>
                <a:lnTo>
                  <a:pt x="24" y="6"/>
                </a:lnTo>
                <a:lnTo>
                  <a:pt x="24" y="0"/>
                </a:lnTo>
                <a:lnTo>
                  <a:pt x="18" y="18"/>
                </a:lnTo>
                <a:lnTo>
                  <a:pt x="0" y="36"/>
                </a:lnTo>
                <a:lnTo>
                  <a:pt x="12" y="60"/>
                </a:lnTo>
                <a:lnTo>
                  <a:pt x="24" y="84"/>
                </a:lnTo>
                <a:lnTo>
                  <a:pt x="30" y="84"/>
                </a:lnTo>
                <a:lnTo>
                  <a:pt x="42" y="78"/>
                </a:lnTo>
                <a:lnTo>
                  <a:pt x="72" y="78"/>
                </a:lnTo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8615" name="Freeform 418"/>
          <p:cNvSpPr>
            <a:spLocks/>
          </p:cNvSpPr>
          <p:nvPr/>
        </p:nvSpPr>
        <p:spPr bwMode="auto">
          <a:xfrm>
            <a:off x="2579688" y="4337843"/>
            <a:ext cx="333375" cy="2809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0 h 36"/>
              <a:gd name="T28" fmla="*/ 2147483647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2147483647 h 36"/>
              <a:gd name="T42" fmla="*/ 2147483647 w 43"/>
              <a:gd name="T43" fmla="*/ 2147483647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2147483647 w 43"/>
              <a:gd name="T57" fmla="*/ 2147483647 h 36"/>
              <a:gd name="T58" fmla="*/ 2147483647 w 43"/>
              <a:gd name="T59" fmla="*/ 2147483647 h 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3"/>
              <a:gd name="T91" fmla="*/ 0 h 36"/>
              <a:gd name="T92" fmla="*/ 43 w 43"/>
              <a:gd name="T93" fmla="*/ 36 h 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3" h="36">
                <a:moveTo>
                  <a:pt x="38" y="21"/>
                </a:moveTo>
                <a:cubicBezTo>
                  <a:pt x="37" y="18"/>
                  <a:pt x="37" y="18"/>
                  <a:pt x="37" y="18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1"/>
                  <a:pt x="43" y="11"/>
                  <a:pt x="43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9" y="10"/>
                  <a:pt x="39" y="10"/>
                  <a:pt x="39" y="10"/>
                </a:cubicBezTo>
                <a:cubicBezTo>
                  <a:pt x="38" y="8"/>
                  <a:pt x="38" y="8"/>
                  <a:pt x="38" y="8"/>
                </a:cubicBezTo>
                <a:cubicBezTo>
                  <a:pt x="32" y="5"/>
                  <a:pt x="32" y="5"/>
                  <a:pt x="32" y="5"/>
                </a:cubicBezTo>
                <a:cubicBezTo>
                  <a:pt x="22" y="6"/>
                  <a:pt x="22" y="6"/>
                  <a:pt x="22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7" y="3"/>
                  <a:pt x="6" y="3"/>
                </a:cubicBezTo>
                <a:cubicBezTo>
                  <a:pt x="5" y="3"/>
                  <a:pt x="5" y="1"/>
                  <a:pt x="5" y="0"/>
                </a:cubicBezTo>
                <a:cubicBezTo>
                  <a:pt x="1" y="2"/>
                  <a:pt x="1" y="2"/>
                  <a:pt x="1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5"/>
                  <a:pt x="2" y="15"/>
                  <a:pt x="2" y="15"/>
                </a:cubicBezTo>
                <a:cubicBezTo>
                  <a:pt x="12" y="19"/>
                  <a:pt x="12" y="19"/>
                  <a:pt x="12" y="19"/>
                </a:cubicBezTo>
                <a:cubicBezTo>
                  <a:pt x="17" y="20"/>
                  <a:pt x="17" y="20"/>
                  <a:pt x="17" y="20"/>
                </a:cubicBezTo>
                <a:cubicBezTo>
                  <a:pt x="16" y="22"/>
                  <a:pt x="16" y="22"/>
                  <a:pt x="16" y="2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3"/>
                  <a:pt x="18" y="33"/>
                  <a:pt x="18" y="33"/>
                </a:cubicBezTo>
                <a:cubicBezTo>
                  <a:pt x="21" y="36"/>
                  <a:pt x="21" y="36"/>
                  <a:pt x="21" y="36"/>
                </a:cubicBezTo>
                <a:cubicBezTo>
                  <a:pt x="30" y="33"/>
                  <a:pt x="30" y="33"/>
                  <a:pt x="30" y="33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5"/>
                  <a:pt x="26" y="25"/>
                  <a:pt x="26" y="25"/>
                </a:cubicBezTo>
                <a:cubicBezTo>
                  <a:pt x="34" y="25"/>
                  <a:pt x="34" y="25"/>
                  <a:pt x="34" y="25"/>
                </a:cubicBezTo>
                <a:cubicBezTo>
                  <a:pt x="39" y="23"/>
                  <a:pt x="39" y="23"/>
                  <a:pt x="39" y="23"/>
                </a:cubicBezTo>
                <a:cubicBezTo>
                  <a:pt x="38" y="21"/>
                  <a:pt x="38" y="21"/>
                  <a:pt x="38" y="21"/>
                </a:cubicBezTo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616" name="Freeform 421"/>
          <p:cNvSpPr>
            <a:spLocks/>
          </p:cNvSpPr>
          <p:nvPr/>
        </p:nvSpPr>
        <p:spPr bwMode="auto">
          <a:xfrm>
            <a:off x="2390775" y="4587081"/>
            <a:ext cx="134938" cy="149225"/>
          </a:xfrm>
          <a:custGeom>
            <a:avLst/>
            <a:gdLst>
              <a:gd name="T0" fmla="*/ 2147483647 w 102"/>
              <a:gd name="T1" fmla="*/ 2147483647 h 114"/>
              <a:gd name="T2" fmla="*/ 2147483647 w 102"/>
              <a:gd name="T3" fmla="*/ 2147483647 h 114"/>
              <a:gd name="T4" fmla="*/ 2147483647 w 102"/>
              <a:gd name="T5" fmla="*/ 2147483647 h 114"/>
              <a:gd name="T6" fmla="*/ 2147483647 w 102"/>
              <a:gd name="T7" fmla="*/ 2147483647 h 114"/>
              <a:gd name="T8" fmla="*/ 2147483647 w 102"/>
              <a:gd name="T9" fmla="*/ 2147483647 h 114"/>
              <a:gd name="T10" fmla="*/ 2147483647 w 102"/>
              <a:gd name="T11" fmla="*/ 2147483647 h 114"/>
              <a:gd name="T12" fmla="*/ 2147483647 w 102"/>
              <a:gd name="T13" fmla="*/ 0 h 114"/>
              <a:gd name="T14" fmla="*/ 2147483647 w 102"/>
              <a:gd name="T15" fmla="*/ 2147483647 h 114"/>
              <a:gd name="T16" fmla="*/ 0 w 102"/>
              <a:gd name="T17" fmla="*/ 2147483647 h 114"/>
              <a:gd name="T18" fmla="*/ 2147483647 w 102"/>
              <a:gd name="T19" fmla="*/ 2147483647 h 114"/>
              <a:gd name="T20" fmla="*/ 0 w 102"/>
              <a:gd name="T21" fmla="*/ 2147483647 h 114"/>
              <a:gd name="T22" fmla="*/ 2147483647 w 102"/>
              <a:gd name="T23" fmla="*/ 2147483647 h 114"/>
              <a:gd name="T24" fmla="*/ 2147483647 w 102"/>
              <a:gd name="T25" fmla="*/ 2147483647 h 1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2"/>
              <a:gd name="T40" fmla="*/ 0 h 114"/>
              <a:gd name="T41" fmla="*/ 102 w 102"/>
              <a:gd name="T42" fmla="*/ 114 h 1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2" h="114">
                <a:moveTo>
                  <a:pt x="24" y="114"/>
                </a:moveTo>
                <a:lnTo>
                  <a:pt x="48" y="90"/>
                </a:lnTo>
                <a:lnTo>
                  <a:pt x="66" y="84"/>
                </a:lnTo>
                <a:lnTo>
                  <a:pt x="90" y="60"/>
                </a:lnTo>
                <a:lnTo>
                  <a:pt x="102" y="36"/>
                </a:lnTo>
                <a:lnTo>
                  <a:pt x="78" y="18"/>
                </a:lnTo>
                <a:lnTo>
                  <a:pt x="30" y="0"/>
                </a:lnTo>
                <a:lnTo>
                  <a:pt x="24" y="12"/>
                </a:lnTo>
                <a:lnTo>
                  <a:pt x="0" y="66"/>
                </a:lnTo>
                <a:lnTo>
                  <a:pt x="12" y="90"/>
                </a:lnTo>
                <a:lnTo>
                  <a:pt x="0" y="96"/>
                </a:lnTo>
                <a:lnTo>
                  <a:pt x="6" y="108"/>
                </a:lnTo>
                <a:lnTo>
                  <a:pt x="24" y="114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617" name="Freeform 263"/>
          <p:cNvSpPr>
            <a:spLocks/>
          </p:cNvSpPr>
          <p:nvPr/>
        </p:nvSpPr>
        <p:spPr bwMode="auto">
          <a:xfrm>
            <a:off x="4757738" y="2967038"/>
            <a:ext cx="49212" cy="96837"/>
          </a:xfrm>
          <a:custGeom>
            <a:avLst/>
            <a:gdLst>
              <a:gd name="T0" fmla="*/ 0 w 429209"/>
              <a:gd name="T1" fmla="*/ 0 h 839755"/>
              <a:gd name="T2" fmla="*/ 0 w 429209"/>
              <a:gd name="T3" fmla="*/ 0 h 839755"/>
              <a:gd name="T4" fmla="*/ 0 w 429209"/>
              <a:gd name="T5" fmla="*/ 0 h 839755"/>
              <a:gd name="T6" fmla="*/ 0 w 429209"/>
              <a:gd name="T7" fmla="*/ 0 h 839755"/>
              <a:gd name="T8" fmla="*/ 0 w 429209"/>
              <a:gd name="T9" fmla="*/ 0 h 839755"/>
              <a:gd name="T10" fmla="*/ 0 w 429209"/>
              <a:gd name="T11" fmla="*/ 0 h 839755"/>
              <a:gd name="T12" fmla="*/ 0 w 429209"/>
              <a:gd name="T13" fmla="*/ 0 h 839755"/>
              <a:gd name="T14" fmla="*/ 0 w 429209"/>
              <a:gd name="T15" fmla="*/ 0 h 839755"/>
              <a:gd name="T16" fmla="*/ 0 w 429209"/>
              <a:gd name="T17" fmla="*/ 0 h 839755"/>
              <a:gd name="T18" fmla="*/ 0 w 429209"/>
              <a:gd name="T19" fmla="*/ 0 h 839755"/>
              <a:gd name="T20" fmla="*/ 0 w 429209"/>
              <a:gd name="T21" fmla="*/ 0 h 839755"/>
              <a:gd name="T22" fmla="*/ 0 w 429209"/>
              <a:gd name="T23" fmla="*/ 0 h 8397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29209"/>
              <a:gd name="T37" fmla="*/ 0 h 839755"/>
              <a:gd name="T38" fmla="*/ 429209 w 429209"/>
              <a:gd name="T39" fmla="*/ 839755 h 8397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29209" h="839755">
                <a:moveTo>
                  <a:pt x="53214" y="797282"/>
                </a:moveTo>
                <a:cubicBezTo>
                  <a:pt x="54137" y="718133"/>
                  <a:pt x="55061" y="638985"/>
                  <a:pt x="55984" y="559836"/>
                </a:cubicBezTo>
                <a:lnTo>
                  <a:pt x="0" y="522514"/>
                </a:lnTo>
                <a:lnTo>
                  <a:pt x="111968" y="130628"/>
                </a:lnTo>
                <a:lnTo>
                  <a:pt x="261258" y="130628"/>
                </a:lnTo>
                <a:lnTo>
                  <a:pt x="391886" y="0"/>
                </a:lnTo>
                <a:lnTo>
                  <a:pt x="410547" y="261257"/>
                </a:lnTo>
                <a:lnTo>
                  <a:pt x="429209" y="410547"/>
                </a:lnTo>
                <a:lnTo>
                  <a:pt x="223935" y="634481"/>
                </a:lnTo>
                <a:lnTo>
                  <a:pt x="223935" y="839755"/>
                </a:lnTo>
                <a:lnTo>
                  <a:pt x="111968" y="783771"/>
                </a:lnTo>
                <a:lnTo>
                  <a:pt x="53214" y="797282"/>
                </a:lnTo>
                <a:close/>
              </a:path>
            </a:pathLst>
          </a:custGeom>
          <a:solidFill>
            <a:srgbClr val="CC747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618" name="Freeform 295"/>
          <p:cNvSpPr>
            <a:spLocks/>
          </p:cNvSpPr>
          <p:nvPr/>
        </p:nvSpPr>
        <p:spPr bwMode="auto">
          <a:xfrm>
            <a:off x="6019800" y="3652838"/>
            <a:ext cx="438150" cy="417512"/>
          </a:xfrm>
          <a:custGeom>
            <a:avLst/>
            <a:gdLst>
              <a:gd name="T0" fmla="*/ 2147483647 w 10944"/>
              <a:gd name="T1" fmla="*/ 2147483647 h 10652"/>
              <a:gd name="T2" fmla="*/ 2147483647 w 10944"/>
              <a:gd name="T3" fmla="*/ 2147483647 h 10652"/>
              <a:gd name="T4" fmla="*/ 2147483647 w 10944"/>
              <a:gd name="T5" fmla="*/ 2147483647 h 10652"/>
              <a:gd name="T6" fmla="*/ 2147483647 w 10944"/>
              <a:gd name="T7" fmla="*/ 2147483647 h 10652"/>
              <a:gd name="T8" fmla="*/ 2147483647 w 10944"/>
              <a:gd name="T9" fmla="*/ 2147483647 h 10652"/>
              <a:gd name="T10" fmla="*/ 2147483647 w 10944"/>
              <a:gd name="T11" fmla="*/ 2147483647 h 10652"/>
              <a:gd name="T12" fmla="*/ 2147483647 w 10944"/>
              <a:gd name="T13" fmla="*/ 2147483647 h 10652"/>
              <a:gd name="T14" fmla="*/ 2147483647 w 10944"/>
              <a:gd name="T15" fmla="*/ 2147483647 h 10652"/>
              <a:gd name="T16" fmla="*/ 2147483647 w 10944"/>
              <a:gd name="T17" fmla="*/ 2147483647 h 10652"/>
              <a:gd name="T18" fmla="*/ 2147483647 w 10944"/>
              <a:gd name="T19" fmla="*/ 2147483647 h 10652"/>
              <a:gd name="T20" fmla="*/ 2147483647 w 10944"/>
              <a:gd name="T21" fmla="*/ 2147483647 h 10652"/>
              <a:gd name="T22" fmla="*/ 2147483647 w 10944"/>
              <a:gd name="T23" fmla="*/ 2147483647 h 10652"/>
              <a:gd name="T24" fmla="*/ 2147483647 w 10944"/>
              <a:gd name="T25" fmla="*/ 2147483647 h 10652"/>
              <a:gd name="T26" fmla="*/ 2147483647 w 10944"/>
              <a:gd name="T27" fmla="*/ 2147483647 h 10652"/>
              <a:gd name="T28" fmla="*/ 2147483647 w 10944"/>
              <a:gd name="T29" fmla="*/ 92070338 h 10652"/>
              <a:gd name="T30" fmla="*/ 2147483647 w 10944"/>
              <a:gd name="T31" fmla="*/ 2147483647 h 10652"/>
              <a:gd name="T32" fmla="*/ 2147483647 w 10944"/>
              <a:gd name="T33" fmla="*/ 2147483647 h 10652"/>
              <a:gd name="T34" fmla="*/ 2147483647 w 10944"/>
              <a:gd name="T35" fmla="*/ 2147483647 h 10652"/>
              <a:gd name="T36" fmla="*/ 2147483647 w 10944"/>
              <a:gd name="T37" fmla="*/ 2147483647 h 10652"/>
              <a:gd name="T38" fmla="*/ 2147483647 w 10944"/>
              <a:gd name="T39" fmla="*/ 2147483647 h 10652"/>
              <a:gd name="T40" fmla="*/ 2147483647 w 10944"/>
              <a:gd name="T41" fmla="*/ 2147483647 h 10652"/>
              <a:gd name="T42" fmla="*/ 2147483647 w 10944"/>
              <a:gd name="T43" fmla="*/ 2147483647 h 10652"/>
              <a:gd name="T44" fmla="*/ 2147483647 w 10944"/>
              <a:gd name="T45" fmla="*/ 2147483647 h 10652"/>
              <a:gd name="T46" fmla="*/ 2147483647 w 10944"/>
              <a:gd name="T47" fmla="*/ 2147483647 h 10652"/>
              <a:gd name="T48" fmla="*/ 2147483647 w 10944"/>
              <a:gd name="T49" fmla="*/ 2147483647 h 10652"/>
              <a:gd name="T50" fmla="*/ 2147483647 w 10944"/>
              <a:gd name="T51" fmla="*/ 2147483647 h 10652"/>
              <a:gd name="T52" fmla="*/ 2147483647 w 10944"/>
              <a:gd name="T53" fmla="*/ 2147483647 h 10652"/>
              <a:gd name="T54" fmla="*/ 2147483647 w 10944"/>
              <a:gd name="T55" fmla="*/ 2147483647 h 10652"/>
              <a:gd name="T56" fmla="*/ 2147483647 w 10944"/>
              <a:gd name="T57" fmla="*/ 2147483647 h 10652"/>
              <a:gd name="T58" fmla="*/ 2147483647 w 10944"/>
              <a:gd name="T59" fmla="*/ 2147483647 h 10652"/>
              <a:gd name="T60" fmla="*/ 2147483647 w 10944"/>
              <a:gd name="T61" fmla="*/ 2147483647 h 10652"/>
              <a:gd name="T62" fmla="*/ 2147483647 w 10944"/>
              <a:gd name="T63" fmla="*/ 2147483647 h 10652"/>
              <a:gd name="T64" fmla="*/ 2147483647 w 10944"/>
              <a:gd name="T65" fmla="*/ 2147483647 h 10652"/>
              <a:gd name="T66" fmla="*/ 2147483647 w 10944"/>
              <a:gd name="T67" fmla="*/ 2147483647 h 10652"/>
              <a:gd name="T68" fmla="*/ 2147483647 w 10944"/>
              <a:gd name="T69" fmla="*/ 2147483647 h 10652"/>
              <a:gd name="T70" fmla="*/ 2147483647 w 10944"/>
              <a:gd name="T71" fmla="*/ 2147483647 h 10652"/>
              <a:gd name="T72" fmla="*/ 2147483647 w 10944"/>
              <a:gd name="T73" fmla="*/ 2147483647 h 10652"/>
              <a:gd name="T74" fmla="*/ 2147483647 w 10944"/>
              <a:gd name="T75" fmla="*/ 2147483647 h 1065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944"/>
              <a:gd name="T115" fmla="*/ 0 h 10652"/>
              <a:gd name="T116" fmla="*/ 10944 w 10944"/>
              <a:gd name="T117" fmla="*/ 10652 h 1065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944" h="10652">
                <a:moveTo>
                  <a:pt x="7267" y="10169"/>
                </a:moveTo>
                <a:cubicBezTo>
                  <a:pt x="7552" y="10018"/>
                  <a:pt x="8071" y="10028"/>
                  <a:pt x="8061" y="9685"/>
                </a:cubicBezTo>
                <a:cubicBezTo>
                  <a:pt x="8051" y="9342"/>
                  <a:pt x="7322" y="8474"/>
                  <a:pt x="7207" y="8110"/>
                </a:cubicBezTo>
                <a:cubicBezTo>
                  <a:pt x="7092" y="7746"/>
                  <a:pt x="7292" y="7666"/>
                  <a:pt x="7371" y="7500"/>
                </a:cubicBezTo>
                <a:cubicBezTo>
                  <a:pt x="7450" y="7334"/>
                  <a:pt x="7495" y="7193"/>
                  <a:pt x="7679" y="7116"/>
                </a:cubicBezTo>
                <a:cubicBezTo>
                  <a:pt x="7863" y="7039"/>
                  <a:pt x="8176" y="7379"/>
                  <a:pt x="8474" y="7039"/>
                </a:cubicBezTo>
                <a:cubicBezTo>
                  <a:pt x="8772" y="6699"/>
                  <a:pt x="9211" y="5615"/>
                  <a:pt x="9468" y="5078"/>
                </a:cubicBezTo>
                <a:cubicBezTo>
                  <a:pt x="9725" y="4541"/>
                  <a:pt x="9869" y="4241"/>
                  <a:pt x="10017" y="3816"/>
                </a:cubicBezTo>
                <a:cubicBezTo>
                  <a:pt x="10165" y="3391"/>
                  <a:pt x="10406" y="2817"/>
                  <a:pt x="10355" y="2527"/>
                </a:cubicBezTo>
                <a:cubicBezTo>
                  <a:pt x="10304" y="2237"/>
                  <a:pt x="9687" y="2325"/>
                  <a:pt x="9713" y="2075"/>
                </a:cubicBezTo>
                <a:cubicBezTo>
                  <a:pt x="9740" y="1811"/>
                  <a:pt x="9649" y="1164"/>
                  <a:pt x="9789" y="1129"/>
                </a:cubicBezTo>
                <a:cubicBezTo>
                  <a:pt x="10290" y="1004"/>
                  <a:pt x="10747" y="957"/>
                  <a:pt x="10897" y="847"/>
                </a:cubicBezTo>
                <a:cubicBezTo>
                  <a:pt x="11047" y="737"/>
                  <a:pt x="10802" y="578"/>
                  <a:pt x="10692" y="467"/>
                </a:cubicBezTo>
                <a:cubicBezTo>
                  <a:pt x="10582" y="356"/>
                  <a:pt x="10409" y="257"/>
                  <a:pt x="10234" y="179"/>
                </a:cubicBezTo>
                <a:cubicBezTo>
                  <a:pt x="10060" y="102"/>
                  <a:pt x="9954" y="-9"/>
                  <a:pt x="9646" y="1"/>
                </a:cubicBezTo>
                <a:cubicBezTo>
                  <a:pt x="9341" y="11"/>
                  <a:pt x="8705" y="193"/>
                  <a:pt x="8396" y="237"/>
                </a:cubicBezTo>
                <a:cubicBezTo>
                  <a:pt x="8087" y="279"/>
                  <a:pt x="8007" y="208"/>
                  <a:pt x="7788" y="263"/>
                </a:cubicBezTo>
                <a:cubicBezTo>
                  <a:pt x="7570" y="320"/>
                  <a:pt x="7301" y="573"/>
                  <a:pt x="7086" y="573"/>
                </a:cubicBezTo>
                <a:cubicBezTo>
                  <a:pt x="7035" y="922"/>
                  <a:pt x="6959" y="1372"/>
                  <a:pt x="6933" y="1623"/>
                </a:cubicBezTo>
                <a:cubicBezTo>
                  <a:pt x="6907" y="1873"/>
                  <a:pt x="6933" y="1924"/>
                  <a:pt x="6933" y="2075"/>
                </a:cubicBezTo>
                <a:cubicBezTo>
                  <a:pt x="6861" y="2150"/>
                  <a:pt x="6794" y="2133"/>
                  <a:pt x="6718" y="2301"/>
                </a:cubicBezTo>
                <a:cubicBezTo>
                  <a:pt x="6642" y="2469"/>
                  <a:pt x="6556" y="2823"/>
                  <a:pt x="6475" y="3084"/>
                </a:cubicBezTo>
                <a:cubicBezTo>
                  <a:pt x="6475" y="3084"/>
                  <a:pt x="5537" y="3490"/>
                  <a:pt x="5221" y="3661"/>
                </a:cubicBezTo>
                <a:cubicBezTo>
                  <a:pt x="4905" y="3832"/>
                  <a:pt x="4793" y="3888"/>
                  <a:pt x="4580" y="4113"/>
                </a:cubicBezTo>
                <a:cubicBezTo>
                  <a:pt x="4366" y="4338"/>
                  <a:pt x="3937" y="5012"/>
                  <a:pt x="3937" y="5012"/>
                </a:cubicBezTo>
                <a:cubicBezTo>
                  <a:pt x="3937" y="5012"/>
                  <a:pt x="3074" y="5037"/>
                  <a:pt x="2655" y="5245"/>
                </a:cubicBezTo>
                <a:cubicBezTo>
                  <a:pt x="2236" y="5453"/>
                  <a:pt x="1833" y="6101"/>
                  <a:pt x="1419" y="6260"/>
                </a:cubicBezTo>
                <a:cubicBezTo>
                  <a:pt x="1005" y="6419"/>
                  <a:pt x="289" y="6073"/>
                  <a:pt x="169" y="6198"/>
                </a:cubicBezTo>
                <a:cubicBezTo>
                  <a:pt x="49" y="6323"/>
                  <a:pt x="507" y="6820"/>
                  <a:pt x="701" y="7008"/>
                </a:cubicBezTo>
                <a:cubicBezTo>
                  <a:pt x="895" y="7196"/>
                  <a:pt x="1223" y="7217"/>
                  <a:pt x="1331" y="7324"/>
                </a:cubicBezTo>
                <a:cubicBezTo>
                  <a:pt x="1439" y="7431"/>
                  <a:pt x="1341" y="7543"/>
                  <a:pt x="1348" y="7649"/>
                </a:cubicBezTo>
                <a:cubicBezTo>
                  <a:pt x="1355" y="7755"/>
                  <a:pt x="1428" y="7881"/>
                  <a:pt x="1372" y="7962"/>
                </a:cubicBezTo>
                <a:cubicBezTo>
                  <a:pt x="1316" y="8043"/>
                  <a:pt x="1188" y="8009"/>
                  <a:pt x="1013" y="8134"/>
                </a:cubicBezTo>
                <a:cubicBezTo>
                  <a:pt x="838" y="8259"/>
                  <a:pt x="295" y="8195"/>
                  <a:pt x="322" y="8711"/>
                </a:cubicBezTo>
                <a:cubicBezTo>
                  <a:pt x="331" y="8882"/>
                  <a:pt x="-498" y="8858"/>
                  <a:pt x="468" y="9181"/>
                </a:cubicBezTo>
                <a:cubicBezTo>
                  <a:pt x="1434" y="9504"/>
                  <a:pt x="5678" y="9982"/>
                  <a:pt x="6120" y="10652"/>
                </a:cubicBezTo>
                <a:lnTo>
                  <a:pt x="6381" y="10504"/>
                </a:lnTo>
                <a:lnTo>
                  <a:pt x="7267" y="1016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619" name="Freeform 296"/>
          <p:cNvSpPr>
            <a:spLocks/>
          </p:cNvSpPr>
          <p:nvPr/>
        </p:nvSpPr>
        <p:spPr bwMode="auto">
          <a:xfrm>
            <a:off x="6264275" y="3657600"/>
            <a:ext cx="730250" cy="890588"/>
          </a:xfrm>
          <a:custGeom>
            <a:avLst/>
            <a:gdLst>
              <a:gd name="T0" fmla="*/ 2147483647 w 10736"/>
              <a:gd name="T1" fmla="*/ 2147483647 h 10000"/>
              <a:gd name="T2" fmla="*/ 2147483647 w 10736"/>
              <a:gd name="T3" fmla="*/ 2147483647 h 10000"/>
              <a:gd name="T4" fmla="*/ 2147483647 w 10736"/>
              <a:gd name="T5" fmla="*/ 2147483647 h 10000"/>
              <a:gd name="T6" fmla="*/ 2147483647 w 10736"/>
              <a:gd name="T7" fmla="*/ 2147483647 h 10000"/>
              <a:gd name="T8" fmla="*/ 2147483647 w 10736"/>
              <a:gd name="T9" fmla="*/ 1970762891 h 10000"/>
              <a:gd name="T10" fmla="*/ 2147483647 w 10736"/>
              <a:gd name="T11" fmla="*/ 1794168622 h 10000"/>
              <a:gd name="T12" fmla="*/ 2147483647 w 10736"/>
              <a:gd name="T13" fmla="*/ 2147483647 h 10000"/>
              <a:gd name="T14" fmla="*/ 2147483647 w 10736"/>
              <a:gd name="T15" fmla="*/ 2147483647 h 10000"/>
              <a:gd name="T16" fmla="*/ 2147483647 w 10736"/>
              <a:gd name="T17" fmla="*/ 2147483647 h 10000"/>
              <a:gd name="T18" fmla="*/ 2147483647 w 10736"/>
              <a:gd name="T19" fmla="*/ 2147483647 h 10000"/>
              <a:gd name="T20" fmla="*/ 2142429198 w 10736"/>
              <a:gd name="T21" fmla="*/ 2147483647 h 10000"/>
              <a:gd name="T22" fmla="*/ 1931582919 w 10736"/>
              <a:gd name="T23" fmla="*/ 2147483647 h 10000"/>
              <a:gd name="T24" fmla="*/ 1334299581 w 10736"/>
              <a:gd name="T25" fmla="*/ 1929797284 h 10000"/>
              <a:gd name="T26" fmla="*/ 1264123779 w 10736"/>
              <a:gd name="T27" fmla="*/ 1335738628 h 10000"/>
              <a:gd name="T28" fmla="*/ 1264123779 w 10736"/>
              <a:gd name="T29" fmla="*/ 816560225 h 10000"/>
              <a:gd name="T30" fmla="*/ 1332096861 w 10736"/>
              <a:gd name="T31" fmla="*/ 424523719 h 10000"/>
              <a:gd name="T32" fmla="*/ 1123767549 w 10736"/>
              <a:gd name="T33" fmla="*/ 0 h 10000"/>
              <a:gd name="T34" fmla="*/ 1018347130 w 10736"/>
              <a:gd name="T35" fmla="*/ 74167182 h 10000"/>
              <a:gd name="T36" fmla="*/ 667149791 w 10736"/>
              <a:gd name="T37" fmla="*/ 296676566 h 10000"/>
              <a:gd name="T38" fmla="*/ 772570209 w 10736"/>
              <a:gd name="T39" fmla="*/ 816560225 h 10000"/>
              <a:gd name="T40" fmla="*/ 632219149 w 10736"/>
              <a:gd name="T41" fmla="*/ 1484786665 h 10000"/>
              <a:gd name="T42" fmla="*/ 281021741 w 10736"/>
              <a:gd name="T43" fmla="*/ 2147483647 h 10000"/>
              <a:gd name="T44" fmla="*/ 245776717 w 10736"/>
              <a:gd name="T45" fmla="*/ 2147483647 h 10000"/>
              <a:gd name="T46" fmla="*/ 210846075 w 10736"/>
              <a:gd name="T47" fmla="*/ 2147483647 h 10000"/>
              <a:gd name="T48" fmla="*/ 0 w 10736"/>
              <a:gd name="T49" fmla="*/ 2147483647 h 10000"/>
              <a:gd name="T50" fmla="*/ 245776717 w 10736"/>
              <a:gd name="T51" fmla="*/ 2147483647 h 10000"/>
              <a:gd name="T52" fmla="*/ 526479178 w 10736"/>
              <a:gd name="T53" fmla="*/ 2147483647 h 10000"/>
              <a:gd name="T54" fmla="*/ 807500851 w 10736"/>
              <a:gd name="T55" fmla="*/ 2147483647 h 10000"/>
              <a:gd name="T56" fmla="*/ 1018347130 w 10736"/>
              <a:gd name="T57" fmla="*/ 2147483647 h 10000"/>
              <a:gd name="T58" fmla="*/ 1264123779 w 10736"/>
              <a:gd name="T59" fmla="*/ 2147483647 h 10000"/>
              <a:gd name="T60" fmla="*/ 1334299581 w 10736"/>
              <a:gd name="T61" fmla="*/ 2147483647 h 10000"/>
              <a:gd name="T62" fmla="*/ 1615320575 w 10736"/>
              <a:gd name="T63" fmla="*/ 2147483647 h 10000"/>
              <a:gd name="T64" fmla="*/ 2089247211 w 10736"/>
              <a:gd name="T65" fmla="*/ 2147483647 h 10000"/>
              <a:gd name="T66" fmla="*/ 2147483647 w 10736"/>
              <a:gd name="T67" fmla="*/ 2147483647 h 10000"/>
              <a:gd name="T68" fmla="*/ 2147483647 w 10736"/>
              <a:gd name="T69" fmla="*/ 2147483647 h 10000"/>
              <a:gd name="T70" fmla="*/ 2147483647 w 10736"/>
              <a:gd name="T71" fmla="*/ 2147483647 h 100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0736"/>
              <a:gd name="T109" fmla="*/ 0 h 10000"/>
              <a:gd name="T110" fmla="*/ 10736 w 10736"/>
              <a:gd name="T111" fmla="*/ 10000 h 1000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0736" h="10000">
                <a:moveTo>
                  <a:pt x="8784" y="4472"/>
                </a:moveTo>
                <a:cubicBezTo>
                  <a:pt x="8948" y="4542"/>
                  <a:pt x="9262" y="4499"/>
                  <a:pt x="9397" y="4647"/>
                </a:cubicBezTo>
                <a:cubicBezTo>
                  <a:pt x="9282" y="4891"/>
                  <a:pt x="9246" y="4846"/>
                  <a:pt x="9150" y="5059"/>
                </a:cubicBezTo>
                <a:cubicBezTo>
                  <a:pt x="9278" y="5100"/>
                  <a:pt x="9553" y="5244"/>
                  <a:pt x="9543" y="5202"/>
                </a:cubicBezTo>
                <a:cubicBezTo>
                  <a:pt x="9555" y="5140"/>
                  <a:pt x="9941" y="4675"/>
                  <a:pt x="9949" y="4570"/>
                </a:cubicBezTo>
                <a:cubicBezTo>
                  <a:pt x="10062" y="4506"/>
                  <a:pt x="10576" y="4087"/>
                  <a:pt x="10736" y="4050"/>
                </a:cubicBezTo>
                <a:lnTo>
                  <a:pt x="10429" y="3991"/>
                </a:lnTo>
                <a:cubicBezTo>
                  <a:pt x="10556" y="3858"/>
                  <a:pt x="10557" y="3689"/>
                  <a:pt x="10593" y="3380"/>
                </a:cubicBezTo>
                <a:cubicBezTo>
                  <a:pt x="10678" y="3109"/>
                  <a:pt x="10563" y="3146"/>
                  <a:pt x="10508" y="3001"/>
                </a:cubicBezTo>
                <a:cubicBezTo>
                  <a:pt x="10453" y="2856"/>
                  <a:pt x="10430" y="2809"/>
                  <a:pt x="10055" y="2790"/>
                </a:cubicBezTo>
                <a:cubicBezTo>
                  <a:pt x="9757" y="2713"/>
                  <a:pt x="9789" y="2667"/>
                  <a:pt x="9600" y="2544"/>
                </a:cubicBezTo>
                <a:lnTo>
                  <a:pt x="9075" y="2540"/>
                </a:lnTo>
                <a:cubicBezTo>
                  <a:pt x="8904" y="2631"/>
                  <a:pt x="8281" y="3056"/>
                  <a:pt x="8247" y="3163"/>
                </a:cubicBezTo>
                <a:cubicBezTo>
                  <a:pt x="8213" y="3270"/>
                  <a:pt x="8677" y="3148"/>
                  <a:pt x="8793" y="3233"/>
                </a:cubicBezTo>
                <a:cubicBezTo>
                  <a:pt x="8909" y="3318"/>
                  <a:pt x="8879" y="3366"/>
                  <a:pt x="8859" y="3438"/>
                </a:cubicBezTo>
                <a:lnTo>
                  <a:pt x="8437" y="3459"/>
                </a:lnTo>
                <a:cubicBezTo>
                  <a:pt x="8303" y="3436"/>
                  <a:pt x="8184" y="3409"/>
                  <a:pt x="8149" y="3340"/>
                </a:cubicBezTo>
                <a:lnTo>
                  <a:pt x="8262" y="3149"/>
                </a:lnTo>
                <a:lnTo>
                  <a:pt x="7715" y="3110"/>
                </a:lnTo>
                <a:lnTo>
                  <a:pt x="7254" y="3152"/>
                </a:lnTo>
                <a:lnTo>
                  <a:pt x="7031" y="3152"/>
                </a:lnTo>
                <a:lnTo>
                  <a:pt x="6808" y="3468"/>
                </a:lnTo>
                <a:lnTo>
                  <a:pt x="6584" y="3468"/>
                </a:lnTo>
                <a:lnTo>
                  <a:pt x="6138" y="3363"/>
                </a:lnTo>
                <a:lnTo>
                  <a:pt x="5357" y="3257"/>
                </a:lnTo>
                <a:lnTo>
                  <a:pt x="4240" y="2732"/>
                </a:lnTo>
                <a:lnTo>
                  <a:pt x="4575" y="2102"/>
                </a:lnTo>
                <a:lnTo>
                  <a:pt x="4017" y="1891"/>
                </a:lnTo>
                <a:lnTo>
                  <a:pt x="3794" y="1471"/>
                </a:lnTo>
                <a:lnTo>
                  <a:pt x="4017" y="1156"/>
                </a:lnTo>
                <a:cubicBezTo>
                  <a:pt x="3980" y="1051"/>
                  <a:pt x="4011" y="999"/>
                  <a:pt x="3974" y="894"/>
                </a:cubicBezTo>
                <a:lnTo>
                  <a:pt x="4233" y="601"/>
                </a:lnTo>
                <a:cubicBezTo>
                  <a:pt x="4235" y="401"/>
                  <a:pt x="4238" y="200"/>
                  <a:pt x="4240" y="0"/>
                </a:cubicBezTo>
                <a:lnTo>
                  <a:pt x="3571" y="0"/>
                </a:lnTo>
                <a:lnTo>
                  <a:pt x="3125" y="0"/>
                </a:lnTo>
                <a:lnTo>
                  <a:pt x="3236" y="105"/>
                </a:lnTo>
                <a:lnTo>
                  <a:pt x="3348" y="210"/>
                </a:lnTo>
                <a:lnTo>
                  <a:pt x="2120" y="420"/>
                </a:lnTo>
                <a:lnTo>
                  <a:pt x="2120" y="946"/>
                </a:lnTo>
                <a:lnTo>
                  <a:pt x="2455" y="1156"/>
                </a:lnTo>
                <a:cubicBezTo>
                  <a:pt x="2381" y="1331"/>
                  <a:pt x="2306" y="1506"/>
                  <a:pt x="2232" y="1681"/>
                </a:cubicBezTo>
                <a:lnTo>
                  <a:pt x="2009" y="2102"/>
                </a:lnTo>
                <a:lnTo>
                  <a:pt x="1339" y="3047"/>
                </a:lnTo>
                <a:lnTo>
                  <a:pt x="893" y="3047"/>
                </a:lnTo>
                <a:lnTo>
                  <a:pt x="557" y="3363"/>
                </a:lnTo>
                <a:lnTo>
                  <a:pt x="781" y="3783"/>
                </a:lnTo>
                <a:lnTo>
                  <a:pt x="1116" y="4203"/>
                </a:lnTo>
                <a:lnTo>
                  <a:pt x="670" y="4413"/>
                </a:lnTo>
                <a:lnTo>
                  <a:pt x="223" y="4518"/>
                </a:lnTo>
                <a:lnTo>
                  <a:pt x="0" y="4623"/>
                </a:lnTo>
                <a:lnTo>
                  <a:pt x="446" y="5149"/>
                </a:lnTo>
                <a:lnTo>
                  <a:pt x="781" y="5569"/>
                </a:lnTo>
                <a:lnTo>
                  <a:pt x="1450" y="5149"/>
                </a:lnTo>
                <a:cubicBezTo>
                  <a:pt x="1524" y="5814"/>
                  <a:pt x="1599" y="6480"/>
                  <a:pt x="1673" y="7145"/>
                </a:cubicBezTo>
                <a:lnTo>
                  <a:pt x="2009" y="8004"/>
                </a:lnTo>
                <a:lnTo>
                  <a:pt x="2566" y="8949"/>
                </a:lnTo>
                <a:lnTo>
                  <a:pt x="2901" y="9475"/>
                </a:lnTo>
                <a:lnTo>
                  <a:pt x="3236" y="10000"/>
                </a:lnTo>
                <a:lnTo>
                  <a:pt x="3571" y="9685"/>
                </a:lnTo>
                <a:lnTo>
                  <a:pt x="4017" y="9159"/>
                </a:lnTo>
                <a:lnTo>
                  <a:pt x="4128" y="8739"/>
                </a:lnTo>
                <a:cubicBezTo>
                  <a:pt x="4165" y="8494"/>
                  <a:pt x="4203" y="8249"/>
                  <a:pt x="4240" y="8004"/>
                </a:cubicBezTo>
                <a:cubicBezTo>
                  <a:pt x="4277" y="7788"/>
                  <a:pt x="4315" y="7572"/>
                  <a:pt x="4352" y="7356"/>
                </a:cubicBezTo>
                <a:lnTo>
                  <a:pt x="5133" y="6725"/>
                </a:lnTo>
                <a:lnTo>
                  <a:pt x="5915" y="6200"/>
                </a:lnTo>
                <a:lnTo>
                  <a:pt x="6639" y="5875"/>
                </a:lnTo>
                <a:cubicBezTo>
                  <a:pt x="6658" y="5668"/>
                  <a:pt x="7156" y="5557"/>
                  <a:pt x="7176" y="5350"/>
                </a:cubicBezTo>
                <a:cubicBezTo>
                  <a:pt x="7217" y="5258"/>
                  <a:pt x="8021" y="5398"/>
                  <a:pt x="8062" y="5306"/>
                </a:cubicBezTo>
                <a:cubicBezTo>
                  <a:pt x="7988" y="5026"/>
                  <a:pt x="7935" y="4864"/>
                  <a:pt x="7861" y="4584"/>
                </a:cubicBezTo>
                <a:cubicBezTo>
                  <a:pt x="7833" y="4487"/>
                  <a:pt x="7982" y="4490"/>
                  <a:pt x="7954" y="4393"/>
                </a:cubicBezTo>
                <a:cubicBezTo>
                  <a:pt x="7982" y="4385"/>
                  <a:pt x="8059" y="4243"/>
                  <a:pt x="8087" y="4235"/>
                </a:cubicBezTo>
                <a:cubicBezTo>
                  <a:pt x="8120" y="4206"/>
                  <a:pt x="8344" y="4234"/>
                  <a:pt x="8411" y="4228"/>
                </a:cubicBezTo>
                <a:cubicBezTo>
                  <a:pt x="8478" y="4222"/>
                  <a:pt x="8620" y="4402"/>
                  <a:pt x="8784" y="4472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620" name="Freeform 297"/>
          <p:cNvSpPr>
            <a:spLocks/>
          </p:cNvSpPr>
          <p:nvPr/>
        </p:nvSpPr>
        <p:spPr bwMode="auto">
          <a:xfrm>
            <a:off x="6002338" y="3625850"/>
            <a:ext cx="354012" cy="274638"/>
          </a:xfrm>
          <a:custGeom>
            <a:avLst/>
            <a:gdLst>
              <a:gd name="T0" fmla="*/ 2147483647 w 10348"/>
              <a:gd name="T1" fmla="*/ 2147483647 h 11017"/>
              <a:gd name="T2" fmla="*/ 2147483647 w 10348"/>
              <a:gd name="T3" fmla="*/ 2147483647 h 11017"/>
              <a:gd name="T4" fmla="*/ 2147483647 w 10348"/>
              <a:gd name="T5" fmla="*/ 2147483647 h 11017"/>
              <a:gd name="T6" fmla="*/ 2147483647 w 10348"/>
              <a:gd name="T7" fmla="*/ 2147483647 h 11017"/>
              <a:gd name="T8" fmla="*/ 2147483647 w 10348"/>
              <a:gd name="T9" fmla="*/ 0 h 11017"/>
              <a:gd name="T10" fmla="*/ 2147483647 w 10348"/>
              <a:gd name="T11" fmla="*/ 2147483647 h 11017"/>
              <a:gd name="T12" fmla="*/ 2147483647 w 10348"/>
              <a:gd name="T13" fmla="*/ 2147483647 h 11017"/>
              <a:gd name="T14" fmla="*/ 2147483647 w 10348"/>
              <a:gd name="T15" fmla="*/ 2147483647 h 11017"/>
              <a:gd name="T16" fmla="*/ 2147483647 w 10348"/>
              <a:gd name="T17" fmla="*/ 2147483647 h 11017"/>
              <a:gd name="T18" fmla="*/ 2147483647 w 10348"/>
              <a:gd name="T19" fmla="*/ 2147483647 h 11017"/>
              <a:gd name="T20" fmla="*/ 2147483647 w 10348"/>
              <a:gd name="T21" fmla="*/ 2147483647 h 11017"/>
              <a:gd name="T22" fmla="*/ 2147483647 w 10348"/>
              <a:gd name="T23" fmla="*/ 2147483647 h 11017"/>
              <a:gd name="T24" fmla="*/ 2147483647 w 10348"/>
              <a:gd name="T25" fmla="*/ 2147483647 h 11017"/>
              <a:gd name="T26" fmla="*/ 2147483647 w 10348"/>
              <a:gd name="T27" fmla="*/ 2147483647 h 11017"/>
              <a:gd name="T28" fmla="*/ 2147483647 w 10348"/>
              <a:gd name="T29" fmla="*/ 2147483647 h 11017"/>
              <a:gd name="T30" fmla="*/ 2147483647 w 10348"/>
              <a:gd name="T31" fmla="*/ 2147483647 h 11017"/>
              <a:gd name="T32" fmla="*/ 2147483647 w 10348"/>
              <a:gd name="T33" fmla="*/ 2147483647 h 11017"/>
              <a:gd name="T34" fmla="*/ 2147483647 w 10348"/>
              <a:gd name="T35" fmla="*/ 2147483647 h 11017"/>
              <a:gd name="T36" fmla="*/ 0 w 10348"/>
              <a:gd name="T37" fmla="*/ 2147483647 h 11017"/>
              <a:gd name="T38" fmla="*/ 2147483647 w 10348"/>
              <a:gd name="T39" fmla="*/ 2147483647 h 11017"/>
              <a:gd name="T40" fmla="*/ 2147483647 w 10348"/>
              <a:gd name="T41" fmla="*/ 2147483647 h 11017"/>
              <a:gd name="T42" fmla="*/ 2147483647 w 10348"/>
              <a:gd name="T43" fmla="*/ 2147483647 h 11017"/>
              <a:gd name="T44" fmla="*/ 2147483647 w 10348"/>
              <a:gd name="T45" fmla="*/ 2147483647 h 11017"/>
              <a:gd name="T46" fmla="*/ 2147483647 w 10348"/>
              <a:gd name="T47" fmla="*/ 2147483647 h 11017"/>
              <a:gd name="T48" fmla="*/ 2147483647 w 10348"/>
              <a:gd name="T49" fmla="*/ 2147483647 h 11017"/>
              <a:gd name="T50" fmla="*/ 2147483647 w 10348"/>
              <a:gd name="T51" fmla="*/ 2147483647 h 11017"/>
              <a:gd name="T52" fmla="*/ 2147483647 w 10348"/>
              <a:gd name="T53" fmla="*/ 2147483647 h 11017"/>
              <a:gd name="T54" fmla="*/ 2147483647 w 10348"/>
              <a:gd name="T55" fmla="*/ 2147483647 h 11017"/>
              <a:gd name="T56" fmla="*/ 2147483647 w 10348"/>
              <a:gd name="T57" fmla="*/ 2147483647 h 11017"/>
              <a:gd name="T58" fmla="*/ 2147483647 w 10348"/>
              <a:gd name="T59" fmla="*/ 2147483647 h 11017"/>
              <a:gd name="T60" fmla="*/ 2147483647 w 10348"/>
              <a:gd name="T61" fmla="*/ 2147483647 h 11017"/>
              <a:gd name="T62" fmla="*/ 2147483647 w 10348"/>
              <a:gd name="T63" fmla="*/ 2147483647 h 11017"/>
              <a:gd name="T64" fmla="*/ 2147483647 w 10348"/>
              <a:gd name="T65" fmla="*/ 2147483647 h 11017"/>
              <a:gd name="T66" fmla="*/ 2147483647 w 10348"/>
              <a:gd name="T67" fmla="*/ 2147483647 h 11017"/>
              <a:gd name="T68" fmla="*/ 2147483647 w 10348"/>
              <a:gd name="T69" fmla="*/ 2147483647 h 11017"/>
              <a:gd name="T70" fmla="*/ 2147483647 w 10348"/>
              <a:gd name="T71" fmla="*/ 2147483647 h 11017"/>
              <a:gd name="T72" fmla="*/ 2147483647 w 10348"/>
              <a:gd name="T73" fmla="*/ 2147483647 h 11017"/>
              <a:gd name="T74" fmla="*/ 2147483647 w 10348"/>
              <a:gd name="T75" fmla="*/ 2147483647 h 11017"/>
              <a:gd name="T76" fmla="*/ 2147483647 w 10348"/>
              <a:gd name="T77" fmla="*/ 2147483647 h 1101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0348"/>
              <a:gd name="T118" fmla="*/ 0 h 11017"/>
              <a:gd name="T119" fmla="*/ 10348 w 10348"/>
              <a:gd name="T120" fmla="*/ 11017 h 1101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0348" h="11017">
                <a:moveTo>
                  <a:pt x="9574" y="329"/>
                </a:moveTo>
                <a:cubicBezTo>
                  <a:pt x="9252" y="611"/>
                  <a:pt x="8879" y="1035"/>
                  <a:pt x="8609" y="1176"/>
                </a:cubicBezTo>
                <a:cubicBezTo>
                  <a:pt x="8340" y="1317"/>
                  <a:pt x="8174" y="1176"/>
                  <a:pt x="7957" y="1176"/>
                </a:cubicBezTo>
                <a:cubicBezTo>
                  <a:pt x="7884" y="882"/>
                  <a:pt x="7812" y="588"/>
                  <a:pt x="7739" y="294"/>
                </a:cubicBezTo>
                <a:lnTo>
                  <a:pt x="7522" y="0"/>
                </a:lnTo>
                <a:lnTo>
                  <a:pt x="6870" y="882"/>
                </a:lnTo>
                <a:cubicBezTo>
                  <a:pt x="6725" y="1078"/>
                  <a:pt x="6646" y="1425"/>
                  <a:pt x="6435" y="1471"/>
                </a:cubicBezTo>
                <a:cubicBezTo>
                  <a:pt x="6224" y="1517"/>
                  <a:pt x="5881" y="1264"/>
                  <a:pt x="5604" y="1160"/>
                </a:cubicBezTo>
                <a:cubicBezTo>
                  <a:pt x="5446" y="1165"/>
                  <a:pt x="5319" y="1173"/>
                  <a:pt x="5131" y="1176"/>
                </a:cubicBezTo>
                <a:cubicBezTo>
                  <a:pt x="4943" y="1179"/>
                  <a:pt x="4696" y="1176"/>
                  <a:pt x="4478" y="1176"/>
                </a:cubicBezTo>
                <a:lnTo>
                  <a:pt x="3609" y="882"/>
                </a:lnTo>
                <a:cubicBezTo>
                  <a:pt x="3536" y="1372"/>
                  <a:pt x="3464" y="1863"/>
                  <a:pt x="3391" y="2353"/>
                </a:cubicBezTo>
                <a:lnTo>
                  <a:pt x="2305" y="2941"/>
                </a:lnTo>
                <a:lnTo>
                  <a:pt x="1870" y="3529"/>
                </a:lnTo>
                <a:lnTo>
                  <a:pt x="1218" y="3235"/>
                </a:lnTo>
                <a:lnTo>
                  <a:pt x="574" y="2846"/>
                </a:lnTo>
                <a:cubicBezTo>
                  <a:pt x="501" y="3434"/>
                  <a:pt x="429" y="4118"/>
                  <a:pt x="356" y="4706"/>
                </a:cubicBezTo>
                <a:cubicBezTo>
                  <a:pt x="284" y="5098"/>
                  <a:pt x="420" y="5490"/>
                  <a:pt x="348" y="5882"/>
                </a:cubicBezTo>
                <a:cubicBezTo>
                  <a:pt x="278" y="6404"/>
                  <a:pt x="70" y="7212"/>
                  <a:pt x="0" y="7734"/>
                </a:cubicBezTo>
                <a:cubicBezTo>
                  <a:pt x="290" y="7930"/>
                  <a:pt x="510" y="8221"/>
                  <a:pt x="800" y="8417"/>
                </a:cubicBezTo>
                <a:cubicBezTo>
                  <a:pt x="365" y="10182"/>
                  <a:pt x="838" y="9339"/>
                  <a:pt x="783" y="9706"/>
                </a:cubicBezTo>
                <a:cubicBezTo>
                  <a:pt x="728" y="10073"/>
                  <a:pt x="375" y="10425"/>
                  <a:pt x="472" y="10621"/>
                </a:cubicBezTo>
                <a:cubicBezTo>
                  <a:pt x="569" y="10817"/>
                  <a:pt x="1142" y="10837"/>
                  <a:pt x="1365" y="10882"/>
                </a:cubicBezTo>
                <a:cubicBezTo>
                  <a:pt x="1588" y="10927"/>
                  <a:pt x="1663" y="10844"/>
                  <a:pt x="1808" y="10893"/>
                </a:cubicBezTo>
                <a:cubicBezTo>
                  <a:pt x="1953" y="10942"/>
                  <a:pt x="2528" y="11085"/>
                  <a:pt x="3024" y="10980"/>
                </a:cubicBezTo>
                <a:cubicBezTo>
                  <a:pt x="3520" y="10875"/>
                  <a:pt x="4444" y="10604"/>
                  <a:pt x="4782" y="10261"/>
                </a:cubicBezTo>
                <a:cubicBezTo>
                  <a:pt x="5120" y="9918"/>
                  <a:pt x="4865" y="9199"/>
                  <a:pt x="5051" y="8921"/>
                </a:cubicBezTo>
                <a:cubicBezTo>
                  <a:pt x="5237" y="8643"/>
                  <a:pt x="5530" y="8785"/>
                  <a:pt x="5896" y="8595"/>
                </a:cubicBezTo>
                <a:cubicBezTo>
                  <a:pt x="6262" y="8405"/>
                  <a:pt x="7014" y="8083"/>
                  <a:pt x="7247" y="7778"/>
                </a:cubicBezTo>
                <a:cubicBezTo>
                  <a:pt x="7481" y="7473"/>
                  <a:pt x="7240" y="6977"/>
                  <a:pt x="7297" y="6764"/>
                </a:cubicBezTo>
                <a:cubicBezTo>
                  <a:pt x="7354" y="6552"/>
                  <a:pt x="7475" y="6617"/>
                  <a:pt x="7587" y="6503"/>
                </a:cubicBezTo>
                <a:cubicBezTo>
                  <a:pt x="7699" y="6389"/>
                  <a:pt x="7797" y="6339"/>
                  <a:pt x="7969" y="6078"/>
                </a:cubicBezTo>
                <a:cubicBezTo>
                  <a:pt x="8141" y="5817"/>
                  <a:pt x="8490" y="5240"/>
                  <a:pt x="8619" y="4935"/>
                </a:cubicBezTo>
                <a:cubicBezTo>
                  <a:pt x="8748" y="4630"/>
                  <a:pt x="8651" y="4537"/>
                  <a:pt x="8743" y="4248"/>
                </a:cubicBezTo>
                <a:cubicBezTo>
                  <a:pt x="8835" y="3959"/>
                  <a:pt x="9159" y="3568"/>
                  <a:pt x="9173" y="3203"/>
                </a:cubicBezTo>
                <a:cubicBezTo>
                  <a:pt x="9187" y="2838"/>
                  <a:pt x="8630" y="2299"/>
                  <a:pt x="8826" y="2059"/>
                </a:cubicBezTo>
                <a:cubicBezTo>
                  <a:pt x="9022" y="1819"/>
                  <a:pt x="9841" y="1863"/>
                  <a:pt x="10348" y="1765"/>
                </a:cubicBezTo>
                <a:lnTo>
                  <a:pt x="9913" y="882"/>
                </a:lnTo>
                <a:lnTo>
                  <a:pt x="9574" y="32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621" name="Freeform 298"/>
          <p:cNvSpPr>
            <a:spLocks/>
          </p:cNvSpPr>
          <p:nvPr/>
        </p:nvSpPr>
        <p:spPr bwMode="auto">
          <a:xfrm>
            <a:off x="6797675" y="4035425"/>
            <a:ext cx="112713" cy="138113"/>
          </a:xfrm>
          <a:custGeom>
            <a:avLst/>
            <a:gdLst>
              <a:gd name="T0" fmla="*/ 2147483647 w 90"/>
              <a:gd name="T1" fmla="*/ 2147483647 h 78"/>
              <a:gd name="T2" fmla="*/ 2147483647 w 90"/>
              <a:gd name="T3" fmla="*/ 2147483647 h 78"/>
              <a:gd name="T4" fmla="*/ 2147483647 w 90"/>
              <a:gd name="T5" fmla="*/ 2147483647 h 78"/>
              <a:gd name="T6" fmla="*/ 2147483647 w 90"/>
              <a:gd name="T7" fmla="*/ 2147483647 h 78"/>
              <a:gd name="T8" fmla="*/ 2147483647 w 90"/>
              <a:gd name="T9" fmla="*/ 0 h 78"/>
              <a:gd name="T10" fmla="*/ 2147483647 w 90"/>
              <a:gd name="T11" fmla="*/ 0 h 78"/>
              <a:gd name="T12" fmla="*/ 2147483647 w 90"/>
              <a:gd name="T13" fmla="*/ 2147483647 h 78"/>
              <a:gd name="T14" fmla="*/ 0 w 90"/>
              <a:gd name="T15" fmla="*/ 2147483647 h 78"/>
              <a:gd name="T16" fmla="*/ 2147483647 w 90"/>
              <a:gd name="T17" fmla="*/ 2147483647 h 78"/>
              <a:gd name="T18" fmla="*/ 2147483647 w 90"/>
              <a:gd name="T19" fmla="*/ 2147483647 h 78"/>
              <a:gd name="T20" fmla="*/ 2147483647 w 90"/>
              <a:gd name="T21" fmla="*/ 2147483647 h 78"/>
              <a:gd name="T22" fmla="*/ 2147483647 w 90"/>
              <a:gd name="T23" fmla="*/ 2147483647 h 78"/>
              <a:gd name="T24" fmla="*/ 2147483647 w 90"/>
              <a:gd name="T25" fmla="*/ 2147483647 h 78"/>
              <a:gd name="T26" fmla="*/ 2147483647 w 90"/>
              <a:gd name="T27" fmla="*/ 2147483647 h 78"/>
              <a:gd name="T28" fmla="*/ 2147483647 w 90"/>
              <a:gd name="T29" fmla="*/ 2147483647 h 7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90"/>
              <a:gd name="T46" fmla="*/ 0 h 78"/>
              <a:gd name="T47" fmla="*/ 90 w 90"/>
              <a:gd name="T48" fmla="*/ 78 h 7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90" h="78">
                <a:moveTo>
                  <a:pt x="72" y="42"/>
                </a:moveTo>
                <a:lnTo>
                  <a:pt x="78" y="30"/>
                </a:lnTo>
                <a:lnTo>
                  <a:pt x="84" y="18"/>
                </a:lnTo>
                <a:lnTo>
                  <a:pt x="48" y="12"/>
                </a:lnTo>
                <a:lnTo>
                  <a:pt x="30" y="0"/>
                </a:lnTo>
                <a:lnTo>
                  <a:pt x="12" y="0"/>
                </a:lnTo>
                <a:lnTo>
                  <a:pt x="6" y="12"/>
                </a:lnTo>
                <a:lnTo>
                  <a:pt x="0" y="18"/>
                </a:lnTo>
                <a:lnTo>
                  <a:pt x="6" y="30"/>
                </a:lnTo>
                <a:lnTo>
                  <a:pt x="18" y="78"/>
                </a:lnTo>
                <a:lnTo>
                  <a:pt x="54" y="72"/>
                </a:lnTo>
                <a:lnTo>
                  <a:pt x="78" y="66"/>
                </a:lnTo>
                <a:lnTo>
                  <a:pt x="84" y="72"/>
                </a:lnTo>
                <a:lnTo>
                  <a:pt x="90" y="48"/>
                </a:lnTo>
                <a:lnTo>
                  <a:pt x="72" y="42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622" name="Freeform 331"/>
          <p:cNvSpPr>
            <a:spLocks/>
          </p:cNvSpPr>
          <p:nvPr/>
        </p:nvSpPr>
        <p:spPr bwMode="auto">
          <a:xfrm>
            <a:off x="6554788" y="3852863"/>
            <a:ext cx="214312" cy="120650"/>
          </a:xfrm>
          <a:custGeom>
            <a:avLst/>
            <a:gdLst>
              <a:gd name="T0" fmla="*/ 2147483647 w 10000"/>
              <a:gd name="T1" fmla="*/ 2147483647 h 11631"/>
              <a:gd name="T2" fmla="*/ 2147483647 w 10000"/>
              <a:gd name="T3" fmla="*/ 2147483647 h 11631"/>
              <a:gd name="T4" fmla="*/ 2147483647 w 10000"/>
              <a:gd name="T5" fmla="*/ 2147483647 h 11631"/>
              <a:gd name="T6" fmla="*/ 2147483647 w 10000"/>
              <a:gd name="T7" fmla="*/ 0 h 11631"/>
              <a:gd name="T8" fmla="*/ 0 w 10000"/>
              <a:gd name="T9" fmla="*/ 2147483647 h 11631"/>
              <a:gd name="T10" fmla="*/ 2147483647 w 10000"/>
              <a:gd name="T11" fmla="*/ 2147483647 h 11631"/>
              <a:gd name="T12" fmla="*/ 2147483647 w 10000"/>
              <a:gd name="T13" fmla="*/ 2147483647 h 11631"/>
              <a:gd name="T14" fmla="*/ 2147483647 w 10000"/>
              <a:gd name="T15" fmla="*/ 2147483647 h 11631"/>
              <a:gd name="T16" fmla="*/ 2147483647 w 10000"/>
              <a:gd name="T17" fmla="*/ 2147483647 h 11631"/>
              <a:gd name="T18" fmla="*/ 2147483647 w 10000"/>
              <a:gd name="T19" fmla="*/ 2147483647 h 11631"/>
              <a:gd name="T20" fmla="*/ 2147483647 w 10000"/>
              <a:gd name="T21" fmla="*/ 2147483647 h 11631"/>
              <a:gd name="T22" fmla="*/ 2147483647 w 10000"/>
              <a:gd name="T23" fmla="*/ 2147483647 h 11631"/>
              <a:gd name="T24" fmla="*/ 2147483647 w 10000"/>
              <a:gd name="T25" fmla="*/ 2147483647 h 1163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000"/>
              <a:gd name="T40" fmla="*/ 0 h 11631"/>
              <a:gd name="T41" fmla="*/ 10000 w 10000"/>
              <a:gd name="T42" fmla="*/ 11631 h 1163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000" h="11631">
                <a:moveTo>
                  <a:pt x="7686" y="5391"/>
                </a:moveTo>
                <a:lnTo>
                  <a:pt x="5498" y="4472"/>
                </a:lnTo>
                <a:lnTo>
                  <a:pt x="2084" y="1164"/>
                </a:lnTo>
                <a:lnTo>
                  <a:pt x="886" y="0"/>
                </a:lnTo>
                <a:lnTo>
                  <a:pt x="0" y="4803"/>
                </a:lnTo>
                <a:lnTo>
                  <a:pt x="3459" y="9284"/>
                </a:lnTo>
                <a:lnTo>
                  <a:pt x="5903" y="10259"/>
                </a:lnTo>
                <a:lnTo>
                  <a:pt x="8016" y="11631"/>
                </a:lnTo>
                <a:lnTo>
                  <a:pt x="8676" y="8710"/>
                </a:lnTo>
                <a:lnTo>
                  <a:pt x="10000" y="8128"/>
                </a:lnTo>
                <a:lnTo>
                  <a:pt x="8915" y="6759"/>
                </a:lnTo>
                <a:lnTo>
                  <a:pt x="8310" y="6622"/>
                </a:lnTo>
                <a:cubicBezTo>
                  <a:pt x="8207" y="6039"/>
                  <a:pt x="7790" y="5973"/>
                  <a:pt x="7686" y="5391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623" name="Freeform 447"/>
          <p:cNvSpPr>
            <a:spLocks/>
          </p:cNvSpPr>
          <p:nvPr/>
        </p:nvSpPr>
        <p:spPr bwMode="auto">
          <a:xfrm>
            <a:off x="6902450" y="3989388"/>
            <a:ext cx="269875" cy="488950"/>
          </a:xfrm>
          <a:custGeom>
            <a:avLst/>
            <a:gdLst>
              <a:gd name="T0" fmla="*/ 2147483647 w 12864"/>
              <a:gd name="T1" fmla="*/ 0 h 10000"/>
              <a:gd name="T2" fmla="*/ 2147483647 w 12864"/>
              <a:gd name="T3" fmla="*/ 2147483647 h 10000"/>
              <a:gd name="T4" fmla="*/ 2147483647 w 12864"/>
              <a:gd name="T5" fmla="*/ 2147483647 h 10000"/>
              <a:gd name="T6" fmla="*/ 2147483647 w 12864"/>
              <a:gd name="T7" fmla="*/ 2147483647 h 10000"/>
              <a:gd name="T8" fmla="*/ 2147483647 w 12864"/>
              <a:gd name="T9" fmla="*/ 2147483647 h 10000"/>
              <a:gd name="T10" fmla="*/ 1469073515 w 12864"/>
              <a:gd name="T11" fmla="*/ 2147483647 h 10000"/>
              <a:gd name="T12" fmla="*/ 0 w 12864"/>
              <a:gd name="T13" fmla="*/ 2147483647 h 10000"/>
              <a:gd name="T14" fmla="*/ 2147483647 w 12864"/>
              <a:gd name="T15" fmla="*/ 2147483647 h 10000"/>
              <a:gd name="T16" fmla="*/ 2147483647 w 12864"/>
              <a:gd name="T17" fmla="*/ 2147483647 h 10000"/>
              <a:gd name="T18" fmla="*/ 2147483647 w 12864"/>
              <a:gd name="T19" fmla="*/ 2147483647 h 10000"/>
              <a:gd name="T20" fmla="*/ 2147483647 w 12864"/>
              <a:gd name="T21" fmla="*/ 2147483647 h 10000"/>
              <a:gd name="T22" fmla="*/ 2147483647 w 12864"/>
              <a:gd name="T23" fmla="*/ 2147483647 h 10000"/>
              <a:gd name="T24" fmla="*/ 2147483647 w 12864"/>
              <a:gd name="T25" fmla="*/ 2147483647 h 10000"/>
              <a:gd name="T26" fmla="*/ 2147483647 w 12864"/>
              <a:gd name="T27" fmla="*/ 2147483647 h 10000"/>
              <a:gd name="T28" fmla="*/ 2147483647 w 12864"/>
              <a:gd name="T29" fmla="*/ 2147483647 h 10000"/>
              <a:gd name="T30" fmla="*/ 2147483647 w 12864"/>
              <a:gd name="T31" fmla="*/ 2147483647 h 10000"/>
              <a:gd name="T32" fmla="*/ 2147483647 w 12864"/>
              <a:gd name="T33" fmla="*/ 2147483647 h 10000"/>
              <a:gd name="T34" fmla="*/ 2147483647 w 12864"/>
              <a:gd name="T35" fmla="*/ 2147483647 h 10000"/>
              <a:gd name="T36" fmla="*/ 2147483647 w 12864"/>
              <a:gd name="T37" fmla="*/ 2147483647 h 10000"/>
              <a:gd name="T38" fmla="*/ 2147483647 w 12864"/>
              <a:gd name="T39" fmla="*/ 2147483647 h 10000"/>
              <a:gd name="T40" fmla="*/ 2147483647 w 12864"/>
              <a:gd name="T41" fmla="*/ 2147483647 h 10000"/>
              <a:gd name="T42" fmla="*/ 2147483647 w 12864"/>
              <a:gd name="T43" fmla="*/ 2147483647 h 10000"/>
              <a:gd name="T44" fmla="*/ 2147483647 w 12864"/>
              <a:gd name="T45" fmla="*/ 2147483647 h 10000"/>
              <a:gd name="T46" fmla="*/ 2147483647 w 12864"/>
              <a:gd name="T47" fmla="*/ 2147483647 h 10000"/>
              <a:gd name="T48" fmla="*/ 2147483647 w 12864"/>
              <a:gd name="T49" fmla="*/ 2147483647 h 10000"/>
              <a:gd name="T50" fmla="*/ 2147483647 w 12864"/>
              <a:gd name="T51" fmla="*/ 2147483647 h 10000"/>
              <a:gd name="T52" fmla="*/ 2147483647 w 12864"/>
              <a:gd name="T53" fmla="*/ 2147483647 h 10000"/>
              <a:gd name="T54" fmla="*/ 2147483647 w 12864"/>
              <a:gd name="T55" fmla="*/ 2147483647 h 10000"/>
              <a:gd name="T56" fmla="*/ 2147483647 w 12864"/>
              <a:gd name="T57" fmla="*/ 2147483647 h 10000"/>
              <a:gd name="T58" fmla="*/ 2147483647 w 12864"/>
              <a:gd name="T59" fmla="*/ 2147483647 h 10000"/>
              <a:gd name="T60" fmla="*/ 2147483647 w 12864"/>
              <a:gd name="T61" fmla="*/ 2147483647 h 10000"/>
              <a:gd name="T62" fmla="*/ 2147483647 w 12864"/>
              <a:gd name="T63" fmla="*/ 2147483647 h 10000"/>
              <a:gd name="T64" fmla="*/ 2147483647 w 12864"/>
              <a:gd name="T65" fmla="*/ 2147483647 h 10000"/>
              <a:gd name="T66" fmla="*/ 2147483647 w 12864"/>
              <a:gd name="T67" fmla="*/ 2147483647 h 10000"/>
              <a:gd name="T68" fmla="*/ 2147483647 w 12864"/>
              <a:gd name="T69" fmla="*/ 2147483647 h 10000"/>
              <a:gd name="T70" fmla="*/ 2147483647 w 12864"/>
              <a:gd name="T71" fmla="*/ 2147483647 h 10000"/>
              <a:gd name="T72" fmla="*/ 2147483647 w 12864"/>
              <a:gd name="T73" fmla="*/ 0 h 1000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864"/>
              <a:gd name="T112" fmla="*/ 0 h 10000"/>
              <a:gd name="T113" fmla="*/ 12864 w 12864"/>
              <a:gd name="T114" fmla="*/ 10000 h 1000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864" h="10000">
                <a:moveTo>
                  <a:pt x="6669" y="0"/>
                </a:moveTo>
                <a:lnTo>
                  <a:pt x="5217" y="627"/>
                </a:lnTo>
                <a:lnTo>
                  <a:pt x="4509" y="795"/>
                </a:lnTo>
                <a:lnTo>
                  <a:pt x="4285" y="602"/>
                </a:lnTo>
                <a:lnTo>
                  <a:pt x="1850" y="1511"/>
                </a:lnTo>
                <a:lnTo>
                  <a:pt x="361" y="2700"/>
                </a:lnTo>
                <a:lnTo>
                  <a:pt x="0" y="3527"/>
                </a:lnTo>
                <a:lnTo>
                  <a:pt x="2466" y="5401"/>
                </a:lnTo>
                <a:lnTo>
                  <a:pt x="1912" y="6416"/>
                </a:lnTo>
                <a:cubicBezTo>
                  <a:pt x="2658" y="6304"/>
                  <a:pt x="4006" y="6725"/>
                  <a:pt x="4751" y="6612"/>
                </a:cubicBezTo>
                <a:lnTo>
                  <a:pt x="6380" y="6578"/>
                </a:lnTo>
                <a:lnTo>
                  <a:pt x="5473" y="5791"/>
                </a:lnTo>
                <a:lnTo>
                  <a:pt x="6072" y="6005"/>
                </a:lnTo>
                <a:lnTo>
                  <a:pt x="6683" y="7153"/>
                </a:lnTo>
                <a:lnTo>
                  <a:pt x="7388" y="8015"/>
                </a:lnTo>
                <a:cubicBezTo>
                  <a:pt x="7359" y="8285"/>
                  <a:pt x="7584" y="9729"/>
                  <a:pt x="7556" y="10000"/>
                </a:cubicBezTo>
                <a:lnTo>
                  <a:pt x="9007" y="8884"/>
                </a:lnTo>
                <a:lnTo>
                  <a:pt x="8378" y="6935"/>
                </a:lnTo>
                <a:lnTo>
                  <a:pt x="7353" y="6381"/>
                </a:lnTo>
                <a:lnTo>
                  <a:pt x="7865" y="5938"/>
                </a:lnTo>
                <a:cubicBezTo>
                  <a:pt x="7836" y="5815"/>
                  <a:pt x="7808" y="5693"/>
                  <a:pt x="7779" y="5570"/>
                </a:cubicBezTo>
                <a:lnTo>
                  <a:pt x="6413" y="4795"/>
                </a:lnTo>
                <a:lnTo>
                  <a:pt x="7096" y="4205"/>
                </a:lnTo>
                <a:lnTo>
                  <a:pt x="7916" y="4196"/>
                </a:lnTo>
                <a:lnTo>
                  <a:pt x="9685" y="3821"/>
                </a:lnTo>
                <a:cubicBezTo>
                  <a:pt x="9793" y="3687"/>
                  <a:pt x="10219" y="3634"/>
                  <a:pt x="10327" y="3500"/>
                </a:cubicBezTo>
                <a:lnTo>
                  <a:pt x="11115" y="3002"/>
                </a:lnTo>
                <a:cubicBezTo>
                  <a:pt x="11093" y="2923"/>
                  <a:pt x="12886" y="2990"/>
                  <a:pt x="12864" y="2911"/>
                </a:cubicBezTo>
                <a:lnTo>
                  <a:pt x="12264" y="2052"/>
                </a:lnTo>
                <a:cubicBezTo>
                  <a:pt x="12238" y="1992"/>
                  <a:pt x="11078" y="1787"/>
                  <a:pt x="11052" y="1727"/>
                </a:cubicBezTo>
                <a:cubicBezTo>
                  <a:pt x="11067" y="1385"/>
                  <a:pt x="9494" y="1967"/>
                  <a:pt x="9509" y="1625"/>
                </a:cubicBezTo>
                <a:lnTo>
                  <a:pt x="7778" y="1711"/>
                </a:lnTo>
                <a:lnTo>
                  <a:pt x="7430" y="1763"/>
                </a:lnTo>
                <a:lnTo>
                  <a:pt x="7096" y="1550"/>
                </a:lnTo>
                <a:lnTo>
                  <a:pt x="7865" y="1254"/>
                </a:lnTo>
                <a:lnTo>
                  <a:pt x="7865" y="480"/>
                </a:lnTo>
                <a:lnTo>
                  <a:pt x="6669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8624" name="Freeform 241"/>
          <p:cNvSpPr>
            <a:spLocks/>
          </p:cNvSpPr>
          <p:nvPr/>
        </p:nvSpPr>
        <p:spPr bwMode="auto">
          <a:xfrm>
            <a:off x="6789738" y="3922713"/>
            <a:ext cx="88900" cy="49212"/>
          </a:xfrm>
          <a:custGeom>
            <a:avLst/>
            <a:gdLst>
              <a:gd name="T0" fmla="*/ 0 w 348468"/>
              <a:gd name="T1" fmla="*/ 153 h 191264"/>
              <a:gd name="T2" fmla="*/ 110 w 348468"/>
              <a:gd name="T3" fmla="*/ 215 h 191264"/>
              <a:gd name="T4" fmla="*/ 175 w 348468"/>
              <a:gd name="T5" fmla="*/ 183 h 191264"/>
              <a:gd name="T6" fmla="*/ 235 w 348468"/>
              <a:gd name="T7" fmla="*/ 212 h 191264"/>
              <a:gd name="T8" fmla="*/ 351 w 348468"/>
              <a:gd name="T9" fmla="*/ 189 h 191264"/>
              <a:gd name="T10" fmla="*/ 376 w 348468"/>
              <a:gd name="T11" fmla="*/ 118 h 191264"/>
              <a:gd name="T12" fmla="*/ 274 w 348468"/>
              <a:gd name="T13" fmla="*/ 6 h 191264"/>
              <a:gd name="T14" fmla="*/ 181 w 348468"/>
              <a:gd name="T15" fmla="*/ 24 h 191264"/>
              <a:gd name="T16" fmla="*/ 124 w 348468"/>
              <a:gd name="T17" fmla="*/ 0 h 191264"/>
              <a:gd name="T18" fmla="*/ 31 w 348468"/>
              <a:gd name="T19" fmla="*/ 83 h 191264"/>
              <a:gd name="T20" fmla="*/ 0 w 348468"/>
              <a:gd name="T21" fmla="*/ 153 h 19126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8468"/>
              <a:gd name="T34" fmla="*/ 0 h 191264"/>
              <a:gd name="T35" fmla="*/ 348468 w 348468"/>
              <a:gd name="T36" fmla="*/ 191264 h 19126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8468" h="191264">
                <a:moveTo>
                  <a:pt x="0" y="136243"/>
                </a:moveTo>
                <a:lnTo>
                  <a:pt x="102182" y="191264"/>
                </a:lnTo>
                <a:lnTo>
                  <a:pt x="162443" y="162443"/>
                </a:lnTo>
                <a:lnTo>
                  <a:pt x="217465" y="188644"/>
                </a:lnTo>
                <a:lnTo>
                  <a:pt x="324887" y="167683"/>
                </a:lnTo>
                <a:lnTo>
                  <a:pt x="348468" y="104802"/>
                </a:lnTo>
                <a:lnTo>
                  <a:pt x="254145" y="5240"/>
                </a:lnTo>
                <a:lnTo>
                  <a:pt x="167684" y="20960"/>
                </a:lnTo>
                <a:lnTo>
                  <a:pt x="115282" y="0"/>
                </a:lnTo>
                <a:lnTo>
                  <a:pt x="28821" y="73361"/>
                </a:lnTo>
                <a:lnTo>
                  <a:pt x="0" y="136243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625" name="Freeform 448"/>
          <p:cNvSpPr>
            <a:spLocks/>
          </p:cNvSpPr>
          <p:nvPr/>
        </p:nvSpPr>
        <p:spPr bwMode="auto">
          <a:xfrm>
            <a:off x="7129463" y="4565650"/>
            <a:ext cx="128587" cy="147638"/>
          </a:xfrm>
          <a:custGeom>
            <a:avLst/>
            <a:gdLst>
              <a:gd name="T0" fmla="*/ 0 w 675"/>
              <a:gd name="T1" fmla="*/ 2147483647 h 773"/>
              <a:gd name="T2" fmla="*/ 2147483647 w 675"/>
              <a:gd name="T3" fmla="*/ 2147483647 h 773"/>
              <a:gd name="T4" fmla="*/ 2147483647 w 675"/>
              <a:gd name="T5" fmla="*/ 2147483647 h 773"/>
              <a:gd name="T6" fmla="*/ 2147483647 w 675"/>
              <a:gd name="T7" fmla="*/ 2147483647 h 773"/>
              <a:gd name="T8" fmla="*/ 2147483647 w 675"/>
              <a:gd name="T9" fmla="*/ 2147483647 h 773"/>
              <a:gd name="T10" fmla="*/ 2147483647 w 675"/>
              <a:gd name="T11" fmla="*/ 2147483647 h 773"/>
              <a:gd name="T12" fmla="*/ 2147483647 w 675"/>
              <a:gd name="T13" fmla="*/ 2147483647 h 773"/>
              <a:gd name="T14" fmla="*/ 2147483647 w 675"/>
              <a:gd name="T15" fmla="*/ 2147483647 h 773"/>
              <a:gd name="T16" fmla="*/ 2147483647 w 675"/>
              <a:gd name="T17" fmla="*/ 2147483647 h 773"/>
              <a:gd name="T18" fmla="*/ 2147483647 w 675"/>
              <a:gd name="T19" fmla="*/ 2147483647 h 773"/>
              <a:gd name="T20" fmla="*/ 2147483647 w 675"/>
              <a:gd name="T21" fmla="*/ 2147483647 h 773"/>
              <a:gd name="T22" fmla="*/ 2147483647 w 675"/>
              <a:gd name="T23" fmla="*/ 2147483647 h 773"/>
              <a:gd name="T24" fmla="*/ 2147483647 w 675"/>
              <a:gd name="T25" fmla="*/ 2147483647 h 773"/>
              <a:gd name="T26" fmla="*/ 2147483647 w 675"/>
              <a:gd name="T27" fmla="*/ 0 h 773"/>
              <a:gd name="T28" fmla="*/ 0 w 675"/>
              <a:gd name="T29" fmla="*/ 2147483647 h 77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75"/>
              <a:gd name="T46" fmla="*/ 0 h 773"/>
              <a:gd name="T47" fmla="*/ 675 w 675"/>
              <a:gd name="T48" fmla="*/ 773 h 77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75" h="773">
                <a:moveTo>
                  <a:pt x="0" y="41"/>
                </a:moveTo>
                <a:lnTo>
                  <a:pt x="75" y="339"/>
                </a:lnTo>
                <a:lnTo>
                  <a:pt x="273" y="579"/>
                </a:lnTo>
                <a:lnTo>
                  <a:pt x="605" y="769"/>
                </a:lnTo>
                <a:lnTo>
                  <a:pt x="675" y="773"/>
                </a:lnTo>
                <a:lnTo>
                  <a:pt x="563" y="583"/>
                </a:lnTo>
                <a:lnTo>
                  <a:pt x="493" y="521"/>
                </a:lnTo>
                <a:lnTo>
                  <a:pt x="493" y="269"/>
                </a:lnTo>
                <a:lnTo>
                  <a:pt x="323" y="78"/>
                </a:lnTo>
                <a:lnTo>
                  <a:pt x="286" y="58"/>
                </a:lnTo>
                <a:lnTo>
                  <a:pt x="253" y="111"/>
                </a:lnTo>
                <a:lnTo>
                  <a:pt x="141" y="128"/>
                </a:lnTo>
                <a:lnTo>
                  <a:pt x="145" y="70"/>
                </a:lnTo>
                <a:lnTo>
                  <a:pt x="17" y="0"/>
                </a:lnTo>
                <a:lnTo>
                  <a:pt x="0" y="41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8626" name="Freeform 330"/>
          <p:cNvSpPr>
            <a:spLocks/>
          </p:cNvSpPr>
          <p:nvPr/>
        </p:nvSpPr>
        <p:spPr bwMode="auto">
          <a:xfrm>
            <a:off x="7164388" y="4108450"/>
            <a:ext cx="200025" cy="392113"/>
          </a:xfrm>
          <a:custGeom>
            <a:avLst/>
            <a:gdLst>
              <a:gd name="T0" fmla="*/ 2147483647 w 138"/>
              <a:gd name="T1" fmla="*/ 0 h 271"/>
              <a:gd name="T2" fmla="*/ 2147483647 w 138"/>
              <a:gd name="T3" fmla="*/ 0 h 271"/>
              <a:gd name="T4" fmla="*/ 0 w 138"/>
              <a:gd name="T5" fmla="*/ 2147483647 h 271"/>
              <a:gd name="T6" fmla="*/ 2147483647 w 138"/>
              <a:gd name="T7" fmla="*/ 2147483647 h 271"/>
              <a:gd name="T8" fmla="*/ 2147483647 w 138"/>
              <a:gd name="T9" fmla="*/ 2147483647 h 271"/>
              <a:gd name="T10" fmla="*/ 2147483647 w 138"/>
              <a:gd name="T11" fmla="*/ 2147483647 h 271"/>
              <a:gd name="T12" fmla="*/ 2147483647 w 138"/>
              <a:gd name="T13" fmla="*/ 2147483647 h 271"/>
              <a:gd name="T14" fmla="*/ 2147483647 w 138"/>
              <a:gd name="T15" fmla="*/ 2147483647 h 271"/>
              <a:gd name="T16" fmla="*/ 2147483647 w 138"/>
              <a:gd name="T17" fmla="*/ 2147483647 h 271"/>
              <a:gd name="T18" fmla="*/ 2147483647 w 138"/>
              <a:gd name="T19" fmla="*/ 2147483647 h 271"/>
              <a:gd name="T20" fmla="*/ 2147483647 w 138"/>
              <a:gd name="T21" fmla="*/ 2147483647 h 271"/>
              <a:gd name="T22" fmla="*/ 2147483647 w 138"/>
              <a:gd name="T23" fmla="*/ 2147483647 h 271"/>
              <a:gd name="T24" fmla="*/ 2147483647 w 138"/>
              <a:gd name="T25" fmla="*/ 2147483647 h 271"/>
              <a:gd name="T26" fmla="*/ 2147483647 w 138"/>
              <a:gd name="T27" fmla="*/ 2147483647 h 271"/>
              <a:gd name="T28" fmla="*/ 2147483647 w 138"/>
              <a:gd name="T29" fmla="*/ 2147483647 h 271"/>
              <a:gd name="T30" fmla="*/ 2147483647 w 138"/>
              <a:gd name="T31" fmla="*/ 2147483647 h 271"/>
              <a:gd name="T32" fmla="*/ 2147483647 w 138"/>
              <a:gd name="T33" fmla="*/ 2147483647 h 271"/>
              <a:gd name="T34" fmla="*/ 2147483647 w 138"/>
              <a:gd name="T35" fmla="*/ 2147483647 h 271"/>
              <a:gd name="T36" fmla="*/ 2147483647 w 138"/>
              <a:gd name="T37" fmla="*/ 2147483647 h 271"/>
              <a:gd name="T38" fmla="*/ 2147483647 w 138"/>
              <a:gd name="T39" fmla="*/ 2147483647 h 271"/>
              <a:gd name="T40" fmla="*/ 2147483647 w 138"/>
              <a:gd name="T41" fmla="*/ 2147483647 h 271"/>
              <a:gd name="T42" fmla="*/ 2147483647 w 138"/>
              <a:gd name="T43" fmla="*/ 2147483647 h 271"/>
              <a:gd name="T44" fmla="*/ 2147483647 w 138"/>
              <a:gd name="T45" fmla="*/ 2147483647 h 271"/>
              <a:gd name="T46" fmla="*/ 2147483647 w 138"/>
              <a:gd name="T47" fmla="*/ 2147483647 h 271"/>
              <a:gd name="T48" fmla="*/ 2147483647 w 138"/>
              <a:gd name="T49" fmla="*/ 2147483647 h 271"/>
              <a:gd name="T50" fmla="*/ 2147483647 w 138"/>
              <a:gd name="T51" fmla="*/ 2147483647 h 271"/>
              <a:gd name="T52" fmla="*/ 2147483647 w 138"/>
              <a:gd name="T53" fmla="*/ 2147483647 h 271"/>
              <a:gd name="T54" fmla="*/ 2147483647 w 138"/>
              <a:gd name="T55" fmla="*/ 2147483647 h 271"/>
              <a:gd name="T56" fmla="*/ 2147483647 w 138"/>
              <a:gd name="T57" fmla="*/ 0 h 271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38"/>
              <a:gd name="T88" fmla="*/ 0 h 271"/>
              <a:gd name="T89" fmla="*/ 138 w 138"/>
              <a:gd name="T90" fmla="*/ 271 h 271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38" h="271">
                <a:moveTo>
                  <a:pt x="66" y="0"/>
                </a:moveTo>
                <a:lnTo>
                  <a:pt x="6" y="0"/>
                </a:lnTo>
                <a:lnTo>
                  <a:pt x="0" y="24"/>
                </a:lnTo>
                <a:lnTo>
                  <a:pt x="6" y="24"/>
                </a:lnTo>
                <a:lnTo>
                  <a:pt x="18" y="42"/>
                </a:lnTo>
                <a:lnTo>
                  <a:pt x="36" y="48"/>
                </a:lnTo>
                <a:lnTo>
                  <a:pt x="42" y="60"/>
                </a:lnTo>
                <a:lnTo>
                  <a:pt x="36" y="72"/>
                </a:lnTo>
                <a:lnTo>
                  <a:pt x="54" y="96"/>
                </a:lnTo>
                <a:lnTo>
                  <a:pt x="78" y="126"/>
                </a:lnTo>
                <a:lnTo>
                  <a:pt x="96" y="144"/>
                </a:lnTo>
                <a:lnTo>
                  <a:pt x="96" y="175"/>
                </a:lnTo>
                <a:lnTo>
                  <a:pt x="96" y="211"/>
                </a:lnTo>
                <a:lnTo>
                  <a:pt x="78" y="223"/>
                </a:lnTo>
                <a:lnTo>
                  <a:pt x="60" y="229"/>
                </a:lnTo>
                <a:lnTo>
                  <a:pt x="54" y="241"/>
                </a:lnTo>
                <a:lnTo>
                  <a:pt x="42" y="247"/>
                </a:lnTo>
                <a:lnTo>
                  <a:pt x="48" y="253"/>
                </a:lnTo>
                <a:lnTo>
                  <a:pt x="66" y="271"/>
                </a:lnTo>
                <a:lnTo>
                  <a:pt x="108" y="241"/>
                </a:lnTo>
                <a:lnTo>
                  <a:pt x="138" y="211"/>
                </a:lnTo>
                <a:lnTo>
                  <a:pt x="114" y="132"/>
                </a:lnTo>
                <a:lnTo>
                  <a:pt x="102" y="114"/>
                </a:lnTo>
                <a:lnTo>
                  <a:pt x="78" y="84"/>
                </a:lnTo>
                <a:lnTo>
                  <a:pt x="66" y="60"/>
                </a:lnTo>
                <a:lnTo>
                  <a:pt x="78" y="48"/>
                </a:lnTo>
                <a:lnTo>
                  <a:pt x="96" y="36"/>
                </a:lnTo>
                <a:lnTo>
                  <a:pt x="90" y="18"/>
                </a:lnTo>
                <a:lnTo>
                  <a:pt x="66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627" name="Freeform 446"/>
          <p:cNvSpPr>
            <a:spLocks/>
          </p:cNvSpPr>
          <p:nvPr/>
        </p:nvSpPr>
        <p:spPr bwMode="auto">
          <a:xfrm>
            <a:off x="7035800" y="4173538"/>
            <a:ext cx="222250" cy="400050"/>
          </a:xfrm>
          <a:custGeom>
            <a:avLst/>
            <a:gdLst>
              <a:gd name="T0" fmla="*/ 2147483647 w 107"/>
              <a:gd name="T1" fmla="*/ 2147483647 h 190"/>
              <a:gd name="T2" fmla="*/ 0 w 107"/>
              <a:gd name="T3" fmla="*/ 2147483647 h 190"/>
              <a:gd name="T4" fmla="*/ 2147483647 w 107"/>
              <a:gd name="T5" fmla="*/ 2147483647 h 190"/>
              <a:gd name="T6" fmla="*/ 2147483647 w 107"/>
              <a:gd name="T7" fmla="*/ 2147483647 h 190"/>
              <a:gd name="T8" fmla="*/ 2147483647 w 107"/>
              <a:gd name="T9" fmla="*/ 2147483647 h 190"/>
              <a:gd name="T10" fmla="*/ 2147483647 w 107"/>
              <a:gd name="T11" fmla="*/ 2147483647 h 190"/>
              <a:gd name="T12" fmla="*/ 2147483647 w 107"/>
              <a:gd name="T13" fmla="*/ 2147483647 h 190"/>
              <a:gd name="T14" fmla="*/ 2147483647 w 107"/>
              <a:gd name="T15" fmla="*/ 2147483647 h 190"/>
              <a:gd name="T16" fmla="*/ 2147483647 w 107"/>
              <a:gd name="T17" fmla="*/ 2147483647 h 190"/>
              <a:gd name="T18" fmla="*/ 2147483647 w 107"/>
              <a:gd name="T19" fmla="*/ 2147483647 h 190"/>
              <a:gd name="T20" fmla="*/ 2147483647 w 107"/>
              <a:gd name="T21" fmla="*/ 2147483647 h 190"/>
              <a:gd name="T22" fmla="*/ 2147483647 w 107"/>
              <a:gd name="T23" fmla="*/ 2147483647 h 190"/>
              <a:gd name="T24" fmla="*/ 2147483647 w 107"/>
              <a:gd name="T25" fmla="*/ 2147483647 h 190"/>
              <a:gd name="T26" fmla="*/ 2147483647 w 107"/>
              <a:gd name="T27" fmla="*/ 2147483647 h 190"/>
              <a:gd name="T28" fmla="*/ 2147483647 w 107"/>
              <a:gd name="T29" fmla="*/ 2147483647 h 190"/>
              <a:gd name="T30" fmla="*/ 2147483647 w 107"/>
              <a:gd name="T31" fmla="*/ 2147483647 h 190"/>
              <a:gd name="T32" fmla="*/ 2147483647 w 107"/>
              <a:gd name="T33" fmla="*/ 2147483647 h 190"/>
              <a:gd name="T34" fmla="*/ 2147483647 w 107"/>
              <a:gd name="T35" fmla="*/ 2147483647 h 190"/>
              <a:gd name="T36" fmla="*/ 2147483647 w 107"/>
              <a:gd name="T37" fmla="*/ 2147483647 h 190"/>
              <a:gd name="T38" fmla="*/ 2147483647 w 107"/>
              <a:gd name="T39" fmla="*/ 2147483647 h 190"/>
              <a:gd name="T40" fmla="*/ 2147483647 w 107"/>
              <a:gd name="T41" fmla="*/ 2147483647 h 190"/>
              <a:gd name="T42" fmla="*/ 2147483647 w 107"/>
              <a:gd name="T43" fmla="*/ 2147483647 h 190"/>
              <a:gd name="T44" fmla="*/ 2147483647 w 107"/>
              <a:gd name="T45" fmla="*/ 2147483647 h 190"/>
              <a:gd name="T46" fmla="*/ 2147483647 w 107"/>
              <a:gd name="T47" fmla="*/ 2147483647 h 190"/>
              <a:gd name="T48" fmla="*/ 2147483647 w 107"/>
              <a:gd name="T49" fmla="*/ 2147483647 h 190"/>
              <a:gd name="T50" fmla="*/ 2147483647 w 107"/>
              <a:gd name="T51" fmla="*/ 2147483647 h 190"/>
              <a:gd name="T52" fmla="*/ 2147483647 w 107"/>
              <a:gd name="T53" fmla="*/ 2147483647 h 190"/>
              <a:gd name="T54" fmla="*/ 2147483647 w 107"/>
              <a:gd name="T55" fmla="*/ 2147483647 h 190"/>
              <a:gd name="T56" fmla="*/ 2147483647 w 107"/>
              <a:gd name="T57" fmla="*/ 2147483647 h 190"/>
              <a:gd name="T58" fmla="*/ 2147483647 w 107"/>
              <a:gd name="T59" fmla="*/ 0 h 190"/>
              <a:gd name="T60" fmla="*/ 2147483647 w 107"/>
              <a:gd name="T61" fmla="*/ 2147483647 h 19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07"/>
              <a:gd name="T94" fmla="*/ 0 h 190"/>
              <a:gd name="T95" fmla="*/ 107 w 107"/>
              <a:gd name="T96" fmla="*/ 190 h 190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07" h="190">
                <a:moveTo>
                  <a:pt x="7" y="9"/>
                </a:moveTo>
                <a:lnTo>
                  <a:pt x="0" y="23"/>
                </a:lnTo>
                <a:lnTo>
                  <a:pt x="15" y="47"/>
                </a:lnTo>
                <a:lnTo>
                  <a:pt x="15" y="60"/>
                </a:lnTo>
                <a:lnTo>
                  <a:pt x="22" y="78"/>
                </a:lnTo>
                <a:lnTo>
                  <a:pt x="19" y="93"/>
                </a:lnTo>
                <a:lnTo>
                  <a:pt x="23" y="110"/>
                </a:lnTo>
                <a:lnTo>
                  <a:pt x="26" y="118"/>
                </a:lnTo>
                <a:lnTo>
                  <a:pt x="19" y="126"/>
                </a:lnTo>
                <a:lnTo>
                  <a:pt x="13" y="159"/>
                </a:lnTo>
                <a:lnTo>
                  <a:pt x="33" y="182"/>
                </a:lnTo>
                <a:lnTo>
                  <a:pt x="34" y="178"/>
                </a:lnTo>
                <a:lnTo>
                  <a:pt x="46" y="185"/>
                </a:lnTo>
                <a:lnTo>
                  <a:pt x="46" y="190"/>
                </a:lnTo>
                <a:lnTo>
                  <a:pt x="56" y="188"/>
                </a:lnTo>
                <a:lnTo>
                  <a:pt x="59" y="184"/>
                </a:lnTo>
                <a:lnTo>
                  <a:pt x="43" y="174"/>
                </a:lnTo>
                <a:lnTo>
                  <a:pt x="27" y="149"/>
                </a:lnTo>
                <a:lnTo>
                  <a:pt x="19" y="138"/>
                </a:lnTo>
                <a:lnTo>
                  <a:pt x="32" y="113"/>
                </a:lnTo>
                <a:lnTo>
                  <a:pt x="57" y="108"/>
                </a:lnTo>
                <a:lnTo>
                  <a:pt x="70" y="119"/>
                </a:lnTo>
                <a:lnTo>
                  <a:pt x="63" y="97"/>
                </a:lnTo>
                <a:lnTo>
                  <a:pt x="72" y="87"/>
                </a:lnTo>
                <a:lnTo>
                  <a:pt x="101" y="87"/>
                </a:lnTo>
                <a:lnTo>
                  <a:pt x="107" y="73"/>
                </a:lnTo>
                <a:lnTo>
                  <a:pt x="95" y="50"/>
                </a:lnTo>
                <a:lnTo>
                  <a:pt x="85" y="37"/>
                </a:lnTo>
                <a:lnTo>
                  <a:pt x="48" y="27"/>
                </a:lnTo>
                <a:lnTo>
                  <a:pt x="36" y="0"/>
                </a:lnTo>
                <a:lnTo>
                  <a:pt x="7" y="9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8628" name="Freeform 329"/>
          <p:cNvSpPr>
            <a:spLocks/>
          </p:cNvSpPr>
          <p:nvPr/>
        </p:nvSpPr>
        <p:spPr bwMode="auto">
          <a:xfrm>
            <a:off x="7102475" y="4133850"/>
            <a:ext cx="211138" cy="230188"/>
          </a:xfrm>
          <a:custGeom>
            <a:avLst/>
            <a:gdLst>
              <a:gd name="T0" fmla="*/ 2147483647 w 10000"/>
              <a:gd name="T1" fmla="*/ 2147483647 h 10000"/>
              <a:gd name="T2" fmla="*/ 2147483647 w 10000"/>
              <a:gd name="T3" fmla="*/ 2147483647 h 10000"/>
              <a:gd name="T4" fmla="*/ 2147483647 w 10000"/>
              <a:gd name="T5" fmla="*/ 2147483647 h 10000"/>
              <a:gd name="T6" fmla="*/ 2147483647 w 10000"/>
              <a:gd name="T7" fmla="*/ 2147483647 h 10000"/>
              <a:gd name="T8" fmla="*/ 2147483647 w 10000"/>
              <a:gd name="T9" fmla="*/ 2147483647 h 10000"/>
              <a:gd name="T10" fmla="*/ 2147483647 w 10000"/>
              <a:gd name="T11" fmla="*/ 2147483647 h 10000"/>
              <a:gd name="T12" fmla="*/ 2147483647 w 10000"/>
              <a:gd name="T13" fmla="*/ 2147483647 h 10000"/>
              <a:gd name="T14" fmla="*/ 2147483647 w 10000"/>
              <a:gd name="T15" fmla="*/ 2147483647 h 10000"/>
              <a:gd name="T16" fmla="*/ 2147483647 w 10000"/>
              <a:gd name="T17" fmla="*/ 2147483647 h 10000"/>
              <a:gd name="T18" fmla="*/ 2147483647 w 10000"/>
              <a:gd name="T19" fmla="*/ 0 h 10000"/>
              <a:gd name="T20" fmla="*/ 2147483647 w 10000"/>
              <a:gd name="T21" fmla="*/ 0 h 10000"/>
              <a:gd name="T22" fmla="*/ 2147483647 w 10000"/>
              <a:gd name="T23" fmla="*/ 2147483647 h 10000"/>
              <a:gd name="T24" fmla="*/ 0 w 10000"/>
              <a:gd name="T25" fmla="*/ 2147483647 h 10000"/>
              <a:gd name="T26" fmla="*/ 2147483647 w 10000"/>
              <a:gd name="T27" fmla="*/ 2147483647 h 10000"/>
              <a:gd name="T28" fmla="*/ 2147483647 w 10000"/>
              <a:gd name="T29" fmla="*/ 2147483647 h 10000"/>
              <a:gd name="T30" fmla="*/ 2147483647 w 10000"/>
              <a:gd name="T31" fmla="*/ 2147483647 h 10000"/>
              <a:gd name="T32" fmla="*/ 2147483647 w 10000"/>
              <a:gd name="T33" fmla="*/ 2147483647 h 10000"/>
              <a:gd name="T34" fmla="*/ 2147483647 w 10000"/>
              <a:gd name="T35" fmla="*/ 2147483647 h 10000"/>
              <a:gd name="T36" fmla="*/ 2147483647 w 10000"/>
              <a:gd name="T37" fmla="*/ 2147483647 h 10000"/>
              <a:gd name="T38" fmla="*/ 2147483647 w 10000"/>
              <a:gd name="T39" fmla="*/ 2147483647 h 1000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000"/>
              <a:gd name="T61" fmla="*/ 0 h 10000"/>
              <a:gd name="T62" fmla="*/ 10000 w 10000"/>
              <a:gd name="T63" fmla="*/ 10000 h 1000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000" h="10000">
                <a:moveTo>
                  <a:pt x="8672" y="9830"/>
                </a:moveTo>
                <a:lnTo>
                  <a:pt x="10000" y="10000"/>
                </a:lnTo>
                <a:lnTo>
                  <a:pt x="10000" y="7948"/>
                </a:lnTo>
                <a:lnTo>
                  <a:pt x="8696" y="6754"/>
                </a:lnTo>
                <a:lnTo>
                  <a:pt x="6957" y="4769"/>
                </a:lnTo>
                <a:lnTo>
                  <a:pt x="5652" y="3176"/>
                </a:lnTo>
                <a:lnTo>
                  <a:pt x="6087" y="2384"/>
                </a:lnTo>
                <a:lnTo>
                  <a:pt x="5652" y="1590"/>
                </a:lnTo>
                <a:lnTo>
                  <a:pt x="4348" y="1191"/>
                </a:lnTo>
                <a:lnTo>
                  <a:pt x="3478" y="0"/>
                </a:lnTo>
                <a:lnTo>
                  <a:pt x="3043" y="0"/>
                </a:lnTo>
                <a:lnTo>
                  <a:pt x="870" y="396"/>
                </a:lnTo>
                <a:lnTo>
                  <a:pt x="0" y="1590"/>
                </a:lnTo>
                <a:lnTo>
                  <a:pt x="435" y="2384"/>
                </a:lnTo>
                <a:lnTo>
                  <a:pt x="870" y="4769"/>
                </a:lnTo>
                <a:lnTo>
                  <a:pt x="3913" y="4769"/>
                </a:lnTo>
                <a:lnTo>
                  <a:pt x="5217" y="5165"/>
                </a:lnTo>
                <a:lnTo>
                  <a:pt x="7391" y="8344"/>
                </a:lnTo>
                <a:lnTo>
                  <a:pt x="6957" y="9602"/>
                </a:lnTo>
                <a:lnTo>
                  <a:pt x="8672" y="983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8629" name="Freeform 329"/>
          <p:cNvSpPr>
            <a:spLocks/>
          </p:cNvSpPr>
          <p:nvPr/>
        </p:nvSpPr>
        <p:spPr bwMode="auto">
          <a:xfrm>
            <a:off x="7165975" y="4348163"/>
            <a:ext cx="147638" cy="117475"/>
          </a:xfrm>
          <a:custGeom>
            <a:avLst/>
            <a:gdLst>
              <a:gd name="T0" fmla="*/ 2147483647 w 10000"/>
              <a:gd name="T1" fmla="*/ 2147483647 h 6448"/>
              <a:gd name="T2" fmla="*/ 2147483647 w 10000"/>
              <a:gd name="T3" fmla="*/ 2147483647 h 6448"/>
              <a:gd name="T4" fmla="*/ 2147483647 w 10000"/>
              <a:gd name="T5" fmla="*/ 0 h 6448"/>
              <a:gd name="T6" fmla="*/ 2147483647 w 10000"/>
              <a:gd name="T7" fmla="*/ 2147483647 h 6448"/>
              <a:gd name="T8" fmla="*/ 0 w 10000"/>
              <a:gd name="T9" fmla="*/ 2147483647 h 6448"/>
              <a:gd name="T10" fmla="*/ 0 w 10000"/>
              <a:gd name="T11" fmla="*/ 2147483647 h 6448"/>
              <a:gd name="T12" fmla="*/ 2147483647 w 10000"/>
              <a:gd name="T13" fmla="*/ 2147483647 h 6448"/>
              <a:gd name="T14" fmla="*/ 2147483647 w 10000"/>
              <a:gd name="T15" fmla="*/ 2147483647 h 6448"/>
              <a:gd name="T16" fmla="*/ 2147483647 w 10000"/>
              <a:gd name="T17" fmla="*/ 2147483647 h 6448"/>
              <a:gd name="T18" fmla="*/ 2147483647 w 10000"/>
              <a:gd name="T19" fmla="*/ 2147483647 h 6448"/>
              <a:gd name="T20" fmla="*/ 2147483647 w 10000"/>
              <a:gd name="T21" fmla="*/ 2147483647 h 6448"/>
              <a:gd name="T22" fmla="*/ 2147483647 w 10000"/>
              <a:gd name="T23" fmla="*/ 2147483647 h 6448"/>
              <a:gd name="T24" fmla="*/ 2147483647 w 10000"/>
              <a:gd name="T25" fmla="*/ 2147483647 h 6448"/>
              <a:gd name="T26" fmla="*/ 2147483647 w 10000"/>
              <a:gd name="T27" fmla="*/ 2147483647 h 64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000"/>
              <a:gd name="T43" fmla="*/ 0 h 6448"/>
              <a:gd name="T44" fmla="*/ 10000 w 10000"/>
              <a:gd name="T45" fmla="*/ 6448 h 64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000" h="6448">
                <a:moveTo>
                  <a:pt x="8160" y="269"/>
                </a:moveTo>
                <a:cubicBezTo>
                  <a:pt x="7722" y="211"/>
                  <a:pt x="7792" y="194"/>
                  <a:pt x="7370" y="149"/>
                </a:cubicBezTo>
                <a:lnTo>
                  <a:pt x="5626" y="0"/>
                </a:lnTo>
                <a:lnTo>
                  <a:pt x="1875" y="496"/>
                </a:lnTo>
                <a:lnTo>
                  <a:pt x="0" y="1489"/>
                </a:lnTo>
                <a:lnTo>
                  <a:pt x="0" y="3473"/>
                </a:lnTo>
                <a:lnTo>
                  <a:pt x="3125" y="5951"/>
                </a:lnTo>
                <a:lnTo>
                  <a:pt x="4375" y="6448"/>
                </a:lnTo>
                <a:lnTo>
                  <a:pt x="5626" y="5951"/>
                </a:lnTo>
                <a:lnTo>
                  <a:pt x="6249" y="4959"/>
                </a:lnTo>
                <a:lnTo>
                  <a:pt x="8126" y="4466"/>
                </a:lnTo>
                <a:lnTo>
                  <a:pt x="10000" y="3473"/>
                </a:lnTo>
                <a:lnTo>
                  <a:pt x="10000" y="496"/>
                </a:lnTo>
                <a:lnTo>
                  <a:pt x="8160" y="269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18630" name="Picture 9" descr="http://www.kriik-alb.org/summeruni/2007/img/NATO%20logo%20cop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6038" y="1117600"/>
            <a:ext cx="12922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" name="Freeform 363"/>
          <p:cNvSpPr>
            <a:spLocks/>
          </p:cNvSpPr>
          <p:nvPr/>
        </p:nvSpPr>
        <p:spPr bwMode="auto">
          <a:xfrm>
            <a:off x="5588000" y="3540125"/>
            <a:ext cx="71438" cy="74613"/>
          </a:xfrm>
          <a:custGeom>
            <a:avLst/>
            <a:gdLst>
              <a:gd name="T0" fmla="*/ 306118187 w 10056"/>
              <a:gd name="T1" fmla="*/ 789654352 h 10000"/>
              <a:gd name="T2" fmla="*/ 429904577 w 10056"/>
              <a:gd name="T3" fmla="*/ 1105629969 h 10000"/>
              <a:gd name="T4" fmla="*/ 677586608 w 10056"/>
              <a:gd name="T5" fmla="*/ 1263521769 h 10000"/>
              <a:gd name="T6" fmla="*/ 903376652 w 10056"/>
              <a:gd name="T7" fmla="*/ 1467713300 h 10000"/>
              <a:gd name="T8" fmla="*/ 1135951392 w 10056"/>
              <a:gd name="T9" fmla="*/ 1727539702 h 10000"/>
              <a:gd name="T10" fmla="*/ 1281375230 w 10056"/>
              <a:gd name="T11" fmla="*/ 1300499113 h 10000"/>
              <a:gd name="T12" fmla="*/ 1195148611 w 10056"/>
              <a:gd name="T13" fmla="*/ 984526451 h 10000"/>
              <a:gd name="T14" fmla="*/ 1288557149 w 10056"/>
              <a:gd name="T15" fmla="*/ 566991022 h 10000"/>
              <a:gd name="T16" fmla="*/ 1106984257 w 10056"/>
              <a:gd name="T17" fmla="*/ 409071324 h 10000"/>
              <a:gd name="T18" fmla="*/ 925159339 w 10056"/>
              <a:gd name="T19" fmla="*/ 315789890 h 10000"/>
              <a:gd name="T20" fmla="*/ 677586608 w 10056"/>
              <a:gd name="T21" fmla="*/ 157894755 h 10000"/>
              <a:gd name="T22" fmla="*/ 429904577 w 10056"/>
              <a:gd name="T23" fmla="*/ 157894755 h 10000"/>
              <a:gd name="T24" fmla="*/ 306118187 w 10056"/>
              <a:gd name="T25" fmla="*/ 0 h 10000"/>
              <a:gd name="T26" fmla="*/ 58563422 w 10056"/>
              <a:gd name="T27" fmla="*/ 157894755 h 10000"/>
              <a:gd name="T28" fmla="*/ 0 w 10056"/>
              <a:gd name="T29" fmla="*/ 167744178 h 10000"/>
              <a:gd name="T30" fmla="*/ 116604471 w 10056"/>
              <a:gd name="T31" fmla="*/ 594785155 h 10000"/>
              <a:gd name="T32" fmla="*/ 306118187 w 10056"/>
              <a:gd name="T33" fmla="*/ 789654352 h 1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0056" h="10000">
                <a:moveTo>
                  <a:pt x="2389" y="4571"/>
                </a:moveTo>
                <a:lnTo>
                  <a:pt x="3355" y="6400"/>
                </a:lnTo>
                <a:lnTo>
                  <a:pt x="5288" y="7314"/>
                </a:lnTo>
                <a:lnTo>
                  <a:pt x="7050" y="8496"/>
                </a:lnTo>
                <a:lnTo>
                  <a:pt x="8865" y="10000"/>
                </a:lnTo>
                <a:cubicBezTo>
                  <a:pt x="8961" y="9105"/>
                  <a:pt x="9904" y="8423"/>
                  <a:pt x="10000" y="7528"/>
                </a:cubicBezTo>
                <a:lnTo>
                  <a:pt x="9327" y="5699"/>
                </a:lnTo>
                <a:cubicBezTo>
                  <a:pt x="9382" y="4965"/>
                  <a:pt x="10001" y="4016"/>
                  <a:pt x="10056" y="3282"/>
                </a:cubicBezTo>
                <a:lnTo>
                  <a:pt x="8639" y="2368"/>
                </a:lnTo>
                <a:lnTo>
                  <a:pt x="7220" y="1828"/>
                </a:lnTo>
                <a:lnTo>
                  <a:pt x="5288" y="914"/>
                </a:lnTo>
                <a:lnTo>
                  <a:pt x="3355" y="914"/>
                </a:lnTo>
                <a:lnTo>
                  <a:pt x="2389" y="0"/>
                </a:lnTo>
                <a:lnTo>
                  <a:pt x="457" y="914"/>
                </a:lnTo>
                <a:lnTo>
                  <a:pt x="0" y="971"/>
                </a:lnTo>
                <a:cubicBezTo>
                  <a:pt x="152" y="1866"/>
                  <a:pt x="757" y="2548"/>
                  <a:pt x="910" y="3443"/>
                </a:cubicBezTo>
                <a:lnTo>
                  <a:pt x="2389" y="457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223" name="Freeform 299"/>
          <p:cNvSpPr>
            <a:spLocks/>
          </p:cNvSpPr>
          <p:nvPr/>
        </p:nvSpPr>
        <p:spPr bwMode="auto">
          <a:xfrm>
            <a:off x="5524500" y="3484563"/>
            <a:ext cx="134938" cy="69850"/>
          </a:xfrm>
          <a:custGeom>
            <a:avLst/>
            <a:gdLst>
              <a:gd name="T0" fmla="*/ 2147483646 w 20"/>
              <a:gd name="T1" fmla="*/ 2147483646 h 14"/>
              <a:gd name="T2" fmla="*/ 2147483646 w 20"/>
              <a:gd name="T3" fmla="*/ 2147483646 h 14"/>
              <a:gd name="T4" fmla="*/ 2147483646 w 20"/>
              <a:gd name="T5" fmla="*/ 0 h 14"/>
              <a:gd name="T6" fmla="*/ 2147483646 w 20"/>
              <a:gd name="T7" fmla="*/ 2147483646 h 14"/>
              <a:gd name="T8" fmla="*/ 2147483646 w 20"/>
              <a:gd name="T9" fmla="*/ 0 h 14"/>
              <a:gd name="T10" fmla="*/ 2147483646 w 20"/>
              <a:gd name="T11" fmla="*/ 0 h 14"/>
              <a:gd name="T12" fmla="*/ 2147483646 w 20"/>
              <a:gd name="T13" fmla="*/ 2147483646 h 14"/>
              <a:gd name="T14" fmla="*/ 2147483646 w 20"/>
              <a:gd name="T15" fmla="*/ 2147483646 h 14"/>
              <a:gd name="T16" fmla="*/ 0 w 20"/>
              <a:gd name="T17" fmla="*/ 2147483646 h 14"/>
              <a:gd name="T18" fmla="*/ 2147483646 w 20"/>
              <a:gd name="T19" fmla="*/ 2147483646 h 14"/>
              <a:gd name="T20" fmla="*/ 2147483646 w 20"/>
              <a:gd name="T21" fmla="*/ 2147483646 h 14"/>
              <a:gd name="T22" fmla="*/ 2147483646 w 20"/>
              <a:gd name="T23" fmla="*/ 2147483646 h 14"/>
              <a:gd name="T24" fmla="*/ 2147483646 w 20"/>
              <a:gd name="T25" fmla="*/ 2147483646 h 14"/>
              <a:gd name="T26" fmla="*/ 2147483646 w 20"/>
              <a:gd name="T27" fmla="*/ 2147483646 h 14"/>
              <a:gd name="T28" fmla="*/ 2147483646 w 20"/>
              <a:gd name="T29" fmla="*/ 2147483646 h 14"/>
              <a:gd name="T30" fmla="*/ 2147483646 w 20"/>
              <a:gd name="T31" fmla="*/ 2147483646 h 14"/>
              <a:gd name="T32" fmla="*/ 2147483646 w 20"/>
              <a:gd name="T33" fmla="*/ 2147483646 h 14"/>
              <a:gd name="T34" fmla="*/ 2147483646 w 20"/>
              <a:gd name="T35" fmla="*/ 2147483646 h 14"/>
              <a:gd name="T36" fmla="*/ 2147483646 w 20"/>
              <a:gd name="T37" fmla="*/ 2147483646 h 14"/>
              <a:gd name="T38" fmla="*/ 2147483646 w 20"/>
              <a:gd name="T39" fmla="*/ 2147483646 h 14"/>
              <a:gd name="T40" fmla="*/ 2147483646 w 20"/>
              <a:gd name="T41" fmla="*/ 2147483646 h 14"/>
              <a:gd name="T42" fmla="*/ 2147483646 w 20"/>
              <a:gd name="T43" fmla="*/ 2147483646 h 14"/>
              <a:gd name="T44" fmla="*/ 2147483646 w 20"/>
              <a:gd name="T45" fmla="*/ 2147483646 h 1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0" h="14">
                <a:moveTo>
                  <a:pt x="19" y="4"/>
                </a:moveTo>
                <a:cubicBezTo>
                  <a:pt x="17" y="2"/>
                  <a:pt x="17" y="2"/>
                  <a:pt x="17" y="2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9" y="0"/>
                  <a:pt x="9" y="0"/>
                  <a:pt x="9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3"/>
                  <a:pt x="1" y="5"/>
                  <a:pt x="1" y="5"/>
                </a:cubicBezTo>
                <a:cubicBezTo>
                  <a:pt x="0" y="6"/>
                  <a:pt x="0" y="6"/>
                  <a:pt x="0" y="6"/>
                </a:cubicBezTo>
                <a:cubicBezTo>
                  <a:pt x="2" y="6"/>
                  <a:pt x="2" y="6"/>
                  <a:pt x="2" y="6"/>
                </a:cubicBezTo>
                <a:cubicBezTo>
                  <a:pt x="4" y="7"/>
                  <a:pt x="4" y="7"/>
                  <a:pt x="4" y="7"/>
                </a:cubicBezTo>
                <a:cubicBezTo>
                  <a:pt x="6" y="8"/>
                  <a:pt x="6" y="8"/>
                  <a:pt x="6" y="8"/>
                </a:cubicBezTo>
                <a:cubicBezTo>
                  <a:pt x="7" y="10"/>
                  <a:pt x="7" y="10"/>
                  <a:pt x="7" y="10"/>
                </a:cubicBezTo>
                <a:cubicBezTo>
                  <a:pt x="6" y="12"/>
                  <a:pt x="6" y="12"/>
                  <a:pt x="6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1" y="13"/>
                  <a:pt x="11" y="13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5" y="12"/>
                  <a:pt x="16" y="12"/>
                </a:cubicBezTo>
                <a:cubicBezTo>
                  <a:pt x="17" y="12"/>
                  <a:pt x="16" y="9"/>
                  <a:pt x="16" y="9"/>
                </a:cubicBezTo>
                <a:cubicBezTo>
                  <a:pt x="18" y="7"/>
                  <a:pt x="18" y="7"/>
                  <a:pt x="18" y="7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4"/>
                  <a:pt x="19" y="4"/>
                  <a:pt x="19" y="4"/>
                </a:cubicBezTo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  <p:sp>
        <p:nvSpPr>
          <p:cNvPr id="224" name="Freeform 361"/>
          <p:cNvSpPr>
            <a:spLocks/>
          </p:cNvSpPr>
          <p:nvPr/>
        </p:nvSpPr>
        <p:spPr bwMode="auto">
          <a:xfrm>
            <a:off x="5632450" y="3502025"/>
            <a:ext cx="88900" cy="74613"/>
          </a:xfrm>
          <a:custGeom>
            <a:avLst/>
            <a:gdLst>
              <a:gd name="T0" fmla="*/ 2147483646 w 10000"/>
              <a:gd name="T1" fmla="*/ 117523815 h 11466"/>
              <a:gd name="T2" fmla="*/ 2147483646 w 10000"/>
              <a:gd name="T3" fmla="*/ 75272047 h 11466"/>
              <a:gd name="T4" fmla="*/ 2147483646 w 10000"/>
              <a:gd name="T5" fmla="*/ 33020432 h 11466"/>
              <a:gd name="T6" fmla="*/ 2147483646 w 10000"/>
              <a:gd name="T7" fmla="*/ 65841468 h 11466"/>
              <a:gd name="T8" fmla="*/ 2147483646 w 10000"/>
              <a:gd name="T9" fmla="*/ 0 h 11466"/>
              <a:gd name="T10" fmla="*/ 2147483646 w 10000"/>
              <a:gd name="T11" fmla="*/ 63477200 h 11466"/>
              <a:gd name="T12" fmla="*/ 0 w 10000"/>
              <a:gd name="T13" fmla="*/ 202027038 h 11466"/>
              <a:gd name="T14" fmla="*/ 0 w 10000"/>
              <a:gd name="T15" fmla="*/ 286524040 h 11466"/>
              <a:gd name="T16" fmla="*/ 2147483646 w 10000"/>
              <a:gd name="T17" fmla="*/ 286524040 h 11466"/>
              <a:gd name="T18" fmla="*/ 2147483646 w 10000"/>
              <a:gd name="T19" fmla="*/ 387555188 h 11466"/>
              <a:gd name="T20" fmla="*/ 2147483646 w 10000"/>
              <a:gd name="T21" fmla="*/ 371027429 h 11466"/>
              <a:gd name="T22" fmla="*/ 2147483646 w 10000"/>
              <a:gd name="T23" fmla="*/ 305386266 h 11466"/>
              <a:gd name="T24" fmla="*/ 2147483646 w 10000"/>
              <a:gd name="T25" fmla="*/ 342940248 h 11466"/>
              <a:gd name="T26" fmla="*/ 2147483646 w 10000"/>
              <a:gd name="T27" fmla="*/ 286524040 h 11466"/>
              <a:gd name="T28" fmla="*/ 2147483646 w 10000"/>
              <a:gd name="T29" fmla="*/ 244272431 h 11466"/>
              <a:gd name="T30" fmla="*/ 2147483646 w 10000"/>
              <a:gd name="T31" fmla="*/ 244272431 h 11466"/>
              <a:gd name="T32" fmla="*/ 2147483646 w 10000"/>
              <a:gd name="T33" fmla="*/ 202027038 h 11466"/>
              <a:gd name="T34" fmla="*/ 2147483646 w 10000"/>
              <a:gd name="T35" fmla="*/ 117523815 h 114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1466">
                <a:moveTo>
                  <a:pt x="7857" y="3477"/>
                </a:moveTo>
                <a:lnTo>
                  <a:pt x="7143" y="2227"/>
                </a:lnTo>
                <a:lnTo>
                  <a:pt x="5714" y="977"/>
                </a:lnTo>
                <a:lnTo>
                  <a:pt x="3641" y="1948"/>
                </a:lnTo>
                <a:cubicBezTo>
                  <a:pt x="3532" y="1206"/>
                  <a:pt x="3354" y="742"/>
                  <a:pt x="3245" y="0"/>
                </a:cubicBezTo>
                <a:lnTo>
                  <a:pt x="2143" y="1878"/>
                </a:lnTo>
                <a:lnTo>
                  <a:pt x="0" y="5977"/>
                </a:lnTo>
                <a:lnTo>
                  <a:pt x="0" y="8477"/>
                </a:lnTo>
                <a:lnTo>
                  <a:pt x="1429" y="8477"/>
                </a:lnTo>
                <a:lnTo>
                  <a:pt x="2108" y="11466"/>
                </a:lnTo>
                <a:lnTo>
                  <a:pt x="2857" y="10977"/>
                </a:lnTo>
                <a:lnTo>
                  <a:pt x="4436" y="9035"/>
                </a:lnTo>
                <a:lnTo>
                  <a:pt x="5256" y="10146"/>
                </a:lnTo>
                <a:lnTo>
                  <a:pt x="7857" y="8477"/>
                </a:lnTo>
                <a:lnTo>
                  <a:pt x="9286" y="7227"/>
                </a:lnTo>
                <a:lnTo>
                  <a:pt x="10000" y="7227"/>
                </a:lnTo>
                <a:lnTo>
                  <a:pt x="9286" y="5977"/>
                </a:lnTo>
                <a:lnTo>
                  <a:pt x="7857" y="347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579296" cy="4997152"/>
          </a:xfrm>
        </p:spPr>
        <p:txBody>
          <a:bodyPr/>
          <a:lstStyle/>
          <a:p>
            <a:r>
              <a:rPr lang="en-GB" sz="2400" dirty="0" smtClean="0"/>
              <a:t>Mix of participants</a:t>
            </a:r>
          </a:p>
          <a:p>
            <a:pPr lvl="1"/>
            <a:r>
              <a:rPr lang="en-GB" sz="2000" dirty="0" smtClean="0"/>
              <a:t>Military and civilian</a:t>
            </a:r>
          </a:p>
          <a:p>
            <a:pPr lvl="1"/>
            <a:r>
              <a:rPr lang="en-GB" sz="2000" dirty="0" smtClean="0"/>
              <a:t>Male and female</a:t>
            </a:r>
          </a:p>
          <a:p>
            <a:r>
              <a:rPr lang="en-GB" sz="2400" dirty="0" smtClean="0"/>
              <a:t>Mix of work and social activities </a:t>
            </a:r>
            <a:r>
              <a:rPr lang="en-GB" sz="2400" i="1" dirty="0" smtClean="0"/>
              <a:t>(“work hard - play hard”)</a:t>
            </a:r>
          </a:p>
        </p:txBody>
      </p:sp>
      <p:sp>
        <p:nvSpPr>
          <p:cNvPr id="61444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What made BILC a success?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1445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46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1447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48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49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0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1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1452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1453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4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5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6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7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8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9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0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1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2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3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4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38" y="3284983"/>
            <a:ext cx="2597738" cy="3423645"/>
          </a:xfrm>
          <a:prstGeom prst="rect">
            <a:avLst/>
          </a:prstGeom>
        </p:spPr>
      </p:pic>
      <p:sp>
        <p:nvSpPr>
          <p:cNvPr id="25" name="Rectangle 3"/>
          <p:cNvSpPr txBox="1">
            <a:spLocks/>
          </p:cNvSpPr>
          <p:nvPr/>
        </p:nvSpPr>
        <p:spPr bwMode="auto">
          <a:xfrm>
            <a:off x="455245" y="3284983"/>
            <a:ext cx="8579296" cy="249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Hospitality of the host nations </a:t>
            </a:r>
          </a:p>
          <a:p>
            <a:r>
              <a:rPr lang="en-GB" sz="2400" dirty="0" smtClean="0"/>
              <a:t>Voluntary nature of the contributions</a:t>
            </a:r>
          </a:p>
          <a:p>
            <a:r>
              <a:rPr lang="en-GB" sz="2400" dirty="0" smtClean="0"/>
              <a:t>High level of expertise and professionalism</a:t>
            </a:r>
          </a:p>
          <a:p>
            <a:r>
              <a:rPr lang="en-GB" sz="2400" dirty="0" smtClean="0"/>
              <a:t>Willingness to share and exchange</a:t>
            </a:r>
          </a:p>
          <a:p>
            <a:r>
              <a:rPr lang="en-GB" sz="2400" dirty="0" smtClean="0"/>
              <a:t>Friendships</a:t>
            </a:r>
          </a:p>
        </p:txBody>
      </p:sp>
    </p:spTree>
    <p:extLst>
      <p:ext uri="{BB962C8B-B14F-4D97-AF65-F5344CB8AC3E}">
        <p14:creationId xmlns:p14="http://schemas.microsoft.com/office/powerpoint/2010/main" val="25751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2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GB" sz="2800" dirty="0" smtClean="0"/>
              <a:t>Devotion of individuals</a:t>
            </a:r>
          </a:p>
          <a:p>
            <a:r>
              <a:rPr lang="en-GB" sz="2800" dirty="0" smtClean="0"/>
              <a:t>BILC Secretariat</a:t>
            </a:r>
          </a:p>
        </p:txBody>
      </p:sp>
      <p:sp>
        <p:nvSpPr>
          <p:cNvPr id="61444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What made BILC a success?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1445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46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1447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48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49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0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1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1452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1453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4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5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6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7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8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9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0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1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2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3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4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527559"/>
              </p:ext>
            </p:extLst>
          </p:nvPr>
        </p:nvGraphicFramePr>
        <p:xfrm>
          <a:off x="971599" y="2780928"/>
          <a:ext cx="7074948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7474"/>
                <a:gridCol w="35374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Chairs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Secretaries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 J.J.N. Manson (GBR)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Maj F. A. Johnson  (GBR)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LtCol</a:t>
                      </a:r>
                      <a:r>
                        <a:rPr lang="en-US" dirty="0" smtClean="0"/>
                        <a:t> G.S. Goodman (GBR)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George Worrall (GBR)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Dr. Josef Rohrer (DEU)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Dr. Christopher </a:t>
                      </a:r>
                      <a:r>
                        <a:rPr lang="en-US" dirty="0" err="1" smtClean="0"/>
                        <a:t>Huellen</a:t>
                      </a:r>
                      <a:r>
                        <a:rPr lang="en-US" dirty="0" smtClean="0"/>
                        <a:t> (DEU)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0" dirty="0" smtClean="0"/>
                        <a:t>erbert </a:t>
                      </a:r>
                      <a:r>
                        <a:rPr lang="en-US" baseline="0" dirty="0" err="1" smtClean="0"/>
                        <a:t>Walinsky</a:t>
                      </a:r>
                      <a:r>
                        <a:rPr lang="en-US" baseline="0" dirty="0" smtClean="0"/>
                        <a:t> (DEU)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Hermann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Roder</a:t>
                      </a:r>
                      <a:r>
                        <a:rPr lang="en-US" baseline="0" dirty="0" smtClean="0"/>
                        <a:t> (DEU)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Dr. Ray Clifford (USA)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Peggy</a:t>
                      </a:r>
                      <a:r>
                        <a:rPr lang="en-US" baseline="0" dirty="0" smtClean="0"/>
                        <a:t> Garza (USA)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Dr. Richard Monaghan</a:t>
                      </a:r>
                      <a:r>
                        <a:rPr lang="en-US" baseline="0" dirty="0" smtClean="0"/>
                        <a:t> (CAN)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Keith Wert</a:t>
                      </a:r>
                      <a:r>
                        <a:rPr lang="en-US" baseline="0" dirty="0" smtClean="0"/>
                        <a:t> (USA)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Julie </a:t>
                      </a:r>
                      <a:r>
                        <a:rPr lang="en-US" dirty="0" err="1" smtClean="0"/>
                        <a:t>Dubeau</a:t>
                      </a:r>
                      <a:r>
                        <a:rPr lang="en-US" dirty="0" smtClean="0"/>
                        <a:t> (CAN)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Julie </a:t>
                      </a:r>
                      <a:r>
                        <a:rPr lang="en-US" dirty="0" err="1" smtClean="0"/>
                        <a:t>Dubeau</a:t>
                      </a:r>
                      <a:r>
                        <a:rPr lang="en-US" dirty="0" smtClean="0"/>
                        <a:t> (CAN)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Keith Wert (USA)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Jana</a:t>
                      </a:r>
                      <a:r>
                        <a:rPr lang="en-US" baseline="0" dirty="0" smtClean="0"/>
                        <a:t> Vasilj-Begovic (CAN)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hthoek 2"/>
          <p:cNvSpPr/>
          <p:nvPr/>
        </p:nvSpPr>
        <p:spPr>
          <a:xfrm rot="20237695">
            <a:off x="28826" y="3582326"/>
            <a:ext cx="82548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YOU!!</a:t>
            </a:r>
            <a:endParaRPr lang="nl-NL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547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5" name="Tijdelijke aanduiding voor inhoud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46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1447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48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49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0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1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1452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1453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4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5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6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7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8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9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0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1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2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3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4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71" y="1293035"/>
            <a:ext cx="7514806" cy="5273549"/>
          </a:xfrm>
          <a:prstGeom prst="rect">
            <a:avLst/>
          </a:prstGeom>
          <a:effectLst>
            <a:glow rad="228600">
              <a:srgbClr val="0033CC">
                <a:alpha val="4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402723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Tijdelijke aanduiding voor inhoud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7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9638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39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0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1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2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9643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9644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5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6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7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8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9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0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1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2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3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4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5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73" y="141288"/>
            <a:ext cx="6379053" cy="6702403"/>
          </a:xfr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4" name="Ovaal 3"/>
          <p:cNvSpPr/>
          <p:nvPr/>
        </p:nvSpPr>
        <p:spPr>
          <a:xfrm>
            <a:off x="2930236" y="1011239"/>
            <a:ext cx="4021282" cy="406400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al 26"/>
          <p:cNvSpPr/>
          <p:nvPr/>
        </p:nvSpPr>
        <p:spPr>
          <a:xfrm>
            <a:off x="2930236" y="2106759"/>
            <a:ext cx="3293919" cy="406400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al 27"/>
          <p:cNvSpPr/>
          <p:nvPr/>
        </p:nvSpPr>
        <p:spPr>
          <a:xfrm>
            <a:off x="2930236" y="3416014"/>
            <a:ext cx="3823855" cy="406400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kstvak 4"/>
          <p:cNvSpPr txBox="1"/>
          <p:nvPr/>
        </p:nvSpPr>
        <p:spPr>
          <a:xfrm>
            <a:off x="179388" y="3822414"/>
            <a:ext cx="223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Conference 1976, Quebec CAN</a:t>
            </a:r>
            <a:endParaRPr lang="en-GB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066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Origins of BILC</a:t>
            </a:r>
          </a:p>
        </p:txBody>
      </p:sp>
      <p:pic>
        <p:nvPicPr>
          <p:cNvPr id="63492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3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3494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5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6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7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8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3499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3500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1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2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3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4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5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6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7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8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9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10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11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7879">
            <a:off x="4704910" y="1315099"/>
            <a:ext cx="3746465" cy="2708158"/>
          </a:xfrm>
          <a:prstGeom prst="rect">
            <a:avLst/>
          </a:prstGeom>
          <a:solidFill>
            <a:srgbClr val="FF0000"/>
          </a:solidFill>
          <a:ln w="190500" cap="sq">
            <a:solidFill>
              <a:srgbClr val="FF99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0794">
            <a:off x="463999" y="1325223"/>
            <a:ext cx="4011645" cy="3129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473">
            <a:off x="2758875" y="3632300"/>
            <a:ext cx="4122056" cy="27411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Tijdelijke aanduiding voor inhoud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7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9638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39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0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1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2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9643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9644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5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6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7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8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9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0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1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2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3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4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5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73" y="141288"/>
            <a:ext cx="6379053" cy="6702403"/>
          </a:xfr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29" name="Ovaal 28"/>
          <p:cNvSpPr/>
          <p:nvPr/>
        </p:nvSpPr>
        <p:spPr>
          <a:xfrm>
            <a:off x="2925038" y="2324682"/>
            <a:ext cx="3293919" cy="4064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al 29"/>
          <p:cNvSpPr/>
          <p:nvPr/>
        </p:nvSpPr>
        <p:spPr>
          <a:xfrm>
            <a:off x="2925039" y="5229805"/>
            <a:ext cx="3293919" cy="40640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kstvak 4"/>
          <p:cNvSpPr txBox="1"/>
          <p:nvPr/>
        </p:nvSpPr>
        <p:spPr>
          <a:xfrm>
            <a:off x="179388" y="3822414"/>
            <a:ext cx="223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Conference 1976, Quebec CAN</a:t>
            </a:r>
            <a:endParaRPr lang="en-GB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39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Tijdelijke aanduiding voor inhoud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7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9638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39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0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1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2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9643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9644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5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6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7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8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49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0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1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2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3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4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9655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73" y="141288"/>
            <a:ext cx="6379053" cy="6702403"/>
          </a:xfr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31" name="Ovaal 30"/>
          <p:cNvSpPr/>
          <p:nvPr/>
        </p:nvSpPr>
        <p:spPr>
          <a:xfrm>
            <a:off x="2925038" y="708025"/>
            <a:ext cx="4275861" cy="406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al 31"/>
          <p:cNvSpPr/>
          <p:nvPr/>
        </p:nvSpPr>
        <p:spPr>
          <a:xfrm>
            <a:off x="2925037" y="1589808"/>
            <a:ext cx="1418363" cy="314325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al 32"/>
          <p:cNvSpPr/>
          <p:nvPr/>
        </p:nvSpPr>
        <p:spPr>
          <a:xfrm>
            <a:off x="2910987" y="1757098"/>
            <a:ext cx="1646963" cy="385887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al 33"/>
          <p:cNvSpPr/>
          <p:nvPr/>
        </p:nvSpPr>
        <p:spPr>
          <a:xfrm>
            <a:off x="2925037" y="2836718"/>
            <a:ext cx="4026481" cy="78249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al 34"/>
          <p:cNvSpPr/>
          <p:nvPr/>
        </p:nvSpPr>
        <p:spPr>
          <a:xfrm>
            <a:off x="2906850" y="3719944"/>
            <a:ext cx="4294049" cy="550719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al 35"/>
          <p:cNvSpPr/>
          <p:nvPr/>
        </p:nvSpPr>
        <p:spPr>
          <a:xfrm>
            <a:off x="2906850" y="4114800"/>
            <a:ext cx="3005577" cy="36368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al 36"/>
          <p:cNvSpPr/>
          <p:nvPr/>
        </p:nvSpPr>
        <p:spPr>
          <a:xfrm>
            <a:off x="2930236" y="4296641"/>
            <a:ext cx="3823855" cy="441614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al 37"/>
          <p:cNvSpPr/>
          <p:nvPr/>
        </p:nvSpPr>
        <p:spPr>
          <a:xfrm>
            <a:off x="2906849" y="5704608"/>
            <a:ext cx="4169359" cy="426027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kstvak 4"/>
          <p:cNvSpPr txBox="1"/>
          <p:nvPr/>
        </p:nvSpPr>
        <p:spPr>
          <a:xfrm>
            <a:off x="179388" y="3822414"/>
            <a:ext cx="2231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Conference 1976, Quebec CAN</a:t>
            </a:r>
            <a:endParaRPr lang="en-GB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ctieknop: Terug 1">
            <a:hlinkClick r:id="rId5" action="ppaction://hlinksldjump" highlightClick="1"/>
          </p:cNvPr>
          <p:cNvSpPr/>
          <p:nvPr/>
        </p:nvSpPr>
        <p:spPr>
          <a:xfrm>
            <a:off x="8389216" y="6335486"/>
            <a:ext cx="337872" cy="365760"/>
          </a:xfrm>
          <a:prstGeom prst="actionButtonReturn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5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Female Attendance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1445" name="Tijdelijke aanduiding voor inhoud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46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1447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48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49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0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1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1452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1453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4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5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6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7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8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9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0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1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2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3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4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graphicFrame>
        <p:nvGraphicFramePr>
          <p:cNvPr id="24" name="Grafiek 23">
            <a:hlinkClick r:id="rId4" action="ppaction://hlinksldjump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835794"/>
              </p:ext>
            </p:extLst>
          </p:nvPr>
        </p:nvGraphicFramePr>
        <p:xfrm>
          <a:off x="323528" y="1417638"/>
          <a:ext cx="8511648" cy="5251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2778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>
                <a:latin typeface="Calibri" pitchFamily="34" charset="0"/>
              </a:rPr>
              <a:t>Facts &amp; Figures</a:t>
            </a:r>
            <a:endParaRPr lang="en-GB" sz="4400" dirty="0">
              <a:latin typeface="Calibri" pitchFamily="34" charset="0"/>
            </a:endParaRPr>
          </a:p>
        </p:txBody>
      </p:sp>
      <p:pic>
        <p:nvPicPr>
          <p:cNvPr id="61445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46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1447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48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49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0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1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1452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1453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4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5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6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7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8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9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0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1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2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3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4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3" y="1916832"/>
            <a:ext cx="8975173" cy="3852193"/>
          </a:xfrm>
        </p:spPr>
      </p:pic>
      <p:sp>
        <p:nvSpPr>
          <p:cNvPr id="5" name="Tekstvak 4"/>
          <p:cNvSpPr txBox="1"/>
          <p:nvPr/>
        </p:nvSpPr>
        <p:spPr>
          <a:xfrm>
            <a:off x="140422" y="5759017"/>
            <a:ext cx="8896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BILC Seminar 2004, Riga LTV</a:t>
            </a:r>
            <a:endParaRPr lang="en-US" sz="2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50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 smtClean="0">
                <a:latin typeface="Calibri" pitchFamily="34" charset="0"/>
              </a:rPr>
              <a:t>Facts &amp; Figures</a:t>
            </a:r>
            <a:endParaRPr lang="en-GB" sz="4400" dirty="0">
              <a:latin typeface="Calibri" pitchFamily="34" charset="0"/>
            </a:endParaRPr>
          </a:p>
        </p:txBody>
      </p:sp>
      <p:pic>
        <p:nvPicPr>
          <p:cNvPr id="61445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46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1447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48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49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0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1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1452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1453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4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5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6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7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8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59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0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1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2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3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1464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Best arranged BILC Group Photo</a:t>
            </a:r>
            <a:endParaRPr lang="en-US" dirty="0"/>
          </a:p>
        </p:txBody>
      </p:sp>
      <p:pic>
        <p:nvPicPr>
          <p:cNvPr id="3" name="Afbeelding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5" y="1340768"/>
            <a:ext cx="8832649" cy="536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27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Origins of BILC</a:t>
            </a:r>
          </a:p>
        </p:txBody>
      </p:sp>
      <p:pic>
        <p:nvPicPr>
          <p:cNvPr id="63492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3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3494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5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6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7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8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3499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3500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1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2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3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4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5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6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7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8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9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10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11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7" y="1330036"/>
            <a:ext cx="4231603" cy="3173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8476">
            <a:off x="3898272" y="2786953"/>
            <a:ext cx="4957215" cy="3433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932768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Origins of BILC</a:t>
            </a:r>
          </a:p>
        </p:txBody>
      </p:sp>
      <p:pic>
        <p:nvPicPr>
          <p:cNvPr id="63492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3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3494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5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6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7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8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3499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3500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1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2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3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4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5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6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7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8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9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10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11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204" y="1385887"/>
            <a:ext cx="4516883" cy="2935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accent4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23" y="2348345"/>
            <a:ext cx="5605904" cy="3977522"/>
          </a:xfrm>
          <a:prstGeom prst="rect">
            <a:avLst/>
          </a:prstGeom>
          <a:ln>
            <a:solidFill>
              <a:srgbClr val="C0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3633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8" accel="12000" decel="12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39591"/>
          </a:xfrm>
        </p:spPr>
        <p:txBody>
          <a:bodyPr/>
          <a:lstStyle/>
          <a:p>
            <a:r>
              <a:rPr lang="en-GB" sz="2800" dirty="0" smtClean="0"/>
              <a:t>1962 &amp; 1963:	Conferences USAFE</a:t>
            </a:r>
          </a:p>
          <a:p>
            <a:pPr marL="742950" lvl="2" indent="-342900">
              <a:spcBef>
                <a:spcPts val="1800"/>
              </a:spcBef>
              <a:buSzPct val="70000"/>
              <a:buFont typeface="Wingdings" panose="05000000000000000000" pitchFamily="2" charset="2"/>
              <a:buChar char="Ø"/>
            </a:pPr>
            <a:r>
              <a:rPr lang="en-GB" dirty="0"/>
              <a:t>Identification and discussion of common language training problems</a:t>
            </a:r>
          </a:p>
          <a:p>
            <a:pPr>
              <a:spcBef>
                <a:spcPts val="1800"/>
              </a:spcBef>
            </a:pPr>
            <a:r>
              <a:rPr lang="en-GB" sz="2800" dirty="0" smtClean="0"/>
              <a:t>1964: Conference SHAPE</a:t>
            </a:r>
          </a:p>
          <a:p>
            <a:pPr>
              <a:spcBef>
                <a:spcPts val="1800"/>
              </a:spcBef>
            </a:pPr>
            <a:r>
              <a:rPr lang="en-GB" sz="2800" dirty="0" smtClean="0"/>
              <a:t>1965 &amp; 1966: Institute of Army Education (UK)</a:t>
            </a: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r>
              <a:rPr lang="en-GB" sz="2400" dirty="0" smtClean="0"/>
              <a:t>Permanent body to co-ordinate matters of international interest in the sphere of language training in the Armed Forces</a:t>
            </a: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r>
              <a:rPr lang="en-GB" sz="2400" dirty="0" smtClean="0"/>
              <a:t>Relation to NATO</a:t>
            </a: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r>
              <a:rPr lang="en-GB" sz="2400" dirty="0" smtClean="0"/>
              <a:t>UK first secretariat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</a:p>
        </p:txBody>
      </p:sp>
      <p:sp>
        <p:nvSpPr>
          <p:cNvPr id="63491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Origins of BILC</a:t>
            </a:r>
          </a:p>
        </p:txBody>
      </p:sp>
      <p:pic>
        <p:nvPicPr>
          <p:cNvPr id="63492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3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3494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5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6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7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8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3499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3500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1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2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3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4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5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6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7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8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9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10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11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74627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3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34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British </a:t>
            </a:r>
            <a:r>
              <a:rPr lang="en-US" sz="2800" dirty="0"/>
              <a:t>MOD Memorandum DS15/160/7, dated 26 July </a:t>
            </a:r>
            <a:r>
              <a:rPr lang="en-US" sz="2800" dirty="0" smtClean="0"/>
              <a:t>1966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3000" dirty="0" smtClean="0"/>
              <a:t>“</a:t>
            </a:r>
            <a:r>
              <a:rPr lang="en-US" sz="3000" b="1" dirty="0" smtClean="0"/>
              <a:t>Bureau for International Language Co-ordination</a:t>
            </a:r>
            <a:r>
              <a:rPr lang="en-US" sz="3000" dirty="0" smtClean="0"/>
              <a:t>” </a:t>
            </a:r>
          </a:p>
          <a:p>
            <a:pPr marL="400050" lvl="1" indent="0">
              <a:buNone/>
            </a:pPr>
            <a:r>
              <a:rPr lang="en-US" dirty="0" smtClean="0"/>
              <a:t>Responsibilities: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Publish annual bulletin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Convene annual conference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Encourage members to share reports on research and development with respect to language education and management</a:t>
            </a:r>
            <a:endParaRPr lang="en-GB" dirty="0" smtClean="0"/>
          </a:p>
        </p:txBody>
      </p:sp>
      <p:sp>
        <p:nvSpPr>
          <p:cNvPr id="63491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Origins of BILC</a:t>
            </a:r>
          </a:p>
        </p:txBody>
      </p:sp>
      <p:pic>
        <p:nvPicPr>
          <p:cNvPr id="63492" name="Tijdelijke aanduiding voor inhoud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3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3494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5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6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7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8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3499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3500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1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2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3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4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5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6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7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8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9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10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11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65230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2000"/>
            <a:lum/>
          </a:blip>
          <a:srcRect/>
          <a:stretch>
            <a:fillRect l="7000" t="3000" r="7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zelsoor 1"/>
          <p:cNvSpPr/>
          <p:nvPr/>
        </p:nvSpPr>
        <p:spPr>
          <a:xfrm>
            <a:off x="457200" y="1417638"/>
            <a:ext cx="8239735" cy="4052720"/>
          </a:xfrm>
          <a:prstGeom prst="foldedCorner">
            <a:avLst/>
          </a:prstGeom>
          <a:blipFill>
            <a:blip r:embed="rId4"/>
            <a:tile tx="0" ty="0" sx="100000" sy="100000" flip="none" algn="tl"/>
          </a:blip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0" name="Rectangle 2"/>
          <p:cNvSpPr>
            <a:spLocks noGrp="1"/>
          </p:cNvSpPr>
          <p:nvPr>
            <p:ph type="body" idx="1"/>
          </p:nvPr>
        </p:nvSpPr>
        <p:spPr>
          <a:xfrm>
            <a:off x="755650" y="2197768"/>
            <a:ext cx="7290897" cy="2261938"/>
          </a:xfrm>
        </p:spPr>
        <p:txBody>
          <a:bodyPr/>
          <a:lstStyle/>
          <a:p>
            <a:pPr marL="0" indent="0">
              <a:lnSpc>
                <a:spcPts val="4000"/>
              </a:lnSpc>
              <a:buNone/>
            </a:pPr>
            <a:r>
              <a:rPr lang="en-US" sz="2000" spc="-150" dirty="0">
                <a:latin typeface="Lucida Sans Typewriter" panose="020B0509030504030204" pitchFamily="49" charset="0"/>
              </a:rPr>
              <a:t>"... after multi-lateral private discussion, as a neutral, self-explanatory title with an easily </a:t>
            </a:r>
            <a:r>
              <a:rPr lang="en-US" sz="2000" spc="-100" dirty="0">
                <a:latin typeface="Lucida Sans Typewriter" panose="020B0509030504030204" pitchFamily="49" charset="0"/>
              </a:rPr>
              <a:t>remembered and pronounceable abbreviation</a:t>
            </a:r>
            <a:r>
              <a:rPr lang="en-US" sz="2000" spc="-150" dirty="0">
                <a:latin typeface="Lucida Sans Typewriter" panose="020B0509030504030204" pitchFamily="49" charset="0"/>
              </a:rPr>
              <a:t>." </a:t>
            </a:r>
            <a:r>
              <a:rPr lang="en-GB" dirty="0"/>
              <a:t>	</a:t>
            </a:r>
            <a:r>
              <a:rPr lang="en-GB" dirty="0" smtClean="0"/>
              <a:t>	</a:t>
            </a:r>
          </a:p>
        </p:txBody>
      </p:sp>
      <p:sp>
        <p:nvSpPr>
          <p:cNvPr id="63491" name="Titel 1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Why “BILC”?</a:t>
            </a:r>
            <a:endParaRPr lang="en-GB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3492" name="Tijdelijke aanduiding voor inhoud 2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41288"/>
            <a:ext cx="1152525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3" name="Group 26"/>
          <p:cNvGrpSpPr>
            <a:grpSpLocks/>
          </p:cNvGrpSpPr>
          <p:nvPr/>
        </p:nvGrpSpPr>
        <p:grpSpPr bwMode="auto">
          <a:xfrm>
            <a:off x="7956550" y="177800"/>
            <a:ext cx="954088" cy="833438"/>
            <a:chOff x="4532" y="1685"/>
            <a:chExt cx="3085" cy="2647"/>
          </a:xfrm>
        </p:grpSpPr>
        <p:sp>
          <p:nvSpPr>
            <p:cNvPr id="63494" name="Freeform 27"/>
            <p:cNvSpPr>
              <a:spLocks noEditPoints="1"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403 w 724"/>
                <a:gd name="T91" fmla="*/ 543 h 1525"/>
                <a:gd name="T92" fmla="*/ 403 w 724"/>
                <a:gd name="T93" fmla="*/ 259 h 1525"/>
                <a:gd name="T94" fmla="*/ 384 w 724"/>
                <a:gd name="T95" fmla="*/ 239 h 1525"/>
                <a:gd name="T96" fmla="*/ 359 w 724"/>
                <a:gd name="T97" fmla="*/ 214 h 1525"/>
                <a:gd name="T98" fmla="*/ 340 w 724"/>
                <a:gd name="T99" fmla="*/ 194 h 1525"/>
                <a:gd name="T100" fmla="*/ 321 w 724"/>
                <a:gd name="T101" fmla="*/ 627 h 1525"/>
                <a:gd name="T102" fmla="*/ 359 w 724"/>
                <a:gd name="T103" fmla="*/ 608 h 1525"/>
                <a:gd name="T104" fmla="*/ 384 w 724"/>
                <a:gd name="T105" fmla="*/ 588 h 1525"/>
                <a:gd name="T106" fmla="*/ 403 w 724"/>
                <a:gd name="T107" fmla="*/ 562 h 1525"/>
                <a:gd name="T108" fmla="*/ 403 w 724"/>
                <a:gd name="T109" fmla="*/ 1260 h 1525"/>
                <a:gd name="T110" fmla="*/ 403 w 724"/>
                <a:gd name="T111" fmla="*/ 847 h 1525"/>
                <a:gd name="T112" fmla="*/ 384 w 724"/>
                <a:gd name="T113" fmla="*/ 827 h 1525"/>
                <a:gd name="T114" fmla="*/ 359 w 724"/>
                <a:gd name="T115" fmla="*/ 801 h 1525"/>
                <a:gd name="T116" fmla="*/ 340 w 724"/>
                <a:gd name="T117" fmla="*/ 782 h 1525"/>
                <a:gd name="T118" fmla="*/ 321 w 724"/>
                <a:gd name="T119" fmla="*/ 1324 h 1525"/>
                <a:gd name="T120" fmla="*/ 359 w 724"/>
                <a:gd name="T121" fmla="*/ 1324 h 1525"/>
                <a:gd name="T122" fmla="*/ 384 w 724"/>
                <a:gd name="T123" fmla="*/ 1305 h 1525"/>
                <a:gd name="T124" fmla="*/ 403 w 724"/>
                <a:gd name="T125" fmla="*/ 1286 h 15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24"/>
                <a:gd name="T190" fmla="*/ 0 h 1525"/>
                <a:gd name="T191" fmla="*/ 724 w 724"/>
                <a:gd name="T192" fmla="*/ 1525 h 152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  <a:close/>
                  <a:moveTo>
                    <a:pt x="403" y="543"/>
                  </a:moveTo>
                  <a:lnTo>
                    <a:pt x="403" y="278"/>
                  </a:lnTo>
                  <a:lnTo>
                    <a:pt x="403" y="259"/>
                  </a:lnTo>
                  <a:lnTo>
                    <a:pt x="403" y="239"/>
                  </a:lnTo>
                  <a:lnTo>
                    <a:pt x="384" y="239"/>
                  </a:lnTo>
                  <a:lnTo>
                    <a:pt x="384" y="214"/>
                  </a:lnTo>
                  <a:lnTo>
                    <a:pt x="359" y="214"/>
                  </a:lnTo>
                  <a:lnTo>
                    <a:pt x="340" y="214"/>
                  </a:lnTo>
                  <a:lnTo>
                    <a:pt x="340" y="194"/>
                  </a:lnTo>
                  <a:lnTo>
                    <a:pt x="321" y="194"/>
                  </a:lnTo>
                  <a:lnTo>
                    <a:pt x="321" y="627"/>
                  </a:lnTo>
                  <a:lnTo>
                    <a:pt x="340" y="627"/>
                  </a:lnTo>
                  <a:lnTo>
                    <a:pt x="359" y="608"/>
                  </a:lnTo>
                  <a:lnTo>
                    <a:pt x="384" y="608"/>
                  </a:lnTo>
                  <a:lnTo>
                    <a:pt x="384" y="588"/>
                  </a:lnTo>
                  <a:lnTo>
                    <a:pt x="403" y="588"/>
                  </a:lnTo>
                  <a:lnTo>
                    <a:pt x="403" y="562"/>
                  </a:lnTo>
                  <a:lnTo>
                    <a:pt x="403" y="543"/>
                  </a:lnTo>
                  <a:close/>
                  <a:moveTo>
                    <a:pt x="403" y="1260"/>
                  </a:moveTo>
                  <a:lnTo>
                    <a:pt x="403" y="866"/>
                  </a:lnTo>
                  <a:lnTo>
                    <a:pt x="403" y="847"/>
                  </a:lnTo>
                  <a:lnTo>
                    <a:pt x="403" y="827"/>
                  </a:lnTo>
                  <a:lnTo>
                    <a:pt x="384" y="827"/>
                  </a:lnTo>
                  <a:lnTo>
                    <a:pt x="384" y="801"/>
                  </a:lnTo>
                  <a:lnTo>
                    <a:pt x="359" y="801"/>
                  </a:lnTo>
                  <a:lnTo>
                    <a:pt x="359" y="782"/>
                  </a:lnTo>
                  <a:lnTo>
                    <a:pt x="340" y="782"/>
                  </a:lnTo>
                  <a:lnTo>
                    <a:pt x="321" y="782"/>
                  </a:lnTo>
                  <a:lnTo>
                    <a:pt x="321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84" y="1324"/>
                  </a:lnTo>
                  <a:lnTo>
                    <a:pt x="384" y="1305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126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5" name="Freeform 28"/>
            <p:cNvSpPr>
              <a:spLocks/>
            </p:cNvSpPr>
            <p:nvPr/>
          </p:nvSpPr>
          <p:spPr bwMode="auto">
            <a:xfrm>
              <a:off x="4823" y="2535"/>
              <a:ext cx="724" cy="1525"/>
            </a:xfrm>
            <a:custGeom>
              <a:avLst/>
              <a:gdLst>
                <a:gd name="T0" fmla="*/ 0 w 724"/>
                <a:gd name="T1" fmla="*/ 0 h 1525"/>
                <a:gd name="T2" fmla="*/ 403 w 724"/>
                <a:gd name="T3" fmla="*/ 0 h 1525"/>
                <a:gd name="T4" fmla="*/ 422 w 724"/>
                <a:gd name="T5" fmla="*/ 20 h 1525"/>
                <a:gd name="T6" fmla="*/ 466 w 724"/>
                <a:gd name="T7" fmla="*/ 20 h 1525"/>
                <a:gd name="T8" fmla="*/ 510 w 724"/>
                <a:gd name="T9" fmla="*/ 20 h 1525"/>
                <a:gd name="T10" fmla="*/ 535 w 724"/>
                <a:gd name="T11" fmla="*/ 39 h 1525"/>
                <a:gd name="T12" fmla="*/ 573 w 724"/>
                <a:gd name="T13" fmla="*/ 39 h 1525"/>
                <a:gd name="T14" fmla="*/ 617 w 724"/>
                <a:gd name="T15" fmla="*/ 59 h 1525"/>
                <a:gd name="T16" fmla="*/ 636 w 724"/>
                <a:gd name="T17" fmla="*/ 84 h 1525"/>
                <a:gd name="T18" fmla="*/ 661 w 724"/>
                <a:gd name="T19" fmla="*/ 104 h 1525"/>
                <a:gd name="T20" fmla="*/ 680 w 724"/>
                <a:gd name="T21" fmla="*/ 130 h 1525"/>
                <a:gd name="T22" fmla="*/ 705 w 724"/>
                <a:gd name="T23" fmla="*/ 149 h 1525"/>
                <a:gd name="T24" fmla="*/ 705 w 724"/>
                <a:gd name="T25" fmla="*/ 194 h 1525"/>
                <a:gd name="T26" fmla="*/ 705 w 724"/>
                <a:gd name="T27" fmla="*/ 239 h 1525"/>
                <a:gd name="T28" fmla="*/ 724 w 724"/>
                <a:gd name="T29" fmla="*/ 278 h 1525"/>
                <a:gd name="T30" fmla="*/ 724 w 724"/>
                <a:gd name="T31" fmla="*/ 498 h 1525"/>
                <a:gd name="T32" fmla="*/ 705 w 724"/>
                <a:gd name="T33" fmla="*/ 543 h 1525"/>
                <a:gd name="T34" fmla="*/ 705 w 724"/>
                <a:gd name="T35" fmla="*/ 588 h 1525"/>
                <a:gd name="T36" fmla="*/ 680 w 724"/>
                <a:gd name="T37" fmla="*/ 608 h 1525"/>
                <a:gd name="T38" fmla="*/ 636 w 724"/>
                <a:gd name="T39" fmla="*/ 653 h 1525"/>
                <a:gd name="T40" fmla="*/ 592 w 724"/>
                <a:gd name="T41" fmla="*/ 672 h 1525"/>
                <a:gd name="T42" fmla="*/ 573 w 724"/>
                <a:gd name="T43" fmla="*/ 692 h 1525"/>
                <a:gd name="T44" fmla="*/ 535 w 724"/>
                <a:gd name="T45" fmla="*/ 717 h 1525"/>
                <a:gd name="T46" fmla="*/ 573 w 724"/>
                <a:gd name="T47" fmla="*/ 737 h 1525"/>
                <a:gd name="T48" fmla="*/ 617 w 724"/>
                <a:gd name="T49" fmla="*/ 737 h 1525"/>
                <a:gd name="T50" fmla="*/ 636 w 724"/>
                <a:gd name="T51" fmla="*/ 756 h 1525"/>
                <a:gd name="T52" fmla="*/ 680 w 724"/>
                <a:gd name="T53" fmla="*/ 801 h 1525"/>
                <a:gd name="T54" fmla="*/ 705 w 724"/>
                <a:gd name="T55" fmla="*/ 827 h 1525"/>
                <a:gd name="T56" fmla="*/ 724 w 724"/>
                <a:gd name="T57" fmla="*/ 866 h 1525"/>
                <a:gd name="T58" fmla="*/ 724 w 724"/>
                <a:gd name="T59" fmla="*/ 911 h 1525"/>
                <a:gd name="T60" fmla="*/ 724 w 724"/>
                <a:gd name="T61" fmla="*/ 1215 h 1525"/>
                <a:gd name="T62" fmla="*/ 724 w 724"/>
                <a:gd name="T63" fmla="*/ 1260 h 1525"/>
                <a:gd name="T64" fmla="*/ 724 w 724"/>
                <a:gd name="T65" fmla="*/ 1305 h 1525"/>
                <a:gd name="T66" fmla="*/ 705 w 724"/>
                <a:gd name="T67" fmla="*/ 1324 h 1525"/>
                <a:gd name="T68" fmla="*/ 705 w 724"/>
                <a:gd name="T69" fmla="*/ 1370 h 1525"/>
                <a:gd name="T70" fmla="*/ 680 w 724"/>
                <a:gd name="T71" fmla="*/ 1389 h 1525"/>
                <a:gd name="T72" fmla="*/ 661 w 724"/>
                <a:gd name="T73" fmla="*/ 1415 h 1525"/>
                <a:gd name="T74" fmla="*/ 636 w 724"/>
                <a:gd name="T75" fmla="*/ 1434 h 1525"/>
                <a:gd name="T76" fmla="*/ 617 w 724"/>
                <a:gd name="T77" fmla="*/ 1460 h 1525"/>
                <a:gd name="T78" fmla="*/ 573 w 724"/>
                <a:gd name="T79" fmla="*/ 1479 h 1525"/>
                <a:gd name="T80" fmla="*/ 554 w 724"/>
                <a:gd name="T81" fmla="*/ 1499 h 1525"/>
                <a:gd name="T82" fmla="*/ 510 w 724"/>
                <a:gd name="T83" fmla="*/ 1499 h 1525"/>
                <a:gd name="T84" fmla="*/ 491 w 724"/>
                <a:gd name="T85" fmla="*/ 1525 h 1525"/>
                <a:gd name="T86" fmla="*/ 447 w 724"/>
                <a:gd name="T87" fmla="*/ 1525 h 1525"/>
                <a:gd name="T88" fmla="*/ 403 w 724"/>
                <a:gd name="T89" fmla="*/ 1525 h 15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4"/>
                <a:gd name="T136" fmla="*/ 0 h 1525"/>
                <a:gd name="T137" fmla="*/ 724 w 724"/>
                <a:gd name="T138" fmla="*/ 1525 h 15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4" h="1525">
                  <a:moveTo>
                    <a:pt x="0" y="1525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22" y="20"/>
                  </a:lnTo>
                  <a:lnTo>
                    <a:pt x="447" y="20"/>
                  </a:lnTo>
                  <a:lnTo>
                    <a:pt x="466" y="20"/>
                  </a:lnTo>
                  <a:lnTo>
                    <a:pt x="491" y="20"/>
                  </a:lnTo>
                  <a:lnTo>
                    <a:pt x="510" y="20"/>
                  </a:lnTo>
                  <a:lnTo>
                    <a:pt x="535" y="20"/>
                  </a:lnTo>
                  <a:lnTo>
                    <a:pt x="535" y="39"/>
                  </a:lnTo>
                  <a:lnTo>
                    <a:pt x="554" y="39"/>
                  </a:lnTo>
                  <a:lnTo>
                    <a:pt x="573" y="39"/>
                  </a:lnTo>
                  <a:lnTo>
                    <a:pt x="592" y="59"/>
                  </a:lnTo>
                  <a:lnTo>
                    <a:pt x="617" y="59"/>
                  </a:lnTo>
                  <a:lnTo>
                    <a:pt x="617" y="84"/>
                  </a:lnTo>
                  <a:lnTo>
                    <a:pt x="636" y="84"/>
                  </a:lnTo>
                  <a:lnTo>
                    <a:pt x="636" y="104"/>
                  </a:lnTo>
                  <a:lnTo>
                    <a:pt x="661" y="104"/>
                  </a:lnTo>
                  <a:lnTo>
                    <a:pt x="661" y="130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705" y="149"/>
                  </a:lnTo>
                  <a:lnTo>
                    <a:pt x="705" y="175"/>
                  </a:lnTo>
                  <a:lnTo>
                    <a:pt x="705" y="194"/>
                  </a:lnTo>
                  <a:lnTo>
                    <a:pt x="705" y="214"/>
                  </a:lnTo>
                  <a:lnTo>
                    <a:pt x="705" y="239"/>
                  </a:lnTo>
                  <a:lnTo>
                    <a:pt x="724" y="259"/>
                  </a:lnTo>
                  <a:lnTo>
                    <a:pt x="724" y="278"/>
                  </a:lnTo>
                  <a:lnTo>
                    <a:pt x="724" y="478"/>
                  </a:lnTo>
                  <a:lnTo>
                    <a:pt x="724" y="498"/>
                  </a:lnTo>
                  <a:lnTo>
                    <a:pt x="705" y="517"/>
                  </a:lnTo>
                  <a:lnTo>
                    <a:pt x="705" y="543"/>
                  </a:lnTo>
                  <a:lnTo>
                    <a:pt x="705" y="562"/>
                  </a:lnTo>
                  <a:lnTo>
                    <a:pt x="705" y="588"/>
                  </a:lnTo>
                  <a:lnTo>
                    <a:pt x="680" y="588"/>
                  </a:lnTo>
                  <a:lnTo>
                    <a:pt x="680" y="608"/>
                  </a:lnTo>
                  <a:lnTo>
                    <a:pt x="661" y="627"/>
                  </a:lnTo>
                  <a:lnTo>
                    <a:pt x="636" y="653"/>
                  </a:lnTo>
                  <a:lnTo>
                    <a:pt x="617" y="672"/>
                  </a:lnTo>
                  <a:lnTo>
                    <a:pt x="592" y="672"/>
                  </a:lnTo>
                  <a:lnTo>
                    <a:pt x="592" y="692"/>
                  </a:lnTo>
                  <a:lnTo>
                    <a:pt x="573" y="692"/>
                  </a:lnTo>
                  <a:lnTo>
                    <a:pt x="554" y="692"/>
                  </a:lnTo>
                  <a:lnTo>
                    <a:pt x="535" y="717"/>
                  </a:lnTo>
                  <a:lnTo>
                    <a:pt x="554" y="717"/>
                  </a:lnTo>
                  <a:lnTo>
                    <a:pt x="573" y="737"/>
                  </a:lnTo>
                  <a:lnTo>
                    <a:pt x="592" y="737"/>
                  </a:lnTo>
                  <a:lnTo>
                    <a:pt x="617" y="737"/>
                  </a:lnTo>
                  <a:lnTo>
                    <a:pt x="617" y="756"/>
                  </a:lnTo>
                  <a:lnTo>
                    <a:pt x="636" y="756"/>
                  </a:lnTo>
                  <a:lnTo>
                    <a:pt x="661" y="782"/>
                  </a:lnTo>
                  <a:lnTo>
                    <a:pt x="680" y="801"/>
                  </a:lnTo>
                  <a:lnTo>
                    <a:pt x="680" y="827"/>
                  </a:lnTo>
                  <a:lnTo>
                    <a:pt x="705" y="827"/>
                  </a:lnTo>
                  <a:lnTo>
                    <a:pt x="705" y="847"/>
                  </a:lnTo>
                  <a:lnTo>
                    <a:pt x="724" y="866"/>
                  </a:lnTo>
                  <a:lnTo>
                    <a:pt x="724" y="892"/>
                  </a:lnTo>
                  <a:lnTo>
                    <a:pt x="724" y="911"/>
                  </a:lnTo>
                  <a:lnTo>
                    <a:pt x="724" y="930"/>
                  </a:lnTo>
                  <a:lnTo>
                    <a:pt x="724" y="1215"/>
                  </a:lnTo>
                  <a:lnTo>
                    <a:pt x="724" y="1240"/>
                  </a:lnTo>
                  <a:lnTo>
                    <a:pt x="724" y="1260"/>
                  </a:lnTo>
                  <a:lnTo>
                    <a:pt x="724" y="1286"/>
                  </a:lnTo>
                  <a:lnTo>
                    <a:pt x="724" y="1305"/>
                  </a:lnTo>
                  <a:lnTo>
                    <a:pt x="724" y="1324"/>
                  </a:lnTo>
                  <a:lnTo>
                    <a:pt x="705" y="1324"/>
                  </a:lnTo>
                  <a:lnTo>
                    <a:pt x="705" y="1344"/>
                  </a:lnTo>
                  <a:lnTo>
                    <a:pt x="705" y="1370"/>
                  </a:lnTo>
                  <a:lnTo>
                    <a:pt x="680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61" y="1415"/>
                  </a:lnTo>
                  <a:lnTo>
                    <a:pt x="661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7" y="1460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54" y="1499"/>
                  </a:lnTo>
                  <a:lnTo>
                    <a:pt x="535" y="1499"/>
                  </a:lnTo>
                  <a:lnTo>
                    <a:pt x="510" y="1499"/>
                  </a:lnTo>
                  <a:lnTo>
                    <a:pt x="510" y="1525"/>
                  </a:lnTo>
                  <a:lnTo>
                    <a:pt x="491" y="1525"/>
                  </a:lnTo>
                  <a:lnTo>
                    <a:pt x="466" y="1525"/>
                  </a:lnTo>
                  <a:lnTo>
                    <a:pt x="447" y="1525"/>
                  </a:lnTo>
                  <a:lnTo>
                    <a:pt x="422" y="1525"/>
                  </a:lnTo>
                  <a:lnTo>
                    <a:pt x="403" y="1525"/>
                  </a:lnTo>
                  <a:lnTo>
                    <a:pt x="0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6" name="Freeform 29"/>
            <p:cNvSpPr>
              <a:spLocks/>
            </p:cNvSpPr>
            <p:nvPr/>
          </p:nvSpPr>
          <p:spPr bwMode="auto">
            <a:xfrm>
              <a:off x="5144" y="2729"/>
              <a:ext cx="82" cy="433"/>
            </a:xfrm>
            <a:custGeom>
              <a:avLst/>
              <a:gdLst>
                <a:gd name="T0" fmla="*/ 82 w 82"/>
                <a:gd name="T1" fmla="*/ 349 h 433"/>
                <a:gd name="T2" fmla="*/ 82 w 82"/>
                <a:gd name="T3" fmla="*/ 84 h 433"/>
                <a:gd name="T4" fmla="*/ 82 w 82"/>
                <a:gd name="T5" fmla="*/ 65 h 433"/>
                <a:gd name="T6" fmla="*/ 82 w 82"/>
                <a:gd name="T7" fmla="*/ 45 h 433"/>
                <a:gd name="T8" fmla="*/ 63 w 82"/>
                <a:gd name="T9" fmla="*/ 45 h 433"/>
                <a:gd name="T10" fmla="*/ 63 w 82"/>
                <a:gd name="T11" fmla="*/ 20 h 433"/>
                <a:gd name="T12" fmla="*/ 38 w 82"/>
                <a:gd name="T13" fmla="*/ 20 h 433"/>
                <a:gd name="T14" fmla="*/ 19 w 82"/>
                <a:gd name="T15" fmla="*/ 20 h 433"/>
                <a:gd name="T16" fmla="*/ 19 w 82"/>
                <a:gd name="T17" fmla="*/ 0 h 433"/>
                <a:gd name="T18" fmla="*/ 0 w 82"/>
                <a:gd name="T19" fmla="*/ 0 h 433"/>
                <a:gd name="T20" fmla="*/ 0 w 82"/>
                <a:gd name="T21" fmla="*/ 433 h 433"/>
                <a:gd name="T22" fmla="*/ 19 w 82"/>
                <a:gd name="T23" fmla="*/ 433 h 433"/>
                <a:gd name="T24" fmla="*/ 38 w 82"/>
                <a:gd name="T25" fmla="*/ 414 h 433"/>
                <a:gd name="T26" fmla="*/ 63 w 82"/>
                <a:gd name="T27" fmla="*/ 414 h 433"/>
                <a:gd name="T28" fmla="*/ 63 w 82"/>
                <a:gd name="T29" fmla="*/ 394 h 433"/>
                <a:gd name="T30" fmla="*/ 82 w 82"/>
                <a:gd name="T31" fmla="*/ 394 h 433"/>
                <a:gd name="T32" fmla="*/ 82 w 82"/>
                <a:gd name="T33" fmla="*/ 368 h 433"/>
                <a:gd name="T34" fmla="*/ 82 w 82"/>
                <a:gd name="T35" fmla="*/ 349 h 4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433"/>
                <a:gd name="T56" fmla="*/ 82 w 82"/>
                <a:gd name="T57" fmla="*/ 433 h 4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433">
                  <a:moveTo>
                    <a:pt x="82" y="349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20"/>
                  </a:lnTo>
                  <a:lnTo>
                    <a:pt x="38" y="20"/>
                  </a:lnTo>
                  <a:lnTo>
                    <a:pt x="19" y="2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433"/>
                  </a:lnTo>
                  <a:lnTo>
                    <a:pt x="19" y="433"/>
                  </a:lnTo>
                  <a:lnTo>
                    <a:pt x="38" y="414"/>
                  </a:lnTo>
                  <a:lnTo>
                    <a:pt x="63" y="414"/>
                  </a:lnTo>
                  <a:lnTo>
                    <a:pt x="63" y="394"/>
                  </a:lnTo>
                  <a:lnTo>
                    <a:pt x="82" y="394"/>
                  </a:lnTo>
                  <a:lnTo>
                    <a:pt x="82" y="368"/>
                  </a:lnTo>
                  <a:lnTo>
                    <a:pt x="82" y="349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7" name="Freeform 30"/>
            <p:cNvSpPr>
              <a:spLocks/>
            </p:cNvSpPr>
            <p:nvPr/>
          </p:nvSpPr>
          <p:spPr bwMode="auto">
            <a:xfrm>
              <a:off x="5144" y="3317"/>
              <a:ext cx="82" cy="542"/>
            </a:xfrm>
            <a:custGeom>
              <a:avLst/>
              <a:gdLst>
                <a:gd name="T0" fmla="*/ 82 w 82"/>
                <a:gd name="T1" fmla="*/ 478 h 542"/>
                <a:gd name="T2" fmla="*/ 82 w 82"/>
                <a:gd name="T3" fmla="*/ 84 h 542"/>
                <a:gd name="T4" fmla="*/ 82 w 82"/>
                <a:gd name="T5" fmla="*/ 65 h 542"/>
                <a:gd name="T6" fmla="*/ 82 w 82"/>
                <a:gd name="T7" fmla="*/ 45 h 542"/>
                <a:gd name="T8" fmla="*/ 63 w 82"/>
                <a:gd name="T9" fmla="*/ 45 h 542"/>
                <a:gd name="T10" fmla="*/ 63 w 82"/>
                <a:gd name="T11" fmla="*/ 19 h 542"/>
                <a:gd name="T12" fmla="*/ 38 w 82"/>
                <a:gd name="T13" fmla="*/ 19 h 542"/>
                <a:gd name="T14" fmla="*/ 38 w 82"/>
                <a:gd name="T15" fmla="*/ 0 h 542"/>
                <a:gd name="T16" fmla="*/ 19 w 82"/>
                <a:gd name="T17" fmla="*/ 0 h 542"/>
                <a:gd name="T18" fmla="*/ 0 w 82"/>
                <a:gd name="T19" fmla="*/ 0 h 542"/>
                <a:gd name="T20" fmla="*/ 0 w 82"/>
                <a:gd name="T21" fmla="*/ 542 h 542"/>
                <a:gd name="T22" fmla="*/ 19 w 82"/>
                <a:gd name="T23" fmla="*/ 542 h 542"/>
                <a:gd name="T24" fmla="*/ 38 w 82"/>
                <a:gd name="T25" fmla="*/ 542 h 542"/>
                <a:gd name="T26" fmla="*/ 63 w 82"/>
                <a:gd name="T27" fmla="*/ 542 h 542"/>
                <a:gd name="T28" fmla="*/ 63 w 82"/>
                <a:gd name="T29" fmla="*/ 523 h 542"/>
                <a:gd name="T30" fmla="*/ 82 w 82"/>
                <a:gd name="T31" fmla="*/ 523 h 542"/>
                <a:gd name="T32" fmla="*/ 82 w 82"/>
                <a:gd name="T33" fmla="*/ 504 h 542"/>
                <a:gd name="T34" fmla="*/ 82 w 82"/>
                <a:gd name="T35" fmla="*/ 478 h 5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2"/>
                <a:gd name="T55" fmla="*/ 0 h 542"/>
                <a:gd name="T56" fmla="*/ 82 w 82"/>
                <a:gd name="T57" fmla="*/ 542 h 5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2" h="542">
                  <a:moveTo>
                    <a:pt x="82" y="478"/>
                  </a:moveTo>
                  <a:lnTo>
                    <a:pt x="82" y="84"/>
                  </a:lnTo>
                  <a:lnTo>
                    <a:pt x="82" y="65"/>
                  </a:lnTo>
                  <a:lnTo>
                    <a:pt x="82" y="45"/>
                  </a:lnTo>
                  <a:lnTo>
                    <a:pt x="63" y="45"/>
                  </a:lnTo>
                  <a:lnTo>
                    <a:pt x="63" y="19"/>
                  </a:lnTo>
                  <a:lnTo>
                    <a:pt x="38" y="19"/>
                  </a:lnTo>
                  <a:lnTo>
                    <a:pt x="38" y="0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542"/>
                  </a:lnTo>
                  <a:lnTo>
                    <a:pt x="19" y="542"/>
                  </a:lnTo>
                  <a:lnTo>
                    <a:pt x="38" y="542"/>
                  </a:lnTo>
                  <a:lnTo>
                    <a:pt x="63" y="542"/>
                  </a:lnTo>
                  <a:lnTo>
                    <a:pt x="63" y="523"/>
                  </a:lnTo>
                  <a:lnTo>
                    <a:pt x="82" y="523"/>
                  </a:lnTo>
                  <a:lnTo>
                    <a:pt x="82" y="504"/>
                  </a:lnTo>
                  <a:lnTo>
                    <a:pt x="82" y="478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498" name="Rectangle 31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3499" name="Rectangle 32"/>
            <p:cNvSpPr>
              <a:spLocks noChangeArrowheads="1"/>
            </p:cNvSpPr>
            <p:nvPr/>
          </p:nvSpPr>
          <p:spPr bwMode="auto">
            <a:xfrm>
              <a:off x="5610" y="2535"/>
              <a:ext cx="321" cy="1525"/>
            </a:xfrm>
            <a:prstGeom prst="rect">
              <a:avLst/>
            </a:prstGeom>
            <a:noFill/>
            <a:ln w="0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altLang="nl-NL" sz="4000" b="1"/>
            </a:p>
          </p:txBody>
        </p:sp>
        <p:sp>
          <p:nvSpPr>
            <p:cNvPr id="63500" name="Freeform 33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1" name="Freeform 34"/>
            <p:cNvSpPr>
              <a:spLocks/>
            </p:cNvSpPr>
            <p:nvPr/>
          </p:nvSpPr>
          <p:spPr bwMode="auto">
            <a:xfrm>
              <a:off x="6013" y="2535"/>
              <a:ext cx="592" cy="1525"/>
            </a:xfrm>
            <a:custGeom>
              <a:avLst/>
              <a:gdLst>
                <a:gd name="T0" fmla="*/ 592 w 592"/>
                <a:gd name="T1" fmla="*/ 1525 h 1525"/>
                <a:gd name="T2" fmla="*/ 0 w 592"/>
                <a:gd name="T3" fmla="*/ 1525 h 1525"/>
                <a:gd name="T4" fmla="*/ 0 w 592"/>
                <a:gd name="T5" fmla="*/ 0 h 1525"/>
                <a:gd name="T6" fmla="*/ 321 w 592"/>
                <a:gd name="T7" fmla="*/ 0 h 1525"/>
                <a:gd name="T8" fmla="*/ 321 w 592"/>
                <a:gd name="T9" fmla="*/ 1324 h 1525"/>
                <a:gd name="T10" fmla="*/ 592 w 592"/>
                <a:gd name="T11" fmla="*/ 1324 h 1525"/>
                <a:gd name="T12" fmla="*/ 592 w 592"/>
                <a:gd name="T13" fmla="*/ 1525 h 15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2"/>
                <a:gd name="T22" fmla="*/ 0 h 1525"/>
                <a:gd name="T23" fmla="*/ 592 w 592"/>
                <a:gd name="T24" fmla="*/ 1525 h 15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2" h="1525">
                  <a:moveTo>
                    <a:pt x="592" y="1525"/>
                  </a:moveTo>
                  <a:lnTo>
                    <a:pt x="0" y="1525"/>
                  </a:lnTo>
                  <a:lnTo>
                    <a:pt x="0" y="0"/>
                  </a:lnTo>
                  <a:lnTo>
                    <a:pt x="321" y="0"/>
                  </a:lnTo>
                  <a:lnTo>
                    <a:pt x="321" y="1324"/>
                  </a:lnTo>
                  <a:lnTo>
                    <a:pt x="592" y="1324"/>
                  </a:lnTo>
                  <a:lnTo>
                    <a:pt x="592" y="1525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2" name="Freeform 35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3" name="Freeform 36"/>
            <p:cNvSpPr>
              <a:spLocks/>
            </p:cNvSpPr>
            <p:nvPr/>
          </p:nvSpPr>
          <p:spPr bwMode="auto">
            <a:xfrm>
              <a:off x="6674" y="2535"/>
              <a:ext cx="699" cy="1544"/>
            </a:xfrm>
            <a:custGeom>
              <a:avLst/>
              <a:gdLst>
                <a:gd name="T0" fmla="*/ 403 w 699"/>
                <a:gd name="T1" fmla="*/ 239 h 1544"/>
                <a:gd name="T2" fmla="*/ 359 w 699"/>
                <a:gd name="T3" fmla="*/ 194 h 1544"/>
                <a:gd name="T4" fmla="*/ 315 w 699"/>
                <a:gd name="T5" fmla="*/ 214 h 1544"/>
                <a:gd name="T6" fmla="*/ 315 w 699"/>
                <a:gd name="T7" fmla="*/ 1305 h 1544"/>
                <a:gd name="T8" fmla="*/ 359 w 699"/>
                <a:gd name="T9" fmla="*/ 1324 h 1544"/>
                <a:gd name="T10" fmla="*/ 403 w 699"/>
                <a:gd name="T11" fmla="*/ 1305 h 1544"/>
                <a:gd name="T12" fmla="*/ 699 w 699"/>
                <a:gd name="T13" fmla="*/ 911 h 1544"/>
                <a:gd name="T14" fmla="*/ 699 w 699"/>
                <a:gd name="T15" fmla="*/ 1344 h 1544"/>
                <a:gd name="T16" fmla="*/ 680 w 699"/>
                <a:gd name="T17" fmla="*/ 1415 h 1544"/>
                <a:gd name="T18" fmla="*/ 636 w 699"/>
                <a:gd name="T19" fmla="*/ 1434 h 1544"/>
                <a:gd name="T20" fmla="*/ 611 w 699"/>
                <a:gd name="T21" fmla="*/ 1479 h 1544"/>
                <a:gd name="T22" fmla="*/ 573 w 699"/>
                <a:gd name="T23" fmla="*/ 1499 h 1544"/>
                <a:gd name="T24" fmla="*/ 529 w 699"/>
                <a:gd name="T25" fmla="*/ 1525 h 1544"/>
                <a:gd name="T26" fmla="*/ 466 w 699"/>
                <a:gd name="T27" fmla="*/ 1525 h 1544"/>
                <a:gd name="T28" fmla="*/ 403 w 699"/>
                <a:gd name="T29" fmla="*/ 1544 h 1544"/>
                <a:gd name="T30" fmla="*/ 340 w 699"/>
                <a:gd name="T31" fmla="*/ 1544 h 1544"/>
                <a:gd name="T32" fmla="*/ 277 w 699"/>
                <a:gd name="T33" fmla="*/ 1544 h 1544"/>
                <a:gd name="T34" fmla="*/ 208 w 699"/>
                <a:gd name="T35" fmla="*/ 1525 h 1544"/>
                <a:gd name="T36" fmla="*/ 145 w 699"/>
                <a:gd name="T37" fmla="*/ 1499 h 1544"/>
                <a:gd name="T38" fmla="*/ 82 w 699"/>
                <a:gd name="T39" fmla="*/ 1479 h 1544"/>
                <a:gd name="T40" fmla="*/ 63 w 699"/>
                <a:gd name="T41" fmla="*/ 1434 h 1544"/>
                <a:gd name="T42" fmla="*/ 19 w 699"/>
                <a:gd name="T43" fmla="*/ 1415 h 1544"/>
                <a:gd name="T44" fmla="*/ 0 w 699"/>
                <a:gd name="T45" fmla="*/ 1370 h 1544"/>
                <a:gd name="T46" fmla="*/ 0 w 699"/>
                <a:gd name="T47" fmla="*/ 1305 h 1544"/>
                <a:gd name="T48" fmla="*/ 0 w 699"/>
                <a:gd name="T49" fmla="*/ 278 h 1544"/>
                <a:gd name="T50" fmla="*/ 0 w 699"/>
                <a:gd name="T51" fmla="*/ 214 h 1544"/>
                <a:gd name="T52" fmla="*/ 19 w 699"/>
                <a:gd name="T53" fmla="*/ 149 h 1544"/>
                <a:gd name="T54" fmla="*/ 38 w 699"/>
                <a:gd name="T55" fmla="*/ 104 h 1544"/>
                <a:gd name="T56" fmla="*/ 82 w 699"/>
                <a:gd name="T57" fmla="*/ 84 h 1544"/>
                <a:gd name="T58" fmla="*/ 107 w 699"/>
                <a:gd name="T59" fmla="*/ 39 h 1544"/>
                <a:gd name="T60" fmla="*/ 145 w 699"/>
                <a:gd name="T61" fmla="*/ 20 h 1544"/>
                <a:gd name="T62" fmla="*/ 208 w 699"/>
                <a:gd name="T63" fmla="*/ 20 h 1544"/>
                <a:gd name="T64" fmla="*/ 277 w 699"/>
                <a:gd name="T65" fmla="*/ 0 h 1544"/>
                <a:gd name="T66" fmla="*/ 340 w 699"/>
                <a:gd name="T67" fmla="*/ 0 h 1544"/>
                <a:gd name="T68" fmla="*/ 403 w 699"/>
                <a:gd name="T69" fmla="*/ 0 h 1544"/>
                <a:gd name="T70" fmla="*/ 466 w 699"/>
                <a:gd name="T71" fmla="*/ 0 h 1544"/>
                <a:gd name="T72" fmla="*/ 510 w 699"/>
                <a:gd name="T73" fmla="*/ 20 h 1544"/>
                <a:gd name="T74" fmla="*/ 573 w 699"/>
                <a:gd name="T75" fmla="*/ 20 h 1544"/>
                <a:gd name="T76" fmla="*/ 611 w 699"/>
                <a:gd name="T77" fmla="*/ 59 h 1544"/>
                <a:gd name="T78" fmla="*/ 655 w 699"/>
                <a:gd name="T79" fmla="*/ 84 h 1544"/>
                <a:gd name="T80" fmla="*/ 680 w 699"/>
                <a:gd name="T81" fmla="*/ 149 h 1544"/>
                <a:gd name="T82" fmla="*/ 699 w 699"/>
                <a:gd name="T83" fmla="*/ 194 h 1544"/>
                <a:gd name="T84" fmla="*/ 699 w 699"/>
                <a:gd name="T85" fmla="*/ 259 h 154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99"/>
                <a:gd name="T130" fmla="*/ 0 h 1544"/>
                <a:gd name="T131" fmla="*/ 699 w 699"/>
                <a:gd name="T132" fmla="*/ 1544 h 154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99" h="1544">
                  <a:moveTo>
                    <a:pt x="699" y="543"/>
                  </a:moveTo>
                  <a:lnTo>
                    <a:pt x="403" y="543"/>
                  </a:lnTo>
                  <a:lnTo>
                    <a:pt x="403" y="239"/>
                  </a:lnTo>
                  <a:lnTo>
                    <a:pt x="403" y="214"/>
                  </a:lnTo>
                  <a:lnTo>
                    <a:pt x="378" y="194"/>
                  </a:lnTo>
                  <a:lnTo>
                    <a:pt x="359" y="194"/>
                  </a:lnTo>
                  <a:lnTo>
                    <a:pt x="340" y="194"/>
                  </a:lnTo>
                  <a:lnTo>
                    <a:pt x="340" y="214"/>
                  </a:lnTo>
                  <a:lnTo>
                    <a:pt x="315" y="214"/>
                  </a:lnTo>
                  <a:lnTo>
                    <a:pt x="315" y="239"/>
                  </a:lnTo>
                  <a:lnTo>
                    <a:pt x="315" y="1286"/>
                  </a:lnTo>
                  <a:lnTo>
                    <a:pt x="315" y="1305"/>
                  </a:lnTo>
                  <a:lnTo>
                    <a:pt x="315" y="1324"/>
                  </a:lnTo>
                  <a:lnTo>
                    <a:pt x="340" y="1324"/>
                  </a:lnTo>
                  <a:lnTo>
                    <a:pt x="359" y="1324"/>
                  </a:lnTo>
                  <a:lnTo>
                    <a:pt x="378" y="1324"/>
                  </a:lnTo>
                  <a:lnTo>
                    <a:pt x="403" y="1324"/>
                  </a:lnTo>
                  <a:lnTo>
                    <a:pt x="403" y="1305"/>
                  </a:lnTo>
                  <a:lnTo>
                    <a:pt x="403" y="1286"/>
                  </a:lnTo>
                  <a:lnTo>
                    <a:pt x="403" y="911"/>
                  </a:lnTo>
                  <a:lnTo>
                    <a:pt x="699" y="911"/>
                  </a:lnTo>
                  <a:lnTo>
                    <a:pt x="699" y="1305"/>
                  </a:lnTo>
                  <a:lnTo>
                    <a:pt x="699" y="1324"/>
                  </a:lnTo>
                  <a:lnTo>
                    <a:pt x="699" y="1344"/>
                  </a:lnTo>
                  <a:lnTo>
                    <a:pt x="699" y="1370"/>
                  </a:lnTo>
                  <a:lnTo>
                    <a:pt x="680" y="1389"/>
                  </a:lnTo>
                  <a:lnTo>
                    <a:pt x="680" y="1415"/>
                  </a:lnTo>
                  <a:lnTo>
                    <a:pt x="655" y="1415"/>
                  </a:lnTo>
                  <a:lnTo>
                    <a:pt x="655" y="1434"/>
                  </a:lnTo>
                  <a:lnTo>
                    <a:pt x="636" y="1434"/>
                  </a:lnTo>
                  <a:lnTo>
                    <a:pt x="636" y="1460"/>
                  </a:lnTo>
                  <a:lnTo>
                    <a:pt x="611" y="1460"/>
                  </a:lnTo>
                  <a:lnTo>
                    <a:pt x="611" y="1479"/>
                  </a:lnTo>
                  <a:lnTo>
                    <a:pt x="592" y="1479"/>
                  </a:lnTo>
                  <a:lnTo>
                    <a:pt x="573" y="1479"/>
                  </a:lnTo>
                  <a:lnTo>
                    <a:pt x="573" y="1499"/>
                  </a:lnTo>
                  <a:lnTo>
                    <a:pt x="548" y="1499"/>
                  </a:lnTo>
                  <a:lnTo>
                    <a:pt x="529" y="1499"/>
                  </a:lnTo>
                  <a:lnTo>
                    <a:pt x="529" y="1525"/>
                  </a:lnTo>
                  <a:lnTo>
                    <a:pt x="510" y="1525"/>
                  </a:lnTo>
                  <a:lnTo>
                    <a:pt x="492" y="1525"/>
                  </a:lnTo>
                  <a:lnTo>
                    <a:pt x="466" y="1525"/>
                  </a:lnTo>
                  <a:lnTo>
                    <a:pt x="447" y="1544"/>
                  </a:lnTo>
                  <a:lnTo>
                    <a:pt x="422" y="1544"/>
                  </a:lnTo>
                  <a:lnTo>
                    <a:pt x="403" y="1544"/>
                  </a:lnTo>
                  <a:lnTo>
                    <a:pt x="378" y="1544"/>
                  </a:lnTo>
                  <a:lnTo>
                    <a:pt x="359" y="1544"/>
                  </a:lnTo>
                  <a:lnTo>
                    <a:pt x="340" y="1544"/>
                  </a:lnTo>
                  <a:lnTo>
                    <a:pt x="315" y="1544"/>
                  </a:lnTo>
                  <a:lnTo>
                    <a:pt x="296" y="1544"/>
                  </a:lnTo>
                  <a:lnTo>
                    <a:pt x="277" y="1544"/>
                  </a:lnTo>
                  <a:lnTo>
                    <a:pt x="252" y="1544"/>
                  </a:lnTo>
                  <a:lnTo>
                    <a:pt x="233" y="1525"/>
                  </a:lnTo>
                  <a:lnTo>
                    <a:pt x="208" y="1525"/>
                  </a:lnTo>
                  <a:lnTo>
                    <a:pt x="189" y="1525"/>
                  </a:lnTo>
                  <a:lnTo>
                    <a:pt x="164" y="1525"/>
                  </a:lnTo>
                  <a:lnTo>
                    <a:pt x="145" y="1499"/>
                  </a:lnTo>
                  <a:lnTo>
                    <a:pt x="126" y="1499"/>
                  </a:lnTo>
                  <a:lnTo>
                    <a:pt x="107" y="1479"/>
                  </a:lnTo>
                  <a:lnTo>
                    <a:pt x="82" y="1479"/>
                  </a:lnTo>
                  <a:lnTo>
                    <a:pt x="82" y="1460"/>
                  </a:lnTo>
                  <a:lnTo>
                    <a:pt x="63" y="1460"/>
                  </a:lnTo>
                  <a:lnTo>
                    <a:pt x="63" y="1434"/>
                  </a:lnTo>
                  <a:lnTo>
                    <a:pt x="38" y="1434"/>
                  </a:lnTo>
                  <a:lnTo>
                    <a:pt x="38" y="1415"/>
                  </a:lnTo>
                  <a:lnTo>
                    <a:pt x="19" y="1415"/>
                  </a:lnTo>
                  <a:lnTo>
                    <a:pt x="19" y="1389"/>
                  </a:lnTo>
                  <a:lnTo>
                    <a:pt x="19" y="1370"/>
                  </a:lnTo>
                  <a:lnTo>
                    <a:pt x="0" y="1370"/>
                  </a:lnTo>
                  <a:lnTo>
                    <a:pt x="0" y="1344"/>
                  </a:lnTo>
                  <a:lnTo>
                    <a:pt x="0" y="1324"/>
                  </a:lnTo>
                  <a:lnTo>
                    <a:pt x="0" y="1305"/>
                  </a:lnTo>
                  <a:lnTo>
                    <a:pt x="0" y="1286"/>
                  </a:lnTo>
                  <a:lnTo>
                    <a:pt x="0" y="1260"/>
                  </a:lnTo>
                  <a:lnTo>
                    <a:pt x="0" y="278"/>
                  </a:lnTo>
                  <a:lnTo>
                    <a:pt x="0" y="259"/>
                  </a:lnTo>
                  <a:lnTo>
                    <a:pt x="0" y="239"/>
                  </a:lnTo>
                  <a:lnTo>
                    <a:pt x="0" y="214"/>
                  </a:lnTo>
                  <a:lnTo>
                    <a:pt x="0" y="194"/>
                  </a:lnTo>
                  <a:lnTo>
                    <a:pt x="19" y="175"/>
                  </a:lnTo>
                  <a:lnTo>
                    <a:pt x="19" y="149"/>
                  </a:lnTo>
                  <a:lnTo>
                    <a:pt x="19" y="130"/>
                  </a:lnTo>
                  <a:lnTo>
                    <a:pt x="38" y="130"/>
                  </a:lnTo>
                  <a:lnTo>
                    <a:pt x="38" y="104"/>
                  </a:lnTo>
                  <a:lnTo>
                    <a:pt x="63" y="104"/>
                  </a:lnTo>
                  <a:lnTo>
                    <a:pt x="63" y="84"/>
                  </a:lnTo>
                  <a:lnTo>
                    <a:pt x="82" y="84"/>
                  </a:lnTo>
                  <a:lnTo>
                    <a:pt x="82" y="59"/>
                  </a:lnTo>
                  <a:lnTo>
                    <a:pt x="107" y="59"/>
                  </a:lnTo>
                  <a:lnTo>
                    <a:pt x="107" y="39"/>
                  </a:lnTo>
                  <a:lnTo>
                    <a:pt x="126" y="39"/>
                  </a:lnTo>
                  <a:lnTo>
                    <a:pt x="145" y="39"/>
                  </a:lnTo>
                  <a:lnTo>
                    <a:pt x="145" y="20"/>
                  </a:lnTo>
                  <a:lnTo>
                    <a:pt x="164" y="20"/>
                  </a:lnTo>
                  <a:lnTo>
                    <a:pt x="189" y="20"/>
                  </a:lnTo>
                  <a:lnTo>
                    <a:pt x="208" y="20"/>
                  </a:lnTo>
                  <a:lnTo>
                    <a:pt x="233" y="0"/>
                  </a:lnTo>
                  <a:lnTo>
                    <a:pt x="252" y="0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15" y="0"/>
                  </a:lnTo>
                  <a:lnTo>
                    <a:pt x="340" y="0"/>
                  </a:lnTo>
                  <a:lnTo>
                    <a:pt x="359" y="0"/>
                  </a:lnTo>
                  <a:lnTo>
                    <a:pt x="378" y="0"/>
                  </a:lnTo>
                  <a:lnTo>
                    <a:pt x="403" y="0"/>
                  </a:lnTo>
                  <a:lnTo>
                    <a:pt x="422" y="0"/>
                  </a:lnTo>
                  <a:lnTo>
                    <a:pt x="447" y="0"/>
                  </a:lnTo>
                  <a:lnTo>
                    <a:pt x="466" y="0"/>
                  </a:lnTo>
                  <a:lnTo>
                    <a:pt x="492" y="0"/>
                  </a:lnTo>
                  <a:lnTo>
                    <a:pt x="510" y="0"/>
                  </a:lnTo>
                  <a:lnTo>
                    <a:pt x="510" y="20"/>
                  </a:lnTo>
                  <a:lnTo>
                    <a:pt x="529" y="20"/>
                  </a:lnTo>
                  <a:lnTo>
                    <a:pt x="548" y="20"/>
                  </a:lnTo>
                  <a:lnTo>
                    <a:pt x="573" y="20"/>
                  </a:lnTo>
                  <a:lnTo>
                    <a:pt x="592" y="39"/>
                  </a:lnTo>
                  <a:lnTo>
                    <a:pt x="611" y="39"/>
                  </a:lnTo>
                  <a:lnTo>
                    <a:pt x="611" y="59"/>
                  </a:lnTo>
                  <a:lnTo>
                    <a:pt x="636" y="59"/>
                  </a:lnTo>
                  <a:lnTo>
                    <a:pt x="636" y="84"/>
                  </a:lnTo>
                  <a:lnTo>
                    <a:pt x="655" y="84"/>
                  </a:lnTo>
                  <a:lnTo>
                    <a:pt x="655" y="104"/>
                  </a:lnTo>
                  <a:lnTo>
                    <a:pt x="680" y="130"/>
                  </a:lnTo>
                  <a:lnTo>
                    <a:pt x="680" y="149"/>
                  </a:lnTo>
                  <a:lnTo>
                    <a:pt x="699" y="149"/>
                  </a:lnTo>
                  <a:lnTo>
                    <a:pt x="699" y="175"/>
                  </a:lnTo>
                  <a:lnTo>
                    <a:pt x="699" y="194"/>
                  </a:lnTo>
                  <a:lnTo>
                    <a:pt x="699" y="214"/>
                  </a:lnTo>
                  <a:lnTo>
                    <a:pt x="699" y="239"/>
                  </a:lnTo>
                  <a:lnTo>
                    <a:pt x="699" y="259"/>
                  </a:lnTo>
                  <a:lnTo>
                    <a:pt x="699" y="543"/>
                  </a:lnTo>
                </a:path>
              </a:pathLst>
            </a:custGeom>
            <a:noFill/>
            <a:ln w="0">
              <a:solidFill>
                <a:srgbClr val="0033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4" name="Freeform 37"/>
            <p:cNvSpPr>
              <a:spLocks/>
            </p:cNvSpPr>
            <p:nvPr/>
          </p:nvSpPr>
          <p:spPr bwMode="auto">
            <a:xfrm>
              <a:off x="4756" y="4129"/>
              <a:ext cx="2677" cy="57"/>
            </a:xfrm>
            <a:custGeom>
              <a:avLst/>
              <a:gdLst>
                <a:gd name="T0" fmla="*/ 2790 w 2569"/>
                <a:gd name="T1" fmla="*/ 32 h 52"/>
                <a:gd name="T2" fmla="*/ 2790 w 2569"/>
                <a:gd name="T3" fmla="*/ 0 h 52"/>
                <a:gd name="T4" fmla="*/ 0 w 2569"/>
                <a:gd name="T5" fmla="*/ 0 h 52"/>
                <a:gd name="T6" fmla="*/ 0 w 2569"/>
                <a:gd name="T7" fmla="*/ 62 h 52"/>
                <a:gd name="T8" fmla="*/ 2790 w 2569"/>
                <a:gd name="T9" fmla="*/ 62 h 52"/>
                <a:gd name="T10" fmla="*/ 2790 w 2569"/>
                <a:gd name="T11" fmla="*/ 32 h 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69"/>
                <a:gd name="T19" fmla="*/ 0 h 52"/>
                <a:gd name="T20" fmla="*/ 2569 w 2569"/>
                <a:gd name="T21" fmla="*/ 52 h 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69" h="52">
                  <a:moveTo>
                    <a:pt x="2569" y="26"/>
                  </a:moveTo>
                  <a:lnTo>
                    <a:pt x="2569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2569" y="52"/>
                  </a:lnTo>
                  <a:lnTo>
                    <a:pt x="2569" y="2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5" name="Freeform 38"/>
            <p:cNvSpPr>
              <a:spLocks/>
            </p:cNvSpPr>
            <p:nvPr/>
          </p:nvSpPr>
          <p:spPr bwMode="auto">
            <a:xfrm>
              <a:off x="4532" y="4275"/>
              <a:ext cx="3085" cy="57"/>
            </a:xfrm>
            <a:custGeom>
              <a:avLst/>
              <a:gdLst>
                <a:gd name="T0" fmla="*/ 3202 w 2972"/>
                <a:gd name="T1" fmla="*/ 31 h 51"/>
                <a:gd name="T2" fmla="*/ 3202 w 2972"/>
                <a:gd name="T3" fmla="*/ 0 h 51"/>
                <a:gd name="T4" fmla="*/ 0 w 2972"/>
                <a:gd name="T5" fmla="*/ 0 h 51"/>
                <a:gd name="T6" fmla="*/ 0 w 2972"/>
                <a:gd name="T7" fmla="*/ 64 h 51"/>
                <a:gd name="T8" fmla="*/ 3202 w 2972"/>
                <a:gd name="T9" fmla="*/ 64 h 51"/>
                <a:gd name="T10" fmla="*/ 3202 w 2972"/>
                <a:gd name="T11" fmla="*/ 3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72"/>
                <a:gd name="T19" fmla="*/ 0 h 51"/>
                <a:gd name="T20" fmla="*/ 2972 w 2972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72" h="51">
                  <a:moveTo>
                    <a:pt x="2972" y="25"/>
                  </a:moveTo>
                  <a:lnTo>
                    <a:pt x="2972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2972" y="51"/>
                  </a:lnTo>
                  <a:lnTo>
                    <a:pt x="2972" y="2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6" name="Freeform 39"/>
            <p:cNvSpPr>
              <a:spLocks/>
            </p:cNvSpPr>
            <p:nvPr/>
          </p:nvSpPr>
          <p:spPr bwMode="auto">
            <a:xfrm>
              <a:off x="4577" y="2427"/>
              <a:ext cx="3011" cy="52"/>
            </a:xfrm>
            <a:custGeom>
              <a:avLst/>
              <a:gdLst>
                <a:gd name="T0" fmla="*/ 0 w 3011"/>
                <a:gd name="T1" fmla="*/ 0 h 52"/>
                <a:gd name="T2" fmla="*/ 13 w 3011"/>
                <a:gd name="T3" fmla="*/ 52 h 52"/>
                <a:gd name="T4" fmla="*/ 3011 w 3011"/>
                <a:gd name="T5" fmla="*/ 52 h 52"/>
                <a:gd name="T6" fmla="*/ 3011 w 3011"/>
                <a:gd name="T7" fmla="*/ 0 h 52"/>
                <a:gd name="T8" fmla="*/ 13 w 3011"/>
                <a:gd name="T9" fmla="*/ 0 h 52"/>
                <a:gd name="T10" fmla="*/ 19 w 3011"/>
                <a:gd name="T11" fmla="*/ 52 h 52"/>
                <a:gd name="T12" fmla="*/ 0 w 3011"/>
                <a:gd name="T13" fmla="*/ 0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11"/>
                <a:gd name="T22" fmla="*/ 0 h 52"/>
                <a:gd name="T23" fmla="*/ 3011 w 3011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11" h="52">
                  <a:moveTo>
                    <a:pt x="0" y="0"/>
                  </a:moveTo>
                  <a:lnTo>
                    <a:pt x="13" y="52"/>
                  </a:lnTo>
                  <a:lnTo>
                    <a:pt x="3011" y="52"/>
                  </a:lnTo>
                  <a:lnTo>
                    <a:pt x="3011" y="0"/>
                  </a:lnTo>
                  <a:lnTo>
                    <a:pt x="13" y="0"/>
                  </a:lnTo>
                  <a:lnTo>
                    <a:pt x="19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7" name="Freeform 40"/>
            <p:cNvSpPr>
              <a:spLocks/>
            </p:cNvSpPr>
            <p:nvPr/>
          </p:nvSpPr>
          <p:spPr bwMode="auto">
            <a:xfrm>
              <a:off x="4577" y="1685"/>
              <a:ext cx="1537" cy="794"/>
            </a:xfrm>
            <a:custGeom>
              <a:avLst/>
              <a:gdLst>
                <a:gd name="T0" fmla="*/ 1537 w 1537"/>
                <a:gd name="T1" fmla="*/ 0 h 794"/>
                <a:gd name="T2" fmla="*/ 1512 w 1537"/>
                <a:gd name="T3" fmla="*/ 0 h 794"/>
                <a:gd name="T4" fmla="*/ 0 w 1537"/>
                <a:gd name="T5" fmla="*/ 742 h 794"/>
                <a:gd name="T6" fmla="*/ 19 w 1537"/>
                <a:gd name="T7" fmla="*/ 794 h 794"/>
                <a:gd name="T8" fmla="*/ 1537 w 1537"/>
                <a:gd name="T9" fmla="*/ 51 h 794"/>
                <a:gd name="T10" fmla="*/ 1512 w 1537"/>
                <a:gd name="T11" fmla="*/ 51 h 794"/>
                <a:gd name="T12" fmla="*/ 1537 w 1537"/>
                <a:gd name="T13" fmla="*/ 0 h 794"/>
                <a:gd name="T14" fmla="*/ 1524 w 1537"/>
                <a:gd name="T15" fmla="*/ 0 h 794"/>
                <a:gd name="T16" fmla="*/ 1512 w 1537"/>
                <a:gd name="T17" fmla="*/ 0 h 794"/>
                <a:gd name="T18" fmla="*/ 1537 w 1537"/>
                <a:gd name="T19" fmla="*/ 0 h 7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37"/>
                <a:gd name="T31" fmla="*/ 0 h 794"/>
                <a:gd name="T32" fmla="*/ 1537 w 1537"/>
                <a:gd name="T33" fmla="*/ 794 h 7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37" h="794">
                  <a:moveTo>
                    <a:pt x="1537" y="0"/>
                  </a:moveTo>
                  <a:lnTo>
                    <a:pt x="1512" y="0"/>
                  </a:lnTo>
                  <a:lnTo>
                    <a:pt x="0" y="742"/>
                  </a:lnTo>
                  <a:lnTo>
                    <a:pt x="19" y="794"/>
                  </a:lnTo>
                  <a:lnTo>
                    <a:pt x="1537" y="51"/>
                  </a:lnTo>
                  <a:lnTo>
                    <a:pt x="1512" y="51"/>
                  </a:lnTo>
                  <a:lnTo>
                    <a:pt x="1537" y="0"/>
                  </a:lnTo>
                  <a:lnTo>
                    <a:pt x="1524" y="0"/>
                  </a:lnTo>
                  <a:lnTo>
                    <a:pt x="1512" y="0"/>
                  </a:lnTo>
                  <a:lnTo>
                    <a:pt x="1537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8" name="Freeform 41"/>
            <p:cNvSpPr>
              <a:spLocks/>
            </p:cNvSpPr>
            <p:nvPr/>
          </p:nvSpPr>
          <p:spPr bwMode="auto">
            <a:xfrm>
              <a:off x="6089" y="1685"/>
              <a:ext cx="1505" cy="788"/>
            </a:xfrm>
            <a:custGeom>
              <a:avLst/>
              <a:gdLst>
                <a:gd name="T0" fmla="*/ 1499 w 1505"/>
                <a:gd name="T1" fmla="*/ 768 h 788"/>
                <a:gd name="T2" fmla="*/ 1505 w 1505"/>
                <a:gd name="T3" fmla="*/ 742 h 788"/>
                <a:gd name="T4" fmla="*/ 25 w 1505"/>
                <a:gd name="T5" fmla="*/ 0 h 788"/>
                <a:gd name="T6" fmla="*/ 0 w 1505"/>
                <a:gd name="T7" fmla="*/ 51 h 788"/>
                <a:gd name="T8" fmla="*/ 1486 w 1505"/>
                <a:gd name="T9" fmla="*/ 788 h 788"/>
                <a:gd name="T10" fmla="*/ 1499 w 1505"/>
                <a:gd name="T11" fmla="*/ 768 h 7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05"/>
                <a:gd name="T19" fmla="*/ 0 h 788"/>
                <a:gd name="T20" fmla="*/ 1505 w 1505"/>
                <a:gd name="T21" fmla="*/ 788 h 7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05" h="788">
                  <a:moveTo>
                    <a:pt x="1499" y="768"/>
                  </a:moveTo>
                  <a:lnTo>
                    <a:pt x="1505" y="742"/>
                  </a:lnTo>
                  <a:lnTo>
                    <a:pt x="25" y="0"/>
                  </a:lnTo>
                  <a:lnTo>
                    <a:pt x="0" y="51"/>
                  </a:lnTo>
                  <a:lnTo>
                    <a:pt x="1486" y="788"/>
                  </a:lnTo>
                  <a:lnTo>
                    <a:pt x="1499" y="768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09" name="Freeform 42"/>
            <p:cNvSpPr>
              <a:spLocks/>
            </p:cNvSpPr>
            <p:nvPr/>
          </p:nvSpPr>
          <p:spPr bwMode="auto">
            <a:xfrm>
              <a:off x="5194" y="2247"/>
              <a:ext cx="1732" cy="58"/>
            </a:xfrm>
            <a:custGeom>
              <a:avLst/>
              <a:gdLst>
                <a:gd name="T0" fmla="*/ 0 w 1732"/>
                <a:gd name="T1" fmla="*/ 6 h 58"/>
                <a:gd name="T2" fmla="*/ 13 w 1732"/>
                <a:gd name="T3" fmla="*/ 58 h 58"/>
                <a:gd name="T4" fmla="*/ 1732 w 1732"/>
                <a:gd name="T5" fmla="*/ 58 h 58"/>
                <a:gd name="T6" fmla="*/ 1732 w 1732"/>
                <a:gd name="T7" fmla="*/ 0 h 58"/>
                <a:gd name="T8" fmla="*/ 13 w 1732"/>
                <a:gd name="T9" fmla="*/ 0 h 58"/>
                <a:gd name="T10" fmla="*/ 19 w 1732"/>
                <a:gd name="T11" fmla="*/ 58 h 58"/>
                <a:gd name="T12" fmla="*/ 0 w 1732"/>
                <a:gd name="T13" fmla="*/ 6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32"/>
                <a:gd name="T22" fmla="*/ 0 h 58"/>
                <a:gd name="T23" fmla="*/ 1732 w 1732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32" h="58">
                  <a:moveTo>
                    <a:pt x="0" y="6"/>
                  </a:moveTo>
                  <a:lnTo>
                    <a:pt x="13" y="58"/>
                  </a:lnTo>
                  <a:lnTo>
                    <a:pt x="1732" y="58"/>
                  </a:lnTo>
                  <a:lnTo>
                    <a:pt x="1732" y="0"/>
                  </a:lnTo>
                  <a:lnTo>
                    <a:pt x="13" y="0"/>
                  </a:lnTo>
                  <a:lnTo>
                    <a:pt x="19" y="58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10" name="Freeform 43"/>
            <p:cNvSpPr>
              <a:spLocks/>
            </p:cNvSpPr>
            <p:nvPr/>
          </p:nvSpPr>
          <p:spPr bwMode="auto">
            <a:xfrm>
              <a:off x="5194" y="1904"/>
              <a:ext cx="895" cy="401"/>
            </a:xfrm>
            <a:custGeom>
              <a:avLst/>
              <a:gdLst>
                <a:gd name="T0" fmla="*/ 895 w 895"/>
                <a:gd name="T1" fmla="*/ 0 h 401"/>
                <a:gd name="T2" fmla="*/ 876 w 895"/>
                <a:gd name="T3" fmla="*/ 0 h 401"/>
                <a:gd name="T4" fmla="*/ 0 w 895"/>
                <a:gd name="T5" fmla="*/ 349 h 401"/>
                <a:gd name="T6" fmla="*/ 19 w 895"/>
                <a:gd name="T7" fmla="*/ 401 h 401"/>
                <a:gd name="T8" fmla="*/ 895 w 895"/>
                <a:gd name="T9" fmla="*/ 52 h 401"/>
                <a:gd name="T10" fmla="*/ 876 w 895"/>
                <a:gd name="T11" fmla="*/ 52 h 401"/>
                <a:gd name="T12" fmla="*/ 895 w 895"/>
                <a:gd name="T13" fmla="*/ 0 h 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401"/>
                <a:gd name="T23" fmla="*/ 895 w 895"/>
                <a:gd name="T24" fmla="*/ 401 h 4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401">
                  <a:moveTo>
                    <a:pt x="895" y="0"/>
                  </a:moveTo>
                  <a:lnTo>
                    <a:pt x="876" y="0"/>
                  </a:lnTo>
                  <a:lnTo>
                    <a:pt x="0" y="349"/>
                  </a:lnTo>
                  <a:lnTo>
                    <a:pt x="19" y="401"/>
                  </a:lnTo>
                  <a:lnTo>
                    <a:pt x="895" y="52"/>
                  </a:lnTo>
                  <a:lnTo>
                    <a:pt x="876" y="5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63511" name="Freeform 44"/>
            <p:cNvSpPr>
              <a:spLocks/>
            </p:cNvSpPr>
            <p:nvPr/>
          </p:nvSpPr>
          <p:spPr bwMode="auto">
            <a:xfrm>
              <a:off x="6070" y="1904"/>
              <a:ext cx="869" cy="401"/>
            </a:xfrm>
            <a:custGeom>
              <a:avLst/>
              <a:gdLst>
                <a:gd name="T0" fmla="*/ 856 w 869"/>
                <a:gd name="T1" fmla="*/ 375 h 401"/>
                <a:gd name="T2" fmla="*/ 869 w 869"/>
                <a:gd name="T3" fmla="*/ 349 h 401"/>
                <a:gd name="T4" fmla="*/ 19 w 869"/>
                <a:gd name="T5" fmla="*/ 0 h 401"/>
                <a:gd name="T6" fmla="*/ 0 w 869"/>
                <a:gd name="T7" fmla="*/ 52 h 401"/>
                <a:gd name="T8" fmla="*/ 844 w 869"/>
                <a:gd name="T9" fmla="*/ 401 h 401"/>
                <a:gd name="T10" fmla="*/ 856 w 869"/>
                <a:gd name="T11" fmla="*/ 375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9"/>
                <a:gd name="T19" fmla="*/ 0 h 401"/>
                <a:gd name="T20" fmla="*/ 869 w 869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9" h="401">
                  <a:moveTo>
                    <a:pt x="856" y="375"/>
                  </a:moveTo>
                  <a:lnTo>
                    <a:pt x="869" y="349"/>
                  </a:lnTo>
                  <a:lnTo>
                    <a:pt x="19" y="0"/>
                  </a:lnTo>
                  <a:lnTo>
                    <a:pt x="0" y="52"/>
                  </a:lnTo>
                  <a:lnTo>
                    <a:pt x="844" y="401"/>
                  </a:lnTo>
                  <a:lnTo>
                    <a:pt x="856" y="375"/>
                  </a:lnTo>
                  <a:close/>
                </a:path>
              </a:pathLst>
            </a:custGeom>
            <a:solidFill>
              <a:srgbClr val="00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5597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3490" grpId="0" build="p" bldLvl="5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1080</Words>
  <Application>Microsoft Office PowerPoint</Application>
  <PresentationFormat>On-screen Show (4:3)</PresentationFormat>
  <Paragraphs>375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ＭＳ Ｐゴシック</vt:lpstr>
      <vt:lpstr>Arial</vt:lpstr>
      <vt:lpstr>Arial Black</vt:lpstr>
      <vt:lpstr>Bauhaus 93</vt:lpstr>
      <vt:lpstr>Calibri</vt:lpstr>
      <vt:lpstr>Eras Medium ITC</vt:lpstr>
      <vt:lpstr>Lucida Sans Typewriter</vt:lpstr>
      <vt:lpstr>Tahoma</vt:lpstr>
      <vt:lpstr>Times</vt:lpstr>
      <vt:lpstr>Times New Roman</vt:lpstr>
      <vt:lpstr>Wingdings</vt:lpstr>
      <vt:lpstr>Kantoorthema</vt:lpstr>
      <vt:lpstr>BUREAU FOR INTERNATIONAL LANGUAGE CO-ORDINATION</vt:lpstr>
      <vt:lpstr>PowerPoint Presentation</vt:lpstr>
      <vt:lpstr>BUREAU FOR INTERNATIONAL LANGUAGE CO-ORDINATION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expanding BILC Community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Ministerie van Defensie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Seinhorst, GFX</dc:creator>
  <cp:lastModifiedBy>lietotajs</cp:lastModifiedBy>
  <cp:revision>197</cp:revision>
  <dcterms:created xsi:type="dcterms:W3CDTF">2016-05-11T10:38:12Z</dcterms:created>
  <dcterms:modified xsi:type="dcterms:W3CDTF">2016-05-23T09:54:36Z</dcterms:modified>
</cp:coreProperties>
</file>