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741" r:id="rId4"/>
    <p:sldMasterId id="2147483746" r:id="rId5"/>
    <p:sldMasterId id="2147483766" r:id="rId6"/>
  </p:sldMasterIdLst>
  <p:notesMasterIdLst>
    <p:notesMasterId r:id="rId21"/>
  </p:notesMasterIdLst>
  <p:handoutMasterIdLst>
    <p:handoutMasterId r:id="rId22"/>
  </p:handoutMasterIdLst>
  <p:sldIdLst>
    <p:sldId id="556" r:id="rId7"/>
    <p:sldId id="557" r:id="rId8"/>
    <p:sldId id="549" r:id="rId9"/>
    <p:sldId id="550" r:id="rId10"/>
    <p:sldId id="551" r:id="rId11"/>
    <p:sldId id="563" r:id="rId12"/>
    <p:sldId id="565" r:id="rId13"/>
    <p:sldId id="566" r:id="rId14"/>
    <p:sldId id="558" r:id="rId15"/>
    <p:sldId id="559" r:id="rId16"/>
    <p:sldId id="560" r:id="rId17"/>
    <p:sldId id="561" r:id="rId18"/>
    <p:sldId id="562" r:id="rId19"/>
    <p:sldId id="274" r:id="rId20"/>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UDI ARMY" initials="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66924" autoAdjust="0"/>
  </p:normalViewPr>
  <p:slideViewPr>
    <p:cSldViewPr snapToGrid="0">
      <p:cViewPr varScale="1">
        <p:scale>
          <a:sx n="106" d="100"/>
          <a:sy n="106" d="100"/>
        </p:scale>
        <p:origin x="1158" y="114"/>
      </p:cViewPr>
      <p:guideLst>
        <p:guide orient="horz" pos="2160"/>
        <p:guide pos="3840"/>
        <p:guide pos="2880"/>
      </p:guideLst>
    </p:cSldViewPr>
  </p:slideViewPr>
  <p:outlineViewPr>
    <p:cViewPr>
      <p:scale>
        <a:sx n="33" d="100"/>
        <a:sy n="33" d="100"/>
      </p:scale>
      <p:origin x="0" y="22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8" d="100"/>
          <a:sy n="68" d="100"/>
        </p:scale>
        <p:origin x="-285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20"/>
      <c:rAngAx val="0"/>
    </c:view3D>
    <c:floor>
      <c:thickness val="0"/>
    </c:floor>
    <c:sideWall>
      <c:thickness val="0"/>
    </c:sideWall>
    <c:backWall>
      <c:thickness val="0"/>
    </c:backWall>
    <c:plotArea>
      <c:layout>
        <c:manualLayout>
          <c:layoutTarget val="inner"/>
          <c:xMode val="edge"/>
          <c:yMode val="edge"/>
          <c:x val="6.3262795398922433E-2"/>
          <c:y val="0.22072523806672781"/>
          <c:w val="0.88975406065644724"/>
          <c:h val="0.76130116534872194"/>
        </c:manualLayout>
      </c:layout>
      <c:pie3DChart>
        <c:varyColors val="1"/>
        <c:ser>
          <c:idx val="0"/>
          <c:order val="0"/>
          <c:tx>
            <c:strRef>
              <c:f>Sheet1!$B$1</c:f>
              <c:strCache>
                <c:ptCount val="1"/>
                <c:pt idx="0">
                  <c:v>2016 to 1 Sep</c:v>
                </c:pt>
              </c:strCache>
            </c:strRef>
          </c:tx>
          <c:spPr>
            <a:ln w="28575">
              <a:solidFill>
                <a:schemeClr val="tx1"/>
              </a:solidFill>
            </a:ln>
          </c:spPr>
          <c:explosion val="15"/>
          <c:dPt>
            <c:idx val="0"/>
            <c:bubble3D val="0"/>
            <c:explosion val="12"/>
            <c:spPr>
              <a:solidFill>
                <a:schemeClr val="accent5">
                  <a:lumMod val="60000"/>
                  <a:lumOff val="40000"/>
                </a:schemeClr>
              </a:solidFill>
              <a:ln w="28575">
                <a:solidFill>
                  <a:schemeClr val="tx1"/>
                </a:solidFill>
              </a:ln>
            </c:spPr>
          </c:dPt>
          <c:dPt>
            <c:idx val="1"/>
            <c:bubble3D val="0"/>
            <c:spPr>
              <a:solidFill>
                <a:schemeClr val="accent1">
                  <a:lumMod val="75000"/>
                </a:schemeClr>
              </a:solidFill>
              <a:ln w="28575">
                <a:solidFill>
                  <a:schemeClr val="tx1"/>
                </a:solidFill>
              </a:ln>
            </c:spPr>
          </c:dPt>
          <c:dPt>
            <c:idx val="2"/>
            <c:bubble3D val="0"/>
            <c:spPr>
              <a:solidFill>
                <a:srgbClr val="FFFF00"/>
              </a:solidFill>
              <a:ln w="28575">
                <a:solidFill>
                  <a:schemeClr val="tx1"/>
                </a:solidFill>
              </a:ln>
            </c:spPr>
          </c:dPt>
          <c:dPt>
            <c:idx val="3"/>
            <c:bubble3D val="0"/>
            <c:spPr>
              <a:solidFill>
                <a:srgbClr val="0099FF"/>
              </a:solidFill>
              <a:ln w="28575">
                <a:solidFill>
                  <a:schemeClr val="tx1"/>
                </a:solidFill>
              </a:ln>
            </c:spPr>
          </c:dPt>
          <c:dLbls>
            <c:dLbl>
              <c:idx val="0"/>
              <c:layout>
                <c:manualLayout>
                  <c:x val="-0.20192892398081197"/>
                  <c:y val="1.3234713913106219E-2"/>
                </c:manualLayout>
              </c:layout>
              <c:tx>
                <c:rich>
                  <a:bodyPr/>
                  <a:lstStyle/>
                  <a:p>
                    <a:pPr>
                      <a:defRPr sz="2400" b="1"/>
                    </a:pPr>
                    <a:r>
                      <a:rPr lang="en-US" sz="2400" dirty="0" smtClean="0"/>
                      <a:t>883</a:t>
                    </a:r>
                  </a:p>
                  <a:p>
                    <a:pPr>
                      <a:defRPr sz="2400" b="1"/>
                    </a:pPr>
                    <a:r>
                      <a:rPr lang="en-US" sz="2400" dirty="0" smtClean="0"/>
                      <a:t> (36%)</a:t>
                    </a:r>
                    <a:endParaRPr lang="en-US" sz="2400" dirty="0"/>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8.1473117022606109E-2"/>
                  <c:y val="-0.24243851254158397"/>
                </c:manualLayout>
              </c:layout>
              <c:tx>
                <c:rich>
                  <a:bodyPr/>
                  <a:lstStyle/>
                  <a:p>
                    <a:pPr>
                      <a:defRPr sz="2400" b="1"/>
                    </a:pPr>
                    <a:r>
                      <a:rPr lang="en-US" sz="2400" dirty="0" smtClean="0"/>
                      <a:t>525</a:t>
                    </a:r>
                  </a:p>
                  <a:p>
                    <a:pPr>
                      <a:defRPr sz="2400" b="1"/>
                    </a:pPr>
                    <a:r>
                      <a:rPr lang="en-US" sz="2400" dirty="0" smtClean="0"/>
                      <a:t> (21%)</a:t>
                    </a:r>
                    <a:endParaRPr lang="en-US" sz="2400" dirty="0"/>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5.2689623549228536E-2"/>
                  <c:y val="-0.1396984999838807"/>
                </c:manualLayout>
              </c:layout>
              <c:tx>
                <c:rich>
                  <a:bodyPr/>
                  <a:lstStyle/>
                  <a:p>
                    <a:pPr>
                      <a:defRPr sz="2400" b="1"/>
                    </a:pPr>
                    <a:r>
                      <a:rPr lang="en-US" sz="2400" dirty="0" smtClean="0"/>
                      <a:t>299</a:t>
                    </a:r>
                  </a:p>
                  <a:p>
                    <a:pPr>
                      <a:defRPr sz="2400" b="1"/>
                    </a:pPr>
                    <a:r>
                      <a:rPr lang="en-US" sz="2400" dirty="0" smtClean="0"/>
                      <a:t>  (12%)</a:t>
                    </a:r>
                    <a:endParaRPr lang="en-US" sz="2400" dirty="0"/>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15:layout>
                    <c:manualLayout>
                      <c:w val="0.2408571885053345"/>
                      <c:h val="0.17767328069263952"/>
                    </c:manualLayout>
                  </c15:layout>
                </c:ext>
              </c:extLst>
            </c:dLbl>
            <c:dLbl>
              <c:idx val="3"/>
              <c:layout>
                <c:manualLayout>
                  <c:x val="0.16980390463934811"/>
                  <c:y val="0.11245150776873562"/>
                </c:manualLayout>
              </c:layout>
              <c:tx>
                <c:rich>
                  <a:bodyPr/>
                  <a:lstStyle/>
                  <a:p>
                    <a:pPr>
                      <a:defRPr sz="2400" b="1"/>
                    </a:pPr>
                    <a:r>
                      <a:rPr lang="en-US" sz="2400" dirty="0" smtClean="0"/>
                      <a:t>765</a:t>
                    </a:r>
                  </a:p>
                  <a:p>
                    <a:pPr>
                      <a:defRPr sz="2400" b="1"/>
                    </a:pPr>
                    <a:r>
                      <a:rPr lang="en-US" sz="2400" dirty="0" smtClean="0"/>
                      <a:t>(31%)</a:t>
                    </a:r>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extLst>
            </c:dLbl>
            <c:spPr>
              <a:noFill/>
              <a:ln>
                <a:noFill/>
              </a:ln>
            </c:spPr>
            <c:txPr>
              <a:bodyPr/>
              <a:lstStyle/>
              <a:p>
                <a:pPr>
                  <a:defRPr sz="2800" b="1"/>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Army IMS</c:v>
                </c:pt>
                <c:pt idx="1">
                  <c:v>Army US</c:v>
                </c:pt>
                <c:pt idx="2">
                  <c:v>Navy IMS</c:v>
                </c:pt>
                <c:pt idx="3">
                  <c:v>Air Force IMS</c:v>
                </c:pt>
              </c:strCache>
            </c:strRef>
          </c:cat>
          <c:val>
            <c:numRef>
              <c:f>Sheet1!$B$2:$B$5</c:f>
              <c:numCache>
                <c:formatCode>General</c:formatCode>
                <c:ptCount val="4"/>
                <c:pt idx="0">
                  <c:v>883</c:v>
                </c:pt>
                <c:pt idx="1">
                  <c:v>525</c:v>
                </c:pt>
                <c:pt idx="2">
                  <c:v>299</c:v>
                </c:pt>
                <c:pt idx="3">
                  <c:v>765</c:v>
                </c:pt>
              </c:numCache>
            </c:numRef>
          </c:val>
        </c:ser>
        <c:dLbls>
          <c:showLegendKey val="0"/>
          <c:showVal val="0"/>
          <c:showCatName val="0"/>
          <c:showSerName val="0"/>
          <c:showPercent val="0"/>
          <c:showBubbleSize val="0"/>
          <c:showLeaderLines val="1"/>
        </c:dLbls>
      </c:pie3DChart>
    </c:plotArea>
    <c:legend>
      <c:legendPos val="t"/>
      <c:layout>
        <c:manualLayout>
          <c:xMode val="edge"/>
          <c:yMode val="edge"/>
          <c:x val="7.6844908865932982E-2"/>
          <c:y val="0.13646504491144365"/>
          <c:w val="0.8752566797802328"/>
          <c:h val="0.13336438217788646"/>
        </c:manualLayout>
      </c:layout>
      <c:overlay val="0"/>
      <c:txPr>
        <a:bodyPr/>
        <a:lstStyle/>
        <a:p>
          <a:pPr>
            <a:defRPr sz="2000" b="1"/>
          </a:pPr>
          <a:endParaRPr lang="en-US"/>
        </a:p>
      </c:txPr>
    </c:legend>
    <c:plotVisOnly val="1"/>
    <c:dispBlanksAs val="gap"/>
    <c:showDLblsOverMax val="0"/>
  </c:chart>
  <c:spPr>
    <a:solidFill>
      <a:schemeClr val="accent6">
        <a:lumMod val="20000"/>
        <a:lumOff val="80000"/>
      </a:schemeClr>
    </a:solidFill>
    <a:ln>
      <a:solidFill>
        <a:schemeClr val="tx2"/>
      </a:solid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20"/>
      <c:rAngAx val="0"/>
    </c:view3D>
    <c:floor>
      <c:thickness val="0"/>
    </c:floor>
    <c:sideWall>
      <c:thickness val="0"/>
    </c:sideWall>
    <c:backWall>
      <c:thickness val="0"/>
    </c:backWall>
    <c:plotArea>
      <c:layout>
        <c:manualLayout>
          <c:layoutTarget val="inner"/>
          <c:xMode val="edge"/>
          <c:yMode val="edge"/>
          <c:x val="6.3262795398922433E-2"/>
          <c:y val="0.22072523806672781"/>
          <c:w val="0.88975406065644724"/>
          <c:h val="0.76130116534872194"/>
        </c:manualLayout>
      </c:layout>
      <c:pie3DChart>
        <c:varyColors val="1"/>
        <c:ser>
          <c:idx val="0"/>
          <c:order val="0"/>
          <c:tx>
            <c:strRef>
              <c:f>Sheet1!$B$1</c:f>
              <c:strCache>
                <c:ptCount val="1"/>
                <c:pt idx="0">
                  <c:v>2016 to 1 Sep</c:v>
                </c:pt>
              </c:strCache>
            </c:strRef>
          </c:tx>
          <c:spPr>
            <a:ln w="28575">
              <a:solidFill>
                <a:schemeClr val="tx1"/>
              </a:solidFill>
            </a:ln>
          </c:spPr>
          <c:explosion val="15"/>
          <c:dPt>
            <c:idx val="0"/>
            <c:bubble3D val="0"/>
            <c:explosion val="12"/>
            <c:spPr>
              <a:solidFill>
                <a:schemeClr val="accent5">
                  <a:lumMod val="60000"/>
                  <a:lumOff val="40000"/>
                </a:schemeClr>
              </a:solidFill>
              <a:ln w="28575">
                <a:solidFill>
                  <a:schemeClr val="tx1"/>
                </a:solidFill>
              </a:ln>
            </c:spPr>
          </c:dPt>
          <c:dPt>
            <c:idx val="1"/>
            <c:bubble3D val="0"/>
            <c:spPr>
              <a:solidFill>
                <a:schemeClr val="accent1">
                  <a:lumMod val="75000"/>
                </a:schemeClr>
              </a:solidFill>
              <a:ln w="28575">
                <a:solidFill>
                  <a:schemeClr val="tx1"/>
                </a:solidFill>
              </a:ln>
            </c:spPr>
          </c:dPt>
          <c:dPt>
            <c:idx val="2"/>
            <c:bubble3D val="0"/>
            <c:spPr>
              <a:solidFill>
                <a:srgbClr val="FFFF00"/>
              </a:solidFill>
              <a:ln w="28575">
                <a:solidFill>
                  <a:schemeClr val="tx1"/>
                </a:solidFill>
              </a:ln>
            </c:spPr>
          </c:dPt>
          <c:dPt>
            <c:idx val="3"/>
            <c:bubble3D val="0"/>
            <c:spPr>
              <a:solidFill>
                <a:srgbClr val="0099FF"/>
              </a:solidFill>
              <a:ln w="28575">
                <a:solidFill>
                  <a:schemeClr val="tx1"/>
                </a:solidFill>
              </a:ln>
            </c:spPr>
          </c:dPt>
          <c:dLbls>
            <c:dLbl>
              <c:idx val="0"/>
              <c:layout>
                <c:manualLayout>
                  <c:x val="-0.17523487449027059"/>
                  <c:y val="3.5168477401507234E-2"/>
                </c:manualLayout>
              </c:layout>
              <c:tx>
                <c:rich>
                  <a:bodyPr/>
                  <a:lstStyle/>
                  <a:p>
                    <a:pPr>
                      <a:defRPr sz="2400" b="1"/>
                    </a:pPr>
                    <a:r>
                      <a:rPr lang="en-US" sz="2400" dirty="0" smtClean="0"/>
                      <a:t>231</a:t>
                    </a:r>
                  </a:p>
                  <a:p>
                    <a:pPr>
                      <a:defRPr sz="2400" b="1"/>
                    </a:pPr>
                    <a:r>
                      <a:rPr lang="en-US" sz="2400" dirty="0" smtClean="0"/>
                      <a:t> (25%)</a:t>
                    </a:r>
                    <a:endParaRPr lang="en-US" sz="2400" dirty="0"/>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6288010523696506"/>
                  <c:y val="-0.2521868518697622"/>
                </c:manualLayout>
              </c:layout>
              <c:tx>
                <c:rich>
                  <a:bodyPr/>
                  <a:lstStyle/>
                  <a:p>
                    <a:pPr>
                      <a:defRPr sz="2400" b="1"/>
                    </a:pPr>
                    <a:r>
                      <a:rPr lang="en-US" sz="2400" dirty="0" smtClean="0"/>
                      <a:t>261</a:t>
                    </a:r>
                  </a:p>
                  <a:p>
                    <a:pPr>
                      <a:defRPr sz="2400" b="1"/>
                    </a:pPr>
                    <a:r>
                      <a:rPr lang="en-US" sz="2400" dirty="0" smtClean="0"/>
                      <a:t> (29%)</a:t>
                    </a:r>
                    <a:endParaRPr lang="en-US" sz="2400" dirty="0"/>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7.5276896195071261E-2"/>
                  <c:y val="-0.15432100897614803"/>
                </c:manualLayout>
              </c:layout>
              <c:tx>
                <c:rich>
                  <a:bodyPr/>
                  <a:lstStyle/>
                  <a:p>
                    <a:pPr>
                      <a:defRPr sz="2400" b="1"/>
                    </a:pPr>
                    <a:r>
                      <a:rPr lang="en-US" sz="2400" dirty="0" smtClean="0"/>
                      <a:t>145</a:t>
                    </a:r>
                  </a:p>
                  <a:p>
                    <a:pPr>
                      <a:defRPr sz="2400" b="1"/>
                    </a:pPr>
                    <a:r>
                      <a:rPr lang="en-US" sz="2400" dirty="0" smtClean="0"/>
                      <a:t>  (16%)</a:t>
                    </a:r>
                    <a:endParaRPr lang="en-US" sz="2400" dirty="0"/>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15:layout>
                    <c:manualLayout>
                      <c:w val="0.2408571885053345"/>
                      <c:h val="0.17767328069263952"/>
                    </c:manualLayout>
                  </c15:layout>
                </c:ext>
              </c:extLst>
            </c:dLbl>
            <c:dLbl>
              <c:idx val="3"/>
              <c:layout>
                <c:manualLayout>
                  <c:x val="0.16980390463934811"/>
                  <c:y val="0.11245150776873562"/>
                </c:manualLayout>
              </c:layout>
              <c:tx>
                <c:rich>
                  <a:bodyPr/>
                  <a:lstStyle/>
                  <a:p>
                    <a:pPr>
                      <a:defRPr sz="2400" b="1"/>
                    </a:pPr>
                    <a:r>
                      <a:rPr lang="en-US" sz="2400" dirty="0" smtClean="0"/>
                      <a:t>271</a:t>
                    </a:r>
                  </a:p>
                  <a:p>
                    <a:pPr>
                      <a:defRPr sz="2400" b="1"/>
                    </a:pPr>
                    <a:r>
                      <a:rPr lang="en-US" sz="2400" dirty="0" smtClean="0"/>
                      <a:t>(30%)</a:t>
                    </a:r>
                  </a:p>
                </c:rich>
              </c:tx>
              <c:spPr>
                <a:noFill/>
                <a:ln>
                  <a:noFill/>
                </a:ln>
              </c:spPr>
              <c:dLblPos val="bestFit"/>
              <c:showLegendKey val="0"/>
              <c:showVal val="1"/>
              <c:showCatName val="0"/>
              <c:showSerName val="0"/>
              <c:showPercent val="0"/>
              <c:showBubbleSize val="0"/>
              <c:extLst>
                <c:ext xmlns:c15="http://schemas.microsoft.com/office/drawing/2012/chart" uri="{CE6537A1-D6FC-4f65-9D91-7224C49458BB}"/>
              </c:extLst>
            </c:dLbl>
            <c:spPr>
              <a:noFill/>
              <a:ln>
                <a:noFill/>
              </a:ln>
            </c:spPr>
            <c:txPr>
              <a:bodyPr/>
              <a:lstStyle/>
              <a:p>
                <a:pPr>
                  <a:defRPr sz="2800" b="1"/>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Army IMS</c:v>
                </c:pt>
                <c:pt idx="1">
                  <c:v>Army US</c:v>
                </c:pt>
                <c:pt idx="2">
                  <c:v>Navy IMS</c:v>
                </c:pt>
                <c:pt idx="3">
                  <c:v>Air Force IMS</c:v>
                </c:pt>
              </c:strCache>
            </c:strRef>
          </c:cat>
          <c:val>
            <c:numRef>
              <c:f>Sheet1!$B$2:$B$5</c:f>
              <c:numCache>
                <c:formatCode>General</c:formatCode>
                <c:ptCount val="4"/>
                <c:pt idx="0">
                  <c:v>231</c:v>
                </c:pt>
                <c:pt idx="1">
                  <c:v>261</c:v>
                </c:pt>
                <c:pt idx="2">
                  <c:v>145</c:v>
                </c:pt>
                <c:pt idx="3">
                  <c:v>271</c:v>
                </c:pt>
              </c:numCache>
            </c:numRef>
          </c:val>
        </c:ser>
        <c:dLbls>
          <c:showLegendKey val="0"/>
          <c:showVal val="0"/>
          <c:showCatName val="0"/>
          <c:showSerName val="0"/>
          <c:showPercent val="0"/>
          <c:showBubbleSize val="0"/>
          <c:showLeaderLines val="1"/>
        </c:dLbls>
      </c:pie3DChart>
    </c:plotArea>
    <c:legend>
      <c:legendPos val="t"/>
      <c:layout>
        <c:manualLayout>
          <c:xMode val="edge"/>
          <c:yMode val="edge"/>
          <c:x val="7.6844908865932982E-2"/>
          <c:y val="0.13646504491144365"/>
          <c:w val="0.8752566797802328"/>
          <c:h val="0.13336438217788646"/>
        </c:manualLayout>
      </c:layout>
      <c:overlay val="0"/>
      <c:txPr>
        <a:bodyPr/>
        <a:lstStyle/>
        <a:p>
          <a:pPr>
            <a:defRPr sz="2000" b="1"/>
          </a:pPr>
          <a:endParaRPr lang="en-US"/>
        </a:p>
      </c:txPr>
    </c:legend>
    <c:plotVisOnly val="1"/>
    <c:dispBlanksAs val="gap"/>
    <c:showDLblsOverMax val="0"/>
  </c:chart>
  <c:spPr>
    <a:solidFill>
      <a:schemeClr val="accent6">
        <a:lumMod val="20000"/>
        <a:lumOff val="80000"/>
      </a:schemeClr>
    </a:solidFill>
    <a:ln>
      <a:solidFill>
        <a:schemeClr val="tx2"/>
      </a:solidFill>
    </a:ln>
  </c:spPr>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0.07763</cdr:x>
      <cdr:y>0.04235</cdr:y>
    </cdr:from>
    <cdr:to>
      <cdr:x>0.22793</cdr:x>
      <cdr:y>0.25455</cdr:y>
    </cdr:to>
    <cdr:sp macro="" textlink="">
      <cdr:nvSpPr>
        <cdr:cNvPr id="3" name="TextBox 2"/>
        <cdr:cNvSpPr txBox="1"/>
      </cdr:nvSpPr>
      <cdr:spPr>
        <a:xfrm xmlns:a="http://schemas.openxmlformats.org/drawingml/2006/main">
          <a:off x="472268" y="18250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1.91896E-7</cdr:y>
    </cdr:from>
    <cdr:to>
      <cdr:x>1</cdr:x>
      <cdr:y>0.1129</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
          <a:ext cx="6184899" cy="58834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0.07763</cdr:x>
      <cdr:y>0.04235</cdr:y>
    </cdr:from>
    <cdr:to>
      <cdr:x>0.22793</cdr:x>
      <cdr:y>0.25455</cdr:y>
    </cdr:to>
    <cdr:sp macro="" textlink="">
      <cdr:nvSpPr>
        <cdr:cNvPr id="3" name="TextBox 2"/>
        <cdr:cNvSpPr txBox="1"/>
      </cdr:nvSpPr>
      <cdr:spPr>
        <a:xfrm xmlns:a="http://schemas.openxmlformats.org/drawingml/2006/main">
          <a:off x="472268" y="18250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1.91896E-7</cdr:y>
    </cdr:from>
    <cdr:to>
      <cdr:x>1</cdr:x>
      <cdr:y>0.1129</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
          <a:ext cx="6184899" cy="58834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5"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552" y="0"/>
            <a:ext cx="3037254" cy="466434"/>
          </a:xfrm>
          <a:prstGeom prst="rect">
            <a:avLst/>
          </a:prstGeom>
        </p:spPr>
        <p:txBody>
          <a:bodyPr vert="horz" lIns="93177" tIns="46589" rIns="93177" bIns="46589" rtlCol="0"/>
          <a:lstStyle>
            <a:lvl1pPr algn="r">
              <a:defRPr sz="1200"/>
            </a:lvl1pPr>
          </a:lstStyle>
          <a:p>
            <a:fld id="{59733F9D-5499-42E7-AC00-55EEFCCF89FD}" type="datetimeFigureOut">
              <a:rPr lang="en-US" smtClean="0"/>
              <a:t>5/12/2017</a:t>
            </a:fld>
            <a:endParaRPr lang="en-US"/>
          </a:p>
        </p:txBody>
      </p:sp>
      <p:sp>
        <p:nvSpPr>
          <p:cNvPr id="4" name="Footer Placeholder 3"/>
          <p:cNvSpPr>
            <a:spLocks noGrp="1"/>
          </p:cNvSpPr>
          <p:nvPr>
            <p:ph type="ftr" sz="quarter" idx="2"/>
          </p:nvPr>
        </p:nvSpPr>
        <p:spPr>
          <a:xfrm>
            <a:off x="0" y="8829968"/>
            <a:ext cx="3037255"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552" y="8829968"/>
            <a:ext cx="3037254" cy="466433"/>
          </a:xfrm>
          <a:prstGeom prst="rect">
            <a:avLst/>
          </a:prstGeom>
        </p:spPr>
        <p:txBody>
          <a:bodyPr vert="horz" lIns="93177" tIns="46589" rIns="93177" bIns="46589" rtlCol="0" anchor="b"/>
          <a:lstStyle>
            <a:lvl1pPr algn="r">
              <a:defRPr sz="1200"/>
            </a:lvl1pPr>
          </a:lstStyle>
          <a:p>
            <a:fld id="{01477865-D2D2-4216-B84F-18A7753184AB}" type="slidenum">
              <a:rPr lang="en-US" smtClean="0"/>
              <a:t>‹#›</a:t>
            </a:fld>
            <a:endParaRPr lang="en-US"/>
          </a:p>
        </p:txBody>
      </p:sp>
    </p:spTree>
    <p:extLst>
      <p:ext uri="{BB962C8B-B14F-4D97-AF65-F5344CB8AC3E}">
        <p14:creationId xmlns:p14="http://schemas.microsoft.com/office/powerpoint/2010/main" val="3989921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C596DA-7D6E-4974-983F-6D0336C360ED}" type="datetimeFigureOut">
              <a:rPr lang="en-US" smtClean="0"/>
              <a:t>5/12/2017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10359B6C-7853-4DAB-80A8-46ED85F51E61}" type="slidenum">
              <a:rPr lang="en-US" smtClean="0"/>
              <a:t>‹#›</a:t>
            </a:fld>
            <a:endParaRPr lang="en-US"/>
          </a:p>
        </p:txBody>
      </p:sp>
    </p:spTree>
    <p:extLst>
      <p:ext uri="{BB962C8B-B14F-4D97-AF65-F5344CB8AC3E}">
        <p14:creationId xmlns:p14="http://schemas.microsoft.com/office/powerpoint/2010/main" val="302734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04CDFC-BBF9-43D0-8000-C3D5D3C25EE1}"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38132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DLIELC staff and faculty provide a full spectrum English Language Training from the most basic conversational English courses to highly specialized and demanding courses for those students bound for war college level schools, flight training, or those selected as English teachers in their respective countries.  We are actively involved in</a:t>
            </a:r>
            <a:r>
              <a:rPr lang="en-US" baseline="0" dirty="0" smtClean="0"/>
              <a:t> </a:t>
            </a:r>
            <a:r>
              <a:rPr lang="en-US" dirty="0" smtClean="0"/>
              <a:t>each of the critical steps</a:t>
            </a:r>
            <a:r>
              <a:rPr lang="en-US" baseline="0" dirty="0" smtClean="0"/>
              <a:t> in language learning designed to increase our Allied Partners’ English language capabilities.</a:t>
            </a:r>
            <a:endParaRPr lang="en-US" dirty="0" smtClean="0"/>
          </a:p>
          <a:p>
            <a:endParaRPr lang="en-US" baseline="0" dirty="0" smtClean="0"/>
          </a:p>
          <a:p>
            <a:pPr>
              <a:buFontTx/>
              <a:buChar char="-"/>
            </a:pPr>
            <a:r>
              <a:rPr lang="en-US" dirty="0" smtClean="0"/>
              <a:t>   </a:t>
            </a:r>
            <a:r>
              <a:rPr lang="en-US" b="1" dirty="0" smtClean="0"/>
              <a:t>The first step </a:t>
            </a:r>
            <a:r>
              <a:rPr lang="en-US" dirty="0" smtClean="0"/>
              <a:t>in English</a:t>
            </a:r>
            <a:r>
              <a:rPr lang="en-US" baseline="0" dirty="0" smtClean="0"/>
              <a:t> language acquisition begins in the host country, and DLIELC is there to help build a strong foundation for success.  Through Mobile Training Teams, Language Training Detachments, curriculum support, and Subject Matter Expert guidance, </a:t>
            </a:r>
            <a:r>
              <a:rPr lang="en-US" dirty="0" smtClean="0"/>
              <a:t>DLIELC provides</a:t>
            </a:r>
            <a:r>
              <a:rPr lang="en-US" baseline="0" dirty="0" smtClean="0"/>
              <a:t> English language learning s</a:t>
            </a:r>
            <a:r>
              <a:rPr lang="en-US" dirty="0" smtClean="0"/>
              <a:t>upport</a:t>
            </a:r>
            <a:r>
              <a:rPr lang="en-US" baseline="0" dirty="0" smtClean="0"/>
              <a:t> for programs in host nations.  On any given day, </a:t>
            </a:r>
            <a:r>
              <a:rPr lang="en-US" baseline="0" dirty="0" smtClean="0">
                <a:solidFill>
                  <a:srgbClr val="FFFF00"/>
                </a:solidFill>
              </a:rPr>
              <a:t>X </a:t>
            </a:r>
            <a:r>
              <a:rPr lang="en-US" baseline="0" dirty="0" smtClean="0"/>
              <a:t>DLIELC civilian personnel are deployed overseas as instructors or managers to facilitate language acquisition for students attending in-country language programs.</a:t>
            </a:r>
          </a:p>
          <a:p>
            <a:pPr marL="174708" indent="-174708">
              <a:buFontTx/>
              <a:buChar char="-"/>
            </a:pPr>
            <a:endParaRPr lang="en-US" baseline="0" dirty="0" smtClean="0"/>
          </a:p>
          <a:p>
            <a:pPr>
              <a:buFontTx/>
              <a:buChar char="-"/>
            </a:pPr>
            <a:r>
              <a:rPr lang="en-US" baseline="0" dirty="0" smtClean="0"/>
              <a:t>    International Military Students, US Army recruits, and civilians from over 100 countries enter DLIELC </a:t>
            </a:r>
            <a:r>
              <a:rPr lang="en-US" b="1" baseline="0" dirty="0" smtClean="0"/>
              <a:t>General English courses </a:t>
            </a:r>
            <a:r>
              <a:rPr lang="en-US" baseline="0" dirty="0" smtClean="0"/>
              <a:t>at our resident campus.   While here, these students increase their English language proficiency to the level needed to proceed to DLIELC Specialized English training or Advanced English language training courses, to attend follow-on training courses, to enter basic training, or to return to their home countries with enhanced English language skills which will prove useful in partnering activities with the United States and other allied countries.</a:t>
            </a:r>
          </a:p>
          <a:p>
            <a:r>
              <a:rPr lang="en-US" baseline="0" dirty="0" smtClean="0"/>
              <a:t>   </a:t>
            </a:r>
            <a:endParaRPr lang="en-US" dirty="0"/>
          </a:p>
          <a:p>
            <a:pPr marL="174708" indent="-174708">
              <a:buFontTx/>
              <a:buChar char="-"/>
            </a:pPr>
            <a:r>
              <a:rPr lang="en-US" dirty="0"/>
              <a:t>In </a:t>
            </a:r>
            <a:r>
              <a:rPr lang="en-US" b="1" dirty="0"/>
              <a:t>Specialized English Training</a:t>
            </a:r>
            <a:r>
              <a:rPr lang="en-US" dirty="0"/>
              <a:t>, students are given a course to familiarize them with the technical terminology and specific language skills they will need at their FOT. </a:t>
            </a:r>
          </a:p>
          <a:p>
            <a:pPr marL="174708" indent="-174708">
              <a:buFontTx/>
              <a:buChar char="-"/>
            </a:pPr>
            <a:endParaRPr lang="en-US" dirty="0"/>
          </a:p>
          <a:p>
            <a:pPr marL="174708" indent="-174708">
              <a:buFontTx/>
              <a:buChar char="-"/>
            </a:pPr>
            <a:r>
              <a:rPr lang="en-US" dirty="0"/>
              <a:t>In the </a:t>
            </a:r>
            <a:r>
              <a:rPr lang="en-US" b="1" dirty="0"/>
              <a:t>Advanced English Section</a:t>
            </a:r>
            <a:r>
              <a:rPr lang="en-US" dirty="0"/>
              <a:t>, some students are trained to become English language instructors or program managers in their respective countries while others take advanced English courses before attending professional military education programs at U.S. War Colleges or at the Naval Postgraduate School.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359B6C-7853-4DAB-80A8-46ED85F51E61}" type="slidenum">
              <a:rPr lang="en-US" smtClean="0"/>
              <a:t>6</a:t>
            </a:fld>
            <a:endParaRPr lang="en-US" dirty="0"/>
          </a:p>
        </p:txBody>
      </p:sp>
    </p:spTree>
    <p:extLst>
      <p:ext uri="{BB962C8B-B14F-4D97-AF65-F5344CB8AC3E}">
        <p14:creationId xmlns:p14="http://schemas.microsoft.com/office/powerpoint/2010/main" val="345778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FY16 Main Campus Graduates</a:t>
            </a:r>
          </a:p>
          <a:p>
            <a:pPr marL="174708" indent="-174708">
              <a:buFont typeface="Arial" panose="020B0604020202020204" pitchFamily="34" charset="0"/>
              <a:buChar char="•"/>
            </a:pPr>
            <a:r>
              <a:rPr lang="en-US" sz="1000" dirty="0"/>
              <a:t>94% Graduation rate based on total departures of 2,637 students (2,472 graduates and 165 attritions)</a:t>
            </a:r>
          </a:p>
          <a:p>
            <a:pPr marL="174708" indent="-174708">
              <a:buFont typeface="Arial" panose="020B0604020202020204" pitchFamily="34" charset="0"/>
              <a:buChar char="•"/>
            </a:pPr>
            <a:r>
              <a:rPr lang="en-US" sz="1000" dirty="0"/>
              <a:t>Percent of Student Graduates: Army IMS: 36%; Army US: 21%; Air Force: 31%; Navy: 12%</a:t>
            </a:r>
          </a:p>
          <a:p>
            <a:pPr marL="174708" indent="-174708">
              <a:buFont typeface="Arial" panose="020B0604020202020204" pitchFamily="34" charset="0"/>
              <a:buChar char="•"/>
            </a:pPr>
            <a:r>
              <a:rPr lang="en-US" sz="1000" dirty="0"/>
              <a:t>Success Rate by Sponsor Service:  Army IMS – 96%; Army US – 94%; AF – 91%; Navy – 96% </a:t>
            </a:r>
          </a:p>
          <a:p>
            <a:pPr marL="174708" indent="-174708">
              <a:buFont typeface="Arial" panose="020B0604020202020204" pitchFamily="34" charset="0"/>
              <a:buChar char="•"/>
            </a:pPr>
            <a:r>
              <a:rPr lang="en-US" sz="1000" dirty="0">
                <a:solidFill>
                  <a:srgbClr val="FF5D5D"/>
                </a:solidFill>
              </a:rPr>
              <a:t>Numbers and graduation rate do not include the Special RSAF F-15 RH&amp;T program which had 101 graduates and 83 attritions.  </a:t>
            </a:r>
          </a:p>
          <a:p>
            <a:endParaRPr lang="en-US" sz="1000" b="1" dirty="0"/>
          </a:p>
          <a:p>
            <a:pPr defTabSz="931774">
              <a:defRPr/>
            </a:pPr>
            <a:r>
              <a:rPr lang="en-US" sz="1000" dirty="0"/>
              <a:t>Note:  The AF success rates are lower than the other services because main campus students from Saudi Arabia (coded SR - does not include Saudi Ministry of Interior or Saudi National Guard students) accounted for 48% of IMS attritions in FY15 and 46% of IMS attritions in FY16.  </a:t>
            </a:r>
          </a:p>
          <a:p>
            <a:pPr defTabSz="931774">
              <a:defRPr/>
            </a:pPr>
            <a:endParaRPr lang="en-US" sz="1000" dirty="0"/>
          </a:p>
          <a:p>
            <a:pPr defTabSz="931774">
              <a:defRPr/>
            </a:pPr>
            <a:r>
              <a:rPr lang="en-US" sz="1000" dirty="0"/>
              <a:t>In FY16, the Air Force sponsored the majority of main campus students from Saudi Arabia (FY15 – 60% SR sponsored by AF, 25% by Army, 15% by Navy; FY16 – 56% SR sponsored by AF, 32% by Army, 12% by Navy).  The SR students historically have had higher attrition rates due to a number of variables such as challenges in language learning due to the linguistic distance between English and Arabic, lack of background knowledge in English, motivation issues, reading issues, attendance issues, etc.</a:t>
            </a:r>
          </a:p>
          <a:p>
            <a:endParaRPr lang="en-US" sz="1000" b="1" dirty="0"/>
          </a:p>
        </p:txBody>
      </p:sp>
      <p:sp>
        <p:nvSpPr>
          <p:cNvPr id="4" name="Slide Number Placeholder 3"/>
          <p:cNvSpPr>
            <a:spLocks noGrp="1"/>
          </p:cNvSpPr>
          <p:nvPr>
            <p:ph type="sldNum" sz="quarter" idx="10"/>
          </p:nvPr>
        </p:nvSpPr>
        <p:spPr/>
        <p:txBody>
          <a:bodyPr/>
          <a:lstStyle/>
          <a:p>
            <a:fld id="{30C35A22-D699-4C5D-817E-A3370324FF5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7370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I.  FY17 Q1 and Q2 Total Departures (Graduates and Attritions) by Service</a:t>
            </a:r>
          </a:p>
          <a:p>
            <a:endParaRPr lang="en-US" sz="1000" dirty="0"/>
          </a:p>
          <a:p>
            <a:r>
              <a:rPr lang="en-US" sz="1000" dirty="0"/>
              <a:t>Air Force --  279 = 271 Graduates; 8 Attritions</a:t>
            </a:r>
          </a:p>
          <a:p>
            <a:r>
              <a:rPr lang="en-US" sz="1000" dirty="0"/>
              <a:t>Navy ------  148 = 145 Graduates; 3 Attritions </a:t>
            </a:r>
          </a:p>
          <a:p>
            <a:r>
              <a:rPr lang="en-US" sz="1000" dirty="0"/>
              <a:t>Army IMS -  238 = 231 Graduates; 7 Attritions</a:t>
            </a:r>
          </a:p>
          <a:p>
            <a:r>
              <a:rPr lang="en-US" sz="1000" dirty="0"/>
              <a:t>Army US --  273 = 261 Graduates; 12 Attritions</a:t>
            </a:r>
          </a:p>
          <a:p>
            <a:endParaRPr lang="en-US" sz="1000" dirty="0"/>
          </a:p>
          <a:p>
            <a:r>
              <a:rPr lang="en-US" sz="1000" b="1" dirty="0"/>
              <a:t>II.  FY17 Main Campus Graduates</a:t>
            </a:r>
          </a:p>
          <a:p>
            <a:pPr marL="174708" indent="-174708">
              <a:buFont typeface="Arial" panose="020B0604020202020204" pitchFamily="34" charset="0"/>
              <a:buChar char="•"/>
            </a:pPr>
            <a:r>
              <a:rPr lang="en-US" sz="1000" dirty="0"/>
              <a:t>97% Graduation rate based on total departures of 938 students (908 graduates and 30 attritions)</a:t>
            </a:r>
          </a:p>
          <a:p>
            <a:pPr marL="174708" indent="-174708">
              <a:buFont typeface="Arial" panose="020B0604020202020204" pitchFamily="34" charset="0"/>
              <a:buChar char="•"/>
            </a:pPr>
            <a:r>
              <a:rPr lang="en-US" sz="1000" dirty="0"/>
              <a:t>Percent of Student Graduates: Army IMS: 25%; Army US: 29%; Air Force: 30%; Navy: 16%</a:t>
            </a:r>
          </a:p>
          <a:p>
            <a:pPr marL="174708" indent="-174708">
              <a:buFont typeface="Arial" panose="020B0604020202020204" pitchFamily="34" charset="0"/>
              <a:buChar char="•"/>
            </a:pPr>
            <a:r>
              <a:rPr lang="en-US" sz="1000" dirty="0"/>
              <a:t>Success Rate by Sponsor Service:  Army IMS – 97%; Army US – 96%; AF – 97%; Navy – 98% </a:t>
            </a:r>
          </a:p>
          <a:p>
            <a:pPr marL="174708" indent="-174708">
              <a:buFont typeface="Arial" panose="020B0604020202020204" pitchFamily="34" charset="0"/>
              <a:buChar char="•"/>
            </a:pPr>
            <a:r>
              <a:rPr lang="en-US" sz="1000" dirty="0"/>
              <a:t>30 attrition breakout:  Academic – 8; Recalled – 14; Administrative/Compassionate/Medical – 7; Death -1) </a:t>
            </a:r>
          </a:p>
          <a:p>
            <a:endParaRPr lang="en-US" sz="1000" dirty="0">
              <a:solidFill>
                <a:srgbClr val="FF5D5D"/>
              </a:solidFill>
            </a:endParaRPr>
          </a:p>
          <a:p>
            <a:pPr marL="291179" indent="-291179">
              <a:buFont typeface="Arial" panose="020B0604020202020204" pitchFamily="34" charset="0"/>
              <a:buAutoNum type="romanUcPeriod" startAt="3"/>
            </a:pPr>
            <a:r>
              <a:rPr lang="en-US" sz="1000" b="1" dirty="0">
                <a:solidFill>
                  <a:srgbClr val="FF5D5D"/>
                </a:solidFill>
              </a:rPr>
              <a:t>AF IMS Population</a:t>
            </a:r>
          </a:p>
          <a:p>
            <a:pPr marL="174708" indent="-174708">
              <a:buFont typeface="Arial" panose="020B0604020202020204" pitchFamily="34" charset="0"/>
              <a:buChar char="•"/>
            </a:pPr>
            <a:r>
              <a:rPr lang="en-US" sz="1000" dirty="0">
                <a:solidFill>
                  <a:srgbClr val="FF5D5D"/>
                </a:solidFill>
              </a:rPr>
              <a:t>No waiver 55 Entry ECL: 254 Entries; 96% Success Rate</a:t>
            </a:r>
          </a:p>
          <a:p>
            <a:pPr marL="174708" indent="-174708">
              <a:buFont typeface="Arial" panose="020B0604020202020204" pitchFamily="34" charset="0"/>
              <a:buChar char="•"/>
            </a:pPr>
            <a:r>
              <a:rPr lang="en-US" sz="1000" dirty="0">
                <a:solidFill>
                  <a:srgbClr val="FF5D5D"/>
                </a:solidFill>
              </a:rPr>
              <a:t>With Waiver Entry ECL &lt;55: 25 Entries; 88% Success Rate</a:t>
            </a:r>
          </a:p>
          <a:p>
            <a:endParaRPr lang="en-US" sz="1000" dirty="0">
              <a:solidFill>
                <a:srgbClr val="FF5D5D"/>
              </a:solidFill>
            </a:endParaRPr>
          </a:p>
          <a:p>
            <a:endParaRPr lang="en-US" sz="1000" dirty="0"/>
          </a:p>
          <a:p>
            <a:pPr marL="291179" indent="-291179" defTabSz="931774">
              <a:buFont typeface="Arial" panose="020B0604020202020204" pitchFamily="34" charset="0"/>
              <a:buChar char="•"/>
              <a:defRPr/>
            </a:pPr>
            <a:endParaRPr lang="en-US" sz="1000" b="1" dirty="0"/>
          </a:p>
        </p:txBody>
      </p:sp>
      <p:sp>
        <p:nvSpPr>
          <p:cNvPr id="4" name="Slide Number Placeholder 3"/>
          <p:cNvSpPr>
            <a:spLocks noGrp="1"/>
          </p:cNvSpPr>
          <p:nvPr>
            <p:ph type="sldNum" sz="quarter" idx="10"/>
          </p:nvPr>
        </p:nvSpPr>
        <p:spPr/>
        <p:txBody>
          <a:bodyPr/>
          <a:lstStyle/>
          <a:p>
            <a:fld id="{30C35A22-D699-4C5D-817E-A3370324FF5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0200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04CDFC-BBF9-43D0-8000-C3D5D3C25EE1}"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5041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4" name="Rectangle 2"/>
          <p:cNvSpPr>
            <a:spLocks noGrp="1" noChangeArrowheads="1"/>
          </p:cNvSpPr>
          <p:nvPr>
            <p:ph type="dt" sz="half" idx="10"/>
          </p:nvPr>
        </p:nvSpPr>
        <p:spPr>
          <a:xfrm>
            <a:off x="0" y="6534150"/>
            <a:ext cx="2133600" cy="476250"/>
          </a:xfrm>
          <a:prstGeom prst="rect">
            <a:avLst/>
          </a:prstGeom>
          <a:ln/>
        </p:spPr>
        <p:txBody>
          <a:bodyPr/>
          <a:lstStyle>
            <a:lvl1pPr>
              <a:defRPr b="1">
                <a:solidFill>
                  <a:schemeClr val="accent6"/>
                </a:solidFill>
                <a:latin typeface="Arial" pitchFamily="34" charset="0"/>
                <a:cs typeface="Arial" pitchFamily="34" charset="0"/>
              </a:defRPr>
            </a:lvl1pPr>
          </a:lstStyle>
          <a:p>
            <a:pPr>
              <a:defRPr/>
            </a:pPr>
            <a:endParaRPr lang="en-US" dirty="0">
              <a:solidFill>
                <a:srgbClr val="2D2DB9"/>
              </a:solidFill>
            </a:endParaRPr>
          </a:p>
        </p:txBody>
      </p:sp>
      <p:sp>
        <p:nvSpPr>
          <p:cNvPr id="6" name="Rectangle 4"/>
          <p:cNvSpPr>
            <a:spLocks noGrp="1" noChangeArrowheads="1"/>
          </p:cNvSpPr>
          <p:nvPr>
            <p:ph type="sldNum" sz="quarter" idx="12"/>
          </p:nvPr>
        </p:nvSpPr>
        <p:spPr>
          <a:xfrm>
            <a:off x="7010400" y="6534150"/>
            <a:ext cx="2133600" cy="476250"/>
          </a:xfrm>
          <a:prstGeom prst="rect">
            <a:avLst/>
          </a:prstGeom>
          <a:ln/>
        </p:spPr>
        <p:txBody>
          <a:bodyPr/>
          <a:lstStyle>
            <a:lvl1pPr>
              <a:defRPr b="1">
                <a:solidFill>
                  <a:schemeClr val="accent6"/>
                </a:solidFill>
                <a:latin typeface="Arial" pitchFamily="34" charset="0"/>
                <a:cs typeface="Arial" pitchFamily="34" charset="0"/>
              </a:defRPr>
            </a:lvl1pPr>
          </a:lstStyle>
          <a:p>
            <a:pPr>
              <a:defRPr/>
            </a:pPr>
            <a:fld id="{95986B87-2DD2-4C71-B6A6-2CA5AF0EFEC9}" type="slidenum">
              <a:rPr lang="en-US" smtClean="0">
                <a:solidFill>
                  <a:srgbClr val="2D2DB9"/>
                </a:solidFill>
              </a:rPr>
              <a:pPr>
                <a:defRPr/>
              </a:pPr>
              <a:t>‹#›</a:t>
            </a:fld>
            <a:endParaRPr lang="en-US" dirty="0">
              <a:solidFill>
                <a:srgbClr val="2D2DB9"/>
              </a:solidFill>
            </a:endParaRPr>
          </a:p>
        </p:txBody>
      </p:sp>
      <p:sp>
        <p:nvSpPr>
          <p:cNvPr id="7" name="Rectangle 6"/>
          <p:cNvSpPr/>
          <p:nvPr userDrawn="1"/>
        </p:nvSpPr>
        <p:spPr bwMode="auto">
          <a:xfrm>
            <a:off x="6892507" y="0"/>
            <a:ext cx="2251493" cy="1345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1731" y="181155"/>
            <a:ext cx="1130937" cy="1164566"/>
          </a:xfrm>
          <a:prstGeom prst="rect">
            <a:avLst/>
          </a:prstGeom>
        </p:spPr>
      </p:pic>
    </p:spTree>
    <p:extLst>
      <p:ext uri="{BB962C8B-B14F-4D97-AF65-F5344CB8AC3E}">
        <p14:creationId xmlns:p14="http://schemas.microsoft.com/office/powerpoint/2010/main" val="352033593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7771963" cy="4115373"/>
          </a:xfrm>
          <a:prstGeom prst="rect">
            <a:avLst/>
          </a:prstGeom>
        </p:spPr>
        <p:txBody>
          <a:bodyPr lIns="64288" tIns="32144" rIns="64288" bIns="3214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34603" y="6103442"/>
            <a:ext cx="1905372" cy="457646"/>
          </a:xfrm>
          <a:prstGeom prst="rect">
            <a:avLst/>
          </a:prstGeom>
        </p:spPr>
        <p:txBody>
          <a:bodyPr lIns="64288" tIns="32144" rIns="64288" bIns="32144"/>
          <a:lstStyle>
            <a:lvl1pPr>
              <a:defRPr>
                <a:latin typeface="Arial" charset="0"/>
              </a:defRPr>
            </a:lvl1pPr>
          </a:lstStyle>
          <a:p>
            <a:pPr fontAlgn="base">
              <a:spcBef>
                <a:spcPct val="0"/>
              </a:spcBef>
              <a:spcAft>
                <a:spcPct val="0"/>
              </a:spcAft>
              <a:defRPr/>
            </a:pPr>
            <a:endParaRPr lang="en-US" sz="1500" dirty="0">
              <a:solidFill>
                <a:srgbClr val="000000"/>
              </a:solidFill>
            </a:endParaRPr>
          </a:p>
        </p:txBody>
      </p:sp>
      <p:sp>
        <p:nvSpPr>
          <p:cNvPr id="5" name="Rectangle 6"/>
          <p:cNvSpPr>
            <a:spLocks noGrp="1" noChangeArrowheads="1"/>
          </p:cNvSpPr>
          <p:nvPr>
            <p:ph type="sldNum" sz="quarter" idx="11"/>
          </p:nvPr>
        </p:nvSpPr>
        <p:spPr>
          <a:xfrm>
            <a:off x="8621613" y="6542431"/>
            <a:ext cx="522387" cy="315569"/>
          </a:xfrm>
          <a:prstGeom prst="rect">
            <a:avLst/>
          </a:prstGeom>
        </p:spPr>
        <p:txBody>
          <a:bodyPr lIns="64288" tIns="32144" rIns="64288" bIns="32144" anchor="ctr"/>
          <a:lstStyle>
            <a:lvl1pPr algn="ctr">
              <a:defRPr>
                <a:latin typeface="Arial" charset="0"/>
              </a:defRPr>
            </a:lvl1pPr>
          </a:lstStyle>
          <a:p>
            <a:pPr>
              <a:defRPr/>
            </a:pPr>
            <a:fld id="{1E97370C-F5D1-438A-853E-E606967AA3F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490305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81" y="2130134"/>
            <a:ext cx="7771963" cy="1470288"/>
          </a:xfrm>
          <a:prstGeom prst="rect">
            <a:avLst/>
          </a:prstGeom>
        </p:spPr>
        <p:txBody>
          <a:bodyPr lIns="79343" tIns="39696" rIns="79343" bIns="39696"/>
          <a:lstStyle/>
          <a:p>
            <a:r>
              <a:rPr lang="en-US" dirty="0" smtClean="0"/>
              <a:t>Click to edit Master title style</a:t>
            </a:r>
            <a:endParaRPr lang="en-US" dirty="0"/>
          </a:p>
        </p:txBody>
      </p:sp>
      <p:sp>
        <p:nvSpPr>
          <p:cNvPr id="3" name="Subtitle 2"/>
          <p:cNvSpPr>
            <a:spLocks noGrp="1"/>
          </p:cNvSpPr>
          <p:nvPr>
            <p:ph type="subTitle" idx="1"/>
          </p:nvPr>
        </p:nvSpPr>
        <p:spPr>
          <a:xfrm>
            <a:off x="1372153" y="3886293"/>
            <a:ext cx="6399926" cy="1752871"/>
          </a:xfrm>
          <a:prstGeom prst="rect">
            <a:avLst/>
          </a:prstGeom>
        </p:spPr>
        <p:txBody>
          <a:bodyPr lIns="79343" tIns="39696" rIns="79343" bIns="39696"/>
          <a:lstStyle>
            <a:lvl1pPr marL="0" indent="0" algn="ctr">
              <a:buNone/>
              <a:defRPr/>
            </a:lvl1pPr>
            <a:lvl2pPr marL="396810" indent="0" algn="ctr">
              <a:buNone/>
              <a:defRPr/>
            </a:lvl2pPr>
            <a:lvl3pPr marL="793532" indent="0" algn="ctr">
              <a:buNone/>
              <a:defRPr/>
            </a:lvl3pPr>
            <a:lvl4pPr marL="1190263" indent="0" algn="ctr">
              <a:buNone/>
              <a:defRPr/>
            </a:lvl4pPr>
            <a:lvl5pPr marL="1587045" indent="0" algn="ctr">
              <a:buNone/>
              <a:defRPr/>
            </a:lvl5pPr>
            <a:lvl6pPr marL="1983814" indent="0" algn="ctr">
              <a:buNone/>
              <a:defRPr/>
            </a:lvl6pPr>
            <a:lvl7pPr marL="2380538" indent="0" algn="ctr">
              <a:buNone/>
              <a:defRPr/>
            </a:lvl7pPr>
            <a:lvl8pPr marL="2777318" indent="0" algn="ctr">
              <a:buNone/>
              <a:defRPr/>
            </a:lvl8pPr>
            <a:lvl9pPr marL="317405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5856965"/>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7771963" cy="4115373"/>
          </a:xfrm>
          <a:prstGeom prst="rect">
            <a:avLst/>
          </a:prstGeom>
        </p:spPr>
        <p:txBody>
          <a:bodyPr lIns="64288" tIns="32144" rIns="64288" bIns="3214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34603" y="6103442"/>
            <a:ext cx="1905372" cy="457646"/>
          </a:xfrm>
          <a:prstGeom prst="rect">
            <a:avLst/>
          </a:prstGeom>
        </p:spPr>
        <p:txBody>
          <a:bodyPr lIns="64288" tIns="32144" rIns="64288" bIns="32144"/>
          <a:lstStyle>
            <a:lvl1pPr>
              <a:defRPr>
                <a:latin typeface="Arial" charset="0"/>
              </a:defRPr>
            </a:lvl1pPr>
          </a:lstStyle>
          <a:p>
            <a:pPr fontAlgn="base">
              <a:spcBef>
                <a:spcPct val="0"/>
              </a:spcBef>
              <a:spcAft>
                <a:spcPct val="0"/>
              </a:spcAft>
              <a:defRPr/>
            </a:pPr>
            <a:endParaRPr lang="en-US" sz="1500" dirty="0">
              <a:solidFill>
                <a:srgbClr val="000000"/>
              </a:solidFill>
            </a:endParaRPr>
          </a:p>
        </p:txBody>
      </p:sp>
      <p:sp>
        <p:nvSpPr>
          <p:cNvPr id="5" name="Rectangle 6"/>
          <p:cNvSpPr>
            <a:spLocks noGrp="1" noChangeArrowheads="1"/>
          </p:cNvSpPr>
          <p:nvPr>
            <p:ph type="sldNum" sz="quarter" idx="11"/>
          </p:nvPr>
        </p:nvSpPr>
        <p:spPr>
          <a:xfrm>
            <a:off x="8621613" y="6542431"/>
            <a:ext cx="522387" cy="315569"/>
          </a:xfrm>
          <a:prstGeom prst="rect">
            <a:avLst/>
          </a:prstGeom>
        </p:spPr>
        <p:txBody>
          <a:bodyPr lIns="64288" tIns="32144" rIns="64288" bIns="32144" anchor="ctr"/>
          <a:lstStyle>
            <a:lvl1pPr algn="ctr">
              <a:defRPr>
                <a:latin typeface="Arial" charset="0"/>
              </a:defRPr>
            </a:lvl1pPr>
          </a:lstStyle>
          <a:p>
            <a:pPr>
              <a:defRPr/>
            </a:pPr>
            <a:fld id="{1E97370C-F5D1-438A-853E-E606967AA3F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13017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7204075" cy="1028700"/>
          </a:xfrm>
          <a:prstGeom prst="rect">
            <a:avLst/>
          </a:prstGeom>
        </p:spPr>
        <p:txBody>
          <a:bodyPr/>
          <a:lstStyle>
            <a:lvl1pPr>
              <a:defRPr b="1" baseline="0">
                <a:solidFill>
                  <a:schemeClr val="accent6"/>
                </a:solidFill>
                <a:latin typeface="Arial" pitchFamily="34" charset="0"/>
                <a:cs typeface="Arial" pitchFamily="34" charset="0"/>
              </a:defRPr>
            </a:lvl1pPr>
          </a:lstStyle>
          <a:p>
            <a:endParaRPr lang="en-US" dirty="0"/>
          </a:p>
        </p:txBody>
      </p:sp>
      <p:sp>
        <p:nvSpPr>
          <p:cNvPr id="4" name="Rectangle 2"/>
          <p:cNvSpPr>
            <a:spLocks noGrp="1" noChangeArrowheads="1"/>
          </p:cNvSpPr>
          <p:nvPr>
            <p:ph type="dt" sz="half" idx="10"/>
          </p:nvPr>
        </p:nvSpPr>
        <p:spPr>
          <a:xfrm>
            <a:off x="0" y="6534150"/>
            <a:ext cx="2133600" cy="476250"/>
          </a:xfrm>
          <a:prstGeom prst="rect">
            <a:avLst/>
          </a:prstGeom>
          <a:ln/>
        </p:spPr>
        <p:txBody>
          <a:bodyPr/>
          <a:lstStyle>
            <a:lvl1pPr>
              <a:defRPr b="1">
                <a:solidFill>
                  <a:schemeClr val="accent6"/>
                </a:solidFill>
                <a:latin typeface="Arial" pitchFamily="34" charset="0"/>
                <a:cs typeface="Arial" pitchFamily="34" charset="0"/>
              </a:defRPr>
            </a:lvl1pPr>
          </a:lstStyle>
          <a:p>
            <a:pPr>
              <a:defRPr/>
            </a:pPr>
            <a:endParaRPr lang="en-US" dirty="0">
              <a:solidFill>
                <a:srgbClr val="2D2DB9"/>
              </a:solidFill>
            </a:endParaRPr>
          </a:p>
        </p:txBody>
      </p:sp>
      <p:sp>
        <p:nvSpPr>
          <p:cNvPr id="6" name="Rectangle 4"/>
          <p:cNvSpPr>
            <a:spLocks noGrp="1" noChangeArrowheads="1"/>
          </p:cNvSpPr>
          <p:nvPr>
            <p:ph type="sldNum" sz="quarter" idx="12"/>
          </p:nvPr>
        </p:nvSpPr>
        <p:spPr>
          <a:xfrm>
            <a:off x="7010400" y="6534150"/>
            <a:ext cx="2133600" cy="476250"/>
          </a:xfrm>
          <a:prstGeom prst="rect">
            <a:avLst/>
          </a:prstGeom>
          <a:ln/>
        </p:spPr>
        <p:txBody>
          <a:bodyPr/>
          <a:lstStyle>
            <a:lvl1pPr>
              <a:defRPr b="1">
                <a:solidFill>
                  <a:schemeClr val="accent6"/>
                </a:solidFill>
                <a:latin typeface="Arial" pitchFamily="34" charset="0"/>
                <a:cs typeface="Arial" pitchFamily="34" charset="0"/>
              </a:defRPr>
            </a:lvl1pPr>
          </a:lstStyle>
          <a:p>
            <a:pPr>
              <a:defRPr/>
            </a:pPr>
            <a:fld id="{95986B87-2DD2-4C71-B6A6-2CA5AF0EFEC9}" type="slidenum">
              <a:rPr lang="en-US" smtClean="0">
                <a:solidFill>
                  <a:srgbClr val="2D2DB9"/>
                </a:solidFill>
              </a:rPr>
              <a:pPr>
                <a:defRPr/>
              </a:pPr>
              <a:t>‹#›</a:t>
            </a:fld>
            <a:endParaRPr lang="en-US" dirty="0">
              <a:solidFill>
                <a:srgbClr val="2D2DB9"/>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1731" y="181155"/>
            <a:ext cx="1130937" cy="1164566"/>
          </a:xfrm>
          <a:prstGeom prst="rect">
            <a:avLst/>
          </a:prstGeom>
        </p:spPr>
      </p:pic>
    </p:spTree>
    <p:extLst>
      <p:ext uri="{BB962C8B-B14F-4D97-AF65-F5344CB8AC3E}">
        <p14:creationId xmlns:p14="http://schemas.microsoft.com/office/powerpoint/2010/main" val="27209584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7204075" cy="1028700"/>
          </a:xfrm>
          <a:prstGeom prst="rect">
            <a:avLst/>
          </a:prstGeom>
        </p:spPr>
        <p:txBody>
          <a:bodyPr/>
          <a:lstStyle>
            <a:lvl1pPr>
              <a:defRPr b="1" baseline="0">
                <a:solidFill>
                  <a:schemeClr val="accent6"/>
                </a:solidFill>
                <a:latin typeface="Arial" pitchFamily="34" charset="0"/>
                <a:cs typeface="Arial" pitchFamily="34" charset="0"/>
              </a:defRPr>
            </a:lvl1pPr>
          </a:lstStyle>
          <a:p>
            <a:endParaRPr lang="en-US" dirty="0"/>
          </a:p>
        </p:txBody>
      </p:sp>
      <p:sp>
        <p:nvSpPr>
          <p:cNvPr id="4" name="Rectangle 2"/>
          <p:cNvSpPr>
            <a:spLocks noGrp="1" noChangeArrowheads="1"/>
          </p:cNvSpPr>
          <p:nvPr>
            <p:ph type="dt" sz="half" idx="10"/>
          </p:nvPr>
        </p:nvSpPr>
        <p:spPr>
          <a:xfrm>
            <a:off x="0" y="6534150"/>
            <a:ext cx="2133600" cy="476250"/>
          </a:xfrm>
          <a:prstGeom prst="rect">
            <a:avLst/>
          </a:prstGeom>
          <a:ln/>
        </p:spPr>
        <p:txBody>
          <a:bodyPr/>
          <a:lstStyle>
            <a:lvl1pPr>
              <a:defRPr b="1">
                <a:solidFill>
                  <a:schemeClr val="accent6"/>
                </a:solidFill>
                <a:latin typeface="Arial" pitchFamily="34" charset="0"/>
                <a:cs typeface="Arial" pitchFamily="34" charset="0"/>
              </a:defRPr>
            </a:lvl1pPr>
          </a:lstStyle>
          <a:p>
            <a:pPr>
              <a:defRPr/>
            </a:pPr>
            <a:endParaRPr lang="en-US" dirty="0">
              <a:solidFill>
                <a:srgbClr val="2D2DB9"/>
              </a:solidFill>
            </a:endParaRPr>
          </a:p>
        </p:txBody>
      </p:sp>
      <p:sp>
        <p:nvSpPr>
          <p:cNvPr id="6" name="Rectangle 4"/>
          <p:cNvSpPr>
            <a:spLocks noGrp="1" noChangeArrowheads="1"/>
          </p:cNvSpPr>
          <p:nvPr>
            <p:ph type="sldNum" sz="quarter" idx="12"/>
          </p:nvPr>
        </p:nvSpPr>
        <p:spPr>
          <a:xfrm>
            <a:off x="7010400" y="6534150"/>
            <a:ext cx="2133600" cy="476250"/>
          </a:xfrm>
          <a:prstGeom prst="rect">
            <a:avLst/>
          </a:prstGeom>
          <a:ln/>
        </p:spPr>
        <p:txBody>
          <a:bodyPr/>
          <a:lstStyle>
            <a:lvl1pPr>
              <a:defRPr b="1">
                <a:solidFill>
                  <a:schemeClr val="accent6"/>
                </a:solidFill>
                <a:latin typeface="Arial" pitchFamily="34" charset="0"/>
                <a:cs typeface="Arial" pitchFamily="34" charset="0"/>
              </a:defRPr>
            </a:lvl1pPr>
          </a:lstStyle>
          <a:p>
            <a:pPr>
              <a:defRPr/>
            </a:pPr>
            <a:fld id="{95986B87-2DD2-4C71-B6A6-2CA5AF0EFEC9}" type="slidenum">
              <a:rPr lang="en-US" smtClean="0">
                <a:solidFill>
                  <a:srgbClr val="2D2DB9"/>
                </a:solidFill>
              </a:rPr>
              <a:pPr>
                <a:defRPr/>
              </a:pPr>
              <a:t>‹#›</a:t>
            </a:fld>
            <a:endParaRPr lang="en-US" dirty="0">
              <a:solidFill>
                <a:srgbClr val="2D2DB9"/>
              </a:solidFill>
            </a:endParaRPr>
          </a:p>
        </p:txBody>
      </p:sp>
    </p:spTree>
    <p:extLst>
      <p:ext uri="{BB962C8B-B14F-4D97-AF65-F5344CB8AC3E}">
        <p14:creationId xmlns:p14="http://schemas.microsoft.com/office/powerpoint/2010/main" val="47748401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1" tIns="45715" rIns="91431" bIns="45715"/>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31" tIns="45715" rIns="91431"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lIns="91431" tIns="45715" rIns="91431" bIns="45715"/>
          <a:lstStyle/>
          <a:p>
            <a:pPr defTabSz="914306"/>
            <a:fld id="{D23CE6DA-8A87-4999-92F8-2FACEA0B303B}" type="datetime1">
              <a:rPr lang="en-US" smtClean="0">
                <a:solidFill>
                  <a:srgbClr val="000000"/>
                </a:solidFill>
              </a:rPr>
              <a:t>5/12/2017</a:t>
            </a:fld>
            <a:endParaRPr lang="en-US" dirty="0">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lIns="91431" tIns="45715" rIns="91431" bIns="45715"/>
          <a:lstStyle/>
          <a:p>
            <a:pPr defTabSz="914306"/>
            <a:endParaRPr lang="en-US" dirty="0">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91431" tIns="45715" rIns="91431" bIns="45715"/>
          <a:lstStyle/>
          <a:p>
            <a:pPr defTabSz="914306"/>
            <a:fld id="{5BBC0563-119F-4758-9CEE-25DCD3E6E04A}" type="slidenum">
              <a:rPr lang="en-US" smtClean="0">
                <a:solidFill>
                  <a:srgbClr val="000000"/>
                </a:solidFill>
              </a:rPr>
              <a:pPr defTabSz="914306"/>
              <a:t>‹#›</a:t>
            </a:fld>
            <a:endParaRPr lang="en-US" dirty="0">
              <a:solidFill>
                <a:srgbClr val="000000"/>
              </a:solidFill>
            </a:endParaRPr>
          </a:p>
        </p:txBody>
      </p:sp>
    </p:spTree>
    <p:extLst>
      <p:ext uri="{BB962C8B-B14F-4D97-AF65-F5344CB8AC3E}">
        <p14:creationId xmlns:p14="http://schemas.microsoft.com/office/powerpoint/2010/main" val="50572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81" y="2130134"/>
            <a:ext cx="7771963" cy="1470288"/>
          </a:xfrm>
          <a:prstGeom prst="rect">
            <a:avLst/>
          </a:prstGeom>
        </p:spPr>
        <p:txBody>
          <a:bodyPr lIns="79343" tIns="39696" rIns="79343" bIns="39696"/>
          <a:lstStyle/>
          <a:p>
            <a:r>
              <a:rPr lang="en-US" dirty="0" smtClean="0"/>
              <a:t>Click to edit Master title style</a:t>
            </a:r>
            <a:endParaRPr lang="en-US" dirty="0"/>
          </a:p>
        </p:txBody>
      </p:sp>
      <p:sp>
        <p:nvSpPr>
          <p:cNvPr id="3" name="Subtitle 2"/>
          <p:cNvSpPr>
            <a:spLocks noGrp="1"/>
          </p:cNvSpPr>
          <p:nvPr>
            <p:ph type="subTitle" idx="1"/>
          </p:nvPr>
        </p:nvSpPr>
        <p:spPr>
          <a:xfrm>
            <a:off x="1372153" y="3886293"/>
            <a:ext cx="6399926" cy="1752871"/>
          </a:xfrm>
          <a:prstGeom prst="rect">
            <a:avLst/>
          </a:prstGeom>
        </p:spPr>
        <p:txBody>
          <a:bodyPr lIns="79343" tIns="39696" rIns="79343" bIns="39696"/>
          <a:lstStyle>
            <a:lvl1pPr marL="0" indent="0" algn="ctr">
              <a:buNone/>
              <a:defRPr/>
            </a:lvl1pPr>
            <a:lvl2pPr marL="396810" indent="0" algn="ctr">
              <a:buNone/>
              <a:defRPr/>
            </a:lvl2pPr>
            <a:lvl3pPr marL="793532" indent="0" algn="ctr">
              <a:buNone/>
              <a:defRPr/>
            </a:lvl3pPr>
            <a:lvl4pPr marL="1190263" indent="0" algn="ctr">
              <a:buNone/>
              <a:defRPr/>
            </a:lvl4pPr>
            <a:lvl5pPr marL="1587045" indent="0" algn="ctr">
              <a:buNone/>
              <a:defRPr/>
            </a:lvl5pPr>
            <a:lvl6pPr marL="1983814" indent="0" algn="ctr">
              <a:buNone/>
              <a:defRPr/>
            </a:lvl6pPr>
            <a:lvl7pPr marL="2380538" indent="0" algn="ctr">
              <a:buNone/>
              <a:defRPr/>
            </a:lvl7pPr>
            <a:lvl8pPr marL="2777318" indent="0" algn="ctr">
              <a:buNone/>
              <a:defRPr/>
            </a:lvl8pPr>
            <a:lvl9pPr marL="317405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266166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6019" y="-114754"/>
            <a:ext cx="7771963" cy="1143239"/>
          </a:xfrm>
          <a:prstGeom prst="rect">
            <a:avLst/>
          </a:prstGeom>
        </p:spPr>
        <p:txBody>
          <a:bodyPr lIns="83338" tIns="41669" rIns="83338" bIns="41669"/>
          <a:lstStyle/>
          <a:p>
            <a:r>
              <a:rPr lang="en-US" smtClean="0"/>
              <a:t>Click to edit Master title style</a:t>
            </a:r>
            <a:endParaRPr lang="en-US"/>
          </a:p>
        </p:txBody>
      </p:sp>
      <p:sp>
        <p:nvSpPr>
          <p:cNvPr id="3" name="Content Placeholder 2"/>
          <p:cNvSpPr>
            <a:spLocks noGrp="1"/>
          </p:cNvSpPr>
          <p:nvPr>
            <p:ph idx="1"/>
          </p:nvPr>
        </p:nvSpPr>
        <p:spPr>
          <a:xfrm>
            <a:off x="388890" y="1550617"/>
            <a:ext cx="7771963" cy="4115373"/>
          </a:xfrm>
          <a:prstGeom prst="rect">
            <a:avLst/>
          </a:prstGeom>
        </p:spPr>
        <p:txBody>
          <a:bodyPr lIns="83338" tIns="41669" rIns="83338" bIns="41669"/>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34957" y="6103491"/>
            <a:ext cx="1905121" cy="457582"/>
          </a:xfrm>
          <a:prstGeom prst="rect">
            <a:avLst/>
          </a:prstGeom>
        </p:spPr>
        <p:txBody>
          <a:bodyPr lIns="83338" tIns="41669" rIns="83338" bIns="41669"/>
          <a:lstStyle>
            <a:lvl1pPr>
              <a:defRPr>
                <a:solidFill>
                  <a:srgbClr val="000000"/>
                </a:solidFill>
                <a:latin typeface="Arial" charset="0"/>
              </a:defRPr>
            </a:lvl1pPr>
          </a:lstStyle>
          <a:p>
            <a:pPr>
              <a:defRPr/>
            </a:pPr>
            <a:endParaRPr lang="en-US" dirty="0"/>
          </a:p>
        </p:txBody>
      </p:sp>
      <p:sp>
        <p:nvSpPr>
          <p:cNvPr id="5" name="Rectangle 6"/>
          <p:cNvSpPr>
            <a:spLocks noGrp="1" noChangeArrowheads="1"/>
          </p:cNvSpPr>
          <p:nvPr>
            <p:ph type="sldNum" sz="quarter" idx="11"/>
          </p:nvPr>
        </p:nvSpPr>
        <p:spPr>
          <a:xfrm>
            <a:off x="8562852" y="6021729"/>
            <a:ext cx="521432" cy="456148"/>
          </a:xfrm>
          <a:prstGeom prst="rect">
            <a:avLst/>
          </a:prstGeom>
        </p:spPr>
        <p:txBody>
          <a:bodyPr lIns="83338" tIns="41669" rIns="83338" bIns="41669"/>
          <a:lstStyle>
            <a:lvl1pPr>
              <a:defRPr>
                <a:solidFill>
                  <a:srgbClr val="000000"/>
                </a:solidFill>
                <a:latin typeface="Arial" charset="0"/>
              </a:defRPr>
            </a:lvl1pPr>
          </a:lstStyle>
          <a:p>
            <a:pPr>
              <a:defRPr/>
            </a:pPr>
            <a:fld id="{86955885-2CED-4F8F-93BE-EDFFA02A90BC}" type="slidenum">
              <a:rPr lang="en-US"/>
              <a:pPr>
                <a:defRPr/>
              </a:pPr>
              <a:t>‹#›</a:t>
            </a:fld>
            <a:endParaRPr lang="en-US" dirty="0"/>
          </a:p>
        </p:txBody>
      </p:sp>
    </p:spTree>
    <p:extLst>
      <p:ext uri="{BB962C8B-B14F-4D97-AF65-F5344CB8AC3E}">
        <p14:creationId xmlns:p14="http://schemas.microsoft.com/office/powerpoint/2010/main" val="1478518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7771963" cy="4115373"/>
          </a:xfrm>
          <a:prstGeom prst="rect">
            <a:avLst/>
          </a:prstGeom>
        </p:spPr>
        <p:txBody>
          <a:bodyPr lIns="64288" tIns="32144" rIns="64288" bIns="3214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34603" y="6103442"/>
            <a:ext cx="1905372" cy="457646"/>
          </a:xfrm>
          <a:prstGeom prst="rect">
            <a:avLst/>
          </a:prstGeom>
        </p:spPr>
        <p:txBody>
          <a:bodyPr lIns="64288" tIns="32144" rIns="64288" bIns="32144"/>
          <a:lstStyle>
            <a:lvl1pPr>
              <a:defRPr>
                <a:latin typeface="Arial" charset="0"/>
              </a:defRPr>
            </a:lvl1pPr>
          </a:lstStyle>
          <a:p>
            <a:pPr fontAlgn="base">
              <a:spcBef>
                <a:spcPct val="0"/>
              </a:spcBef>
              <a:spcAft>
                <a:spcPct val="0"/>
              </a:spcAft>
              <a:defRPr/>
            </a:pPr>
            <a:endParaRPr lang="en-US" sz="1500" dirty="0">
              <a:solidFill>
                <a:srgbClr val="000000"/>
              </a:solidFill>
            </a:endParaRPr>
          </a:p>
        </p:txBody>
      </p:sp>
      <p:sp>
        <p:nvSpPr>
          <p:cNvPr id="5" name="Rectangle 6"/>
          <p:cNvSpPr>
            <a:spLocks noGrp="1" noChangeArrowheads="1"/>
          </p:cNvSpPr>
          <p:nvPr>
            <p:ph type="sldNum" sz="quarter" idx="11"/>
          </p:nvPr>
        </p:nvSpPr>
        <p:spPr>
          <a:xfrm>
            <a:off x="8621613" y="6542431"/>
            <a:ext cx="522387" cy="315569"/>
          </a:xfrm>
          <a:prstGeom prst="rect">
            <a:avLst/>
          </a:prstGeom>
        </p:spPr>
        <p:txBody>
          <a:bodyPr lIns="64288" tIns="32144" rIns="64288" bIns="32144" anchor="ctr"/>
          <a:lstStyle>
            <a:lvl1pPr algn="ctr">
              <a:defRPr>
                <a:latin typeface="Arial" charset="0"/>
              </a:defRPr>
            </a:lvl1pPr>
          </a:lstStyle>
          <a:p>
            <a:pPr>
              <a:defRPr/>
            </a:pPr>
            <a:fld id="{1E97370C-F5D1-438A-853E-E606967AA3F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943689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6021" y="0"/>
            <a:ext cx="7771963" cy="990600"/>
          </a:xfrm>
          <a:prstGeom prst="rect">
            <a:avLst/>
          </a:prstGeom>
        </p:spPr>
        <p:txBody>
          <a:bodyPr lIns="64288" tIns="32144" rIns="64288" bIns="32144"/>
          <a:lstStyle/>
          <a:p>
            <a:r>
              <a:rPr lang="en-US" dirty="0" smtClean="0"/>
              <a:t>Click to edit Master title style</a:t>
            </a:r>
            <a:endParaRPr lang="en-US" dirty="0"/>
          </a:p>
        </p:txBody>
      </p:sp>
      <p:sp>
        <p:nvSpPr>
          <p:cNvPr id="3" name="Content Placeholder 2"/>
          <p:cNvSpPr>
            <a:spLocks noGrp="1"/>
          </p:cNvSpPr>
          <p:nvPr>
            <p:ph sz="half" idx="1"/>
          </p:nvPr>
        </p:nvSpPr>
        <p:spPr>
          <a:xfrm>
            <a:off x="388891" y="1550620"/>
            <a:ext cx="3816069" cy="4115373"/>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4784" y="1550620"/>
            <a:ext cx="3816069" cy="4115373"/>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621613" y="6542431"/>
            <a:ext cx="522387" cy="315569"/>
          </a:xfrm>
          <a:prstGeom prst="rect">
            <a:avLst/>
          </a:prstGeom>
        </p:spPr>
        <p:txBody>
          <a:bodyPr lIns="64288" tIns="32144" rIns="64288" bIns="32144" anchor="ctr"/>
          <a:lstStyle>
            <a:lvl1pPr algn="ctr">
              <a:defRPr>
                <a:latin typeface="Arial" charset="0"/>
              </a:defRPr>
            </a:lvl1pPr>
          </a:lstStyle>
          <a:p>
            <a:pPr>
              <a:defRPr/>
            </a:pPr>
            <a:fld id="{1E97370C-F5D1-438A-853E-E606967AA3F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062384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81" y="2130134"/>
            <a:ext cx="7771963" cy="1470288"/>
          </a:xfrm>
          <a:prstGeom prst="rect">
            <a:avLst/>
          </a:prstGeom>
        </p:spPr>
        <p:txBody>
          <a:bodyPr lIns="79343" tIns="39696" rIns="79343" bIns="39696"/>
          <a:lstStyle/>
          <a:p>
            <a:r>
              <a:rPr lang="en-US" dirty="0" smtClean="0"/>
              <a:t>Click to edit Master title style</a:t>
            </a:r>
            <a:endParaRPr lang="en-US" dirty="0"/>
          </a:p>
        </p:txBody>
      </p:sp>
      <p:sp>
        <p:nvSpPr>
          <p:cNvPr id="3" name="Subtitle 2"/>
          <p:cNvSpPr>
            <a:spLocks noGrp="1"/>
          </p:cNvSpPr>
          <p:nvPr>
            <p:ph type="subTitle" idx="1"/>
          </p:nvPr>
        </p:nvSpPr>
        <p:spPr>
          <a:xfrm>
            <a:off x="1372153" y="3886293"/>
            <a:ext cx="6399926" cy="1752871"/>
          </a:xfrm>
          <a:prstGeom prst="rect">
            <a:avLst/>
          </a:prstGeom>
        </p:spPr>
        <p:txBody>
          <a:bodyPr lIns="79343" tIns="39696" rIns="79343" bIns="39696"/>
          <a:lstStyle>
            <a:lvl1pPr marL="0" indent="0" algn="ctr">
              <a:buNone/>
              <a:defRPr/>
            </a:lvl1pPr>
            <a:lvl2pPr marL="396810" indent="0" algn="ctr">
              <a:buNone/>
              <a:defRPr/>
            </a:lvl2pPr>
            <a:lvl3pPr marL="793532" indent="0" algn="ctr">
              <a:buNone/>
              <a:defRPr/>
            </a:lvl3pPr>
            <a:lvl4pPr marL="1190263" indent="0" algn="ctr">
              <a:buNone/>
              <a:defRPr/>
            </a:lvl4pPr>
            <a:lvl5pPr marL="1587045" indent="0" algn="ctr">
              <a:buNone/>
              <a:defRPr/>
            </a:lvl5pPr>
            <a:lvl6pPr marL="1983814" indent="0" algn="ctr">
              <a:buNone/>
              <a:defRPr/>
            </a:lvl6pPr>
            <a:lvl7pPr marL="2380538" indent="0" algn="ctr">
              <a:buNone/>
              <a:defRPr/>
            </a:lvl7pPr>
            <a:lvl8pPr marL="2777318" indent="0" algn="ctr">
              <a:buNone/>
              <a:defRPr/>
            </a:lvl8pPr>
            <a:lvl9pPr marL="317405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397340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flipV="1">
            <a:off x="68" y="1017998"/>
            <a:ext cx="6855816" cy="110451"/>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80200" tIns="40121" rIns="80200" bIns="40121"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14" name="Picture 13" descr="chrmblue_std small"/>
          <p:cNvPicPr>
            <a:picLocks noChangeAspect="1" noChangeArrowheads="1"/>
          </p:cNvPicPr>
          <p:nvPr userDrawn="1"/>
        </p:nvPicPr>
        <p:blipFill>
          <a:blip r:embed="rId6" cstate="print"/>
          <a:srcRect/>
          <a:stretch>
            <a:fillRect/>
          </a:stretch>
        </p:blipFill>
        <p:spPr bwMode="auto">
          <a:xfrm>
            <a:off x="196588" y="160235"/>
            <a:ext cx="803996" cy="740165"/>
          </a:xfrm>
          <a:prstGeom prst="rect">
            <a:avLst/>
          </a:prstGeom>
          <a:noFill/>
          <a:ln w="9525">
            <a:noFill/>
            <a:miter lim="800000"/>
            <a:headEnd/>
            <a:tailEnd/>
          </a:ln>
        </p:spPr>
      </p:pic>
      <p:sp>
        <p:nvSpPr>
          <p:cNvPr id="15" name="Text Box 35"/>
          <p:cNvSpPr txBox="1">
            <a:spLocks noChangeArrowheads="1"/>
          </p:cNvSpPr>
          <p:nvPr userDrawn="1"/>
        </p:nvSpPr>
        <p:spPr bwMode="auto">
          <a:xfrm>
            <a:off x="6861659" y="933419"/>
            <a:ext cx="1580753" cy="281080"/>
          </a:xfrm>
          <a:prstGeom prst="rect">
            <a:avLst/>
          </a:prstGeom>
          <a:noFill/>
          <a:ln w="9525">
            <a:noFill/>
            <a:miter lim="800000"/>
            <a:headEnd/>
            <a:tailEnd/>
          </a:ln>
          <a:effectLst/>
        </p:spPr>
        <p:txBody>
          <a:bodyPr wrap="none" lIns="80200" tIns="40121" rIns="80200" bIns="40121">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r>
              <a:rPr lang="en-US" sz="1300" i="1" dirty="0">
                <a:solidFill>
                  <a:srgbClr val="000066"/>
                </a:solidFill>
              </a:rPr>
              <a:t>The Gateway Wing</a:t>
            </a:r>
          </a:p>
        </p:txBody>
      </p:sp>
      <p:pic>
        <p:nvPicPr>
          <p:cNvPr id="16" name="Picture 15" descr="37TH TRAINING WING [Converted].png"/>
          <p:cNvPicPr>
            <a:picLocks noChangeAspect="1"/>
          </p:cNvPicPr>
          <p:nvPr userDrawn="1"/>
        </p:nvPicPr>
        <p:blipFill>
          <a:blip r:embed="rId7" cstate="print"/>
          <a:srcRect/>
          <a:stretch>
            <a:fillRect/>
          </a:stretch>
        </p:blipFill>
        <p:spPr bwMode="auto">
          <a:xfrm>
            <a:off x="7242648" y="396936"/>
            <a:ext cx="665628" cy="645493"/>
          </a:xfrm>
          <a:prstGeom prst="rect">
            <a:avLst/>
          </a:prstGeom>
          <a:noFill/>
          <a:ln w="9525">
            <a:noFill/>
            <a:miter lim="800000"/>
            <a:headEnd/>
            <a:tailEnd/>
          </a:ln>
        </p:spPr>
      </p:pic>
      <p:grpSp>
        <p:nvGrpSpPr>
          <p:cNvPr id="17" name="Group 16"/>
          <p:cNvGrpSpPr>
            <a:grpSpLocks/>
          </p:cNvGrpSpPr>
          <p:nvPr userDrawn="1"/>
        </p:nvGrpSpPr>
        <p:grpSpPr bwMode="auto">
          <a:xfrm>
            <a:off x="7855220" y="65583"/>
            <a:ext cx="669997" cy="662706"/>
            <a:chOff x="7752242" y="154780"/>
            <a:chExt cx="729770" cy="733651"/>
          </a:xfrm>
        </p:grpSpPr>
        <p:sp>
          <p:nvSpPr>
            <p:cNvPr id="22" name="Freeform 21"/>
            <p:cNvSpPr/>
            <p:nvPr userDrawn="1"/>
          </p:nvSpPr>
          <p:spPr bwMode="auto">
            <a:xfrm>
              <a:off x="8286877" y="485082"/>
              <a:ext cx="190375" cy="271547"/>
            </a:xfrm>
            <a:custGeom>
              <a:avLst/>
              <a:gdLst>
                <a:gd name="connsiteX0" fmla="*/ 83344 w 190500"/>
                <a:gd name="connsiteY0" fmla="*/ 80963 h 271463"/>
                <a:gd name="connsiteX1" fmla="*/ 97631 w 190500"/>
                <a:gd name="connsiteY1" fmla="*/ 26194 h 271463"/>
                <a:gd name="connsiteX2" fmla="*/ 123825 w 190500"/>
                <a:gd name="connsiteY2" fmla="*/ 0 h 271463"/>
                <a:gd name="connsiteX3" fmla="*/ 147638 w 190500"/>
                <a:gd name="connsiteY3" fmla="*/ 4763 h 271463"/>
                <a:gd name="connsiteX4" fmla="*/ 157163 w 190500"/>
                <a:gd name="connsiteY4" fmla="*/ 23813 h 271463"/>
                <a:gd name="connsiteX5" fmla="*/ 159544 w 190500"/>
                <a:gd name="connsiteY5" fmla="*/ 38100 h 271463"/>
                <a:gd name="connsiteX6" fmla="*/ 190500 w 190500"/>
                <a:gd name="connsiteY6" fmla="*/ 107156 h 271463"/>
                <a:gd name="connsiteX7" fmla="*/ 190500 w 190500"/>
                <a:gd name="connsiteY7" fmla="*/ 121444 h 271463"/>
                <a:gd name="connsiteX8" fmla="*/ 176213 w 190500"/>
                <a:gd name="connsiteY8" fmla="*/ 130969 h 271463"/>
                <a:gd name="connsiteX9" fmla="*/ 159544 w 190500"/>
                <a:gd name="connsiteY9" fmla="*/ 135731 h 271463"/>
                <a:gd name="connsiteX10" fmla="*/ 164306 w 190500"/>
                <a:gd name="connsiteY10" fmla="*/ 164306 h 271463"/>
                <a:gd name="connsiteX11" fmla="*/ 142875 w 190500"/>
                <a:gd name="connsiteY11" fmla="*/ 214313 h 271463"/>
                <a:gd name="connsiteX12" fmla="*/ 76200 w 190500"/>
                <a:gd name="connsiteY12" fmla="*/ 271463 h 271463"/>
                <a:gd name="connsiteX13" fmla="*/ 0 w 190500"/>
                <a:gd name="connsiteY13" fmla="*/ 183356 h 271463"/>
                <a:gd name="connsiteX14" fmla="*/ 57150 w 190500"/>
                <a:gd name="connsiteY14" fmla="*/ 152400 h 271463"/>
                <a:gd name="connsiteX15" fmla="*/ 83344 w 190500"/>
                <a:gd name="connsiteY15" fmla="*/ 809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271463">
                  <a:moveTo>
                    <a:pt x="83344" y="80963"/>
                  </a:moveTo>
                  <a:lnTo>
                    <a:pt x="97631" y="26194"/>
                  </a:lnTo>
                  <a:lnTo>
                    <a:pt x="123825" y="0"/>
                  </a:lnTo>
                  <a:lnTo>
                    <a:pt x="147638" y="4763"/>
                  </a:lnTo>
                  <a:lnTo>
                    <a:pt x="157163" y="23813"/>
                  </a:lnTo>
                  <a:lnTo>
                    <a:pt x="159544" y="38100"/>
                  </a:lnTo>
                  <a:lnTo>
                    <a:pt x="190500" y="107156"/>
                  </a:lnTo>
                  <a:lnTo>
                    <a:pt x="190500" y="121444"/>
                  </a:lnTo>
                  <a:lnTo>
                    <a:pt x="176213" y="130969"/>
                  </a:lnTo>
                  <a:lnTo>
                    <a:pt x="159544" y="135731"/>
                  </a:lnTo>
                  <a:lnTo>
                    <a:pt x="164306" y="164306"/>
                  </a:lnTo>
                  <a:lnTo>
                    <a:pt x="142875" y="214313"/>
                  </a:lnTo>
                  <a:lnTo>
                    <a:pt x="76200" y="271463"/>
                  </a:lnTo>
                  <a:lnTo>
                    <a:pt x="0" y="183356"/>
                  </a:lnTo>
                  <a:lnTo>
                    <a:pt x="57150" y="152400"/>
                  </a:lnTo>
                  <a:lnTo>
                    <a:pt x="83344" y="80963"/>
                  </a:lnTo>
                  <a:close/>
                </a:path>
              </a:pathLst>
            </a:custGeom>
            <a:solidFill>
              <a:srgbClr val="FFFFFF"/>
            </a:solidFill>
            <a:ln w="9525" cap="flat" cmpd="sng" algn="ctr">
              <a:noFill/>
              <a:prstDash val="solid"/>
              <a:round/>
              <a:headEnd type="none" w="med" len="med"/>
              <a:tailEnd type="none" w="med" len="med"/>
            </a:ln>
            <a:effectLst/>
          </p:spPr>
          <p:txBody>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23" name="Picture 22"/>
            <p:cNvPicPr>
              <a:picLocks noChangeAspect="1" noChangeArrowheads="1"/>
            </p:cNvPicPr>
            <p:nvPr userDrawn="1"/>
          </p:nvPicPr>
          <p:blipFill>
            <a:blip r:embed="rId8" cstate="print">
              <a:clrChange>
                <a:clrFrom>
                  <a:srgbClr val="FDFDFD"/>
                </a:clrFrom>
                <a:clrTo>
                  <a:srgbClr val="FDFDFD">
                    <a:alpha val="0"/>
                  </a:srgbClr>
                </a:clrTo>
              </a:clrChange>
            </a:blip>
            <a:srcRect/>
            <a:stretch>
              <a:fillRect/>
            </a:stretch>
          </p:blipFill>
          <p:spPr bwMode="auto">
            <a:xfrm>
              <a:off x="7752242" y="154780"/>
              <a:ext cx="729770" cy="733651"/>
            </a:xfrm>
            <a:prstGeom prst="rect">
              <a:avLst/>
            </a:prstGeom>
            <a:noFill/>
            <a:ln w="9525">
              <a:noFill/>
              <a:miter lim="800000"/>
              <a:headEnd/>
              <a:tailEnd/>
            </a:ln>
          </p:spPr>
        </p:pic>
      </p:grpSp>
      <p:grpSp>
        <p:nvGrpSpPr>
          <p:cNvPr id="18" name="Group 17"/>
          <p:cNvGrpSpPr/>
          <p:nvPr userDrawn="1"/>
        </p:nvGrpSpPr>
        <p:grpSpPr>
          <a:xfrm>
            <a:off x="-43" y="6460661"/>
            <a:ext cx="9144086" cy="338213"/>
            <a:chOff x="0" y="6429608"/>
            <a:chExt cx="9144086" cy="338213"/>
          </a:xfrm>
        </p:grpSpPr>
        <p:sp>
          <p:nvSpPr>
            <p:cNvPr id="19" name="Rectangle 18"/>
            <p:cNvSpPr>
              <a:spLocks noChangeArrowheads="1"/>
            </p:cNvSpPr>
            <p:nvPr userDrawn="1"/>
          </p:nvSpPr>
          <p:spPr bwMode="auto">
            <a:xfrm flipV="1">
              <a:off x="0" y="6529552"/>
              <a:ext cx="3248174" cy="78135"/>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90263" eaLnBrk="0" fontAlgn="base" hangingPunct="0">
                <a:spcBef>
                  <a:spcPct val="0"/>
                </a:spcBef>
                <a:spcAft>
                  <a:spcPct val="0"/>
                </a:spcAft>
                <a:defRPr/>
              </a:pPr>
              <a:endParaRPr lang="en-US" sz="1500" dirty="0">
                <a:solidFill>
                  <a:srgbClr val="000000"/>
                </a:solidFill>
              </a:endParaRPr>
            </a:p>
          </p:txBody>
        </p:sp>
        <p:sp>
          <p:nvSpPr>
            <p:cNvPr id="20" name="Rectangle 19"/>
            <p:cNvSpPr>
              <a:spLocks noChangeArrowheads="1"/>
            </p:cNvSpPr>
            <p:nvPr userDrawn="1"/>
          </p:nvSpPr>
          <p:spPr bwMode="auto">
            <a:xfrm flipV="1">
              <a:off x="5874703" y="6529552"/>
              <a:ext cx="3269383" cy="78135"/>
            </a:xfrm>
            <a:prstGeom prst="rect">
              <a:avLst/>
            </a:prstGeom>
            <a:gradFill rotWithShape="0">
              <a:gsLst>
                <a:gs pos="0">
                  <a:srgbClr val="3333CC"/>
                </a:gs>
                <a:gs pos="100000">
                  <a:srgbClr val="DDDDDD"/>
                </a:gs>
              </a:gsLst>
              <a:lin ang="0" scaled="1"/>
            </a:gradFill>
            <a:ln w="9525">
              <a:noFill/>
              <a:miter lim="800000"/>
              <a:headEnd/>
              <a:tailEnd/>
            </a:ln>
            <a:effectLst/>
          </p:spPr>
          <p:txBody>
            <a:bodyPr rot="10800000"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fontAlgn="base" hangingPunct="0">
                <a:spcBef>
                  <a:spcPct val="0"/>
                </a:spcBef>
                <a:spcAft>
                  <a:spcPct val="0"/>
                </a:spcAft>
                <a:defRPr/>
              </a:pPr>
              <a:endParaRPr lang="en-US" sz="1500" dirty="0">
                <a:solidFill>
                  <a:srgbClr val="000000"/>
                </a:solidFill>
              </a:endParaRPr>
            </a:p>
          </p:txBody>
        </p:sp>
        <p:sp>
          <p:nvSpPr>
            <p:cNvPr id="21" name="Text Box 35"/>
            <p:cNvSpPr txBox="1">
              <a:spLocks noChangeArrowheads="1"/>
            </p:cNvSpPr>
            <p:nvPr userDrawn="1"/>
          </p:nvSpPr>
          <p:spPr bwMode="auto">
            <a:xfrm>
              <a:off x="483429" y="6429608"/>
              <a:ext cx="8153921" cy="338213"/>
            </a:xfrm>
            <a:prstGeom prst="rect">
              <a:avLst/>
            </a:prstGeom>
            <a:noFill/>
            <a:ln w="9525">
              <a:noFill/>
              <a:miter lim="800000"/>
              <a:headEnd/>
              <a:tailEnd/>
            </a:ln>
            <a:effectLst/>
          </p:spPr>
          <p:txBody>
            <a:bodyPr lIns="54328" tIns="27149" rIns="54328" bIns="27149">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hangingPunct="0">
                <a:defRPr/>
              </a:pPr>
              <a:r>
                <a:rPr lang="en-US" b="1" i="1" dirty="0" smtClean="0">
                  <a:solidFill>
                    <a:srgbClr val="000066"/>
                  </a:solidFill>
                </a:rPr>
                <a:t>We Train the Future</a:t>
              </a:r>
              <a:endParaRPr lang="en-US" b="1" i="1" dirty="0">
                <a:solidFill>
                  <a:srgbClr val="000066"/>
                </a:solidFill>
              </a:endParaRPr>
            </a:p>
          </p:txBody>
        </p:sp>
      </p:grpSp>
      <p:pic>
        <p:nvPicPr>
          <p:cNvPr id="24" name="Picture 15" descr="http://dlielc_database:101/sites/DLIELC/Shared%20Documents/DLI%20Crest1.bmp"/>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8442412" y="221150"/>
            <a:ext cx="720689" cy="796848"/>
          </a:xfrm>
          <a:prstGeom prst="rect">
            <a:avLst/>
          </a:prstGeom>
          <a:noFill/>
          <a:ln w="9525">
            <a:noFill/>
            <a:miter lim="800000"/>
            <a:headEnd/>
            <a:tailEnd/>
          </a:ln>
        </p:spPr>
      </p:pic>
      <p:sp>
        <p:nvSpPr>
          <p:cNvPr id="25" name="Rectangle 24"/>
          <p:cNvSpPr/>
          <p:nvPr userDrawn="1"/>
        </p:nvSpPr>
        <p:spPr bwMode="auto">
          <a:xfrm>
            <a:off x="6892507" y="0"/>
            <a:ext cx="2251493" cy="1345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pic>
        <p:nvPicPr>
          <p:cNvPr id="26" name="Picture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511731" y="181155"/>
            <a:ext cx="1130937" cy="1164566"/>
          </a:xfrm>
          <a:prstGeom prst="rect">
            <a:avLst/>
          </a:prstGeom>
        </p:spPr>
      </p:pic>
    </p:spTree>
    <p:extLst>
      <p:ext uri="{BB962C8B-B14F-4D97-AF65-F5344CB8AC3E}">
        <p14:creationId xmlns:p14="http://schemas.microsoft.com/office/powerpoint/2010/main" val="251495729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1" r:id="rId3"/>
    <p:sldLayoutId id="2147483769" r:id="rId4"/>
  </p:sldLayoutIdLst>
  <p:transition/>
  <p:timing>
    <p:tnLst>
      <p:par>
        <p:cTn id="1" dur="indefinite" restart="never" nodeType="tmRoot"/>
      </p:par>
    </p:tnLst>
  </p:timing>
  <p:txStyles>
    <p:titleStyle>
      <a:lvl1pPr algn="ctr" defTabSz="870810" rtl="0" eaLnBrk="0" fontAlgn="base" hangingPunct="0">
        <a:spcBef>
          <a:spcPct val="0"/>
        </a:spcBef>
        <a:spcAft>
          <a:spcPct val="0"/>
        </a:spcAft>
        <a:defRPr sz="3600" b="1">
          <a:solidFill>
            <a:schemeClr val="folHlink"/>
          </a:solidFill>
          <a:latin typeface="+mj-lt"/>
          <a:ea typeface="+mj-ea"/>
          <a:cs typeface="+mj-cs"/>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p:titleStyle>
    <p:bodyStyle>
      <a:lvl1pPr marL="326545" indent="-326545" algn="l" defTabSz="870810" rtl="0" eaLnBrk="0" fontAlgn="base" hangingPunct="0">
        <a:spcBef>
          <a:spcPct val="20000"/>
        </a:spcBef>
        <a:spcAft>
          <a:spcPct val="0"/>
        </a:spcAft>
        <a:buChar char="•"/>
        <a:defRPr sz="2600">
          <a:solidFill>
            <a:schemeClr val="tx1"/>
          </a:solidFill>
          <a:latin typeface="+mn-lt"/>
          <a:ea typeface="+mn-ea"/>
          <a:cs typeface="+mn-cs"/>
        </a:defRPr>
      </a:lvl1pPr>
      <a:lvl2pPr marL="706875" indent="-271487" algn="l" defTabSz="870810" rtl="0" eaLnBrk="0" fontAlgn="base" hangingPunct="0">
        <a:spcBef>
          <a:spcPct val="20000"/>
        </a:spcBef>
        <a:spcAft>
          <a:spcPct val="0"/>
        </a:spcAft>
        <a:buChar char="•"/>
        <a:defRPr sz="2200">
          <a:solidFill>
            <a:schemeClr val="tx1"/>
          </a:solidFill>
          <a:latin typeface="+mn-lt"/>
        </a:defRPr>
      </a:lvl2pPr>
      <a:lvl3pPr marL="1088526" indent="-217705" algn="l" defTabSz="870810" rtl="0" eaLnBrk="0" fontAlgn="base" hangingPunct="0">
        <a:spcBef>
          <a:spcPct val="20000"/>
        </a:spcBef>
        <a:spcAft>
          <a:spcPct val="0"/>
        </a:spcAft>
        <a:buChar char="•"/>
        <a:defRPr sz="1800">
          <a:solidFill>
            <a:schemeClr val="tx1"/>
          </a:solidFill>
          <a:latin typeface="+mn-lt"/>
        </a:defRPr>
      </a:lvl3pPr>
      <a:lvl4pPr marL="1523892" indent="-217705" algn="l" defTabSz="870810" rtl="0" eaLnBrk="0" fontAlgn="base" hangingPunct="0">
        <a:spcBef>
          <a:spcPct val="20000"/>
        </a:spcBef>
        <a:spcAft>
          <a:spcPct val="0"/>
        </a:spcAft>
        <a:buChar char="–"/>
        <a:defRPr sz="1800">
          <a:solidFill>
            <a:schemeClr val="tx1"/>
          </a:solidFill>
          <a:latin typeface="+mn-lt"/>
        </a:defRPr>
      </a:lvl4pPr>
      <a:lvl5pPr marL="1959291" indent="-217705" algn="l" defTabSz="870810" rtl="0" eaLnBrk="0" fontAlgn="base" hangingPunct="0">
        <a:spcBef>
          <a:spcPct val="20000"/>
        </a:spcBef>
        <a:spcAft>
          <a:spcPct val="0"/>
        </a:spcAft>
        <a:buChar char="»"/>
        <a:defRPr sz="1800">
          <a:solidFill>
            <a:schemeClr val="tx1"/>
          </a:solidFill>
          <a:latin typeface="+mn-lt"/>
        </a:defRPr>
      </a:lvl5pPr>
      <a:lvl6pPr marL="2356109" indent="-217705" algn="l" defTabSz="870810" rtl="0" eaLnBrk="0" fontAlgn="base" hangingPunct="0">
        <a:spcBef>
          <a:spcPct val="20000"/>
        </a:spcBef>
        <a:spcAft>
          <a:spcPct val="0"/>
        </a:spcAft>
        <a:buChar char="»"/>
        <a:defRPr sz="1800">
          <a:solidFill>
            <a:schemeClr val="tx1"/>
          </a:solidFill>
          <a:latin typeface="+mn-lt"/>
        </a:defRPr>
      </a:lvl6pPr>
      <a:lvl7pPr marL="2752953" indent="-217705" algn="l" defTabSz="870810" rtl="0" eaLnBrk="0" fontAlgn="base" hangingPunct="0">
        <a:spcBef>
          <a:spcPct val="20000"/>
        </a:spcBef>
        <a:spcAft>
          <a:spcPct val="0"/>
        </a:spcAft>
        <a:buChar char="»"/>
        <a:defRPr sz="1800">
          <a:solidFill>
            <a:schemeClr val="tx1"/>
          </a:solidFill>
          <a:latin typeface="+mn-lt"/>
        </a:defRPr>
      </a:lvl7pPr>
      <a:lvl8pPr marL="3149765" indent="-217705" algn="l" defTabSz="870810" rtl="0" eaLnBrk="0" fontAlgn="base" hangingPunct="0">
        <a:spcBef>
          <a:spcPct val="20000"/>
        </a:spcBef>
        <a:spcAft>
          <a:spcPct val="0"/>
        </a:spcAft>
        <a:buChar char="»"/>
        <a:defRPr sz="1800">
          <a:solidFill>
            <a:schemeClr val="tx1"/>
          </a:solidFill>
          <a:latin typeface="+mn-lt"/>
        </a:defRPr>
      </a:lvl8pPr>
      <a:lvl9pPr marL="3546579" indent="-217705" algn="l" defTabSz="870810" rtl="0" eaLnBrk="0" fontAlgn="base" hangingPunct="0">
        <a:spcBef>
          <a:spcPct val="20000"/>
        </a:spcBef>
        <a:spcAft>
          <a:spcPct val="0"/>
        </a:spcAft>
        <a:buChar char="»"/>
        <a:defRPr sz="1800">
          <a:solidFill>
            <a:schemeClr val="tx1"/>
          </a:solidFill>
          <a:latin typeface="+mn-lt"/>
        </a:defRPr>
      </a:lvl9pPr>
    </p:bodyStyle>
    <p:otherStyle>
      <a:defPPr>
        <a:defRPr lang="en-US"/>
      </a:defPPr>
      <a:lvl1pPr marL="0" algn="l" defTabSz="793657" rtl="0" eaLnBrk="1" latinLnBrk="0" hangingPunct="1">
        <a:defRPr sz="1600" kern="1200">
          <a:solidFill>
            <a:schemeClr val="tx1"/>
          </a:solidFill>
          <a:latin typeface="+mn-lt"/>
          <a:ea typeface="+mn-ea"/>
          <a:cs typeface="+mn-cs"/>
        </a:defRPr>
      </a:lvl1pPr>
      <a:lvl2pPr marL="396877" algn="l" defTabSz="793657" rtl="0" eaLnBrk="1" latinLnBrk="0" hangingPunct="1">
        <a:defRPr sz="1600" kern="1200">
          <a:solidFill>
            <a:schemeClr val="tx1"/>
          </a:solidFill>
          <a:latin typeface="+mn-lt"/>
          <a:ea typeface="+mn-ea"/>
          <a:cs typeface="+mn-cs"/>
        </a:defRPr>
      </a:lvl2pPr>
      <a:lvl3pPr marL="793657" algn="l" defTabSz="793657" rtl="0" eaLnBrk="1" latinLnBrk="0" hangingPunct="1">
        <a:defRPr sz="1600" kern="1200">
          <a:solidFill>
            <a:schemeClr val="tx1"/>
          </a:solidFill>
          <a:latin typeface="+mn-lt"/>
          <a:ea typeface="+mn-ea"/>
          <a:cs typeface="+mn-cs"/>
        </a:defRPr>
      </a:lvl3pPr>
      <a:lvl4pPr marL="1190452" algn="l" defTabSz="793657" rtl="0" eaLnBrk="1" latinLnBrk="0" hangingPunct="1">
        <a:defRPr sz="1600" kern="1200">
          <a:solidFill>
            <a:schemeClr val="tx1"/>
          </a:solidFill>
          <a:latin typeface="+mn-lt"/>
          <a:ea typeface="+mn-ea"/>
          <a:cs typeface="+mn-cs"/>
        </a:defRPr>
      </a:lvl4pPr>
      <a:lvl5pPr marL="1587270" algn="l" defTabSz="793657" rtl="0" eaLnBrk="1" latinLnBrk="0" hangingPunct="1">
        <a:defRPr sz="1600" kern="1200">
          <a:solidFill>
            <a:schemeClr val="tx1"/>
          </a:solidFill>
          <a:latin typeface="+mn-lt"/>
          <a:ea typeface="+mn-ea"/>
          <a:cs typeface="+mn-cs"/>
        </a:defRPr>
      </a:lvl5pPr>
      <a:lvl6pPr marL="1984110" algn="l" defTabSz="793657" rtl="0" eaLnBrk="1" latinLnBrk="0" hangingPunct="1">
        <a:defRPr sz="1600" kern="1200">
          <a:solidFill>
            <a:schemeClr val="tx1"/>
          </a:solidFill>
          <a:latin typeface="+mn-lt"/>
          <a:ea typeface="+mn-ea"/>
          <a:cs typeface="+mn-cs"/>
        </a:defRPr>
      </a:lvl6pPr>
      <a:lvl7pPr marL="2380912" algn="l" defTabSz="793657" rtl="0" eaLnBrk="1" latinLnBrk="0" hangingPunct="1">
        <a:defRPr sz="1600" kern="1200">
          <a:solidFill>
            <a:schemeClr val="tx1"/>
          </a:solidFill>
          <a:latin typeface="+mn-lt"/>
          <a:ea typeface="+mn-ea"/>
          <a:cs typeface="+mn-cs"/>
        </a:defRPr>
      </a:lvl7pPr>
      <a:lvl8pPr marL="2777738" algn="l" defTabSz="793657" rtl="0" eaLnBrk="1" latinLnBrk="0" hangingPunct="1">
        <a:defRPr sz="1600" kern="1200">
          <a:solidFill>
            <a:schemeClr val="tx1"/>
          </a:solidFill>
          <a:latin typeface="+mn-lt"/>
          <a:ea typeface="+mn-ea"/>
          <a:cs typeface="+mn-cs"/>
        </a:defRPr>
      </a:lvl8pPr>
      <a:lvl9pPr marL="3174530" algn="l" defTabSz="793657"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43" y="65583"/>
            <a:ext cx="9144086" cy="6733291"/>
            <a:chOff x="0" y="34530"/>
            <a:chExt cx="9144086" cy="6733291"/>
          </a:xfrm>
        </p:grpSpPr>
        <p:sp>
          <p:nvSpPr>
            <p:cNvPr id="13" name="Rectangle 12"/>
            <p:cNvSpPr>
              <a:spLocks noChangeArrowheads="1"/>
            </p:cNvSpPr>
            <p:nvPr userDrawn="1"/>
          </p:nvSpPr>
          <p:spPr bwMode="auto">
            <a:xfrm flipV="1">
              <a:off x="111" y="986945"/>
              <a:ext cx="6855816" cy="110451"/>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80200" tIns="40121" rIns="80200" bIns="40121"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14" name="Picture 13" descr="chrmblue_std small"/>
            <p:cNvPicPr>
              <a:picLocks noChangeAspect="1" noChangeArrowheads="1"/>
            </p:cNvPicPr>
            <p:nvPr userDrawn="1"/>
          </p:nvPicPr>
          <p:blipFill>
            <a:blip r:embed="rId6" cstate="print"/>
            <a:srcRect/>
            <a:stretch>
              <a:fillRect/>
            </a:stretch>
          </p:blipFill>
          <p:spPr bwMode="auto">
            <a:xfrm>
              <a:off x="196631" y="129182"/>
              <a:ext cx="803996" cy="740165"/>
            </a:xfrm>
            <a:prstGeom prst="rect">
              <a:avLst/>
            </a:prstGeom>
            <a:noFill/>
            <a:ln w="9525">
              <a:noFill/>
              <a:miter lim="800000"/>
              <a:headEnd/>
              <a:tailEnd/>
            </a:ln>
          </p:spPr>
        </p:pic>
        <p:sp>
          <p:nvSpPr>
            <p:cNvPr id="15" name="Text Box 35"/>
            <p:cNvSpPr txBox="1">
              <a:spLocks noChangeArrowheads="1"/>
            </p:cNvSpPr>
            <p:nvPr userDrawn="1"/>
          </p:nvSpPr>
          <p:spPr bwMode="auto">
            <a:xfrm>
              <a:off x="6964341" y="869347"/>
              <a:ext cx="1090106" cy="388802"/>
            </a:xfrm>
            <a:prstGeom prst="rect">
              <a:avLst/>
            </a:prstGeom>
            <a:noFill/>
            <a:ln w="9525">
              <a:noFill/>
              <a:miter lim="800000"/>
              <a:headEnd/>
              <a:tailEnd/>
            </a:ln>
            <a:effectLst/>
          </p:spPr>
          <p:txBody>
            <a:bodyPr wrap="none" lIns="80200" tIns="40121" rIns="80200" bIns="40121">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r>
                <a:rPr lang="en-US" sz="2000" b="1" i="1" dirty="0" smtClean="0">
                  <a:solidFill>
                    <a:srgbClr val="000066"/>
                  </a:solidFill>
                </a:rPr>
                <a:t>DLIELC</a:t>
              </a:r>
              <a:endParaRPr lang="en-US" sz="2000" b="1" i="1" dirty="0">
                <a:solidFill>
                  <a:srgbClr val="000066"/>
                </a:solidFill>
              </a:endParaRPr>
            </a:p>
          </p:txBody>
        </p:sp>
        <p:pic>
          <p:nvPicPr>
            <p:cNvPr id="16" name="Picture 15" descr="37TH TRAINING WING [Converted].png"/>
            <p:cNvPicPr>
              <a:picLocks noChangeAspect="1"/>
            </p:cNvPicPr>
            <p:nvPr userDrawn="1"/>
          </p:nvPicPr>
          <p:blipFill>
            <a:blip r:embed="rId7" cstate="print"/>
            <a:srcRect/>
            <a:stretch>
              <a:fillRect/>
            </a:stretch>
          </p:blipFill>
          <p:spPr bwMode="auto">
            <a:xfrm>
              <a:off x="8404092" y="334230"/>
              <a:ext cx="665628" cy="645493"/>
            </a:xfrm>
            <a:prstGeom prst="rect">
              <a:avLst/>
            </a:prstGeom>
            <a:noFill/>
            <a:ln w="9525">
              <a:noFill/>
              <a:miter lim="800000"/>
              <a:headEnd/>
              <a:tailEnd/>
            </a:ln>
          </p:spPr>
        </p:pic>
        <p:grpSp>
          <p:nvGrpSpPr>
            <p:cNvPr id="17" name="Group 16"/>
            <p:cNvGrpSpPr>
              <a:grpSpLocks/>
            </p:cNvGrpSpPr>
            <p:nvPr userDrawn="1"/>
          </p:nvGrpSpPr>
          <p:grpSpPr bwMode="auto">
            <a:xfrm>
              <a:off x="7936600" y="34530"/>
              <a:ext cx="669997" cy="662706"/>
              <a:chOff x="7752242" y="154780"/>
              <a:chExt cx="729770" cy="733651"/>
            </a:xfrm>
          </p:grpSpPr>
          <p:sp>
            <p:nvSpPr>
              <p:cNvPr id="22" name="Freeform 21"/>
              <p:cNvSpPr/>
              <p:nvPr userDrawn="1"/>
            </p:nvSpPr>
            <p:spPr bwMode="auto">
              <a:xfrm>
                <a:off x="8286877" y="485082"/>
                <a:ext cx="190375" cy="271547"/>
              </a:xfrm>
              <a:custGeom>
                <a:avLst/>
                <a:gdLst>
                  <a:gd name="connsiteX0" fmla="*/ 83344 w 190500"/>
                  <a:gd name="connsiteY0" fmla="*/ 80963 h 271463"/>
                  <a:gd name="connsiteX1" fmla="*/ 97631 w 190500"/>
                  <a:gd name="connsiteY1" fmla="*/ 26194 h 271463"/>
                  <a:gd name="connsiteX2" fmla="*/ 123825 w 190500"/>
                  <a:gd name="connsiteY2" fmla="*/ 0 h 271463"/>
                  <a:gd name="connsiteX3" fmla="*/ 147638 w 190500"/>
                  <a:gd name="connsiteY3" fmla="*/ 4763 h 271463"/>
                  <a:gd name="connsiteX4" fmla="*/ 157163 w 190500"/>
                  <a:gd name="connsiteY4" fmla="*/ 23813 h 271463"/>
                  <a:gd name="connsiteX5" fmla="*/ 159544 w 190500"/>
                  <a:gd name="connsiteY5" fmla="*/ 38100 h 271463"/>
                  <a:gd name="connsiteX6" fmla="*/ 190500 w 190500"/>
                  <a:gd name="connsiteY6" fmla="*/ 107156 h 271463"/>
                  <a:gd name="connsiteX7" fmla="*/ 190500 w 190500"/>
                  <a:gd name="connsiteY7" fmla="*/ 121444 h 271463"/>
                  <a:gd name="connsiteX8" fmla="*/ 176213 w 190500"/>
                  <a:gd name="connsiteY8" fmla="*/ 130969 h 271463"/>
                  <a:gd name="connsiteX9" fmla="*/ 159544 w 190500"/>
                  <a:gd name="connsiteY9" fmla="*/ 135731 h 271463"/>
                  <a:gd name="connsiteX10" fmla="*/ 164306 w 190500"/>
                  <a:gd name="connsiteY10" fmla="*/ 164306 h 271463"/>
                  <a:gd name="connsiteX11" fmla="*/ 142875 w 190500"/>
                  <a:gd name="connsiteY11" fmla="*/ 214313 h 271463"/>
                  <a:gd name="connsiteX12" fmla="*/ 76200 w 190500"/>
                  <a:gd name="connsiteY12" fmla="*/ 271463 h 271463"/>
                  <a:gd name="connsiteX13" fmla="*/ 0 w 190500"/>
                  <a:gd name="connsiteY13" fmla="*/ 183356 h 271463"/>
                  <a:gd name="connsiteX14" fmla="*/ 57150 w 190500"/>
                  <a:gd name="connsiteY14" fmla="*/ 152400 h 271463"/>
                  <a:gd name="connsiteX15" fmla="*/ 83344 w 190500"/>
                  <a:gd name="connsiteY15" fmla="*/ 809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271463">
                    <a:moveTo>
                      <a:pt x="83344" y="80963"/>
                    </a:moveTo>
                    <a:lnTo>
                      <a:pt x="97631" y="26194"/>
                    </a:lnTo>
                    <a:lnTo>
                      <a:pt x="123825" y="0"/>
                    </a:lnTo>
                    <a:lnTo>
                      <a:pt x="147638" y="4763"/>
                    </a:lnTo>
                    <a:lnTo>
                      <a:pt x="157163" y="23813"/>
                    </a:lnTo>
                    <a:lnTo>
                      <a:pt x="159544" y="38100"/>
                    </a:lnTo>
                    <a:lnTo>
                      <a:pt x="190500" y="107156"/>
                    </a:lnTo>
                    <a:lnTo>
                      <a:pt x="190500" y="121444"/>
                    </a:lnTo>
                    <a:lnTo>
                      <a:pt x="176213" y="130969"/>
                    </a:lnTo>
                    <a:lnTo>
                      <a:pt x="159544" y="135731"/>
                    </a:lnTo>
                    <a:lnTo>
                      <a:pt x="164306" y="164306"/>
                    </a:lnTo>
                    <a:lnTo>
                      <a:pt x="142875" y="214313"/>
                    </a:lnTo>
                    <a:lnTo>
                      <a:pt x="76200" y="271463"/>
                    </a:lnTo>
                    <a:lnTo>
                      <a:pt x="0" y="183356"/>
                    </a:lnTo>
                    <a:lnTo>
                      <a:pt x="57150" y="152400"/>
                    </a:lnTo>
                    <a:lnTo>
                      <a:pt x="83344" y="80963"/>
                    </a:lnTo>
                    <a:close/>
                  </a:path>
                </a:pathLst>
              </a:custGeom>
              <a:solidFill>
                <a:srgbClr val="FFFFFF"/>
              </a:solidFill>
              <a:ln w="9525" cap="flat" cmpd="sng" algn="ctr">
                <a:noFill/>
                <a:prstDash val="solid"/>
                <a:round/>
                <a:headEnd type="none" w="med" len="med"/>
                <a:tailEnd type="none" w="med" len="med"/>
              </a:ln>
              <a:effectLst/>
            </p:spPr>
            <p:txBody>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23" name="Picture 22"/>
              <p:cNvPicPr>
                <a:picLocks noChangeAspect="1" noChangeArrowheads="1"/>
              </p:cNvPicPr>
              <p:nvPr userDrawn="1"/>
            </p:nvPicPr>
            <p:blipFill>
              <a:blip r:embed="rId8" cstate="print">
                <a:clrChange>
                  <a:clrFrom>
                    <a:srgbClr val="FDFDFD"/>
                  </a:clrFrom>
                  <a:clrTo>
                    <a:srgbClr val="FDFDFD">
                      <a:alpha val="0"/>
                    </a:srgbClr>
                  </a:clrTo>
                </a:clrChange>
              </a:blip>
              <a:srcRect/>
              <a:stretch>
                <a:fillRect/>
              </a:stretch>
            </p:blipFill>
            <p:spPr bwMode="auto">
              <a:xfrm>
                <a:off x="7752242" y="154780"/>
                <a:ext cx="729770" cy="733651"/>
              </a:xfrm>
              <a:prstGeom prst="rect">
                <a:avLst/>
              </a:prstGeom>
              <a:noFill/>
              <a:ln w="9525">
                <a:noFill/>
                <a:miter lim="800000"/>
                <a:headEnd/>
                <a:tailEnd/>
              </a:ln>
            </p:spPr>
          </p:pic>
        </p:grpSp>
        <p:grpSp>
          <p:nvGrpSpPr>
            <p:cNvPr id="18" name="Group 17"/>
            <p:cNvGrpSpPr/>
            <p:nvPr userDrawn="1"/>
          </p:nvGrpSpPr>
          <p:grpSpPr>
            <a:xfrm>
              <a:off x="0" y="6429608"/>
              <a:ext cx="9144086" cy="338213"/>
              <a:chOff x="0" y="6429608"/>
              <a:chExt cx="9144086" cy="338213"/>
            </a:xfrm>
          </p:grpSpPr>
          <p:sp>
            <p:nvSpPr>
              <p:cNvPr id="19" name="Rectangle 18"/>
              <p:cNvSpPr>
                <a:spLocks noChangeArrowheads="1"/>
              </p:cNvSpPr>
              <p:nvPr userDrawn="1"/>
            </p:nvSpPr>
            <p:spPr bwMode="auto">
              <a:xfrm flipV="1">
                <a:off x="0" y="6547280"/>
                <a:ext cx="2579470" cy="60406"/>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90263" eaLnBrk="0" fontAlgn="base" hangingPunct="0">
                  <a:spcBef>
                    <a:spcPct val="0"/>
                  </a:spcBef>
                  <a:spcAft>
                    <a:spcPct val="0"/>
                  </a:spcAft>
                  <a:defRPr/>
                </a:pPr>
                <a:endParaRPr lang="en-US" sz="1500" dirty="0">
                  <a:solidFill>
                    <a:srgbClr val="000000"/>
                  </a:solidFill>
                </a:endParaRPr>
              </a:p>
            </p:txBody>
          </p:sp>
          <p:sp>
            <p:nvSpPr>
              <p:cNvPr id="20" name="Rectangle 19"/>
              <p:cNvSpPr>
                <a:spLocks noChangeArrowheads="1"/>
              </p:cNvSpPr>
              <p:nvPr userDrawn="1"/>
            </p:nvSpPr>
            <p:spPr bwMode="auto">
              <a:xfrm flipV="1">
                <a:off x="6578264" y="6529551"/>
                <a:ext cx="2565822" cy="60809"/>
              </a:xfrm>
              <a:prstGeom prst="rect">
                <a:avLst/>
              </a:prstGeom>
              <a:gradFill rotWithShape="0">
                <a:gsLst>
                  <a:gs pos="0">
                    <a:srgbClr val="3333CC"/>
                  </a:gs>
                  <a:gs pos="100000">
                    <a:srgbClr val="DDDDDD"/>
                  </a:gs>
                </a:gsLst>
                <a:lin ang="0" scaled="1"/>
              </a:gradFill>
              <a:ln w="9525">
                <a:noFill/>
                <a:miter lim="800000"/>
                <a:headEnd/>
                <a:tailEnd/>
              </a:ln>
              <a:effectLst/>
            </p:spPr>
            <p:txBody>
              <a:bodyPr rot="10800000"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fontAlgn="base" hangingPunct="0">
                  <a:spcBef>
                    <a:spcPct val="0"/>
                  </a:spcBef>
                  <a:spcAft>
                    <a:spcPct val="0"/>
                  </a:spcAft>
                  <a:defRPr/>
                </a:pPr>
                <a:endParaRPr lang="en-US" sz="1500" dirty="0">
                  <a:solidFill>
                    <a:srgbClr val="000000"/>
                  </a:solidFill>
                </a:endParaRPr>
              </a:p>
            </p:txBody>
          </p:sp>
          <p:sp>
            <p:nvSpPr>
              <p:cNvPr id="21" name="Text Box 35"/>
              <p:cNvSpPr txBox="1">
                <a:spLocks noChangeArrowheads="1"/>
              </p:cNvSpPr>
              <p:nvPr userDrawn="1"/>
            </p:nvSpPr>
            <p:spPr bwMode="auto">
              <a:xfrm>
                <a:off x="483429" y="6429608"/>
                <a:ext cx="8153921" cy="338213"/>
              </a:xfrm>
              <a:prstGeom prst="rect">
                <a:avLst/>
              </a:prstGeom>
              <a:noFill/>
              <a:ln w="9525">
                <a:noFill/>
                <a:miter lim="800000"/>
                <a:headEnd/>
                <a:tailEnd/>
              </a:ln>
              <a:effectLst/>
            </p:spPr>
            <p:txBody>
              <a:bodyPr lIns="54328" tIns="27149" rIns="54328" bIns="27149">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hangingPunct="0">
                  <a:defRPr/>
                </a:pPr>
                <a:r>
                  <a:rPr lang="en-US" b="1" i="1" dirty="0" smtClean="0">
                    <a:solidFill>
                      <a:srgbClr val="000066"/>
                    </a:solidFill>
                  </a:rPr>
                  <a:t>Training Global Security Partners</a:t>
                </a:r>
                <a:endParaRPr lang="en-US" b="1" i="1" dirty="0">
                  <a:solidFill>
                    <a:srgbClr val="000066"/>
                  </a:solidFill>
                </a:endParaRPr>
              </a:p>
            </p:txBody>
          </p:sp>
        </p:grpSp>
      </p:grpSp>
    </p:spTree>
    <p:extLst>
      <p:ext uri="{BB962C8B-B14F-4D97-AF65-F5344CB8AC3E}">
        <p14:creationId xmlns:p14="http://schemas.microsoft.com/office/powerpoint/2010/main" val="403712424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transition/>
  <p:timing>
    <p:tnLst>
      <p:par>
        <p:cTn id="1" dur="indefinite" restart="never" nodeType="tmRoot"/>
      </p:par>
    </p:tnLst>
  </p:timing>
  <p:txStyles>
    <p:titleStyle>
      <a:lvl1pPr algn="ctr" defTabSz="870810" rtl="0" eaLnBrk="0" fontAlgn="base" hangingPunct="0">
        <a:spcBef>
          <a:spcPct val="0"/>
        </a:spcBef>
        <a:spcAft>
          <a:spcPct val="0"/>
        </a:spcAft>
        <a:defRPr sz="3600" b="1">
          <a:solidFill>
            <a:schemeClr val="folHlink"/>
          </a:solidFill>
          <a:latin typeface="+mj-lt"/>
          <a:ea typeface="+mj-ea"/>
          <a:cs typeface="+mj-cs"/>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p:titleStyle>
    <p:bodyStyle>
      <a:lvl1pPr marL="326545" indent="-326545" algn="l" defTabSz="870810" rtl="0" eaLnBrk="0" fontAlgn="base" hangingPunct="0">
        <a:spcBef>
          <a:spcPct val="20000"/>
        </a:spcBef>
        <a:spcAft>
          <a:spcPct val="0"/>
        </a:spcAft>
        <a:buChar char="•"/>
        <a:defRPr sz="2600">
          <a:solidFill>
            <a:schemeClr val="tx1"/>
          </a:solidFill>
          <a:latin typeface="+mn-lt"/>
          <a:ea typeface="+mn-ea"/>
          <a:cs typeface="+mn-cs"/>
        </a:defRPr>
      </a:lvl1pPr>
      <a:lvl2pPr marL="706875" indent="-271487" algn="l" defTabSz="870810" rtl="0" eaLnBrk="0" fontAlgn="base" hangingPunct="0">
        <a:spcBef>
          <a:spcPct val="20000"/>
        </a:spcBef>
        <a:spcAft>
          <a:spcPct val="0"/>
        </a:spcAft>
        <a:buChar char="•"/>
        <a:defRPr sz="2200">
          <a:solidFill>
            <a:schemeClr val="tx1"/>
          </a:solidFill>
          <a:latin typeface="+mn-lt"/>
        </a:defRPr>
      </a:lvl2pPr>
      <a:lvl3pPr marL="1088526" indent="-217705" algn="l" defTabSz="870810" rtl="0" eaLnBrk="0" fontAlgn="base" hangingPunct="0">
        <a:spcBef>
          <a:spcPct val="20000"/>
        </a:spcBef>
        <a:spcAft>
          <a:spcPct val="0"/>
        </a:spcAft>
        <a:buChar char="•"/>
        <a:defRPr sz="1800">
          <a:solidFill>
            <a:schemeClr val="tx1"/>
          </a:solidFill>
          <a:latin typeface="+mn-lt"/>
        </a:defRPr>
      </a:lvl3pPr>
      <a:lvl4pPr marL="1523892" indent="-217705" algn="l" defTabSz="870810" rtl="0" eaLnBrk="0" fontAlgn="base" hangingPunct="0">
        <a:spcBef>
          <a:spcPct val="20000"/>
        </a:spcBef>
        <a:spcAft>
          <a:spcPct val="0"/>
        </a:spcAft>
        <a:buChar char="–"/>
        <a:defRPr sz="1800">
          <a:solidFill>
            <a:schemeClr val="tx1"/>
          </a:solidFill>
          <a:latin typeface="+mn-lt"/>
        </a:defRPr>
      </a:lvl4pPr>
      <a:lvl5pPr marL="1959291" indent="-217705" algn="l" defTabSz="870810" rtl="0" eaLnBrk="0" fontAlgn="base" hangingPunct="0">
        <a:spcBef>
          <a:spcPct val="20000"/>
        </a:spcBef>
        <a:spcAft>
          <a:spcPct val="0"/>
        </a:spcAft>
        <a:buChar char="»"/>
        <a:defRPr sz="1800">
          <a:solidFill>
            <a:schemeClr val="tx1"/>
          </a:solidFill>
          <a:latin typeface="+mn-lt"/>
        </a:defRPr>
      </a:lvl5pPr>
      <a:lvl6pPr marL="2356109" indent="-217705" algn="l" defTabSz="870810" rtl="0" eaLnBrk="0" fontAlgn="base" hangingPunct="0">
        <a:spcBef>
          <a:spcPct val="20000"/>
        </a:spcBef>
        <a:spcAft>
          <a:spcPct val="0"/>
        </a:spcAft>
        <a:buChar char="»"/>
        <a:defRPr sz="1800">
          <a:solidFill>
            <a:schemeClr val="tx1"/>
          </a:solidFill>
          <a:latin typeface="+mn-lt"/>
        </a:defRPr>
      </a:lvl6pPr>
      <a:lvl7pPr marL="2752953" indent="-217705" algn="l" defTabSz="870810" rtl="0" eaLnBrk="0" fontAlgn="base" hangingPunct="0">
        <a:spcBef>
          <a:spcPct val="20000"/>
        </a:spcBef>
        <a:spcAft>
          <a:spcPct val="0"/>
        </a:spcAft>
        <a:buChar char="»"/>
        <a:defRPr sz="1800">
          <a:solidFill>
            <a:schemeClr val="tx1"/>
          </a:solidFill>
          <a:latin typeface="+mn-lt"/>
        </a:defRPr>
      </a:lvl7pPr>
      <a:lvl8pPr marL="3149765" indent="-217705" algn="l" defTabSz="870810" rtl="0" eaLnBrk="0" fontAlgn="base" hangingPunct="0">
        <a:spcBef>
          <a:spcPct val="20000"/>
        </a:spcBef>
        <a:spcAft>
          <a:spcPct val="0"/>
        </a:spcAft>
        <a:buChar char="»"/>
        <a:defRPr sz="1800">
          <a:solidFill>
            <a:schemeClr val="tx1"/>
          </a:solidFill>
          <a:latin typeface="+mn-lt"/>
        </a:defRPr>
      </a:lvl8pPr>
      <a:lvl9pPr marL="3546579" indent="-217705" algn="l" defTabSz="870810" rtl="0" eaLnBrk="0" fontAlgn="base" hangingPunct="0">
        <a:spcBef>
          <a:spcPct val="20000"/>
        </a:spcBef>
        <a:spcAft>
          <a:spcPct val="0"/>
        </a:spcAft>
        <a:buChar char="»"/>
        <a:defRPr sz="1800">
          <a:solidFill>
            <a:schemeClr val="tx1"/>
          </a:solidFill>
          <a:latin typeface="+mn-lt"/>
        </a:defRPr>
      </a:lvl9pPr>
    </p:bodyStyle>
    <p:otherStyle>
      <a:defPPr>
        <a:defRPr lang="en-US"/>
      </a:defPPr>
      <a:lvl1pPr marL="0" algn="l" defTabSz="793657" rtl="0" eaLnBrk="1" latinLnBrk="0" hangingPunct="1">
        <a:defRPr sz="1600" kern="1200">
          <a:solidFill>
            <a:schemeClr val="tx1"/>
          </a:solidFill>
          <a:latin typeface="+mn-lt"/>
          <a:ea typeface="+mn-ea"/>
          <a:cs typeface="+mn-cs"/>
        </a:defRPr>
      </a:lvl1pPr>
      <a:lvl2pPr marL="396877" algn="l" defTabSz="793657" rtl="0" eaLnBrk="1" latinLnBrk="0" hangingPunct="1">
        <a:defRPr sz="1600" kern="1200">
          <a:solidFill>
            <a:schemeClr val="tx1"/>
          </a:solidFill>
          <a:latin typeface="+mn-lt"/>
          <a:ea typeface="+mn-ea"/>
          <a:cs typeface="+mn-cs"/>
        </a:defRPr>
      </a:lvl2pPr>
      <a:lvl3pPr marL="793657" algn="l" defTabSz="793657" rtl="0" eaLnBrk="1" latinLnBrk="0" hangingPunct="1">
        <a:defRPr sz="1600" kern="1200">
          <a:solidFill>
            <a:schemeClr val="tx1"/>
          </a:solidFill>
          <a:latin typeface="+mn-lt"/>
          <a:ea typeface="+mn-ea"/>
          <a:cs typeface="+mn-cs"/>
        </a:defRPr>
      </a:lvl3pPr>
      <a:lvl4pPr marL="1190452" algn="l" defTabSz="793657" rtl="0" eaLnBrk="1" latinLnBrk="0" hangingPunct="1">
        <a:defRPr sz="1600" kern="1200">
          <a:solidFill>
            <a:schemeClr val="tx1"/>
          </a:solidFill>
          <a:latin typeface="+mn-lt"/>
          <a:ea typeface="+mn-ea"/>
          <a:cs typeface="+mn-cs"/>
        </a:defRPr>
      </a:lvl4pPr>
      <a:lvl5pPr marL="1587270" algn="l" defTabSz="793657" rtl="0" eaLnBrk="1" latinLnBrk="0" hangingPunct="1">
        <a:defRPr sz="1600" kern="1200">
          <a:solidFill>
            <a:schemeClr val="tx1"/>
          </a:solidFill>
          <a:latin typeface="+mn-lt"/>
          <a:ea typeface="+mn-ea"/>
          <a:cs typeface="+mn-cs"/>
        </a:defRPr>
      </a:lvl5pPr>
      <a:lvl6pPr marL="1984110" algn="l" defTabSz="793657" rtl="0" eaLnBrk="1" latinLnBrk="0" hangingPunct="1">
        <a:defRPr sz="1600" kern="1200">
          <a:solidFill>
            <a:schemeClr val="tx1"/>
          </a:solidFill>
          <a:latin typeface="+mn-lt"/>
          <a:ea typeface="+mn-ea"/>
          <a:cs typeface="+mn-cs"/>
        </a:defRPr>
      </a:lvl6pPr>
      <a:lvl7pPr marL="2380912" algn="l" defTabSz="793657" rtl="0" eaLnBrk="1" latinLnBrk="0" hangingPunct="1">
        <a:defRPr sz="1600" kern="1200">
          <a:solidFill>
            <a:schemeClr val="tx1"/>
          </a:solidFill>
          <a:latin typeface="+mn-lt"/>
          <a:ea typeface="+mn-ea"/>
          <a:cs typeface="+mn-cs"/>
        </a:defRPr>
      </a:lvl7pPr>
      <a:lvl8pPr marL="2777738" algn="l" defTabSz="793657" rtl="0" eaLnBrk="1" latinLnBrk="0" hangingPunct="1">
        <a:defRPr sz="1600" kern="1200">
          <a:solidFill>
            <a:schemeClr val="tx1"/>
          </a:solidFill>
          <a:latin typeface="+mn-lt"/>
          <a:ea typeface="+mn-ea"/>
          <a:cs typeface="+mn-cs"/>
        </a:defRPr>
      </a:lvl8pPr>
      <a:lvl9pPr marL="3174530" algn="l" defTabSz="79365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43" y="65583"/>
            <a:ext cx="9144086" cy="6733291"/>
            <a:chOff x="0" y="34530"/>
            <a:chExt cx="9144086" cy="6733291"/>
          </a:xfrm>
        </p:grpSpPr>
        <p:sp>
          <p:nvSpPr>
            <p:cNvPr id="13" name="Rectangle 12"/>
            <p:cNvSpPr>
              <a:spLocks noChangeArrowheads="1"/>
            </p:cNvSpPr>
            <p:nvPr userDrawn="1"/>
          </p:nvSpPr>
          <p:spPr bwMode="auto">
            <a:xfrm flipV="1">
              <a:off x="111" y="986945"/>
              <a:ext cx="6855816" cy="110451"/>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80200" tIns="40121" rIns="80200" bIns="40121"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14" name="Picture 13" descr="chrmblue_std small"/>
            <p:cNvPicPr>
              <a:picLocks noChangeAspect="1" noChangeArrowheads="1"/>
            </p:cNvPicPr>
            <p:nvPr userDrawn="1"/>
          </p:nvPicPr>
          <p:blipFill>
            <a:blip r:embed="rId4" cstate="print"/>
            <a:srcRect/>
            <a:stretch>
              <a:fillRect/>
            </a:stretch>
          </p:blipFill>
          <p:spPr bwMode="auto">
            <a:xfrm>
              <a:off x="196631" y="129182"/>
              <a:ext cx="803996" cy="740165"/>
            </a:xfrm>
            <a:prstGeom prst="rect">
              <a:avLst/>
            </a:prstGeom>
            <a:noFill/>
            <a:ln w="9525">
              <a:noFill/>
              <a:miter lim="800000"/>
              <a:headEnd/>
              <a:tailEnd/>
            </a:ln>
          </p:spPr>
        </p:pic>
        <p:sp>
          <p:nvSpPr>
            <p:cNvPr id="15" name="Text Box 35"/>
            <p:cNvSpPr txBox="1">
              <a:spLocks noChangeArrowheads="1"/>
            </p:cNvSpPr>
            <p:nvPr userDrawn="1"/>
          </p:nvSpPr>
          <p:spPr bwMode="auto">
            <a:xfrm>
              <a:off x="6964341" y="869347"/>
              <a:ext cx="1090106" cy="388802"/>
            </a:xfrm>
            <a:prstGeom prst="rect">
              <a:avLst/>
            </a:prstGeom>
            <a:noFill/>
            <a:ln w="9525">
              <a:noFill/>
              <a:miter lim="800000"/>
              <a:headEnd/>
              <a:tailEnd/>
            </a:ln>
            <a:effectLst/>
          </p:spPr>
          <p:txBody>
            <a:bodyPr wrap="none" lIns="80200" tIns="40121" rIns="80200" bIns="40121">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r>
                <a:rPr lang="en-US" sz="2000" b="1" i="1" dirty="0" smtClean="0">
                  <a:solidFill>
                    <a:srgbClr val="000066"/>
                  </a:solidFill>
                </a:rPr>
                <a:t>DLIELC</a:t>
              </a:r>
              <a:endParaRPr lang="en-US" sz="2000" b="1" i="1" dirty="0">
                <a:solidFill>
                  <a:srgbClr val="000066"/>
                </a:solidFill>
              </a:endParaRPr>
            </a:p>
          </p:txBody>
        </p:sp>
        <p:pic>
          <p:nvPicPr>
            <p:cNvPr id="16" name="Picture 15" descr="37TH TRAINING WING [Converted].png"/>
            <p:cNvPicPr>
              <a:picLocks noChangeAspect="1"/>
            </p:cNvPicPr>
            <p:nvPr userDrawn="1"/>
          </p:nvPicPr>
          <p:blipFill>
            <a:blip r:embed="rId5" cstate="print"/>
            <a:srcRect/>
            <a:stretch>
              <a:fillRect/>
            </a:stretch>
          </p:blipFill>
          <p:spPr bwMode="auto">
            <a:xfrm>
              <a:off x="8404092" y="334230"/>
              <a:ext cx="665628" cy="645493"/>
            </a:xfrm>
            <a:prstGeom prst="rect">
              <a:avLst/>
            </a:prstGeom>
            <a:noFill/>
            <a:ln w="9525">
              <a:noFill/>
              <a:miter lim="800000"/>
              <a:headEnd/>
              <a:tailEnd/>
            </a:ln>
          </p:spPr>
        </p:pic>
        <p:grpSp>
          <p:nvGrpSpPr>
            <p:cNvPr id="17" name="Group 16"/>
            <p:cNvGrpSpPr>
              <a:grpSpLocks/>
            </p:cNvGrpSpPr>
            <p:nvPr userDrawn="1"/>
          </p:nvGrpSpPr>
          <p:grpSpPr bwMode="auto">
            <a:xfrm>
              <a:off x="7936600" y="34530"/>
              <a:ext cx="669997" cy="662706"/>
              <a:chOff x="7752242" y="154780"/>
              <a:chExt cx="729770" cy="733651"/>
            </a:xfrm>
          </p:grpSpPr>
          <p:sp>
            <p:nvSpPr>
              <p:cNvPr id="22" name="Freeform 21"/>
              <p:cNvSpPr/>
              <p:nvPr userDrawn="1"/>
            </p:nvSpPr>
            <p:spPr bwMode="auto">
              <a:xfrm>
                <a:off x="8286877" y="485082"/>
                <a:ext cx="190375" cy="271547"/>
              </a:xfrm>
              <a:custGeom>
                <a:avLst/>
                <a:gdLst>
                  <a:gd name="connsiteX0" fmla="*/ 83344 w 190500"/>
                  <a:gd name="connsiteY0" fmla="*/ 80963 h 271463"/>
                  <a:gd name="connsiteX1" fmla="*/ 97631 w 190500"/>
                  <a:gd name="connsiteY1" fmla="*/ 26194 h 271463"/>
                  <a:gd name="connsiteX2" fmla="*/ 123825 w 190500"/>
                  <a:gd name="connsiteY2" fmla="*/ 0 h 271463"/>
                  <a:gd name="connsiteX3" fmla="*/ 147638 w 190500"/>
                  <a:gd name="connsiteY3" fmla="*/ 4763 h 271463"/>
                  <a:gd name="connsiteX4" fmla="*/ 157163 w 190500"/>
                  <a:gd name="connsiteY4" fmla="*/ 23813 h 271463"/>
                  <a:gd name="connsiteX5" fmla="*/ 159544 w 190500"/>
                  <a:gd name="connsiteY5" fmla="*/ 38100 h 271463"/>
                  <a:gd name="connsiteX6" fmla="*/ 190500 w 190500"/>
                  <a:gd name="connsiteY6" fmla="*/ 107156 h 271463"/>
                  <a:gd name="connsiteX7" fmla="*/ 190500 w 190500"/>
                  <a:gd name="connsiteY7" fmla="*/ 121444 h 271463"/>
                  <a:gd name="connsiteX8" fmla="*/ 176213 w 190500"/>
                  <a:gd name="connsiteY8" fmla="*/ 130969 h 271463"/>
                  <a:gd name="connsiteX9" fmla="*/ 159544 w 190500"/>
                  <a:gd name="connsiteY9" fmla="*/ 135731 h 271463"/>
                  <a:gd name="connsiteX10" fmla="*/ 164306 w 190500"/>
                  <a:gd name="connsiteY10" fmla="*/ 164306 h 271463"/>
                  <a:gd name="connsiteX11" fmla="*/ 142875 w 190500"/>
                  <a:gd name="connsiteY11" fmla="*/ 214313 h 271463"/>
                  <a:gd name="connsiteX12" fmla="*/ 76200 w 190500"/>
                  <a:gd name="connsiteY12" fmla="*/ 271463 h 271463"/>
                  <a:gd name="connsiteX13" fmla="*/ 0 w 190500"/>
                  <a:gd name="connsiteY13" fmla="*/ 183356 h 271463"/>
                  <a:gd name="connsiteX14" fmla="*/ 57150 w 190500"/>
                  <a:gd name="connsiteY14" fmla="*/ 152400 h 271463"/>
                  <a:gd name="connsiteX15" fmla="*/ 83344 w 190500"/>
                  <a:gd name="connsiteY15" fmla="*/ 809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271463">
                    <a:moveTo>
                      <a:pt x="83344" y="80963"/>
                    </a:moveTo>
                    <a:lnTo>
                      <a:pt x="97631" y="26194"/>
                    </a:lnTo>
                    <a:lnTo>
                      <a:pt x="123825" y="0"/>
                    </a:lnTo>
                    <a:lnTo>
                      <a:pt x="147638" y="4763"/>
                    </a:lnTo>
                    <a:lnTo>
                      <a:pt x="157163" y="23813"/>
                    </a:lnTo>
                    <a:lnTo>
                      <a:pt x="159544" y="38100"/>
                    </a:lnTo>
                    <a:lnTo>
                      <a:pt x="190500" y="107156"/>
                    </a:lnTo>
                    <a:lnTo>
                      <a:pt x="190500" y="121444"/>
                    </a:lnTo>
                    <a:lnTo>
                      <a:pt x="176213" y="130969"/>
                    </a:lnTo>
                    <a:lnTo>
                      <a:pt x="159544" y="135731"/>
                    </a:lnTo>
                    <a:lnTo>
                      <a:pt x="164306" y="164306"/>
                    </a:lnTo>
                    <a:lnTo>
                      <a:pt x="142875" y="214313"/>
                    </a:lnTo>
                    <a:lnTo>
                      <a:pt x="76200" y="271463"/>
                    </a:lnTo>
                    <a:lnTo>
                      <a:pt x="0" y="183356"/>
                    </a:lnTo>
                    <a:lnTo>
                      <a:pt x="57150" y="152400"/>
                    </a:lnTo>
                    <a:lnTo>
                      <a:pt x="83344" y="80963"/>
                    </a:lnTo>
                    <a:close/>
                  </a:path>
                </a:pathLst>
              </a:custGeom>
              <a:solidFill>
                <a:srgbClr val="FFFFFF"/>
              </a:solidFill>
              <a:ln w="9525" cap="flat" cmpd="sng" algn="ctr">
                <a:noFill/>
                <a:prstDash val="solid"/>
                <a:round/>
                <a:headEnd type="none" w="med" len="med"/>
                <a:tailEnd type="none" w="med" len="med"/>
              </a:ln>
              <a:effectLst/>
            </p:spPr>
            <p:txBody>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23" name="Picture 22"/>
              <p:cNvPicPr>
                <a:picLocks noChangeAspect="1" noChangeArrowheads="1"/>
              </p:cNvPicPr>
              <p:nvPr userDrawn="1"/>
            </p:nvPicPr>
            <p:blipFill>
              <a:blip r:embed="rId6" cstate="print">
                <a:clrChange>
                  <a:clrFrom>
                    <a:srgbClr val="FDFDFD"/>
                  </a:clrFrom>
                  <a:clrTo>
                    <a:srgbClr val="FDFDFD">
                      <a:alpha val="0"/>
                    </a:srgbClr>
                  </a:clrTo>
                </a:clrChange>
              </a:blip>
              <a:srcRect/>
              <a:stretch>
                <a:fillRect/>
              </a:stretch>
            </p:blipFill>
            <p:spPr bwMode="auto">
              <a:xfrm>
                <a:off x="7752242" y="154780"/>
                <a:ext cx="729770" cy="733651"/>
              </a:xfrm>
              <a:prstGeom prst="rect">
                <a:avLst/>
              </a:prstGeom>
              <a:noFill/>
              <a:ln w="9525">
                <a:noFill/>
                <a:miter lim="800000"/>
                <a:headEnd/>
                <a:tailEnd/>
              </a:ln>
            </p:spPr>
          </p:pic>
        </p:grpSp>
        <p:grpSp>
          <p:nvGrpSpPr>
            <p:cNvPr id="18" name="Group 17"/>
            <p:cNvGrpSpPr/>
            <p:nvPr userDrawn="1"/>
          </p:nvGrpSpPr>
          <p:grpSpPr>
            <a:xfrm>
              <a:off x="0" y="6429608"/>
              <a:ext cx="9144086" cy="338213"/>
              <a:chOff x="0" y="6429608"/>
              <a:chExt cx="9144086" cy="338213"/>
            </a:xfrm>
          </p:grpSpPr>
          <p:sp>
            <p:nvSpPr>
              <p:cNvPr id="19" name="Rectangle 18"/>
              <p:cNvSpPr>
                <a:spLocks noChangeArrowheads="1"/>
              </p:cNvSpPr>
              <p:nvPr userDrawn="1"/>
            </p:nvSpPr>
            <p:spPr bwMode="auto">
              <a:xfrm flipV="1">
                <a:off x="0" y="6547280"/>
                <a:ext cx="2579470" cy="60406"/>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90263" eaLnBrk="0" fontAlgn="base" hangingPunct="0">
                  <a:spcBef>
                    <a:spcPct val="0"/>
                  </a:spcBef>
                  <a:spcAft>
                    <a:spcPct val="0"/>
                  </a:spcAft>
                  <a:defRPr/>
                </a:pPr>
                <a:endParaRPr lang="en-US" sz="1500" dirty="0">
                  <a:solidFill>
                    <a:srgbClr val="000000"/>
                  </a:solidFill>
                </a:endParaRPr>
              </a:p>
            </p:txBody>
          </p:sp>
          <p:sp>
            <p:nvSpPr>
              <p:cNvPr id="20" name="Rectangle 19"/>
              <p:cNvSpPr>
                <a:spLocks noChangeArrowheads="1"/>
              </p:cNvSpPr>
              <p:nvPr userDrawn="1"/>
            </p:nvSpPr>
            <p:spPr bwMode="auto">
              <a:xfrm flipV="1">
                <a:off x="6578264" y="6529551"/>
                <a:ext cx="2565822" cy="60809"/>
              </a:xfrm>
              <a:prstGeom prst="rect">
                <a:avLst/>
              </a:prstGeom>
              <a:gradFill rotWithShape="0">
                <a:gsLst>
                  <a:gs pos="0">
                    <a:srgbClr val="3333CC"/>
                  </a:gs>
                  <a:gs pos="100000">
                    <a:srgbClr val="DDDDDD"/>
                  </a:gs>
                </a:gsLst>
                <a:lin ang="0" scaled="1"/>
              </a:gradFill>
              <a:ln w="9525">
                <a:noFill/>
                <a:miter lim="800000"/>
                <a:headEnd/>
                <a:tailEnd/>
              </a:ln>
              <a:effectLst/>
            </p:spPr>
            <p:txBody>
              <a:bodyPr rot="10800000"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fontAlgn="base" hangingPunct="0">
                  <a:spcBef>
                    <a:spcPct val="0"/>
                  </a:spcBef>
                  <a:spcAft>
                    <a:spcPct val="0"/>
                  </a:spcAft>
                  <a:defRPr/>
                </a:pPr>
                <a:endParaRPr lang="en-US" sz="1500" dirty="0">
                  <a:solidFill>
                    <a:srgbClr val="000000"/>
                  </a:solidFill>
                </a:endParaRPr>
              </a:p>
            </p:txBody>
          </p:sp>
          <p:sp>
            <p:nvSpPr>
              <p:cNvPr id="21" name="Text Box 35"/>
              <p:cNvSpPr txBox="1">
                <a:spLocks noChangeArrowheads="1"/>
              </p:cNvSpPr>
              <p:nvPr userDrawn="1"/>
            </p:nvSpPr>
            <p:spPr bwMode="auto">
              <a:xfrm>
                <a:off x="483429" y="6429608"/>
                <a:ext cx="8153921" cy="338213"/>
              </a:xfrm>
              <a:prstGeom prst="rect">
                <a:avLst/>
              </a:prstGeom>
              <a:noFill/>
              <a:ln w="9525">
                <a:noFill/>
                <a:miter lim="800000"/>
                <a:headEnd/>
                <a:tailEnd/>
              </a:ln>
              <a:effectLst/>
            </p:spPr>
            <p:txBody>
              <a:bodyPr lIns="54328" tIns="27149" rIns="54328" bIns="27149">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hangingPunct="0">
                  <a:defRPr/>
                </a:pPr>
                <a:r>
                  <a:rPr lang="en-US" b="1" i="1" dirty="0" smtClean="0">
                    <a:solidFill>
                      <a:srgbClr val="000066"/>
                    </a:solidFill>
                  </a:rPr>
                  <a:t>Training Global Security Partners</a:t>
                </a:r>
                <a:endParaRPr lang="en-US" b="1" i="1" dirty="0">
                  <a:solidFill>
                    <a:srgbClr val="000066"/>
                  </a:solidFill>
                </a:endParaRPr>
              </a:p>
            </p:txBody>
          </p:sp>
        </p:grpSp>
      </p:grpSp>
    </p:spTree>
    <p:extLst>
      <p:ext uri="{BB962C8B-B14F-4D97-AF65-F5344CB8AC3E}">
        <p14:creationId xmlns:p14="http://schemas.microsoft.com/office/powerpoint/2010/main" val="3187834408"/>
      </p:ext>
    </p:extLst>
  </p:cSld>
  <p:clrMap bg1="lt1" tx1="dk1" bg2="lt2" tx2="dk2" accent1="accent1" accent2="accent2" accent3="accent3" accent4="accent4" accent5="accent5" accent6="accent6" hlink="hlink" folHlink="folHlink"/>
  <p:sldLayoutIdLst>
    <p:sldLayoutId id="2147483747" r:id="rId1"/>
    <p:sldLayoutId id="2147483748" r:id="rId2"/>
  </p:sldLayoutIdLst>
  <p:transition/>
  <p:timing>
    <p:tnLst>
      <p:par>
        <p:cTn id="1" dur="indefinite" restart="never" nodeType="tmRoot"/>
      </p:par>
    </p:tnLst>
  </p:timing>
  <p:txStyles>
    <p:titleStyle>
      <a:lvl1pPr algn="ctr" defTabSz="870810" rtl="0" eaLnBrk="0" fontAlgn="base" hangingPunct="0">
        <a:spcBef>
          <a:spcPct val="0"/>
        </a:spcBef>
        <a:spcAft>
          <a:spcPct val="0"/>
        </a:spcAft>
        <a:defRPr sz="3600" b="1">
          <a:solidFill>
            <a:schemeClr val="folHlink"/>
          </a:solidFill>
          <a:latin typeface="+mj-lt"/>
          <a:ea typeface="+mj-ea"/>
          <a:cs typeface="+mj-cs"/>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p:titleStyle>
    <p:bodyStyle>
      <a:lvl1pPr marL="326545" indent="-326545" algn="l" defTabSz="870810" rtl="0" eaLnBrk="0" fontAlgn="base" hangingPunct="0">
        <a:spcBef>
          <a:spcPct val="20000"/>
        </a:spcBef>
        <a:spcAft>
          <a:spcPct val="0"/>
        </a:spcAft>
        <a:buChar char="•"/>
        <a:defRPr sz="2600">
          <a:solidFill>
            <a:schemeClr val="tx1"/>
          </a:solidFill>
          <a:latin typeface="+mn-lt"/>
          <a:ea typeface="+mn-ea"/>
          <a:cs typeface="+mn-cs"/>
        </a:defRPr>
      </a:lvl1pPr>
      <a:lvl2pPr marL="706875" indent="-271487" algn="l" defTabSz="870810" rtl="0" eaLnBrk="0" fontAlgn="base" hangingPunct="0">
        <a:spcBef>
          <a:spcPct val="20000"/>
        </a:spcBef>
        <a:spcAft>
          <a:spcPct val="0"/>
        </a:spcAft>
        <a:buChar char="•"/>
        <a:defRPr sz="2200">
          <a:solidFill>
            <a:schemeClr val="tx1"/>
          </a:solidFill>
          <a:latin typeface="+mn-lt"/>
        </a:defRPr>
      </a:lvl2pPr>
      <a:lvl3pPr marL="1088526" indent="-217705" algn="l" defTabSz="870810" rtl="0" eaLnBrk="0" fontAlgn="base" hangingPunct="0">
        <a:spcBef>
          <a:spcPct val="20000"/>
        </a:spcBef>
        <a:spcAft>
          <a:spcPct val="0"/>
        </a:spcAft>
        <a:buChar char="•"/>
        <a:defRPr sz="1800">
          <a:solidFill>
            <a:schemeClr val="tx1"/>
          </a:solidFill>
          <a:latin typeface="+mn-lt"/>
        </a:defRPr>
      </a:lvl3pPr>
      <a:lvl4pPr marL="1523892" indent="-217705" algn="l" defTabSz="870810" rtl="0" eaLnBrk="0" fontAlgn="base" hangingPunct="0">
        <a:spcBef>
          <a:spcPct val="20000"/>
        </a:spcBef>
        <a:spcAft>
          <a:spcPct val="0"/>
        </a:spcAft>
        <a:buChar char="–"/>
        <a:defRPr sz="1800">
          <a:solidFill>
            <a:schemeClr val="tx1"/>
          </a:solidFill>
          <a:latin typeface="+mn-lt"/>
        </a:defRPr>
      </a:lvl4pPr>
      <a:lvl5pPr marL="1959291" indent="-217705" algn="l" defTabSz="870810" rtl="0" eaLnBrk="0" fontAlgn="base" hangingPunct="0">
        <a:spcBef>
          <a:spcPct val="20000"/>
        </a:spcBef>
        <a:spcAft>
          <a:spcPct val="0"/>
        </a:spcAft>
        <a:buChar char="»"/>
        <a:defRPr sz="1800">
          <a:solidFill>
            <a:schemeClr val="tx1"/>
          </a:solidFill>
          <a:latin typeface="+mn-lt"/>
        </a:defRPr>
      </a:lvl5pPr>
      <a:lvl6pPr marL="2356109" indent="-217705" algn="l" defTabSz="870810" rtl="0" eaLnBrk="0" fontAlgn="base" hangingPunct="0">
        <a:spcBef>
          <a:spcPct val="20000"/>
        </a:spcBef>
        <a:spcAft>
          <a:spcPct val="0"/>
        </a:spcAft>
        <a:buChar char="»"/>
        <a:defRPr sz="1800">
          <a:solidFill>
            <a:schemeClr val="tx1"/>
          </a:solidFill>
          <a:latin typeface="+mn-lt"/>
        </a:defRPr>
      </a:lvl6pPr>
      <a:lvl7pPr marL="2752953" indent="-217705" algn="l" defTabSz="870810" rtl="0" eaLnBrk="0" fontAlgn="base" hangingPunct="0">
        <a:spcBef>
          <a:spcPct val="20000"/>
        </a:spcBef>
        <a:spcAft>
          <a:spcPct val="0"/>
        </a:spcAft>
        <a:buChar char="»"/>
        <a:defRPr sz="1800">
          <a:solidFill>
            <a:schemeClr val="tx1"/>
          </a:solidFill>
          <a:latin typeface="+mn-lt"/>
        </a:defRPr>
      </a:lvl7pPr>
      <a:lvl8pPr marL="3149765" indent="-217705" algn="l" defTabSz="870810" rtl="0" eaLnBrk="0" fontAlgn="base" hangingPunct="0">
        <a:spcBef>
          <a:spcPct val="20000"/>
        </a:spcBef>
        <a:spcAft>
          <a:spcPct val="0"/>
        </a:spcAft>
        <a:buChar char="»"/>
        <a:defRPr sz="1800">
          <a:solidFill>
            <a:schemeClr val="tx1"/>
          </a:solidFill>
          <a:latin typeface="+mn-lt"/>
        </a:defRPr>
      </a:lvl8pPr>
      <a:lvl9pPr marL="3546579" indent="-217705" algn="l" defTabSz="870810" rtl="0" eaLnBrk="0" fontAlgn="base" hangingPunct="0">
        <a:spcBef>
          <a:spcPct val="20000"/>
        </a:spcBef>
        <a:spcAft>
          <a:spcPct val="0"/>
        </a:spcAft>
        <a:buChar char="»"/>
        <a:defRPr sz="1800">
          <a:solidFill>
            <a:schemeClr val="tx1"/>
          </a:solidFill>
          <a:latin typeface="+mn-lt"/>
        </a:defRPr>
      </a:lvl9pPr>
    </p:bodyStyle>
    <p:otherStyle>
      <a:defPPr>
        <a:defRPr lang="en-US"/>
      </a:defPPr>
      <a:lvl1pPr marL="0" algn="l" defTabSz="793657" rtl="0" eaLnBrk="1" latinLnBrk="0" hangingPunct="1">
        <a:defRPr sz="1600" kern="1200">
          <a:solidFill>
            <a:schemeClr val="tx1"/>
          </a:solidFill>
          <a:latin typeface="+mn-lt"/>
          <a:ea typeface="+mn-ea"/>
          <a:cs typeface="+mn-cs"/>
        </a:defRPr>
      </a:lvl1pPr>
      <a:lvl2pPr marL="396877" algn="l" defTabSz="793657" rtl="0" eaLnBrk="1" latinLnBrk="0" hangingPunct="1">
        <a:defRPr sz="1600" kern="1200">
          <a:solidFill>
            <a:schemeClr val="tx1"/>
          </a:solidFill>
          <a:latin typeface="+mn-lt"/>
          <a:ea typeface="+mn-ea"/>
          <a:cs typeface="+mn-cs"/>
        </a:defRPr>
      </a:lvl2pPr>
      <a:lvl3pPr marL="793657" algn="l" defTabSz="793657" rtl="0" eaLnBrk="1" latinLnBrk="0" hangingPunct="1">
        <a:defRPr sz="1600" kern="1200">
          <a:solidFill>
            <a:schemeClr val="tx1"/>
          </a:solidFill>
          <a:latin typeface="+mn-lt"/>
          <a:ea typeface="+mn-ea"/>
          <a:cs typeface="+mn-cs"/>
        </a:defRPr>
      </a:lvl3pPr>
      <a:lvl4pPr marL="1190452" algn="l" defTabSz="793657" rtl="0" eaLnBrk="1" latinLnBrk="0" hangingPunct="1">
        <a:defRPr sz="1600" kern="1200">
          <a:solidFill>
            <a:schemeClr val="tx1"/>
          </a:solidFill>
          <a:latin typeface="+mn-lt"/>
          <a:ea typeface="+mn-ea"/>
          <a:cs typeface="+mn-cs"/>
        </a:defRPr>
      </a:lvl4pPr>
      <a:lvl5pPr marL="1587270" algn="l" defTabSz="793657" rtl="0" eaLnBrk="1" latinLnBrk="0" hangingPunct="1">
        <a:defRPr sz="1600" kern="1200">
          <a:solidFill>
            <a:schemeClr val="tx1"/>
          </a:solidFill>
          <a:latin typeface="+mn-lt"/>
          <a:ea typeface="+mn-ea"/>
          <a:cs typeface="+mn-cs"/>
        </a:defRPr>
      </a:lvl5pPr>
      <a:lvl6pPr marL="1984110" algn="l" defTabSz="793657" rtl="0" eaLnBrk="1" latinLnBrk="0" hangingPunct="1">
        <a:defRPr sz="1600" kern="1200">
          <a:solidFill>
            <a:schemeClr val="tx1"/>
          </a:solidFill>
          <a:latin typeface="+mn-lt"/>
          <a:ea typeface="+mn-ea"/>
          <a:cs typeface="+mn-cs"/>
        </a:defRPr>
      </a:lvl6pPr>
      <a:lvl7pPr marL="2380912" algn="l" defTabSz="793657" rtl="0" eaLnBrk="1" latinLnBrk="0" hangingPunct="1">
        <a:defRPr sz="1600" kern="1200">
          <a:solidFill>
            <a:schemeClr val="tx1"/>
          </a:solidFill>
          <a:latin typeface="+mn-lt"/>
          <a:ea typeface="+mn-ea"/>
          <a:cs typeface="+mn-cs"/>
        </a:defRPr>
      </a:lvl7pPr>
      <a:lvl8pPr marL="2777738" algn="l" defTabSz="793657" rtl="0" eaLnBrk="1" latinLnBrk="0" hangingPunct="1">
        <a:defRPr sz="1600" kern="1200">
          <a:solidFill>
            <a:schemeClr val="tx1"/>
          </a:solidFill>
          <a:latin typeface="+mn-lt"/>
          <a:ea typeface="+mn-ea"/>
          <a:cs typeface="+mn-cs"/>
        </a:defRPr>
      </a:lvl8pPr>
      <a:lvl9pPr marL="3174530" algn="l" defTabSz="793657"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43" y="65583"/>
            <a:ext cx="9144086" cy="6733291"/>
            <a:chOff x="0" y="34530"/>
            <a:chExt cx="9144086" cy="6733291"/>
          </a:xfrm>
        </p:grpSpPr>
        <p:sp>
          <p:nvSpPr>
            <p:cNvPr id="13" name="Rectangle 12"/>
            <p:cNvSpPr>
              <a:spLocks noChangeArrowheads="1"/>
            </p:cNvSpPr>
            <p:nvPr userDrawn="1"/>
          </p:nvSpPr>
          <p:spPr bwMode="auto">
            <a:xfrm flipV="1">
              <a:off x="111" y="986945"/>
              <a:ext cx="6855816" cy="110451"/>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80200" tIns="40121" rIns="80200" bIns="40121"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14" name="Picture 13" descr="chrmblue_std small"/>
            <p:cNvPicPr>
              <a:picLocks noChangeAspect="1" noChangeArrowheads="1"/>
            </p:cNvPicPr>
            <p:nvPr userDrawn="1"/>
          </p:nvPicPr>
          <p:blipFill>
            <a:blip r:embed="rId4" cstate="print"/>
            <a:srcRect/>
            <a:stretch>
              <a:fillRect/>
            </a:stretch>
          </p:blipFill>
          <p:spPr bwMode="auto">
            <a:xfrm>
              <a:off x="196631" y="129182"/>
              <a:ext cx="803996" cy="740165"/>
            </a:xfrm>
            <a:prstGeom prst="rect">
              <a:avLst/>
            </a:prstGeom>
            <a:noFill/>
            <a:ln w="9525">
              <a:noFill/>
              <a:miter lim="800000"/>
              <a:headEnd/>
              <a:tailEnd/>
            </a:ln>
          </p:spPr>
        </p:pic>
        <p:sp>
          <p:nvSpPr>
            <p:cNvPr id="15" name="Text Box 35"/>
            <p:cNvSpPr txBox="1">
              <a:spLocks noChangeArrowheads="1"/>
            </p:cNvSpPr>
            <p:nvPr userDrawn="1"/>
          </p:nvSpPr>
          <p:spPr bwMode="auto">
            <a:xfrm>
              <a:off x="6964341" y="869347"/>
              <a:ext cx="1090106" cy="388802"/>
            </a:xfrm>
            <a:prstGeom prst="rect">
              <a:avLst/>
            </a:prstGeom>
            <a:noFill/>
            <a:ln w="9525">
              <a:noFill/>
              <a:miter lim="800000"/>
              <a:headEnd/>
              <a:tailEnd/>
            </a:ln>
            <a:effectLst/>
          </p:spPr>
          <p:txBody>
            <a:bodyPr wrap="none" lIns="80200" tIns="40121" rIns="80200" bIns="40121">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r>
                <a:rPr lang="en-US" sz="2000" b="1" i="1" dirty="0" smtClean="0">
                  <a:solidFill>
                    <a:srgbClr val="000066"/>
                  </a:solidFill>
                </a:rPr>
                <a:t>DLIELC</a:t>
              </a:r>
              <a:endParaRPr lang="en-US" sz="2000" b="1" i="1" dirty="0">
                <a:solidFill>
                  <a:srgbClr val="000066"/>
                </a:solidFill>
              </a:endParaRPr>
            </a:p>
          </p:txBody>
        </p:sp>
        <p:pic>
          <p:nvPicPr>
            <p:cNvPr id="16" name="Picture 15" descr="37TH TRAINING WING [Converted].png"/>
            <p:cNvPicPr>
              <a:picLocks noChangeAspect="1"/>
            </p:cNvPicPr>
            <p:nvPr userDrawn="1"/>
          </p:nvPicPr>
          <p:blipFill>
            <a:blip r:embed="rId5" cstate="print"/>
            <a:srcRect/>
            <a:stretch>
              <a:fillRect/>
            </a:stretch>
          </p:blipFill>
          <p:spPr bwMode="auto">
            <a:xfrm>
              <a:off x="8404092" y="334230"/>
              <a:ext cx="665628" cy="645493"/>
            </a:xfrm>
            <a:prstGeom prst="rect">
              <a:avLst/>
            </a:prstGeom>
            <a:noFill/>
            <a:ln w="9525">
              <a:noFill/>
              <a:miter lim="800000"/>
              <a:headEnd/>
              <a:tailEnd/>
            </a:ln>
          </p:spPr>
        </p:pic>
        <p:grpSp>
          <p:nvGrpSpPr>
            <p:cNvPr id="17" name="Group 16"/>
            <p:cNvGrpSpPr>
              <a:grpSpLocks/>
            </p:cNvGrpSpPr>
            <p:nvPr userDrawn="1"/>
          </p:nvGrpSpPr>
          <p:grpSpPr bwMode="auto">
            <a:xfrm>
              <a:off x="7936600" y="34530"/>
              <a:ext cx="669997" cy="662706"/>
              <a:chOff x="7752242" y="154780"/>
              <a:chExt cx="729770" cy="733651"/>
            </a:xfrm>
          </p:grpSpPr>
          <p:sp>
            <p:nvSpPr>
              <p:cNvPr id="22" name="Freeform 21"/>
              <p:cNvSpPr/>
              <p:nvPr userDrawn="1"/>
            </p:nvSpPr>
            <p:spPr bwMode="auto">
              <a:xfrm>
                <a:off x="8286877" y="485082"/>
                <a:ext cx="190375" cy="271547"/>
              </a:xfrm>
              <a:custGeom>
                <a:avLst/>
                <a:gdLst>
                  <a:gd name="connsiteX0" fmla="*/ 83344 w 190500"/>
                  <a:gd name="connsiteY0" fmla="*/ 80963 h 271463"/>
                  <a:gd name="connsiteX1" fmla="*/ 97631 w 190500"/>
                  <a:gd name="connsiteY1" fmla="*/ 26194 h 271463"/>
                  <a:gd name="connsiteX2" fmla="*/ 123825 w 190500"/>
                  <a:gd name="connsiteY2" fmla="*/ 0 h 271463"/>
                  <a:gd name="connsiteX3" fmla="*/ 147638 w 190500"/>
                  <a:gd name="connsiteY3" fmla="*/ 4763 h 271463"/>
                  <a:gd name="connsiteX4" fmla="*/ 157163 w 190500"/>
                  <a:gd name="connsiteY4" fmla="*/ 23813 h 271463"/>
                  <a:gd name="connsiteX5" fmla="*/ 159544 w 190500"/>
                  <a:gd name="connsiteY5" fmla="*/ 38100 h 271463"/>
                  <a:gd name="connsiteX6" fmla="*/ 190500 w 190500"/>
                  <a:gd name="connsiteY6" fmla="*/ 107156 h 271463"/>
                  <a:gd name="connsiteX7" fmla="*/ 190500 w 190500"/>
                  <a:gd name="connsiteY7" fmla="*/ 121444 h 271463"/>
                  <a:gd name="connsiteX8" fmla="*/ 176213 w 190500"/>
                  <a:gd name="connsiteY8" fmla="*/ 130969 h 271463"/>
                  <a:gd name="connsiteX9" fmla="*/ 159544 w 190500"/>
                  <a:gd name="connsiteY9" fmla="*/ 135731 h 271463"/>
                  <a:gd name="connsiteX10" fmla="*/ 164306 w 190500"/>
                  <a:gd name="connsiteY10" fmla="*/ 164306 h 271463"/>
                  <a:gd name="connsiteX11" fmla="*/ 142875 w 190500"/>
                  <a:gd name="connsiteY11" fmla="*/ 214313 h 271463"/>
                  <a:gd name="connsiteX12" fmla="*/ 76200 w 190500"/>
                  <a:gd name="connsiteY12" fmla="*/ 271463 h 271463"/>
                  <a:gd name="connsiteX13" fmla="*/ 0 w 190500"/>
                  <a:gd name="connsiteY13" fmla="*/ 183356 h 271463"/>
                  <a:gd name="connsiteX14" fmla="*/ 57150 w 190500"/>
                  <a:gd name="connsiteY14" fmla="*/ 152400 h 271463"/>
                  <a:gd name="connsiteX15" fmla="*/ 83344 w 190500"/>
                  <a:gd name="connsiteY15" fmla="*/ 809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271463">
                    <a:moveTo>
                      <a:pt x="83344" y="80963"/>
                    </a:moveTo>
                    <a:lnTo>
                      <a:pt x="97631" y="26194"/>
                    </a:lnTo>
                    <a:lnTo>
                      <a:pt x="123825" y="0"/>
                    </a:lnTo>
                    <a:lnTo>
                      <a:pt x="147638" y="4763"/>
                    </a:lnTo>
                    <a:lnTo>
                      <a:pt x="157163" y="23813"/>
                    </a:lnTo>
                    <a:lnTo>
                      <a:pt x="159544" y="38100"/>
                    </a:lnTo>
                    <a:lnTo>
                      <a:pt x="190500" y="107156"/>
                    </a:lnTo>
                    <a:lnTo>
                      <a:pt x="190500" y="121444"/>
                    </a:lnTo>
                    <a:lnTo>
                      <a:pt x="176213" y="130969"/>
                    </a:lnTo>
                    <a:lnTo>
                      <a:pt x="159544" y="135731"/>
                    </a:lnTo>
                    <a:lnTo>
                      <a:pt x="164306" y="164306"/>
                    </a:lnTo>
                    <a:lnTo>
                      <a:pt x="142875" y="214313"/>
                    </a:lnTo>
                    <a:lnTo>
                      <a:pt x="76200" y="271463"/>
                    </a:lnTo>
                    <a:lnTo>
                      <a:pt x="0" y="183356"/>
                    </a:lnTo>
                    <a:lnTo>
                      <a:pt x="57150" y="152400"/>
                    </a:lnTo>
                    <a:lnTo>
                      <a:pt x="83344" y="80963"/>
                    </a:lnTo>
                    <a:close/>
                  </a:path>
                </a:pathLst>
              </a:custGeom>
              <a:solidFill>
                <a:srgbClr val="FFFFFF"/>
              </a:solidFill>
              <a:ln w="9525" cap="flat" cmpd="sng" algn="ctr">
                <a:noFill/>
                <a:prstDash val="solid"/>
                <a:round/>
                <a:headEnd type="none" w="med" len="med"/>
                <a:tailEnd type="none" w="med" len="med"/>
              </a:ln>
              <a:effectLst/>
            </p:spPr>
            <p:txBody>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76244" eaLnBrk="0" fontAlgn="base" hangingPunct="0">
                  <a:spcBef>
                    <a:spcPct val="0"/>
                  </a:spcBef>
                  <a:spcAft>
                    <a:spcPct val="0"/>
                  </a:spcAft>
                  <a:defRPr/>
                </a:pPr>
                <a:endParaRPr lang="en-US" sz="2000" dirty="0">
                  <a:solidFill>
                    <a:srgbClr val="000000"/>
                  </a:solidFill>
                </a:endParaRPr>
              </a:p>
            </p:txBody>
          </p:sp>
          <p:pic>
            <p:nvPicPr>
              <p:cNvPr id="23" name="Picture 22"/>
              <p:cNvPicPr>
                <a:picLocks noChangeAspect="1" noChangeArrowheads="1"/>
              </p:cNvPicPr>
              <p:nvPr userDrawn="1"/>
            </p:nvPicPr>
            <p:blipFill>
              <a:blip r:embed="rId6" cstate="print">
                <a:clrChange>
                  <a:clrFrom>
                    <a:srgbClr val="FDFDFD"/>
                  </a:clrFrom>
                  <a:clrTo>
                    <a:srgbClr val="FDFDFD">
                      <a:alpha val="0"/>
                    </a:srgbClr>
                  </a:clrTo>
                </a:clrChange>
              </a:blip>
              <a:srcRect/>
              <a:stretch>
                <a:fillRect/>
              </a:stretch>
            </p:blipFill>
            <p:spPr bwMode="auto">
              <a:xfrm>
                <a:off x="7752242" y="154780"/>
                <a:ext cx="729770" cy="733651"/>
              </a:xfrm>
              <a:prstGeom prst="rect">
                <a:avLst/>
              </a:prstGeom>
              <a:noFill/>
              <a:ln w="9525">
                <a:noFill/>
                <a:miter lim="800000"/>
                <a:headEnd/>
                <a:tailEnd/>
              </a:ln>
            </p:spPr>
          </p:pic>
        </p:grpSp>
        <p:grpSp>
          <p:nvGrpSpPr>
            <p:cNvPr id="18" name="Group 17"/>
            <p:cNvGrpSpPr/>
            <p:nvPr userDrawn="1"/>
          </p:nvGrpSpPr>
          <p:grpSpPr>
            <a:xfrm>
              <a:off x="0" y="6429608"/>
              <a:ext cx="9144086" cy="338213"/>
              <a:chOff x="0" y="6429608"/>
              <a:chExt cx="9144086" cy="338213"/>
            </a:xfrm>
          </p:grpSpPr>
          <p:sp>
            <p:nvSpPr>
              <p:cNvPr id="19" name="Rectangle 18"/>
              <p:cNvSpPr>
                <a:spLocks noChangeArrowheads="1"/>
              </p:cNvSpPr>
              <p:nvPr userDrawn="1"/>
            </p:nvSpPr>
            <p:spPr bwMode="auto">
              <a:xfrm flipV="1">
                <a:off x="0" y="6547280"/>
                <a:ext cx="2579470" cy="60406"/>
              </a:xfrm>
              <a:prstGeom prst="rect">
                <a:avLst/>
              </a:prstGeom>
              <a:gradFill rotWithShape="0">
                <a:gsLst>
                  <a:gs pos="0">
                    <a:srgbClr val="000099"/>
                  </a:gs>
                  <a:gs pos="100000">
                    <a:srgbClr val="3333CC"/>
                  </a:gs>
                </a:gsLst>
                <a:lin ang="0" scaled="1"/>
              </a:gradFill>
              <a:ln w="9525">
                <a:noFill/>
                <a:miter lim="800000"/>
                <a:headEnd/>
                <a:tailEnd/>
              </a:ln>
              <a:effectLst/>
            </p:spPr>
            <p:txBody>
              <a:bodyPr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defTabSz="890263" eaLnBrk="0" fontAlgn="base" hangingPunct="0">
                  <a:spcBef>
                    <a:spcPct val="0"/>
                  </a:spcBef>
                  <a:spcAft>
                    <a:spcPct val="0"/>
                  </a:spcAft>
                  <a:defRPr/>
                </a:pPr>
                <a:endParaRPr lang="en-US" sz="1500" dirty="0">
                  <a:solidFill>
                    <a:srgbClr val="000000"/>
                  </a:solidFill>
                </a:endParaRPr>
              </a:p>
            </p:txBody>
          </p:sp>
          <p:sp>
            <p:nvSpPr>
              <p:cNvPr id="20" name="Rectangle 19"/>
              <p:cNvSpPr>
                <a:spLocks noChangeArrowheads="1"/>
              </p:cNvSpPr>
              <p:nvPr userDrawn="1"/>
            </p:nvSpPr>
            <p:spPr bwMode="auto">
              <a:xfrm flipV="1">
                <a:off x="6578264" y="6529551"/>
                <a:ext cx="2565822" cy="60809"/>
              </a:xfrm>
              <a:prstGeom prst="rect">
                <a:avLst/>
              </a:prstGeom>
              <a:gradFill rotWithShape="0">
                <a:gsLst>
                  <a:gs pos="0">
                    <a:srgbClr val="3333CC"/>
                  </a:gs>
                  <a:gs pos="100000">
                    <a:srgbClr val="DDDDDD"/>
                  </a:gs>
                </a:gsLst>
                <a:lin ang="0" scaled="1"/>
              </a:gradFill>
              <a:ln w="9525">
                <a:noFill/>
                <a:miter lim="800000"/>
                <a:headEnd/>
                <a:tailEnd/>
              </a:ln>
              <a:effectLst/>
            </p:spPr>
            <p:txBody>
              <a:bodyPr rot="10800000" wrap="none" lIns="54328" tIns="27149" rIns="54328" bIns="27149" anchor="ct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fontAlgn="base" hangingPunct="0">
                  <a:spcBef>
                    <a:spcPct val="0"/>
                  </a:spcBef>
                  <a:spcAft>
                    <a:spcPct val="0"/>
                  </a:spcAft>
                  <a:defRPr/>
                </a:pPr>
                <a:endParaRPr lang="en-US" sz="1500" dirty="0">
                  <a:solidFill>
                    <a:srgbClr val="000000"/>
                  </a:solidFill>
                </a:endParaRPr>
              </a:p>
            </p:txBody>
          </p:sp>
          <p:sp>
            <p:nvSpPr>
              <p:cNvPr id="21" name="Text Box 35"/>
              <p:cNvSpPr txBox="1">
                <a:spLocks noChangeArrowheads="1"/>
              </p:cNvSpPr>
              <p:nvPr userDrawn="1"/>
            </p:nvSpPr>
            <p:spPr bwMode="auto">
              <a:xfrm>
                <a:off x="483429" y="6429608"/>
                <a:ext cx="8153921" cy="338213"/>
              </a:xfrm>
              <a:prstGeom prst="rect">
                <a:avLst/>
              </a:prstGeom>
              <a:noFill/>
              <a:ln w="9525">
                <a:noFill/>
                <a:miter lim="800000"/>
                <a:headEnd/>
                <a:tailEnd/>
              </a:ln>
              <a:effectLst/>
            </p:spPr>
            <p:txBody>
              <a:bodyPr lIns="54328" tIns="27149" rIns="54328" bIns="27149">
                <a:spAutoFit/>
              </a:bodyPr>
              <a:lstStyle>
                <a:defPPr>
                  <a:defRPr lang="en-US"/>
                </a:defPPr>
                <a:lvl1pPr marL="0" algn="l" defTabSz="906025" rtl="0" eaLnBrk="1" latinLnBrk="0" hangingPunct="1">
                  <a:defRPr sz="1800" kern="1200">
                    <a:solidFill>
                      <a:schemeClr val="tx1"/>
                    </a:solidFill>
                    <a:latin typeface="+mn-lt"/>
                    <a:ea typeface="+mn-ea"/>
                    <a:cs typeface="+mn-cs"/>
                  </a:defRPr>
                </a:lvl1pPr>
                <a:lvl2pPr marL="453009" algn="l" defTabSz="906025" rtl="0" eaLnBrk="1" latinLnBrk="0" hangingPunct="1">
                  <a:defRPr sz="1800" kern="1200">
                    <a:solidFill>
                      <a:schemeClr val="tx1"/>
                    </a:solidFill>
                    <a:latin typeface="+mn-lt"/>
                    <a:ea typeface="+mn-ea"/>
                    <a:cs typeface="+mn-cs"/>
                  </a:defRPr>
                </a:lvl2pPr>
                <a:lvl3pPr marL="906025" algn="l" defTabSz="906025" rtl="0" eaLnBrk="1" latinLnBrk="0" hangingPunct="1">
                  <a:defRPr sz="1800" kern="1200">
                    <a:solidFill>
                      <a:schemeClr val="tx1"/>
                    </a:solidFill>
                    <a:latin typeface="+mn-lt"/>
                    <a:ea typeface="+mn-ea"/>
                    <a:cs typeface="+mn-cs"/>
                  </a:defRPr>
                </a:lvl3pPr>
                <a:lvl4pPr marL="1359018" algn="l" defTabSz="906025" rtl="0" eaLnBrk="1" latinLnBrk="0" hangingPunct="1">
                  <a:defRPr sz="1800" kern="1200">
                    <a:solidFill>
                      <a:schemeClr val="tx1"/>
                    </a:solidFill>
                    <a:latin typeface="+mn-lt"/>
                    <a:ea typeface="+mn-ea"/>
                    <a:cs typeface="+mn-cs"/>
                  </a:defRPr>
                </a:lvl4pPr>
                <a:lvl5pPr marL="1812029" algn="l" defTabSz="906025" rtl="0" eaLnBrk="1" latinLnBrk="0" hangingPunct="1">
                  <a:defRPr sz="1800" kern="1200">
                    <a:solidFill>
                      <a:schemeClr val="tx1"/>
                    </a:solidFill>
                    <a:latin typeface="+mn-lt"/>
                    <a:ea typeface="+mn-ea"/>
                    <a:cs typeface="+mn-cs"/>
                  </a:defRPr>
                </a:lvl5pPr>
                <a:lvl6pPr marL="2265032" algn="l" defTabSz="906025" rtl="0" eaLnBrk="1" latinLnBrk="0" hangingPunct="1">
                  <a:defRPr sz="1800" kern="1200">
                    <a:solidFill>
                      <a:schemeClr val="tx1"/>
                    </a:solidFill>
                    <a:latin typeface="+mn-lt"/>
                    <a:ea typeface="+mn-ea"/>
                    <a:cs typeface="+mn-cs"/>
                  </a:defRPr>
                </a:lvl6pPr>
                <a:lvl7pPr marL="2718045" algn="l" defTabSz="906025" rtl="0" eaLnBrk="1" latinLnBrk="0" hangingPunct="1">
                  <a:defRPr sz="1800" kern="1200">
                    <a:solidFill>
                      <a:schemeClr val="tx1"/>
                    </a:solidFill>
                    <a:latin typeface="+mn-lt"/>
                    <a:ea typeface="+mn-ea"/>
                    <a:cs typeface="+mn-cs"/>
                  </a:defRPr>
                </a:lvl7pPr>
                <a:lvl8pPr marL="3171044" algn="l" defTabSz="906025" rtl="0" eaLnBrk="1" latinLnBrk="0" hangingPunct="1">
                  <a:defRPr sz="1800" kern="1200">
                    <a:solidFill>
                      <a:schemeClr val="tx1"/>
                    </a:solidFill>
                    <a:latin typeface="+mn-lt"/>
                    <a:ea typeface="+mn-ea"/>
                    <a:cs typeface="+mn-cs"/>
                  </a:defRPr>
                </a:lvl8pPr>
                <a:lvl9pPr marL="3624055" algn="l" defTabSz="906025" rtl="0" eaLnBrk="1" latinLnBrk="0" hangingPunct="1">
                  <a:defRPr sz="1800" kern="1200">
                    <a:solidFill>
                      <a:schemeClr val="tx1"/>
                    </a:solidFill>
                    <a:latin typeface="+mn-lt"/>
                    <a:ea typeface="+mn-ea"/>
                    <a:cs typeface="+mn-cs"/>
                  </a:defRPr>
                </a:lvl9pPr>
              </a:lstStyle>
              <a:p>
                <a:pPr algn="ctr" defTabSz="890263" eaLnBrk="0" hangingPunct="0">
                  <a:defRPr/>
                </a:pPr>
                <a:r>
                  <a:rPr lang="en-US" b="1" i="1" dirty="0" smtClean="0">
                    <a:solidFill>
                      <a:srgbClr val="000066"/>
                    </a:solidFill>
                  </a:rPr>
                  <a:t>Training Global Security Partners</a:t>
                </a:r>
                <a:endParaRPr lang="en-US" b="1" i="1" dirty="0">
                  <a:solidFill>
                    <a:srgbClr val="000066"/>
                  </a:solidFill>
                </a:endParaRPr>
              </a:p>
            </p:txBody>
          </p:sp>
        </p:grpSp>
      </p:grpSp>
    </p:spTree>
    <p:extLst>
      <p:ext uri="{BB962C8B-B14F-4D97-AF65-F5344CB8AC3E}">
        <p14:creationId xmlns:p14="http://schemas.microsoft.com/office/powerpoint/2010/main" val="4182688740"/>
      </p:ext>
    </p:extLst>
  </p:cSld>
  <p:clrMap bg1="lt1" tx1="dk1" bg2="lt2" tx2="dk2" accent1="accent1" accent2="accent2" accent3="accent3" accent4="accent4" accent5="accent5" accent6="accent6" hlink="hlink" folHlink="folHlink"/>
  <p:sldLayoutIdLst>
    <p:sldLayoutId id="2147483767" r:id="rId1"/>
    <p:sldLayoutId id="2147483768" r:id="rId2"/>
  </p:sldLayoutIdLst>
  <p:transition/>
  <p:timing>
    <p:tnLst>
      <p:par>
        <p:cTn id="1" dur="indefinite" restart="never" nodeType="tmRoot"/>
      </p:par>
    </p:tnLst>
  </p:timing>
  <p:txStyles>
    <p:titleStyle>
      <a:lvl1pPr algn="ctr" defTabSz="870810" rtl="0" eaLnBrk="0" fontAlgn="base" hangingPunct="0">
        <a:spcBef>
          <a:spcPct val="0"/>
        </a:spcBef>
        <a:spcAft>
          <a:spcPct val="0"/>
        </a:spcAft>
        <a:defRPr sz="3600" b="1">
          <a:solidFill>
            <a:schemeClr val="folHlink"/>
          </a:solidFill>
          <a:latin typeface="+mj-lt"/>
          <a:ea typeface="+mj-ea"/>
          <a:cs typeface="+mj-cs"/>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p:titleStyle>
    <p:bodyStyle>
      <a:lvl1pPr marL="326545" indent="-326545" algn="l" defTabSz="870810" rtl="0" eaLnBrk="0" fontAlgn="base" hangingPunct="0">
        <a:spcBef>
          <a:spcPct val="20000"/>
        </a:spcBef>
        <a:spcAft>
          <a:spcPct val="0"/>
        </a:spcAft>
        <a:buChar char="•"/>
        <a:defRPr sz="2600">
          <a:solidFill>
            <a:schemeClr val="tx1"/>
          </a:solidFill>
          <a:latin typeface="+mn-lt"/>
          <a:ea typeface="+mn-ea"/>
          <a:cs typeface="+mn-cs"/>
        </a:defRPr>
      </a:lvl1pPr>
      <a:lvl2pPr marL="706875" indent="-271487" algn="l" defTabSz="870810" rtl="0" eaLnBrk="0" fontAlgn="base" hangingPunct="0">
        <a:spcBef>
          <a:spcPct val="20000"/>
        </a:spcBef>
        <a:spcAft>
          <a:spcPct val="0"/>
        </a:spcAft>
        <a:buChar char="•"/>
        <a:defRPr sz="2200">
          <a:solidFill>
            <a:schemeClr val="tx1"/>
          </a:solidFill>
          <a:latin typeface="+mn-lt"/>
        </a:defRPr>
      </a:lvl2pPr>
      <a:lvl3pPr marL="1088526" indent="-217705" algn="l" defTabSz="870810" rtl="0" eaLnBrk="0" fontAlgn="base" hangingPunct="0">
        <a:spcBef>
          <a:spcPct val="20000"/>
        </a:spcBef>
        <a:spcAft>
          <a:spcPct val="0"/>
        </a:spcAft>
        <a:buChar char="•"/>
        <a:defRPr sz="1800">
          <a:solidFill>
            <a:schemeClr val="tx1"/>
          </a:solidFill>
          <a:latin typeface="+mn-lt"/>
        </a:defRPr>
      </a:lvl3pPr>
      <a:lvl4pPr marL="1523892" indent="-217705" algn="l" defTabSz="870810" rtl="0" eaLnBrk="0" fontAlgn="base" hangingPunct="0">
        <a:spcBef>
          <a:spcPct val="20000"/>
        </a:spcBef>
        <a:spcAft>
          <a:spcPct val="0"/>
        </a:spcAft>
        <a:buChar char="–"/>
        <a:defRPr sz="1800">
          <a:solidFill>
            <a:schemeClr val="tx1"/>
          </a:solidFill>
          <a:latin typeface="+mn-lt"/>
        </a:defRPr>
      </a:lvl4pPr>
      <a:lvl5pPr marL="1959291" indent="-217705" algn="l" defTabSz="870810" rtl="0" eaLnBrk="0" fontAlgn="base" hangingPunct="0">
        <a:spcBef>
          <a:spcPct val="20000"/>
        </a:spcBef>
        <a:spcAft>
          <a:spcPct val="0"/>
        </a:spcAft>
        <a:buChar char="»"/>
        <a:defRPr sz="1800">
          <a:solidFill>
            <a:schemeClr val="tx1"/>
          </a:solidFill>
          <a:latin typeface="+mn-lt"/>
        </a:defRPr>
      </a:lvl5pPr>
      <a:lvl6pPr marL="2356109" indent="-217705" algn="l" defTabSz="870810" rtl="0" eaLnBrk="0" fontAlgn="base" hangingPunct="0">
        <a:spcBef>
          <a:spcPct val="20000"/>
        </a:spcBef>
        <a:spcAft>
          <a:spcPct val="0"/>
        </a:spcAft>
        <a:buChar char="»"/>
        <a:defRPr sz="1800">
          <a:solidFill>
            <a:schemeClr val="tx1"/>
          </a:solidFill>
          <a:latin typeface="+mn-lt"/>
        </a:defRPr>
      </a:lvl6pPr>
      <a:lvl7pPr marL="2752953" indent="-217705" algn="l" defTabSz="870810" rtl="0" eaLnBrk="0" fontAlgn="base" hangingPunct="0">
        <a:spcBef>
          <a:spcPct val="20000"/>
        </a:spcBef>
        <a:spcAft>
          <a:spcPct val="0"/>
        </a:spcAft>
        <a:buChar char="»"/>
        <a:defRPr sz="1800">
          <a:solidFill>
            <a:schemeClr val="tx1"/>
          </a:solidFill>
          <a:latin typeface="+mn-lt"/>
        </a:defRPr>
      </a:lvl7pPr>
      <a:lvl8pPr marL="3149765" indent="-217705" algn="l" defTabSz="870810" rtl="0" eaLnBrk="0" fontAlgn="base" hangingPunct="0">
        <a:spcBef>
          <a:spcPct val="20000"/>
        </a:spcBef>
        <a:spcAft>
          <a:spcPct val="0"/>
        </a:spcAft>
        <a:buChar char="»"/>
        <a:defRPr sz="1800">
          <a:solidFill>
            <a:schemeClr val="tx1"/>
          </a:solidFill>
          <a:latin typeface="+mn-lt"/>
        </a:defRPr>
      </a:lvl8pPr>
      <a:lvl9pPr marL="3546579" indent="-217705" algn="l" defTabSz="870810" rtl="0" eaLnBrk="0" fontAlgn="base" hangingPunct="0">
        <a:spcBef>
          <a:spcPct val="20000"/>
        </a:spcBef>
        <a:spcAft>
          <a:spcPct val="0"/>
        </a:spcAft>
        <a:buChar char="»"/>
        <a:defRPr sz="1800">
          <a:solidFill>
            <a:schemeClr val="tx1"/>
          </a:solidFill>
          <a:latin typeface="+mn-lt"/>
        </a:defRPr>
      </a:lvl9pPr>
    </p:bodyStyle>
    <p:otherStyle>
      <a:defPPr>
        <a:defRPr lang="en-US"/>
      </a:defPPr>
      <a:lvl1pPr marL="0" algn="l" defTabSz="793657" rtl="0" eaLnBrk="1" latinLnBrk="0" hangingPunct="1">
        <a:defRPr sz="1600" kern="1200">
          <a:solidFill>
            <a:schemeClr val="tx1"/>
          </a:solidFill>
          <a:latin typeface="+mn-lt"/>
          <a:ea typeface="+mn-ea"/>
          <a:cs typeface="+mn-cs"/>
        </a:defRPr>
      </a:lvl1pPr>
      <a:lvl2pPr marL="396877" algn="l" defTabSz="793657" rtl="0" eaLnBrk="1" latinLnBrk="0" hangingPunct="1">
        <a:defRPr sz="1600" kern="1200">
          <a:solidFill>
            <a:schemeClr val="tx1"/>
          </a:solidFill>
          <a:latin typeface="+mn-lt"/>
          <a:ea typeface="+mn-ea"/>
          <a:cs typeface="+mn-cs"/>
        </a:defRPr>
      </a:lvl2pPr>
      <a:lvl3pPr marL="793657" algn="l" defTabSz="793657" rtl="0" eaLnBrk="1" latinLnBrk="0" hangingPunct="1">
        <a:defRPr sz="1600" kern="1200">
          <a:solidFill>
            <a:schemeClr val="tx1"/>
          </a:solidFill>
          <a:latin typeface="+mn-lt"/>
          <a:ea typeface="+mn-ea"/>
          <a:cs typeface="+mn-cs"/>
        </a:defRPr>
      </a:lvl3pPr>
      <a:lvl4pPr marL="1190452" algn="l" defTabSz="793657" rtl="0" eaLnBrk="1" latinLnBrk="0" hangingPunct="1">
        <a:defRPr sz="1600" kern="1200">
          <a:solidFill>
            <a:schemeClr val="tx1"/>
          </a:solidFill>
          <a:latin typeface="+mn-lt"/>
          <a:ea typeface="+mn-ea"/>
          <a:cs typeface="+mn-cs"/>
        </a:defRPr>
      </a:lvl4pPr>
      <a:lvl5pPr marL="1587270" algn="l" defTabSz="793657" rtl="0" eaLnBrk="1" latinLnBrk="0" hangingPunct="1">
        <a:defRPr sz="1600" kern="1200">
          <a:solidFill>
            <a:schemeClr val="tx1"/>
          </a:solidFill>
          <a:latin typeface="+mn-lt"/>
          <a:ea typeface="+mn-ea"/>
          <a:cs typeface="+mn-cs"/>
        </a:defRPr>
      </a:lvl5pPr>
      <a:lvl6pPr marL="1984110" algn="l" defTabSz="793657" rtl="0" eaLnBrk="1" latinLnBrk="0" hangingPunct="1">
        <a:defRPr sz="1600" kern="1200">
          <a:solidFill>
            <a:schemeClr val="tx1"/>
          </a:solidFill>
          <a:latin typeface="+mn-lt"/>
          <a:ea typeface="+mn-ea"/>
          <a:cs typeface="+mn-cs"/>
        </a:defRPr>
      </a:lvl6pPr>
      <a:lvl7pPr marL="2380912" algn="l" defTabSz="793657" rtl="0" eaLnBrk="1" latinLnBrk="0" hangingPunct="1">
        <a:defRPr sz="1600" kern="1200">
          <a:solidFill>
            <a:schemeClr val="tx1"/>
          </a:solidFill>
          <a:latin typeface="+mn-lt"/>
          <a:ea typeface="+mn-ea"/>
          <a:cs typeface="+mn-cs"/>
        </a:defRPr>
      </a:lvl7pPr>
      <a:lvl8pPr marL="2777738" algn="l" defTabSz="793657" rtl="0" eaLnBrk="1" latinLnBrk="0" hangingPunct="1">
        <a:defRPr sz="1600" kern="1200">
          <a:solidFill>
            <a:schemeClr val="tx1"/>
          </a:solidFill>
          <a:latin typeface="+mn-lt"/>
          <a:ea typeface="+mn-ea"/>
          <a:cs typeface="+mn-cs"/>
        </a:defRPr>
      </a:lvl8pPr>
      <a:lvl9pPr marL="3174530" algn="l" defTabSz="79365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54379" y="3667514"/>
            <a:ext cx="8811491" cy="2574948"/>
          </a:xfrm>
          <a:prstGeom prst="rect">
            <a:avLst/>
          </a:prstGeom>
        </p:spPr>
        <p:txBody>
          <a:bodyPr/>
          <a:lstStyle/>
          <a:p>
            <a:pPr algn="ctr">
              <a:lnSpc>
                <a:spcPct val="150000"/>
              </a:lnSpc>
              <a:buNone/>
            </a:pPr>
            <a:r>
              <a:rPr lang="en-US" sz="4800" dirty="0" smtClean="0">
                <a:solidFill>
                  <a:schemeClr val="accent6">
                    <a:lumMod val="75000"/>
                  </a:schemeClr>
                </a:solidFill>
                <a:effectLst>
                  <a:outerShdw blurRad="38100" dist="38100" dir="2700000" algn="tl">
                    <a:srgbClr val="000000">
                      <a:alpha val="43137"/>
                    </a:srgbClr>
                  </a:outerShdw>
                </a:effectLst>
              </a:rPr>
              <a:t> </a:t>
            </a:r>
            <a:r>
              <a:rPr lang="en-US" sz="4800" u="sng" dirty="0" smtClean="0">
                <a:solidFill>
                  <a:schemeClr val="accent6">
                    <a:lumMod val="75000"/>
                  </a:schemeClr>
                </a:solidFill>
                <a:effectLst>
                  <a:outerShdw blurRad="38100" dist="38100" dir="2700000" algn="tl">
                    <a:srgbClr val="000000">
                      <a:alpha val="43137"/>
                    </a:srgbClr>
                  </a:outerShdw>
                </a:effectLst>
              </a:rPr>
              <a:t>Lt Col Aaron J. Franklin</a:t>
            </a:r>
          </a:p>
          <a:p>
            <a:pPr algn="ctr">
              <a:buNone/>
            </a:pPr>
            <a:r>
              <a:rPr lang="en-US" sz="2800" dirty="0" smtClean="0">
                <a:solidFill>
                  <a:schemeClr val="accent6">
                    <a:lumMod val="75000"/>
                  </a:schemeClr>
                </a:solidFill>
              </a:rPr>
              <a:t>Defense Language Institute English Language Center</a:t>
            </a:r>
          </a:p>
          <a:p>
            <a:pPr algn="ctr">
              <a:buNone/>
            </a:pPr>
            <a:r>
              <a:rPr lang="en-US" sz="2800" dirty="0" smtClean="0">
                <a:solidFill>
                  <a:schemeClr val="accent6">
                    <a:lumMod val="75000"/>
                  </a:schemeClr>
                </a:solidFill>
              </a:rPr>
              <a:t>Commander, 637</a:t>
            </a:r>
            <a:r>
              <a:rPr lang="en-US" sz="2800" baseline="30000" dirty="0" smtClean="0">
                <a:solidFill>
                  <a:schemeClr val="accent6">
                    <a:lumMod val="75000"/>
                  </a:schemeClr>
                </a:solidFill>
              </a:rPr>
              <a:t>th</a:t>
            </a:r>
            <a:r>
              <a:rPr lang="en-US" sz="2800" dirty="0" smtClean="0">
                <a:solidFill>
                  <a:schemeClr val="accent6">
                    <a:lumMod val="75000"/>
                  </a:schemeClr>
                </a:solidFill>
              </a:rPr>
              <a:t> International Support Squadron</a:t>
            </a:r>
            <a:endParaRPr lang="en-US" sz="2800" u="sng" dirty="0" smtClean="0">
              <a:solidFill>
                <a:schemeClr val="accent6">
                  <a:lumMod val="75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49" y="1565241"/>
            <a:ext cx="8038358" cy="2187181"/>
          </a:xfrm>
          <a:prstGeom prst="rect">
            <a:avLst/>
          </a:prstGeom>
        </p:spPr>
      </p:pic>
    </p:spTree>
    <p:extLst>
      <p:ext uri="{BB962C8B-B14F-4D97-AF65-F5344CB8AC3E}">
        <p14:creationId xmlns:p14="http://schemas.microsoft.com/office/powerpoint/2010/main" val="242666689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8674"/>
            <a:ext cx="7204075" cy="750026"/>
          </a:xfrm>
        </p:spPr>
        <p:txBody>
          <a:bodyPr/>
          <a:lstStyle/>
          <a:p>
            <a:r>
              <a:rPr lang="en-US" dirty="0" smtClean="0"/>
              <a:t>Benefits/Challenges</a:t>
            </a:r>
            <a:endParaRPr lang="en-US" dirty="0"/>
          </a:p>
        </p:txBody>
      </p:sp>
      <p:sp>
        <p:nvSpPr>
          <p:cNvPr id="4" name="TextBox 3"/>
          <p:cNvSpPr txBox="1"/>
          <p:nvPr/>
        </p:nvSpPr>
        <p:spPr>
          <a:xfrm>
            <a:off x="506059" y="1453459"/>
            <a:ext cx="7848600" cy="5398391"/>
          </a:xfrm>
          <a:prstGeom prst="rect">
            <a:avLst/>
          </a:prstGeom>
          <a:noFill/>
        </p:spPr>
        <p:txBody>
          <a:bodyPr wrap="square" lIns="91431" tIns="45715" rIns="91431" bIns="45715" rtlCol="0">
            <a:spAutoFit/>
          </a:bodyPr>
          <a:lstStyle/>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Benefits</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ELT as a means to an end, not an end in itself</a:t>
            </a:r>
          </a:p>
          <a:p>
            <a:pPr marL="1290599" lvl="2"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Focus</a:t>
            </a:r>
          </a:p>
          <a:p>
            <a:pPr marL="1290599" lvl="2"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Motivation</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Military acculturation</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Detailed program involvement</a:t>
            </a:r>
          </a:p>
          <a:p>
            <a:pPr lvl="1" defTabSz="1003196" eaLnBrk="0" hangingPunct="0">
              <a:spcBef>
                <a:spcPct val="10000"/>
              </a:spcBef>
              <a:spcAft>
                <a:spcPct val="10000"/>
              </a:spcAft>
              <a:buClr>
                <a:srgbClr val="000000"/>
              </a:buClr>
              <a:defRPr/>
            </a:pPr>
            <a:endParaRPr lang="en-US" sz="2800" b="1" kern="0" dirty="0" smtClean="0">
              <a:solidFill>
                <a:srgbClr val="2D2DB9">
                  <a:lumMod val="75000"/>
                </a:srgbClr>
              </a:solidFill>
            </a:endParaRPr>
          </a:p>
          <a:p>
            <a:pPr lvl="1" defTabSz="1003196" eaLnBrk="0" hangingPunct="0">
              <a:spcBef>
                <a:spcPct val="10000"/>
              </a:spcBef>
              <a:spcAft>
                <a:spcPct val="10000"/>
              </a:spcAft>
              <a:buClr>
                <a:srgbClr val="000000"/>
              </a:buClr>
              <a:defRPr/>
            </a:pPr>
            <a:endParaRPr lang="en-US" sz="2800" b="1" kern="0" dirty="0" smtClean="0">
              <a:solidFill>
                <a:srgbClr val="2D2DB9">
                  <a:lumMod val="75000"/>
                </a:srgbClr>
              </a:solidFill>
            </a:endParaRPr>
          </a:p>
          <a:p>
            <a:pPr marL="376199" indent="-376199" defTabSz="1003196" eaLnBrk="0" hangingPunct="0">
              <a:spcBef>
                <a:spcPct val="10000"/>
              </a:spcBef>
              <a:spcAft>
                <a:spcPct val="10000"/>
              </a:spcAft>
              <a:buClr>
                <a:srgbClr val="000000"/>
              </a:buClr>
              <a:buFontTx/>
              <a:buChar char="•"/>
              <a:defRPr/>
            </a:pPr>
            <a:endParaRPr lang="en-US" sz="2400" b="1" i="1" kern="0" dirty="0" smtClean="0">
              <a:solidFill>
                <a:srgbClr val="2D2DB9">
                  <a:lumMod val="75000"/>
                </a:srgbClr>
              </a:solidFill>
            </a:endParaRPr>
          </a:p>
          <a:p>
            <a:pPr marL="833352" lvl="1" indent="-376199" defTabSz="1003196" eaLnBrk="0" hangingPunct="0">
              <a:spcBef>
                <a:spcPct val="10000"/>
              </a:spcBef>
              <a:spcAft>
                <a:spcPct val="10000"/>
              </a:spcAft>
              <a:buClr>
                <a:srgbClr val="000000"/>
              </a:buClr>
              <a:buFontTx/>
              <a:buChar char="•"/>
              <a:defRPr/>
            </a:pPr>
            <a:endParaRPr lang="en-US" sz="2000" b="1" i="1" kern="0" dirty="0" smtClean="0">
              <a:solidFill>
                <a:srgbClr val="2D2DB9">
                  <a:lumMod val="75000"/>
                </a:srgbClr>
              </a:solidFill>
            </a:endParaRPr>
          </a:p>
        </p:txBody>
      </p:sp>
    </p:spTree>
    <p:extLst>
      <p:ext uri="{BB962C8B-B14F-4D97-AF65-F5344CB8AC3E}">
        <p14:creationId xmlns:p14="http://schemas.microsoft.com/office/powerpoint/2010/main" val="332929457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059" y="1453459"/>
            <a:ext cx="7848600" cy="4967504"/>
          </a:xfrm>
          <a:prstGeom prst="rect">
            <a:avLst/>
          </a:prstGeom>
          <a:noFill/>
        </p:spPr>
        <p:txBody>
          <a:bodyPr wrap="square" lIns="91431" tIns="45715" rIns="91431" bIns="45715" rtlCol="0">
            <a:spAutoFit/>
          </a:bodyPr>
          <a:lstStyle/>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Challenges</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Cost</a:t>
            </a:r>
          </a:p>
          <a:p>
            <a:pPr marL="1290599" lvl="2"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Direct</a:t>
            </a:r>
          </a:p>
          <a:p>
            <a:pPr marL="1290599" lvl="2"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Opportunity</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Military acculturation </a:t>
            </a:r>
          </a:p>
          <a:p>
            <a:pPr lvl="1" defTabSz="1003196" eaLnBrk="0" hangingPunct="0">
              <a:spcBef>
                <a:spcPct val="10000"/>
              </a:spcBef>
              <a:spcAft>
                <a:spcPct val="10000"/>
              </a:spcAft>
              <a:buClr>
                <a:srgbClr val="000000"/>
              </a:buClr>
              <a:defRPr/>
            </a:pPr>
            <a:endParaRPr lang="en-US" sz="2800" b="1" kern="0" dirty="0" smtClean="0">
              <a:solidFill>
                <a:srgbClr val="2D2DB9">
                  <a:lumMod val="75000"/>
                </a:srgbClr>
              </a:solidFill>
            </a:endParaRPr>
          </a:p>
          <a:p>
            <a:pPr marL="833399" lvl="1" indent="-376199" defTabSz="1003196" eaLnBrk="0" hangingPunct="0">
              <a:spcBef>
                <a:spcPct val="10000"/>
              </a:spcBef>
              <a:spcAft>
                <a:spcPct val="10000"/>
              </a:spcAft>
              <a:buClr>
                <a:srgbClr val="000000"/>
              </a:buClr>
              <a:buFontTx/>
              <a:buChar char="•"/>
              <a:defRPr/>
            </a:pPr>
            <a:endParaRPr lang="en-US" sz="2800" b="1" kern="0" dirty="0" smtClean="0">
              <a:solidFill>
                <a:srgbClr val="2D2DB9">
                  <a:lumMod val="75000"/>
                </a:srgbClr>
              </a:solidFill>
            </a:endParaRPr>
          </a:p>
          <a:p>
            <a:pPr lvl="1" defTabSz="1003196" eaLnBrk="0" hangingPunct="0">
              <a:spcBef>
                <a:spcPct val="10000"/>
              </a:spcBef>
              <a:spcAft>
                <a:spcPct val="10000"/>
              </a:spcAft>
              <a:buClr>
                <a:srgbClr val="000000"/>
              </a:buClr>
              <a:defRPr/>
            </a:pPr>
            <a:endParaRPr lang="en-US" sz="2800" b="1" kern="0" dirty="0" smtClean="0">
              <a:solidFill>
                <a:srgbClr val="2D2DB9">
                  <a:lumMod val="75000"/>
                </a:srgbClr>
              </a:solidFill>
            </a:endParaRPr>
          </a:p>
          <a:p>
            <a:pPr marL="376199" indent="-376199" defTabSz="1003196" eaLnBrk="0" hangingPunct="0">
              <a:spcBef>
                <a:spcPct val="10000"/>
              </a:spcBef>
              <a:spcAft>
                <a:spcPct val="10000"/>
              </a:spcAft>
              <a:buClr>
                <a:srgbClr val="000000"/>
              </a:buClr>
              <a:buFontTx/>
              <a:buChar char="•"/>
              <a:defRPr/>
            </a:pPr>
            <a:endParaRPr lang="en-US" sz="2400" b="1" i="1" kern="0" dirty="0" smtClean="0">
              <a:solidFill>
                <a:srgbClr val="2D2DB9">
                  <a:lumMod val="75000"/>
                </a:srgbClr>
              </a:solidFill>
            </a:endParaRPr>
          </a:p>
          <a:p>
            <a:pPr marL="833352" lvl="1" indent="-376199" defTabSz="1003196" eaLnBrk="0" hangingPunct="0">
              <a:spcBef>
                <a:spcPct val="10000"/>
              </a:spcBef>
              <a:spcAft>
                <a:spcPct val="10000"/>
              </a:spcAft>
              <a:buClr>
                <a:srgbClr val="000000"/>
              </a:buClr>
              <a:buFontTx/>
              <a:buChar char="•"/>
              <a:defRPr/>
            </a:pPr>
            <a:endParaRPr lang="en-US" sz="2000" b="1" i="1" kern="0" dirty="0" smtClean="0">
              <a:solidFill>
                <a:srgbClr val="2D2DB9">
                  <a:lumMod val="75000"/>
                </a:srgbClr>
              </a:solidFill>
            </a:endParaRPr>
          </a:p>
        </p:txBody>
      </p:sp>
      <p:sp>
        <p:nvSpPr>
          <p:cNvPr id="5" name="Title 1"/>
          <p:cNvSpPr txBox="1">
            <a:spLocks/>
          </p:cNvSpPr>
          <p:nvPr/>
        </p:nvSpPr>
        <p:spPr>
          <a:xfrm>
            <a:off x="828321" y="274320"/>
            <a:ext cx="7204075" cy="750026"/>
          </a:xfrm>
          <a:prstGeom prst="rect">
            <a:avLst/>
          </a:prstGeom>
        </p:spPr>
        <p:txBody>
          <a:bodyPr/>
          <a:lstStyle>
            <a:lvl1pPr algn="ctr" defTabSz="870810" rtl="0" eaLnBrk="0" fontAlgn="base" hangingPunct="0">
              <a:spcBef>
                <a:spcPct val="0"/>
              </a:spcBef>
              <a:spcAft>
                <a:spcPct val="0"/>
              </a:spcAft>
              <a:defRPr sz="3600" b="1" baseline="0">
                <a:solidFill>
                  <a:schemeClr val="accent6"/>
                </a:solidFill>
                <a:latin typeface="Arial" pitchFamily="34" charset="0"/>
                <a:ea typeface="+mj-ea"/>
                <a:cs typeface="Arial" pitchFamily="34" charset="0"/>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a:lstStyle>
          <a:p>
            <a:r>
              <a:rPr lang="en-US" kern="0" dirty="0" smtClean="0"/>
              <a:t>Benefits/Challenges</a:t>
            </a:r>
            <a:endParaRPr lang="en-US" kern="0" dirty="0"/>
          </a:p>
        </p:txBody>
      </p:sp>
    </p:spTree>
    <p:extLst>
      <p:ext uri="{BB962C8B-B14F-4D97-AF65-F5344CB8AC3E}">
        <p14:creationId xmlns:p14="http://schemas.microsoft.com/office/powerpoint/2010/main" val="188323197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 y="1462168"/>
            <a:ext cx="8656320" cy="2813068"/>
          </a:xfrm>
          <a:prstGeom prst="rect">
            <a:avLst/>
          </a:prstGeom>
          <a:noFill/>
        </p:spPr>
        <p:txBody>
          <a:bodyPr wrap="square" lIns="91431" tIns="45715" rIns="91431" bIns="45715" rtlCol="0">
            <a:spAutoFit/>
          </a:bodyPr>
          <a:lstStyle/>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Warheads on Foreheads may be a “core competency,” but does that mean ELT isn’t?</a:t>
            </a:r>
          </a:p>
          <a:p>
            <a:pPr marL="833399" lvl="1" indent="-376199" defTabSz="1003196" eaLnBrk="0" hangingPunct="0">
              <a:spcBef>
                <a:spcPct val="10000"/>
              </a:spcBef>
              <a:spcAft>
                <a:spcPct val="10000"/>
              </a:spcAft>
              <a:buClr>
                <a:srgbClr val="000000"/>
              </a:buClr>
              <a:buFontTx/>
              <a:buChar char="•"/>
              <a:defRPr/>
            </a:pPr>
            <a:endParaRPr lang="en-US" sz="2800" b="1" kern="0" dirty="0" smtClean="0">
              <a:solidFill>
                <a:srgbClr val="2D2DB9">
                  <a:lumMod val="75000"/>
                </a:srgbClr>
              </a:solidFill>
            </a:endParaRPr>
          </a:p>
          <a:p>
            <a:pPr lvl="1" defTabSz="1003196" eaLnBrk="0" hangingPunct="0">
              <a:spcBef>
                <a:spcPct val="10000"/>
              </a:spcBef>
              <a:spcAft>
                <a:spcPct val="10000"/>
              </a:spcAft>
              <a:buClr>
                <a:srgbClr val="000000"/>
              </a:buClr>
              <a:defRPr/>
            </a:pPr>
            <a:endParaRPr lang="en-US" sz="2800" b="1" kern="0" dirty="0" smtClean="0">
              <a:solidFill>
                <a:srgbClr val="2D2DB9">
                  <a:lumMod val="75000"/>
                </a:srgbClr>
              </a:solidFill>
            </a:endParaRPr>
          </a:p>
          <a:p>
            <a:pPr marL="376199" indent="-376199" defTabSz="1003196" eaLnBrk="0" hangingPunct="0">
              <a:spcBef>
                <a:spcPct val="10000"/>
              </a:spcBef>
              <a:spcAft>
                <a:spcPct val="10000"/>
              </a:spcAft>
              <a:buClr>
                <a:srgbClr val="000000"/>
              </a:buClr>
              <a:buFontTx/>
              <a:buChar char="•"/>
              <a:defRPr/>
            </a:pPr>
            <a:endParaRPr lang="en-US" sz="2400" b="1" i="1" kern="0" dirty="0" smtClean="0">
              <a:solidFill>
                <a:srgbClr val="2D2DB9">
                  <a:lumMod val="75000"/>
                </a:srgbClr>
              </a:solidFill>
            </a:endParaRPr>
          </a:p>
          <a:p>
            <a:pPr marL="833352" lvl="1" indent="-376199" defTabSz="1003196" eaLnBrk="0" hangingPunct="0">
              <a:spcBef>
                <a:spcPct val="10000"/>
              </a:spcBef>
              <a:spcAft>
                <a:spcPct val="10000"/>
              </a:spcAft>
              <a:buClr>
                <a:srgbClr val="000000"/>
              </a:buClr>
              <a:buFontTx/>
              <a:buChar char="•"/>
              <a:defRPr/>
            </a:pPr>
            <a:endParaRPr lang="en-US" sz="2000" b="1" i="1" kern="0" dirty="0" smtClean="0">
              <a:solidFill>
                <a:srgbClr val="2D2DB9">
                  <a:lumMod val="75000"/>
                </a:srgbClr>
              </a:solidFill>
            </a:endParaRPr>
          </a:p>
        </p:txBody>
      </p:sp>
      <p:sp>
        <p:nvSpPr>
          <p:cNvPr id="5" name="Title 1"/>
          <p:cNvSpPr txBox="1">
            <a:spLocks/>
          </p:cNvSpPr>
          <p:nvPr/>
        </p:nvSpPr>
        <p:spPr>
          <a:xfrm>
            <a:off x="828321" y="274320"/>
            <a:ext cx="7204075" cy="750026"/>
          </a:xfrm>
          <a:prstGeom prst="rect">
            <a:avLst/>
          </a:prstGeom>
        </p:spPr>
        <p:txBody>
          <a:bodyPr/>
          <a:lstStyle>
            <a:lvl1pPr algn="ctr" defTabSz="870810" rtl="0" eaLnBrk="0" fontAlgn="base" hangingPunct="0">
              <a:spcBef>
                <a:spcPct val="0"/>
              </a:spcBef>
              <a:spcAft>
                <a:spcPct val="0"/>
              </a:spcAft>
              <a:defRPr sz="3600" b="1" baseline="0">
                <a:solidFill>
                  <a:schemeClr val="accent6"/>
                </a:solidFill>
                <a:latin typeface="Arial" pitchFamily="34" charset="0"/>
                <a:ea typeface="+mj-ea"/>
                <a:cs typeface="Arial" pitchFamily="34" charset="0"/>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a:lstStyle>
          <a:p>
            <a:r>
              <a:rPr lang="en-US" kern="0" dirty="0" smtClean="0"/>
              <a:t>Underlying Assumption</a:t>
            </a:r>
            <a:endParaRPr lang="en-US" kern="0" dirty="0"/>
          </a:p>
        </p:txBody>
      </p:sp>
    </p:spTree>
    <p:extLst>
      <p:ext uri="{BB962C8B-B14F-4D97-AF65-F5344CB8AC3E}">
        <p14:creationId xmlns:p14="http://schemas.microsoft.com/office/powerpoint/2010/main" val="229272455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930" y="1505710"/>
            <a:ext cx="8194767" cy="2031315"/>
          </a:xfrm>
          <a:prstGeom prst="rect">
            <a:avLst/>
          </a:prstGeom>
          <a:noFill/>
        </p:spPr>
        <p:txBody>
          <a:bodyPr wrap="square" lIns="91431" tIns="45715" rIns="91431" bIns="45715" rtlCol="0">
            <a:spAutoFit/>
          </a:bodyPr>
          <a:lstStyle/>
          <a:p>
            <a:pPr marL="376199" indent="-376199" defTabSz="1003196" eaLnBrk="0" hangingPunct="0">
              <a:spcBef>
                <a:spcPct val="10000"/>
              </a:spcBef>
              <a:spcAft>
                <a:spcPct val="10000"/>
              </a:spcAft>
              <a:buClr>
                <a:srgbClr val="000000"/>
              </a:buClr>
              <a:buFontTx/>
              <a:buChar char="•"/>
              <a:defRPr/>
            </a:pPr>
            <a:r>
              <a:rPr lang="en-US" sz="2000" dirty="0">
                <a:solidFill>
                  <a:schemeClr val="accent6">
                    <a:lumMod val="75000"/>
                  </a:schemeClr>
                </a:solidFill>
              </a:rPr>
              <a:t>DLIELC is a an educational institution, which serves as a vital element of U.S. foreign </a:t>
            </a:r>
            <a:r>
              <a:rPr lang="en-US" sz="2000" dirty="0" smtClean="0">
                <a:solidFill>
                  <a:schemeClr val="accent6">
                    <a:lumMod val="75000"/>
                  </a:schemeClr>
                </a:solidFill>
              </a:rPr>
              <a:t>policy</a:t>
            </a:r>
            <a:endParaRPr lang="en-US" sz="2000" dirty="0">
              <a:solidFill>
                <a:schemeClr val="accent6">
                  <a:lumMod val="75000"/>
                </a:schemeClr>
              </a:solidFill>
            </a:endParaRPr>
          </a:p>
          <a:p>
            <a:pPr marL="376199" indent="-376199" defTabSz="1003196" eaLnBrk="0" hangingPunct="0">
              <a:spcBef>
                <a:spcPct val="10000"/>
              </a:spcBef>
              <a:spcAft>
                <a:spcPct val="10000"/>
              </a:spcAft>
              <a:buClr>
                <a:srgbClr val="000000"/>
              </a:buClr>
              <a:buFontTx/>
              <a:buChar char="•"/>
              <a:defRPr/>
            </a:pPr>
            <a:endParaRPr lang="en-US" sz="2000" dirty="0" smtClean="0">
              <a:solidFill>
                <a:schemeClr val="accent6">
                  <a:lumMod val="75000"/>
                </a:schemeClr>
              </a:solidFill>
            </a:endParaRPr>
          </a:p>
          <a:p>
            <a:pPr marL="342900" indent="-342900">
              <a:buFont typeface="Arial" panose="020B0604020202020204" pitchFamily="34" charset="0"/>
              <a:buChar char="•"/>
            </a:pPr>
            <a:r>
              <a:rPr lang="en-US" sz="2000" dirty="0">
                <a:solidFill>
                  <a:schemeClr val="accent6">
                    <a:lumMod val="75000"/>
                  </a:schemeClr>
                </a:solidFill>
              </a:rPr>
              <a:t>DLIELC carries out a mission focused on promoting international </a:t>
            </a:r>
            <a:r>
              <a:rPr lang="en-US" sz="2000" dirty="0" smtClean="0">
                <a:solidFill>
                  <a:schemeClr val="accent6">
                    <a:lumMod val="75000"/>
                  </a:schemeClr>
                </a:solidFill>
              </a:rPr>
              <a:t>interoperability through </a:t>
            </a:r>
            <a:r>
              <a:rPr lang="en-US" sz="2000" dirty="0">
                <a:solidFill>
                  <a:schemeClr val="accent6">
                    <a:lumMod val="75000"/>
                  </a:schemeClr>
                </a:solidFill>
              </a:rPr>
              <a:t>English language instruction. </a:t>
            </a:r>
          </a:p>
          <a:p>
            <a:endParaRPr lang="en-US" sz="2000" dirty="0" smtClean="0">
              <a:solidFill>
                <a:schemeClr val="accent6">
                  <a:lumMod val="75000"/>
                </a:schemeClr>
              </a:solidFill>
            </a:endParaRPr>
          </a:p>
        </p:txBody>
      </p:sp>
      <p:sp>
        <p:nvSpPr>
          <p:cNvPr id="5" name="Title 1"/>
          <p:cNvSpPr txBox="1">
            <a:spLocks/>
          </p:cNvSpPr>
          <p:nvPr/>
        </p:nvSpPr>
        <p:spPr>
          <a:xfrm>
            <a:off x="828321" y="274320"/>
            <a:ext cx="7204075" cy="750026"/>
          </a:xfrm>
          <a:prstGeom prst="rect">
            <a:avLst/>
          </a:prstGeom>
        </p:spPr>
        <p:txBody>
          <a:bodyPr/>
          <a:lstStyle>
            <a:lvl1pPr algn="ctr" defTabSz="870810" rtl="0" eaLnBrk="0" fontAlgn="base" hangingPunct="0">
              <a:spcBef>
                <a:spcPct val="0"/>
              </a:spcBef>
              <a:spcAft>
                <a:spcPct val="0"/>
              </a:spcAft>
              <a:defRPr sz="3600" b="1" baseline="0">
                <a:solidFill>
                  <a:schemeClr val="accent6"/>
                </a:solidFill>
                <a:latin typeface="Arial" pitchFamily="34" charset="0"/>
                <a:ea typeface="+mj-ea"/>
                <a:cs typeface="Arial" pitchFamily="34" charset="0"/>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a:lstStyle>
          <a:p>
            <a:r>
              <a:rPr lang="en-US" kern="0" dirty="0" smtClean="0"/>
              <a:t>ELT in a strategic mindset</a:t>
            </a:r>
            <a:endParaRPr lang="en-US" kern="0" dirty="0"/>
          </a:p>
        </p:txBody>
      </p:sp>
    </p:spTree>
    <p:extLst>
      <p:ext uri="{BB962C8B-B14F-4D97-AF65-F5344CB8AC3E}">
        <p14:creationId xmlns:p14="http://schemas.microsoft.com/office/powerpoint/2010/main" val="59092428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62" y="368968"/>
            <a:ext cx="7204075" cy="1028700"/>
          </a:xfrm>
        </p:spPr>
        <p:txBody>
          <a:bodyPr/>
          <a:lstStyle/>
          <a:p>
            <a:pPr>
              <a:defRPr/>
            </a:pPr>
            <a:r>
              <a:rPr lang="en-US" dirty="0" smtClean="0">
                <a:solidFill>
                  <a:schemeClr val="accent6">
                    <a:lumMod val="75000"/>
                  </a:schemeClr>
                </a:solidFill>
              </a:rPr>
              <a:t>Conclusion</a:t>
            </a:r>
            <a:endParaRPr lang="en-US" dirty="0">
              <a:solidFill>
                <a:schemeClr val="accent6">
                  <a:lumMod val="75000"/>
                </a:schemeClr>
              </a:solidFill>
            </a:endParaRPr>
          </a:p>
        </p:txBody>
      </p:sp>
      <p:sp>
        <p:nvSpPr>
          <p:cNvPr id="5" name="Slide Number Placeholder 4"/>
          <p:cNvSpPr>
            <a:spLocks noGrp="1"/>
          </p:cNvSpPr>
          <p:nvPr>
            <p:ph type="sldNum" sz="quarter" idx="12"/>
          </p:nvPr>
        </p:nvSpPr>
        <p:spPr>
          <a:xfrm>
            <a:off x="7010400" y="6096000"/>
            <a:ext cx="2133600" cy="476250"/>
          </a:xfrm>
        </p:spPr>
        <p:txBody>
          <a:bodyPr/>
          <a:lstStyle/>
          <a:p>
            <a:pPr>
              <a:defRPr/>
            </a:pPr>
            <a:r>
              <a:rPr lang="en-US" dirty="0" smtClean="0">
                <a:solidFill>
                  <a:srgbClr val="FFFFFF">
                    <a:lumMod val="85000"/>
                  </a:srgbClr>
                </a:solidFill>
              </a:rPr>
              <a:t>0</a:t>
            </a:r>
            <a:endParaRPr lang="en-US" dirty="0">
              <a:solidFill>
                <a:srgbClr val="FFFFFF">
                  <a:lumMod val="85000"/>
                </a:srgbClr>
              </a:solidFill>
            </a:endParaRPr>
          </a:p>
        </p:txBody>
      </p:sp>
      <p:sp>
        <p:nvSpPr>
          <p:cNvPr id="3" name="TextBox 2"/>
          <p:cNvSpPr txBox="1"/>
          <p:nvPr/>
        </p:nvSpPr>
        <p:spPr>
          <a:xfrm>
            <a:off x="0" y="2057400"/>
            <a:ext cx="8382000" cy="1034129"/>
          </a:xfrm>
          <a:prstGeom prst="rect">
            <a:avLst/>
          </a:prstGeom>
          <a:noFill/>
        </p:spPr>
        <p:txBody>
          <a:bodyPr wrap="square" rtlCol="0">
            <a:spAutoFit/>
          </a:bodyPr>
          <a:lstStyle/>
          <a:p>
            <a:pPr eaLnBrk="0" hangingPunct="0">
              <a:spcBef>
                <a:spcPct val="10000"/>
              </a:spcBef>
              <a:spcAft>
                <a:spcPct val="10000"/>
              </a:spcAft>
              <a:defRPr/>
            </a:pPr>
            <a:endParaRPr lang="en-US" sz="1800" b="1" dirty="0">
              <a:solidFill>
                <a:srgbClr val="2D2DB9">
                  <a:lumMod val="75000"/>
                </a:srgbClr>
              </a:solidFill>
            </a:endParaRPr>
          </a:p>
          <a:p>
            <a:pPr eaLnBrk="0" hangingPunct="0">
              <a:spcBef>
                <a:spcPct val="10000"/>
              </a:spcBef>
              <a:spcAft>
                <a:spcPct val="10000"/>
              </a:spcAft>
              <a:defRPr/>
            </a:pPr>
            <a:endParaRPr lang="en-US" sz="1800" b="1" dirty="0" smtClean="0">
              <a:solidFill>
                <a:srgbClr val="2D2DB9">
                  <a:lumMod val="75000"/>
                </a:srgbClr>
              </a:solidFill>
            </a:endParaRPr>
          </a:p>
          <a:p>
            <a:pPr eaLnBrk="0" hangingPunct="0">
              <a:spcBef>
                <a:spcPct val="10000"/>
              </a:spcBef>
              <a:spcAft>
                <a:spcPct val="10000"/>
              </a:spcAft>
              <a:defRPr/>
            </a:pPr>
            <a:r>
              <a:rPr lang="en-US" sz="1800" b="1" dirty="0">
                <a:solidFill>
                  <a:srgbClr val="2D2DB9">
                    <a:lumMod val="75000"/>
                  </a:srgbClr>
                </a:solidFill>
              </a:rPr>
              <a:t>	</a:t>
            </a:r>
            <a:r>
              <a:rPr lang="en-US" sz="1800" b="1" dirty="0" smtClean="0">
                <a:solidFill>
                  <a:srgbClr val="2D2DB9">
                    <a:lumMod val="75000"/>
                  </a:srgbClr>
                </a:solidFill>
              </a:rPr>
              <a:t>	</a:t>
            </a:r>
            <a:endParaRPr lang="en-US" sz="2400" b="1" dirty="0">
              <a:solidFill>
                <a:srgbClr val="2D2DB9"/>
              </a:solidFill>
            </a:endParaRPr>
          </a:p>
        </p:txBody>
      </p:sp>
      <p:sp>
        <p:nvSpPr>
          <p:cNvPr id="9" name="Rectangle 8"/>
          <p:cNvSpPr/>
          <p:nvPr/>
        </p:nvSpPr>
        <p:spPr>
          <a:xfrm>
            <a:off x="7086600" y="3517075"/>
            <a:ext cx="2057400" cy="276999"/>
          </a:xfrm>
          <a:prstGeom prst="rect">
            <a:avLst/>
          </a:prstGeom>
          <a:solidFill>
            <a:schemeClr val="bg1"/>
          </a:solidFill>
        </p:spPr>
        <p:txBody>
          <a:bodyPr wrap="square">
            <a:spAutoFit/>
          </a:bodyPr>
          <a:lstStyle/>
          <a:p>
            <a:pPr algn="ctr"/>
            <a:endParaRPr lang="en-US" dirty="0">
              <a:solidFill>
                <a:srgbClr val="000000"/>
              </a:solidFill>
            </a:endParaRPr>
          </a:p>
        </p:txBody>
      </p:sp>
      <p:sp>
        <p:nvSpPr>
          <p:cNvPr id="6" name="Title 1"/>
          <p:cNvSpPr txBox="1">
            <a:spLocks/>
          </p:cNvSpPr>
          <p:nvPr/>
        </p:nvSpPr>
        <p:spPr>
          <a:xfrm>
            <a:off x="588962" y="2062829"/>
            <a:ext cx="7204075" cy="1028700"/>
          </a:xfrm>
          <a:prstGeom prst="rect">
            <a:avLst/>
          </a:prstGeom>
        </p:spPr>
        <p:txBody>
          <a:bodyPr/>
          <a:lstStyle>
            <a:lvl1pPr algn="ctr" defTabSz="870810" rtl="0" eaLnBrk="0" fontAlgn="base" hangingPunct="0">
              <a:spcBef>
                <a:spcPct val="0"/>
              </a:spcBef>
              <a:spcAft>
                <a:spcPct val="0"/>
              </a:spcAft>
              <a:defRPr sz="3600" b="1" baseline="0">
                <a:solidFill>
                  <a:schemeClr val="accent6"/>
                </a:solidFill>
                <a:latin typeface="Arial" pitchFamily="34" charset="0"/>
                <a:ea typeface="+mj-ea"/>
                <a:cs typeface="Arial" pitchFamily="34" charset="0"/>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a:lstStyle>
          <a:p>
            <a:pPr>
              <a:defRPr/>
            </a:pPr>
            <a:r>
              <a:rPr lang="en-US" kern="0" dirty="0" smtClean="0">
                <a:solidFill>
                  <a:schemeClr val="accent6">
                    <a:lumMod val="75000"/>
                  </a:schemeClr>
                </a:solidFill>
              </a:rPr>
              <a:t>Questions?</a:t>
            </a:r>
          </a:p>
        </p:txBody>
      </p:sp>
    </p:spTree>
    <p:extLst>
      <p:ext uri="{BB962C8B-B14F-4D97-AF65-F5344CB8AC3E}">
        <p14:creationId xmlns:p14="http://schemas.microsoft.com/office/powerpoint/2010/main" val="249648880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6255"/>
            <a:ext cx="7204075" cy="1028700"/>
          </a:xfrm>
        </p:spPr>
        <p:txBody>
          <a:bodyPr/>
          <a:lstStyle/>
          <a:p>
            <a:r>
              <a:rPr lang="en-US" dirty="0" smtClean="0"/>
              <a:t>B-2 “Spirit”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35" y="1512496"/>
            <a:ext cx="7337713" cy="4598989"/>
          </a:xfrm>
          <a:prstGeom prst="rect">
            <a:avLst/>
          </a:prstGeom>
        </p:spPr>
      </p:pic>
    </p:spTree>
    <p:extLst>
      <p:ext uri="{BB962C8B-B14F-4D97-AF65-F5344CB8AC3E}">
        <p14:creationId xmlns:p14="http://schemas.microsoft.com/office/powerpoint/2010/main" val="289142131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69" y="485719"/>
            <a:ext cx="7204075" cy="1028700"/>
          </a:xfrm>
        </p:spPr>
        <p:txBody>
          <a:bodyPr/>
          <a:lstStyle/>
          <a:p>
            <a:pPr defTabSz="1003196">
              <a:defRPr/>
            </a:pPr>
            <a:r>
              <a:rPr lang="en-US" sz="2800" dirty="0" smtClean="0">
                <a:solidFill>
                  <a:schemeClr val="accent6">
                    <a:lumMod val="75000"/>
                  </a:schemeClr>
                </a:solidFill>
              </a:rPr>
              <a:t>Challenges &amp; Benefits of </a:t>
            </a:r>
            <a:r>
              <a:rPr lang="en-US" sz="2800" dirty="0" err="1" smtClean="0">
                <a:solidFill>
                  <a:schemeClr val="accent6">
                    <a:lumMod val="75000"/>
                  </a:schemeClr>
                </a:solidFill>
              </a:rPr>
              <a:t>MoD</a:t>
            </a:r>
            <a:r>
              <a:rPr lang="en-US" sz="2800" dirty="0" smtClean="0">
                <a:solidFill>
                  <a:schemeClr val="accent6">
                    <a:lumMod val="75000"/>
                  </a:schemeClr>
                </a:solidFill>
              </a:rPr>
              <a:t>-led ELT</a:t>
            </a:r>
            <a:endParaRPr lang="en-US" sz="2800" dirty="0">
              <a:solidFill>
                <a:schemeClr val="accent6">
                  <a:lumMod val="75000"/>
                </a:schemeClr>
              </a:solidFill>
            </a:endParaRPr>
          </a:p>
        </p:txBody>
      </p:sp>
      <p:sp>
        <p:nvSpPr>
          <p:cNvPr id="14" name="Slide Number Placeholder 13"/>
          <p:cNvSpPr>
            <a:spLocks noGrp="1"/>
          </p:cNvSpPr>
          <p:nvPr>
            <p:ph type="sldNum" sz="quarter" idx="12"/>
          </p:nvPr>
        </p:nvSpPr>
        <p:spPr/>
        <p:txBody>
          <a:bodyPr/>
          <a:lstStyle/>
          <a:p>
            <a:pPr>
              <a:defRPr/>
            </a:pPr>
            <a:r>
              <a:rPr lang="en-US" dirty="0" smtClean="0">
                <a:solidFill>
                  <a:srgbClr val="FFFFFF">
                    <a:lumMod val="85000"/>
                  </a:srgbClr>
                </a:solidFill>
              </a:rPr>
              <a:t>8</a:t>
            </a:r>
            <a:endParaRPr lang="en-US" dirty="0">
              <a:solidFill>
                <a:srgbClr val="FFFFFF">
                  <a:lumMod val="85000"/>
                </a:srgbClr>
              </a:solidFill>
            </a:endParaRPr>
          </a:p>
        </p:txBody>
      </p:sp>
      <p:sp>
        <p:nvSpPr>
          <p:cNvPr id="5" name="TextBox 4"/>
          <p:cNvSpPr txBox="1"/>
          <p:nvPr/>
        </p:nvSpPr>
        <p:spPr>
          <a:xfrm>
            <a:off x="514767" y="1656923"/>
            <a:ext cx="7848600" cy="3539420"/>
          </a:xfrm>
          <a:prstGeom prst="rect">
            <a:avLst/>
          </a:prstGeom>
          <a:noFill/>
        </p:spPr>
        <p:txBody>
          <a:bodyPr wrap="square" lIns="91431" tIns="45715" rIns="91431" bIns="45715" rtlCol="0">
            <a:spAutoFit/>
          </a:bodyPr>
          <a:lstStyle/>
          <a:p>
            <a:r>
              <a:rPr lang="en-GB" sz="2800" dirty="0" smtClean="0"/>
              <a:t>Around </a:t>
            </a:r>
            <a:r>
              <a:rPr lang="en-GB" sz="2800" dirty="0"/>
              <a:t>the world, </a:t>
            </a:r>
            <a:r>
              <a:rPr lang="en-GB" sz="2800" dirty="0" smtClean="0"/>
              <a:t>Defence </a:t>
            </a:r>
            <a:r>
              <a:rPr lang="en-GB" sz="2800" dirty="0"/>
              <a:t>Ministries have options to conduct Language Training in-house or contract out to civilian professionals.  </a:t>
            </a:r>
            <a:endParaRPr lang="en-GB" sz="2800" dirty="0" smtClean="0"/>
          </a:p>
          <a:p>
            <a:endParaRPr lang="en-GB" sz="2800" dirty="0"/>
          </a:p>
          <a:p>
            <a:r>
              <a:rPr lang="en-GB" sz="2800" i="1" dirty="0" smtClean="0"/>
              <a:t>What </a:t>
            </a:r>
            <a:r>
              <a:rPr lang="en-GB" sz="2800" i="1" dirty="0"/>
              <a:t>are some of the benefits and challenges of using an organization whose primary competency is warfighting to instruct language training?</a:t>
            </a:r>
            <a:endParaRPr lang="en-US" sz="2800" i="1" dirty="0"/>
          </a:p>
        </p:txBody>
      </p:sp>
    </p:spTree>
    <p:extLst>
      <p:ext uri="{BB962C8B-B14F-4D97-AF65-F5344CB8AC3E}">
        <p14:creationId xmlns:p14="http://schemas.microsoft.com/office/powerpoint/2010/main" val="229524727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3132"/>
            <a:ext cx="7204075" cy="755568"/>
          </a:xfrm>
        </p:spPr>
        <p:txBody>
          <a:bodyPr/>
          <a:lstStyle/>
          <a:p>
            <a:r>
              <a:rPr lang="en-US" dirty="0" smtClean="0"/>
              <a:t>Agenda</a:t>
            </a:r>
            <a:endParaRPr lang="en-US" dirty="0"/>
          </a:p>
        </p:txBody>
      </p:sp>
      <p:sp>
        <p:nvSpPr>
          <p:cNvPr id="3" name="TextBox 2"/>
          <p:cNvSpPr txBox="1"/>
          <p:nvPr/>
        </p:nvSpPr>
        <p:spPr>
          <a:xfrm>
            <a:off x="514767" y="1514419"/>
            <a:ext cx="7848600" cy="2382180"/>
          </a:xfrm>
          <a:prstGeom prst="rect">
            <a:avLst/>
          </a:prstGeom>
          <a:noFill/>
        </p:spPr>
        <p:txBody>
          <a:bodyPr wrap="square" lIns="91431" tIns="45715" rIns="91431" bIns="45715" rtlCol="0">
            <a:spAutoFit/>
          </a:bodyPr>
          <a:lstStyle/>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DLIELC</a:t>
            </a:r>
          </a:p>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Other options for ELT</a:t>
            </a:r>
          </a:p>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Benefits/challenges</a:t>
            </a:r>
          </a:p>
          <a:p>
            <a:pPr marL="376199" indent="-376199" defTabSz="1003196" eaLnBrk="0" hangingPunct="0">
              <a:spcBef>
                <a:spcPct val="10000"/>
              </a:spcBef>
              <a:spcAft>
                <a:spcPct val="10000"/>
              </a:spcAft>
              <a:buClr>
                <a:srgbClr val="000000"/>
              </a:buClr>
              <a:buFontTx/>
              <a:buChar char="•"/>
              <a:defRPr/>
            </a:pPr>
            <a:endParaRPr lang="en-US" sz="2400" b="1" i="1" kern="0" dirty="0" smtClean="0">
              <a:solidFill>
                <a:srgbClr val="2D2DB9">
                  <a:lumMod val="75000"/>
                </a:srgbClr>
              </a:solidFill>
            </a:endParaRPr>
          </a:p>
          <a:p>
            <a:pPr marL="833352" lvl="1" indent="-376199" defTabSz="1003196" eaLnBrk="0" hangingPunct="0">
              <a:spcBef>
                <a:spcPct val="10000"/>
              </a:spcBef>
              <a:spcAft>
                <a:spcPct val="10000"/>
              </a:spcAft>
              <a:buClr>
                <a:srgbClr val="000000"/>
              </a:buClr>
              <a:buFontTx/>
              <a:buChar char="•"/>
              <a:defRPr/>
            </a:pPr>
            <a:endParaRPr lang="en-US" sz="2000" b="1" i="1" kern="0" dirty="0" smtClean="0">
              <a:solidFill>
                <a:srgbClr val="2D2DB9">
                  <a:lumMod val="75000"/>
                </a:srgbClr>
              </a:solidFill>
            </a:endParaRPr>
          </a:p>
        </p:txBody>
      </p:sp>
    </p:spTree>
    <p:extLst>
      <p:ext uri="{BB962C8B-B14F-4D97-AF65-F5344CB8AC3E}">
        <p14:creationId xmlns:p14="http://schemas.microsoft.com/office/powerpoint/2010/main" val="375648346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1668"/>
            <a:ext cx="7204075" cy="887032"/>
          </a:xfrm>
        </p:spPr>
        <p:txBody>
          <a:bodyPr/>
          <a:lstStyle/>
          <a:p>
            <a:r>
              <a:rPr lang="en-US" sz="2400" dirty="0" smtClean="0"/>
              <a:t>Defense Language Institute </a:t>
            </a:r>
            <a:br>
              <a:rPr lang="en-US" sz="2400" dirty="0" smtClean="0"/>
            </a:br>
            <a:r>
              <a:rPr lang="en-US" sz="2400" dirty="0" smtClean="0"/>
              <a:t>English Language Center</a:t>
            </a:r>
            <a:endParaRPr lang="en-US" sz="2400" dirty="0"/>
          </a:p>
        </p:txBody>
      </p:sp>
      <p:sp>
        <p:nvSpPr>
          <p:cNvPr id="4" name="TextBox 3"/>
          <p:cNvSpPr txBox="1"/>
          <p:nvPr/>
        </p:nvSpPr>
        <p:spPr>
          <a:xfrm>
            <a:off x="182879" y="1514419"/>
            <a:ext cx="8795657" cy="5312213"/>
          </a:xfrm>
          <a:prstGeom prst="rect">
            <a:avLst/>
          </a:prstGeom>
          <a:noFill/>
        </p:spPr>
        <p:txBody>
          <a:bodyPr wrap="square" lIns="91431" tIns="45715" rIns="91431" bIns="45715" rtlCol="0">
            <a:spAutoFit/>
          </a:bodyPr>
          <a:lstStyle/>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Approx. 3,000 students per year</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Relatively strict “progress or go home” policy</a:t>
            </a:r>
          </a:p>
          <a:p>
            <a:pPr marL="1290599" lvl="2"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Steward of US and partner nation money</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Full service institute providing education along with morale/welfare/discipline concerns</a:t>
            </a:r>
          </a:p>
          <a:p>
            <a:pPr marL="833399" lvl="1" indent="-376199" defTabSz="1003196" eaLnBrk="0" hangingPunct="0">
              <a:spcBef>
                <a:spcPct val="10000"/>
              </a:spcBef>
              <a:spcAft>
                <a:spcPct val="10000"/>
              </a:spcAft>
              <a:buClr>
                <a:srgbClr val="000000"/>
              </a:buClr>
              <a:buFontTx/>
              <a:buChar char="•"/>
              <a:defRPr/>
            </a:pPr>
            <a:r>
              <a:rPr lang="en-US" sz="2800" b="1" i="1" kern="0" dirty="0" smtClean="0">
                <a:solidFill>
                  <a:srgbClr val="2D2DB9">
                    <a:lumMod val="75000"/>
                  </a:srgbClr>
                </a:solidFill>
              </a:rPr>
              <a:t>94% success rate </a:t>
            </a:r>
            <a:r>
              <a:rPr lang="en-US" sz="2800" b="1" kern="0" dirty="0" smtClean="0">
                <a:solidFill>
                  <a:srgbClr val="2D2DB9">
                    <a:lumMod val="75000"/>
                  </a:srgbClr>
                </a:solidFill>
              </a:rPr>
              <a:t>w/120 partner </a:t>
            </a:r>
            <a:r>
              <a:rPr lang="en-US" sz="2800" b="1" kern="0" dirty="0" smtClean="0">
                <a:solidFill>
                  <a:srgbClr val="2D2DB9">
                    <a:lumMod val="75000"/>
                  </a:srgbClr>
                </a:solidFill>
              </a:rPr>
              <a:t>nations</a:t>
            </a:r>
          </a:p>
          <a:p>
            <a:pPr marL="833399" lvl="1" indent="-376199" defTabSz="1003196" eaLnBrk="0" hangingPunct="0">
              <a:spcBef>
                <a:spcPct val="10000"/>
              </a:spcBef>
              <a:spcAft>
                <a:spcPct val="10000"/>
              </a:spcAft>
              <a:buClr>
                <a:srgbClr val="000000"/>
              </a:buClr>
              <a:buFontTx/>
              <a:buChar char="•"/>
              <a:defRPr/>
            </a:pPr>
            <a:endParaRPr lang="en-US" sz="2800" b="1" kern="0" dirty="0">
              <a:solidFill>
                <a:srgbClr val="2D2DB9">
                  <a:lumMod val="75000"/>
                </a:srgbClr>
              </a:solidFill>
            </a:endParaRPr>
          </a:p>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Since 2000, DLIELC has trained 48,794 students from 171 countries!</a:t>
            </a:r>
            <a:endParaRPr lang="en-US" sz="2800" b="1" kern="0" dirty="0" smtClean="0">
              <a:solidFill>
                <a:srgbClr val="2D2DB9">
                  <a:lumMod val="75000"/>
                </a:srgbClr>
              </a:solidFill>
            </a:endParaRPr>
          </a:p>
          <a:p>
            <a:pPr marL="376199" indent="-376199" defTabSz="1003196" eaLnBrk="0" hangingPunct="0">
              <a:spcBef>
                <a:spcPct val="10000"/>
              </a:spcBef>
              <a:spcAft>
                <a:spcPct val="10000"/>
              </a:spcAft>
              <a:buClr>
                <a:srgbClr val="000000"/>
              </a:buClr>
              <a:buFontTx/>
              <a:buChar char="•"/>
              <a:defRPr/>
            </a:pPr>
            <a:endParaRPr lang="en-US" sz="2400" b="1" i="1" kern="0" dirty="0" smtClean="0">
              <a:solidFill>
                <a:srgbClr val="2D2DB9">
                  <a:lumMod val="75000"/>
                </a:srgbClr>
              </a:solidFill>
            </a:endParaRPr>
          </a:p>
          <a:p>
            <a:pPr marL="833352" lvl="1" indent="-376199" defTabSz="1003196" eaLnBrk="0" hangingPunct="0">
              <a:spcBef>
                <a:spcPct val="10000"/>
              </a:spcBef>
              <a:spcAft>
                <a:spcPct val="10000"/>
              </a:spcAft>
              <a:buClr>
                <a:srgbClr val="000000"/>
              </a:buClr>
              <a:buFontTx/>
              <a:buChar char="•"/>
              <a:defRPr/>
            </a:pPr>
            <a:endParaRPr lang="en-US" sz="2000" b="1" i="1" kern="0" dirty="0" smtClean="0">
              <a:solidFill>
                <a:srgbClr val="2D2DB9">
                  <a:lumMod val="75000"/>
                </a:srgbClr>
              </a:solidFill>
            </a:endParaRPr>
          </a:p>
        </p:txBody>
      </p:sp>
    </p:spTree>
    <p:extLst>
      <p:ext uri="{BB962C8B-B14F-4D97-AF65-F5344CB8AC3E}">
        <p14:creationId xmlns:p14="http://schemas.microsoft.com/office/powerpoint/2010/main" val="399189207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09" y="-108414"/>
            <a:ext cx="7124591" cy="1143000"/>
          </a:xfrm>
        </p:spPr>
        <p:txBody>
          <a:bodyPr/>
          <a:lstStyle/>
          <a:p>
            <a:r>
              <a:rPr lang="en-US" dirty="0"/>
              <a:t>St</a:t>
            </a:r>
            <a:r>
              <a:rPr lang="en-US" spc="-10" dirty="0"/>
              <a:t>e</a:t>
            </a:r>
            <a:r>
              <a:rPr lang="en-US" spc="-5" dirty="0"/>
              <a:t>p</a:t>
            </a:r>
            <a:r>
              <a:rPr lang="en-US" dirty="0"/>
              <a:t>s</a:t>
            </a:r>
            <a:r>
              <a:rPr lang="en-US" spc="-20" dirty="0"/>
              <a:t> </a:t>
            </a:r>
            <a:r>
              <a:rPr lang="en-US" spc="-20" dirty="0" smtClean="0"/>
              <a:t>and Requirements </a:t>
            </a:r>
            <a:r>
              <a:rPr lang="en-US" spc="-5" dirty="0" smtClean="0"/>
              <a:t>i</a:t>
            </a:r>
            <a:r>
              <a:rPr lang="en-US" dirty="0" smtClean="0"/>
              <a:t>n E</a:t>
            </a:r>
            <a:r>
              <a:rPr lang="en-US" spc="-5" dirty="0" smtClean="0"/>
              <a:t>ngli</a:t>
            </a:r>
            <a:r>
              <a:rPr lang="en-US" spc="-10" dirty="0" smtClean="0"/>
              <a:t>s</a:t>
            </a:r>
            <a:r>
              <a:rPr lang="en-US" dirty="0" smtClean="0"/>
              <a:t>h</a:t>
            </a:r>
            <a:r>
              <a:rPr lang="en-US" spc="-20" dirty="0" smtClean="0"/>
              <a:t> </a:t>
            </a:r>
            <a:r>
              <a:rPr lang="en-US" spc="-5" dirty="0" smtClean="0"/>
              <a:t>L</a:t>
            </a:r>
            <a:r>
              <a:rPr lang="en-US" spc="-10" dirty="0" smtClean="0"/>
              <a:t>a</a:t>
            </a:r>
            <a:r>
              <a:rPr lang="en-US" spc="-5" dirty="0" smtClean="0"/>
              <a:t>ngu</a:t>
            </a:r>
            <a:r>
              <a:rPr lang="en-US" spc="-10" dirty="0" smtClean="0"/>
              <a:t>a</a:t>
            </a:r>
            <a:r>
              <a:rPr lang="en-US" spc="-5" dirty="0" smtClean="0"/>
              <a:t>g</a:t>
            </a:r>
            <a:r>
              <a:rPr lang="en-US" dirty="0" smtClean="0"/>
              <a:t>e </a:t>
            </a:r>
            <a:r>
              <a:rPr lang="en-US" spc="-185" dirty="0" smtClean="0"/>
              <a:t>T</a:t>
            </a:r>
            <a:r>
              <a:rPr lang="en-US" dirty="0" smtClean="0"/>
              <a:t>r</a:t>
            </a:r>
            <a:r>
              <a:rPr lang="en-US" spc="-10" dirty="0" smtClean="0"/>
              <a:t>a</a:t>
            </a:r>
            <a:r>
              <a:rPr lang="en-US" spc="-5" dirty="0" smtClean="0"/>
              <a:t>ining</a:t>
            </a:r>
            <a:endParaRPr lang="en-US" dirty="0"/>
          </a:p>
        </p:txBody>
      </p:sp>
      <p:pic>
        <p:nvPicPr>
          <p:cNvPr id="4" name="Content Placeholder 3"/>
          <p:cNvPicPr>
            <a:picLocks noGrp="1" noChangeAspect="1"/>
          </p:cNvPicPr>
          <p:nvPr>
            <p:ph idx="1"/>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363" t="232" r="1848" b="6220"/>
          <a:stretch/>
        </p:blipFill>
        <p:spPr>
          <a:xfrm>
            <a:off x="-43543" y="1196758"/>
            <a:ext cx="9216571" cy="5309663"/>
          </a:xfrm>
        </p:spPr>
      </p:pic>
      <p:sp>
        <p:nvSpPr>
          <p:cNvPr id="10" name="Title 4"/>
          <p:cNvSpPr txBox="1">
            <a:spLocks/>
          </p:cNvSpPr>
          <p:nvPr/>
        </p:nvSpPr>
        <p:spPr>
          <a:xfrm>
            <a:off x="1153744" y="53758"/>
            <a:ext cx="7467379" cy="838200"/>
          </a:xfrm>
          <a:prstGeom prst="rect">
            <a:avLst/>
          </a:prstGeom>
        </p:spPr>
        <p:txBody>
          <a:bodyPr/>
          <a:lstStyle>
            <a:lvl1pPr algn="ctr" defTabSz="870810" rtl="0" eaLnBrk="0" fontAlgn="base" hangingPunct="0">
              <a:spcBef>
                <a:spcPct val="0"/>
              </a:spcBef>
              <a:spcAft>
                <a:spcPct val="0"/>
              </a:spcAft>
              <a:defRPr sz="3600" b="1">
                <a:solidFill>
                  <a:schemeClr val="folHlink"/>
                </a:solidFill>
                <a:latin typeface="+mj-lt"/>
                <a:ea typeface="+mj-ea"/>
                <a:cs typeface="+mj-cs"/>
              </a:defRPr>
            </a:lvl1pPr>
            <a:lvl2pPr algn="ctr" defTabSz="870810" rtl="0" eaLnBrk="0" fontAlgn="base" hangingPunct="0">
              <a:spcBef>
                <a:spcPct val="0"/>
              </a:spcBef>
              <a:spcAft>
                <a:spcPct val="0"/>
              </a:spcAft>
              <a:defRPr sz="3600" b="1">
                <a:solidFill>
                  <a:schemeClr val="folHlink"/>
                </a:solidFill>
                <a:latin typeface="Arial" charset="0"/>
              </a:defRPr>
            </a:lvl2pPr>
            <a:lvl3pPr algn="ctr" defTabSz="870810" rtl="0" eaLnBrk="0" fontAlgn="base" hangingPunct="0">
              <a:spcBef>
                <a:spcPct val="0"/>
              </a:spcBef>
              <a:spcAft>
                <a:spcPct val="0"/>
              </a:spcAft>
              <a:defRPr sz="3600" b="1">
                <a:solidFill>
                  <a:schemeClr val="folHlink"/>
                </a:solidFill>
                <a:latin typeface="Arial" charset="0"/>
              </a:defRPr>
            </a:lvl3pPr>
            <a:lvl4pPr algn="ctr" defTabSz="870810" rtl="0" eaLnBrk="0" fontAlgn="base" hangingPunct="0">
              <a:spcBef>
                <a:spcPct val="0"/>
              </a:spcBef>
              <a:spcAft>
                <a:spcPct val="0"/>
              </a:spcAft>
              <a:defRPr sz="3600" b="1">
                <a:solidFill>
                  <a:schemeClr val="folHlink"/>
                </a:solidFill>
                <a:latin typeface="Arial" charset="0"/>
              </a:defRPr>
            </a:lvl4pPr>
            <a:lvl5pPr algn="ctr" defTabSz="870810" rtl="0" eaLnBrk="0" fontAlgn="base" hangingPunct="0">
              <a:spcBef>
                <a:spcPct val="0"/>
              </a:spcBef>
              <a:spcAft>
                <a:spcPct val="0"/>
              </a:spcAft>
              <a:defRPr sz="3600" b="1">
                <a:solidFill>
                  <a:schemeClr val="folHlink"/>
                </a:solidFill>
                <a:latin typeface="Arial" charset="0"/>
              </a:defRPr>
            </a:lvl5pPr>
            <a:lvl6pPr marL="396877" algn="ctr" defTabSz="870810" rtl="0" eaLnBrk="0" fontAlgn="base" hangingPunct="0">
              <a:spcBef>
                <a:spcPct val="0"/>
              </a:spcBef>
              <a:spcAft>
                <a:spcPct val="0"/>
              </a:spcAft>
              <a:defRPr sz="3600" b="1">
                <a:solidFill>
                  <a:schemeClr val="folHlink"/>
                </a:solidFill>
                <a:latin typeface="Arial" charset="0"/>
              </a:defRPr>
            </a:lvl6pPr>
            <a:lvl7pPr marL="793657" algn="ctr" defTabSz="870810" rtl="0" eaLnBrk="0" fontAlgn="base" hangingPunct="0">
              <a:spcBef>
                <a:spcPct val="0"/>
              </a:spcBef>
              <a:spcAft>
                <a:spcPct val="0"/>
              </a:spcAft>
              <a:defRPr sz="3600" b="1">
                <a:solidFill>
                  <a:schemeClr val="folHlink"/>
                </a:solidFill>
                <a:latin typeface="Arial" charset="0"/>
              </a:defRPr>
            </a:lvl7pPr>
            <a:lvl8pPr marL="1190452" algn="ctr" defTabSz="870810" rtl="0" eaLnBrk="0" fontAlgn="base" hangingPunct="0">
              <a:spcBef>
                <a:spcPct val="0"/>
              </a:spcBef>
              <a:spcAft>
                <a:spcPct val="0"/>
              </a:spcAft>
              <a:defRPr sz="3600" b="1">
                <a:solidFill>
                  <a:schemeClr val="folHlink"/>
                </a:solidFill>
                <a:latin typeface="Arial" charset="0"/>
              </a:defRPr>
            </a:lvl8pPr>
            <a:lvl9pPr marL="1587270" algn="ctr" defTabSz="870810" rtl="0" eaLnBrk="0" fontAlgn="base" hangingPunct="0">
              <a:spcBef>
                <a:spcPct val="0"/>
              </a:spcBef>
              <a:spcAft>
                <a:spcPct val="0"/>
              </a:spcAft>
              <a:defRPr sz="3600" b="1">
                <a:solidFill>
                  <a:schemeClr val="folHlink"/>
                </a:solidFill>
                <a:latin typeface="Arial" charset="0"/>
              </a:defRPr>
            </a:lvl9pPr>
          </a:lstStyle>
          <a:p>
            <a:endParaRPr lang="en-US" kern="0" dirty="0">
              <a:solidFill>
                <a:srgbClr val="000066"/>
              </a:solidFill>
            </a:endParaRPr>
          </a:p>
        </p:txBody>
      </p:sp>
      <p:sp>
        <p:nvSpPr>
          <p:cNvPr id="13" name="object 9"/>
          <p:cNvSpPr txBox="1"/>
          <p:nvPr/>
        </p:nvSpPr>
        <p:spPr>
          <a:xfrm>
            <a:off x="85041" y="4874895"/>
            <a:ext cx="1750874" cy="1500988"/>
          </a:xfrm>
          <a:prstGeom prst="rect">
            <a:avLst/>
          </a:prstGeom>
        </p:spPr>
        <p:txBody>
          <a:bodyPr vert="horz" wrap="square" lIns="0" tIns="0" rIns="0" bIns="0" rtlCol="0">
            <a:spAutoFit/>
          </a:bodyPr>
          <a:lstStyle/>
          <a:p>
            <a:pPr marL="12700" marR="5080">
              <a:lnSpc>
                <a:spcPct val="86800"/>
              </a:lnSpc>
            </a:pPr>
            <a:r>
              <a:rPr sz="2400" b="1" spc="-5" dirty="0">
                <a:latin typeface="Arial"/>
                <a:cs typeface="Arial"/>
              </a:rPr>
              <a:t>Host </a:t>
            </a:r>
            <a:r>
              <a:rPr sz="2400" b="1" spc="-5" dirty="0" smtClean="0">
                <a:latin typeface="Arial"/>
                <a:cs typeface="Arial"/>
              </a:rPr>
              <a:t>Na</a:t>
            </a:r>
            <a:r>
              <a:rPr sz="2400" b="1" dirty="0" smtClean="0">
                <a:latin typeface="Arial"/>
                <a:cs typeface="Arial"/>
              </a:rPr>
              <a:t>ti</a:t>
            </a:r>
            <a:r>
              <a:rPr sz="2400" b="1" spc="-5" dirty="0" smtClean="0">
                <a:latin typeface="Arial"/>
                <a:cs typeface="Arial"/>
              </a:rPr>
              <a:t>on </a:t>
            </a:r>
            <a:r>
              <a:rPr sz="2400" b="1" spc="-5" dirty="0">
                <a:latin typeface="Arial"/>
                <a:cs typeface="Arial"/>
              </a:rPr>
              <a:t>Eng</a:t>
            </a:r>
            <a:r>
              <a:rPr sz="2400" b="1" dirty="0">
                <a:latin typeface="Arial"/>
                <a:cs typeface="Arial"/>
              </a:rPr>
              <a:t>li</a:t>
            </a:r>
            <a:r>
              <a:rPr sz="2400" b="1" spc="-5" dirty="0">
                <a:latin typeface="Arial"/>
                <a:cs typeface="Arial"/>
              </a:rPr>
              <a:t>sh P</a:t>
            </a:r>
            <a:r>
              <a:rPr sz="2400" b="1" dirty="0">
                <a:latin typeface="Arial"/>
                <a:cs typeface="Arial"/>
              </a:rPr>
              <a:t>r</a:t>
            </a:r>
            <a:r>
              <a:rPr sz="2400" b="1" spc="-5" dirty="0">
                <a:latin typeface="Arial"/>
                <a:cs typeface="Arial"/>
              </a:rPr>
              <a:t>og</a:t>
            </a:r>
            <a:r>
              <a:rPr sz="2400" b="1" dirty="0">
                <a:latin typeface="Arial"/>
                <a:cs typeface="Arial"/>
              </a:rPr>
              <a:t>r</a:t>
            </a:r>
            <a:r>
              <a:rPr sz="2400" b="1" spc="-5" dirty="0">
                <a:latin typeface="Arial"/>
                <a:cs typeface="Arial"/>
              </a:rPr>
              <a:t>am </a:t>
            </a:r>
            <a:endParaRPr lang="en-US" sz="2400" b="1" spc="-5" dirty="0" smtClean="0">
              <a:latin typeface="Arial"/>
              <a:cs typeface="Arial"/>
            </a:endParaRPr>
          </a:p>
          <a:p>
            <a:pPr marL="12700" marR="5080">
              <a:lnSpc>
                <a:spcPct val="86800"/>
              </a:lnSpc>
            </a:pPr>
            <a:r>
              <a:rPr sz="2000" dirty="0" smtClean="0">
                <a:latin typeface="Arial"/>
                <a:cs typeface="Arial"/>
              </a:rPr>
              <a:t>0-55</a:t>
            </a:r>
            <a:r>
              <a:rPr sz="2000" spc="-5" dirty="0" smtClean="0">
                <a:latin typeface="Arial"/>
                <a:cs typeface="Arial"/>
              </a:rPr>
              <a:t> </a:t>
            </a:r>
            <a:r>
              <a:rPr sz="2000" spc="-5" dirty="0">
                <a:latin typeface="Arial"/>
                <a:cs typeface="Arial"/>
              </a:rPr>
              <a:t>E</a:t>
            </a:r>
            <a:r>
              <a:rPr sz="2000" spc="5" dirty="0">
                <a:latin typeface="Arial"/>
                <a:cs typeface="Arial"/>
              </a:rPr>
              <a:t>C</a:t>
            </a:r>
            <a:r>
              <a:rPr sz="2000" dirty="0">
                <a:latin typeface="Arial"/>
                <a:cs typeface="Arial"/>
              </a:rPr>
              <a:t>L</a:t>
            </a:r>
            <a:r>
              <a:rPr sz="2000" spc="-75" dirty="0">
                <a:latin typeface="Arial"/>
                <a:cs typeface="Arial"/>
              </a:rPr>
              <a:t> </a:t>
            </a:r>
            <a:r>
              <a:rPr sz="2000" dirty="0" smtClean="0">
                <a:latin typeface="Arial"/>
                <a:cs typeface="Arial"/>
              </a:rPr>
              <a:t>or</a:t>
            </a:r>
          </a:p>
          <a:p>
            <a:pPr marL="12700">
              <a:lnSpc>
                <a:spcPts val="2075"/>
              </a:lnSpc>
            </a:pPr>
            <a:r>
              <a:rPr sz="2000" dirty="0" smtClean="0">
                <a:latin typeface="Arial"/>
                <a:cs typeface="Arial"/>
              </a:rPr>
              <a:t>h</a:t>
            </a:r>
            <a:r>
              <a:rPr sz="2000" spc="-5" dirty="0" smtClean="0">
                <a:latin typeface="Arial"/>
                <a:cs typeface="Arial"/>
              </a:rPr>
              <a:t>i</a:t>
            </a:r>
            <a:r>
              <a:rPr sz="2000" dirty="0" smtClean="0">
                <a:latin typeface="Arial"/>
                <a:cs typeface="Arial"/>
              </a:rPr>
              <a:t>gher</a:t>
            </a:r>
            <a:endParaRPr sz="2000" dirty="0">
              <a:latin typeface="Arial"/>
              <a:cs typeface="Arial"/>
            </a:endParaRPr>
          </a:p>
        </p:txBody>
      </p:sp>
      <p:sp>
        <p:nvSpPr>
          <p:cNvPr id="14" name="object 12"/>
          <p:cNvSpPr txBox="1"/>
          <p:nvPr/>
        </p:nvSpPr>
        <p:spPr>
          <a:xfrm>
            <a:off x="1914956" y="3714531"/>
            <a:ext cx="1437621" cy="1949188"/>
          </a:xfrm>
          <a:prstGeom prst="rect">
            <a:avLst/>
          </a:prstGeom>
        </p:spPr>
        <p:txBody>
          <a:bodyPr vert="horz" wrap="square" lIns="0" tIns="0" rIns="0" bIns="0" rtlCol="0">
            <a:spAutoFit/>
          </a:bodyPr>
          <a:lstStyle/>
          <a:p>
            <a:pPr marL="12700">
              <a:lnSpc>
                <a:spcPts val="2680"/>
              </a:lnSpc>
            </a:pPr>
            <a:r>
              <a:rPr sz="2400" b="1" spc="-5" dirty="0">
                <a:latin typeface="Arial"/>
                <a:cs typeface="Arial"/>
              </a:rPr>
              <a:t>DL</a:t>
            </a:r>
            <a:r>
              <a:rPr sz="2400" b="1" dirty="0">
                <a:latin typeface="Arial"/>
                <a:cs typeface="Arial"/>
              </a:rPr>
              <a:t>I</a:t>
            </a:r>
            <a:r>
              <a:rPr sz="2400" b="1" spc="-5" dirty="0">
                <a:latin typeface="Arial"/>
                <a:cs typeface="Arial"/>
              </a:rPr>
              <a:t>EL</a:t>
            </a:r>
            <a:r>
              <a:rPr sz="2400" b="1" dirty="0">
                <a:latin typeface="Arial"/>
                <a:cs typeface="Arial"/>
              </a:rPr>
              <a:t>C</a:t>
            </a:r>
            <a:endParaRPr sz="2400" dirty="0">
              <a:latin typeface="Arial"/>
              <a:cs typeface="Arial"/>
            </a:endParaRPr>
          </a:p>
          <a:p>
            <a:pPr marL="12700" marR="5080">
              <a:lnSpc>
                <a:spcPct val="92800"/>
              </a:lnSpc>
              <a:spcBef>
                <a:spcPts val="10"/>
              </a:spcBef>
            </a:pPr>
            <a:r>
              <a:rPr sz="2400" b="1" dirty="0">
                <a:latin typeface="Arial"/>
                <a:cs typeface="Arial"/>
              </a:rPr>
              <a:t>G</a:t>
            </a:r>
            <a:r>
              <a:rPr sz="2400" b="1" spc="-5" dirty="0">
                <a:latin typeface="Arial"/>
                <a:cs typeface="Arial"/>
              </a:rPr>
              <a:t>ene</a:t>
            </a:r>
            <a:r>
              <a:rPr sz="2400" b="1" dirty="0">
                <a:latin typeface="Arial"/>
                <a:cs typeface="Arial"/>
              </a:rPr>
              <a:t>r</a:t>
            </a:r>
            <a:r>
              <a:rPr sz="2400" b="1" spc="-5" dirty="0">
                <a:latin typeface="Arial"/>
                <a:cs typeface="Arial"/>
              </a:rPr>
              <a:t>al Eng</a:t>
            </a:r>
            <a:r>
              <a:rPr sz="2400" b="1" dirty="0">
                <a:latin typeface="Arial"/>
                <a:cs typeface="Arial"/>
              </a:rPr>
              <a:t>li</a:t>
            </a:r>
            <a:r>
              <a:rPr sz="2400" b="1" spc="-5" dirty="0">
                <a:latin typeface="Arial"/>
                <a:cs typeface="Arial"/>
              </a:rPr>
              <a:t>sh </a:t>
            </a:r>
            <a:r>
              <a:rPr sz="2400" b="1" spc="-135" dirty="0">
                <a:latin typeface="Arial"/>
                <a:cs typeface="Arial"/>
              </a:rPr>
              <a:t>T</a:t>
            </a:r>
            <a:r>
              <a:rPr sz="2400" b="1" dirty="0">
                <a:latin typeface="Arial"/>
                <a:cs typeface="Arial"/>
              </a:rPr>
              <a:t>r</a:t>
            </a:r>
            <a:r>
              <a:rPr sz="2400" b="1" spc="-5" dirty="0">
                <a:latin typeface="Arial"/>
                <a:cs typeface="Arial"/>
              </a:rPr>
              <a:t>a</a:t>
            </a:r>
            <a:r>
              <a:rPr sz="2400" b="1" dirty="0">
                <a:latin typeface="Arial"/>
                <a:cs typeface="Arial"/>
              </a:rPr>
              <a:t>i</a:t>
            </a:r>
            <a:r>
              <a:rPr sz="2400" b="1" spc="-5" dirty="0">
                <a:latin typeface="Arial"/>
                <a:cs typeface="Arial"/>
              </a:rPr>
              <a:t>n</a:t>
            </a:r>
            <a:r>
              <a:rPr sz="2400" b="1" dirty="0">
                <a:latin typeface="Arial"/>
                <a:cs typeface="Arial"/>
              </a:rPr>
              <a:t>i</a:t>
            </a:r>
            <a:r>
              <a:rPr sz="2400" b="1" spc="-5" dirty="0">
                <a:latin typeface="Arial"/>
                <a:cs typeface="Arial"/>
              </a:rPr>
              <a:t>ng </a:t>
            </a:r>
            <a:r>
              <a:rPr sz="2000" dirty="0" smtClean="0">
                <a:latin typeface="Arial"/>
                <a:cs typeface="Arial"/>
              </a:rPr>
              <a:t>55 </a:t>
            </a:r>
            <a:r>
              <a:rPr sz="2000" spc="-5" dirty="0">
                <a:latin typeface="Arial"/>
                <a:cs typeface="Arial"/>
              </a:rPr>
              <a:t>En</a:t>
            </a:r>
            <a:r>
              <a:rPr sz="2000" dirty="0">
                <a:latin typeface="Arial"/>
                <a:cs typeface="Arial"/>
              </a:rPr>
              <a:t>try</a:t>
            </a:r>
            <a:r>
              <a:rPr sz="2000" spc="-15" dirty="0">
                <a:latin typeface="Arial"/>
                <a:cs typeface="Arial"/>
              </a:rPr>
              <a:t> </a:t>
            </a:r>
            <a:r>
              <a:rPr sz="2000" spc="-5" dirty="0" smtClean="0">
                <a:latin typeface="Arial"/>
                <a:cs typeface="Arial"/>
              </a:rPr>
              <a:t>E</a:t>
            </a:r>
            <a:r>
              <a:rPr sz="2000" spc="5" dirty="0" smtClean="0">
                <a:latin typeface="Arial"/>
                <a:cs typeface="Arial"/>
              </a:rPr>
              <a:t>C</a:t>
            </a:r>
            <a:r>
              <a:rPr sz="2000" dirty="0" smtClean="0">
                <a:latin typeface="Arial"/>
                <a:cs typeface="Arial"/>
              </a:rPr>
              <a:t>L</a:t>
            </a:r>
            <a:endParaRPr sz="1800" dirty="0">
              <a:latin typeface="Arial"/>
              <a:cs typeface="Arial"/>
            </a:endParaRPr>
          </a:p>
        </p:txBody>
      </p:sp>
      <p:sp>
        <p:nvSpPr>
          <p:cNvPr id="16" name="object 15"/>
          <p:cNvSpPr txBox="1"/>
          <p:nvPr/>
        </p:nvSpPr>
        <p:spPr>
          <a:xfrm>
            <a:off x="3397217" y="2489095"/>
            <a:ext cx="1696720" cy="3816429"/>
          </a:xfrm>
          <a:prstGeom prst="rect">
            <a:avLst/>
          </a:prstGeom>
        </p:spPr>
        <p:txBody>
          <a:bodyPr vert="horz" wrap="square" lIns="0" tIns="0" rIns="0" bIns="0" rtlCol="0">
            <a:spAutoFit/>
          </a:bodyPr>
          <a:lstStyle/>
          <a:p>
            <a:pPr marL="12700">
              <a:lnSpc>
                <a:spcPts val="2820"/>
              </a:lnSpc>
            </a:pPr>
            <a:r>
              <a:rPr sz="2400" b="1" spc="-5" dirty="0">
                <a:latin typeface="Arial"/>
                <a:cs typeface="Arial"/>
              </a:rPr>
              <a:t>DL</a:t>
            </a:r>
            <a:r>
              <a:rPr sz="2400" b="1" dirty="0">
                <a:latin typeface="Arial"/>
                <a:cs typeface="Arial"/>
              </a:rPr>
              <a:t>I</a:t>
            </a:r>
            <a:r>
              <a:rPr sz="2400" b="1" spc="-5" dirty="0">
                <a:latin typeface="Arial"/>
                <a:cs typeface="Arial"/>
              </a:rPr>
              <a:t>EL</a:t>
            </a:r>
            <a:r>
              <a:rPr sz="2400" b="1" dirty="0">
                <a:latin typeface="Arial"/>
                <a:cs typeface="Arial"/>
              </a:rPr>
              <a:t>C</a:t>
            </a:r>
            <a:endParaRPr sz="2400" dirty="0">
              <a:latin typeface="Arial"/>
              <a:cs typeface="Arial"/>
            </a:endParaRPr>
          </a:p>
          <a:p>
            <a:pPr marL="12700" marR="5080">
              <a:lnSpc>
                <a:spcPct val="95700"/>
              </a:lnSpc>
              <a:spcBef>
                <a:spcPts val="60"/>
              </a:spcBef>
            </a:pPr>
            <a:r>
              <a:rPr sz="2400" b="1" spc="-5" dirty="0">
                <a:latin typeface="Arial"/>
                <a:cs typeface="Arial"/>
              </a:rPr>
              <a:t>Spec</a:t>
            </a:r>
            <a:r>
              <a:rPr sz="2400" b="1" dirty="0">
                <a:latin typeface="Arial"/>
                <a:cs typeface="Arial"/>
              </a:rPr>
              <a:t>i</a:t>
            </a:r>
            <a:r>
              <a:rPr sz="2400" b="1" spc="-5" dirty="0">
                <a:latin typeface="Arial"/>
                <a:cs typeface="Arial"/>
              </a:rPr>
              <a:t>a</a:t>
            </a:r>
            <a:r>
              <a:rPr sz="2400" b="1" dirty="0">
                <a:latin typeface="Arial"/>
                <a:cs typeface="Arial"/>
              </a:rPr>
              <a:t>l</a:t>
            </a:r>
            <a:r>
              <a:rPr sz="2400" b="1" spc="5" dirty="0">
                <a:latin typeface="Arial"/>
                <a:cs typeface="Arial"/>
              </a:rPr>
              <a:t>i</a:t>
            </a:r>
            <a:r>
              <a:rPr sz="2400" b="1" dirty="0">
                <a:latin typeface="Arial"/>
                <a:cs typeface="Arial"/>
              </a:rPr>
              <a:t>z</a:t>
            </a:r>
            <a:r>
              <a:rPr sz="2400" b="1" spc="-5" dirty="0">
                <a:latin typeface="Arial"/>
                <a:cs typeface="Arial"/>
              </a:rPr>
              <a:t>ed Eng</a:t>
            </a:r>
            <a:r>
              <a:rPr sz="2400" b="1" dirty="0">
                <a:latin typeface="Arial"/>
                <a:cs typeface="Arial"/>
              </a:rPr>
              <a:t>li</a:t>
            </a:r>
            <a:r>
              <a:rPr sz="2400" b="1" spc="-5" dirty="0">
                <a:latin typeface="Arial"/>
                <a:cs typeface="Arial"/>
              </a:rPr>
              <a:t>sh </a:t>
            </a:r>
            <a:r>
              <a:rPr sz="2400" b="1" spc="-135" dirty="0">
                <a:latin typeface="Arial"/>
                <a:cs typeface="Arial"/>
              </a:rPr>
              <a:t>T</a:t>
            </a:r>
            <a:r>
              <a:rPr sz="2400" b="1" dirty="0">
                <a:latin typeface="Arial"/>
                <a:cs typeface="Arial"/>
              </a:rPr>
              <a:t>r</a:t>
            </a:r>
            <a:r>
              <a:rPr sz="2400" b="1" spc="-5" dirty="0">
                <a:latin typeface="Arial"/>
                <a:cs typeface="Arial"/>
              </a:rPr>
              <a:t>a</a:t>
            </a:r>
            <a:r>
              <a:rPr sz="2400" b="1" dirty="0">
                <a:latin typeface="Arial"/>
                <a:cs typeface="Arial"/>
              </a:rPr>
              <a:t>i</a:t>
            </a:r>
            <a:r>
              <a:rPr sz="2400" b="1" spc="-5" dirty="0">
                <a:latin typeface="Arial"/>
                <a:cs typeface="Arial"/>
              </a:rPr>
              <a:t>n</a:t>
            </a:r>
            <a:r>
              <a:rPr sz="2400" b="1" dirty="0">
                <a:latin typeface="Arial"/>
                <a:cs typeface="Arial"/>
              </a:rPr>
              <a:t>i</a:t>
            </a:r>
            <a:r>
              <a:rPr sz="2400" b="1" spc="-5" dirty="0">
                <a:latin typeface="Arial"/>
                <a:cs typeface="Arial"/>
              </a:rPr>
              <a:t>ng En</a:t>
            </a:r>
            <a:r>
              <a:rPr sz="2400" b="1" dirty="0">
                <a:latin typeface="Arial"/>
                <a:cs typeface="Arial"/>
              </a:rPr>
              <a:t>try (</a:t>
            </a:r>
            <a:r>
              <a:rPr sz="2400" b="1" spc="-5" dirty="0">
                <a:latin typeface="Arial"/>
                <a:cs typeface="Arial"/>
              </a:rPr>
              <a:t>SET</a:t>
            </a:r>
            <a:r>
              <a:rPr sz="2400" b="1" dirty="0">
                <a:latin typeface="Arial"/>
                <a:cs typeface="Arial"/>
              </a:rPr>
              <a:t>)</a:t>
            </a:r>
            <a:endParaRPr sz="2400" dirty="0">
              <a:latin typeface="Arial"/>
              <a:cs typeface="Arial"/>
            </a:endParaRPr>
          </a:p>
          <a:p>
            <a:pPr marL="12700">
              <a:lnSpc>
                <a:spcPts val="2600"/>
              </a:lnSpc>
            </a:pPr>
            <a:r>
              <a:rPr sz="2400" b="1" dirty="0">
                <a:latin typeface="Arial"/>
                <a:cs typeface="Arial"/>
              </a:rPr>
              <a:t>&amp; </a:t>
            </a:r>
            <a:r>
              <a:rPr sz="2400" b="1" spc="-5" dirty="0">
                <a:latin typeface="Arial"/>
                <a:cs typeface="Arial"/>
              </a:rPr>
              <a:t>F</a:t>
            </a:r>
            <a:r>
              <a:rPr sz="2400" b="1" dirty="0">
                <a:latin typeface="Arial"/>
                <a:cs typeface="Arial"/>
              </a:rPr>
              <a:t>OT</a:t>
            </a:r>
            <a:endParaRPr sz="2400" dirty="0">
              <a:latin typeface="Arial"/>
              <a:cs typeface="Arial"/>
            </a:endParaRPr>
          </a:p>
          <a:p>
            <a:pPr marL="12700">
              <a:lnSpc>
                <a:spcPts val="2240"/>
              </a:lnSpc>
            </a:pPr>
            <a:r>
              <a:rPr sz="2000" dirty="0">
                <a:latin typeface="Arial"/>
                <a:cs typeface="Arial"/>
              </a:rPr>
              <a:t>70-75</a:t>
            </a:r>
            <a:r>
              <a:rPr sz="2000" spc="-15" dirty="0">
                <a:latin typeface="Arial"/>
                <a:cs typeface="Arial"/>
              </a:rPr>
              <a:t> </a:t>
            </a:r>
            <a:r>
              <a:rPr sz="2000" spc="-5" dirty="0" smtClean="0">
                <a:latin typeface="Arial"/>
                <a:cs typeface="Arial"/>
              </a:rPr>
              <a:t>E</a:t>
            </a:r>
            <a:r>
              <a:rPr sz="2000" spc="5" dirty="0" smtClean="0">
                <a:latin typeface="Arial"/>
                <a:cs typeface="Arial"/>
              </a:rPr>
              <a:t>C</a:t>
            </a:r>
            <a:r>
              <a:rPr sz="2000" dirty="0" smtClean="0">
                <a:latin typeface="Arial"/>
                <a:cs typeface="Arial"/>
              </a:rPr>
              <a:t>L</a:t>
            </a:r>
            <a:r>
              <a:rPr lang="en-US" sz="2000" dirty="0" smtClean="0">
                <a:latin typeface="Arial"/>
                <a:cs typeface="Arial"/>
              </a:rPr>
              <a:t>;</a:t>
            </a:r>
          </a:p>
          <a:p>
            <a:pPr marL="12700">
              <a:lnSpc>
                <a:spcPts val="2240"/>
              </a:lnSpc>
            </a:pPr>
            <a:r>
              <a:rPr lang="en-US" sz="2000" dirty="0"/>
              <a:t>Electronics, Maintenance, Basic Officer Leadership </a:t>
            </a:r>
          </a:p>
          <a:p>
            <a:pPr marL="12700">
              <a:lnSpc>
                <a:spcPts val="2240"/>
              </a:lnSpc>
            </a:pPr>
            <a:endParaRPr sz="2000" dirty="0">
              <a:latin typeface="Arial"/>
              <a:cs typeface="Arial"/>
            </a:endParaRPr>
          </a:p>
        </p:txBody>
      </p:sp>
      <p:sp>
        <p:nvSpPr>
          <p:cNvPr id="18" name="object 22"/>
          <p:cNvSpPr txBox="1"/>
          <p:nvPr/>
        </p:nvSpPr>
        <p:spPr>
          <a:xfrm>
            <a:off x="5180280" y="1288330"/>
            <a:ext cx="3963720" cy="1923604"/>
          </a:xfrm>
          <a:prstGeom prst="rect">
            <a:avLst/>
          </a:prstGeom>
        </p:spPr>
        <p:txBody>
          <a:bodyPr vert="horz" wrap="square" lIns="0" tIns="0" rIns="0" bIns="0" rtlCol="0">
            <a:spAutoFit/>
          </a:bodyPr>
          <a:lstStyle/>
          <a:p>
            <a:pPr marL="12700" marR="400050">
              <a:lnSpc>
                <a:spcPts val="2480"/>
              </a:lnSpc>
            </a:pPr>
            <a:r>
              <a:rPr sz="2400" b="1" spc="-5" dirty="0">
                <a:latin typeface="Arial"/>
                <a:cs typeface="Arial"/>
              </a:rPr>
              <a:t>DL</a:t>
            </a:r>
            <a:r>
              <a:rPr sz="2400" b="1" dirty="0">
                <a:latin typeface="Arial"/>
                <a:cs typeface="Arial"/>
              </a:rPr>
              <a:t>I</a:t>
            </a:r>
            <a:r>
              <a:rPr sz="2400" b="1" spc="-5" dirty="0">
                <a:latin typeface="Arial"/>
                <a:cs typeface="Arial"/>
              </a:rPr>
              <a:t>EL</a:t>
            </a:r>
            <a:r>
              <a:rPr sz="2400" b="1" dirty="0">
                <a:latin typeface="Arial"/>
                <a:cs typeface="Arial"/>
              </a:rPr>
              <a:t>C </a:t>
            </a:r>
            <a:r>
              <a:rPr sz="2400" b="1" spc="-5" dirty="0">
                <a:latin typeface="Arial"/>
                <a:cs typeface="Arial"/>
              </a:rPr>
              <a:t>SE</a:t>
            </a:r>
            <a:r>
              <a:rPr sz="2400" b="1" dirty="0">
                <a:latin typeface="Arial"/>
                <a:cs typeface="Arial"/>
              </a:rPr>
              <a:t>T</a:t>
            </a:r>
            <a:r>
              <a:rPr sz="2400" b="1" spc="10" dirty="0">
                <a:latin typeface="Arial"/>
                <a:cs typeface="Arial"/>
              </a:rPr>
              <a:t> </a:t>
            </a:r>
            <a:r>
              <a:rPr sz="2400" b="1" dirty="0" smtClean="0">
                <a:latin typeface="Arial"/>
                <a:cs typeface="Arial"/>
              </a:rPr>
              <a:t>&amp;</a:t>
            </a:r>
            <a:r>
              <a:rPr lang="en-US" sz="2400" b="1" dirty="0" smtClean="0">
                <a:latin typeface="Arial"/>
                <a:cs typeface="Arial"/>
              </a:rPr>
              <a:t> </a:t>
            </a:r>
            <a:r>
              <a:rPr sz="2400" b="1" spc="-5" dirty="0" smtClean="0">
                <a:latin typeface="Arial"/>
                <a:cs typeface="Arial"/>
              </a:rPr>
              <a:t>Advanced Eng</a:t>
            </a:r>
            <a:r>
              <a:rPr sz="2400" b="1" dirty="0" smtClean="0">
                <a:latin typeface="Arial"/>
                <a:cs typeface="Arial"/>
              </a:rPr>
              <a:t>li</a:t>
            </a:r>
            <a:r>
              <a:rPr sz="2400" b="1" spc="-5" dirty="0" smtClean="0">
                <a:latin typeface="Arial"/>
                <a:cs typeface="Arial"/>
              </a:rPr>
              <a:t>s</a:t>
            </a:r>
            <a:r>
              <a:rPr sz="2400" b="1" dirty="0" smtClean="0">
                <a:latin typeface="Arial"/>
                <a:cs typeface="Arial"/>
              </a:rPr>
              <a:t>h</a:t>
            </a:r>
            <a:r>
              <a:rPr lang="en-US" sz="2400" b="1" dirty="0" smtClean="0">
                <a:latin typeface="Arial"/>
                <a:cs typeface="Arial"/>
              </a:rPr>
              <a:t> Training (AET)</a:t>
            </a:r>
            <a:r>
              <a:rPr sz="2400" b="1" dirty="0" smtClean="0">
                <a:latin typeface="Arial"/>
                <a:cs typeface="Arial"/>
              </a:rPr>
              <a:t> &amp;</a:t>
            </a:r>
            <a:r>
              <a:rPr lang="en-US" sz="2400" b="1" dirty="0" smtClean="0">
                <a:latin typeface="Arial"/>
                <a:cs typeface="Arial"/>
              </a:rPr>
              <a:t> </a:t>
            </a:r>
            <a:r>
              <a:rPr sz="2400" b="1" spc="-5" dirty="0" smtClean="0">
                <a:latin typeface="Arial"/>
                <a:cs typeface="Arial"/>
              </a:rPr>
              <a:t>F</a:t>
            </a:r>
            <a:r>
              <a:rPr sz="2400" b="1" dirty="0" smtClean="0">
                <a:latin typeface="Arial"/>
                <a:cs typeface="Arial"/>
              </a:rPr>
              <a:t>OT</a:t>
            </a:r>
            <a:r>
              <a:rPr lang="en-US" sz="2400" b="1" dirty="0" smtClean="0">
                <a:latin typeface="Arial"/>
                <a:cs typeface="Arial"/>
              </a:rPr>
              <a:t> </a:t>
            </a:r>
          </a:p>
          <a:p>
            <a:pPr marL="12700" marR="400050">
              <a:lnSpc>
                <a:spcPts val="2480"/>
              </a:lnSpc>
            </a:pPr>
            <a:r>
              <a:rPr sz="2000" dirty="0" smtClean="0">
                <a:latin typeface="Arial"/>
                <a:cs typeface="Arial"/>
              </a:rPr>
              <a:t>80-85</a:t>
            </a:r>
            <a:r>
              <a:rPr sz="2000" spc="-15" dirty="0" smtClean="0">
                <a:latin typeface="Arial"/>
                <a:cs typeface="Arial"/>
              </a:rPr>
              <a:t> </a:t>
            </a:r>
            <a:r>
              <a:rPr sz="2000" spc="-5" dirty="0" smtClean="0">
                <a:latin typeface="Arial"/>
                <a:cs typeface="Arial"/>
              </a:rPr>
              <a:t>E</a:t>
            </a:r>
            <a:r>
              <a:rPr sz="2000" spc="5" dirty="0" smtClean="0">
                <a:latin typeface="Arial"/>
                <a:cs typeface="Arial"/>
              </a:rPr>
              <a:t>C</a:t>
            </a:r>
            <a:r>
              <a:rPr sz="2000" dirty="0" smtClean="0">
                <a:latin typeface="Arial"/>
                <a:cs typeface="Arial"/>
              </a:rPr>
              <a:t>L</a:t>
            </a:r>
            <a:r>
              <a:rPr lang="en-US" sz="2000" dirty="0" smtClean="0">
                <a:latin typeface="Arial"/>
                <a:cs typeface="Arial"/>
              </a:rPr>
              <a:t>; </a:t>
            </a:r>
            <a:r>
              <a:rPr lang="en-US" sz="2000" spc="-5" dirty="0" smtClean="0">
                <a:cs typeface="Arial"/>
              </a:rPr>
              <a:t>E</a:t>
            </a:r>
            <a:r>
              <a:rPr lang="en-US" sz="2000" dirty="0" smtClean="0">
                <a:cs typeface="Arial"/>
              </a:rPr>
              <a:t>O</a:t>
            </a:r>
            <a:r>
              <a:rPr lang="en-US" sz="2000" spc="-5" dirty="0" smtClean="0">
                <a:cs typeface="Arial"/>
              </a:rPr>
              <a:t>D,</a:t>
            </a:r>
            <a:endParaRPr lang="en-US" sz="2000" dirty="0" smtClean="0">
              <a:latin typeface="Arial"/>
              <a:cs typeface="Arial"/>
            </a:endParaRPr>
          </a:p>
          <a:p>
            <a:pPr marL="12700" marR="400050">
              <a:lnSpc>
                <a:spcPts val="2480"/>
              </a:lnSpc>
            </a:pPr>
            <a:r>
              <a:rPr sz="1800" spc="-40" dirty="0" smtClean="0">
                <a:latin typeface="Arial"/>
                <a:cs typeface="Arial"/>
              </a:rPr>
              <a:t>A</a:t>
            </a:r>
            <a:r>
              <a:rPr sz="1800" dirty="0" smtClean="0">
                <a:latin typeface="Arial"/>
                <a:cs typeface="Arial"/>
              </a:rPr>
              <a:t>v</a:t>
            </a:r>
            <a:r>
              <a:rPr sz="1800" spc="-5" dirty="0" smtClean="0">
                <a:latin typeface="Arial"/>
                <a:cs typeface="Arial"/>
              </a:rPr>
              <a:t>ia</a:t>
            </a:r>
            <a:r>
              <a:rPr sz="1800" dirty="0" smtClean="0">
                <a:latin typeface="Arial"/>
                <a:cs typeface="Arial"/>
              </a:rPr>
              <a:t>t</a:t>
            </a:r>
            <a:r>
              <a:rPr sz="1800" spc="-5" dirty="0" smtClean="0">
                <a:latin typeface="Arial"/>
                <a:cs typeface="Arial"/>
              </a:rPr>
              <a:t>ion</a:t>
            </a:r>
            <a:r>
              <a:rPr sz="1800" dirty="0" smtClean="0">
                <a:latin typeface="Arial"/>
                <a:cs typeface="Arial"/>
              </a:rPr>
              <a:t>,</a:t>
            </a:r>
            <a:r>
              <a:rPr lang="en-US" sz="1800" dirty="0" smtClean="0">
                <a:latin typeface="Arial"/>
                <a:cs typeface="Arial"/>
              </a:rPr>
              <a:t> </a:t>
            </a:r>
            <a:r>
              <a:rPr sz="1800" dirty="0" smtClean="0">
                <a:latin typeface="Arial"/>
                <a:cs typeface="Arial"/>
              </a:rPr>
              <a:t>PME</a:t>
            </a:r>
            <a:r>
              <a:rPr lang="en-US" sz="1800" dirty="0" smtClean="0">
                <a:latin typeface="Arial"/>
                <a:cs typeface="Arial"/>
              </a:rPr>
              <a:t>,</a:t>
            </a:r>
          </a:p>
          <a:p>
            <a:pPr marL="12700" marR="400050">
              <a:lnSpc>
                <a:spcPts val="2480"/>
              </a:lnSpc>
            </a:pPr>
            <a:r>
              <a:rPr sz="1800" spc="-5" dirty="0" smtClean="0">
                <a:latin typeface="Arial"/>
                <a:cs typeface="Arial"/>
              </a:rPr>
              <a:t>P</a:t>
            </a:r>
            <a:r>
              <a:rPr sz="1800" spc="-10" dirty="0" smtClean="0">
                <a:latin typeface="Arial"/>
                <a:cs typeface="Arial"/>
              </a:rPr>
              <a:t>ub</a:t>
            </a:r>
            <a:r>
              <a:rPr sz="1800" spc="-5" dirty="0" smtClean="0">
                <a:latin typeface="Arial"/>
                <a:cs typeface="Arial"/>
              </a:rPr>
              <a:t>li</a:t>
            </a:r>
            <a:r>
              <a:rPr sz="1800" dirty="0" smtClean="0">
                <a:latin typeface="Arial"/>
                <a:cs typeface="Arial"/>
              </a:rPr>
              <a:t>c </a:t>
            </a:r>
            <a:r>
              <a:rPr sz="1800" dirty="0">
                <a:latin typeface="Arial"/>
                <a:cs typeface="Arial"/>
              </a:rPr>
              <a:t>A</a:t>
            </a:r>
            <a:r>
              <a:rPr sz="1800" spc="-35" dirty="0">
                <a:latin typeface="Arial"/>
                <a:cs typeface="Arial"/>
              </a:rPr>
              <a:t>f</a:t>
            </a:r>
            <a:r>
              <a:rPr sz="1800" dirty="0">
                <a:latin typeface="Arial"/>
                <a:cs typeface="Arial"/>
              </a:rPr>
              <a:t>f</a:t>
            </a:r>
            <a:r>
              <a:rPr sz="1800" spc="-5" dirty="0">
                <a:latin typeface="Arial"/>
                <a:cs typeface="Arial"/>
              </a:rPr>
              <a:t>ai</a:t>
            </a:r>
            <a:r>
              <a:rPr sz="1800" dirty="0">
                <a:latin typeface="Arial"/>
                <a:cs typeface="Arial"/>
              </a:rPr>
              <a:t>rs</a:t>
            </a:r>
          </a:p>
        </p:txBody>
      </p:sp>
      <p:sp>
        <p:nvSpPr>
          <p:cNvPr id="6" name="TextBox 5"/>
          <p:cNvSpPr txBox="1"/>
          <p:nvPr/>
        </p:nvSpPr>
        <p:spPr>
          <a:xfrm>
            <a:off x="7280183" y="3895101"/>
            <a:ext cx="1814337" cy="2123658"/>
          </a:xfrm>
          <a:prstGeom prst="rect">
            <a:avLst/>
          </a:prstGeom>
          <a:noFill/>
        </p:spPr>
        <p:txBody>
          <a:bodyPr wrap="square" rtlCol="0">
            <a:spAutoFit/>
          </a:bodyPr>
          <a:lstStyle/>
          <a:p>
            <a:r>
              <a:rPr lang="en-US" sz="2800" b="1" dirty="0">
                <a:solidFill>
                  <a:schemeClr val="bg1"/>
                </a:solidFill>
              </a:rPr>
              <a:t>Building Partner </a:t>
            </a:r>
            <a:r>
              <a:rPr lang="en-US" sz="2800" b="1" dirty="0" smtClean="0">
                <a:solidFill>
                  <a:schemeClr val="bg1"/>
                </a:solidFill>
              </a:rPr>
              <a:t>Capacity</a:t>
            </a:r>
          </a:p>
          <a:p>
            <a:endParaRPr lang="en-US" sz="2400" b="1" dirty="0" smtClean="0">
              <a:solidFill>
                <a:schemeClr val="bg1"/>
              </a:solidFill>
            </a:endParaRPr>
          </a:p>
          <a:p>
            <a:endParaRPr lang="en-US" sz="2400" b="1" dirty="0" smtClean="0">
              <a:solidFill>
                <a:schemeClr val="bg1"/>
              </a:solidFill>
            </a:endParaRPr>
          </a:p>
        </p:txBody>
      </p:sp>
      <p:cxnSp>
        <p:nvCxnSpPr>
          <p:cNvPr id="21" name="Straight Connector 20"/>
          <p:cNvCxnSpPr/>
          <p:nvPr/>
        </p:nvCxnSpPr>
        <p:spPr bwMode="auto">
          <a:xfrm flipV="1">
            <a:off x="1766132" y="3553983"/>
            <a:ext cx="0" cy="1238505"/>
          </a:xfrm>
          <a:prstGeom prst="line">
            <a:avLst/>
          </a:prstGeom>
          <a:solidFill>
            <a:schemeClr val="accent1"/>
          </a:solidFill>
          <a:ln w="76200" cap="flat" cmpd="sng" algn="ctr">
            <a:solidFill>
              <a:srgbClr val="000066"/>
            </a:solidFill>
            <a:prstDash val="solid"/>
            <a:round/>
            <a:headEnd type="none" w="med" len="med"/>
            <a:tailEnd type="none" w="med" len="med"/>
          </a:ln>
          <a:effectLst/>
        </p:spPr>
      </p:cxnSp>
      <p:cxnSp>
        <p:nvCxnSpPr>
          <p:cNvPr id="30" name="Straight Connector 29"/>
          <p:cNvCxnSpPr/>
          <p:nvPr/>
        </p:nvCxnSpPr>
        <p:spPr bwMode="auto">
          <a:xfrm flipH="1" flipV="1">
            <a:off x="3244789" y="2353165"/>
            <a:ext cx="16112" cy="1235292"/>
          </a:xfrm>
          <a:prstGeom prst="line">
            <a:avLst/>
          </a:prstGeom>
          <a:solidFill>
            <a:schemeClr val="accent1"/>
          </a:solidFill>
          <a:ln w="76200" cap="flat" cmpd="sng" algn="ctr">
            <a:solidFill>
              <a:srgbClr val="000066"/>
            </a:solidFill>
            <a:prstDash val="solid"/>
            <a:round/>
            <a:headEnd type="none" w="med" len="med"/>
            <a:tailEnd type="none" w="med" len="med"/>
          </a:ln>
          <a:effectLst/>
        </p:spPr>
      </p:cxnSp>
      <p:cxnSp>
        <p:nvCxnSpPr>
          <p:cNvPr id="34" name="Straight Connector 33"/>
          <p:cNvCxnSpPr/>
          <p:nvPr/>
        </p:nvCxnSpPr>
        <p:spPr bwMode="auto">
          <a:xfrm flipH="1" flipV="1">
            <a:off x="4995640" y="1188992"/>
            <a:ext cx="18692" cy="1213563"/>
          </a:xfrm>
          <a:prstGeom prst="line">
            <a:avLst/>
          </a:prstGeom>
          <a:solidFill>
            <a:schemeClr val="accent1"/>
          </a:solidFill>
          <a:ln w="76200" cap="flat" cmpd="sng" algn="ctr">
            <a:solidFill>
              <a:srgbClr val="000066"/>
            </a:solidFill>
            <a:prstDash val="solid"/>
            <a:round/>
            <a:headEnd type="none" w="med" len="med"/>
            <a:tailEnd type="none" w="med" len="med"/>
          </a:ln>
          <a:effectLst/>
        </p:spPr>
      </p:cxnSp>
      <p:cxnSp>
        <p:nvCxnSpPr>
          <p:cNvPr id="49" name="Straight Arrow Connector 48"/>
          <p:cNvCxnSpPr/>
          <p:nvPr/>
        </p:nvCxnSpPr>
        <p:spPr bwMode="auto">
          <a:xfrm>
            <a:off x="85041" y="4792488"/>
            <a:ext cx="1656210" cy="0"/>
          </a:xfrm>
          <a:prstGeom prst="straightConnector1">
            <a:avLst/>
          </a:prstGeom>
          <a:solidFill>
            <a:schemeClr val="accent1"/>
          </a:solidFill>
          <a:ln w="76200" cap="flat" cmpd="sng" algn="ctr">
            <a:solidFill>
              <a:srgbClr val="000066"/>
            </a:solidFill>
            <a:prstDash val="solid"/>
            <a:round/>
            <a:headEnd type="none" w="med" len="med"/>
            <a:tailEnd type="triangle"/>
          </a:ln>
          <a:effectLst/>
        </p:spPr>
      </p:cxnSp>
      <p:cxnSp>
        <p:nvCxnSpPr>
          <p:cNvPr id="52" name="Straight Arrow Connector 51"/>
          <p:cNvCxnSpPr/>
          <p:nvPr/>
        </p:nvCxnSpPr>
        <p:spPr bwMode="auto">
          <a:xfrm flipV="1">
            <a:off x="1741251" y="3588457"/>
            <a:ext cx="1494769" cy="6451"/>
          </a:xfrm>
          <a:prstGeom prst="straightConnector1">
            <a:avLst/>
          </a:prstGeom>
          <a:solidFill>
            <a:schemeClr val="accent1"/>
          </a:solidFill>
          <a:ln w="76200" cap="flat" cmpd="sng" algn="ctr">
            <a:solidFill>
              <a:srgbClr val="000066"/>
            </a:solidFill>
            <a:prstDash val="solid"/>
            <a:round/>
            <a:headEnd type="none" w="med" len="med"/>
            <a:tailEnd type="triangle"/>
          </a:ln>
          <a:effectLst/>
        </p:spPr>
      </p:cxnSp>
      <p:cxnSp>
        <p:nvCxnSpPr>
          <p:cNvPr id="58" name="Straight Arrow Connector 57"/>
          <p:cNvCxnSpPr/>
          <p:nvPr/>
        </p:nvCxnSpPr>
        <p:spPr bwMode="auto">
          <a:xfrm>
            <a:off x="3209034" y="2393078"/>
            <a:ext cx="1795952" cy="18955"/>
          </a:xfrm>
          <a:prstGeom prst="straightConnector1">
            <a:avLst/>
          </a:prstGeom>
          <a:solidFill>
            <a:schemeClr val="accent1"/>
          </a:solidFill>
          <a:ln w="76200" cap="flat" cmpd="sng" algn="ctr">
            <a:solidFill>
              <a:srgbClr val="000066"/>
            </a:solidFill>
            <a:prstDash val="solid"/>
            <a:round/>
            <a:headEnd type="none" w="med" len="med"/>
            <a:tailEnd type="triangle"/>
          </a:ln>
          <a:effectLst/>
        </p:spPr>
      </p:cxnSp>
      <p:cxnSp>
        <p:nvCxnSpPr>
          <p:cNvPr id="63" name="Straight Arrow Connector 62"/>
          <p:cNvCxnSpPr/>
          <p:nvPr/>
        </p:nvCxnSpPr>
        <p:spPr bwMode="auto">
          <a:xfrm>
            <a:off x="5019290" y="1222609"/>
            <a:ext cx="3884886" cy="28862"/>
          </a:xfrm>
          <a:prstGeom prst="straightConnector1">
            <a:avLst/>
          </a:prstGeom>
          <a:solidFill>
            <a:schemeClr val="accent1"/>
          </a:solidFill>
          <a:ln w="76200" cap="flat" cmpd="sng" algn="ctr">
            <a:solidFill>
              <a:srgbClr val="000066"/>
            </a:solidFill>
            <a:prstDash val="solid"/>
            <a:round/>
            <a:headEnd type="none" w="med" len="med"/>
            <a:tailEnd type="triangle"/>
          </a:ln>
          <a:effectLst/>
        </p:spPr>
      </p:cxnSp>
    </p:spTree>
    <p:extLst>
      <p:ext uri="{BB962C8B-B14F-4D97-AF65-F5344CB8AC3E}">
        <p14:creationId xmlns:p14="http://schemas.microsoft.com/office/powerpoint/2010/main" val="3004544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577" y="0"/>
            <a:ext cx="7152640" cy="916386"/>
          </a:xfrm>
        </p:spPr>
        <p:txBody>
          <a:bodyPr/>
          <a:lstStyle/>
          <a:p>
            <a:r>
              <a:rPr lang="en-US" sz="3200" dirty="0" smtClean="0">
                <a:solidFill>
                  <a:schemeClr val="accent2">
                    <a:lumMod val="50000"/>
                  </a:schemeClr>
                </a:solidFill>
              </a:rPr>
              <a:t>FY16: 1 Oct 15 - 30 Sep 16</a:t>
            </a:r>
            <a:br>
              <a:rPr lang="en-US" sz="3200" dirty="0" smtClean="0">
                <a:solidFill>
                  <a:schemeClr val="accent2">
                    <a:lumMod val="50000"/>
                  </a:schemeClr>
                </a:solidFill>
              </a:rPr>
            </a:br>
            <a:r>
              <a:rPr lang="en-US" sz="3200" dirty="0" smtClean="0">
                <a:solidFill>
                  <a:schemeClr val="accent2">
                    <a:lumMod val="50000"/>
                  </a:schemeClr>
                </a:solidFill>
              </a:rPr>
              <a:t>DLIELC Main </a:t>
            </a:r>
            <a:r>
              <a:rPr lang="en-US" sz="3200" dirty="0">
                <a:solidFill>
                  <a:schemeClr val="accent2">
                    <a:lumMod val="50000"/>
                  </a:schemeClr>
                </a:solidFill>
              </a:rPr>
              <a:t>Campus </a:t>
            </a:r>
            <a:r>
              <a:rPr lang="en-US" sz="3200" dirty="0" smtClean="0">
                <a:solidFill>
                  <a:schemeClr val="accent2">
                    <a:lumMod val="50000"/>
                  </a:schemeClr>
                </a:solidFill>
              </a:rPr>
              <a:t>Graduates</a:t>
            </a:r>
            <a:endParaRPr lang="en-US" sz="3200" i="1" dirty="0">
              <a:solidFill>
                <a:schemeClr val="accent2">
                  <a:lumMod val="50000"/>
                </a:schemeClr>
              </a:solidFill>
            </a:endParaRPr>
          </a:p>
        </p:txBody>
      </p:sp>
      <p:graphicFrame>
        <p:nvGraphicFramePr>
          <p:cNvPr id="5" name="Content Placeholder 4"/>
          <p:cNvGraphicFramePr>
            <a:graphicFrameLocks noGrp="1"/>
          </p:cNvGraphicFramePr>
          <p:nvPr>
            <p:ph idx="1"/>
            <p:extLst/>
          </p:nvPr>
        </p:nvGraphicFramePr>
        <p:xfrm>
          <a:off x="215900" y="1126156"/>
          <a:ext cx="6184899" cy="52111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00799" y="1295476"/>
            <a:ext cx="2743201" cy="5174011"/>
          </a:xfrm>
          <a:prstGeom prst="rect">
            <a:avLst/>
          </a:prstGeom>
          <a:noFill/>
        </p:spPr>
        <p:txBody>
          <a:bodyPr wrap="square" lIns="64291" tIns="32146" rIns="64291" bIns="32146" rtlCol="0">
            <a:spAutoFit/>
          </a:bodyPr>
          <a:lstStyle/>
          <a:p>
            <a:pPr algn="ctr"/>
            <a:r>
              <a:rPr lang="en-US" sz="2800" b="1" dirty="0" smtClean="0">
                <a:solidFill>
                  <a:srgbClr val="002060"/>
                </a:solidFill>
              </a:rPr>
              <a:t>94% </a:t>
            </a:r>
            <a:r>
              <a:rPr lang="en-US" sz="2800" b="1" dirty="0">
                <a:solidFill>
                  <a:srgbClr val="002060"/>
                </a:solidFill>
              </a:rPr>
              <a:t>GRADUATION </a:t>
            </a:r>
            <a:r>
              <a:rPr lang="en-US" sz="2800" b="1" dirty="0" smtClean="0">
                <a:solidFill>
                  <a:srgbClr val="002060"/>
                </a:solidFill>
              </a:rPr>
              <a:t>RATE</a:t>
            </a:r>
          </a:p>
          <a:p>
            <a:endParaRPr lang="en-US" b="1" dirty="0" smtClean="0">
              <a:solidFill>
                <a:srgbClr val="002060"/>
              </a:solidFill>
            </a:endParaRPr>
          </a:p>
          <a:p>
            <a:pPr algn="ctr"/>
            <a:r>
              <a:rPr lang="en-US" sz="2800" b="1" dirty="0" smtClean="0">
                <a:solidFill>
                  <a:srgbClr val="002060"/>
                </a:solidFill>
              </a:rPr>
              <a:t>2,472 </a:t>
            </a:r>
            <a:r>
              <a:rPr lang="en-US" sz="2800" b="1" dirty="0">
                <a:solidFill>
                  <a:srgbClr val="002060"/>
                </a:solidFill>
              </a:rPr>
              <a:t>Graduates</a:t>
            </a:r>
          </a:p>
          <a:p>
            <a:endParaRPr lang="en-US" b="1" dirty="0" smtClean="0">
              <a:solidFill>
                <a:srgbClr val="002060"/>
              </a:solidFill>
            </a:endParaRPr>
          </a:p>
          <a:p>
            <a:pPr algn="ctr"/>
            <a:r>
              <a:rPr lang="en-US" sz="2400" b="1" dirty="0">
                <a:solidFill>
                  <a:srgbClr val="002060"/>
                </a:solidFill>
              </a:rPr>
              <a:t>Success Rate by Service</a:t>
            </a:r>
          </a:p>
          <a:p>
            <a:pPr algn="ctr"/>
            <a:endParaRPr lang="en-US" sz="1200" b="1" dirty="0">
              <a:solidFill>
                <a:srgbClr val="002060"/>
              </a:solidFill>
            </a:endParaRPr>
          </a:p>
          <a:p>
            <a:pPr algn="ctr"/>
            <a:r>
              <a:rPr lang="en-US" sz="2400" b="1" dirty="0">
                <a:solidFill>
                  <a:srgbClr val="002060"/>
                </a:solidFill>
              </a:rPr>
              <a:t>AF </a:t>
            </a:r>
            <a:r>
              <a:rPr lang="en-US" sz="2400" b="1" dirty="0" smtClean="0">
                <a:solidFill>
                  <a:srgbClr val="002060"/>
                </a:solidFill>
              </a:rPr>
              <a:t>91%</a:t>
            </a:r>
            <a:endParaRPr lang="en-US" sz="2400" b="1" dirty="0">
              <a:solidFill>
                <a:srgbClr val="002060"/>
              </a:solidFill>
            </a:endParaRPr>
          </a:p>
          <a:p>
            <a:pPr algn="ctr"/>
            <a:r>
              <a:rPr lang="en-US" sz="2400" b="1" dirty="0">
                <a:solidFill>
                  <a:srgbClr val="002060"/>
                </a:solidFill>
              </a:rPr>
              <a:t>Navy </a:t>
            </a:r>
            <a:r>
              <a:rPr lang="en-US" sz="2400" b="1" dirty="0" smtClean="0">
                <a:solidFill>
                  <a:srgbClr val="002060"/>
                </a:solidFill>
              </a:rPr>
              <a:t>96%</a:t>
            </a:r>
            <a:endParaRPr lang="en-US" sz="2400" b="1" dirty="0">
              <a:solidFill>
                <a:srgbClr val="002060"/>
              </a:solidFill>
            </a:endParaRPr>
          </a:p>
          <a:p>
            <a:pPr algn="ctr"/>
            <a:r>
              <a:rPr lang="en-US" sz="2400" b="1" dirty="0">
                <a:solidFill>
                  <a:srgbClr val="002060"/>
                </a:solidFill>
              </a:rPr>
              <a:t>Army IMS </a:t>
            </a:r>
            <a:r>
              <a:rPr lang="en-US" sz="2400" b="1" dirty="0" smtClean="0">
                <a:solidFill>
                  <a:srgbClr val="002060"/>
                </a:solidFill>
              </a:rPr>
              <a:t>96% </a:t>
            </a:r>
            <a:r>
              <a:rPr lang="en-US" sz="2400" b="1" dirty="0">
                <a:solidFill>
                  <a:srgbClr val="002060"/>
                </a:solidFill>
              </a:rPr>
              <a:t>Army US </a:t>
            </a:r>
            <a:r>
              <a:rPr lang="en-US" sz="2400" b="1" dirty="0" smtClean="0">
                <a:solidFill>
                  <a:srgbClr val="002060"/>
                </a:solidFill>
              </a:rPr>
              <a:t>94%</a:t>
            </a:r>
            <a:endParaRPr lang="en-US" sz="2400" b="1" dirty="0">
              <a:solidFill>
                <a:srgbClr val="002060"/>
              </a:solidFill>
            </a:endParaRPr>
          </a:p>
        </p:txBody>
      </p:sp>
    </p:spTree>
    <p:extLst>
      <p:ext uri="{BB962C8B-B14F-4D97-AF65-F5344CB8AC3E}">
        <p14:creationId xmlns:p14="http://schemas.microsoft.com/office/powerpoint/2010/main" val="425695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6" y="0"/>
            <a:ext cx="7152640" cy="916386"/>
          </a:xfrm>
        </p:spPr>
        <p:txBody>
          <a:bodyPr/>
          <a:lstStyle/>
          <a:p>
            <a:r>
              <a:rPr lang="en-US" sz="3200" dirty="0" smtClean="0">
                <a:solidFill>
                  <a:schemeClr val="accent2">
                    <a:lumMod val="50000"/>
                  </a:schemeClr>
                </a:solidFill>
              </a:rPr>
              <a:t>FY17 Q1-Q2: 1 Oct 16 - 31 Mar 17</a:t>
            </a:r>
            <a:br>
              <a:rPr lang="en-US" sz="3200" dirty="0" smtClean="0">
                <a:solidFill>
                  <a:schemeClr val="accent2">
                    <a:lumMod val="50000"/>
                  </a:schemeClr>
                </a:solidFill>
              </a:rPr>
            </a:br>
            <a:r>
              <a:rPr lang="en-US" sz="3200" dirty="0" smtClean="0">
                <a:solidFill>
                  <a:schemeClr val="accent2">
                    <a:lumMod val="50000"/>
                  </a:schemeClr>
                </a:solidFill>
              </a:rPr>
              <a:t>DLIELC Main </a:t>
            </a:r>
            <a:r>
              <a:rPr lang="en-US" sz="3200" dirty="0">
                <a:solidFill>
                  <a:schemeClr val="accent2">
                    <a:lumMod val="50000"/>
                  </a:schemeClr>
                </a:solidFill>
              </a:rPr>
              <a:t>Campus </a:t>
            </a:r>
            <a:r>
              <a:rPr lang="en-US" sz="3200" dirty="0" smtClean="0">
                <a:solidFill>
                  <a:schemeClr val="accent2">
                    <a:lumMod val="50000"/>
                  </a:schemeClr>
                </a:solidFill>
              </a:rPr>
              <a:t>Graduates</a:t>
            </a:r>
            <a:endParaRPr lang="en-US" sz="3200" i="1" dirty="0">
              <a:solidFill>
                <a:schemeClr val="accent2">
                  <a:lumMod val="50000"/>
                </a:schemeClr>
              </a:solidFill>
            </a:endParaRPr>
          </a:p>
        </p:txBody>
      </p:sp>
      <p:graphicFrame>
        <p:nvGraphicFramePr>
          <p:cNvPr id="5" name="Content Placeholder 4"/>
          <p:cNvGraphicFramePr>
            <a:graphicFrameLocks noGrp="1"/>
          </p:cNvGraphicFramePr>
          <p:nvPr>
            <p:ph idx="1"/>
            <p:extLst/>
          </p:nvPr>
        </p:nvGraphicFramePr>
        <p:xfrm>
          <a:off x="215900" y="1126156"/>
          <a:ext cx="6184899" cy="52111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00799" y="1295476"/>
            <a:ext cx="2743201" cy="5174011"/>
          </a:xfrm>
          <a:prstGeom prst="rect">
            <a:avLst/>
          </a:prstGeom>
          <a:noFill/>
        </p:spPr>
        <p:txBody>
          <a:bodyPr wrap="square" lIns="64291" tIns="32146" rIns="64291" bIns="32146" rtlCol="0">
            <a:spAutoFit/>
          </a:bodyPr>
          <a:lstStyle/>
          <a:p>
            <a:pPr algn="ctr"/>
            <a:r>
              <a:rPr lang="en-US" sz="2800" b="1" dirty="0" smtClean="0">
                <a:solidFill>
                  <a:srgbClr val="002060"/>
                </a:solidFill>
              </a:rPr>
              <a:t>97% </a:t>
            </a:r>
            <a:r>
              <a:rPr lang="en-US" sz="2800" b="1" dirty="0">
                <a:solidFill>
                  <a:srgbClr val="002060"/>
                </a:solidFill>
              </a:rPr>
              <a:t>GRADUATION </a:t>
            </a:r>
            <a:r>
              <a:rPr lang="en-US" sz="2800" b="1" dirty="0" smtClean="0">
                <a:solidFill>
                  <a:srgbClr val="002060"/>
                </a:solidFill>
              </a:rPr>
              <a:t>RATE</a:t>
            </a:r>
          </a:p>
          <a:p>
            <a:endParaRPr lang="en-US" b="1" dirty="0" smtClean="0">
              <a:solidFill>
                <a:srgbClr val="002060"/>
              </a:solidFill>
            </a:endParaRPr>
          </a:p>
          <a:p>
            <a:pPr algn="ctr"/>
            <a:r>
              <a:rPr lang="en-US" sz="2800" b="1" dirty="0" smtClean="0">
                <a:solidFill>
                  <a:srgbClr val="002060"/>
                </a:solidFill>
              </a:rPr>
              <a:t>908</a:t>
            </a:r>
          </a:p>
          <a:p>
            <a:pPr algn="ctr"/>
            <a:r>
              <a:rPr lang="en-US" sz="2800" b="1" dirty="0" smtClean="0">
                <a:solidFill>
                  <a:srgbClr val="002060"/>
                </a:solidFill>
              </a:rPr>
              <a:t>Graduates</a:t>
            </a:r>
            <a:endParaRPr lang="en-US" sz="2800" b="1" dirty="0">
              <a:solidFill>
                <a:srgbClr val="002060"/>
              </a:solidFill>
            </a:endParaRPr>
          </a:p>
          <a:p>
            <a:endParaRPr lang="en-US" b="1" dirty="0" smtClean="0">
              <a:solidFill>
                <a:srgbClr val="002060"/>
              </a:solidFill>
            </a:endParaRPr>
          </a:p>
          <a:p>
            <a:pPr algn="ctr"/>
            <a:r>
              <a:rPr lang="en-US" sz="2400" b="1" dirty="0">
                <a:solidFill>
                  <a:srgbClr val="002060"/>
                </a:solidFill>
              </a:rPr>
              <a:t>Success Rate by Service</a:t>
            </a:r>
          </a:p>
          <a:p>
            <a:pPr algn="ctr"/>
            <a:endParaRPr lang="en-US" sz="1200" b="1" dirty="0">
              <a:solidFill>
                <a:srgbClr val="002060"/>
              </a:solidFill>
            </a:endParaRPr>
          </a:p>
          <a:p>
            <a:pPr algn="ctr"/>
            <a:r>
              <a:rPr lang="en-US" sz="2400" b="1" dirty="0">
                <a:solidFill>
                  <a:srgbClr val="002060"/>
                </a:solidFill>
              </a:rPr>
              <a:t>AF </a:t>
            </a:r>
            <a:r>
              <a:rPr lang="en-US" sz="2400" b="1" dirty="0" smtClean="0">
                <a:solidFill>
                  <a:srgbClr val="002060"/>
                </a:solidFill>
              </a:rPr>
              <a:t>97%</a:t>
            </a:r>
            <a:endParaRPr lang="en-US" sz="2400" b="1" dirty="0">
              <a:solidFill>
                <a:srgbClr val="002060"/>
              </a:solidFill>
            </a:endParaRPr>
          </a:p>
          <a:p>
            <a:pPr algn="ctr"/>
            <a:r>
              <a:rPr lang="en-US" sz="2400" b="1" dirty="0">
                <a:solidFill>
                  <a:srgbClr val="002060"/>
                </a:solidFill>
              </a:rPr>
              <a:t>Navy </a:t>
            </a:r>
            <a:r>
              <a:rPr lang="en-US" sz="2400" b="1" dirty="0" smtClean="0">
                <a:solidFill>
                  <a:srgbClr val="002060"/>
                </a:solidFill>
              </a:rPr>
              <a:t>98%</a:t>
            </a:r>
            <a:endParaRPr lang="en-US" sz="2400" b="1" dirty="0">
              <a:solidFill>
                <a:srgbClr val="002060"/>
              </a:solidFill>
            </a:endParaRPr>
          </a:p>
          <a:p>
            <a:pPr algn="ctr"/>
            <a:r>
              <a:rPr lang="en-US" sz="2400" b="1" dirty="0">
                <a:solidFill>
                  <a:srgbClr val="002060"/>
                </a:solidFill>
              </a:rPr>
              <a:t>Army IMS </a:t>
            </a:r>
            <a:r>
              <a:rPr lang="en-US" sz="2400" b="1" dirty="0" smtClean="0">
                <a:solidFill>
                  <a:srgbClr val="002060"/>
                </a:solidFill>
              </a:rPr>
              <a:t>97% </a:t>
            </a:r>
            <a:r>
              <a:rPr lang="en-US" sz="2400" b="1" dirty="0">
                <a:solidFill>
                  <a:srgbClr val="002060"/>
                </a:solidFill>
              </a:rPr>
              <a:t>Army US </a:t>
            </a:r>
            <a:r>
              <a:rPr lang="en-US" sz="2400" b="1" dirty="0" smtClean="0">
                <a:solidFill>
                  <a:srgbClr val="002060"/>
                </a:solidFill>
              </a:rPr>
              <a:t>96%</a:t>
            </a:r>
            <a:endParaRPr lang="en-US" sz="2400" b="1" dirty="0">
              <a:solidFill>
                <a:srgbClr val="002060"/>
              </a:solidFill>
            </a:endParaRPr>
          </a:p>
        </p:txBody>
      </p:sp>
    </p:spTree>
    <p:extLst>
      <p:ext uri="{BB962C8B-B14F-4D97-AF65-F5344CB8AC3E}">
        <p14:creationId xmlns:p14="http://schemas.microsoft.com/office/powerpoint/2010/main" val="166898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8674"/>
            <a:ext cx="7204075" cy="750026"/>
          </a:xfrm>
        </p:spPr>
        <p:txBody>
          <a:bodyPr/>
          <a:lstStyle/>
          <a:p>
            <a:r>
              <a:rPr lang="en-US" dirty="0" smtClean="0"/>
              <a:t>Other options</a:t>
            </a:r>
            <a:endParaRPr lang="en-US" dirty="0"/>
          </a:p>
        </p:txBody>
      </p:sp>
      <p:sp>
        <p:nvSpPr>
          <p:cNvPr id="4" name="TextBox 3"/>
          <p:cNvSpPr txBox="1"/>
          <p:nvPr/>
        </p:nvSpPr>
        <p:spPr>
          <a:xfrm>
            <a:off x="514767" y="1514419"/>
            <a:ext cx="7848600" cy="2382180"/>
          </a:xfrm>
          <a:prstGeom prst="rect">
            <a:avLst/>
          </a:prstGeom>
          <a:noFill/>
        </p:spPr>
        <p:txBody>
          <a:bodyPr wrap="square" lIns="91431" tIns="45715" rIns="91431" bIns="45715" rtlCol="0">
            <a:spAutoFit/>
          </a:bodyPr>
          <a:lstStyle/>
          <a:p>
            <a:pPr marL="376199"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Civilian programs</a:t>
            </a:r>
          </a:p>
          <a:p>
            <a:pPr marL="833399" lvl="1"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Success rate</a:t>
            </a:r>
          </a:p>
          <a:p>
            <a:pPr marL="1290599" lvl="2" indent="-376199" defTabSz="1003196" eaLnBrk="0" hangingPunct="0">
              <a:spcBef>
                <a:spcPct val="10000"/>
              </a:spcBef>
              <a:spcAft>
                <a:spcPct val="10000"/>
              </a:spcAft>
              <a:buClr>
                <a:srgbClr val="000000"/>
              </a:buClr>
              <a:buFontTx/>
              <a:buChar char="•"/>
              <a:defRPr/>
            </a:pPr>
            <a:r>
              <a:rPr lang="en-US" sz="2800" b="1" kern="0" dirty="0" smtClean="0">
                <a:solidFill>
                  <a:srgbClr val="2D2DB9">
                    <a:lumMod val="75000"/>
                  </a:srgbClr>
                </a:solidFill>
              </a:rPr>
              <a:t>Country “X” pilot program: 4%</a:t>
            </a:r>
          </a:p>
          <a:p>
            <a:pPr marL="376199" indent="-376199" defTabSz="1003196" eaLnBrk="0" hangingPunct="0">
              <a:spcBef>
                <a:spcPct val="10000"/>
              </a:spcBef>
              <a:spcAft>
                <a:spcPct val="10000"/>
              </a:spcAft>
              <a:buClr>
                <a:srgbClr val="000000"/>
              </a:buClr>
              <a:buFontTx/>
              <a:buChar char="•"/>
              <a:defRPr/>
            </a:pPr>
            <a:endParaRPr lang="en-US" sz="2400" b="1" i="1" kern="0" dirty="0" smtClean="0">
              <a:solidFill>
                <a:srgbClr val="2D2DB9">
                  <a:lumMod val="75000"/>
                </a:srgbClr>
              </a:solidFill>
            </a:endParaRPr>
          </a:p>
          <a:p>
            <a:pPr marL="833352" lvl="1" indent="-376199" defTabSz="1003196" eaLnBrk="0" hangingPunct="0">
              <a:spcBef>
                <a:spcPct val="10000"/>
              </a:spcBef>
              <a:spcAft>
                <a:spcPct val="10000"/>
              </a:spcAft>
              <a:buClr>
                <a:srgbClr val="000000"/>
              </a:buClr>
              <a:buFontTx/>
              <a:buChar char="•"/>
              <a:defRPr/>
            </a:pPr>
            <a:endParaRPr lang="en-US" sz="2000" b="1" i="1" kern="0" dirty="0" smtClean="0">
              <a:solidFill>
                <a:srgbClr val="2D2DB9">
                  <a:lumMod val="75000"/>
                </a:srgbClr>
              </a:solidFill>
            </a:endParaRPr>
          </a:p>
        </p:txBody>
      </p:sp>
    </p:spTree>
    <p:extLst>
      <p:ext uri="{BB962C8B-B14F-4D97-AF65-F5344CB8AC3E}">
        <p14:creationId xmlns:p14="http://schemas.microsoft.com/office/powerpoint/2010/main" val="173210932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119A7E4F2D6FB941BA47A2C6D6833935" ma:contentTypeVersion="0" ma:contentTypeDescription="Microsoft PowerPoint Slide" ma:contentTypeScope="" ma:versionID="6d8bf611e385efce854afe1d8684a593">
  <xsd:schema xmlns:xsd="http://www.w3.org/2001/XMLSchema" xmlns:xs="http://www.w3.org/2001/XMLSchema" xmlns:p="http://schemas.microsoft.com/office/2006/metadata/properties" xmlns:ns1="http://schemas.microsoft.com/sharepoint/v3" targetNamespace="http://schemas.microsoft.com/office/2006/metadata/properties" ma:root="true" ma:fieldsID="b83cf0375a6dd0ddf71ca4047091c859" ns1:_="">
    <xsd:import namespace="http://schemas.microsoft.com/sharepoint/v3"/>
    <xsd:element name="properties">
      <xsd:complexType>
        <xsd:sequence>
          <xsd:element name="documentManagement">
            <xsd:complexType>
              <xsd:all>
                <xsd:element ref="ns1:Presentation" minOccurs="0"/>
                <xsd:element ref="ns1:Slid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ation xmlns="http://schemas.microsoft.com/sharepoint/v3" xsi:nil="true"/>
    <SlideDescription xmlns="http://schemas.microsoft.com/sharepoint/v3" xsi:nil="true"/>
  </documentManagement>
</p:properties>
</file>

<file path=customXml/itemProps1.xml><?xml version="1.0" encoding="utf-8"?>
<ds:datastoreItem xmlns:ds="http://schemas.openxmlformats.org/officeDocument/2006/customXml" ds:itemID="{506B9C09-1498-4B72-8779-E2B4CAB9E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5E006D-2621-451B-B492-BCDEC9C4AE9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897</TotalTime>
  <Words>1059</Words>
  <Application>Microsoft Office PowerPoint</Application>
  <PresentationFormat>Letter Paper (8.5x11 in)</PresentationFormat>
  <Paragraphs>150</Paragraphs>
  <Slides>14</Slides>
  <Notes>5</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1_Default Design</vt:lpstr>
      <vt:lpstr>2_Default Design</vt:lpstr>
      <vt:lpstr>3_Default Design</vt:lpstr>
      <vt:lpstr>4_Default Design</vt:lpstr>
      <vt:lpstr>PowerPoint Presentation</vt:lpstr>
      <vt:lpstr>B-2 “Spirit”</vt:lpstr>
      <vt:lpstr>Challenges &amp; Benefits of MoD-led ELT</vt:lpstr>
      <vt:lpstr>Agenda</vt:lpstr>
      <vt:lpstr>Defense Language Institute  English Language Center</vt:lpstr>
      <vt:lpstr>Steps and Requirements in English Language Training</vt:lpstr>
      <vt:lpstr>FY16: 1 Oct 15 - 30 Sep 16 DLIELC Main Campus Graduates</vt:lpstr>
      <vt:lpstr>FY17 Q1-Q2: 1 Oct 16 - 31 Mar 17 DLIELC Main Campus Graduates</vt:lpstr>
      <vt:lpstr>Other options</vt:lpstr>
      <vt:lpstr>Benefits/Challenges</vt:lpstr>
      <vt:lpstr>PowerPoint Presentation</vt:lpstr>
      <vt:lpstr>PowerPoint Presentation</vt:lpstr>
      <vt:lpstr>PowerPoint Presentation</vt:lpstr>
      <vt:lpstr>Conclusion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JEFFREY T Col USAF AETC DLIELC/637TRG/CC</dc:creator>
  <cp:lastModifiedBy>FRANKLIN, AARON J Lt Col USAF AETC DLIELC/637ISS/CC</cp:lastModifiedBy>
  <cp:revision>112</cp:revision>
  <cp:lastPrinted>2017-05-12T21:57:29Z</cp:lastPrinted>
  <dcterms:created xsi:type="dcterms:W3CDTF">2015-10-22T13:38:07Z</dcterms:created>
  <dcterms:modified xsi:type="dcterms:W3CDTF">2017-05-12T22:00:16Z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0x010100A22E315B1F3C42B49A0E90D2F9AB5AB100119A7E4F2D6FB941BA47A2C6D6833935</vt:lpwstr>
  </property>
</Properties>
</file>