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6" r:id="rId2"/>
    <p:sldId id="264" r:id="rId3"/>
    <p:sldId id="259" r:id="rId4"/>
    <p:sldId id="260" r:id="rId5"/>
    <p:sldId id="261" r:id="rId6"/>
    <p:sldId id="262" r:id="rId7"/>
    <p:sldId id="263" r:id="rId8"/>
    <p:sldId id="265" r:id="rId9"/>
    <p:sldId id="268" r:id="rId10"/>
    <p:sldId id="266" r:id="rId11"/>
    <p:sldId id="267" r:id="rId12"/>
    <p:sldId id="282" r:id="rId13"/>
    <p:sldId id="273" r:id="rId14"/>
    <p:sldId id="275" r:id="rId15"/>
    <p:sldId id="274" r:id="rId16"/>
    <p:sldId id="276" r:id="rId17"/>
    <p:sldId id="277" r:id="rId18"/>
    <p:sldId id="272" r:id="rId19"/>
    <p:sldId id="270" r:id="rId20"/>
    <p:sldId id="283" r:id="rId21"/>
    <p:sldId id="279" r:id="rId22"/>
    <p:sldId id="280" r:id="rId23"/>
    <p:sldId id="281" r:id="rId24"/>
    <p:sldId id="278" r:id="rId25"/>
    <p:sldId id="284" r:id="rId26"/>
    <p:sldId id="285" r:id="rId27"/>
  </p:sldIdLst>
  <p:sldSz cx="9144000" cy="6858000" type="screen4x3"/>
  <p:notesSz cx="6797675" cy="9928225"/>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C4"/>
    <a:srgbClr val="3535A1"/>
    <a:srgbClr val="3838AE"/>
    <a:srgbClr val="85CA3A"/>
    <a:srgbClr val="458A00"/>
    <a:srgbClr val="FAA306"/>
    <a:srgbClr val="008000"/>
    <a:srgbClr val="FA6306"/>
    <a:srgbClr val="FF2929"/>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16" autoAdjust="0"/>
    <p:restoredTop sz="94628" autoAdjust="0"/>
  </p:normalViewPr>
  <p:slideViewPr>
    <p:cSldViewPr>
      <p:cViewPr varScale="1">
        <p:scale>
          <a:sx n="86" d="100"/>
          <a:sy n="86" d="100"/>
        </p:scale>
        <p:origin x="20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4.xml.rels><?xml version="1.0" encoding="UTF-8" standalone="yes"?>
<Relationships xmlns="http://schemas.openxmlformats.org/package/2006/relationships"><Relationship Id="rId2" Type="http://schemas.openxmlformats.org/officeDocument/2006/relationships/hyperlink" Target="Standortkarte%20Bundessprachenamt.jpg" TargetMode="External"/><Relationship Id="rId1" Type="http://schemas.openxmlformats.org/officeDocument/2006/relationships/hyperlink" Target="Standortkarte_BSprA_2019_1000.jpg"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20181016_2_1000.jpg"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Standortkarte_BSprA_2019_1000.jpg"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20181016_2_1000.jpg" TargetMode="Externa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C26B8-A613-4ABE-A3BB-5FBF296B610D}" type="doc">
      <dgm:prSet loTypeId="urn:microsoft.com/office/officeart/2008/layout/PictureAccentList" loCatId="list" qsTypeId="urn:microsoft.com/office/officeart/2005/8/quickstyle/simple1" qsCatId="simple" csTypeId="urn:microsoft.com/office/officeart/2005/8/colors/accent2_5" csCatId="accent2" phldr="1"/>
      <dgm:spPr/>
      <dgm:t>
        <a:bodyPr/>
        <a:lstStyle/>
        <a:p>
          <a:endParaRPr lang="de-DE"/>
        </a:p>
      </dgm:t>
    </dgm:pt>
    <dgm:pt modelId="{B157506B-8A6F-42C0-B080-A219A475EA66}">
      <dgm:prSet phldrT="[Text]" custT="1"/>
      <dgm:spPr>
        <a:solidFill>
          <a:schemeClr val="bg1">
            <a:alpha val="80000"/>
          </a:schemeClr>
        </a:solidFill>
      </dgm:spPr>
      <dgm:t>
        <a:bodyPr/>
        <a:lstStyle/>
        <a:p>
          <a:r>
            <a:rPr lang="de-DE" sz="2800" b="1" dirty="0">
              <a:solidFill>
                <a:schemeClr val="accent6"/>
              </a:solidFill>
            </a:rPr>
            <a:t>Part I</a:t>
          </a:r>
          <a:br>
            <a:rPr lang="de-DE" sz="2800" b="1" dirty="0">
              <a:solidFill>
                <a:schemeClr val="accent6"/>
              </a:solidFill>
            </a:rPr>
          </a:br>
          <a:r>
            <a:rPr lang="de-DE" sz="2800" b="1" dirty="0">
              <a:solidFill>
                <a:schemeClr val="accent6"/>
              </a:solidFill>
            </a:rPr>
            <a:t>Training Administration</a:t>
          </a:r>
          <a:endParaRPr lang="de-DE" sz="2800" dirty="0">
            <a:solidFill>
              <a:schemeClr val="accent6"/>
            </a:solidFill>
          </a:endParaRPr>
        </a:p>
      </dgm:t>
    </dgm:pt>
    <dgm:pt modelId="{D9C7CD5E-2656-4C43-942B-C2FD76FD6260}" type="parTrans" cxnId="{30D66E71-4076-4E86-BC72-568E96C0B6A5}">
      <dgm:prSet/>
      <dgm:spPr/>
      <dgm:t>
        <a:bodyPr/>
        <a:lstStyle/>
        <a:p>
          <a:endParaRPr lang="de-DE"/>
        </a:p>
      </dgm:t>
    </dgm:pt>
    <dgm:pt modelId="{0BDA04A4-CAA7-4F05-BC4D-67B189C40E8F}" type="sibTrans" cxnId="{30D66E71-4076-4E86-BC72-568E96C0B6A5}">
      <dgm:prSet/>
      <dgm:spPr/>
      <dgm:t>
        <a:bodyPr/>
        <a:lstStyle/>
        <a:p>
          <a:endParaRPr lang="de-DE"/>
        </a:p>
      </dgm:t>
    </dgm:pt>
    <dgm:pt modelId="{4977F9EC-EA92-48E7-8D7D-CD245E03EF80}">
      <dgm:prSet phldrT="[Text]" custT="1"/>
      <dgm:spPr>
        <a:solidFill>
          <a:srgbClr val="3535A1"/>
        </a:solidFill>
      </dgm:spPr>
      <dgm:t>
        <a:bodyPr/>
        <a:lstStyle/>
        <a:p>
          <a:pPr algn="l"/>
          <a:r>
            <a:rPr lang="de-DE" sz="1900" b="1" dirty="0"/>
            <a:t>Stakeholder</a:t>
          </a:r>
          <a:r>
            <a:rPr lang="de-DE" sz="1900" b="1" baseline="0" dirty="0"/>
            <a:t> </a:t>
          </a:r>
          <a:r>
            <a:rPr lang="de-DE" sz="1900" b="1" baseline="0" dirty="0" err="1"/>
            <a:t>requirements</a:t>
          </a:r>
          <a:r>
            <a:rPr lang="de-DE" sz="1900" b="1" baseline="0" dirty="0"/>
            <a:t> / </a:t>
          </a:r>
          <a:r>
            <a:rPr lang="de-DE" sz="1900" b="1" baseline="0" dirty="0" err="1"/>
            <a:t>demands</a:t>
          </a:r>
          <a:endParaRPr lang="de-DE" sz="1900" b="1" dirty="0"/>
        </a:p>
      </dgm:t>
    </dgm:pt>
    <dgm:pt modelId="{943BBF75-FCB1-4DE5-90D8-842C94AF05DC}" type="parTrans" cxnId="{5C47751A-A9CA-4B35-AE3A-0B69417D6318}">
      <dgm:prSet/>
      <dgm:spPr/>
      <dgm:t>
        <a:bodyPr/>
        <a:lstStyle/>
        <a:p>
          <a:endParaRPr lang="de-DE"/>
        </a:p>
      </dgm:t>
    </dgm:pt>
    <dgm:pt modelId="{A33B7945-3975-4E7B-BCF2-115BAFF6E80A}" type="sibTrans" cxnId="{5C47751A-A9CA-4B35-AE3A-0B69417D6318}">
      <dgm:prSet/>
      <dgm:spPr/>
      <dgm:t>
        <a:bodyPr/>
        <a:lstStyle/>
        <a:p>
          <a:endParaRPr lang="de-DE"/>
        </a:p>
      </dgm:t>
    </dgm:pt>
    <dgm:pt modelId="{ED588A1C-3794-4ACF-80FB-2792FBF422E7}">
      <dgm:prSet phldrT="[Text]" custT="1"/>
      <dgm:spPr>
        <a:solidFill>
          <a:srgbClr val="3535A1"/>
        </a:solidFill>
      </dgm:spPr>
      <dgm:t>
        <a:bodyPr/>
        <a:lstStyle/>
        <a:p>
          <a:pPr algn="l"/>
          <a:r>
            <a:rPr lang="de-DE" sz="1900" b="1" dirty="0"/>
            <a:t>Needs </a:t>
          </a:r>
          <a:r>
            <a:rPr lang="de-DE" sz="1900" b="1" dirty="0" err="1"/>
            <a:t>analysis</a:t>
          </a:r>
          <a:endParaRPr lang="de-DE" sz="1900" b="1" dirty="0"/>
        </a:p>
      </dgm:t>
    </dgm:pt>
    <dgm:pt modelId="{09C061E8-46F3-4706-AC85-E555E64B8D97}" type="parTrans" cxnId="{989EF802-B2CA-4C91-9E77-8BA37C9E55D5}">
      <dgm:prSet/>
      <dgm:spPr/>
      <dgm:t>
        <a:bodyPr/>
        <a:lstStyle/>
        <a:p>
          <a:endParaRPr lang="de-DE"/>
        </a:p>
      </dgm:t>
    </dgm:pt>
    <dgm:pt modelId="{A0128486-689B-4733-ABB2-843D77F60AC6}" type="sibTrans" cxnId="{989EF802-B2CA-4C91-9E77-8BA37C9E55D5}">
      <dgm:prSet/>
      <dgm:spPr/>
      <dgm:t>
        <a:bodyPr/>
        <a:lstStyle/>
        <a:p>
          <a:endParaRPr lang="de-DE"/>
        </a:p>
      </dgm:t>
    </dgm:pt>
    <dgm:pt modelId="{3D40E59B-5BD2-4A23-9A79-3D85C0B64408}">
      <dgm:prSet phldrT="[Text]" custT="1"/>
      <dgm:spPr>
        <a:solidFill>
          <a:srgbClr val="3535A1"/>
        </a:solidFill>
      </dgm:spPr>
      <dgm:t>
        <a:bodyPr/>
        <a:lstStyle/>
        <a:p>
          <a:pPr algn="l"/>
          <a:r>
            <a:rPr lang="de-DE" sz="1900" b="1" dirty="0" err="1"/>
            <a:t>Planning</a:t>
          </a:r>
          <a:r>
            <a:rPr lang="de-DE" sz="1900" b="1" dirty="0"/>
            <a:t> </a:t>
          </a:r>
          <a:r>
            <a:rPr lang="de-DE" sz="1900" b="1" dirty="0" err="1"/>
            <a:t>process</a:t>
          </a:r>
          <a:r>
            <a:rPr lang="de-DE" sz="1900" b="1" dirty="0"/>
            <a:t>:  	</a:t>
          </a:r>
          <a:r>
            <a:rPr lang="de-DE" sz="1900" b="1" dirty="0" err="1"/>
            <a:t>standard</a:t>
          </a:r>
          <a:r>
            <a:rPr lang="de-DE" sz="1900" b="1" dirty="0"/>
            <a:t> </a:t>
          </a:r>
          <a:r>
            <a:rPr lang="de-DE" sz="1900" b="1" dirty="0" err="1"/>
            <a:t>courses</a:t>
          </a:r>
          <a:endParaRPr lang="de-DE" sz="1900" b="1" dirty="0"/>
        </a:p>
        <a:p>
          <a:pPr algn="l"/>
          <a:r>
            <a:rPr lang="de-DE" sz="1900" b="1" dirty="0"/>
            <a:t>			</a:t>
          </a:r>
          <a:r>
            <a:rPr lang="de-DE" sz="1900" b="1" dirty="0" err="1"/>
            <a:t>specially-tailored</a:t>
          </a:r>
          <a:r>
            <a:rPr lang="de-DE" sz="1900" b="1" dirty="0"/>
            <a:t> </a:t>
          </a:r>
          <a:r>
            <a:rPr lang="de-DE" sz="1900" b="1" dirty="0" err="1"/>
            <a:t>courses</a:t>
          </a:r>
          <a:endParaRPr lang="de-DE" sz="1900" b="1" dirty="0"/>
        </a:p>
      </dgm:t>
    </dgm:pt>
    <dgm:pt modelId="{F0C3983E-556C-4B5B-82AD-BDF29A8DB857}" type="parTrans" cxnId="{37000594-3822-436C-A112-D7FD15124C55}">
      <dgm:prSet/>
      <dgm:spPr/>
      <dgm:t>
        <a:bodyPr/>
        <a:lstStyle/>
        <a:p>
          <a:endParaRPr lang="de-DE"/>
        </a:p>
      </dgm:t>
    </dgm:pt>
    <dgm:pt modelId="{8D92596F-FE82-4642-A336-1FA9C76EC262}" type="sibTrans" cxnId="{37000594-3822-436C-A112-D7FD15124C55}">
      <dgm:prSet/>
      <dgm:spPr/>
      <dgm:t>
        <a:bodyPr/>
        <a:lstStyle/>
        <a:p>
          <a:endParaRPr lang="de-DE"/>
        </a:p>
      </dgm:t>
    </dgm:pt>
    <dgm:pt modelId="{6229BBC2-5E0B-4943-90D6-C140E5E9CF3A}" type="pres">
      <dgm:prSet presAssocID="{F5DC26B8-A613-4ABE-A3BB-5FBF296B610D}" presName="layout" presStyleCnt="0">
        <dgm:presLayoutVars>
          <dgm:chMax/>
          <dgm:chPref/>
          <dgm:dir/>
          <dgm:animOne val="branch"/>
          <dgm:animLvl val="lvl"/>
          <dgm:resizeHandles/>
        </dgm:presLayoutVars>
      </dgm:prSet>
      <dgm:spPr/>
      <dgm:t>
        <a:bodyPr/>
        <a:lstStyle/>
        <a:p>
          <a:endParaRPr lang="de-DE"/>
        </a:p>
      </dgm:t>
    </dgm:pt>
    <dgm:pt modelId="{40FCD70B-2537-4318-A07D-63D5A74E1AEA}" type="pres">
      <dgm:prSet presAssocID="{B157506B-8A6F-42C0-B080-A219A475EA66}" presName="root" presStyleCnt="0">
        <dgm:presLayoutVars>
          <dgm:chMax/>
          <dgm:chPref val="4"/>
        </dgm:presLayoutVars>
      </dgm:prSet>
      <dgm:spPr/>
    </dgm:pt>
    <dgm:pt modelId="{256023F6-9551-4F9D-98B0-562B569D3203}" type="pres">
      <dgm:prSet presAssocID="{B157506B-8A6F-42C0-B080-A219A475EA66}" presName="rootComposite" presStyleCnt="0">
        <dgm:presLayoutVars/>
      </dgm:prSet>
      <dgm:spPr/>
    </dgm:pt>
    <dgm:pt modelId="{E19B6076-1F9E-43D5-AEFE-272B3225CC6D}" type="pres">
      <dgm:prSet presAssocID="{B157506B-8A6F-42C0-B080-A219A475EA66}" presName="rootText" presStyleLbl="node0" presStyleIdx="0" presStyleCnt="1" custLinFactNeighborX="-507" custLinFactNeighborY="-166">
        <dgm:presLayoutVars>
          <dgm:chMax/>
          <dgm:chPref val="4"/>
        </dgm:presLayoutVars>
      </dgm:prSet>
      <dgm:spPr/>
      <dgm:t>
        <a:bodyPr/>
        <a:lstStyle/>
        <a:p>
          <a:endParaRPr lang="de-DE"/>
        </a:p>
      </dgm:t>
    </dgm:pt>
    <dgm:pt modelId="{83F1172F-FBFA-452E-852D-A4B11225E1F5}" type="pres">
      <dgm:prSet presAssocID="{B157506B-8A6F-42C0-B080-A219A475EA66}" presName="childShape" presStyleCnt="0">
        <dgm:presLayoutVars>
          <dgm:chMax val="0"/>
          <dgm:chPref val="0"/>
        </dgm:presLayoutVars>
      </dgm:prSet>
      <dgm:spPr/>
    </dgm:pt>
    <dgm:pt modelId="{DF6D15BC-3772-4913-AEA1-D998ED403F7A}" type="pres">
      <dgm:prSet presAssocID="{4977F9EC-EA92-48E7-8D7D-CD245E03EF80}" presName="childComposite" presStyleCnt="0">
        <dgm:presLayoutVars>
          <dgm:chMax val="0"/>
          <dgm:chPref val="0"/>
        </dgm:presLayoutVars>
      </dgm:prSet>
      <dgm:spPr/>
    </dgm:pt>
    <dgm:pt modelId="{21A567D1-F1D1-4C5B-AA1A-09C8049D56C0}" type="pres">
      <dgm:prSet presAssocID="{4977F9EC-EA92-48E7-8D7D-CD245E03EF80}" presName="Image" presStyleLbl="node1" presStyleIdx="0" presStyleCnt="3"/>
      <dgm:spPr>
        <a:solidFill>
          <a:srgbClr val="3535A1"/>
        </a:solidFill>
      </dgm:spPr>
    </dgm:pt>
    <dgm:pt modelId="{C76EB4BD-CABC-4FDB-8797-E776A67F3D1F}" type="pres">
      <dgm:prSet presAssocID="{4977F9EC-EA92-48E7-8D7D-CD245E03EF80}" presName="childText" presStyleLbl="lnNode1" presStyleIdx="0" presStyleCnt="3">
        <dgm:presLayoutVars>
          <dgm:chMax val="0"/>
          <dgm:chPref val="0"/>
          <dgm:bulletEnabled val="1"/>
        </dgm:presLayoutVars>
      </dgm:prSet>
      <dgm:spPr/>
      <dgm:t>
        <a:bodyPr/>
        <a:lstStyle/>
        <a:p>
          <a:endParaRPr lang="de-DE"/>
        </a:p>
      </dgm:t>
    </dgm:pt>
    <dgm:pt modelId="{0DCF88F1-A074-4B95-A52A-0DAD42BE0E99}" type="pres">
      <dgm:prSet presAssocID="{ED588A1C-3794-4ACF-80FB-2792FBF422E7}" presName="childComposite" presStyleCnt="0">
        <dgm:presLayoutVars>
          <dgm:chMax val="0"/>
          <dgm:chPref val="0"/>
        </dgm:presLayoutVars>
      </dgm:prSet>
      <dgm:spPr/>
    </dgm:pt>
    <dgm:pt modelId="{EECFC85F-10EA-40AA-8E74-E0EE3583013A}" type="pres">
      <dgm:prSet presAssocID="{ED588A1C-3794-4ACF-80FB-2792FBF422E7}" presName="Image" presStyleLbl="node1" presStyleIdx="1" presStyleCnt="3"/>
      <dgm:spPr>
        <a:solidFill>
          <a:srgbClr val="3535A1"/>
        </a:solidFill>
      </dgm:spPr>
    </dgm:pt>
    <dgm:pt modelId="{968779DE-5B3C-4B37-AA6C-4FB19D5AD6DD}" type="pres">
      <dgm:prSet presAssocID="{ED588A1C-3794-4ACF-80FB-2792FBF422E7}" presName="childText" presStyleLbl="lnNode1" presStyleIdx="1" presStyleCnt="3">
        <dgm:presLayoutVars>
          <dgm:chMax val="0"/>
          <dgm:chPref val="0"/>
          <dgm:bulletEnabled val="1"/>
        </dgm:presLayoutVars>
      </dgm:prSet>
      <dgm:spPr/>
      <dgm:t>
        <a:bodyPr/>
        <a:lstStyle/>
        <a:p>
          <a:endParaRPr lang="de-DE"/>
        </a:p>
      </dgm:t>
    </dgm:pt>
    <dgm:pt modelId="{4090266F-F105-407C-B6A6-8018C92033FA}" type="pres">
      <dgm:prSet presAssocID="{3D40E59B-5BD2-4A23-9A79-3D85C0B64408}" presName="childComposite" presStyleCnt="0">
        <dgm:presLayoutVars>
          <dgm:chMax val="0"/>
          <dgm:chPref val="0"/>
        </dgm:presLayoutVars>
      </dgm:prSet>
      <dgm:spPr/>
    </dgm:pt>
    <dgm:pt modelId="{47176E5C-00A2-4786-812D-A92589218AC7}" type="pres">
      <dgm:prSet presAssocID="{3D40E59B-5BD2-4A23-9A79-3D85C0B64408}" presName="Image" presStyleLbl="node1" presStyleIdx="2" presStyleCnt="3"/>
      <dgm:spPr>
        <a:solidFill>
          <a:srgbClr val="3535A1"/>
        </a:solidFill>
      </dgm:spPr>
    </dgm:pt>
    <dgm:pt modelId="{3C745BE3-B401-4121-A5C4-F31FED6BD664}" type="pres">
      <dgm:prSet presAssocID="{3D40E59B-5BD2-4A23-9A79-3D85C0B64408}" presName="childText" presStyleLbl="lnNode1" presStyleIdx="2" presStyleCnt="3">
        <dgm:presLayoutVars>
          <dgm:chMax val="0"/>
          <dgm:chPref val="0"/>
          <dgm:bulletEnabled val="1"/>
        </dgm:presLayoutVars>
      </dgm:prSet>
      <dgm:spPr/>
      <dgm:t>
        <a:bodyPr/>
        <a:lstStyle/>
        <a:p>
          <a:endParaRPr lang="de-DE"/>
        </a:p>
      </dgm:t>
    </dgm:pt>
  </dgm:ptLst>
  <dgm:cxnLst>
    <dgm:cxn modelId="{F361E957-4E8B-4BD7-BF35-D6359D9DE32C}" type="presOf" srcId="{B157506B-8A6F-42C0-B080-A219A475EA66}" destId="{E19B6076-1F9E-43D5-AEFE-272B3225CC6D}" srcOrd="0" destOrd="0" presId="urn:microsoft.com/office/officeart/2008/layout/PictureAccentList"/>
    <dgm:cxn modelId="{4D6EC1BB-492D-4A54-BA80-0C31427CF331}" type="presOf" srcId="{F5DC26B8-A613-4ABE-A3BB-5FBF296B610D}" destId="{6229BBC2-5E0B-4943-90D6-C140E5E9CF3A}" srcOrd="0" destOrd="0" presId="urn:microsoft.com/office/officeart/2008/layout/PictureAccentList"/>
    <dgm:cxn modelId="{7B236DD9-BF3B-4CF2-8B2D-87D2E9DC93B3}" type="presOf" srcId="{ED588A1C-3794-4ACF-80FB-2792FBF422E7}" destId="{968779DE-5B3C-4B37-AA6C-4FB19D5AD6DD}" srcOrd="0" destOrd="0" presId="urn:microsoft.com/office/officeart/2008/layout/PictureAccentList"/>
    <dgm:cxn modelId="{30D66E71-4076-4E86-BC72-568E96C0B6A5}" srcId="{F5DC26B8-A613-4ABE-A3BB-5FBF296B610D}" destId="{B157506B-8A6F-42C0-B080-A219A475EA66}" srcOrd="0" destOrd="0" parTransId="{D9C7CD5E-2656-4C43-942B-C2FD76FD6260}" sibTransId="{0BDA04A4-CAA7-4F05-BC4D-67B189C40E8F}"/>
    <dgm:cxn modelId="{5C47751A-A9CA-4B35-AE3A-0B69417D6318}" srcId="{B157506B-8A6F-42C0-B080-A219A475EA66}" destId="{4977F9EC-EA92-48E7-8D7D-CD245E03EF80}" srcOrd="0" destOrd="0" parTransId="{943BBF75-FCB1-4DE5-90D8-842C94AF05DC}" sibTransId="{A33B7945-3975-4E7B-BCF2-115BAFF6E80A}"/>
    <dgm:cxn modelId="{6F2DF977-7DDA-4CCB-96F7-6ABF546A7313}" type="presOf" srcId="{4977F9EC-EA92-48E7-8D7D-CD245E03EF80}" destId="{C76EB4BD-CABC-4FDB-8797-E776A67F3D1F}" srcOrd="0" destOrd="0" presId="urn:microsoft.com/office/officeart/2008/layout/PictureAccentList"/>
    <dgm:cxn modelId="{4A12DB09-EFB8-4617-9DB7-805D3F31B88F}" type="presOf" srcId="{3D40E59B-5BD2-4A23-9A79-3D85C0B64408}" destId="{3C745BE3-B401-4121-A5C4-F31FED6BD664}" srcOrd="0" destOrd="0" presId="urn:microsoft.com/office/officeart/2008/layout/PictureAccentList"/>
    <dgm:cxn modelId="{989EF802-B2CA-4C91-9E77-8BA37C9E55D5}" srcId="{B157506B-8A6F-42C0-B080-A219A475EA66}" destId="{ED588A1C-3794-4ACF-80FB-2792FBF422E7}" srcOrd="1" destOrd="0" parTransId="{09C061E8-46F3-4706-AC85-E555E64B8D97}" sibTransId="{A0128486-689B-4733-ABB2-843D77F60AC6}"/>
    <dgm:cxn modelId="{37000594-3822-436C-A112-D7FD15124C55}" srcId="{B157506B-8A6F-42C0-B080-A219A475EA66}" destId="{3D40E59B-5BD2-4A23-9A79-3D85C0B64408}" srcOrd="2" destOrd="0" parTransId="{F0C3983E-556C-4B5B-82AD-BDF29A8DB857}" sibTransId="{8D92596F-FE82-4642-A336-1FA9C76EC262}"/>
    <dgm:cxn modelId="{34B91CCA-98BA-44E4-A30E-D3441CCDB390}" type="presParOf" srcId="{6229BBC2-5E0B-4943-90D6-C140E5E9CF3A}" destId="{40FCD70B-2537-4318-A07D-63D5A74E1AEA}" srcOrd="0" destOrd="0" presId="urn:microsoft.com/office/officeart/2008/layout/PictureAccentList"/>
    <dgm:cxn modelId="{00EA4AF4-839A-47CE-ACD8-D4A28BC163C7}" type="presParOf" srcId="{40FCD70B-2537-4318-A07D-63D5A74E1AEA}" destId="{256023F6-9551-4F9D-98B0-562B569D3203}" srcOrd="0" destOrd="0" presId="urn:microsoft.com/office/officeart/2008/layout/PictureAccentList"/>
    <dgm:cxn modelId="{50874132-59BA-4344-BF90-2DB2047AADA1}" type="presParOf" srcId="{256023F6-9551-4F9D-98B0-562B569D3203}" destId="{E19B6076-1F9E-43D5-AEFE-272B3225CC6D}" srcOrd="0" destOrd="0" presId="urn:microsoft.com/office/officeart/2008/layout/PictureAccentList"/>
    <dgm:cxn modelId="{0A2ECB1B-AB0D-449F-9509-9541C6529541}" type="presParOf" srcId="{40FCD70B-2537-4318-A07D-63D5A74E1AEA}" destId="{83F1172F-FBFA-452E-852D-A4B11225E1F5}" srcOrd="1" destOrd="0" presId="urn:microsoft.com/office/officeart/2008/layout/PictureAccentList"/>
    <dgm:cxn modelId="{72F9E225-8537-4EC4-B694-3785699CF6DA}" type="presParOf" srcId="{83F1172F-FBFA-452E-852D-A4B11225E1F5}" destId="{DF6D15BC-3772-4913-AEA1-D998ED403F7A}" srcOrd="0" destOrd="0" presId="urn:microsoft.com/office/officeart/2008/layout/PictureAccentList"/>
    <dgm:cxn modelId="{A1B7CD1C-57C2-4427-882B-2CA486DF5A97}" type="presParOf" srcId="{DF6D15BC-3772-4913-AEA1-D998ED403F7A}" destId="{21A567D1-F1D1-4C5B-AA1A-09C8049D56C0}" srcOrd="0" destOrd="0" presId="urn:microsoft.com/office/officeart/2008/layout/PictureAccentList"/>
    <dgm:cxn modelId="{9512148E-E65D-4D55-91D6-F4B50AF02126}" type="presParOf" srcId="{DF6D15BC-3772-4913-AEA1-D998ED403F7A}" destId="{C76EB4BD-CABC-4FDB-8797-E776A67F3D1F}" srcOrd="1" destOrd="0" presId="urn:microsoft.com/office/officeart/2008/layout/PictureAccentList"/>
    <dgm:cxn modelId="{665EC557-BD43-490B-A579-F73BA2068069}" type="presParOf" srcId="{83F1172F-FBFA-452E-852D-A4B11225E1F5}" destId="{0DCF88F1-A074-4B95-A52A-0DAD42BE0E99}" srcOrd="1" destOrd="0" presId="urn:microsoft.com/office/officeart/2008/layout/PictureAccentList"/>
    <dgm:cxn modelId="{CCEF292B-8393-43C1-82AA-F1CFB042F956}" type="presParOf" srcId="{0DCF88F1-A074-4B95-A52A-0DAD42BE0E99}" destId="{EECFC85F-10EA-40AA-8E74-E0EE3583013A}" srcOrd="0" destOrd="0" presId="urn:microsoft.com/office/officeart/2008/layout/PictureAccentList"/>
    <dgm:cxn modelId="{03ED1270-BC30-42EB-A1C9-3FAAC1D18D67}" type="presParOf" srcId="{0DCF88F1-A074-4B95-A52A-0DAD42BE0E99}" destId="{968779DE-5B3C-4B37-AA6C-4FB19D5AD6DD}" srcOrd="1" destOrd="0" presId="urn:microsoft.com/office/officeart/2008/layout/PictureAccentList"/>
    <dgm:cxn modelId="{EE8A2B4D-054A-4534-8372-17B68A0068EA}" type="presParOf" srcId="{83F1172F-FBFA-452E-852D-A4B11225E1F5}" destId="{4090266F-F105-407C-B6A6-8018C92033FA}" srcOrd="2" destOrd="0" presId="urn:microsoft.com/office/officeart/2008/layout/PictureAccentList"/>
    <dgm:cxn modelId="{B518EE9E-21D7-41F0-84D8-B167AFBD743E}" type="presParOf" srcId="{4090266F-F105-407C-B6A6-8018C92033FA}" destId="{47176E5C-00A2-4786-812D-A92589218AC7}" srcOrd="0" destOrd="0" presId="urn:microsoft.com/office/officeart/2008/layout/PictureAccentList"/>
    <dgm:cxn modelId="{E1394F9B-C91B-4C10-B3DD-D61AEB883EDC}" type="presParOf" srcId="{4090266F-F105-407C-B6A6-8018C92033FA}" destId="{3C745BE3-B401-4121-A5C4-F31FED6BD664}"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F3E055-C6FB-46AC-B929-CC8C7265E314}" type="doc">
      <dgm:prSet loTypeId="urn:microsoft.com/office/officeart/2005/8/layout/chevron2" loCatId="process" qsTypeId="urn:microsoft.com/office/officeart/2005/8/quickstyle/simple1" qsCatId="simple" csTypeId="urn:microsoft.com/office/officeart/2005/8/colors/accent6_2" csCatId="accent6" phldr="1"/>
      <dgm:spPr/>
      <dgm:t>
        <a:bodyPr/>
        <a:lstStyle/>
        <a:p>
          <a:endParaRPr lang="de-DE"/>
        </a:p>
      </dgm:t>
    </dgm:pt>
    <dgm:pt modelId="{A019E9D2-4671-47AE-ADA2-0C426885FD7A}">
      <dgm:prSet phldrT="[Text]"/>
      <dgm:spPr/>
      <dgm:t>
        <a:bodyPr/>
        <a:lstStyle/>
        <a:p>
          <a:r>
            <a:rPr lang="de-DE" b="1" dirty="0" err="1"/>
            <a:t>Revise</a:t>
          </a:r>
          <a:endParaRPr lang="de-DE" b="1" dirty="0"/>
        </a:p>
      </dgm:t>
    </dgm:pt>
    <dgm:pt modelId="{33B37234-47E1-40DD-9E3F-FCC87F882BF5}" type="parTrans" cxnId="{9FD4E135-22F0-499D-AF59-0DAF79598B61}">
      <dgm:prSet/>
      <dgm:spPr/>
      <dgm:t>
        <a:bodyPr/>
        <a:lstStyle/>
        <a:p>
          <a:endParaRPr lang="de-DE"/>
        </a:p>
      </dgm:t>
    </dgm:pt>
    <dgm:pt modelId="{A1A464F3-B71B-4A06-BEC2-1E1E44429D5F}" type="sibTrans" cxnId="{9FD4E135-22F0-499D-AF59-0DAF79598B61}">
      <dgm:prSet/>
      <dgm:spPr/>
      <dgm:t>
        <a:bodyPr/>
        <a:lstStyle/>
        <a:p>
          <a:endParaRPr lang="de-DE"/>
        </a:p>
      </dgm:t>
    </dgm:pt>
    <dgm:pt modelId="{DA8721C7-5A1D-4F46-B9C8-4127C2F2360E}">
      <dgm:prSet phldrT="[Text]"/>
      <dgm:spPr/>
      <dgm:t>
        <a:bodyPr/>
        <a:lstStyle/>
        <a:p>
          <a:r>
            <a:rPr lang="de-DE" dirty="0" err="1"/>
            <a:t>requirements</a:t>
          </a:r>
          <a:endParaRPr lang="de-DE" dirty="0"/>
        </a:p>
      </dgm:t>
    </dgm:pt>
    <dgm:pt modelId="{796F97A6-26A0-4AD6-ACE3-C3BED7B77E13}" type="parTrans" cxnId="{80A591A3-41C3-4733-94D6-4900F258F0A6}">
      <dgm:prSet/>
      <dgm:spPr/>
      <dgm:t>
        <a:bodyPr/>
        <a:lstStyle/>
        <a:p>
          <a:endParaRPr lang="de-DE"/>
        </a:p>
      </dgm:t>
    </dgm:pt>
    <dgm:pt modelId="{73B824E8-D418-4040-B00C-34D7954DE277}" type="sibTrans" cxnId="{80A591A3-41C3-4733-94D6-4900F258F0A6}">
      <dgm:prSet/>
      <dgm:spPr/>
      <dgm:t>
        <a:bodyPr/>
        <a:lstStyle/>
        <a:p>
          <a:endParaRPr lang="de-DE"/>
        </a:p>
      </dgm:t>
    </dgm:pt>
    <dgm:pt modelId="{86A51D8F-E62D-4767-BA4E-331E677AB156}">
      <dgm:prSet phldrT="[Text]"/>
      <dgm:spPr/>
      <dgm:t>
        <a:bodyPr/>
        <a:lstStyle/>
        <a:p>
          <a:r>
            <a:rPr lang="de-DE" dirty="0"/>
            <a:t>professional </a:t>
          </a:r>
          <a:r>
            <a:rPr lang="de-DE" dirty="0" err="1"/>
            <a:t>needs</a:t>
          </a:r>
          <a:endParaRPr lang="de-DE" dirty="0"/>
        </a:p>
      </dgm:t>
    </dgm:pt>
    <dgm:pt modelId="{425A442A-4595-463E-9DBF-1078E507F7F5}" type="parTrans" cxnId="{0ABB2886-EA71-4915-9AC1-8E5A50DD3C42}">
      <dgm:prSet/>
      <dgm:spPr/>
      <dgm:t>
        <a:bodyPr/>
        <a:lstStyle/>
        <a:p>
          <a:endParaRPr lang="de-DE"/>
        </a:p>
      </dgm:t>
    </dgm:pt>
    <dgm:pt modelId="{94A11041-DD87-4D35-A7D4-0386D7AD9E1E}" type="sibTrans" cxnId="{0ABB2886-EA71-4915-9AC1-8E5A50DD3C42}">
      <dgm:prSet/>
      <dgm:spPr/>
      <dgm:t>
        <a:bodyPr/>
        <a:lstStyle/>
        <a:p>
          <a:endParaRPr lang="de-DE"/>
        </a:p>
      </dgm:t>
    </dgm:pt>
    <dgm:pt modelId="{B9DE47C3-FCBD-4028-A098-A26A5B420F7D}">
      <dgm:prSet phldrT="[Text]"/>
      <dgm:spPr/>
      <dgm:t>
        <a:bodyPr/>
        <a:lstStyle/>
        <a:p>
          <a:r>
            <a:rPr lang="de-DE" b="1" dirty="0" err="1"/>
            <a:t>Adapt</a:t>
          </a:r>
          <a:endParaRPr lang="de-DE" b="1" dirty="0"/>
        </a:p>
      </dgm:t>
    </dgm:pt>
    <dgm:pt modelId="{877EAF80-AD72-4CD7-8FAD-81730A646C2B}" type="parTrans" cxnId="{78E0D8D5-D7E3-4DC1-B5F6-CE7F0B36316E}">
      <dgm:prSet/>
      <dgm:spPr/>
      <dgm:t>
        <a:bodyPr/>
        <a:lstStyle/>
        <a:p>
          <a:endParaRPr lang="de-DE"/>
        </a:p>
      </dgm:t>
    </dgm:pt>
    <dgm:pt modelId="{FEE91A44-DD01-4B85-ADE4-FC16E2AA8B3C}" type="sibTrans" cxnId="{78E0D8D5-D7E3-4DC1-B5F6-CE7F0B36316E}">
      <dgm:prSet/>
      <dgm:spPr/>
      <dgm:t>
        <a:bodyPr/>
        <a:lstStyle/>
        <a:p>
          <a:endParaRPr lang="de-DE"/>
        </a:p>
      </dgm:t>
    </dgm:pt>
    <dgm:pt modelId="{ACBF9108-A4BA-4289-B5AA-96B5B4764F3A}">
      <dgm:prSet phldrT="[Text]"/>
      <dgm:spPr/>
      <dgm:t>
        <a:bodyPr/>
        <a:lstStyle/>
        <a:p>
          <a:r>
            <a:rPr lang="de-DE" dirty="0" err="1"/>
            <a:t>course</a:t>
          </a:r>
          <a:r>
            <a:rPr lang="de-DE" dirty="0"/>
            <a:t> design</a:t>
          </a:r>
        </a:p>
      </dgm:t>
    </dgm:pt>
    <dgm:pt modelId="{597A702C-33E4-4D24-A822-E6E954B267F8}" type="parTrans" cxnId="{441C671F-9A6B-476F-950C-2B23E711E3EA}">
      <dgm:prSet/>
      <dgm:spPr/>
      <dgm:t>
        <a:bodyPr/>
        <a:lstStyle/>
        <a:p>
          <a:endParaRPr lang="de-DE"/>
        </a:p>
      </dgm:t>
    </dgm:pt>
    <dgm:pt modelId="{EB5503D2-9748-414B-9388-32A0465D2C26}" type="sibTrans" cxnId="{441C671F-9A6B-476F-950C-2B23E711E3EA}">
      <dgm:prSet/>
      <dgm:spPr/>
      <dgm:t>
        <a:bodyPr/>
        <a:lstStyle/>
        <a:p>
          <a:endParaRPr lang="de-DE"/>
        </a:p>
      </dgm:t>
    </dgm:pt>
    <dgm:pt modelId="{D3E68BE8-80A7-40A7-A17B-C92EEB5F2AAE}">
      <dgm:prSet phldrT="[Text]"/>
      <dgm:spPr/>
      <dgm:t>
        <a:bodyPr/>
        <a:lstStyle/>
        <a:p>
          <a:r>
            <a:rPr lang="de-DE" b="1" dirty="0" err="1"/>
            <a:t>Achieve</a:t>
          </a:r>
          <a:endParaRPr lang="de-DE" b="1" dirty="0"/>
        </a:p>
      </dgm:t>
    </dgm:pt>
    <dgm:pt modelId="{D0488DC3-6385-482A-A1DC-A7162BC27EB3}" type="parTrans" cxnId="{A0B04DF7-47BB-4F75-B488-2DA1006C4659}">
      <dgm:prSet/>
      <dgm:spPr/>
      <dgm:t>
        <a:bodyPr/>
        <a:lstStyle/>
        <a:p>
          <a:endParaRPr lang="de-DE"/>
        </a:p>
      </dgm:t>
    </dgm:pt>
    <dgm:pt modelId="{4A50F250-2343-4B51-9830-A58C98419495}" type="sibTrans" cxnId="{A0B04DF7-47BB-4F75-B488-2DA1006C4659}">
      <dgm:prSet/>
      <dgm:spPr/>
      <dgm:t>
        <a:bodyPr/>
        <a:lstStyle/>
        <a:p>
          <a:endParaRPr lang="de-DE"/>
        </a:p>
      </dgm:t>
    </dgm:pt>
    <dgm:pt modelId="{9C73FB30-4DD8-4197-952F-425CE8AB42E9}">
      <dgm:prSet phldrT="[Text]"/>
      <dgm:spPr/>
      <dgm:t>
        <a:bodyPr/>
        <a:lstStyle/>
        <a:p>
          <a:r>
            <a:rPr lang="de-DE" dirty="0" err="1"/>
            <a:t>goals</a:t>
          </a:r>
          <a:endParaRPr lang="de-DE" dirty="0"/>
        </a:p>
      </dgm:t>
    </dgm:pt>
    <dgm:pt modelId="{C27E6368-AF64-4A7F-AE4D-855E020BBE38}" type="parTrans" cxnId="{762D0A87-C5A1-4EA4-9AFE-E770D14B7B59}">
      <dgm:prSet/>
      <dgm:spPr/>
      <dgm:t>
        <a:bodyPr/>
        <a:lstStyle/>
        <a:p>
          <a:endParaRPr lang="de-DE"/>
        </a:p>
      </dgm:t>
    </dgm:pt>
    <dgm:pt modelId="{C3DE47D4-89DC-45BB-8C70-65D80D4442AD}" type="sibTrans" cxnId="{762D0A87-C5A1-4EA4-9AFE-E770D14B7B59}">
      <dgm:prSet/>
      <dgm:spPr/>
      <dgm:t>
        <a:bodyPr/>
        <a:lstStyle/>
        <a:p>
          <a:endParaRPr lang="de-DE"/>
        </a:p>
      </dgm:t>
    </dgm:pt>
    <dgm:pt modelId="{E06439FF-AF0F-4652-B5E7-ED6ACDEA9AD7}">
      <dgm:prSet phldrT="[Text]"/>
      <dgm:spPr/>
      <dgm:t>
        <a:bodyPr/>
        <a:lstStyle/>
        <a:p>
          <a:r>
            <a:rPr lang="de-DE" dirty="0" err="1"/>
            <a:t>tailor</a:t>
          </a:r>
          <a:r>
            <a:rPr lang="de-DE" dirty="0"/>
            <a:t>-made </a:t>
          </a:r>
          <a:r>
            <a:rPr lang="de-DE" dirty="0" err="1"/>
            <a:t>course</a:t>
          </a:r>
          <a:endParaRPr lang="de-DE" dirty="0"/>
        </a:p>
      </dgm:t>
    </dgm:pt>
    <dgm:pt modelId="{C6D9582E-DA89-42AD-94A4-35EA522A5B81}" type="parTrans" cxnId="{E8F8ACC6-FA55-43C1-8336-CC82B86CB9EC}">
      <dgm:prSet/>
      <dgm:spPr/>
      <dgm:t>
        <a:bodyPr/>
        <a:lstStyle/>
        <a:p>
          <a:endParaRPr lang="de-DE"/>
        </a:p>
      </dgm:t>
    </dgm:pt>
    <dgm:pt modelId="{DE77154A-8C32-4A8A-B9F7-C68CE7D09440}" type="sibTrans" cxnId="{E8F8ACC6-FA55-43C1-8336-CC82B86CB9EC}">
      <dgm:prSet/>
      <dgm:spPr/>
      <dgm:t>
        <a:bodyPr/>
        <a:lstStyle/>
        <a:p>
          <a:endParaRPr lang="de-DE"/>
        </a:p>
      </dgm:t>
    </dgm:pt>
    <dgm:pt modelId="{2987DBC7-B789-4CAA-826C-AB8BA3DADF10}">
      <dgm:prSet phldrT="[Text]"/>
      <dgm:spPr/>
      <dgm:t>
        <a:bodyPr/>
        <a:lstStyle/>
        <a:p>
          <a:r>
            <a:rPr lang="de-DE" dirty="0" err="1"/>
            <a:t>students</a:t>
          </a:r>
          <a:r>
            <a:rPr lang="de-DE" dirty="0"/>
            <a:t>‘ </a:t>
          </a:r>
          <a:r>
            <a:rPr lang="de-DE" dirty="0" err="1"/>
            <a:t>entry</a:t>
          </a:r>
          <a:r>
            <a:rPr lang="de-DE" dirty="0"/>
            <a:t> </a:t>
          </a:r>
          <a:r>
            <a:rPr lang="de-DE" dirty="0" err="1"/>
            <a:t>level</a:t>
          </a:r>
          <a:endParaRPr lang="de-DE" dirty="0"/>
        </a:p>
      </dgm:t>
    </dgm:pt>
    <dgm:pt modelId="{FF6AA748-B773-49B6-A1A4-A3B939B2722A}" type="parTrans" cxnId="{B54BFB55-C04D-41CD-A0E8-0A584CA1E307}">
      <dgm:prSet/>
      <dgm:spPr/>
      <dgm:t>
        <a:bodyPr/>
        <a:lstStyle/>
        <a:p>
          <a:endParaRPr lang="de-DE"/>
        </a:p>
      </dgm:t>
    </dgm:pt>
    <dgm:pt modelId="{3CC8A19D-6551-4486-B1B0-BF7857FEF798}" type="sibTrans" cxnId="{B54BFB55-C04D-41CD-A0E8-0A584CA1E307}">
      <dgm:prSet/>
      <dgm:spPr/>
      <dgm:t>
        <a:bodyPr/>
        <a:lstStyle/>
        <a:p>
          <a:endParaRPr lang="de-DE"/>
        </a:p>
      </dgm:t>
    </dgm:pt>
    <dgm:pt modelId="{71002C01-DD23-4A72-AEC1-94760913EF88}" type="pres">
      <dgm:prSet presAssocID="{A9F3E055-C6FB-46AC-B929-CC8C7265E314}" presName="linearFlow" presStyleCnt="0">
        <dgm:presLayoutVars>
          <dgm:dir/>
          <dgm:animLvl val="lvl"/>
          <dgm:resizeHandles val="exact"/>
        </dgm:presLayoutVars>
      </dgm:prSet>
      <dgm:spPr/>
      <dgm:t>
        <a:bodyPr/>
        <a:lstStyle/>
        <a:p>
          <a:endParaRPr lang="de-DE"/>
        </a:p>
      </dgm:t>
    </dgm:pt>
    <dgm:pt modelId="{62841F49-098F-4EC7-A5CA-D4544850C6D8}" type="pres">
      <dgm:prSet presAssocID="{A019E9D2-4671-47AE-ADA2-0C426885FD7A}" presName="composite" presStyleCnt="0"/>
      <dgm:spPr/>
    </dgm:pt>
    <dgm:pt modelId="{0917521F-B679-413C-8C6E-0670B992F7F3}" type="pres">
      <dgm:prSet presAssocID="{A019E9D2-4671-47AE-ADA2-0C426885FD7A}" presName="parentText" presStyleLbl="alignNode1" presStyleIdx="0" presStyleCnt="3">
        <dgm:presLayoutVars>
          <dgm:chMax val="1"/>
          <dgm:bulletEnabled val="1"/>
        </dgm:presLayoutVars>
      </dgm:prSet>
      <dgm:spPr/>
      <dgm:t>
        <a:bodyPr/>
        <a:lstStyle/>
        <a:p>
          <a:endParaRPr lang="de-DE"/>
        </a:p>
      </dgm:t>
    </dgm:pt>
    <dgm:pt modelId="{12A5C5B8-D979-485D-8924-5CE08BA300FD}" type="pres">
      <dgm:prSet presAssocID="{A019E9D2-4671-47AE-ADA2-0C426885FD7A}" presName="descendantText" presStyleLbl="alignAcc1" presStyleIdx="0" presStyleCnt="3" custScaleX="98620" custLinFactNeighborX="-274" custLinFactNeighborY="-122">
        <dgm:presLayoutVars>
          <dgm:bulletEnabled val="1"/>
        </dgm:presLayoutVars>
      </dgm:prSet>
      <dgm:spPr/>
      <dgm:t>
        <a:bodyPr/>
        <a:lstStyle/>
        <a:p>
          <a:endParaRPr lang="de-DE"/>
        </a:p>
      </dgm:t>
    </dgm:pt>
    <dgm:pt modelId="{372D8E02-5F8D-44B4-B0DD-86D2F3D0E71F}" type="pres">
      <dgm:prSet presAssocID="{A1A464F3-B71B-4A06-BEC2-1E1E44429D5F}" presName="sp" presStyleCnt="0"/>
      <dgm:spPr/>
    </dgm:pt>
    <dgm:pt modelId="{545CAB65-ABFD-4F54-B092-E4021A85F909}" type="pres">
      <dgm:prSet presAssocID="{B9DE47C3-FCBD-4028-A098-A26A5B420F7D}" presName="composite" presStyleCnt="0"/>
      <dgm:spPr/>
    </dgm:pt>
    <dgm:pt modelId="{15169121-E336-4128-8EE6-9666596AACD9}" type="pres">
      <dgm:prSet presAssocID="{B9DE47C3-FCBD-4028-A098-A26A5B420F7D}" presName="parentText" presStyleLbl="alignNode1" presStyleIdx="1" presStyleCnt="3">
        <dgm:presLayoutVars>
          <dgm:chMax val="1"/>
          <dgm:bulletEnabled val="1"/>
        </dgm:presLayoutVars>
      </dgm:prSet>
      <dgm:spPr/>
      <dgm:t>
        <a:bodyPr/>
        <a:lstStyle/>
        <a:p>
          <a:endParaRPr lang="de-DE"/>
        </a:p>
      </dgm:t>
    </dgm:pt>
    <dgm:pt modelId="{C084482A-63E2-467C-9396-255AD0C9680A}" type="pres">
      <dgm:prSet presAssocID="{B9DE47C3-FCBD-4028-A098-A26A5B420F7D}" presName="descendantText" presStyleLbl="alignAcc1" presStyleIdx="1" presStyleCnt="3" custScaleX="98720" custLinFactNeighborX="-224" custLinFactNeighborY="653">
        <dgm:presLayoutVars>
          <dgm:bulletEnabled val="1"/>
        </dgm:presLayoutVars>
      </dgm:prSet>
      <dgm:spPr/>
      <dgm:t>
        <a:bodyPr/>
        <a:lstStyle/>
        <a:p>
          <a:endParaRPr lang="de-DE"/>
        </a:p>
      </dgm:t>
    </dgm:pt>
    <dgm:pt modelId="{1003017B-F46B-4B92-8A52-1A37AF36B38F}" type="pres">
      <dgm:prSet presAssocID="{FEE91A44-DD01-4B85-ADE4-FC16E2AA8B3C}" presName="sp" presStyleCnt="0"/>
      <dgm:spPr/>
    </dgm:pt>
    <dgm:pt modelId="{EF137F35-CF13-4EEC-A673-549F4819F18A}" type="pres">
      <dgm:prSet presAssocID="{D3E68BE8-80A7-40A7-A17B-C92EEB5F2AAE}" presName="composite" presStyleCnt="0"/>
      <dgm:spPr/>
    </dgm:pt>
    <dgm:pt modelId="{A5CCEEA9-0E51-44F7-8107-8C957E9F061A}" type="pres">
      <dgm:prSet presAssocID="{D3E68BE8-80A7-40A7-A17B-C92EEB5F2AAE}" presName="parentText" presStyleLbl="alignNode1" presStyleIdx="2" presStyleCnt="3">
        <dgm:presLayoutVars>
          <dgm:chMax val="1"/>
          <dgm:bulletEnabled val="1"/>
        </dgm:presLayoutVars>
      </dgm:prSet>
      <dgm:spPr/>
      <dgm:t>
        <a:bodyPr/>
        <a:lstStyle/>
        <a:p>
          <a:endParaRPr lang="de-DE"/>
        </a:p>
      </dgm:t>
    </dgm:pt>
    <dgm:pt modelId="{811D3771-29E1-4708-8F41-39CDBE909069}" type="pres">
      <dgm:prSet presAssocID="{D3E68BE8-80A7-40A7-A17B-C92EEB5F2AAE}" presName="descendantText" presStyleLbl="alignAcc1" presStyleIdx="2" presStyleCnt="3" custScaleX="98528" custLinFactNeighborX="-320" custLinFactNeighborY="1428">
        <dgm:presLayoutVars>
          <dgm:bulletEnabled val="1"/>
        </dgm:presLayoutVars>
      </dgm:prSet>
      <dgm:spPr/>
      <dgm:t>
        <a:bodyPr/>
        <a:lstStyle/>
        <a:p>
          <a:endParaRPr lang="de-DE"/>
        </a:p>
      </dgm:t>
    </dgm:pt>
  </dgm:ptLst>
  <dgm:cxnLst>
    <dgm:cxn modelId="{41AE1DBC-18B3-4294-8438-14DADB913D98}" type="presOf" srcId="{9C73FB30-4DD8-4197-952F-425CE8AB42E9}" destId="{C084482A-63E2-467C-9396-255AD0C9680A}" srcOrd="0" destOrd="0" presId="urn:microsoft.com/office/officeart/2005/8/layout/chevron2"/>
    <dgm:cxn modelId="{3CB9D65F-8797-45BD-AF85-7C4C01C948E7}" type="presOf" srcId="{DA8721C7-5A1D-4F46-B9C8-4127C2F2360E}" destId="{12A5C5B8-D979-485D-8924-5CE08BA300FD}" srcOrd="0" destOrd="0" presId="urn:microsoft.com/office/officeart/2005/8/layout/chevron2"/>
    <dgm:cxn modelId="{78E0D8D5-D7E3-4DC1-B5F6-CE7F0B36316E}" srcId="{A9F3E055-C6FB-46AC-B929-CC8C7265E314}" destId="{B9DE47C3-FCBD-4028-A098-A26A5B420F7D}" srcOrd="1" destOrd="0" parTransId="{877EAF80-AD72-4CD7-8FAD-81730A646C2B}" sibTransId="{FEE91A44-DD01-4B85-ADE4-FC16E2AA8B3C}"/>
    <dgm:cxn modelId="{B2C9DE60-81AD-424B-B54A-F41964AF8D13}" type="presOf" srcId="{2987DBC7-B789-4CAA-826C-AB8BA3DADF10}" destId="{C084482A-63E2-467C-9396-255AD0C9680A}" srcOrd="0" destOrd="2" presId="urn:microsoft.com/office/officeart/2005/8/layout/chevron2"/>
    <dgm:cxn modelId="{E8F8ACC6-FA55-43C1-8336-CC82B86CB9EC}" srcId="{D3E68BE8-80A7-40A7-A17B-C92EEB5F2AAE}" destId="{E06439FF-AF0F-4652-B5E7-ED6ACDEA9AD7}" srcOrd="0" destOrd="0" parTransId="{C6D9582E-DA89-42AD-94A4-35EA522A5B81}" sibTransId="{DE77154A-8C32-4A8A-B9F7-C68CE7D09440}"/>
    <dgm:cxn modelId="{F265F46B-B8F8-4FA2-A560-9C73798269C7}" type="presOf" srcId="{A9F3E055-C6FB-46AC-B929-CC8C7265E314}" destId="{71002C01-DD23-4A72-AEC1-94760913EF88}" srcOrd="0" destOrd="0" presId="urn:microsoft.com/office/officeart/2005/8/layout/chevron2"/>
    <dgm:cxn modelId="{80A591A3-41C3-4733-94D6-4900F258F0A6}" srcId="{A019E9D2-4671-47AE-ADA2-0C426885FD7A}" destId="{DA8721C7-5A1D-4F46-B9C8-4127C2F2360E}" srcOrd="0" destOrd="0" parTransId="{796F97A6-26A0-4AD6-ACE3-C3BED7B77E13}" sibTransId="{73B824E8-D418-4040-B00C-34D7954DE277}"/>
    <dgm:cxn modelId="{B54BFB55-C04D-41CD-A0E8-0A584CA1E307}" srcId="{B9DE47C3-FCBD-4028-A098-A26A5B420F7D}" destId="{2987DBC7-B789-4CAA-826C-AB8BA3DADF10}" srcOrd="2" destOrd="0" parTransId="{FF6AA748-B773-49B6-A1A4-A3B939B2722A}" sibTransId="{3CC8A19D-6551-4486-B1B0-BF7857FEF798}"/>
    <dgm:cxn modelId="{9C42CB01-EEB1-4C85-BA48-9EB1B7EB869F}" type="presOf" srcId="{D3E68BE8-80A7-40A7-A17B-C92EEB5F2AAE}" destId="{A5CCEEA9-0E51-44F7-8107-8C957E9F061A}" srcOrd="0" destOrd="0" presId="urn:microsoft.com/office/officeart/2005/8/layout/chevron2"/>
    <dgm:cxn modelId="{1CEF80C8-0BA6-40FE-9AC5-BA9B8F68C23B}" type="presOf" srcId="{E06439FF-AF0F-4652-B5E7-ED6ACDEA9AD7}" destId="{811D3771-29E1-4708-8F41-39CDBE909069}" srcOrd="0" destOrd="0" presId="urn:microsoft.com/office/officeart/2005/8/layout/chevron2"/>
    <dgm:cxn modelId="{78E716F1-21F5-47AE-8FFC-397042F897D9}" type="presOf" srcId="{A019E9D2-4671-47AE-ADA2-0C426885FD7A}" destId="{0917521F-B679-413C-8C6E-0670B992F7F3}" srcOrd="0" destOrd="0" presId="urn:microsoft.com/office/officeart/2005/8/layout/chevron2"/>
    <dgm:cxn modelId="{A0B04DF7-47BB-4F75-B488-2DA1006C4659}" srcId="{A9F3E055-C6FB-46AC-B929-CC8C7265E314}" destId="{D3E68BE8-80A7-40A7-A17B-C92EEB5F2AAE}" srcOrd="2" destOrd="0" parTransId="{D0488DC3-6385-482A-A1DC-A7162BC27EB3}" sibTransId="{4A50F250-2343-4B51-9830-A58C98419495}"/>
    <dgm:cxn modelId="{0ABB2886-EA71-4915-9AC1-8E5A50DD3C42}" srcId="{A019E9D2-4671-47AE-ADA2-0C426885FD7A}" destId="{86A51D8F-E62D-4767-BA4E-331E677AB156}" srcOrd="1" destOrd="0" parTransId="{425A442A-4595-463E-9DBF-1078E507F7F5}" sibTransId="{94A11041-DD87-4D35-A7D4-0386D7AD9E1E}"/>
    <dgm:cxn modelId="{441C671F-9A6B-476F-950C-2B23E711E3EA}" srcId="{B9DE47C3-FCBD-4028-A098-A26A5B420F7D}" destId="{ACBF9108-A4BA-4289-B5AA-96B5B4764F3A}" srcOrd="1" destOrd="0" parTransId="{597A702C-33E4-4D24-A822-E6E954B267F8}" sibTransId="{EB5503D2-9748-414B-9388-32A0465D2C26}"/>
    <dgm:cxn modelId="{2C8CBB76-80D8-4FF6-ACCE-54CF4DB86E53}" type="presOf" srcId="{B9DE47C3-FCBD-4028-A098-A26A5B420F7D}" destId="{15169121-E336-4128-8EE6-9666596AACD9}" srcOrd="0" destOrd="0" presId="urn:microsoft.com/office/officeart/2005/8/layout/chevron2"/>
    <dgm:cxn modelId="{762D0A87-C5A1-4EA4-9AFE-E770D14B7B59}" srcId="{B9DE47C3-FCBD-4028-A098-A26A5B420F7D}" destId="{9C73FB30-4DD8-4197-952F-425CE8AB42E9}" srcOrd="0" destOrd="0" parTransId="{C27E6368-AF64-4A7F-AE4D-855E020BBE38}" sibTransId="{C3DE47D4-89DC-45BB-8C70-65D80D4442AD}"/>
    <dgm:cxn modelId="{9FD4E135-22F0-499D-AF59-0DAF79598B61}" srcId="{A9F3E055-C6FB-46AC-B929-CC8C7265E314}" destId="{A019E9D2-4671-47AE-ADA2-0C426885FD7A}" srcOrd="0" destOrd="0" parTransId="{33B37234-47E1-40DD-9E3F-FCC87F882BF5}" sibTransId="{A1A464F3-B71B-4A06-BEC2-1E1E44429D5F}"/>
    <dgm:cxn modelId="{D43C643E-3938-4DC5-BD6E-8C3D12F91D55}" type="presOf" srcId="{ACBF9108-A4BA-4289-B5AA-96B5B4764F3A}" destId="{C084482A-63E2-467C-9396-255AD0C9680A}" srcOrd="0" destOrd="1" presId="urn:microsoft.com/office/officeart/2005/8/layout/chevron2"/>
    <dgm:cxn modelId="{97778C16-0425-4080-A3B5-71719537C9B5}" type="presOf" srcId="{86A51D8F-E62D-4767-BA4E-331E677AB156}" destId="{12A5C5B8-D979-485D-8924-5CE08BA300FD}" srcOrd="0" destOrd="1" presId="urn:microsoft.com/office/officeart/2005/8/layout/chevron2"/>
    <dgm:cxn modelId="{B0BA7FE8-47ED-4449-8FE5-ED2106C3FC4B}" type="presParOf" srcId="{71002C01-DD23-4A72-AEC1-94760913EF88}" destId="{62841F49-098F-4EC7-A5CA-D4544850C6D8}" srcOrd="0" destOrd="0" presId="urn:microsoft.com/office/officeart/2005/8/layout/chevron2"/>
    <dgm:cxn modelId="{91D81207-06C6-48B8-9C7D-923B1DAE81CF}" type="presParOf" srcId="{62841F49-098F-4EC7-A5CA-D4544850C6D8}" destId="{0917521F-B679-413C-8C6E-0670B992F7F3}" srcOrd="0" destOrd="0" presId="urn:microsoft.com/office/officeart/2005/8/layout/chevron2"/>
    <dgm:cxn modelId="{BE0E2321-CE2B-4816-8A28-47AD9C608AF5}" type="presParOf" srcId="{62841F49-098F-4EC7-A5CA-D4544850C6D8}" destId="{12A5C5B8-D979-485D-8924-5CE08BA300FD}" srcOrd="1" destOrd="0" presId="urn:microsoft.com/office/officeart/2005/8/layout/chevron2"/>
    <dgm:cxn modelId="{EF35D076-E363-43F9-9997-05491B39C0D5}" type="presParOf" srcId="{71002C01-DD23-4A72-AEC1-94760913EF88}" destId="{372D8E02-5F8D-44B4-B0DD-86D2F3D0E71F}" srcOrd="1" destOrd="0" presId="urn:microsoft.com/office/officeart/2005/8/layout/chevron2"/>
    <dgm:cxn modelId="{D9F5E758-DD27-4F20-820D-47585D95EFE7}" type="presParOf" srcId="{71002C01-DD23-4A72-AEC1-94760913EF88}" destId="{545CAB65-ABFD-4F54-B092-E4021A85F909}" srcOrd="2" destOrd="0" presId="urn:microsoft.com/office/officeart/2005/8/layout/chevron2"/>
    <dgm:cxn modelId="{8A633D78-8F78-40C4-9B0E-04D7FF8B6230}" type="presParOf" srcId="{545CAB65-ABFD-4F54-B092-E4021A85F909}" destId="{15169121-E336-4128-8EE6-9666596AACD9}" srcOrd="0" destOrd="0" presId="urn:microsoft.com/office/officeart/2005/8/layout/chevron2"/>
    <dgm:cxn modelId="{6F5F0444-B825-483C-9D6D-2605DCDB9195}" type="presParOf" srcId="{545CAB65-ABFD-4F54-B092-E4021A85F909}" destId="{C084482A-63E2-467C-9396-255AD0C9680A}" srcOrd="1" destOrd="0" presId="urn:microsoft.com/office/officeart/2005/8/layout/chevron2"/>
    <dgm:cxn modelId="{623E84E4-DBEB-4E2A-BB13-814320B2F258}" type="presParOf" srcId="{71002C01-DD23-4A72-AEC1-94760913EF88}" destId="{1003017B-F46B-4B92-8A52-1A37AF36B38F}" srcOrd="3" destOrd="0" presId="urn:microsoft.com/office/officeart/2005/8/layout/chevron2"/>
    <dgm:cxn modelId="{B17A052B-46FB-4DA5-B86A-F4786CA03FB9}" type="presParOf" srcId="{71002C01-DD23-4A72-AEC1-94760913EF88}" destId="{EF137F35-CF13-4EEC-A673-549F4819F18A}" srcOrd="4" destOrd="0" presId="urn:microsoft.com/office/officeart/2005/8/layout/chevron2"/>
    <dgm:cxn modelId="{BF412FC0-1184-492E-9099-01A1F09FDB99}" type="presParOf" srcId="{EF137F35-CF13-4EEC-A673-549F4819F18A}" destId="{A5CCEEA9-0E51-44F7-8107-8C957E9F061A}" srcOrd="0" destOrd="0" presId="urn:microsoft.com/office/officeart/2005/8/layout/chevron2"/>
    <dgm:cxn modelId="{3821A599-1143-4C99-8501-34B54B300238}" type="presParOf" srcId="{EF137F35-CF13-4EEC-A673-549F4819F18A}" destId="{811D3771-29E1-4708-8F41-39CDBE90906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9F9C8F-EE09-4FF5-8709-7C6AD5577709}" type="doc">
      <dgm:prSet loTypeId="urn:microsoft.com/office/officeart/2005/8/layout/matrix1" loCatId="matrix" qsTypeId="urn:microsoft.com/office/officeart/2005/8/quickstyle/simple1" qsCatId="simple" csTypeId="urn:microsoft.com/office/officeart/2005/8/colors/accent6_2" csCatId="accent6" phldr="1"/>
      <dgm:spPr/>
      <dgm:t>
        <a:bodyPr/>
        <a:lstStyle/>
        <a:p>
          <a:endParaRPr lang="de-DE"/>
        </a:p>
      </dgm:t>
    </dgm:pt>
    <dgm:pt modelId="{87F31C43-D02E-4D2E-AFDF-0AB8AE77CD5C}">
      <dgm:prSet phldrT="[Text]"/>
      <dgm:spPr/>
      <dgm:t>
        <a:bodyPr/>
        <a:lstStyle/>
        <a:p>
          <a:r>
            <a:rPr lang="de-DE" b="1" dirty="0" err="1" smtClean="0"/>
            <a:t>standard</a:t>
          </a:r>
          <a:r>
            <a:rPr lang="de-DE" b="1" dirty="0" smtClean="0"/>
            <a:t> </a:t>
          </a:r>
          <a:r>
            <a:rPr lang="de-DE" b="1" dirty="0" err="1"/>
            <a:t>language</a:t>
          </a:r>
          <a:r>
            <a:rPr lang="de-DE" b="1" dirty="0"/>
            <a:t> </a:t>
          </a:r>
          <a:r>
            <a:rPr lang="de-DE" b="1" dirty="0" err="1"/>
            <a:t>courses</a:t>
          </a:r>
          <a:endParaRPr lang="de-DE" b="1" dirty="0"/>
        </a:p>
      </dgm:t>
    </dgm:pt>
    <dgm:pt modelId="{7C065FA2-6927-4872-BA7F-7A130625E76D}" type="parTrans" cxnId="{2E47B401-FA03-43B0-87E2-AACE5C78B098}">
      <dgm:prSet/>
      <dgm:spPr/>
      <dgm:t>
        <a:bodyPr/>
        <a:lstStyle/>
        <a:p>
          <a:endParaRPr lang="de-DE" b="1"/>
        </a:p>
      </dgm:t>
    </dgm:pt>
    <dgm:pt modelId="{544B6952-8677-4E6E-9AAB-453397386663}" type="sibTrans" cxnId="{2E47B401-FA03-43B0-87E2-AACE5C78B098}">
      <dgm:prSet/>
      <dgm:spPr/>
      <dgm:t>
        <a:bodyPr/>
        <a:lstStyle/>
        <a:p>
          <a:endParaRPr lang="de-DE" b="1"/>
        </a:p>
      </dgm:t>
    </dgm:pt>
    <dgm:pt modelId="{084A970A-54EC-4B76-BB97-7441E7BBC84B}">
      <dgm:prSet phldrT="[Text]" custT="1"/>
      <dgm:spPr/>
      <dgm:t>
        <a:bodyPr/>
        <a:lstStyle/>
        <a:p>
          <a:r>
            <a:rPr lang="de-DE" sz="2400" b="1" dirty="0" err="1"/>
            <a:t>vast</a:t>
          </a:r>
          <a:r>
            <a:rPr lang="de-DE" sz="2400" b="1" dirty="0"/>
            <a:t> </a:t>
          </a:r>
          <a:r>
            <a:rPr lang="de-DE" sz="2400" b="1" dirty="0" err="1"/>
            <a:t>experience</a:t>
          </a:r>
          <a:r>
            <a:rPr lang="de-DE" sz="2400" b="1" dirty="0"/>
            <a:t> in </a:t>
          </a:r>
          <a:r>
            <a:rPr lang="de-DE" sz="2400" b="1" dirty="0" err="1"/>
            <a:t>planning</a:t>
          </a:r>
          <a:r>
            <a:rPr lang="de-DE" sz="2400" b="1" dirty="0"/>
            <a:t> </a:t>
          </a:r>
          <a:r>
            <a:rPr lang="de-DE" sz="2400" b="1" dirty="0" err="1"/>
            <a:t>and</a:t>
          </a:r>
          <a:r>
            <a:rPr lang="de-DE" sz="2400" b="1" dirty="0"/>
            <a:t> </a:t>
          </a:r>
          <a:r>
            <a:rPr lang="de-DE" sz="2400" b="1" dirty="0" err="1"/>
            <a:t>conducting</a:t>
          </a:r>
          <a:r>
            <a:rPr lang="de-DE" sz="2400" b="1" dirty="0"/>
            <a:t> </a:t>
          </a:r>
          <a:r>
            <a:rPr lang="de-DE" sz="2400" b="1" dirty="0" err="1"/>
            <a:t>courses</a:t>
          </a:r>
          <a:endParaRPr lang="de-DE" sz="2400" b="1" dirty="0"/>
        </a:p>
      </dgm:t>
    </dgm:pt>
    <dgm:pt modelId="{51A35B40-A3A4-4F14-94A2-1B67F903FE37}" type="parTrans" cxnId="{BF595ED1-7F26-456C-BC58-A4281A2D1934}">
      <dgm:prSet/>
      <dgm:spPr/>
      <dgm:t>
        <a:bodyPr/>
        <a:lstStyle/>
        <a:p>
          <a:endParaRPr lang="de-DE" b="1"/>
        </a:p>
      </dgm:t>
    </dgm:pt>
    <dgm:pt modelId="{ABB9B397-81E5-46AE-BDCE-4653DDF3FA7A}" type="sibTrans" cxnId="{BF595ED1-7F26-456C-BC58-A4281A2D1934}">
      <dgm:prSet/>
      <dgm:spPr/>
      <dgm:t>
        <a:bodyPr/>
        <a:lstStyle/>
        <a:p>
          <a:endParaRPr lang="de-DE" b="1"/>
        </a:p>
      </dgm:t>
    </dgm:pt>
    <dgm:pt modelId="{CF96B8E9-42D3-4DD9-A436-3DA250D5604B}">
      <dgm:prSet phldrT="[Text]" custT="1"/>
      <dgm:spPr/>
      <dgm:t>
        <a:bodyPr/>
        <a:lstStyle/>
        <a:p>
          <a:r>
            <a:rPr lang="de-DE" sz="2400" b="1" dirty="0" err="1"/>
            <a:t>familiar</a:t>
          </a:r>
          <a:r>
            <a:rPr lang="de-DE" sz="2400" b="1" dirty="0"/>
            <a:t> </a:t>
          </a:r>
          <a:r>
            <a:rPr lang="de-DE" sz="2400" b="1" dirty="0" err="1"/>
            <a:t>clientele</a:t>
          </a:r>
          <a:r>
            <a:rPr lang="de-DE" sz="2400" b="1" dirty="0"/>
            <a:t> </a:t>
          </a:r>
          <a:r>
            <a:rPr lang="de-DE" sz="2400" b="1" dirty="0" err="1"/>
            <a:t>and</a:t>
          </a:r>
          <a:r>
            <a:rPr lang="de-DE" sz="2400" b="1" dirty="0"/>
            <a:t> </a:t>
          </a:r>
          <a:r>
            <a:rPr lang="de-DE" sz="2400" b="1" dirty="0" err="1"/>
            <a:t>their</a:t>
          </a:r>
          <a:r>
            <a:rPr lang="de-DE" sz="2400" b="1" dirty="0"/>
            <a:t> </a:t>
          </a:r>
          <a:r>
            <a:rPr lang="de-DE" sz="2400" b="1" dirty="0" err="1"/>
            <a:t>needs</a:t>
          </a:r>
          <a:endParaRPr lang="de-DE" sz="2400" b="1" dirty="0"/>
        </a:p>
      </dgm:t>
    </dgm:pt>
    <dgm:pt modelId="{CEDDCE2C-D6F1-4F41-A651-67E5732147E8}" type="parTrans" cxnId="{6FD5F7D2-96F0-4412-AC0B-830659091A45}">
      <dgm:prSet/>
      <dgm:spPr/>
      <dgm:t>
        <a:bodyPr/>
        <a:lstStyle/>
        <a:p>
          <a:endParaRPr lang="de-DE" b="1"/>
        </a:p>
      </dgm:t>
    </dgm:pt>
    <dgm:pt modelId="{492D0F66-1631-427F-B6C7-3CF848905871}" type="sibTrans" cxnId="{6FD5F7D2-96F0-4412-AC0B-830659091A45}">
      <dgm:prSet/>
      <dgm:spPr/>
      <dgm:t>
        <a:bodyPr/>
        <a:lstStyle/>
        <a:p>
          <a:endParaRPr lang="de-DE" b="1"/>
        </a:p>
      </dgm:t>
    </dgm:pt>
    <dgm:pt modelId="{360067E2-3F16-4164-8AFD-CA6C0BC2E7DF}">
      <dgm:prSet phldrT="[Text]" custT="1"/>
      <dgm:spPr/>
      <dgm:t>
        <a:bodyPr/>
        <a:lstStyle/>
        <a:p>
          <a:r>
            <a:rPr lang="de-DE" sz="2400" b="1" dirty="0" err="1"/>
            <a:t>highly</a:t>
          </a:r>
          <a:r>
            <a:rPr lang="de-DE" sz="2400" b="1" dirty="0"/>
            <a:t> </a:t>
          </a:r>
          <a:r>
            <a:rPr lang="de-DE" sz="2400" b="1" dirty="0" err="1"/>
            <a:t>qualified</a:t>
          </a:r>
          <a:r>
            <a:rPr lang="de-DE" sz="2400" b="1" dirty="0"/>
            <a:t> </a:t>
          </a:r>
          <a:r>
            <a:rPr lang="de-DE" sz="2400" b="1" dirty="0" err="1"/>
            <a:t>and</a:t>
          </a:r>
          <a:r>
            <a:rPr lang="de-DE" sz="2400" b="1" dirty="0"/>
            <a:t> well-</a:t>
          </a:r>
          <a:r>
            <a:rPr lang="de-DE" sz="2400" b="1" dirty="0" err="1"/>
            <a:t>trained</a:t>
          </a:r>
          <a:r>
            <a:rPr lang="de-DE" sz="2400" b="1" dirty="0"/>
            <a:t> </a:t>
          </a:r>
          <a:r>
            <a:rPr lang="de-DE" sz="2400" b="1" dirty="0" err="1"/>
            <a:t>teachers</a:t>
          </a:r>
          <a:endParaRPr lang="de-DE" sz="2400" b="1" dirty="0"/>
        </a:p>
      </dgm:t>
    </dgm:pt>
    <dgm:pt modelId="{591CD787-DFC2-4BE0-B36A-A6FF839BA8E8}" type="parTrans" cxnId="{5B69F8BA-80D1-4A6B-9EB3-B352B0DC0C55}">
      <dgm:prSet/>
      <dgm:spPr/>
      <dgm:t>
        <a:bodyPr/>
        <a:lstStyle/>
        <a:p>
          <a:endParaRPr lang="de-DE" b="1"/>
        </a:p>
      </dgm:t>
    </dgm:pt>
    <dgm:pt modelId="{BD288D8F-94D2-49E1-A94B-A7FC5D03D3B9}" type="sibTrans" cxnId="{5B69F8BA-80D1-4A6B-9EB3-B352B0DC0C55}">
      <dgm:prSet/>
      <dgm:spPr/>
      <dgm:t>
        <a:bodyPr/>
        <a:lstStyle/>
        <a:p>
          <a:endParaRPr lang="de-DE" b="1"/>
        </a:p>
      </dgm:t>
    </dgm:pt>
    <dgm:pt modelId="{8E1CFA7B-2C26-4732-8C59-98ED302CBC14}">
      <dgm:prSet phldrT="[Text]" custT="1"/>
      <dgm:spPr/>
      <dgm:t>
        <a:bodyPr/>
        <a:lstStyle/>
        <a:p>
          <a:r>
            <a:rPr lang="de-DE" sz="2400" b="1" dirty="0"/>
            <a:t>well-</a:t>
          </a:r>
          <a:r>
            <a:rPr lang="de-DE" sz="2400" b="1" dirty="0" err="1"/>
            <a:t>known</a:t>
          </a:r>
          <a:r>
            <a:rPr lang="de-DE" sz="2400" b="1" dirty="0"/>
            <a:t> </a:t>
          </a:r>
          <a:r>
            <a:rPr lang="de-DE" sz="2400" b="1" dirty="0" err="1"/>
            <a:t>infrastructure</a:t>
          </a:r>
          <a:r>
            <a:rPr lang="de-DE" sz="2400" b="1" dirty="0"/>
            <a:t> / </a:t>
          </a:r>
          <a:r>
            <a:rPr lang="de-DE" sz="2400" b="1" dirty="0" err="1"/>
            <a:t>training</a:t>
          </a:r>
          <a:r>
            <a:rPr lang="de-DE" sz="2400" b="1" dirty="0"/>
            <a:t> </a:t>
          </a:r>
          <a:r>
            <a:rPr lang="de-DE" sz="2400" b="1" dirty="0" err="1"/>
            <a:t>locations</a:t>
          </a:r>
          <a:endParaRPr lang="de-DE" sz="2400" b="1" dirty="0"/>
        </a:p>
      </dgm:t>
    </dgm:pt>
    <dgm:pt modelId="{B30E5DDE-C428-4747-BE00-A1FB4DB8F239}" type="parTrans" cxnId="{200EB363-B0AD-4E8D-BF8F-3F346F649BEF}">
      <dgm:prSet/>
      <dgm:spPr/>
      <dgm:t>
        <a:bodyPr/>
        <a:lstStyle/>
        <a:p>
          <a:endParaRPr lang="de-DE" b="1"/>
        </a:p>
      </dgm:t>
    </dgm:pt>
    <dgm:pt modelId="{8916294D-9A0C-4A37-9EA4-448E8DE29883}" type="sibTrans" cxnId="{200EB363-B0AD-4E8D-BF8F-3F346F649BEF}">
      <dgm:prSet/>
      <dgm:spPr/>
      <dgm:t>
        <a:bodyPr/>
        <a:lstStyle/>
        <a:p>
          <a:endParaRPr lang="de-DE" b="1"/>
        </a:p>
      </dgm:t>
    </dgm:pt>
    <dgm:pt modelId="{642DFA3D-9A4D-4ED4-9FB9-64096AE82856}" type="pres">
      <dgm:prSet presAssocID="{F39F9C8F-EE09-4FF5-8709-7C6AD5577709}" presName="diagram" presStyleCnt="0">
        <dgm:presLayoutVars>
          <dgm:chMax val="1"/>
          <dgm:dir/>
          <dgm:animLvl val="ctr"/>
          <dgm:resizeHandles val="exact"/>
        </dgm:presLayoutVars>
      </dgm:prSet>
      <dgm:spPr/>
      <dgm:t>
        <a:bodyPr/>
        <a:lstStyle/>
        <a:p>
          <a:endParaRPr lang="de-DE"/>
        </a:p>
      </dgm:t>
    </dgm:pt>
    <dgm:pt modelId="{71F4C09C-E648-4546-A5C6-3CBE2245C6DF}" type="pres">
      <dgm:prSet presAssocID="{F39F9C8F-EE09-4FF5-8709-7C6AD5577709}" presName="matrix" presStyleCnt="0"/>
      <dgm:spPr/>
    </dgm:pt>
    <dgm:pt modelId="{B886387C-7913-41A0-ABCF-36F8508FF326}" type="pres">
      <dgm:prSet presAssocID="{F39F9C8F-EE09-4FF5-8709-7C6AD5577709}" presName="tile1" presStyleLbl="node1" presStyleIdx="0" presStyleCnt="4"/>
      <dgm:spPr/>
      <dgm:t>
        <a:bodyPr/>
        <a:lstStyle/>
        <a:p>
          <a:endParaRPr lang="de-DE"/>
        </a:p>
      </dgm:t>
    </dgm:pt>
    <dgm:pt modelId="{E88F6B63-B6ED-400A-8992-56E4A6818943}" type="pres">
      <dgm:prSet presAssocID="{F39F9C8F-EE09-4FF5-8709-7C6AD5577709}" presName="tile1text" presStyleLbl="node1" presStyleIdx="0" presStyleCnt="4">
        <dgm:presLayoutVars>
          <dgm:chMax val="0"/>
          <dgm:chPref val="0"/>
          <dgm:bulletEnabled val="1"/>
        </dgm:presLayoutVars>
      </dgm:prSet>
      <dgm:spPr/>
      <dgm:t>
        <a:bodyPr/>
        <a:lstStyle/>
        <a:p>
          <a:endParaRPr lang="de-DE"/>
        </a:p>
      </dgm:t>
    </dgm:pt>
    <dgm:pt modelId="{FCD263A2-6CB6-458C-906E-A8C0E8AD37DB}" type="pres">
      <dgm:prSet presAssocID="{F39F9C8F-EE09-4FF5-8709-7C6AD5577709}" presName="tile2" presStyleLbl="node1" presStyleIdx="1" presStyleCnt="4"/>
      <dgm:spPr/>
      <dgm:t>
        <a:bodyPr/>
        <a:lstStyle/>
        <a:p>
          <a:endParaRPr lang="de-DE"/>
        </a:p>
      </dgm:t>
    </dgm:pt>
    <dgm:pt modelId="{BDC25145-1824-4F54-A79F-850B975415F8}" type="pres">
      <dgm:prSet presAssocID="{F39F9C8F-EE09-4FF5-8709-7C6AD5577709}" presName="tile2text" presStyleLbl="node1" presStyleIdx="1" presStyleCnt="4">
        <dgm:presLayoutVars>
          <dgm:chMax val="0"/>
          <dgm:chPref val="0"/>
          <dgm:bulletEnabled val="1"/>
        </dgm:presLayoutVars>
      </dgm:prSet>
      <dgm:spPr/>
      <dgm:t>
        <a:bodyPr/>
        <a:lstStyle/>
        <a:p>
          <a:endParaRPr lang="de-DE"/>
        </a:p>
      </dgm:t>
    </dgm:pt>
    <dgm:pt modelId="{26514678-C8CF-4858-A277-7060990AEB59}" type="pres">
      <dgm:prSet presAssocID="{F39F9C8F-EE09-4FF5-8709-7C6AD5577709}" presName="tile3" presStyleLbl="node1" presStyleIdx="2" presStyleCnt="4"/>
      <dgm:spPr/>
      <dgm:t>
        <a:bodyPr/>
        <a:lstStyle/>
        <a:p>
          <a:endParaRPr lang="de-DE"/>
        </a:p>
      </dgm:t>
    </dgm:pt>
    <dgm:pt modelId="{36CF14E4-1C82-4039-9A1A-E9DEC5A2A686}" type="pres">
      <dgm:prSet presAssocID="{F39F9C8F-EE09-4FF5-8709-7C6AD5577709}" presName="tile3text" presStyleLbl="node1" presStyleIdx="2" presStyleCnt="4">
        <dgm:presLayoutVars>
          <dgm:chMax val="0"/>
          <dgm:chPref val="0"/>
          <dgm:bulletEnabled val="1"/>
        </dgm:presLayoutVars>
      </dgm:prSet>
      <dgm:spPr/>
      <dgm:t>
        <a:bodyPr/>
        <a:lstStyle/>
        <a:p>
          <a:endParaRPr lang="de-DE"/>
        </a:p>
      </dgm:t>
    </dgm:pt>
    <dgm:pt modelId="{9E8DE301-125C-4396-A97E-DD9D21E7279C}" type="pres">
      <dgm:prSet presAssocID="{F39F9C8F-EE09-4FF5-8709-7C6AD5577709}" presName="tile4" presStyleLbl="node1" presStyleIdx="3" presStyleCnt="4" custLinFactNeighborX="1586" custLinFactNeighborY="-776"/>
      <dgm:spPr/>
      <dgm:t>
        <a:bodyPr/>
        <a:lstStyle/>
        <a:p>
          <a:endParaRPr lang="de-DE"/>
        </a:p>
      </dgm:t>
    </dgm:pt>
    <dgm:pt modelId="{A3599A7F-50D5-48D4-9855-A075D485D515}" type="pres">
      <dgm:prSet presAssocID="{F39F9C8F-EE09-4FF5-8709-7C6AD5577709}" presName="tile4text" presStyleLbl="node1" presStyleIdx="3" presStyleCnt="4">
        <dgm:presLayoutVars>
          <dgm:chMax val="0"/>
          <dgm:chPref val="0"/>
          <dgm:bulletEnabled val="1"/>
        </dgm:presLayoutVars>
      </dgm:prSet>
      <dgm:spPr/>
      <dgm:t>
        <a:bodyPr/>
        <a:lstStyle/>
        <a:p>
          <a:endParaRPr lang="de-DE"/>
        </a:p>
      </dgm:t>
    </dgm:pt>
    <dgm:pt modelId="{CE1200DC-9360-42B9-934C-545E51B9B6B3}" type="pres">
      <dgm:prSet presAssocID="{F39F9C8F-EE09-4FF5-8709-7C6AD5577709}" presName="centerTile" presStyleLbl="fgShp" presStyleIdx="0" presStyleCnt="1" custScaleX="131285" custScaleY="124468">
        <dgm:presLayoutVars>
          <dgm:chMax val="0"/>
          <dgm:chPref val="0"/>
        </dgm:presLayoutVars>
      </dgm:prSet>
      <dgm:spPr/>
      <dgm:t>
        <a:bodyPr/>
        <a:lstStyle/>
        <a:p>
          <a:endParaRPr lang="de-DE"/>
        </a:p>
      </dgm:t>
    </dgm:pt>
  </dgm:ptLst>
  <dgm:cxnLst>
    <dgm:cxn modelId="{86EF5159-0994-4238-A79E-2F6B2A528276}" type="presOf" srcId="{F39F9C8F-EE09-4FF5-8709-7C6AD5577709}" destId="{642DFA3D-9A4D-4ED4-9FB9-64096AE82856}" srcOrd="0" destOrd="0" presId="urn:microsoft.com/office/officeart/2005/8/layout/matrix1"/>
    <dgm:cxn modelId="{1D28BE75-1352-4A97-B957-F4CFF6E62A28}" type="presOf" srcId="{8E1CFA7B-2C26-4732-8C59-98ED302CBC14}" destId="{A3599A7F-50D5-48D4-9855-A075D485D515}" srcOrd="1" destOrd="0" presId="urn:microsoft.com/office/officeart/2005/8/layout/matrix1"/>
    <dgm:cxn modelId="{5B69F8BA-80D1-4A6B-9EB3-B352B0DC0C55}" srcId="{87F31C43-D02E-4D2E-AFDF-0AB8AE77CD5C}" destId="{360067E2-3F16-4164-8AFD-CA6C0BC2E7DF}" srcOrd="2" destOrd="0" parTransId="{591CD787-DFC2-4BE0-B36A-A6FF839BA8E8}" sibTransId="{BD288D8F-94D2-49E1-A94B-A7FC5D03D3B9}"/>
    <dgm:cxn modelId="{C1681022-0699-49BF-B42B-24E26D4982DB}" type="presOf" srcId="{CF96B8E9-42D3-4DD9-A436-3DA250D5604B}" destId="{BDC25145-1824-4F54-A79F-850B975415F8}" srcOrd="1" destOrd="0" presId="urn:microsoft.com/office/officeart/2005/8/layout/matrix1"/>
    <dgm:cxn modelId="{2E47B401-FA03-43B0-87E2-AACE5C78B098}" srcId="{F39F9C8F-EE09-4FF5-8709-7C6AD5577709}" destId="{87F31C43-D02E-4D2E-AFDF-0AB8AE77CD5C}" srcOrd="0" destOrd="0" parTransId="{7C065FA2-6927-4872-BA7F-7A130625E76D}" sibTransId="{544B6952-8677-4E6E-9AAB-453397386663}"/>
    <dgm:cxn modelId="{E1099D6B-2CBF-4C9C-9CF3-3B507320278F}" type="presOf" srcId="{084A970A-54EC-4B76-BB97-7441E7BBC84B}" destId="{E88F6B63-B6ED-400A-8992-56E4A6818943}" srcOrd="1" destOrd="0" presId="urn:microsoft.com/office/officeart/2005/8/layout/matrix1"/>
    <dgm:cxn modelId="{A05C15A2-AB62-492B-AD39-BF640290B4A7}" type="presOf" srcId="{87F31C43-D02E-4D2E-AFDF-0AB8AE77CD5C}" destId="{CE1200DC-9360-42B9-934C-545E51B9B6B3}" srcOrd="0" destOrd="0" presId="urn:microsoft.com/office/officeart/2005/8/layout/matrix1"/>
    <dgm:cxn modelId="{46DD623B-87B2-4D37-8411-674506821BE4}" type="presOf" srcId="{8E1CFA7B-2C26-4732-8C59-98ED302CBC14}" destId="{9E8DE301-125C-4396-A97E-DD9D21E7279C}" srcOrd="0" destOrd="0" presId="urn:microsoft.com/office/officeart/2005/8/layout/matrix1"/>
    <dgm:cxn modelId="{619A09FE-B82B-4A27-96B5-8D70D49AA3C2}" type="presOf" srcId="{360067E2-3F16-4164-8AFD-CA6C0BC2E7DF}" destId="{26514678-C8CF-4858-A277-7060990AEB59}" srcOrd="0" destOrd="0" presId="urn:microsoft.com/office/officeart/2005/8/layout/matrix1"/>
    <dgm:cxn modelId="{200EB363-B0AD-4E8D-BF8F-3F346F649BEF}" srcId="{87F31C43-D02E-4D2E-AFDF-0AB8AE77CD5C}" destId="{8E1CFA7B-2C26-4732-8C59-98ED302CBC14}" srcOrd="3" destOrd="0" parTransId="{B30E5DDE-C428-4747-BE00-A1FB4DB8F239}" sibTransId="{8916294D-9A0C-4A37-9EA4-448E8DE29883}"/>
    <dgm:cxn modelId="{E3F584A2-EBC6-467A-AE24-3502657EDBA6}" type="presOf" srcId="{360067E2-3F16-4164-8AFD-CA6C0BC2E7DF}" destId="{36CF14E4-1C82-4039-9A1A-E9DEC5A2A686}" srcOrd="1" destOrd="0" presId="urn:microsoft.com/office/officeart/2005/8/layout/matrix1"/>
    <dgm:cxn modelId="{6FD5F7D2-96F0-4412-AC0B-830659091A45}" srcId="{87F31C43-D02E-4D2E-AFDF-0AB8AE77CD5C}" destId="{CF96B8E9-42D3-4DD9-A436-3DA250D5604B}" srcOrd="1" destOrd="0" parTransId="{CEDDCE2C-D6F1-4F41-A651-67E5732147E8}" sibTransId="{492D0F66-1631-427F-B6C7-3CF848905871}"/>
    <dgm:cxn modelId="{BF595ED1-7F26-456C-BC58-A4281A2D1934}" srcId="{87F31C43-D02E-4D2E-AFDF-0AB8AE77CD5C}" destId="{084A970A-54EC-4B76-BB97-7441E7BBC84B}" srcOrd="0" destOrd="0" parTransId="{51A35B40-A3A4-4F14-94A2-1B67F903FE37}" sibTransId="{ABB9B397-81E5-46AE-BDCE-4653DDF3FA7A}"/>
    <dgm:cxn modelId="{4D9FA467-A698-43A6-ABCC-6CA4800F71E4}" type="presOf" srcId="{084A970A-54EC-4B76-BB97-7441E7BBC84B}" destId="{B886387C-7913-41A0-ABCF-36F8508FF326}" srcOrd="0" destOrd="0" presId="urn:microsoft.com/office/officeart/2005/8/layout/matrix1"/>
    <dgm:cxn modelId="{2443BAB1-4485-410F-B031-2A8524CAE195}" type="presOf" srcId="{CF96B8E9-42D3-4DD9-A436-3DA250D5604B}" destId="{FCD263A2-6CB6-458C-906E-A8C0E8AD37DB}" srcOrd="0" destOrd="0" presId="urn:microsoft.com/office/officeart/2005/8/layout/matrix1"/>
    <dgm:cxn modelId="{E0CEBF5C-4787-4D33-955F-7233C4C38F97}" type="presParOf" srcId="{642DFA3D-9A4D-4ED4-9FB9-64096AE82856}" destId="{71F4C09C-E648-4546-A5C6-3CBE2245C6DF}" srcOrd="0" destOrd="0" presId="urn:microsoft.com/office/officeart/2005/8/layout/matrix1"/>
    <dgm:cxn modelId="{35E218AA-E498-4BB2-81AA-E5B5C3749320}" type="presParOf" srcId="{71F4C09C-E648-4546-A5C6-3CBE2245C6DF}" destId="{B886387C-7913-41A0-ABCF-36F8508FF326}" srcOrd="0" destOrd="0" presId="urn:microsoft.com/office/officeart/2005/8/layout/matrix1"/>
    <dgm:cxn modelId="{32455717-DF00-4ABE-A9FF-90C8AE651CFB}" type="presParOf" srcId="{71F4C09C-E648-4546-A5C6-3CBE2245C6DF}" destId="{E88F6B63-B6ED-400A-8992-56E4A6818943}" srcOrd="1" destOrd="0" presId="urn:microsoft.com/office/officeart/2005/8/layout/matrix1"/>
    <dgm:cxn modelId="{D749A9CC-6C45-4E98-A786-4687AD666AD2}" type="presParOf" srcId="{71F4C09C-E648-4546-A5C6-3CBE2245C6DF}" destId="{FCD263A2-6CB6-458C-906E-A8C0E8AD37DB}" srcOrd="2" destOrd="0" presId="urn:microsoft.com/office/officeart/2005/8/layout/matrix1"/>
    <dgm:cxn modelId="{4997C8FD-84D5-4F13-8A43-79C99DF7C377}" type="presParOf" srcId="{71F4C09C-E648-4546-A5C6-3CBE2245C6DF}" destId="{BDC25145-1824-4F54-A79F-850B975415F8}" srcOrd="3" destOrd="0" presId="urn:microsoft.com/office/officeart/2005/8/layout/matrix1"/>
    <dgm:cxn modelId="{104D452A-C7B1-4251-9FDC-25E10F1388D1}" type="presParOf" srcId="{71F4C09C-E648-4546-A5C6-3CBE2245C6DF}" destId="{26514678-C8CF-4858-A277-7060990AEB59}" srcOrd="4" destOrd="0" presId="urn:microsoft.com/office/officeart/2005/8/layout/matrix1"/>
    <dgm:cxn modelId="{F84CFE3B-A3BA-46A0-8EDA-4F53F3F818B7}" type="presParOf" srcId="{71F4C09C-E648-4546-A5C6-3CBE2245C6DF}" destId="{36CF14E4-1C82-4039-9A1A-E9DEC5A2A686}" srcOrd="5" destOrd="0" presId="urn:microsoft.com/office/officeart/2005/8/layout/matrix1"/>
    <dgm:cxn modelId="{D9159571-0854-439E-B80A-CB8D1476CEBC}" type="presParOf" srcId="{71F4C09C-E648-4546-A5C6-3CBE2245C6DF}" destId="{9E8DE301-125C-4396-A97E-DD9D21E7279C}" srcOrd="6" destOrd="0" presId="urn:microsoft.com/office/officeart/2005/8/layout/matrix1"/>
    <dgm:cxn modelId="{F0640B0E-6260-4DCF-A737-8C33C7176C5C}" type="presParOf" srcId="{71F4C09C-E648-4546-A5C6-3CBE2245C6DF}" destId="{A3599A7F-50D5-48D4-9855-A075D485D515}" srcOrd="7" destOrd="0" presId="urn:microsoft.com/office/officeart/2005/8/layout/matrix1"/>
    <dgm:cxn modelId="{CE758F79-C339-4C2D-9BD8-3299B7F1D865}" type="presParOf" srcId="{642DFA3D-9A4D-4ED4-9FB9-64096AE82856}" destId="{CE1200DC-9360-42B9-934C-545E51B9B6B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5E6727-EEA3-4D3B-B14E-B6C43443A3C8}" type="doc">
      <dgm:prSet loTypeId="urn:microsoft.com/office/officeart/2005/8/layout/hList3" loCatId="list" qsTypeId="urn:microsoft.com/office/officeart/2005/8/quickstyle/simple1" qsCatId="simple" csTypeId="urn:microsoft.com/office/officeart/2005/8/colors/accent2_2" csCatId="accent2" phldr="1"/>
      <dgm:spPr/>
      <dgm:t>
        <a:bodyPr/>
        <a:lstStyle/>
        <a:p>
          <a:endParaRPr lang="de-DE"/>
        </a:p>
      </dgm:t>
    </dgm:pt>
    <dgm:pt modelId="{1695015D-01FD-4B2C-BF82-1A970461AA73}">
      <dgm:prSet phldrT="[Text]"/>
      <dgm:spPr/>
      <dgm:t>
        <a:bodyPr/>
        <a:lstStyle/>
        <a:p>
          <a:r>
            <a:rPr lang="de-DE" b="1" dirty="0"/>
            <a:t>sample </a:t>
          </a:r>
          <a:r>
            <a:rPr lang="de-DE" b="1" dirty="0" err="1"/>
            <a:t>standard</a:t>
          </a:r>
          <a:r>
            <a:rPr lang="de-DE" b="1" dirty="0"/>
            <a:t> </a:t>
          </a:r>
          <a:r>
            <a:rPr lang="de-DE" b="1" dirty="0" err="1"/>
            <a:t>language</a:t>
          </a:r>
          <a:r>
            <a:rPr lang="de-DE" b="1" dirty="0"/>
            <a:t> </a:t>
          </a:r>
          <a:r>
            <a:rPr lang="de-DE" b="1" dirty="0" err="1"/>
            <a:t>courses</a:t>
          </a:r>
          <a:endParaRPr lang="de-DE" b="1" dirty="0"/>
        </a:p>
      </dgm:t>
    </dgm:pt>
    <dgm:pt modelId="{5A324D93-F9DB-422F-BD84-3E102EF9BEA2}" type="parTrans" cxnId="{D08516B7-8B0E-484D-AC00-F696320F0286}">
      <dgm:prSet/>
      <dgm:spPr/>
      <dgm:t>
        <a:bodyPr/>
        <a:lstStyle/>
        <a:p>
          <a:endParaRPr lang="de-DE"/>
        </a:p>
      </dgm:t>
    </dgm:pt>
    <dgm:pt modelId="{259981B6-5D0E-4E40-81E7-EA19506E1BB7}" type="sibTrans" cxnId="{D08516B7-8B0E-484D-AC00-F696320F0286}">
      <dgm:prSet/>
      <dgm:spPr/>
      <dgm:t>
        <a:bodyPr/>
        <a:lstStyle/>
        <a:p>
          <a:endParaRPr lang="de-DE"/>
        </a:p>
      </dgm:t>
    </dgm:pt>
    <dgm:pt modelId="{A47BD91E-D378-44C9-B2DC-893C23ABF2CC}">
      <dgm:prSet phldrT="[Text]"/>
      <dgm:spPr/>
      <dgm:t>
        <a:bodyPr/>
        <a:lstStyle/>
        <a:p>
          <a:r>
            <a:rPr lang="de-DE" b="1" dirty="0" err="1"/>
            <a:t>career</a:t>
          </a:r>
          <a:r>
            <a:rPr lang="de-DE" b="1" dirty="0"/>
            <a:t> </a:t>
          </a:r>
          <a:r>
            <a:rPr lang="de-DE" b="1" dirty="0" err="1"/>
            <a:t>and</a:t>
          </a:r>
          <a:r>
            <a:rPr lang="de-DE" b="1" dirty="0"/>
            <a:t> </a:t>
          </a:r>
          <a:r>
            <a:rPr lang="de-DE" b="1" dirty="0" err="1"/>
            <a:t>job</a:t>
          </a:r>
          <a:r>
            <a:rPr lang="de-DE" b="1" dirty="0"/>
            <a:t> </a:t>
          </a:r>
          <a:r>
            <a:rPr lang="de-DE" b="1" dirty="0" err="1"/>
            <a:t>qualification</a:t>
          </a:r>
          <a:r>
            <a:rPr lang="de-DE" b="1" dirty="0"/>
            <a:t> </a:t>
          </a:r>
          <a:r>
            <a:rPr lang="de-DE" b="1" dirty="0" err="1"/>
            <a:t>training</a:t>
          </a:r>
          <a:endParaRPr lang="de-DE" b="1" dirty="0"/>
        </a:p>
        <a:p>
          <a:r>
            <a:rPr lang="de-DE" dirty="0" err="1"/>
            <a:t>mandatory</a:t>
          </a:r>
          <a:r>
            <a:rPr lang="de-DE" dirty="0"/>
            <a:t> </a:t>
          </a:r>
          <a:r>
            <a:rPr lang="de-DE" dirty="0" err="1"/>
            <a:t>career</a:t>
          </a:r>
          <a:r>
            <a:rPr lang="de-DE" dirty="0"/>
            <a:t> </a:t>
          </a:r>
          <a:r>
            <a:rPr lang="de-DE" dirty="0" err="1"/>
            <a:t>language</a:t>
          </a:r>
          <a:r>
            <a:rPr lang="de-DE" dirty="0"/>
            <a:t> </a:t>
          </a:r>
          <a:r>
            <a:rPr lang="de-DE" dirty="0" err="1"/>
            <a:t>training</a:t>
          </a:r>
          <a:endParaRPr lang="de-DE" dirty="0"/>
        </a:p>
        <a:p>
          <a:r>
            <a:rPr lang="de-DE" dirty="0"/>
            <a:t>e.g. </a:t>
          </a:r>
          <a:r>
            <a:rPr lang="de-DE" dirty="0" err="1"/>
            <a:t>language</a:t>
          </a:r>
          <a:r>
            <a:rPr lang="de-DE" dirty="0"/>
            <a:t> </a:t>
          </a:r>
          <a:r>
            <a:rPr lang="de-DE" dirty="0" err="1"/>
            <a:t>training</a:t>
          </a:r>
          <a:r>
            <a:rPr lang="de-DE" dirty="0"/>
            <a:t> </a:t>
          </a:r>
          <a:r>
            <a:rPr lang="de-DE" dirty="0" err="1"/>
            <a:t>for</a:t>
          </a:r>
          <a:r>
            <a:rPr lang="de-DE" dirty="0"/>
            <a:t> </a:t>
          </a:r>
          <a:r>
            <a:rPr lang="de-DE" dirty="0" err="1"/>
            <a:t>officers</a:t>
          </a:r>
          <a:r>
            <a:rPr lang="de-DE" dirty="0"/>
            <a:t> SLP </a:t>
          </a:r>
          <a:r>
            <a:rPr lang="de-DE" dirty="0" smtClean="0"/>
            <a:t>3332</a:t>
          </a:r>
          <a:endParaRPr lang="de-DE" dirty="0"/>
        </a:p>
        <a:p>
          <a:r>
            <a:rPr lang="de-DE" dirty="0"/>
            <a:t>e.g. </a:t>
          </a:r>
          <a:r>
            <a:rPr lang="de-DE" dirty="0" err="1"/>
            <a:t>language</a:t>
          </a:r>
          <a:r>
            <a:rPr lang="de-DE" dirty="0"/>
            <a:t> </a:t>
          </a:r>
          <a:r>
            <a:rPr lang="de-DE" dirty="0" err="1"/>
            <a:t>training</a:t>
          </a:r>
          <a:r>
            <a:rPr lang="de-DE" dirty="0"/>
            <a:t> </a:t>
          </a:r>
          <a:r>
            <a:rPr lang="de-DE" dirty="0" err="1"/>
            <a:t>for</a:t>
          </a:r>
          <a:r>
            <a:rPr lang="de-DE" dirty="0"/>
            <a:t> NCOs SLP </a:t>
          </a:r>
          <a:r>
            <a:rPr lang="de-DE" dirty="0" smtClean="0"/>
            <a:t>2221</a:t>
          </a:r>
          <a:endParaRPr lang="de-DE" dirty="0"/>
        </a:p>
        <a:p>
          <a:r>
            <a:rPr lang="de-DE" dirty="0">
              <a:hlinkClick xmlns:r="http://schemas.openxmlformats.org/officeDocument/2006/relationships" r:id="rId1" action="ppaction://hlinkfile"/>
            </a:rPr>
            <a:t>Locations Federal Office </a:t>
          </a:r>
          <a:r>
            <a:rPr lang="de-DE" dirty="0" err="1">
              <a:hlinkClick xmlns:r="http://schemas.openxmlformats.org/officeDocument/2006/relationships" r:id="rId1" action="ppaction://hlinkfile"/>
            </a:rPr>
            <a:t>of</a:t>
          </a:r>
          <a:r>
            <a:rPr lang="de-DE" dirty="0">
              <a:hlinkClick xmlns:r="http://schemas.openxmlformats.org/officeDocument/2006/relationships" r:id="rId1" action="ppaction://hlinkfile"/>
            </a:rPr>
            <a:t> </a:t>
          </a:r>
          <a:r>
            <a:rPr lang="de-DE" dirty="0" err="1">
              <a:hlinkClick xmlns:r="http://schemas.openxmlformats.org/officeDocument/2006/relationships" r:id="rId1" action="ppaction://hlinkfile"/>
            </a:rPr>
            <a:t>Languages</a:t>
          </a:r>
          <a:endParaRPr lang="de-DE" dirty="0"/>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434888D8-0850-4360-98A1-2447DE4B779A}" type="parTrans" cxnId="{A9491FDD-712E-4232-8584-D36D23511A5C}">
      <dgm:prSet/>
      <dgm:spPr/>
      <dgm:t>
        <a:bodyPr/>
        <a:lstStyle/>
        <a:p>
          <a:endParaRPr lang="de-DE"/>
        </a:p>
      </dgm:t>
    </dgm:pt>
    <dgm:pt modelId="{923975CD-5482-4E57-B341-3C41A6CDB46E}" type="sibTrans" cxnId="{A9491FDD-712E-4232-8584-D36D23511A5C}">
      <dgm:prSet/>
      <dgm:spPr/>
      <dgm:t>
        <a:bodyPr/>
        <a:lstStyle/>
        <a:p>
          <a:endParaRPr lang="de-DE"/>
        </a:p>
      </dgm:t>
    </dgm:pt>
    <dgm:pt modelId="{FF740E43-8DCD-4BAB-9562-D211890532C8}">
      <dgm:prSet phldrT="[Text]" custT="1"/>
      <dgm:spPr/>
      <dgm:t>
        <a:bodyPr/>
        <a:lstStyle/>
        <a:p>
          <a:r>
            <a:rPr lang="de-DE" sz="1500" b="1" dirty="0" err="1"/>
            <a:t>language</a:t>
          </a:r>
          <a:r>
            <a:rPr lang="de-DE" sz="1500" b="1" dirty="0"/>
            <a:t> </a:t>
          </a:r>
          <a:r>
            <a:rPr lang="de-DE" sz="1500" b="1" dirty="0" err="1"/>
            <a:t>training</a:t>
          </a:r>
          <a:r>
            <a:rPr lang="de-DE" sz="1500" b="1" dirty="0"/>
            <a:t> </a:t>
          </a:r>
          <a:r>
            <a:rPr lang="de-DE" sz="1500" b="1" dirty="0" err="1"/>
            <a:t>for</a:t>
          </a:r>
          <a:r>
            <a:rPr lang="de-DE" sz="1500" b="1" dirty="0"/>
            <a:t> </a:t>
          </a:r>
          <a:r>
            <a:rPr lang="de-DE" sz="1500" b="1" dirty="0" err="1"/>
            <a:t>special</a:t>
          </a:r>
          <a:r>
            <a:rPr lang="de-DE" sz="1500" b="1" dirty="0"/>
            <a:t> </a:t>
          </a:r>
          <a:r>
            <a:rPr lang="de-DE" sz="1500" b="1" dirty="0" err="1"/>
            <a:t>purposes</a:t>
          </a:r>
          <a:endParaRPr lang="de-DE" sz="1500" b="1" dirty="0"/>
        </a:p>
        <a:p>
          <a:endParaRPr lang="de-DE" sz="1500" dirty="0"/>
        </a:p>
        <a:p>
          <a:r>
            <a:rPr lang="de-DE" sz="1500" dirty="0"/>
            <a:t>e.g. </a:t>
          </a:r>
          <a:r>
            <a:rPr lang="de-DE" sz="1500" dirty="0" err="1"/>
            <a:t>technical</a:t>
          </a:r>
          <a:r>
            <a:rPr lang="de-DE" sz="1500" dirty="0"/>
            <a:t> </a:t>
          </a:r>
          <a:r>
            <a:rPr lang="de-DE" sz="1500" dirty="0" err="1"/>
            <a:t>language</a:t>
          </a:r>
          <a:r>
            <a:rPr lang="de-DE" sz="1500" dirty="0"/>
            <a:t> </a:t>
          </a:r>
          <a:r>
            <a:rPr lang="de-DE" sz="1500" dirty="0" err="1"/>
            <a:t>courses</a:t>
          </a:r>
          <a:endParaRPr lang="de-DE" sz="1500" dirty="0"/>
        </a:p>
        <a:p>
          <a:endParaRPr lang="de-DE" sz="800" dirty="0"/>
        </a:p>
        <a:p>
          <a:endParaRPr lang="de-DE" sz="800" dirty="0"/>
        </a:p>
        <a:p>
          <a:endParaRPr lang="de-DE" sz="800" dirty="0"/>
        </a:p>
        <a:p>
          <a:endParaRPr lang="de-DE" sz="800" dirty="0"/>
        </a:p>
        <a:p>
          <a:endParaRPr lang="de-DE" sz="800" dirty="0"/>
        </a:p>
        <a:p>
          <a:endParaRPr lang="de-DE" sz="800" dirty="0"/>
        </a:p>
        <a:p>
          <a:endParaRPr lang="de-DE" sz="800" dirty="0"/>
        </a:p>
      </dgm:t>
    </dgm:pt>
    <dgm:pt modelId="{B9ED3DBF-6CCB-4271-BA78-250405D57FE9}" type="parTrans" cxnId="{B69D61E0-B1A0-4681-9D3C-4A2AD122E8A7}">
      <dgm:prSet/>
      <dgm:spPr/>
      <dgm:t>
        <a:bodyPr/>
        <a:lstStyle/>
        <a:p>
          <a:endParaRPr lang="de-DE"/>
        </a:p>
      </dgm:t>
    </dgm:pt>
    <dgm:pt modelId="{49ADE8ED-AC9C-4BFB-AE04-B45DD80BB914}" type="sibTrans" cxnId="{B69D61E0-B1A0-4681-9D3C-4A2AD122E8A7}">
      <dgm:prSet/>
      <dgm:spPr/>
      <dgm:t>
        <a:bodyPr/>
        <a:lstStyle/>
        <a:p>
          <a:endParaRPr lang="de-DE"/>
        </a:p>
      </dgm:t>
    </dgm:pt>
    <dgm:pt modelId="{9BD8B958-E739-44DE-8B55-ABDD1CBCD2CF}">
      <dgm:prSet phldrT="[Text]"/>
      <dgm:spPr/>
      <dgm:t>
        <a:bodyPr/>
        <a:lstStyle/>
        <a:p>
          <a:r>
            <a:rPr lang="de-DE" b="1" dirty="0" err="1"/>
            <a:t>pre-deployment</a:t>
          </a:r>
          <a:r>
            <a:rPr lang="de-DE" b="1" dirty="0"/>
            <a:t> </a:t>
          </a:r>
          <a:r>
            <a:rPr lang="de-DE" b="1" dirty="0" err="1"/>
            <a:t>training</a:t>
          </a:r>
          <a:endParaRPr lang="de-DE" b="1" dirty="0"/>
        </a:p>
        <a:p>
          <a:endParaRPr lang="de-DE" b="1" dirty="0"/>
        </a:p>
        <a:p>
          <a:r>
            <a:rPr lang="de-DE" dirty="0"/>
            <a:t>e.g. English </a:t>
          </a:r>
          <a:r>
            <a:rPr lang="de-DE" dirty="0" err="1"/>
            <a:t>for</a:t>
          </a:r>
          <a:r>
            <a:rPr lang="de-DE" dirty="0"/>
            <a:t> Military </a:t>
          </a:r>
          <a:r>
            <a:rPr lang="de-DE" dirty="0" err="1"/>
            <a:t>Experts</a:t>
          </a:r>
          <a:r>
            <a:rPr lang="de-DE" dirty="0"/>
            <a:t> on </a:t>
          </a:r>
          <a:r>
            <a:rPr lang="de-DE" dirty="0" err="1"/>
            <a:t>Missions</a:t>
          </a:r>
          <a:endParaRPr lang="de-DE" dirty="0"/>
        </a:p>
        <a:p>
          <a:endParaRPr lang="de-DE" dirty="0"/>
        </a:p>
        <a:p>
          <a:endParaRPr lang="de-DE" dirty="0"/>
        </a:p>
        <a:p>
          <a:endParaRPr lang="de-DE" dirty="0"/>
        </a:p>
      </dgm:t>
    </dgm:pt>
    <dgm:pt modelId="{BA05DB5A-E459-499B-B509-020219A8BB91}" type="parTrans" cxnId="{4DB3568E-4EE2-4776-B737-DE710BC8E1CC}">
      <dgm:prSet/>
      <dgm:spPr/>
      <dgm:t>
        <a:bodyPr/>
        <a:lstStyle/>
        <a:p>
          <a:endParaRPr lang="de-DE"/>
        </a:p>
      </dgm:t>
    </dgm:pt>
    <dgm:pt modelId="{7BCE6481-507E-4F82-956D-54CFE896D955}" type="sibTrans" cxnId="{4DB3568E-4EE2-4776-B737-DE710BC8E1CC}">
      <dgm:prSet/>
      <dgm:spPr/>
      <dgm:t>
        <a:bodyPr/>
        <a:lstStyle/>
        <a:p>
          <a:endParaRPr lang="de-DE"/>
        </a:p>
      </dgm:t>
    </dgm:pt>
    <dgm:pt modelId="{9538C569-9616-4964-A4F0-6957E8EF23DB}" type="pres">
      <dgm:prSet presAssocID="{1D5E6727-EEA3-4D3B-B14E-B6C43443A3C8}" presName="composite" presStyleCnt="0">
        <dgm:presLayoutVars>
          <dgm:chMax val="1"/>
          <dgm:dir/>
          <dgm:resizeHandles val="exact"/>
        </dgm:presLayoutVars>
      </dgm:prSet>
      <dgm:spPr/>
      <dgm:t>
        <a:bodyPr/>
        <a:lstStyle/>
        <a:p>
          <a:endParaRPr lang="de-DE"/>
        </a:p>
      </dgm:t>
    </dgm:pt>
    <dgm:pt modelId="{92FB7E5F-BD74-4B6D-A0C3-34BB5F75EDDD}" type="pres">
      <dgm:prSet presAssocID="{1695015D-01FD-4B2C-BF82-1A970461AA73}" presName="roof" presStyleLbl="dkBgShp" presStyleIdx="0" presStyleCnt="2" custLinFactNeighborX="-1181" custLinFactNeighborY="-17719"/>
      <dgm:spPr>
        <a:prstGeom prst="round2SameRect">
          <a:avLst/>
        </a:prstGeom>
      </dgm:spPr>
      <dgm:t>
        <a:bodyPr/>
        <a:lstStyle/>
        <a:p>
          <a:endParaRPr lang="de-DE"/>
        </a:p>
      </dgm:t>
    </dgm:pt>
    <dgm:pt modelId="{36860378-9E39-451D-BA51-75605DC4A42C}" type="pres">
      <dgm:prSet presAssocID="{1695015D-01FD-4B2C-BF82-1A970461AA73}" presName="pillars" presStyleCnt="0"/>
      <dgm:spPr/>
    </dgm:pt>
    <dgm:pt modelId="{7A9CC2DD-EC1F-4574-9123-5FA0E23F7B17}" type="pres">
      <dgm:prSet presAssocID="{1695015D-01FD-4B2C-BF82-1A970461AA73}" presName="pillar1" presStyleLbl="node1" presStyleIdx="0" presStyleCnt="3">
        <dgm:presLayoutVars>
          <dgm:bulletEnabled val="1"/>
        </dgm:presLayoutVars>
      </dgm:prSet>
      <dgm:spPr/>
      <dgm:t>
        <a:bodyPr/>
        <a:lstStyle/>
        <a:p>
          <a:endParaRPr lang="de-DE"/>
        </a:p>
      </dgm:t>
    </dgm:pt>
    <dgm:pt modelId="{F3D4EC77-2092-475F-B7E0-ACC6E5AFF383}" type="pres">
      <dgm:prSet presAssocID="{FF740E43-8DCD-4BAB-9562-D211890532C8}" presName="pillarX" presStyleLbl="node1" presStyleIdx="1" presStyleCnt="3">
        <dgm:presLayoutVars>
          <dgm:bulletEnabled val="1"/>
        </dgm:presLayoutVars>
      </dgm:prSet>
      <dgm:spPr/>
      <dgm:t>
        <a:bodyPr/>
        <a:lstStyle/>
        <a:p>
          <a:endParaRPr lang="de-DE"/>
        </a:p>
      </dgm:t>
    </dgm:pt>
    <dgm:pt modelId="{FCE1A46B-D0BF-432C-94C2-0490AED0782D}" type="pres">
      <dgm:prSet presAssocID="{9BD8B958-E739-44DE-8B55-ABDD1CBCD2CF}" presName="pillarX" presStyleLbl="node1" presStyleIdx="2" presStyleCnt="3">
        <dgm:presLayoutVars>
          <dgm:bulletEnabled val="1"/>
        </dgm:presLayoutVars>
      </dgm:prSet>
      <dgm:spPr/>
      <dgm:t>
        <a:bodyPr/>
        <a:lstStyle/>
        <a:p>
          <a:endParaRPr lang="de-DE"/>
        </a:p>
      </dgm:t>
    </dgm:pt>
    <dgm:pt modelId="{562135C7-373C-4097-A108-7FE86FB51196}" type="pres">
      <dgm:prSet presAssocID="{1695015D-01FD-4B2C-BF82-1A970461AA73}" presName="base" presStyleLbl="dkBgShp" presStyleIdx="1" presStyleCnt="2"/>
      <dgm:spPr>
        <a:prstGeom prst="roundRect">
          <a:avLst/>
        </a:prstGeom>
        <a:solidFill>
          <a:schemeClr val="accent2"/>
        </a:solid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Lst>
  <dgm:cxnLst>
    <dgm:cxn modelId="{9F529807-8BC8-41D6-BE59-766122111B2F}" type="presOf" srcId="{FF740E43-8DCD-4BAB-9562-D211890532C8}" destId="{F3D4EC77-2092-475F-B7E0-ACC6E5AFF383}" srcOrd="0" destOrd="0" presId="urn:microsoft.com/office/officeart/2005/8/layout/hList3"/>
    <dgm:cxn modelId="{4DB3568E-4EE2-4776-B737-DE710BC8E1CC}" srcId="{1695015D-01FD-4B2C-BF82-1A970461AA73}" destId="{9BD8B958-E739-44DE-8B55-ABDD1CBCD2CF}" srcOrd="2" destOrd="0" parTransId="{BA05DB5A-E459-499B-B509-020219A8BB91}" sibTransId="{7BCE6481-507E-4F82-956D-54CFE896D955}"/>
    <dgm:cxn modelId="{9143FB5B-7F44-4114-802A-B364A43C58BA}" type="presOf" srcId="{9BD8B958-E739-44DE-8B55-ABDD1CBCD2CF}" destId="{FCE1A46B-D0BF-432C-94C2-0490AED0782D}" srcOrd="0" destOrd="0" presId="urn:microsoft.com/office/officeart/2005/8/layout/hList3"/>
    <dgm:cxn modelId="{2BC4ABD9-C26F-4F5E-A352-056BAA5F71F1}" type="presOf" srcId="{1D5E6727-EEA3-4D3B-B14E-B6C43443A3C8}" destId="{9538C569-9616-4964-A4F0-6957E8EF23DB}" srcOrd="0" destOrd="0" presId="urn:microsoft.com/office/officeart/2005/8/layout/hList3"/>
    <dgm:cxn modelId="{D08516B7-8B0E-484D-AC00-F696320F0286}" srcId="{1D5E6727-EEA3-4D3B-B14E-B6C43443A3C8}" destId="{1695015D-01FD-4B2C-BF82-1A970461AA73}" srcOrd="0" destOrd="0" parTransId="{5A324D93-F9DB-422F-BD84-3E102EF9BEA2}" sibTransId="{259981B6-5D0E-4E40-81E7-EA19506E1BB7}"/>
    <dgm:cxn modelId="{A9491FDD-712E-4232-8584-D36D23511A5C}" srcId="{1695015D-01FD-4B2C-BF82-1A970461AA73}" destId="{A47BD91E-D378-44C9-B2DC-893C23ABF2CC}" srcOrd="0" destOrd="0" parTransId="{434888D8-0850-4360-98A1-2447DE4B779A}" sibTransId="{923975CD-5482-4E57-B341-3C41A6CDB46E}"/>
    <dgm:cxn modelId="{B69D61E0-B1A0-4681-9D3C-4A2AD122E8A7}" srcId="{1695015D-01FD-4B2C-BF82-1A970461AA73}" destId="{FF740E43-8DCD-4BAB-9562-D211890532C8}" srcOrd="1" destOrd="0" parTransId="{B9ED3DBF-6CCB-4271-BA78-250405D57FE9}" sibTransId="{49ADE8ED-AC9C-4BFB-AE04-B45DD80BB914}"/>
    <dgm:cxn modelId="{AEDA59D5-F956-4C7D-BABE-5E8D0F26256E}" type="presOf" srcId="{A47BD91E-D378-44C9-B2DC-893C23ABF2CC}" destId="{7A9CC2DD-EC1F-4574-9123-5FA0E23F7B17}" srcOrd="0" destOrd="0" presId="urn:microsoft.com/office/officeart/2005/8/layout/hList3"/>
    <dgm:cxn modelId="{5B4F72C3-E916-42B8-80A1-41881959164B}" type="presOf" srcId="{1695015D-01FD-4B2C-BF82-1A970461AA73}" destId="{92FB7E5F-BD74-4B6D-A0C3-34BB5F75EDDD}" srcOrd="0" destOrd="0" presId="urn:microsoft.com/office/officeart/2005/8/layout/hList3"/>
    <dgm:cxn modelId="{B61DED4A-D161-4E67-961C-B8BD05393E8F}" type="presParOf" srcId="{9538C569-9616-4964-A4F0-6957E8EF23DB}" destId="{92FB7E5F-BD74-4B6D-A0C3-34BB5F75EDDD}" srcOrd="0" destOrd="0" presId="urn:microsoft.com/office/officeart/2005/8/layout/hList3"/>
    <dgm:cxn modelId="{AEEE9500-BF7E-4AE6-BA5C-881BA32CA1BE}" type="presParOf" srcId="{9538C569-9616-4964-A4F0-6957E8EF23DB}" destId="{36860378-9E39-451D-BA51-75605DC4A42C}" srcOrd="1" destOrd="0" presId="urn:microsoft.com/office/officeart/2005/8/layout/hList3"/>
    <dgm:cxn modelId="{3F794717-59A4-496B-98CA-35B34FE357B8}" type="presParOf" srcId="{36860378-9E39-451D-BA51-75605DC4A42C}" destId="{7A9CC2DD-EC1F-4574-9123-5FA0E23F7B17}" srcOrd="0" destOrd="0" presId="urn:microsoft.com/office/officeart/2005/8/layout/hList3"/>
    <dgm:cxn modelId="{7AE70029-5B5D-4349-AF78-C50CA4BFB0D9}" type="presParOf" srcId="{36860378-9E39-451D-BA51-75605DC4A42C}" destId="{F3D4EC77-2092-475F-B7E0-ACC6E5AFF383}" srcOrd="1" destOrd="0" presId="urn:microsoft.com/office/officeart/2005/8/layout/hList3"/>
    <dgm:cxn modelId="{95942F71-A5E3-448D-977C-B7FBF786EA08}" type="presParOf" srcId="{36860378-9E39-451D-BA51-75605DC4A42C}" destId="{FCE1A46B-D0BF-432C-94C2-0490AED0782D}" srcOrd="2" destOrd="0" presId="urn:microsoft.com/office/officeart/2005/8/layout/hList3"/>
    <dgm:cxn modelId="{F88B8C9F-C159-4419-95CE-DBE96AC17771}" type="presParOf" srcId="{9538C569-9616-4964-A4F0-6957E8EF23DB}" destId="{562135C7-373C-4097-A108-7FE86FB5119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9F9C8F-EE09-4FF5-8709-7C6AD5577709}" type="doc">
      <dgm:prSet loTypeId="urn:microsoft.com/office/officeart/2005/8/layout/matrix1" loCatId="matrix" qsTypeId="urn:microsoft.com/office/officeart/2005/8/quickstyle/simple1" qsCatId="simple" csTypeId="urn:microsoft.com/office/officeart/2005/8/colors/accent6_2" csCatId="accent6" phldr="1"/>
      <dgm:spPr/>
      <dgm:t>
        <a:bodyPr/>
        <a:lstStyle/>
        <a:p>
          <a:endParaRPr lang="de-DE"/>
        </a:p>
      </dgm:t>
    </dgm:pt>
    <dgm:pt modelId="{87F31C43-D02E-4D2E-AFDF-0AB8AE77CD5C}">
      <dgm:prSet phldrT="[Text]"/>
      <dgm:spPr/>
      <dgm:t>
        <a:bodyPr/>
        <a:lstStyle/>
        <a:p>
          <a:r>
            <a:rPr lang="de-DE" b="1" dirty="0"/>
            <a:t>ad hoc </a:t>
          </a:r>
          <a:r>
            <a:rPr lang="de-DE" b="1" dirty="0" err="1"/>
            <a:t>specially-tailored</a:t>
          </a:r>
          <a:r>
            <a:rPr lang="de-DE" b="1" dirty="0"/>
            <a:t> </a:t>
          </a:r>
          <a:r>
            <a:rPr lang="de-DE" b="1" dirty="0" err="1"/>
            <a:t>courses</a:t>
          </a:r>
          <a:endParaRPr lang="de-DE" b="1" dirty="0"/>
        </a:p>
      </dgm:t>
    </dgm:pt>
    <dgm:pt modelId="{7C065FA2-6927-4872-BA7F-7A130625E76D}" type="parTrans" cxnId="{2E47B401-FA03-43B0-87E2-AACE5C78B098}">
      <dgm:prSet/>
      <dgm:spPr/>
      <dgm:t>
        <a:bodyPr/>
        <a:lstStyle/>
        <a:p>
          <a:endParaRPr lang="de-DE" b="1"/>
        </a:p>
      </dgm:t>
    </dgm:pt>
    <dgm:pt modelId="{544B6952-8677-4E6E-9AAB-453397386663}" type="sibTrans" cxnId="{2E47B401-FA03-43B0-87E2-AACE5C78B098}">
      <dgm:prSet/>
      <dgm:spPr/>
      <dgm:t>
        <a:bodyPr/>
        <a:lstStyle/>
        <a:p>
          <a:endParaRPr lang="de-DE" b="1"/>
        </a:p>
      </dgm:t>
    </dgm:pt>
    <dgm:pt modelId="{084A970A-54EC-4B76-BB97-7441E7BBC84B}">
      <dgm:prSet phldrT="[Text]" custT="1"/>
      <dgm:spPr/>
      <dgm:t>
        <a:bodyPr/>
        <a:lstStyle/>
        <a:p>
          <a:r>
            <a:rPr lang="de-DE" sz="2400" b="1" dirty="0"/>
            <a:t>limited </a:t>
          </a:r>
          <a:r>
            <a:rPr lang="de-DE" sz="2400" b="1" dirty="0" err="1"/>
            <a:t>experience</a:t>
          </a:r>
          <a:r>
            <a:rPr lang="de-DE" sz="2400" b="1" dirty="0"/>
            <a:t> in </a:t>
          </a:r>
          <a:r>
            <a:rPr lang="de-DE" sz="2400" b="1" dirty="0" err="1"/>
            <a:t>planning</a:t>
          </a:r>
          <a:r>
            <a:rPr lang="de-DE" sz="2400" b="1" dirty="0"/>
            <a:t> </a:t>
          </a:r>
          <a:r>
            <a:rPr lang="de-DE" sz="2400" b="1" dirty="0" err="1"/>
            <a:t>and</a:t>
          </a:r>
          <a:r>
            <a:rPr lang="de-DE" sz="2400" b="1" dirty="0"/>
            <a:t> </a:t>
          </a:r>
          <a:r>
            <a:rPr lang="de-DE" sz="2400" b="1" dirty="0" err="1"/>
            <a:t>conducting</a:t>
          </a:r>
          <a:r>
            <a:rPr lang="de-DE" sz="2400" b="1" dirty="0"/>
            <a:t> </a:t>
          </a:r>
          <a:r>
            <a:rPr lang="de-DE" sz="2400" b="1" dirty="0" err="1"/>
            <a:t>courses</a:t>
          </a:r>
          <a:endParaRPr lang="de-DE" sz="2400" b="1" dirty="0"/>
        </a:p>
      </dgm:t>
    </dgm:pt>
    <dgm:pt modelId="{51A35B40-A3A4-4F14-94A2-1B67F903FE37}" type="parTrans" cxnId="{BF595ED1-7F26-456C-BC58-A4281A2D1934}">
      <dgm:prSet/>
      <dgm:spPr/>
      <dgm:t>
        <a:bodyPr/>
        <a:lstStyle/>
        <a:p>
          <a:endParaRPr lang="de-DE" b="1"/>
        </a:p>
      </dgm:t>
    </dgm:pt>
    <dgm:pt modelId="{ABB9B397-81E5-46AE-BDCE-4653DDF3FA7A}" type="sibTrans" cxnId="{BF595ED1-7F26-456C-BC58-A4281A2D1934}">
      <dgm:prSet/>
      <dgm:spPr/>
      <dgm:t>
        <a:bodyPr/>
        <a:lstStyle/>
        <a:p>
          <a:endParaRPr lang="de-DE" b="1"/>
        </a:p>
      </dgm:t>
    </dgm:pt>
    <dgm:pt modelId="{CF96B8E9-42D3-4DD9-A436-3DA250D5604B}">
      <dgm:prSet phldrT="[Text]" custT="1"/>
      <dgm:spPr/>
      <dgm:t>
        <a:bodyPr/>
        <a:lstStyle/>
        <a:p>
          <a:r>
            <a:rPr lang="de-DE" sz="2400" b="1" dirty="0" err="1"/>
            <a:t>unfamiliar</a:t>
          </a:r>
          <a:r>
            <a:rPr lang="de-DE" sz="2400" b="1" dirty="0"/>
            <a:t> </a:t>
          </a:r>
          <a:r>
            <a:rPr lang="de-DE" sz="2400" b="1" dirty="0" err="1"/>
            <a:t>clientele</a:t>
          </a:r>
          <a:r>
            <a:rPr lang="de-DE" sz="2400" b="1" dirty="0"/>
            <a:t> </a:t>
          </a:r>
          <a:r>
            <a:rPr lang="de-DE" sz="2400" b="1" dirty="0" err="1"/>
            <a:t>and</a:t>
          </a:r>
          <a:r>
            <a:rPr lang="de-DE" sz="2400" b="1" dirty="0"/>
            <a:t> </a:t>
          </a:r>
          <a:r>
            <a:rPr lang="de-DE" sz="2400" b="1" dirty="0" err="1"/>
            <a:t>needs</a:t>
          </a:r>
          <a:endParaRPr lang="de-DE" sz="2400" b="1" dirty="0"/>
        </a:p>
      </dgm:t>
    </dgm:pt>
    <dgm:pt modelId="{CEDDCE2C-D6F1-4F41-A651-67E5732147E8}" type="parTrans" cxnId="{6FD5F7D2-96F0-4412-AC0B-830659091A45}">
      <dgm:prSet/>
      <dgm:spPr/>
      <dgm:t>
        <a:bodyPr/>
        <a:lstStyle/>
        <a:p>
          <a:endParaRPr lang="de-DE" b="1"/>
        </a:p>
      </dgm:t>
    </dgm:pt>
    <dgm:pt modelId="{492D0F66-1631-427F-B6C7-3CF848905871}" type="sibTrans" cxnId="{6FD5F7D2-96F0-4412-AC0B-830659091A45}">
      <dgm:prSet/>
      <dgm:spPr/>
      <dgm:t>
        <a:bodyPr/>
        <a:lstStyle/>
        <a:p>
          <a:endParaRPr lang="de-DE" b="1"/>
        </a:p>
      </dgm:t>
    </dgm:pt>
    <dgm:pt modelId="{360067E2-3F16-4164-8AFD-CA6C0BC2E7DF}">
      <dgm:prSet phldrT="[Text]" custT="1"/>
      <dgm:spPr/>
      <dgm:t>
        <a:bodyPr/>
        <a:lstStyle/>
        <a:p>
          <a:r>
            <a:rPr lang="de-DE" sz="2400" b="1" dirty="0"/>
            <a:t>potential </a:t>
          </a:r>
          <a:r>
            <a:rPr lang="de-DE" sz="2400" b="1" dirty="0" err="1"/>
            <a:t>teacher</a:t>
          </a:r>
          <a:r>
            <a:rPr lang="de-DE" sz="2400" b="1" dirty="0"/>
            <a:t> </a:t>
          </a:r>
          <a:r>
            <a:rPr lang="de-DE" sz="2400" b="1" dirty="0" err="1"/>
            <a:t>testing</a:t>
          </a:r>
          <a:r>
            <a:rPr lang="de-DE" sz="2400" b="1" dirty="0"/>
            <a:t> </a:t>
          </a:r>
          <a:r>
            <a:rPr lang="de-DE" sz="2400" b="1" dirty="0" err="1"/>
            <a:t>and</a:t>
          </a:r>
          <a:r>
            <a:rPr lang="de-DE" sz="2400" b="1" dirty="0"/>
            <a:t> </a:t>
          </a:r>
          <a:r>
            <a:rPr lang="de-DE" sz="2400" b="1" dirty="0" err="1"/>
            <a:t>training</a:t>
          </a:r>
          <a:endParaRPr lang="de-DE" sz="2400" b="1" dirty="0"/>
        </a:p>
      </dgm:t>
    </dgm:pt>
    <dgm:pt modelId="{591CD787-DFC2-4BE0-B36A-A6FF839BA8E8}" type="parTrans" cxnId="{5B69F8BA-80D1-4A6B-9EB3-B352B0DC0C55}">
      <dgm:prSet/>
      <dgm:spPr/>
      <dgm:t>
        <a:bodyPr/>
        <a:lstStyle/>
        <a:p>
          <a:endParaRPr lang="de-DE" b="1"/>
        </a:p>
      </dgm:t>
    </dgm:pt>
    <dgm:pt modelId="{BD288D8F-94D2-49E1-A94B-A7FC5D03D3B9}" type="sibTrans" cxnId="{5B69F8BA-80D1-4A6B-9EB3-B352B0DC0C55}">
      <dgm:prSet/>
      <dgm:spPr/>
      <dgm:t>
        <a:bodyPr/>
        <a:lstStyle/>
        <a:p>
          <a:endParaRPr lang="de-DE" b="1"/>
        </a:p>
      </dgm:t>
    </dgm:pt>
    <dgm:pt modelId="{8E1CFA7B-2C26-4732-8C59-98ED302CBC14}">
      <dgm:prSet phldrT="[Text]" custT="1"/>
      <dgm:spPr/>
      <dgm:t>
        <a:bodyPr/>
        <a:lstStyle/>
        <a:p>
          <a:r>
            <a:rPr lang="de-DE" sz="2400" b="1" dirty="0" err="1"/>
            <a:t>uncertain</a:t>
          </a:r>
          <a:r>
            <a:rPr lang="de-DE" sz="2400" b="1" dirty="0"/>
            <a:t> </a:t>
          </a:r>
          <a:r>
            <a:rPr lang="de-DE" sz="2400" b="1" dirty="0" err="1"/>
            <a:t>infrastructure</a:t>
          </a:r>
          <a:r>
            <a:rPr lang="de-DE" sz="2400" b="1" dirty="0"/>
            <a:t> / </a:t>
          </a:r>
          <a:r>
            <a:rPr lang="de-DE" sz="2400" b="1" dirty="0" err="1"/>
            <a:t>training</a:t>
          </a:r>
          <a:r>
            <a:rPr lang="de-DE" sz="2400" b="1" dirty="0"/>
            <a:t> </a:t>
          </a:r>
          <a:r>
            <a:rPr lang="de-DE" sz="2400" b="1" dirty="0" err="1"/>
            <a:t>locations</a:t>
          </a:r>
          <a:endParaRPr lang="de-DE" sz="2400" b="1" dirty="0"/>
        </a:p>
      </dgm:t>
    </dgm:pt>
    <dgm:pt modelId="{B30E5DDE-C428-4747-BE00-A1FB4DB8F239}" type="parTrans" cxnId="{200EB363-B0AD-4E8D-BF8F-3F346F649BEF}">
      <dgm:prSet/>
      <dgm:spPr/>
      <dgm:t>
        <a:bodyPr/>
        <a:lstStyle/>
        <a:p>
          <a:endParaRPr lang="de-DE" b="1"/>
        </a:p>
      </dgm:t>
    </dgm:pt>
    <dgm:pt modelId="{8916294D-9A0C-4A37-9EA4-448E8DE29883}" type="sibTrans" cxnId="{200EB363-B0AD-4E8D-BF8F-3F346F649BEF}">
      <dgm:prSet/>
      <dgm:spPr/>
      <dgm:t>
        <a:bodyPr/>
        <a:lstStyle/>
        <a:p>
          <a:endParaRPr lang="de-DE" b="1"/>
        </a:p>
      </dgm:t>
    </dgm:pt>
    <dgm:pt modelId="{642DFA3D-9A4D-4ED4-9FB9-64096AE82856}" type="pres">
      <dgm:prSet presAssocID="{F39F9C8F-EE09-4FF5-8709-7C6AD5577709}" presName="diagram" presStyleCnt="0">
        <dgm:presLayoutVars>
          <dgm:chMax val="1"/>
          <dgm:dir/>
          <dgm:animLvl val="ctr"/>
          <dgm:resizeHandles val="exact"/>
        </dgm:presLayoutVars>
      </dgm:prSet>
      <dgm:spPr/>
      <dgm:t>
        <a:bodyPr/>
        <a:lstStyle/>
        <a:p>
          <a:endParaRPr lang="de-DE"/>
        </a:p>
      </dgm:t>
    </dgm:pt>
    <dgm:pt modelId="{71F4C09C-E648-4546-A5C6-3CBE2245C6DF}" type="pres">
      <dgm:prSet presAssocID="{F39F9C8F-EE09-4FF5-8709-7C6AD5577709}" presName="matrix" presStyleCnt="0"/>
      <dgm:spPr/>
    </dgm:pt>
    <dgm:pt modelId="{B886387C-7913-41A0-ABCF-36F8508FF326}" type="pres">
      <dgm:prSet presAssocID="{F39F9C8F-EE09-4FF5-8709-7C6AD5577709}" presName="tile1" presStyleLbl="node1" presStyleIdx="0" presStyleCnt="4"/>
      <dgm:spPr/>
      <dgm:t>
        <a:bodyPr/>
        <a:lstStyle/>
        <a:p>
          <a:endParaRPr lang="de-DE"/>
        </a:p>
      </dgm:t>
    </dgm:pt>
    <dgm:pt modelId="{E88F6B63-B6ED-400A-8992-56E4A6818943}" type="pres">
      <dgm:prSet presAssocID="{F39F9C8F-EE09-4FF5-8709-7C6AD5577709}" presName="tile1text" presStyleLbl="node1" presStyleIdx="0" presStyleCnt="4">
        <dgm:presLayoutVars>
          <dgm:chMax val="0"/>
          <dgm:chPref val="0"/>
          <dgm:bulletEnabled val="1"/>
        </dgm:presLayoutVars>
      </dgm:prSet>
      <dgm:spPr/>
      <dgm:t>
        <a:bodyPr/>
        <a:lstStyle/>
        <a:p>
          <a:endParaRPr lang="de-DE"/>
        </a:p>
      </dgm:t>
    </dgm:pt>
    <dgm:pt modelId="{FCD263A2-6CB6-458C-906E-A8C0E8AD37DB}" type="pres">
      <dgm:prSet presAssocID="{F39F9C8F-EE09-4FF5-8709-7C6AD5577709}" presName="tile2" presStyleLbl="node1" presStyleIdx="1" presStyleCnt="4" custLinFactNeighborX="23409" custLinFactNeighborY="-14175"/>
      <dgm:spPr/>
      <dgm:t>
        <a:bodyPr/>
        <a:lstStyle/>
        <a:p>
          <a:endParaRPr lang="de-DE"/>
        </a:p>
      </dgm:t>
    </dgm:pt>
    <dgm:pt modelId="{BDC25145-1824-4F54-A79F-850B975415F8}" type="pres">
      <dgm:prSet presAssocID="{F39F9C8F-EE09-4FF5-8709-7C6AD5577709}" presName="tile2text" presStyleLbl="node1" presStyleIdx="1" presStyleCnt="4">
        <dgm:presLayoutVars>
          <dgm:chMax val="0"/>
          <dgm:chPref val="0"/>
          <dgm:bulletEnabled val="1"/>
        </dgm:presLayoutVars>
      </dgm:prSet>
      <dgm:spPr/>
      <dgm:t>
        <a:bodyPr/>
        <a:lstStyle/>
        <a:p>
          <a:endParaRPr lang="de-DE"/>
        </a:p>
      </dgm:t>
    </dgm:pt>
    <dgm:pt modelId="{26514678-C8CF-4858-A277-7060990AEB59}" type="pres">
      <dgm:prSet presAssocID="{F39F9C8F-EE09-4FF5-8709-7C6AD5577709}" presName="tile3" presStyleLbl="node1" presStyleIdx="2" presStyleCnt="4"/>
      <dgm:spPr/>
      <dgm:t>
        <a:bodyPr/>
        <a:lstStyle/>
        <a:p>
          <a:endParaRPr lang="de-DE"/>
        </a:p>
      </dgm:t>
    </dgm:pt>
    <dgm:pt modelId="{36CF14E4-1C82-4039-9A1A-E9DEC5A2A686}" type="pres">
      <dgm:prSet presAssocID="{F39F9C8F-EE09-4FF5-8709-7C6AD5577709}" presName="tile3text" presStyleLbl="node1" presStyleIdx="2" presStyleCnt="4">
        <dgm:presLayoutVars>
          <dgm:chMax val="0"/>
          <dgm:chPref val="0"/>
          <dgm:bulletEnabled val="1"/>
        </dgm:presLayoutVars>
      </dgm:prSet>
      <dgm:spPr/>
      <dgm:t>
        <a:bodyPr/>
        <a:lstStyle/>
        <a:p>
          <a:endParaRPr lang="de-DE"/>
        </a:p>
      </dgm:t>
    </dgm:pt>
    <dgm:pt modelId="{9E8DE301-125C-4396-A97E-DD9D21E7279C}" type="pres">
      <dgm:prSet presAssocID="{F39F9C8F-EE09-4FF5-8709-7C6AD5577709}" presName="tile4" presStyleLbl="node1" presStyleIdx="3" presStyleCnt="4"/>
      <dgm:spPr/>
      <dgm:t>
        <a:bodyPr/>
        <a:lstStyle/>
        <a:p>
          <a:endParaRPr lang="de-DE"/>
        </a:p>
      </dgm:t>
    </dgm:pt>
    <dgm:pt modelId="{A3599A7F-50D5-48D4-9855-A075D485D515}" type="pres">
      <dgm:prSet presAssocID="{F39F9C8F-EE09-4FF5-8709-7C6AD5577709}" presName="tile4text" presStyleLbl="node1" presStyleIdx="3" presStyleCnt="4">
        <dgm:presLayoutVars>
          <dgm:chMax val="0"/>
          <dgm:chPref val="0"/>
          <dgm:bulletEnabled val="1"/>
        </dgm:presLayoutVars>
      </dgm:prSet>
      <dgm:spPr/>
      <dgm:t>
        <a:bodyPr/>
        <a:lstStyle/>
        <a:p>
          <a:endParaRPr lang="de-DE"/>
        </a:p>
      </dgm:t>
    </dgm:pt>
    <dgm:pt modelId="{CE1200DC-9360-42B9-934C-545E51B9B6B3}" type="pres">
      <dgm:prSet presAssocID="{F39F9C8F-EE09-4FF5-8709-7C6AD5577709}" presName="centerTile" presStyleLbl="fgShp" presStyleIdx="0" presStyleCnt="1" custScaleX="123410" custScaleY="138643" custLinFactNeighborX="1349" custLinFactNeighborY="3982">
        <dgm:presLayoutVars>
          <dgm:chMax val="0"/>
          <dgm:chPref val="0"/>
        </dgm:presLayoutVars>
      </dgm:prSet>
      <dgm:spPr/>
      <dgm:t>
        <a:bodyPr/>
        <a:lstStyle/>
        <a:p>
          <a:endParaRPr lang="de-DE"/>
        </a:p>
      </dgm:t>
    </dgm:pt>
  </dgm:ptLst>
  <dgm:cxnLst>
    <dgm:cxn modelId="{3812F5DD-E25F-450E-83A6-8665BCF70207}" type="presOf" srcId="{084A970A-54EC-4B76-BB97-7441E7BBC84B}" destId="{B886387C-7913-41A0-ABCF-36F8508FF326}" srcOrd="0" destOrd="0" presId="urn:microsoft.com/office/officeart/2005/8/layout/matrix1"/>
    <dgm:cxn modelId="{8865E341-B217-4A83-9707-230855B9F9C1}" type="presOf" srcId="{360067E2-3F16-4164-8AFD-CA6C0BC2E7DF}" destId="{26514678-C8CF-4858-A277-7060990AEB59}" srcOrd="0" destOrd="0" presId="urn:microsoft.com/office/officeart/2005/8/layout/matrix1"/>
    <dgm:cxn modelId="{2FD0BDE4-FE16-4226-9AD8-9BE03968E12D}" type="presOf" srcId="{CF96B8E9-42D3-4DD9-A436-3DA250D5604B}" destId="{BDC25145-1824-4F54-A79F-850B975415F8}" srcOrd="1" destOrd="0" presId="urn:microsoft.com/office/officeart/2005/8/layout/matrix1"/>
    <dgm:cxn modelId="{BF595ED1-7F26-456C-BC58-A4281A2D1934}" srcId="{87F31C43-D02E-4D2E-AFDF-0AB8AE77CD5C}" destId="{084A970A-54EC-4B76-BB97-7441E7BBC84B}" srcOrd="0" destOrd="0" parTransId="{51A35B40-A3A4-4F14-94A2-1B67F903FE37}" sibTransId="{ABB9B397-81E5-46AE-BDCE-4653DDF3FA7A}"/>
    <dgm:cxn modelId="{AAC0379C-692F-4E41-975B-3220D851E9F2}" type="presOf" srcId="{8E1CFA7B-2C26-4732-8C59-98ED302CBC14}" destId="{9E8DE301-125C-4396-A97E-DD9D21E7279C}" srcOrd="0" destOrd="0" presId="urn:microsoft.com/office/officeart/2005/8/layout/matrix1"/>
    <dgm:cxn modelId="{9C9B95FC-E672-4EB0-A835-81759C9077F3}" type="presOf" srcId="{87F31C43-D02E-4D2E-AFDF-0AB8AE77CD5C}" destId="{CE1200DC-9360-42B9-934C-545E51B9B6B3}" srcOrd="0" destOrd="0" presId="urn:microsoft.com/office/officeart/2005/8/layout/matrix1"/>
    <dgm:cxn modelId="{200EB363-B0AD-4E8D-BF8F-3F346F649BEF}" srcId="{87F31C43-D02E-4D2E-AFDF-0AB8AE77CD5C}" destId="{8E1CFA7B-2C26-4732-8C59-98ED302CBC14}" srcOrd="3" destOrd="0" parTransId="{B30E5DDE-C428-4747-BE00-A1FB4DB8F239}" sibTransId="{8916294D-9A0C-4A37-9EA4-448E8DE29883}"/>
    <dgm:cxn modelId="{0C63973E-F739-44FD-886B-E6798BC8CAA5}" type="presOf" srcId="{084A970A-54EC-4B76-BB97-7441E7BBC84B}" destId="{E88F6B63-B6ED-400A-8992-56E4A6818943}" srcOrd="1" destOrd="0" presId="urn:microsoft.com/office/officeart/2005/8/layout/matrix1"/>
    <dgm:cxn modelId="{6FD5F7D2-96F0-4412-AC0B-830659091A45}" srcId="{87F31C43-D02E-4D2E-AFDF-0AB8AE77CD5C}" destId="{CF96B8E9-42D3-4DD9-A436-3DA250D5604B}" srcOrd="1" destOrd="0" parTransId="{CEDDCE2C-D6F1-4F41-A651-67E5732147E8}" sibTransId="{492D0F66-1631-427F-B6C7-3CF848905871}"/>
    <dgm:cxn modelId="{B0D993AA-8F71-40D4-A9F2-69254A66D62E}" type="presOf" srcId="{8E1CFA7B-2C26-4732-8C59-98ED302CBC14}" destId="{A3599A7F-50D5-48D4-9855-A075D485D515}" srcOrd="1" destOrd="0" presId="urn:microsoft.com/office/officeart/2005/8/layout/matrix1"/>
    <dgm:cxn modelId="{5B69F8BA-80D1-4A6B-9EB3-B352B0DC0C55}" srcId="{87F31C43-D02E-4D2E-AFDF-0AB8AE77CD5C}" destId="{360067E2-3F16-4164-8AFD-CA6C0BC2E7DF}" srcOrd="2" destOrd="0" parTransId="{591CD787-DFC2-4BE0-B36A-A6FF839BA8E8}" sibTransId="{BD288D8F-94D2-49E1-A94B-A7FC5D03D3B9}"/>
    <dgm:cxn modelId="{7FD14809-A554-4350-A656-45642C25DBDA}" type="presOf" srcId="{CF96B8E9-42D3-4DD9-A436-3DA250D5604B}" destId="{FCD263A2-6CB6-458C-906E-A8C0E8AD37DB}" srcOrd="0" destOrd="0" presId="urn:microsoft.com/office/officeart/2005/8/layout/matrix1"/>
    <dgm:cxn modelId="{2E47B401-FA03-43B0-87E2-AACE5C78B098}" srcId="{F39F9C8F-EE09-4FF5-8709-7C6AD5577709}" destId="{87F31C43-D02E-4D2E-AFDF-0AB8AE77CD5C}" srcOrd="0" destOrd="0" parTransId="{7C065FA2-6927-4872-BA7F-7A130625E76D}" sibTransId="{544B6952-8677-4E6E-9AAB-453397386663}"/>
    <dgm:cxn modelId="{9E423FDB-BEF9-42FB-AB22-AF5B5A6FD99B}" type="presOf" srcId="{360067E2-3F16-4164-8AFD-CA6C0BC2E7DF}" destId="{36CF14E4-1C82-4039-9A1A-E9DEC5A2A686}" srcOrd="1" destOrd="0" presId="urn:microsoft.com/office/officeart/2005/8/layout/matrix1"/>
    <dgm:cxn modelId="{16EA4DA7-EBE0-477C-8FA5-891B20FCFB7B}" type="presOf" srcId="{F39F9C8F-EE09-4FF5-8709-7C6AD5577709}" destId="{642DFA3D-9A4D-4ED4-9FB9-64096AE82856}" srcOrd="0" destOrd="0" presId="urn:microsoft.com/office/officeart/2005/8/layout/matrix1"/>
    <dgm:cxn modelId="{D230673B-B52A-49C9-B5A1-819CFCCC21BC}" type="presParOf" srcId="{642DFA3D-9A4D-4ED4-9FB9-64096AE82856}" destId="{71F4C09C-E648-4546-A5C6-3CBE2245C6DF}" srcOrd="0" destOrd="0" presId="urn:microsoft.com/office/officeart/2005/8/layout/matrix1"/>
    <dgm:cxn modelId="{BDC82D29-0FB8-4B16-BD01-53B7E882A145}" type="presParOf" srcId="{71F4C09C-E648-4546-A5C6-3CBE2245C6DF}" destId="{B886387C-7913-41A0-ABCF-36F8508FF326}" srcOrd="0" destOrd="0" presId="urn:microsoft.com/office/officeart/2005/8/layout/matrix1"/>
    <dgm:cxn modelId="{160ACCC6-A864-4CFF-BA49-C428073B5BA8}" type="presParOf" srcId="{71F4C09C-E648-4546-A5C6-3CBE2245C6DF}" destId="{E88F6B63-B6ED-400A-8992-56E4A6818943}" srcOrd="1" destOrd="0" presId="urn:microsoft.com/office/officeart/2005/8/layout/matrix1"/>
    <dgm:cxn modelId="{57FE66C4-D1DD-44A1-8665-CD14D497FEDD}" type="presParOf" srcId="{71F4C09C-E648-4546-A5C6-3CBE2245C6DF}" destId="{FCD263A2-6CB6-458C-906E-A8C0E8AD37DB}" srcOrd="2" destOrd="0" presId="urn:microsoft.com/office/officeart/2005/8/layout/matrix1"/>
    <dgm:cxn modelId="{698FC428-9189-4E19-9985-C7068975F53B}" type="presParOf" srcId="{71F4C09C-E648-4546-A5C6-3CBE2245C6DF}" destId="{BDC25145-1824-4F54-A79F-850B975415F8}" srcOrd="3" destOrd="0" presId="urn:microsoft.com/office/officeart/2005/8/layout/matrix1"/>
    <dgm:cxn modelId="{827637ED-8482-48B7-ADDE-FA87DFCC3F6E}" type="presParOf" srcId="{71F4C09C-E648-4546-A5C6-3CBE2245C6DF}" destId="{26514678-C8CF-4858-A277-7060990AEB59}" srcOrd="4" destOrd="0" presId="urn:microsoft.com/office/officeart/2005/8/layout/matrix1"/>
    <dgm:cxn modelId="{E2351E12-A9F1-4CF4-B8D3-93877D2D376B}" type="presParOf" srcId="{71F4C09C-E648-4546-A5C6-3CBE2245C6DF}" destId="{36CF14E4-1C82-4039-9A1A-E9DEC5A2A686}" srcOrd="5" destOrd="0" presId="urn:microsoft.com/office/officeart/2005/8/layout/matrix1"/>
    <dgm:cxn modelId="{74F0D18D-4586-47C2-9ECB-CE0828B1099D}" type="presParOf" srcId="{71F4C09C-E648-4546-A5C6-3CBE2245C6DF}" destId="{9E8DE301-125C-4396-A97E-DD9D21E7279C}" srcOrd="6" destOrd="0" presId="urn:microsoft.com/office/officeart/2005/8/layout/matrix1"/>
    <dgm:cxn modelId="{8F97D64F-9E5A-4464-B206-C7DE8C7A7085}" type="presParOf" srcId="{71F4C09C-E648-4546-A5C6-3CBE2245C6DF}" destId="{A3599A7F-50D5-48D4-9855-A075D485D515}" srcOrd="7" destOrd="0" presId="urn:microsoft.com/office/officeart/2005/8/layout/matrix1"/>
    <dgm:cxn modelId="{06DE9095-E520-48B1-939B-E4D0CCFFB5E2}" type="presParOf" srcId="{642DFA3D-9A4D-4ED4-9FB9-64096AE82856}" destId="{CE1200DC-9360-42B9-934C-545E51B9B6B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5E6727-EEA3-4D3B-B14E-B6C43443A3C8}" type="doc">
      <dgm:prSet loTypeId="urn:microsoft.com/office/officeart/2005/8/layout/hList3" loCatId="list" qsTypeId="urn:microsoft.com/office/officeart/2005/8/quickstyle/simple1" qsCatId="simple" csTypeId="urn:microsoft.com/office/officeart/2005/8/colors/accent2_2" csCatId="accent2" phldr="1"/>
      <dgm:spPr/>
      <dgm:t>
        <a:bodyPr/>
        <a:lstStyle/>
        <a:p>
          <a:endParaRPr lang="de-DE"/>
        </a:p>
      </dgm:t>
    </dgm:pt>
    <dgm:pt modelId="{1695015D-01FD-4B2C-BF82-1A970461AA73}">
      <dgm:prSet phldrT="[Text]"/>
      <dgm:spPr/>
      <dgm:t>
        <a:bodyPr/>
        <a:lstStyle/>
        <a:p>
          <a:r>
            <a:rPr lang="de-DE" b="1" dirty="0"/>
            <a:t>sample </a:t>
          </a:r>
          <a:r>
            <a:rPr lang="de-DE" b="1" dirty="0" err="1"/>
            <a:t>specially-tailored</a:t>
          </a:r>
          <a:r>
            <a:rPr lang="de-DE" b="1" dirty="0"/>
            <a:t> </a:t>
          </a:r>
          <a:r>
            <a:rPr lang="de-DE" b="1" dirty="0" err="1"/>
            <a:t>courses</a:t>
          </a:r>
          <a:endParaRPr lang="de-DE" b="1" dirty="0"/>
        </a:p>
      </dgm:t>
    </dgm:pt>
    <dgm:pt modelId="{5A324D93-F9DB-422F-BD84-3E102EF9BEA2}" type="parTrans" cxnId="{D08516B7-8B0E-484D-AC00-F696320F0286}">
      <dgm:prSet/>
      <dgm:spPr/>
      <dgm:t>
        <a:bodyPr/>
        <a:lstStyle/>
        <a:p>
          <a:endParaRPr lang="de-DE"/>
        </a:p>
      </dgm:t>
    </dgm:pt>
    <dgm:pt modelId="{259981B6-5D0E-4E40-81E7-EA19506E1BB7}" type="sibTrans" cxnId="{D08516B7-8B0E-484D-AC00-F696320F0286}">
      <dgm:prSet/>
      <dgm:spPr/>
      <dgm:t>
        <a:bodyPr/>
        <a:lstStyle/>
        <a:p>
          <a:endParaRPr lang="de-DE"/>
        </a:p>
      </dgm:t>
    </dgm:pt>
    <dgm:pt modelId="{A47BD91E-D378-44C9-B2DC-893C23ABF2CC}">
      <dgm:prSet phldrT="[Text]" custT="1"/>
      <dgm:spPr/>
      <dgm:t>
        <a:bodyPr anchor="t"/>
        <a:lstStyle/>
        <a:p>
          <a:r>
            <a:rPr lang="de-DE" sz="1900" b="1" dirty="0" err="1"/>
            <a:t>language</a:t>
          </a:r>
          <a:r>
            <a:rPr lang="de-DE" sz="1900" b="1" dirty="0"/>
            <a:t> </a:t>
          </a:r>
          <a:r>
            <a:rPr lang="de-DE" sz="1900" b="1" dirty="0" err="1"/>
            <a:t>training</a:t>
          </a:r>
          <a:r>
            <a:rPr lang="de-DE" sz="1900" b="1" dirty="0"/>
            <a:t> </a:t>
          </a:r>
          <a:r>
            <a:rPr lang="de-DE" sz="1900" b="1" dirty="0" err="1"/>
            <a:t>for</a:t>
          </a:r>
          <a:r>
            <a:rPr lang="de-DE" sz="1900" b="1" dirty="0"/>
            <a:t> </a:t>
          </a:r>
          <a:r>
            <a:rPr lang="de-DE" sz="1900" b="1" dirty="0" err="1"/>
            <a:t>languages</a:t>
          </a:r>
          <a:r>
            <a:rPr lang="de-DE" sz="1900" b="1" dirty="0"/>
            <a:t> on </a:t>
          </a:r>
          <a:r>
            <a:rPr lang="de-DE" sz="1900" b="1" dirty="0" err="1"/>
            <a:t>demand</a:t>
          </a:r>
          <a:endParaRPr lang="de-DE" sz="1900" b="1" dirty="0"/>
        </a:p>
        <a:p>
          <a:endParaRPr lang="de-DE" sz="2200" dirty="0"/>
        </a:p>
        <a:p>
          <a:r>
            <a:rPr lang="de-DE" sz="1900" dirty="0"/>
            <a:t>e.g. </a:t>
          </a:r>
          <a:r>
            <a:rPr lang="de-DE" sz="1900" dirty="0" err="1"/>
            <a:t>Bambara</a:t>
          </a:r>
          <a:endParaRPr lang="de-DE" sz="1900" dirty="0"/>
        </a:p>
        <a:p>
          <a:r>
            <a:rPr lang="de-DE" sz="1900" dirty="0"/>
            <a:t>(MINUSMA, EUTM Mali)</a:t>
          </a:r>
        </a:p>
      </dgm:t>
    </dgm:pt>
    <dgm:pt modelId="{434888D8-0850-4360-98A1-2447DE4B779A}" type="parTrans" cxnId="{A9491FDD-712E-4232-8584-D36D23511A5C}">
      <dgm:prSet/>
      <dgm:spPr/>
      <dgm:t>
        <a:bodyPr/>
        <a:lstStyle/>
        <a:p>
          <a:endParaRPr lang="de-DE"/>
        </a:p>
      </dgm:t>
    </dgm:pt>
    <dgm:pt modelId="{923975CD-5482-4E57-B341-3C41A6CDB46E}" type="sibTrans" cxnId="{A9491FDD-712E-4232-8584-D36D23511A5C}">
      <dgm:prSet/>
      <dgm:spPr/>
      <dgm:t>
        <a:bodyPr/>
        <a:lstStyle/>
        <a:p>
          <a:endParaRPr lang="de-DE"/>
        </a:p>
      </dgm:t>
    </dgm:pt>
    <dgm:pt modelId="{FF740E43-8DCD-4BAB-9562-D211890532C8}">
      <dgm:prSet phldrT="[Text]" custT="1"/>
      <dgm:spPr/>
      <dgm:t>
        <a:bodyPr anchor="t"/>
        <a:lstStyle/>
        <a:p>
          <a:r>
            <a:rPr lang="de-DE" sz="1900" b="1" dirty="0" err="1"/>
            <a:t>pre-deployment</a:t>
          </a:r>
          <a:r>
            <a:rPr lang="de-DE" sz="1900" b="1" dirty="0"/>
            <a:t> </a:t>
          </a:r>
          <a:r>
            <a:rPr lang="de-DE" sz="1900" b="1" dirty="0" err="1"/>
            <a:t>training</a:t>
          </a:r>
          <a:endParaRPr lang="de-DE" sz="1900" b="1" dirty="0"/>
        </a:p>
        <a:p>
          <a:endParaRPr lang="de-DE" sz="1900" b="1" dirty="0"/>
        </a:p>
        <a:p>
          <a:endParaRPr lang="de-DE" sz="1400" dirty="0"/>
        </a:p>
        <a:p>
          <a:r>
            <a:rPr lang="de-DE" sz="1900" dirty="0"/>
            <a:t>e.g. </a:t>
          </a:r>
          <a:r>
            <a:rPr lang="de-DE" sz="1900" dirty="0" err="1"/>
            <a:t>mission</a:t>
          </a:r>
          <a:r>
            <a:rPr lang="de-DE" sz="1900" dirty="0"/>
            <a:t> </a:t>
          </a:r>
          <a:r>
            <a:rPr lang="de-DE" sz="1900" dirty="0" err="1"/>
            <a:t>preparation</a:t>
          </a:r>
          <a:r>
            <a:rPr lang="de-DE" sz="1900" dirty="0"/>
            <a:t> </a:t>
          </a:r>
          <a:r>
            <a:rPr lang="de-DE" sz="1900" dirty="0" err="1"/>
            <a:t>training</a:t>
          </a:r>
          <a:r>
            <a:rPr lang="de-DE" sz="1900" dirty="0"/>
            <a:t> </a:t>
          </a:r>
          <a:r>
            <a:rPr lang="de-DE" sz="1900" dirty="0" err="1"/>
            <a:t>for</a:t>
          </a:r>
          <a:r>
            <a:rPr lang="de-DE" sz="1900" dirty="0"/>
            <a:t> a tank </a:t>
          </a:r>
          <a:r>
            <a:rPr lang="de-DE" sz="1900" dirty="0" err="1"/>
            <a:t>battalion</a:t>
          </a:r>
          <a:endParaRPr lang="de-DE" sz="1900" dirty="0"/>
        </a:p>
        <a:p>
          <a:r>
            <a:rPr lang="de-DE" sz="1900" dirty="0">
              <a:hlinkClick xmlns:r="http://schemas.openxmlformats.org/officeDocument/2006/relationships" r:id="rId1" action="ppaction://hlinkfile"/>
            </a:rPr>
            <a:t>(Tank </a:t>
          </a:r>
          <a:r>
            <a:rPr lang="de-DE" sz="1900" dirty="0" err="1">
              <a:hlinkClick xmlns:r="http://schemas.openxmlformats.org/officeDocument/2006/relationships" r:id="rId1" action="ppaction://hlinkfile"/>
            </a:rPr>
            <a:t>Battalion</a:t>
          </a:r>
          <a:r>
            <a:rPr lang="de-DE" sz="1900" dirty="0">
              <a:hlinkClick xmlns:r="http://schemas.openxmlformats.org/officeDocument/2006/relationships" r:id="rId1" action="ppaction://hlinkfile"/>
            </a:rPr>
            <a:t> 104 in </a:t>
          </a:r>
          <a:r>
            <a:rPr lang="de-DE" sz="1900" dirty="0" err="1">
              <a:hlinkClick xmlns:r="http://schemas.openxmlformats.org/officeDocument/2006/relationships" r:id="rId1" action="ppaction://hlinkfile"/>
            </a:rPr>
            <a:t>Pfreimd</a:t>
          </a:r>
          <a:r>
            <a:rPr lang="de-DE" sz="1900" dirty="0">
              <a:hlinkClick xmlns:r="http://schemas.openxmlformats.org/officeDocument/2006/relationships" r:id="rId1" action="ppaction://hlinkfile"/>
            </a:rPr>
            <a:t>, Bavaria)</a:t>
          </a:r>
          <a:endParaRPr lang="de-DE" sz="1900" dirty="0"/>
        </a:p>
      </dgm:t>
    </dgm:pt>
    <dgm:pt modelId="{B9ED3DBF-6CCB-4271-BA78-250405D57FE9}" type="parTrans" cxnId="{B69D61E0-B1A0-4681-9D3C-4A2AD122E8A7}">
      <dgm:prSet/>
      <dgm:spPr/>
      <dgm:t>
        <a:bodyPr/>
        <a:lstStyle/>
        <a:p>
          <a:endParaRPr lang="de-DE"/>
        </a:p>
      </dgm:t>
    </dgm:pt>
    <dgm:pt modelId="{49ADE8ED-AC9C-4BFB-AE04-B45DD80BB914}" type="sibTrans" cxnId="{B69D61E0-B1A0-4681-9D3C-4A2AD122E8A7}">
      <dgm:prSet/>
      <dgm:spPr/>
      <dgm:t>
        <a:bodyPr/>
        <a:lstStyle/>
        <a:p>
          <a:endParaRPr lang="de-DE"/>
        </a:p>
      </dgm:t>
    </dgm:pt>
    <dgm:pt modelId="{9538C569-9616-4964-A4F0-6957E8EF23DB}" type="pres">
      <dgm:prSet presAssocID="{1D5E6727-EEA3-4D3B-B14E-B6C43443A3C8}" presName="composite" presStyleCnt="0">
        <dgm:presLayoutVars>
          <dgm:chMax val="1"/>
          <dgm:dir/>
          <dgm:resizeHandles val="exact"/>
        </dgm:presLayoutVars>
      </dgm:prSet>
      <dgm:spPr/>
      <dgm:t>
        <a:bodyPr/>
        <a:lstStyle/>
        <a:p>
          <a:endParaRPr lang="de-DE"/>
        </a:p>
      </dgm:t>
    </dgm:pt>
    <dgm:pt modelId="{92FB7E5F-BD74-4B6D-A0C3-34BB5F75EDDD}" type="pres">
      <dgm:prSet presAssocID="{1695015D-01FD-4B2C-BF82-1A970461AA73}" presName="roof" presStyleLbl="dkBgShp" presStyleIdx="0" presStyleCnt="2"/>
      <dgm:spPr>
        <a:prstGeom prst="round2SameRect">
          <a:avLst/>
        </a:prstGeom>
      </dgm:spPr>
      <dgm:t>
        <a:bodyPr/>
        <a:lstStyle/>
        <a:p>
          <a:endParaRPr lang="de-DE"/>
        </a:p>
      </dgm:t>
    </dgm:pt>
    <dgm:pt modelId="{36860378-9E39-451D-BA51-75605DC4A42C}" type="pres">
      <dgm:prSet presAssocID="{1695015D-01FD-4B2C-BF82-1A970461AA73}" presName="pillars" presStyleCnt="0"/>
      <dgm:spPr/>
    </dgm:pt>
    <dgm:pt modelId="{7A9CC2DD-EC1F-4574-9123-5FA0E23F7B17}" type="pres">
      <dgm:prSet presAssocID="{1695015D-01FD-4B2C-BF82-1A970461AA73}" presName="pillar1" presStyleLbl="node1" presStyleIdx="0" presStyleCnt="2">
        <dgm:presLayoutVars>
          <dgm:bulletEnabled val="1"/>
        </dgm:presLayoutVars>
      </dgm:prSet>
      <dgm:spPr/>
      <dgm:t>
        <a:bodyPr/>
        <a:lstStyle/>
        <a:p>
          <a:endParaRPr lang="de-DE"/>
        </a:p>
      </dgm:t>
    </dgm:pt>
    <dgm:pt modelId="{F3D4EC77-2092-475F-B7E0-ACC6E5AFF383}" type="pres">
      <dgm:prSet presAssocID="{FF740E43-8DCD-4BAB-9562-D211890532C8}" presName="pillarX" presStyleLbl="node1" presStyleIdx="1" presStyleCnt="2">
        <dgm:presLayoutVars>
          <dgm:bulletEnabled val="1"/>
        </dgm:presLayoutVars>
      </dgm:prSet>
      <dgm:spPr/>
      <dgm:t>
        <a:bodyPr/>
        <a:lstStyle/>
        <a:p>
          <a:endParaRPr lang="de-DE"/>
        </a:p>
      </dgm:t>
    </dgm:pt>
    <dgm:pt modelId="{562135C7-373C-4097-A108-7FE86FB51196}" type="pres">
      <dgm:prSet presAssocID="{1695015D-01FD-4B2C-BF82-1A970461AA73}" presName="base" presStyleLbl="dkBgShp" presStyleIdx="1" presStyleCnt="2"/>
      <dgm:spPr>
        <a:prstGeom prst="roundRect">
          <a:avLst/>
        </a:prstGeom>
      </dgm:spPr>
    </dgm:pt>
  </dgm:ptLst>
  <dgm:cxnLst>
    <dgm:cxn modelId="{F7AE84F5-4FB9-4EC9-93B8-AFC299504EFC}" type="presOf" srcId="{FF740E43-8DCD-4BAB-9562-D211890532C8}" destId="{F3D4EC77-2092-475F-B7E0-ACC6E5AFF383}" srcOrd="0" destOrd="0" presId="urn:microsoft.com/office/officeart/2005/8/layout/hList3"/>
    <dgm:cxn modelId="{2C5DE6B9-6AAA-4A99-9A87-9CB2A4A1B10B}" type="presOf" srcId="{1D5E6727-EEA3-4D3B-B14E-B6C43443A3C8}" destId="{9538C569-9616-4964-A4F0-6957E8EF23DB}" srcOrd="0" destOrd="0" presId="urn:microsoft.com/office/officeart/2005/8/layout/hList3"/>
    <dgm:cxn modelId="{BCACC819-B9E4-4DE5-B4D3-D0D1E4F4EBA1}" type="presOf" srcId="{1695015D-01FD-4B2C-BF82-1A970461AA73}" destId="{92FB7E5F-BD74-4B6D-A0C3-34BB5F75EDDD}" srcOrd="0" destOrd="0" presId="urn:microsoft.com/office/officeart/2005/8/layout/hList3"/>
    <dgm:cxn modelId="{62C44E41-A33D-4B03-B6D8-63C617CFD250}" type="presOf" srcId="{A47BD91E-D378-44C9-B2DC-893C23ABF2CC}" destId="{7A9CC2DD-EC1F-4574-9123-5FA0E23F7B17}" srcOrd="0" destOrd="0" presId="urn:microsoft.com/office/officeart/2005/8/layout/hList3"/>
    <dgm:cxn modelId="{D08516B7-8B0E-484D-AC00-F696320F0286}" srcId="{1D5E6727-EEA3-4D3B-B14E-B6C43443A3C8}" destId="{1695015D-01FD-4B2C-BF82-1A970461AA73}" srcOrd="0" destOrd="0" parTransId="{5A324D93-F9DB-422F-BD84-3E102EF9BEA2}" sibTransId="{259981B6-5D0E-4E40-81E7-EA19506E1BB7}"/>
    <dgm:cxn modelId="{A9491FDD-712E-4232-8584-D36D23511A5C}" srcId="{1695015D-01FD-4B2C-BF82-1A970461AA73}" destId="{A47BD91E-D378-44C9-B2DC-893C23ABF2CC}" srcOrd="0" destOrd="0" parTransId="{434888D8-0850-4360-98A1-2447DE4B779A}" sibTransId="{923975CD-5482-4E57-B341-3C41A6CDB46E}"/>
    <dgm:cxn modelId="{B69D61E0-B1A0-4681-9D3C-4A2AD122E8A7}" srcId="{1695015D-01FD-4B2C-BF82-1A970461AA73}" destId="{FF740E43-8DCD-4BAB-9562-D211890532C8}" srcOrd="1" destOrd="0" parTransId="{B9ED3DBF-6CCB-4271-BA78-250405D57FE9}" sibTransId="{49ADE8ED-AC9C-4BFB-AE04-B45DD80BB914}"/>
    <dgm:cxn modelId="{22331ACE-50A3-42A9-8B78-B75DD56F1E19}" type="presParOf" srcId="{9538C569-9616-4964-A4F0-6957E8EF23DB}" destId="{92FB7E5F-BD74-4B6D-A0C3-34BB5F75EDDD}" srcOrd="0" destOrd="0" presId="urn:microsoft.com/office/officeart/2005/8/layout/hList3"/>
    <dgm:cxn modelId="{A50D82CA-3CED-4EE6-9054-AE2E9A5EA10C}" type="presParOf" srcId="{9538C569-9616-4964-A4F0-6957E8EF23DB}" destId="{36860378-9E39-451D-BA51-75605DC4A42C}" srcOrd="1" destOrd="0" presId="urn:microsoft.com/office/officeart/2005/8/layout/hList3"/>
    <dgm:cxn modelId="{79DC7642-7C07-4725-847C-EA36FB03A834}" type="presParOf" srcId="{36860378-9E39-451D-BA51-75605DC4A42C}" destId="{7A9CC2DD-EC1F-4574-9123-5FA0E23F7B17}" srcOrd="0" destOrd="0" presId="urn:microsoft.com/office/officeart/2005/8/layout/hList3"/>
    <dgm:cxn modelId="{A3FA5A2A-94E0-4D07-83AB-382E68081C78}" type="presParOf" srcId="{36860378-9E39-451D-BA51-75605DC4A42C}" destId="{F3D4EC77-2092-475F-B7E0-ACC6E5AFF383}" srcOrd="1" destOrd="0" presId="urn:microsoft.com/office/officeart/2005/8/layout/hList3"/>
    <dgm:cxn modelId="{745597CB-FA23-4962-AEFE-20C8A832B355}" type="presParOf" srcId="{9538C569-9616-4964-A4F0-6957E8EF23DB}" destId="{562135C7-373C-4097-A108-7FE86FB5119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B6076-1F9E-43D5-AEFE-272B3225CC6D}">
      <dsp:nvSpPr>
        <dsp:cNvPr id="0" name=""/>
        <dsp:cNvSpPr/>
      </dsp:nvSpPr>
      <dsp:spPr>
        <a:xfrm>
          <a:off x="339595" y="3"/>
          <a:ext cx="7097710" cy="1054600"/>
        </a:xfrm>
        <a:prstGeom prst="roundRect">
          <a:avLst>
            <a:gd name="adj" fmla="val 10000"/>
          </a:avLst>
        </a:prstGeom>
        <a:solidFill>
          <a:schemeClr val="bg1">
            <a:alpha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de-DE" sz="2800" b="1" kern="1200" dirty="0">
              <a:solidFill>
                <a:schemeClr val="accent6"/>
              </a:solidFill>
            </a:rPr>
            <a:t>Part I</a:t>
          </a:r>
          <a:br>
            <a:rPr lang="de-DE" sz="2800" b="1" kern="1200" dirty="0">
              <a:solidFill>
                <a:schemeClr val="accent6"/>
              </a:solidFill>
            </a:rPr>
          </a:br>
          <a:r>
            <a:rPr lang="de-DE" sz="2800" b="1" kern="1200" dirty="0">
              <a:solidFill>
                <a:schemeClr val="accent6"/>
              </a:solidFill>
            </a:rPr>
            <a:t>Training Administration</a:t>
          </a:r>
          <a:endParaRPr lang="de-DE" sz="2800" kern="1200" dirty="0">
            <a:solidFill>
              <a:schemeClr val="accent6"/>
            </a:solidFill>
          </a:endParaRPr>
        </a:p>
      </dsp:txBody>
      <dsp:txXfrm>
        <a:off x="339595" y="3"/>
        <a:ext cx="7097710" cy="1054600"/>
      </dsp:txXfrm>
    </dsp:sp>
    <dsp:sp modelId="{21A567D1-F1D1-4C5B-AA1A-09C8049D56C0}">
      <dsp:nvSpPr>
        <dsp:cNvPr id="0" name=""/>
        <dsp:cNvSpPr/>
      </dsp:nvSpPr>
      <dsp:spPr>
        <a:xfrm>
          <a:off x="375580" y="1246182"/>
          <a:ext cx="1054600" cy="1054600"/>
        </a:xfrm>
        <a:prstGeom prst="roundRect">
          <a:avLst>
            <a:gd name="adj" fmla="val 16670"/>
          </a:avLst>
        </a:prstGeom>
        <a:solidFill>
          <a:srgbClr val="3535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6EB4BD-CABC-4FDB-8797-E776A67F3D1F}">
      <dsp:nvSpPr>
        <dsp:cNvPr id="0" name=""/>
        <dsp:cNvSpPr/>
      </dsp:nvSpPr>
      <dsp:spPr>
        <a:xfrm>
          <a:off x="1493457" y="1246182"/>
          <a:ext cx="5979834" cy="1054600"/>
        </a:xfrm>
        <a:prstGeom prst="roundRect">
          <a:avLst>
            <a:gd name="adj" fmla="val 16670"/>
          </a:avLst>
        </a:prstGeom>
        <a:solidFill>
          <a:srgbClr val="3535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de-DE" sz="1900" b="1" kern="1200" dirty="0"/>
            <a:t>Stakeholder</a:t>
          </a:r>
          <a:r>
            <a:rPr lang="de-DE" sz="1900" b="1" kern="1200" baseline="0" dirty="0"/>
            <a:t> </a:t>
          </a:r>
          <a:r>
            <a:rPr lang="de-DE" sz="1900" b="1" kern="1200" baseline="0" dirty="0" err="1"/>
            <a:t>requirements</a:t>
          </a:r>
          <a:r>
            <a:rPr lang="de-DE" sz="1900" b="1" kern="1200" baseline="0" dirty="0"/>
            <a:t> / </a:t>
          </a:r>
          <a:r>
            <a:rPr lang="de-DE" sz="1900" b="1" kern="1200" baseline="0" dirty="0" err="1"/>
            <a:t>demands</a:t>
          </a:r>
          <a:endParaRPr lang="de-DE" sz="1900" b="1" kern="1200" dirty="0"/>
        </a:p>
      </dsp:txBody>
      <dsp:txXfrm>
        <a:off x="1493457" y="1246182"/>
        <a:ext cx="5979834" cy="1054600"/>
      </dsp:txXfrm>
    </dsp:sp>
    <dsp:sp modelId="{EECFC85F-10EA-40AA-8E74-E0EE3583013A}">
      <dsp:nvSpPr>
        <dsp:cNvPr id="0" name=""/>
        <dsp:cNvSpPr/>
      </dsp:nvSpPr>
      <dsp:spPr>
        <a:xfrm>
          <a:off x="375580" y="2427334"/>
          <a:ext cx="1054600" cy="1054600"/>
        </a:xfrm>
        <a:prstGeom prst="roundRect">
          <a:avLst>
            <a:gd name="adj" fmla="val 16670"/>
          </a:avLst>
        </a:prstGeom>
        <a:solidFill>
          <a:srgbClr val="3535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8779DE-5B3C-4B37-AA6C-4FB19D5AD6DD}">
      <dsp:nvSpPr>
        <dsp:cNvPr id="0" name=""/>
        <dsp:cNvSpPr/>
      </dsp:nvSpPr>
      <dsp:spPr>
        <a:xfrm>
          <a:off x="1493457" y="2427334"/>
          <a:ext cx="5979834" cy="1054600"/>
        </a:xfrm>
        <a:prstGeom prst="roundRect">
          <a:avLst>
            <a:gd name="adj" fmla="val 16670"/>
          </a:avLst>
        </a:prstGeom>
        <a:solidFill>
          <a:srgbClr val="3535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de-DE" sz="1900" b="1" kern="1200" dirty="0"/>
            <a:t>Needs </a:t>
          </a:r>
          <a:r>
            <a:rPr lang="de-DE" sz="1900" b="1" kern="1200" dirty="0" err="1"/>
            <a:t>analysis</a:t>
          </a:r>
          <a:endParaRPr lang="de-DE" sz="1900" b="1" kern="1200" dirty="0"/>
        </a:p>
      </dsp:txBody>
      <dsp:txXfrm>
        <a:off x="1493457" y="2427334"/>
        <a:ext cx="5979834" cy="1054600"/>
      </dsp:txXfrm>
    </dsp:sp>
    <dsp:sp modelId="{47176E5C-00A2-4786-812D-A92589218AC7}">
      <dsp:nvSpPr>
        <dsp:cNvPr id="0" name=""/>
        <dsp:cNvSpPr/>
      </dsp:nvSpPr>
      <dsp:spPr>
        <a:xfrm>
          <a:off x="375580" y="3608486"/>
          <a:ext cx="1054600" cy="1054600"/>
        </a:xfrm>
        <a:prstGeom prst="roundRect">
          <a:avLst>
            <a:gd name="adj" fmla="val 16670"/>
          </a:avLst>
        </a:prstGeom>
        <a:solidFill>
          <a:srgbClr val="3535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45BE3-B401-4121-A5C4-F31FED6BD664}">
      <dsp:nvSpPr>
        <dsp:cNvPr id="0" name=""/>
        <dsp:cNvSpPr/>
      </dsp:nvSpPr>
      <dsp:spPr>
        <a:xfrm>
          <a:off x="1493457" y="3608486"/>
          <a:ext cx="5979834" cy="1054600"/>
        </a:xfrm>
        <a:prstGeom prst="roundRect">
          <a:avLst>
            <a:gd name="adj" fmla="val 16670"/>
          </a:avLst>
        </a:prstGeom>
        <a:solidFill>
          <a:srgbClr val="3535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de-DE" sz="1900" b="1" kern="1200" dirty="0" err="1"/>
            <a:t>Planning</a:t>
          </a:r>
          <a:r>
            <a:rPr lang="de-DE" sz="1900" b="1" kern="1200" dirty="0"/>
            <a:t> </a:t>
          </a:r>
          <a:r>
            <a:rPr lang="de-DE" sz="1900" b="1" kern="1200" dirty="0" err="1"/>
            <a:t>process</a:t>
          </a:r>
          <a:r>
            <a:rPr lang="de-DE" sz="1900" b="1" kern="1200" dirty="0"/>
            <a:t>:  	</a:t>
          </a:r>
          <a:r>
            <a:rPr lang="de-DE" sz="1900" b="1" kern="1200" dirty="0" err="1"/>
            <a:t>standard</a:t>
          </a:r>
          <a:r>
            <a:rPr lang="de-DE" sz="1900" b="1" kern="1200" dirty="0"/>
            <a:t> </a:t>
          </a:r>
          <a:r>
            <a:rPr lang="de-DE" sz="1900" b="1" kern="1200" dirty="0" err="1"/>
            <a:t>courses</a:t>
          </a:r>
          <a:endParaRPr lang="de-DE" sz="1900" b="1" kern="1200" dirty="0"/>
        </a:p>
        <a:p>
          <a:pPr lvl="0" algn="l" defTabSz="844550">
            <a:lnSpc>
              <a:spcPct val="90000"/>
            </a:lnSpc>
            <a:spcBef>
              <a:spcPct val="0"/>
            </a:spcBef>
            <a:spcAft>
              <a:spcPct val="35000"/>
            </a:spcAft>
          </a:pPr>
          <a:r>
            <a:rPr lang="de-DE" sz="1900" b="1" kern="1200" dirty="0"/>
            <a:t>			</a:t>
          </a:r>
          <a:r>
            <a:rPr lang="de-DE" sz="1900" b="1" kern="1200" dirty="0" err="1"/>
            <a:t>specially-tailored</a:t>
          </a:r>
          <a:r>
            <a:rPr lang="de-DE" sz="1900" b="1" kern="1200" dirty="0"/>
            <a:t> </a:t>
          </a:r>
          <a:r>
            <a:rPr lang="de-DE" sz="1900" b="1" kern="1200" dirty="0" err="1"/>
            <a:t>courses</a:t>
          </a:r>
          <a:endParaRPr lang="de-DE" sz="1900" b="1" kern="1200" dirty="0"/>
        </a:p>
      </dsp:txBody>
      <dsp:txXfrm>
        <a:off x="1493457" y="3608486"/>
        <a:ext cx="5979834" cy="1054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7521F-B679-413C-8C6E-0670B992F7F3}">
      <dsp:nvSpPr>
        <dsp:cNvPr id="0" name=""/>
        <dsp:cNvSpPr/>
      </dsp:nvSpPr>
      <dsp:spPr>
        <a:xfrm rot="5400000">
          <a:off x="-204772" y="223826"/>
          <a:ext cx="1484312" cy="1039018"/>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b="1" kern="1200" dirty="0" err="1"/>
            <a:t>Revise</a:t>
          </a:r>
          <a:endParaRPr lang="de-DE" sz="2000" b="1" kern="1200" dirty="0"/>
        </a:p>
      </dsp:txBody>
      <dsp:txXfrm rot="-5400000">
        <a:off x="17875" y="520688"/>
        <a:ext cx="1039018" cy="445294"/>
      </dsp:txXfrm>
    </dsp:sp>
    <dsp:sp modelId="{12A5C5B8-D979-485D-8924-5CE08BA300FD}">
      <dsp:nvSpPr>
        <dsp:cNvPr id="0" name=""/>
        <dsp:cNvSpPr/>
      </dsp:nvSpPr>
      <dsp:spPr>
        <a:xfrm rot="5400000">
          <a:off x="3352045" y="-2271912"/>
          <a:ext cx="964803" cy="5508634"/>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DE" sz="1900" kern="1200" dirty="0" err="1"/>
            <a:t>requirements</a:t>
          </a:r>
          <a:endParaRPr lang="de-DE" sz="1900" kern="1200" dirty="0"/>
        </a:p>
        <a:p>
          <a:pPr marL="171450" lvl="1" indent="-171450" algn="l" defTabSz="844550">
            <a:lnSpc>
              <a:spcPct val="90000"/>
            </a:lnSpc>
            <a:spcBef>
              <a:spcPct val="0"/>
            </a:spcBef>
            <a:spcAft>
              <a:spcPct val="15000"/>
            </a:spcAft>
            <a:buChar char="••"/>
          </a:pPr>
          <a:r>
            <a:rPr lang="de-DE" sz="1900" kern="1200" dirty="0"/>
            <a:t>professional </a:t>
          </a:r>
          <a:r>
            <a:rPr lang="de-DE" sz="1900" kern="1200" dirty="0" err="1"/>
            <a:t>needs</a:t>
          </a:r>
          <a:endParaRPr lang="de-DE" sz="1900" kern="1200" dirty="0"/>
        </a:p>
      </dsp:txBody>
      <dsp:txXfrm rot="-5400000">
        <a:off x="1080130" y="47101"/>
        <a:ext cx="5461536" cy="870607"/>
      </dsp:txXfrm>
    </dsp:sp>
    <dsp:sp modelId="{15169121-E336-4128-8EE6-9666596AACD9}">
      <dsp:nvSpPr>
        <dsp:cNvPr id="0" name=""/>
        <dsp:cNvSpPr/>
      </dsp:nvSpPr>
      <dsp:spPr>
        <a:xfrm rot="5400000">
          <a:off x="-204772" y="1512490"/>
          <a:ext cx="1484312" cy="1039018"/>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b="1" kern="1200" dirty="0" err="1"/>
            <a:t>Adapt</a:t>
          </a:r>
          <a:endParaRPr lang="de-DE" sz="2000" b="1" kern="1200" dirty="0"/>
        </a:p>
      </dsp:txBody>
      <dsp:txXfrm rot="-5400000">
        <a:off x="17875" y="1809352"/>
        <a:ext cx="1039018" cy="445294"/>
      </dsp:txXfrm>
    </dsp:sp>
    <dsp:sp modelId="{C084482A-63E2-467C-9396-255AD0C9680A}">
      <dsp:nvSpPr>
        <dsp:cNvPr id="0" name=""/>
        <dsp:cNvSpPr/>
      </dsp:nvSpPr>
      <dsp:spPr>
        <a:xfrm rot="5400000">
          <a:off x="3354838" y="-978564"/>
          <a:ext cx="964803" cy="5514220"/>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DE" sz="1900" kern="1200" dirty="0" err="1"/>
            <a:t>goals</a:t>
          </a:r>
          <a:endParaRPr lang="de-DE" sz="1900" kern="1200" dirty="0"/>
        </a:p>
        <a:p>
          <a:pPr marL="171450" lvl="1" indent="-171450" algn="l" defTabSz="844550">
            <a:lnSpc>
              <a:spcPct val="90000"/>
            </a:lnSpc>
            <a:spcBef>
              <a:spcPct val="0"/>
            </a:spcBef>
            <a:spcAft>
              <a:spcPct val="15000"/>
            </a:spcAft>
            <a:buChar char="••"/>
          </a:pPr>
          <a:r>
            <a:rPr lang="de-DE" sz="1900" kern="1200" dirty="0" err="1"/>
            <a:t>course</a:t>
          </a:r>
          <a:r>
            <a:rPr lang="de-DE" sz="1900" kern="1200" dirty="0"/>
            <a:t> design</a:t>
          </a:r>
        </a:p>
        <a:p>
          <a:pPr marL="171450" lvl="1" indent="-171450" algn="l" defTabSz="844550">
            <a:lnSpc>
              <a:spcPct val="90000"/>
            </a:lnSpc>
            <a:spcBef>
              <a:spcPct val="0"/>
            </a:spcBef>
            <a:spcAft>
              <a:spcPct val="15000"/>
            </a:spcAft>
            <a:buChar char="••"/>
          </a:pPr>
          <a:r>
            <a:rPr lang="de-DE" sz="1900" kern="1200" dirty="0" err="1"/>
            <a:t>students</a:t>
          </a:r>
          <a:r>
            <a:rPr lang="de-DE" sz="1900" kern="1200" dirty="0"/>
            <a:t>‘ </a:t>
          </a:r>
          <a:r>
            <a:rPr lang="de-DE" sz="1900" kern="1200" dirty="0" err="1"/>
            <a:t>entry</a:t>
          </a:r>
          <a:r>
            <a:rPr lang="de-DE" sz="1900" kern="1200" dirty="0"/>
            <a:t> </a:t>
          </a:r>
          <a:r>
            <a:rPr lang="de-DE" sz="1900" kern="1200" dirty="0" err="1"/>
            <a:t>level</a:t>
          </a:r>
          <a:endParaRPr lang="de-DE" sz="1900" kern="1200" dirty="0"/>
        </a:p>
      </dsp:txBody>
      <dsp:txXfrm rot="-5400000">
        <a:off x="1080130" y="1343242"/>
        <a:ext cx="5467122" cy="870607"/>
      </dsp:txXfrm>
    </dsp:sp>
    <dsp:sp modelId="{A5CCEEA9-0E51-44F7-8107-8C957E9F061A}">
      <dsp:nvSpPr>
        <dsp:cNvPr id="0" name=""/>
        <dsp:cNvSpPr/>
      </dsp:nvSpPr>
      <dsp:spPr>
        <a:xfrm rot="5400000">
          <a:off x="-204772" y="2801154"/>
          <a:ext cx="1484312" cy="1039018"/>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b="1" kern="1200" dirty="0" err="1"/>
            <a:t>Achieve</a:t>
          </a:r>
          <a:endParaRPr lang="de-DE" sz="2000" b="1" kern="1200" dirty="0"/>
        </a:p>
      </dsp:txBody>
      <dsp:txXfrm rot="-5400000">
        <a:off x="17875" y="3098016"/>
        <a:ext cx="1039018" cy="445294"/>
      </dsp:txXfrm>
    </dsp:sp>
    <dsp:sp modelId="{811D3771-29E1-4708-8F41-39CDBE909069}">
      <dsp:nvSpPr>
        <dsp:cNvPr id="0" name=""/>
        <dsp:cNvSpPr/>
      </dsp:nvSpPr>
      <dsp:spPr>
        <a:xfrm rot="5400000">
          <a:off x="3349475" y="322938"/>
          <a:ext cx="964803" cy="5503495"/>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DE" sz="1900" kern="1200" dirty="0" err="1"/>
            <a:t>tailor</a:t>
          </a:r>
          <a:r>
            <a:rPr lang="de-DE" sz="1900" kern="1200" dirty="0"/>
            <a:t>-made </a:t>
          </a:r>
          <a:r>
            <a:rPr lang="de-DE" sz="1900" kern="1200" dirty="0" err="1"/>
            <a:t>course</a:t>
          </a:r>
          <a:endParaRPr lang="de-DE" sz="1900" kern="1200" dirty="0"/>
        </a:p>
      </dsp:txBody>
      <dsp:txXfrm rot="-5400000">
        <a:off x="1080129" y="2639382"/>
        <a:ext cx="5456397" cy="870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6387C-7913-41A0-ABCF-36F8508FF326}">
      <dsp:nvSpPr>
        <dsp:cNvPr id="0" name=""/>
        <dsp:cNvSpPr/>
      </dsp:nvSpPr>
      <dsp:spPr>
        <a:xfrm rot="16200000">
          <a:off x="508000" y="-508000"/>
          <a:ext cx="2032000" cy="3048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err="1"/>
            <a:t>vast</a:t>
          </a:r>
          <a:r>
            <a:rPr lang="de-DE" sz="2400" b="1" kern="1200" dirty="0"/>
            <a:t> </a:t>
          </a:r>
          <a:r>
            <a:rPr lang="de-DE" sz="2400" b="1" kern="1200" dirty="0" err="1"/>
            <a:t>experience</a:t>
          </a:r>
          <a:r>
            <a:rPr lang="de-DE" sz="2400" b="1" kern="1200" dirty="0"/>
            <a:t> in </a:t>
          </a:r>
          <a:r>
            <a:rPr lang="de-DE" sz="2400" b="1" kern="1200" dirty="0" err="1"/>
            <a:t>planning</a:t>
          </a:r>
          <a:r>
            <a:rPr lang="de-DE" sz="2400" b="1" kern="1200" dirty="0"/>
            <a:t> </a:t>
          </a:r>
          <a:r>
            <a:rPr lang="de-DE" sz="2400" b="1" kern="1200" dirty="0" err="1"/>
            <a:t>and</a:t>
          </a:r>
          <a:r>
            <a:rPr lang="de-DE" sz="2400" b="1" kern="1200" dirty="0"/>
            <a:t> </a:t>
          </a:r>
          <a:r>
            <a:rPr lang="de-DE" sz="2400" b="1" kern="1200" dirty="0" err="1"/>
            <a:t>conducting</a:t>
          </a:r>
          <a:r>
            <a:rPr lang="de-DE" sz="2400" b="1" kern="1200" dirty="0"/>
            <a:t> </a:t>
          </a:r>
          <a:r>
            <a:rPr lang="de-DE" sz="2400" b="1" kern="1200" dirty="0" err="1"/>
            <a:t>courses</a:t>
          </a:r>
          <a:endParaRPr lang="de-DE" sz="2400" b="1" kern="1200" dirty="0"/>
        </a:p>
      </dsp:txBody>
      <dsp:txXfrm rot="5400000">
        <a:off x="0" y="0"/>
        <a:ext cx="3048000" cy="1524000"/>
      </dsp:txXfrm>
    </dsp:sp>
    <dsp:sp modelId="{FCD263A2-6CB6-458C-906E-A8C0E8AD37DB}">
      <dsp:nvSpPr>
        <dsp:cNvPr id="0" name=""/>
        <dsp:cNvSpPr/>
      </dsp:nvSpPr>
      <dsp:spPr>
        <a:xfrm>
          <a:off x="3048000" y="0"/>
          <a:ext cx="3048000" cy="2032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err="1"/>
            <a:t>familiar</a:t>
          </a:r>
          <a:r>
            <a:rPr lang="de-DE" sz="2400" b="1" kern="1200" dirty="0"/>
            <a:t> </a:t>
          </a:r>
          <a:r>
            <a:rPr lang="de-DE" sz="2400" b="1" kern="1200" dirty="0" err="1"/>
            <a:t>clientele</a:t>
          </a:r>
          <a:r>
            <a:rPr lang="de-DE" sz="2400" b="1" kern="1200" dirty="0"/>
            <a:t> </a:t>
          </a:r>
          <a:r>
            <a:rPr lang="de-DE" sz="2400" b="1" kern="1200" dirty="0" err="1"/>
            <a:t>and</a:t>
          </a:r>
          <a:r>
            <a:rPr lang="de-DE" sz="2400" b="1" kern="1200" dirty="0"/>
            <a:t> </a:t>
          </a:r>
          <a:r>
            <a:rPr lang="de-DE" sz="2400" b="1" kern="1200" dirty="0" err="1"/>
            <a:t>their</a:t>
          </a:r>
          <a:r>
            <a:rPr lang="de-DE" sz="2400" b="1" kern="1200" dirty="0"/>
            <a:t> </a:t>
          </a:r>
          <a:r>
            <a:rPr lang="de-DE" sz="2400" b="1" kern="1200" dirty="0" err="1"/>
            <a:t>needs</a:t>
          </a:r>
          <a:endParaRPr lang="de-DE" sz="2400" b="1" kern="1200" dirty="0"/>
        </a:p>
      </dsp:txBody>
      <dsp:txXfrm>
        <a:off x="3048000" y="0"/>
        <a:ext cx="3048000" cy="1524000"/>
      </dsp:txXfrm>
    </dsp:sp>
    <dsp:sp modelId="{26514678-C8CF-4858-A277-7060990AEB59}">
      <dsp:nvSpPr>
        <dsp:cNvPr id="0" name=""/>
        <dsp:cNvSpPr/>
      </dsp:nvSpPr>
      <dsp:spPr>
        <a:xfrm rot="10800000">
          <a:off x="0" y="2032000"/>
          <a:ext cx="3048000" cy="2032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err="1"/>
            <a:t>highly</a:t>
          </a:r>
          <a:r>
            <a:rPr lang="de-DE" sz="2400" b="1" kern="1200" dirty="0"/>
            <a:t> </a:t>
          </a:r>
          <a:r>
            <a:rPr lang="de-DE" sz="2400" b="1" kern="1200" dirty="0" err="1"/>
            <a:t>qualified</a:t>
          </a:r>
          <a:r>
            <a:rPr lang="de-DE" sz="2400" b="1" kern="1200" dirty="0"/>
            <a:t> </a:t>
          </a:r>
          <a:r>
            <a:rPr lang="de-DE" sz="2400" b="1" kern="1200" dirty="0" err="1"/>
            <a:t>and</a:t>
          </a:r>
          <a:r>
            <a:rPr lang="de-DE" sz="2400" b="1" kern="1200" dirty="0"/>
            <a:t> well-</a:t>
          </a:r>
          <a:r>
            <a:rPr lang="de-DE" sz="2400" b="1" kern="1200" dirty="0" err="1"/>
            <a:t>trained</a:t>
          </a:r>
          <a:r>
            <a:rPr lang="de-DE" sz="2400" b="1" kern="1200" dirty="0"/>
            <a:t> </a:t>
          </a:r>
          <a:r>
            <a:rPr lang="de-DE" sz="2400" b="1" kern="1200" dirty="0" err="1"/>
            <a:t>teachers</a:t>
          </a:r>
          <a:endParaRPr lang="de-DE" sz="2400" b="1" kern="1200" dirty="0"/>
        </a:p>
      </dsp:txBody>
      <dsp:txXfrm rot="10800000">
        <a:off x="0" y="2539999"/>
        <a:ext cx="3048000" cy="1524000"/>
      </dsp:txXfrm>
    </dsp:sp>
    <dsp:sp modelId="{9E8DE301-125C-4396-A97E-DD9D21E7279C}">
      <dsp:nvSpPr>
        <dsp:cNvPr id="0" name=""/>
        <dsp:cNvSpPr/>
      </dsp:nvSpPr>
      <dsp:spPr>
        <a:xfrm rot="5400000">
          <a:off x="3556000" y="1508231"/>
          <a:ext cx="2032000" cy="3048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a:t>well-</a:t>
          </a:r>
          <a:r>
            <a:rPr lang="de-DE" sz="2400" b="1" kern="1200" dirty="0" err="1"/>
            <a:t>known</a:t>
          </a:r>
          <a:r>
            <a:rPr lang="de-DE" sz="2400" b="1" kern="1200" dirty="0"/>
            <a:t> </a:t>
          </a:r>
          <a:r>
            <a:rPr lang="de-DE" sz="2400" b="1" kern="1200" dirty="0" err="1"/>
            <a:t>infrastructure</a:t>
          </a:r>
          <a:r>
            <a:rPr lang="de-DE" sz="2400" b="1" kern="1200" dirty="0"/>
            <a:t> / </a:t>
          </a:r>
          <a:r>
            <a:rPr lang="de-DE" sz="2400" b="1" kern="1200" dirty="0" err="1"/>
            <a:t>training</a:t>
          </a:r>
          <a:r>
            <a:rPr lang="de-DE" sz="2400" b="1" kern="1200" dirty="0"/>
            <a:t> </a:t>
          </a:r>
          <a:r>
            <a:rPr lang="de-DE" sz="2400" b="1" kern="1200" dirty="0" err="1"/>
            <a:t>locations</a:t>
          </a:r>
          <a:endParaRPr lang="de-DE" sz="2400" b="1" kern="1200" dirty="0"/>
        </a:p>
      </dsp:txBody>
      <dsp:txXfrm rot="-5400000">
        <a:off x="3048000" y="2524231"/>
        <a:ext cx="3048000" cy="1524000"/>
      </dsp:txXfrm>
    </dsp:sp>
    <dsp:sp modelId="{CE1200DC-9360-42B9-934C-545E51B9B6B3}">
      <dsp:nvSpPr>
        <dsp:cNvPr id="0" name=""/>
        <dsp:cNvSpPr/>
      </dsp:nvSpPr>
      <dsp:spPr>
        <a:xfrm>
          <a:off x="1847529" y="1399702"/>
          <a:ext cx="2400940" cy="1264594"/>
        </a:xfrm>
        <a:prstGeom prst="roundRect">
          <a:avLst/>
        </a:prstGeom>
        <a:solidFill>
          <a:schemeClr val="accent6">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de-DE" sz="2300" b="1" kern="1200" dirty="0" err="1" smtClean="0"/>
            <a:t>standard</a:t>
          </a:r>
          <a:r>
            <a:rPr lang="de-DE" sz="2300" b="1" kern="1200" dirty="0" smtClean="0"/>
            <a:t> </a:t>
          </a:r>
          <a:r>
            <a:rPr lang="de-DE" sz="2300" b="1" kern="1200" dirty="0" err="1"/>
            <a:t>language</a:t>
          </a:r>
          <a:r>
            <a:rPr lang="de-DE" sz="2300" b="1" kern="1200" dirty="0"/>
            <a:t> </a:t>
          </a:r>
          <a:r>
            <a:rPr lang="de-DE" sz="2300" b="1" kern="1200" dirty="0" err="1"/>
            <a:t>courses</a:t>
          </a:r>
          <a:endParaRPr lang="de-DE" sz="2300" b="1" kern="1200" dirty="0"/>
        </a:p>
      </dsp:txBody>
      <dsp:txXfrm>
        <a:off x="1909261" y="1461434"/>
        <a:ext cx="2277476" cy="1141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B7E5F-BD74-4B6D-A0C3-34BB5F75EDDD}">
      <dsp:nvSpPr>
        <dsp:cNvPr id="0" name=""/>
        <dsp:cNvSpPr/>
      </dsp:nvSpPr>
      <dsp:spPr>
        <a:xfrm>
          <a:off x="0" y="0"/>
          <a:ext cx="6096000" cy="1219200"/>
        </a:xfrm>
        <a:prstGeom prst="round2Same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de-DE" sz="3400" b="1" kern="1200" dirty="0"/>
            <a:t>sample </a:t>
          </a:r>
          <a:r>
            <a:rPr lang="de-DE" sz="3400" b="1" kern="1200" dirty="0" err="1"/>
            <a:t>standard</a:t>
          </a:r>
          <a:r>
            <a:rPr lang="de-DE" sz="3400" b="1" kern="1200" dirty="0"/>
            <a:t> </a:t>
          </a:r>
          <a:r>
            <a:rPr lang="de-DE" sz="3400" b="1" kern="1200" dirty="0" err="1"/>
            <a:t>language</a:t>
          </a:r>
          <a:r>
            <a:rPr lang="de-DE" sz="3400" b="1" kern="1200" dirty="0"/>
            <a:t> </a:t>
          </a:r>
          <a:r>
            <a:rPr lang="de-DE" sz="3400" b="1" kern="1200" dirty="0" err="1"/>
            <a:t>courses</a:t>
          </a:r>
          <a:endParaRPr lang="de-DE" sz="3400" b="1" kern="1200" dirty="0"/>
        </a:p>
      </dsp:txBody>
      <dsp:txXfrm>
        <a:off x="59516" y="59516"/>
        <a:ext cx="5976968" cy="1159684"/>
      </dsp:txXfrm>
    </dsp:sp>
    <dsp:sp modelId="{7A9CC2DD-EC1F-4574-9123-5FA0E23F7B17}">
      <dsp:nvSpPr>
        <dsp:cNvPr id="0" name=""/>
        <dsp:cNvSpPr/>
      </dsp:nvSpPr>
      <dsp:spPr>
        <a:xfrm>
          <a:off x="2976" y="1219200"/>
          <a:ext cx="2030015" cy="25603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b="1" kern="1200" dirty="0" err="1"/>
            <a:t>career</a:t>
          </a:r>
          <a:r>
            <a:rPr lang="de-DE" sz="1500" b="1" kern="1200" dirty="0"/>
            <a:t> </a:t>
          </a:r>
          <a:r>
            <a:rPr lang="de-DE" sz="1500" b="1" kern="1200" dirty="0" err="1"/>
            <a:t>and</a:t>
          </a:r>
          <a:r>
            <a:rPr lang="de-DE" sz="1500" b="1" kern="1200" dirty="0"/>
            <a:t> </a:t>
          </a:r>
          <a:r>
            <a:rPr lang="de-DE" sz="1500" b="1" kern="1200" dirty="0" err="1"/>
            <a:t>job</a:t>
          </a:r>
          <a:r>
            <a:rPr lang="de-DE" sz="1500" b="1" kern="1200" dirty="0"/>
            <a:t> </a:t>
          </a:r>
          <a:r>
            <a:rPr lang="de-DE" sz="1500" b="1" kern="1200" dirty="0" err="1"/>
            <a:t>qualification</a:t>
          </a:r>
          <a:r>
            <a:rPr lang="de-DE" sz="1500" b="1" kern="1200" dirty="0"/>
            <a:t> </a:t>
          </a:r>
          <a:r>
            <a:rPr lang="de-DE" sz="1500" b="1" kern="1200" dirty="0" err="1"/>
            <a:t>training</a:t>
          </a:r>
          <a:endParaRPr lang="de-DE" sz="1500" b="1" kern="1200" dirty="0"/>
        </a:p>
        <a:p>
          <a:pPr lvl="0" algn="ctr" defTabSz="666750">
            <a:lnSpc>
              <a:spcPct val="90000"/>
            </a:lnSpc>
            <a:spcBef>
              <a:spcPct val="0"/>
            </a:spcBef>
            <a:spcAft>
              <a:spcPct val="35000"/>
            </a:spcAft>
          </a:pPr>
          <a:r>
            <a:rPr lang="de-DE" sz="1500" kern="1200" dirty="0" err="1"/>
            <a:t>mandatory</a:t>
          </a:r>
          <a:r>
            <a:rPr lang="de-DE" sz="1500" kern="1200" dirty="0"/>
            <a:t> </a:t>
          </a:r>
          <a:r>
            <a:rPr lang="de-DE" sz="1500" kern="1200" dirty="0" err="1"/>
            <a:t>career</a:t>
          </a:r>
          <a:r>
            <a:rPr lang="de-DE" sz="1500" kern="1200" dirty="0"/>
            <a:t> </a:t>
          </a:r>
          <a:r>
            <a:rPr lang="de-DE" sz="1500" kern="1200" dirty="0" err="1"/>
            <a:t>language</a:t>
          </a:r>
          <a:r>
            <a:rPr lang="de-DE" sz="1500" kern="1200" dirty="0"/>
            <a:t> </a:t>
          </a:r>
          <a:r>
            <a:rPr lang="de-DE" sz="1500" kern="1200" dirty="0" err="1"/>
            <a:t>training</a:t>
          </a:r>
          <a:endParaRPr lang="de-DE" sz="1500" kern="1200" dirty="0"/>
        </a:p>
        <a:p>
          <a:pPr lvl="0" algn="ctr" defTabSz="666750">
            <a:lnSpc>
              <a:spcPct val="90000"/>
            </a:lnSpc>
            <a:spcBef>
              <a:spcPct val="0"/>
            </a:spcBef>
            <a:spcAft>
              <a:spcPct val="35000"/>
            </a:spcAft>
          </a:pPr>
          <a:r>
            <a:rPr lang="de-DE" sz="1500" kern="1200" dirty="0"/>
            <a:t>e.g. </a:t>
          </a:r>
          <a:r>
            <a:rPr lang="de-DE" sz="1500" kern="1200" dirty="0" err="1"/>
            <a:t>language</a:t>
          </a:r>
          <a:r>
            <a:rPr lang="de-DE" sz="1500" kern="1200" dirty="0"/>
            <a:t> </a:t>
          </a:r>
          <a:r>
            <a:rPr lang="de-DE" sz="1500" kern="1200" dirty="0" err="1"/>
            <a:t>training</a:t>
          </a:r>
          <a:r>
            <a:rPr lang="de-DE" sz="1500" kern="1200" dirty="0"/>
            <a:t> </a:t>
          </a:r>
          <a:r>
            <a:rPr lang="de-DE" sz="1500" kern="1200" dirty="0" err="1"/>
            <a:t>for</a:t>
          </a:r>
          <a:r>
            <a:rPr lang="de-DE" sz="1500" kern="1200" dirty="0"/>
            <a:t> </a:t>
          </a:r>
          <a:r>
            <a:rPr lang="de-DE" sz="1500" kern="1200" dirty="0" err="1"/>
            <a:t>officers</a:t>
          </a:r>
          <a:r>
            <a:rPr lang="de-DE" sz="1500" kern="1200" dirty="0"/>
            <a:t> SLP </a:t>
          </a:r>
          <a:r>
            <a:rPr lang="de-DE" sz="1500" kern="1200" dirty="0" smtClean="0"/>
            <a:t>3332</a:t>
          </a:r>
          <a:endParaRPr lang="de-DE" sz="1500" kern="1200" dirty="0"/>
        </a:p>
        <a:p>
          <a:pPr lvl="0" algn="ctr" defTabSz="666750">
            <a:lnSpc>
              <a:spcPct val="90000"/>
            </a:lnSpc>
            <a:spcBef>
              <a:spcPct val="0"/>
            </a:spcBef>
            <a:spcAft>
              <a:spcPct val="35000"/>
            </a:spcAft>
          </a:pPr>
          <a:r>
            <a:rPr lang="de-DE" sz="1500" kern="1200" dirty="0"/>
            <a:t>e.g. </a:t>
          </a:r>
          <a:r>
            <a:rPr lang="de-DE" sz="1500" kern="1200" dirty="0" err="1"/>
            <a:t>language</a:t>
          </a:r>
          <a:r>
            <a:rPr lang="de-DE" sz="1500" kern="1200" dirty="0"/>
            <a:t> </a:t>
          </a:r>
          <a:r>
            <a:rPr lang="de-DE" sz="1500" kern="1200" dirty="0" err="1"/>
            <a:t>training</a:t>
          </a:r>
          <a:r>
            <a:rPr lang="de-DE" sz="1500" kern="1200" dirty="0"/>
            <a:t> </a:t>
          </a:r>
          <a:r>
            <a:rPr lang="de-DE" sz="1500" kern="1200" dirty="0" err="1"/>
            <a:t>for</a:t>
          </a:r>
          <a:r>
            <a:rPr lang="de-DE" sz="1500" kern="1200" dirty="0"/>
            <a:t> NCOs SLP </a:t>
          </a:r>
          <a:r>
            <a:rPr lang="de-DE" sz="1500" kern="1200" dirty="0" smtClean="0"/>
            <a:t>2221</a:t>
          </a:r>
          <a:endParaRPr lang="de-DE" sz="1500" kern="1200" dirty="0"/>
        </a:p>
        <a:p>
          <a:pPr lvl="0" algn="ctr" defTabSz="666750">
            <a:lnSpc>
              <a:spcPct val="90000"/>
            </a:lnSpc>
            <a:spcBef>
              <a:spcPct val="0"/>
            </a:spcBef>
            <a:spcAft>
              <a:spcPct val="35000"/>
            </a:spcAft>
          </a:pPr>
          <a:r>
            <a:rPr lang="de-DE" sz="1500" kern="1200" dirty="0">
              <a:hlinkClick xmlns:r="http://schemas.openxmlformats.org/officeDocument/2006/relationships" r:id="rId1" action="ppaction://hlinkfile"/>
            </a:rPr>
            <a:t>Locations Federal Office </a:t>
          </a:r>
          <a:r>
            <a:rPr lang="de-DE" sz="1500" kern="1200" dirty="0" err="1">
              <a:hlinkClick xmlns:r="http://schemas.openxmlformats.org/officeDocument/2006/relationships" r:id="rId1" action="ppaction://hlinkfile"/>
            </a:rPr>
            <a:t>of</a:t>
          </a:r>
          <a:r>
            <a:rPr lang="de-DE" sz="1500" kern="1200" dirty="0">
              <a:hlinkClick xmlns:r="http://schemas.openxmlformats.org/officeDocument/2006/relationships" r:id="rId1" action="ppaction://hlinkfile"/>
            </a:rPr>
            <a:t> </a:t>
          </a:r>
          <a:r>
            <a:rPr lang="de-DE" sz="1500" kern="1200" dirty="0" err="1">
              <a:hlinkClick xmlns:r="http://schemas.openxmlformats.org/officeDocument/2006/relationships" r:id="rId1" action="ppaction://hlinkfile"/>
            </a:rPr>
            <a:t>Languages</a:t>
          </a:r>
          <a:endParaRPr lang="de-DE" sz="1500" kern="1200" dirty="0"/>
        </a:p>
      </dsp:txBody>
      <dsp:txXfrm>
        <a:off x="2976" y="1219200"/>
        <a:ext cx="2030015" cy="2560320"/>
      </dsp:txXfrm>
    </dsp:sp>
    <dsp:sp modelId="{F3D4EC77-2092-475F-B7E0-ACC6E5AFF383}">
      <dsp:nvSpPr>
        <dsp:cNvPr id="0" name=""/>
        <dsp:cNvSpPr/>
      </dsp:nvSpPr>
      <dsp:spPr>
        <a:xfrm>
          <a:off x="2032992" y="1219200"/>
          <a:ext cx="2030015" cy="25603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b="1" kern="1200" dirty="0" err="1"/>
            <a:t>language</a:t>
          </a:r>
          <a:r>
            <a:rPr lang="de-DE" sz="1500" b="1" kern="1200" dirty="0"/>
            <a:t> </a:t>
          </a:r>
          <a:r>
            <a:rPr lang="de-DE" sz="1500" b="1" kern="1200" dirty="0" err="1"/>
            <a:t>training</a:t>
          </a:r>
          <a:r>
            <a:rPr lang="de-DE" sz="1500" b="1" kern="1200" dirty="0"/>
            <a:t> </a:t>
          </a:r>
          <a:r>
            <a:rPr lang="de-DE" sz="1500" b="1" kern="1200" dirty="0" err="1"/>
            <a:t>for</a:t>
          </a:r>
          <a:r>
            <a:rPr lang="de-DE" sz="1500" b="1" kern="1200" dirty="0"/>
            <a:t> </a:t>
          </a:r>
          <a:r>
            <a:rPr lang="de-DE" sz="1500" b="1" kern="1200" dirty="0" err="1"/>
            <a:t>special</a:t>
          </a:r>
          <a:r>
            <a:rPr lang="de-DE" sz="1500" b="1" kern="1200" dirty="0"/>
            <a:t> </a:t>
          </a:r>
          <a:r>
            <a:rPr lang="de-DE" sz="1500" b="1" kern="1200" dirty="0" err="1"/>
            <a:t>purposes</a:t>
          </a:r>
          <a:endParaRPr lang="de-DE" sz="1500" b="1" kern="1200" dirty="0"/>
        </a:p>
        <a:p>
          <a:pPr lvl="0" algn="ctr" defTabSz="666750">
            <a:lnSpc>
              <a:spcPct val="90000"/>
            </a:lnSpc>
            <a:spcBef>
              <a:spcPct val="0"/>
            </a:spcBef>
            <a:spcAft>
              <a:spcPct val="35000"/>
            </a:spcAft>
          </a:pPr>
          <a:endParaRPr lang="de-DE" sz="1500" kern="1200" dirty="0"/>
        </a:p>
        <a:p>
          <a:pPr lvl="0" algn="ctr" defTabSz="666750">
            <a:lnSpc>
              <a:spcPct val="90000"/>
            </a:lnSpc>
            <a:spcBef>
              <a:spcPct val="0"/>
            </a:spcBef>
            <a:spcAft>
              <a:spcPct val="35000"/>
            </a:spcAft>
          </a:pPr>
          <a:r>
            <a:rPr lang="de-DE" sz="1500" kern="1200" dirty="0"/>
            <a:t>e.g. </a:t>
          </a:r>
          <a:r>
            <a:rPr lang="de-DE" sz="1500" kern="1200" dirty="0" err="1"/>
            <a:t>technical</a:t>
          </a:r>
          <a:r>
            <a:rPr lang="de-DE" sz="1500" kern="1200" dirty="0"/>
            <a:t> </a:t>
          </a:r>
          <a:r>
            <a:rPr lang="de-DE" sz="1500" kern="1200" dirty="0" err="1"/>
            <a:t>language</a:t>
          </a:r>
          <a:r>
            <a:rPr lang="de-DE" sz="1500" kern="1200" dirty="0"/>
            <a:t> </a:t>
          </a:r>
          <a:r>
            <a:rPr lang="de-DE" sz="1500" kern="1200" dirty="0" err="1"/>
            <a:t>courses</a:t>
          </a:r>
          <a:endParaRPr lang="de-DE" sz="1500" kern="1200" dirty="0"/>
        </a:p>
        <a:p>
          <a:pPr lvl="0" algn="ctr" defTabSz="666750">
            <a:lnSpc>
              <a:spcPct val="90000"/>
            </a:lnSpc>
            <a:spcBef>
              <a:spcPct val="0"/>
            </a:spcBef>
            <a:spcAft>
              <a:spcPct val="35000"/>
            </a:spcAft>
          </a:pPr>
          <a:endParaRPr lang="de-DE" sz="800" kern="1200" dirty="0"/>
        </a:p>
        <a:p>
          <a:pPr lvl="0" algn="ctr" defTabSz="666750">
            <a:lnSpc>
              <a:spcPct val="90000"/>
            </a:lnSpc>
            <a:spcBef>
              <a:spcPct val="0"/>
            </a:spcBef>
            <a:spcAft>
              <a:spcPct val="35000"/>
            </a:spcAft>
          </a:pPr>
          <a:endParaRPr lang="de-DE" sz="800" kern="1200" dirty="0"/>
        </a:p>
        <a:p>
          <a:pPr lvl="0" algn="ctr" defTabSz="666750">
            <a:lnSpc>
              <a:spcPct val="90000"/>
            </a:lnSpc>
            <a:spcBef>
              <a:spcPct val="0"/>
            </a:spcBef>
            <a:spcAft>
              <a:spcPct val="35000"/>
            </a:spcAft>
          </a:pPr>
          <a:endParaRPr lang="de-DE" sz="800" kern="1200" dirty="0"/>
        </a:p>
        <a:p>
          <a:pPr lvl="0" algn="ctr" defTabSz="666750">
            <a:lnSpc>
              <a:spcPct val="90000"/>
            </a:lnSpc>
            <a:spcBef>
              <a:spcPct val="0"/>
            </a:spcBef>
            <a:spcAft>
              <a:spcPct val="35000"/>
            </a:spcAft>
          </a:pPr>
          <a:endParaRPr lang="de-DE" sz="800" kern="1200" dirty="0"/>
        </a:p>
        <a:p>
          <a:pPr lvl="0" algn="ctr" defTabSz="666750">
            <a:lnSpc>
              <a:spcPct val="90000"/>
            </a:lnSpc>
            <a:spcBef>
              <a:spcPct val="0"/>
            </a:spcBef>
            <a:spcAft>
              <a:spcPct val="35000"/>
            </a:spcAft>
          </a:pPr>
          <a:endParaRPr lang="de-DE" sz="800" kern="1200" dirty="0"/>
        </a:p>
        <a:p>
          <a:pPr lvl="0" algn="ctr" defTabSz="666750">
            <a:lnSpc>
              <a:spcPct val="90000"/>
            </a:lnSpc>
            <a:spcBef>
              <a:spcPct val="0"/>
            </a:spcBef>
            <a:spcAft>
              <a:spcPct val="35000"/>
            </a:spcAft>
          </a:pPr>
          <a:endParaRPr lang="de-DE" sz="800" kern="1200" dirty="0"/>
        </a:p>
        <a:p>
          <a:pPr lvl="0" algn="ctr" defTabSz="666750">
            <a:lnSpc>
              <a:spcPct val="90000"/>
            </a:lnSpc>
            <a:spcBef>
              <a:spcPct val="0"/>
            </a:spcBef>
            <a:spcAft>
              <a:spcPct val="35000"/>
            </a:spcAft>
          </a:pPr>
          <a:endParaRPr lang="de-DE" sz="800" kern="1200" dirty="0"/>
        </a:p>
      </dsp:txBody>
      <dsp:txXfrm>
        <a:off x="2032992" y="1219200"/>
        <a:ext cx="2030015" cy="2560320"/>
      </dsp:txXfrm>
    </dsp:sp>
    <dsp:sp modelId="{FCE1A46B-D0BF-432C-94C2-0490AED0782D}">
      <dsp:nvSpPr>
        <dsp:cNvPr id="0" name=""/>
        <dsp:cNvSpPr/>
      </dsp:nvSpPr>
      <dsp:spPr>
        <a:xfrm>
          <a:off x="4063007" y="1219200"/>
          <a:ext cx="2030015" cy="25603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b="1" kern="1200" dirty="0" err="1"/>
            <a:t>pre-deployment</a:t>
          </a:r>
          <a:r>
            <a:rPr lang="de-DE" sz="1500" b="1" kern="1200" dirty="0"/>
            <a:t> </a:t>
          </a:r>
          <a:r>
            <a:rPr lang="de-DE" sz="1500" b="1" kern="1200" dirty="0" err="1"/>
            <a:t>training</a:t>
          </a:r>
          <a:endParaRPr lang="de-DE" sz="1500" b="1" kern="1200" dirty="0"/>
        </a:p>
        <a:p>
          <a:pPr lvl="0" algn="ctr" defTabSz="666750">
            <a:lnSpc>
              <a:spcPct val="90000"/>
            </a:lnSpc>
            <a:spcBef>
              <a:spcPct val="0"/>
            </a:spcBef>
            <a:spcAft>
              <a:spcPct val="35000"/>
            </a:spcAft>
          </a:pPr>
          <a:endParaRPr lang="de-DE" sz="1500" b="1" kern="1200" dirty="0"/>
        </a:p>
        <a:p>
          <a:pPr lvl="0" algn="ctr" defTabSz="666750">
            <a:lnSpc>
              <a:spcPct val="90000"/>
            </a:lnSpc>
            <a:spcBef>
              <a:spcPct val="0"/>
            </a:spcBef>
            <a:spcAft>
              <a:spcPct val="35000"/>
            </a:spcAft>
          </a:pPr>
          <a:r>
            <a:rPr lang="de-DE" sz="1500" kern="1200" dirty="0"/>
            <a:t>e.g. English </a:t>
          </a:r>
          <a:r>
            <a:rPr lang="de-DE" sz="1500" kern="1200" dirty="0" err="1"/>
            <a:t>for</a:t>
          </a:r>
          <a:r>
            <a:rPr lang="de-DE" sz="1500" kern="1200" dirty="0"/>
            <a:t> Military </a:t>
          </a:r>
          <a:r>
            <a:rPr lang="de-DE" sz="1500" kern="1200" dirty="0" err="1"/>
            <a:t>Experts</a:t>
          </a:r>
          <a:r>
            <a:rPr lang="de-DE" sz="1500" kern="1200" dirty="0"/>
            <a:t> on </a:t>
          </a:r>
          <a:r>
            <a:rPr lang="de-DE" sz="1500" kern="1200" dirty="0" err="1"/>
            <a:t>Missions</a:t>
          </a:r>
          <a:endParaRPr lang="de-DE" sz="1500" kern="1200" dirty="0"/>
        </a:p>
        <a:p>
          <a:pPr lvl="0" algn="ctr" defTabSz="666750">
            <a:lnSpc>
              <a:spcPct val="90000"/>
            </a:lnSpc>
            <a:spcBef>
              <a:spcPct val="0"/>
            </a:spcBef>
            <a:spcAft>
              <a:spcPct val="35000"/>
            </a:spcAft>
          </a:pPr>
          <a:endParaRPr lang="de-DE" sz="1500" kern="1200" dirty="0"/>
        </a:p>
        <a:p>
          <a:pPr lvl="0" algn="ctr" defTabSz="666750">
            <a:lnSpc>
              <a:spcPct val="90000"/>
            </a:lnSpc>
            <a:spcBef>
              <a:spcPct val="0"/>
            </a:spcBef>
            <a:spcAft>
              <a:spcPct val="35000"/>
            </a:spcAft>
          </a:pPr>
          <a:endParaRPr lang="de-DE" sz="1500" kern="1200" dirty="0"/>
        </a:p>
        <a:p>
          <a:pPr lvl="0" algn="ctr" defTabSz="666750">
            <a:lnSpc>
              <a:spcPct val="90000"/>
            </a:lnSpc>
            <a:spcBef>
              <a:spcPct val="0"/>
            </a:spcBef>
            <a:spcAft>
              <a:spcPct val="35000"/>
            </a:spcAft>
          </a:pPr>
          <a:endParaRPr lang="de-DE" sz="1500" kern="1200" dirty="0"/>
        </a:p>
      </dsp:txBody>
      <dsp:txXfrm>
        <a:off x="4063007" y="1219200"/>
        <a:ext cx="2030015" cy="2560320"/>
      </dsp:txXfrm>
    </dsp:sp>
    <dsp:sp modelId="{562135C7-373C-4097-A108-7FE86FB51196}">
      <dsp:nvSpPr>
        <dsp:cNvPr id="0" name=""/>
        <dsp:cNvSpPr/>
      </dsp:nvSpPr>
      <dsp:spPr>
        <a:xfrm>
          <a:off x="0" y="3779520"/>
          <a:ext cx="6096000" cy="284480"/>
        </a:xfrm>
        <a:prstGeom prst="roundRect">
          <a:avLst/>
        </a:prstGeom>
        <a:solidFill>
          <a:schemeClr val="accent2"/>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6387C-7913-41A0-ABCF-36F8508FF326}">
      <dsp:nvSpPr>
        <dsp:cNvPr id="0" name=""/>
        <dsp:cNvSpPr/>
      </dsp:nvSpPr>
      <dsp:spPr>
        <a:xfrm rot="16200000">
          <a:off x="508000" y="-508000"/>
          <a:ext cx="2032000" cy="3048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a:t>limited </a:t>
          </a:r>
          <a:r>
            <a:rPr lang="de-DE" sz="2400" b="1" kern="1200" dirty="0" err="1"/>
            <a:t>experience</a:t>
          </a:r>
          <a:r>
            <a:rPr lang="de-DE" sz="2400" b="1" kern="1200" dirty="0"/>
            <a:t> in </a:t>
          </a:r>
          <a:r>
            <a:rPr lang="de-DE" sz="2400" b="1" kern="1200" dirty="0" err="1"/>
            <a:t>planning</a:t>
          </a:r>
          <a:r>
            <a:rPr lang="de-DE" sz="2400" b="1" kern="1200" dirty="0"/>
            <a:t> </a:t>
          </a:r>
          <a:r>
            <a:rPr lang="de-DE" sz="2400" b="1" kern="1200" dirty="0" err="1"/>
            <a:t>and</a:t>
          </a:r>
          <a:r>
            <a:rPr lang="de-DE" sz="2400" b="1" kern="1200" dirty="0"/>
            <a:t> </a:t>
          </a:r>
          <a:r>
            <a:rPr lang="de-DE" sz="2400" b="1" kern="1200" dirty="0" err="1"/>
            <a:t>conducting</a:t>
          </a:r>
          <a:r>
            <a:rPr lang="de-DE" sz="2400" b="1" kern="1200" dirty="0"/>
            <a:t> </a:t>
          </a:r>
          <a:r>
            <a:rPr lang="de-DE" sz="2400" b="1" kern="1200" dirty="0" err="1"/>
            <a:t>courses</a:t>
          </a:r>
          <a:endParaRPr lang="de-DE" sz="2400" b="1" kern="1200" dirty="0"/>
        </a:p>
      </dsp:txBody>
      <dsp:txXfrm rot="5400000">
        <a:off x="0" y="0"/>
        <a:ext cx="3048000" cy="1524000"/>
      </dsp:txXfrm>
    </dsp:sp>
    <dsp:sp modelId="{FCD263A2-6CB6-458C-906E-A8C0E8AD37DB}">
      <dsp:nvSpPr>
        <dsp:cNvPr id="0" name=""/>
        <dsp:cNvSpPr/>
      </dsp:nvSpPr>
      <dsp:spPr>
        <a:xfrm>
          <a:off x="3048000" y="0"/>
          <a:ext cx="3048000" cy="2032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err="1"/>
            <a:t>unfamiliar</a:t>
          </a:r>
          <a:r>
            <a:rPr lang="de-DE" sz="2400" b="1" kern="1200" dirty="0"/>
            <a:t> </a:t>
          </a:r>
          <a:r>
            <a:rPr lang="de-DE" sz="2400" b="1" kern="1200" dirty="0" err="1"/>
            <a:t>clientele</a:t>
          </a:r>
          <a:r>
            <a:rPr lang="de-DE" sz="2400" b="1" kern="1200" dirty="0"/>
            <a:t> </a:t>
          </a:r>
          <a:r>
            <a:rPr lang="de-DE" sz="2400" b="1" kern="1200" dirty="0" err="1"/>
            <a:t>and</a:t>
          </a:r>
          <a:r>
            <a:rPr lang="de-DE" sz="2400" b="1" kern="1200" dirty="0"/>
            <a:t> </a:t>
          </a:r>
          <a:r>
            <a:rPr lang="de-DE" sz="2400" b="1" kern="1200" dirty="0" err="1"/>
            <a:t>needs</a:t>
          </a:r>
          <a:endParaRPr lang="de-DE" sz="2400" b="1" kern="1200" dirty="0"/>
        </a:p>
      </dsp:txBody>
      <dsp:txXfrm>
        <a:off x="3048000" y="0"/>
        <a:ext cx="3048000" cy="1524000"/>
      </dsp:txXfrm>
    </dsp:sp>
    <dsp:sp modelId="{26514678-C8CF-4858-A277-7060990AEB59}">
      <dsp:nvSpPr>
        <dsp:cNvPr id="0" name=""/>
        <dsp:cNvSpPr/>
      </dsp:nvSpPr>
      <dsp:spPr>
        <a:xfrm rot="10800000">
          <a:off x="0" y="2032000"/>
          <a:ext cx="3048000" cy="2032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a:t>potential </a:t>
          </a:r>
          <a:r>
            <a:rPr lang="de-DE" sz="2400" b="1" kern="1200" dirty="0" err="1"/>
            <a:t>teacher</a:t>
          </a:r>
          <a:r>
            <a:rPr lang="de-DE" sz="2400" b="1" kern="1200" dirty="0"/>
            <a:t> </a:t>
          </a:r>
          <a:r>
            <a:rPr lang="de-DE" sz="2400" b="1" kern="1200" dirty="0" err="1"/>
            <a:t>testing</a:t>
          </a:r>
          <a:r>
            <a:rPr lang="de-DE" sz="2400" b="1" kern="1200" dirty="0"/>
            <a:t> </a:t>
          </a:r>
          <a:r>
            <a:rPr lang="de-DE" sz="2400" b="1" kern="1200" dirty="0" err="1"/>
            <a:t>and</a:t>
          </a:r>
          <a:r>
            <a:rPr lang="de-DE" sz="2400" b="1" kern="1200" dirty="0"/>
            <a:t> </a:t>
          </a:r>
          <a:r>
            <a:rPr lang="de-DE" sz="2400" b="1" kern="1200" dirty="0" err="1"/>
            <a:t>training</a:t>
          </a:r>
          <a:endParaRPr lang="de-DE" sz="2400" b="1" kern="1200" dirty="0"/>
        </a:p>
      </dsp:txBody>
      <dsp:txXfrm rot="10800000">
        <a:off x="0" y="2539999"/>
        <a:ext cx="3048000" cy="1524000"/>
      </dsp:txXfrm>
    </dsp:sp>
    <dsp:sp modelId="{9E8DE301-125C-4396-A97E-DD9D21E7279C}">
      <dsp:nvSpPr>
        <dsp:cNvPr id="0" name=""/>
        <dsp:cNvSpPr/>
      </dsp:nvSpPr>
      <dsp:spPr>
        <a:xfrm rot="5400000">
          <a:off x="3556000" y="1523999"/>
          <a:ext cx="2032000" cy="3048000"/>
        </a:xfrm>
        <a:prstGeom prst="round1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err="1"/>
            <a:t>uncertain</a:t>
          </a:r>
          <a:r>
            <a:rPr lang="de-DE" sz="2400" b="1" kern="1200" dirty="0"/>
            <a:t> </a:t>
          </a:r>
          <a:r>
            <a:rPr lang="de-DE" sz="2400" b="1" kern="1200" dirty="0" err="1"/>
            <a:t>infrastructure</a:t>
          </a:r>
          <a:r>
            <a:rPr lang="de-DE" sz="2400" b="1" kern="1200" dirty="0"/>
            <a:t> / </a:t>
          </a:r>
          <a:r>
            <a:rPr lang="de-DE" sz="2400" b="1" kern="1200" dirty="0" err="1"/>
            <a:t>training</a:t>
          </a:r>
          <a:r>
            <a:rPr lang="de-DE" sz="2400" b="1" kern="1200" dirty="0"/>
            <a:t> </a:t>
          </a:r>
          <a:r>
            <a:rPr lang="de-DE" sz="2400" b="1" kern="1200" dirty="0" err="1"/>
            <a:t>locations</a:t>
          </a:r>
          <a:endParaRPr lang="de-DE" sz="2400" b="1" kern="1200" dirty="0"/>
        </a:p>
      </dsp:txBody>
      <dsp:txXfrm rot="-5400000">
        <a:off x="3048000" y="2539999"/>
        <a:ext cx="3048000" cy="1524000"/>
      </dsp:txXfrm>
    </dsp:sp>
    <dsp:sp modelId="{CE1200DC-9360-42B9-934C-545E51B9B6B3}">
      <dsp:nvSpPr>
        <dsp:cNvPr id="0" name=""/>
        <dsp:cNvSpPr/>
      </dsp:nvSpPr>
      <dsp:spPr>
        <a:xfrm>
          <a:off x="1944209" y="1368150"/>
          <a:ext cx="2256922" cy="1408612"/>
        </a:xfrm>
        <a:prstGeom prst="roundRect">
          <a:avLst/>
        </a:prstGeom>
        <a:solidFill>
          <a:schemeClr val="accent6">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sz="2000" b="1" kern="1200" dirty="0"/>
            <a:t>ad hoc </a:t>
          </a:r>
          <a:r>
            <a:rPr lang="de-DE" sz="2000" b="1" kern="1200" dirty="0" err="1"/>
            <a:t>specially-tailored</a:t>
          </a:r>
          <a:r>
            <a:rPr lang="de-DE" sz="2000" b="1" kern="1200" dirty="0"/>
            <a:t> </a:t>
          </a:r>
          <a:r>
            <a:rPr lang="de-DE" sz="2000" b="1" kern="1200" dirty="0" err="1"/>
            <a:t>courses</a:t>
          </a:r>
          <a:endParaRPr lang="de-DE" sz="2000" b="1" kern="1200" dirty="0"/>
        </a:p>
      </dsp:txBody>
      <dsp:txXfrm>
        <a:off x="2012972" y="1436913"/>
        <a:ext cx="2119396" cy="1271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B7E5F-BD74-4B6D-A0C3-34BB5F75EDDD}">
      <dsp:nvSpPr>
        <dsp:cNvPr id="0" name=""/>
        <dsp:cNvSpPr/>
      </dsp:nvSpPr>
      <dsp:spPr>
        <a:xfrm>
          <a:off x="0" y="0"/>
          <a:ext cx="6096000" cy="1219200"/>
        </a:xfrm>
        <a:prstGeom prst="round2Same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de-DE" sz="3400" b="1" kern="1200" dirty="0"/>
            <a:t>sample </a:t>
          </a:r>
          <a:r>
            <a:rPr lang="de-DE" sz="3400" b="1" kern="1200" dirty="0" err="1"/>
            <a:t>specially-tailored</a:t>
          </a:r>
          <a:r>
            <a:rPr lang="de-DE" sz="3400" b="1" kern="1200" dirty="0"/>
            <a:t> </a:t>
          </a:r>
          <a:r>
            <a:rPr lang="de-DE" sz="3400" b="1" kern="1200" dirty="0" err="1"/>
            <a:t>courses</a:t>
          </a:r>
          <a:endParaRPr lang="de-DE" sz="3400" b="1" kern="1200" dirty="0"/>
        </a:p>
      </dsp:txBody>
      <dsp:txXfrm>
        <a:off x="59516" y="59516"/>
        <a:ext cx="5976968" cy="1159684"/>
      </dsp:txXfrm>
    </dsp:sp>
    <dsp:sp modelId="{7A9CC2DD-EC1F-4574-9123-5FA0E23F7B17}">
      <dsp:nvSpPr>
        <dsp:cNvPr id="0" name=""/>
        <dsp:cNvSpPr/>
      </dsp:nvSpPr>
      <dsp:spPr>
        <a:xfrm>
          <a:off x="0" y="1219200"/>
          <a:ext cx="3047999" cy="25603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de-DE" sz="1900" b="1" kern="1200" dirty="0" err="1"/>
            <a:t>language</a:t>
          </a:r>
          <a:r>
            <a:rPr lang="de-DE" sz="1900" b="1" kern="1200" dirty="0"/>
            <a:t> </a:t>
          </a:r>
          <a:r>
            <a:rPr lang="de-DE" sz="1900" b="1" kern="1200" dirty="0" err="1"/>
            <a:t>training</a:t>
          </a:r>
          <a:r>
            <a:rPr lang="de-DE" sz="1900" b="1" kern="1200" dirty="0"/>
            <a:t> </a:t>
          </a:r>
          <a:r>
            <a:rPr lang="de-DE" sz="1900" b="1" kern="1200" dirty="0" err="1"/>
            <a:t>for</a:t>
          </a:r>
          <a:r>
            <a:rPr lang="de-DE" sz="1900" b="1" kern="1200" dirty="0"/>
            <a:t> </a:t>
          </a:r>
          <a:r>
            <a:rPr lang="de-DE" sz="1900" b="1" kern="1200" dirty="0" err="1"/>
            <a:t>languages</a:t>
          </a:r>
          <a:r>
            <a:rPr lang="de-DE" sz="1900" b="1" kern="1200" dirty="0"/>
            <a:t> on </a:t>
          </a:r>
          <a:r>
            <a:rPr lang="de-DE" sz="1900" b="1" kern="1200" dirty="0" err="1"/>
            <a:t>demand</a:t>
          </a:r>
          <a:endParaRPr lang="de-DE" sz="1900" b="1" kern="1200" dirty="0"/>
        </a:p>
        <a:p>
          <a:pPr lvl="0" algn="ctr" defTabSz="844550">
            <a:lnSpc>
              <a:spcPct val="90000"/>
            </a:lnSpc>
            <a:spcBef>
              <a:spcPct val="0"/>
            </a:spcBef>
            <a:spcAft>
              <a:spcPct val="35000"/>
            </a:spcAft>
          </a:pPr>
          <a:endParaRPr lang="de-DE" sz="2200" kern="1200" dirty="0"/>
        </a:p>
        <a:p>
          <a:pPr lvl="0" algn="ctr" defTabSz="844550">
            <a:lnSpc>
              <a:spcPct val="90000"/>
            </a:lnSpc>
            <a:spcBef>
              <a:spcPct val="0"/>
            </a:spcBef>
            <a:spcAft>
              <a:spcPct val="35000"/>
            </a:spcAft>
          </a:pPr>
          <a:r>
            <a:rPr lang="de-DE" sz="1900" kern="1200" dirty="0"/>
            <a:t>e.g. </a:t>
          </a:r>
          <a:r>
            <a:rPr lang="de-DE" sz="1900" kern="1200" dirty="0" err="1"/>
            <a:t>Bambara</a:t>
          </a:r>
          <a:endParaRPr lang="de-DE" sz="1900" kern="1200" dirty="0"/>
        </a:p>
        <a:p>
          <a:pPr lvl="0" algn="ctr" defTabSz="844550">
            <a:lnSpc>
              <a:spcPct val="90000"/>
            </a:lnSpc>
            <a:spcBef>
              <a:spcPct val="0"/>
            </a:spcBef>
            <a:spcAft>
              <a:spcPct val="35000"/>
            </a:spcAft>
          </a:pPr>
          <a:r>
            <a:rPr lang="de-DE" sz="1900" kern="1200" dirty="0"/>
            <a:t>(MINUSMA, EUTM Mali)</a:t>
          </a:r>
        </a:p>
      </dsp:txBody>
      <dsp:txXfrm>
        <a:off x="0" y="1219200"/>
        <a:ext cx="3047999" cy="2560320"/>
      </dsp:txXfrm>
    </dsp:sp>
    <dsp:sp modelId="{F3D4EC77-2092-475F-B7E0-ACC6E5AFF383}">
      <dsp:nvSpPr>
        <dsp:cNvPr id="0" name=""/>
        <dsp:cNvSpPr/>
      </dsp:nvSpPr>
      <dsp:spPr>
        <a:xfrm>
          <a:off x="3048000" y="1219200"/>
          <a:ext cx="3047999" cy="25603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de-DE" sz="1900" b="1" kern="1200" dirty="0" err="1"/>
            <a:t>pre-deployment</a:t>
          </a:r>
          <a:r>
            <a:rPr lang="de-DE" sz="1900" b="1" kern="1200" dirty="0"/>
            <a:t> </a:t>
          </a:r>
          <a:r>
            <a:rPr lang="de-DE" sz="1900" b="1" kern="1200" dirty="0" err="1"/>
            <a:t>training</a:t>
          </a:r>
          <a:endParaRPr lang="de-DE" sz="1900" b="1" kern="1200" dirty="0"/>
        </a:p>
        <a:p>
          <a:pPr lvl="0" algn="ctr" defTabSz="844550">
            <a:lnSpc>
              <a:spcPct val="90000"/>
            </a:lnSpc>
            <a:spcBef>
              <a:spcPct val="0"/>
            </a:spcBef>
            <a:spcAft>
              <a:spcPct val="35000"/>
            </a:spcAft>
          </a:pPr>
          <a:endParaRPr lang="de-DE" sz="1900" b="1" kern="1200" dirty="0"/>
        </a:p>
        <a:p>
          <a:pPr lvl="0" algn="ctr" defTabSz="844550">
            <a:lnSpc>
              <a:spcPct val="90000"/>
            </a:lnSpc>
            <a:spcBef>
              <a:spcPct val="0"/>
            </a:spcBef>
            <a:spcAft>
              <a:spcPct val="35000"/>
            </a:spcAft>
          </a:pPr>
          <a:endParaRPr lang="de-DE" sz="1400" kern="1200" dirty="0"/>
        </a:p>
        <a:p>
          <a:pPr lvl="0" algn="ctr" defTabSz="844550">
            <a:lnSpc>
              <a:spcPct val="90000"/>
            </a:lnSpc>
            <a:spcBef>
              <a:spcPct val="0"/>
            </a:spcBef>
            <a:spcAft>
              <a:spcPct val="35000"/>
            </a:spcAft>
          </a:pPr>
          <a:r>
            <a:rPr lang="de-DE" sz="1900" kern="1200" dirty="0"/>
            <a:t>e.g. </a:t>
          </a:r>
          <a:r>
            <a:rPr lang="de-DE" sz="1900" kern="1200" dirty="0" err="1"/>
            <a:t>mission</a:t>
          </a:r>
          <a:r>
            <a:rPr lang="de-DE" sz="1900" kern="1200" dirty="0"/>
            <a:t> </a:t>
          </a:r>
          <a:r>
            <a:rPr lang="de-DE" sz="1900" kern="1200" dirty="0" err="1"/>
            <a:t>preparation</a:t>
          </a:r>
          <a:r>
            <a:rPr lang="de-DE" sz="1900" kern="1200" dirty="0"/>
            <a:t> </a:t>
          </a:r>
          <a:r>
            <a:rPr lang="de-DE" sz="1900" kern="1200" dirty="0" err="1"/>
            <a:t>training</a:t>
          </a:r>
          <a:r>
            <a:rPr lang="de-DE" sz="1900" kern="1200" dirty="0"/>
            <a:t> </a:t>
          </a:r>
          <a:r>
            <a:rPr lang="de-DE" sz="1900" kern="1200" dirty="0" err="1"/>
            <a:t>for</a:t>
          </a:r>
          <a:r>
            <a:rPr lang="de-DE" sz="1900" kern="1200" dirty="0"/>
            <a:t> a tank </a:t>
          </a:r>
          <a:r>
            <a:rPr lang="de-DE" sz="1900" kern="1200" dirty="0" err="1"/>
            <a:t>battalion</a:t>
          </a:r>
          <a:endParaRPr lang="de-DE" sz="1900" kern="1200" dirty="0"/>
        </a:p>
        <a:p>
          <a:pPr lvl="0" algn="ctr" defTabSz="844550">
            <a:lnSpc>
              <a:spcPct val="90000"/>
            </a:lnSpc>
            <a:spcBef>
              <a:spcPct val="0"/>
            </a:spcBef>
            <a:spcAft>
              <a:spcPct val="35000"/>
            </a:spcAft>
          </a:pPr>
          <a:r>
            <a:rPr lang="de-DE" sz="1900" kern="1200" dirty="0">
              <a:hlinkClick xmlns:r="http://schemas.openxmlformats.org/officeDocument/2006/relationships" r:id="rId1" action="ppaction://hlinkfile"/>
            </a:rPr>
            <a:t>(Tank </a:t>
          </a:r>
          <a:r>
            <a:rPr lang="de-DE" sz="1900" kern="1200" dirty="0" err="1">
              <a:hlinkClick xmlns:r="http://schemas.openxmlformats.org/officeDocument/2006/relationships" r:id="rId1" action="ppaction://hlinkfile"/>
            </a:rPr>
            <a:t>Battalion</a:t>
          </a:r>
          <a:r>
            <a:rPr lang="de-DE" sz="1900" kern="1200" dirty="0">
              <a:hlinkClick xmlns:r="http://schemas.openxmlformats.org/officeDocument/2006/relationships" r:id="rId1" action="ppaction://hlinkfile"/>
            </a:rPr>
            <a:t> 104 in </a:t>
          </a:r>
          <a:r>
            <a:rPr lang="de-DE" sz="1900" kern="1200" dirty="0" err="1">
              <a:hlinkClick xmlns:r="http://schemas.openxmlformats.org/officeDocument/2006/relationships" r:id="rId1" action="ppaction://hlinkfile"/>
            </a:rPr>
            <a:t>Pfreimd</a:t>
          </a:r>
          <a:r>
            <a:rPr lang="de-DE" sz="1900" kern="1200" dirty="0">
              <a:hlinkClick xmlns:r="http://schemas.openxmlformats.org/officeDocument/2006/relationships" r:id="rId1" action="ppaction://hlinkfile"/>
            </a:rPr>
            <a:t>, Bavaria)</a:t>
          </a:r>
          <a:endParaRPr lang="de-DE" sz="1900" kern="1200" dirty="0"/>
        </a:p>
      </dsp:txBody>
      <dsp:txXfrm>
        <a:off x="3048000" y="1219200"/>
        <a:ext cx="3047999" cy="2560320"/>
      </dsp:txXfrm>
    </dsp:sp>
    <dsp:sp modelId="{562135C7-373C-4097-A108-7FE86FB51196}">
      <dsp:nvSpPr>
        <dsp:cNvPr id="0" name=""/>
        <dsp:cNvSpPr/>
      </dsp:nvSpPr>
      <dsp:spPr>
        <a:xfrm>
          <a:off x="0" y="3779520"/>
          <a:ext cx="6096000" cy="284480"/>
        </a:xfrm>
        <a:prstGeom prst="round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F397A73-A8F6-46D3-B1FE-B53090033283}" type="datetimeFigureOut">
              <a:rPr lang="de-DE" smtClean="0"/>
              <a:pPr/>
              <a:t>28.05.2019</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0FB53FEF-FA5C-4EED-B771-F7E3BB415AC3}" type="slidenum">
              <a:rPr lang="de-DE" smtClean="0"/>
              <a:pPr/>
              <a:t>‹#›</a:t>
            </a:fld>
            <a:endParaRPr lang="de-DE"/>
          </a:p>
        </p:txBody>
      </p:sp>
    </p:spTree>
    <p:extLst>
      <p:ext uri="{BB962C8B-B14F-4D97-AF65-F5344CB8AC3E}">
        <p14:creationId xmlns:p14="http://schemas.microsoft.com/office/powerpoint/2010/main" val="966526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ltLang="de-DE"/>
          </a:p>
        </p:txBody>
      </p:sp>
      <p:sp>
        <p:nvSpPr>
          <p:cNvPr id="3075" name="Rectangle 3"/>
          <p:cNvSpPr>
            <a:spLocks noGrp="1" noChangeArrowheads="1"/>
          </p:cNvSpPr>
          <p:nvPr>
            <p:ph type="dt" idx="1"/>
          </p:nvPr>
        </p:nvSpPr>
        <p:spPr bwMode="auto">
          <a:xfrm>
            <a:off x="3850443"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ltLang="de-DE"/>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3078" name="Rectangle 6"/>
          <p:cNvSpPr>
            <a:spLocks noGrp="1" noChangeArrowheads="1"/>
          </p:cNvSpPr>
          <p:nvPr>
            <p:ph type="ftr" sz="quarter" idx="4"/>
          </p:nvPr>
        </p:nvSpPr>
        <p:spPr bwMode="auto">
          <a:xfrm>
            <a:off x="0"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ltLang="de-DE"/>
          </a:p>
        </p:txBody>
      </p:sp>
      <p:sp>
        <p:nvSpPr>
          <p:cNvPr id="3079" name="Rectangle 7"/>
          <p:cNvSpPr>
            <a:spLocks noGrp="1" noChangeArrowheads="1"/>
          </p:cNvSpPr>
          <p:nvPr>
            <p:ph type="sldNum" sz="quarter" idx="5"/>
          </p:nvPr>
        </p:nvSpPr>
        <p:spPr bwMode="auto">
          <a:xfrm>
            <a:off x="3850443"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D45FCF9F-FC9F-42AE-8714-D00A85481D46}" type="slidenum">
              <a:rPr lang="de-DE" altLang="de-DE"/>
              <a:pPr>
                <a:defRPr/>
              </a:pPr>
              <a:t>‹#›</a:t>
            </a:fld>
            <a:endParaRPr lang="de-DE" altLang="de-DE"/>
          </a:p>
        </p:txBody>
      </p:sp>
    </p:spTree>
    <p:extLst>
      <p:ext uri="{BB962C8B-B14F-4D97-AF65-F5344CB8AC3E}">
        <p14:creationId xmlns:p14="http://schemas.microsoft.com/office/powerpoint/2010/main" val="13435678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ED9BB3F0-55D6-40F9-9065-67A75726E1F6}" type="datetime1">
              <a:rPr lang="de-DE" altLang="de-DE"/>
              <a:pPr>
                <a:defRPr/>
              </a:pPr>
              <a:t>28.05.2019</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C4103D9B-F4AD-454E-A37C-A48E69470BCB}" type="slidenum">
              <a:rPr lang="de-DE" altLang="de-DE"/>
              <a:pPr>
                <a:defRPr/>
              </a:pPr>
              <a:t>‹#›</a:t>
            </a:fld>
            <a:endParaRPr lang="de-DE" altLang="de-DE"/>
          </a:p>
        </p:txBody>
      </p:sp>
      <p:pic>
        <p:nvPicPr>
          <p:cNvPr id="6" name="Grafik 5"/>
          <p:cNvPicPr>
            <a:picLocks noChangeAspect="1"/>
          </p:cNvPicPr>
          <p:nvPr userDrawn="1"/>
        </p:nvPicPr>
        <p:blipFill>
          <a:blip r:embed="rId2" cstate="print"/>
          <a:stretch>
            <a:fillRect/>
          </a:stretch>
        </p:blipFill>
        <p:spPr>
          <a:xfrm>
            <a:off x="7236296" y="188640"/>
            <a:ext cx="1725318" cy="865707"/>
          </a:xfrm>
          <a:prstGeom prst="rect">
            <a:avLst/>
          </a:prstGeom>
        </p:spPr>
      </p:pic>
    </p:spTree>
    <p:extLst>
      <p:ext uri="{BB962C8B-B14F-4D97-AF65-F5344CB8AC3E}">
        <p14:creationId xmlns:p14="http://schemas.microsoft.com/office/powerpoint/2010/main" val="586897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4147E28F-AB96-4FB3-B68C-C44EAE62BE11}" type="datetime1">
              <a:rPr lang="de-DE" altLang="de-DE"/>
              <a:pPr>
                <a:defRPr/>
              </a:pPr>
              <a:t>28.05.2019</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D3AD5D4F-E1B7-48A1-B3F4-D5ABBEE40E95}" type="slidenum">
              <a:rPr lang="de-DE" altLang="de-DE"/>
              <a:pPr>
                <a:defRPr/>
              </a:pPr>
              <a:t>‹#›</a:t>
            </a:fld>
            <a:endParaRPr lang="de-DE" altLang="de-DE"/>
          </a:p>
        </p:txBody>
      </p:sp>
    </p:spTree>
    <p:extLst>
      <p:ext uri="{BB962C8B-B14F-4D97-AF65-F5344CB8AC3E}">
        <p14:creationId xmlns:p14="http://schemas.microsoft.com/office/powerpoint/2010/main" val="327338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1F149507-F164-4B73-BD11-5DC2670FD0AE}" type="datetime1">
              <a:rPr lang="de-DE" altLang="de-DE"/>
              <a:pPr>
                <a:defRPr/>
              </a:pPr>
              <a:t>28.05.2019</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D3A66BAA-7F39-4353-8232-1654F08AB37D}" type="slidenum">
              <a:rPr lang="de-DE" altLang="de-DE"/>
              <a:pPr>
                <a:defRPr/>
              </a:pPr>
              <a:t>‹#›</a:t>
            </a:fld>
            <a:endParaRPr lang="de-DE" altLang="de-DE"/>
          </a:p>
        </p:txBody>
      </p:sp>
    </p:spTree>
    <p:extLst>
      <p:ext uri="{BB962C8B-B14F-4D97-AF65-F5344CB8AC3E}">
        <p14:creationId xmlns:p14="http://schemas.microsoft.com/office/powerpoint/2010/main" val="42224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7820D94C-6858-4459-A5DD-C917F5AF4C71}" type="datetime1">
              <a:rPr lang="de-DE" altLang="de-DE"/>
              <a:pPr>
                <a:defRPr/>
              </a:pPr>
              <a:t>28.05.2019</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29ADBBC5-DA63-419D-BB27-2911711D9D57}" type="slidenum">
              <a:rPr lang="de-DE" altLang="de-DE"/>
              <a:pPr>
                <a:defRPr/>
              </a:pPr>
              <a:t>‹#›</a:t>
            </a:fld>
            <a:endParaRPr lang="de-DE" altLang="de-DE"/>
          </a:p>
        </p:txBody>
      </p:sp>
      <p:pic>
        <p:nvPicPr>
          <p:cNvPr id="6" name="Grafik 5"/>
          <p:cNvPicPr>
            <a:picLocks noChangeAspect="1"/>
          </p:cNvPicPr>
          <p:nvPr userDrawn="1"/>
        </p:nvPicPr>
        <p:blipFill>
          <a:blip r:embed="rId2" cstate="print"/>
          <a:stretch>
            <a:fillRect/>
          </a:stretch>
        </p:blipFill>
        <p:spPr>
          <a:xfrm>
            <a:off x="7236296" y="188640"/>
            <a:ext cx="1725318" cy="865707"/>
          </a:xfrm>
          <a:prstGeom prst="rect">
            <a:avLst/>
          </a:prstGeom>
        </p:spPr>
      </p:pic>
    </p:spTree>
    <p:extLst>
      <p:ext uri="{BB962C8B-B14F-4D97-AF65-F5344CB8AC3E}">
        <p14:creationId xmlns:p14="http://schemas.microsoft.com/office/powerpoint/2010/main" val="392383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fld id="{A5AFA754-EEC0-4F52-921D-E3AB37E69280}" type="datetime1">
              <a:rPr lang="de-DE" altLang="de-DE"/>
              <a:pPr>
                <a:defRPr/>
              </a:pPr>
              <a:t>28.05.2019</a:t>
            </a:fld>
            <a:endParaRPr lang="de-DE" altLang="de-DE"/>
          </a:p>
        </p:txBody>
      </p:sp>
      <p:sp>
        <p:nvSpPr>
          <p:cNvPr id="5" name="Rectangle 6"/>
          <p:cNvSpPr>
            <a:spLocks noGrp="1" noChangeArrowheads="1"/>
          </p:cNvSpPr>
          <p:nvPr>
            <p:ph type="sldNum" sz="quarter" idx="11"/>
          </p:nvPr>
        </p:nvSpPr>
        <p:spPr>
          <a:ln/>
        </p:spPr>
        <p:txBody>
          <a:bodyPr/>
          <a:lstStyle>
            <a:lvl1pPr>
              <a:defRPr/>
            </a:lvl1pPr>
          </a:lstStyle>
          <a:p>
            <a:pPr>
              <a:defRPr/>
            </a:pPr>
            <a:fld id="{F18F8D33-FF59-459F-89B7-FCEE90B4C4E8}" type="slidenum">
              <a:rPr lang="de-DE" altLang="de-DE"/>
              <a:pPr>
                <a:defRPr/>
              </a:pPr>
              <a:t>‹#›</a:t>
            </a:fld>
            <a:endParaRPr lang="de-DE" altLang="de-DE"/>
          </a:p>
        </p:txBody>
      </p:sp>
    </p:spTree>
    <p:extLst>
      <p:ext uri="{BB962C8B-B14F-4D97-AF65-F5344CB8AC3E}">
        <p14:creationId xmlns:p14="http://schemas.microsoft.com/office/powerpoint/2010/main" val="54477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fld id="{57710A24-18BD-4DDC-A6BE-EDD2205C73E9}" type="datetime1">
              <a:rPr lang="de-DE" altLang="de-DE"/>
              <a:pPr>
                <a:defRPr/>
              </a:pPr>
              <a:t>28.05.2019</a:t>
            </a:fld>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12CD0C2E-FD46-416D-9993-678B2E8DF425}" type="slidenum">
              <a:rPr lang="de-DE" altLang="de-DE"/>
              <a:pPr>
                <a:defRPr/>
              </a:pPr>
              <a:t>‹#›</a:t>
            </a:fld>
            <a:endParaRPr lang="de-DE" altLang="de-DE"/>
          </a:p>
        </p:txBody>
      </p:sp>
    </p:spTree>
    <p:extLst>
      <p:ext uri="{BB962C8B-B14F-4D97-AF65-F5344CB8AC3E}">
        <p14:creationId xmlns:p14="http://schemas.microsoft.com/office/powerpoint/2010/main" val="172580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fld id="{81B60544-B8E9-41C3-AB5A-8A0005E33C12}" type="datetime1">
              <a:rPr lang="de-DE" altLang="de-DE"/>
              <a:pPr>
                <a:defRPr/>
              </a:pPr>
              <a:t>28.05.2019</a:t>
            </a:fld>
            <a:endParaRPr lang="de-DE" altLang="de-DE"/>
          </a:p>
        </p:txBody>
      </p:sp>
      <p:sp>
        <p:nvSpPr>
          <p:cNvPr id="8" name="Rectangle 6"/>
          <p:cNvSpPr>
            <a:spLocks noGrp="1" noChangeArrowheads="1"/>
          </p:cNvSpPr>
          <p:nvPr>
            <p:ph type="sldNum" sz="quarter" idx="11"/>
          </p:nvPr>
        </p:nvSpPr>
        <p:spPr>
          <a:ln/>
        </p:spPr>
        <p:txBody>
          <a:bodyPr/>
          <a:lstStyle>
            <a:lvl1pPr>
              <a:defRPr/>
            </a:lvl1pPr>
          </a:lstStyle>
          <a:p>
            <a:pPr>
              <a:defRPr/>
            </a:pPr>
            <a:fld id="{E2B19EAE-D187-4AE3-BB4C-6A35AB83BCFF}" type="slidenum">
              <a:rPr lang="de-DE" altLang="de-DE"/>
              <a:pPr>
                <a:defRPr/>
              </a:pPr>
              <a:t>‹#›</a:t>
            </a:fld>
            <a:endParaRPr lang="de-DE" altLang="de-DE"/>
          </a:p>
        </p:txBody>
      </p:sp>
    </p:spTree>
    <p:extLst>
      <p:ext uri="{BB962C8B-B14F-4D97-AF65-F5344CB8AC3E}">
        <p14:creationId xmlns:p14="http://schemas.microsoft.com/office/powerpoint/2010/main" val="231708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fld id="{9CBDE39A-9438-4486-9056-604F673CA579}" type="datetime1">
              <a:rPr lang="de-DE" altLang="de-DE"/>
              <a:pPr>
                <a:defRPr/>
              </a:pPr>
              <a:t>28.05.2019</a:t>
            </a:fld>
            <a:endParaRPr lang="de-DE" altLang="de-DE"/>
          </a:p>
        </p:txBody>
      </p:sp>
      <p:sp>
        <p:nvSpPr>
          <p:cNvPr id="4" name="Rectangle 6"/>
          <p:cNvSpPr>
            <a:spLocks noGrp="1" noChangeArrowheads="1"/>
          </p:cNvSpPr>
          <p:nvPr>
            <p:ph type="sldNum" sz="quarter" idx="11"/>
          </p:nvPr>
        </p:nvSpPr>
        <p:spPr>
          <a:ln/>
        </p:spPr>
        <p:txBody>
          <a:bodyPr/>
          <a:lstStyle>
            <a:lvl1pPr>
              <a:defRPr/>
            </a:lvl1pPr>
          </a:lstStyle>
          <a:p>
            <a:pPr>
              <a:defRPr/>
            </a:pPr>
            <a:fld id="{FA5FF970-19F0-4A4E-853C-76B4716E940D}" type="slidenum">
              <a:rPr lang="de-DE" altLang="de-DE"/>
              <a:pPr>
                <a:defRPr/>
              </a:pPr>
              <a:t>‹#›</a:t>
            </a:fld>
            <a:endParaRPr lang="de-DE" altLang="de-DE"/>
          </a:p>
        </p:txBody>
      </p:sp>
    </p:spTree>
    <p:extLst>
      <p:ext uri="{BB962C8B-B14F-4D97-AF65-F5344CB8AC3E}">
        <p14:creationId xmlns:p14="http://schemas.microsoft.com/office/powerpoint/2010/main" val="174326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D0A8143-2A0E-417C-A061-F30D80AE6F5B}" type="datetime1">
              <a:rPr lang="de-DE" altLang="de-DE"/>
              <a:pPr>
                <a:defRPr/>
              </a:pPr>
              <a:t>28.05.2019</a:t>
            </a:fld>
            <a:endParaRPr lang="de-DE" altLang="de-DE"/>
          </a:p>
        </p:txBody>
      </p:sp>
      <p:sp>
        <p:nvSpPr>
          <p:cNvPr id="3" name="Rectangle 6"/>
          <p:cNvSpPr>
            <a:spLocks noGrp="1" noChangeArrowheads="1"/>
          </p:cNvSpPr>
          <p:nvPr>
            <p:ph type="sldNum" sz="quarter" idx="11"/>
          </p:nvPr>
        </p:nvSpPr>
        <p:spPr>
          <a:ln/>
        </p:spPr>
        <p:txBody>
          <a:bodyPr/>
          <a:lstStyle>
            <a:lvl1pPr>
              <a:defRPr/>
            </a:lvl1pPr>
          </a:lstStyle>
          <a:p>
            <a:pPr>
              <a:defRPr/>
            </a:pPr>
            <a:fld id="{D8A6B6B1-B56B-45A2-BF02-FD03AA3E0D78}" type="slidenum">
              <a:rPr lang="de-DE" altLang="de-DE"/>
              <a:pPr>
                <a:defRPr/>
              </a:pPr>
              <a:t>‹#›</a:t>
            </a:fld>
            <a:endParaRPr lang="de-DE" altLang="de-DE"/>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288" y="260648"/>
            <a:ext cx="17256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28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7DB2734A-92FD-42CF-BE39-F8A2F8C39EEB}" type="datetime1">
              <a:rPr lang="de-DE" altLang="de-DE"/>
              <a:pPr>
                <a:defRPr/>
              </a:pPr>
              <a:t>28.05.2019</a:t>
            </a:fld>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750EFF12-4E9A-4E48-8839-EE82A473D17C}" type="slidenum">
              <a:rPr lang="de-DE" altLang="de-DE"/>
              <a:pPr>
                <a:defRPr/>
              </a:pPr>
              <a:t>‹#›</a:t>
            </a:fld>
            <a:endParaRPr lang="de-DE" altLang="de-DE"/>
          </a:p>
        </p:txBody>
      </p:sp>
    </p:spTree>
    <p:extLst>
      <p:ext uri="{BB962C8B-B14F-4D97-AF65-F5344CB8AC3E}">
        <p14:creationId xmlns:p14="http://schemas.microsoft.com/office/powerpoint/2010/main" val="372326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4E27E3B1-C5BB-4393-8CD6-F84946138B33}" type="datetime1">
              <a:rPr lang="de-DE" altLang="de-DE"/>
              <a:pPr>
                <a:defRPr/>
              </a:pPr>
              <a:t>28.05.2019</a:t>
            </a:fld>
            <a:endParaRPr lang="de-DE" altLang="de-DE"/>
          </a:p>
        </p:txBody>
      </p:sp>
      <p:sp>
        <p:nvSpPr>
          <p:cNvPr id="6" name="Rectangle 6"/>
          <p:cNvSpPr>
            <a:spLocks noGrp="1" noChangeArrowheads="1"/>
          </p:cNvSpPr>
          <p:nvPr>
            <p:ph type="sldNum" sz="quarter" idx="11"/>
          </p:nvPr>
        </p:nvSpPr>
        <p:spPr>
          <a:ln/>
        </p:spPr>
        <p:txBody>
          <a:bodyPr/>
          <a:lstStyle>
            <a:lvl1pPr>
              <a:defRPr/>
            </a:lvl1pPr>
          </a:lstStyle>
          <a:p>
            <a:pPr>
              <a:defRPr/>
            </a:pPr>
            <a:fld id="{8DEC8407-B0C0-4816-B596-5DE8150BD612}" type="slidenum">
              <a:rPr lang="de-DE" altLang="de-DE"/>
              <a:pPr>
                <a:defRPr/>
              </a:pPr>
              <a:t>‹#›</a:t>
            </a:fld>
            <a:endParaRPr lang="de-DE" altLang="de-DE"/>
          </a:p>
        </p:txBody>
      </p:sp>
    </p:spTree>
    <p:extLst>
      <p:ext uri="{BB962C8B-B14F-4D97-AF65-F5344CB8AC3E}">
        <p14:creationId xmlns:p14="http://schemas.microsoft.com/office/powerpoint/2010/main" val="151487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0"/>
            <a:ext cx="9144000" cy="1484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a:p>
        </p:txBody>
      </p:sp>
      <p:sp>
        <p:nvSpPr>
          <p:cNvPr id="1027" name="Rectangle 3"/>
          <p:cNvSpPr>
            <a:spLocks noGrp="1" noChangeArrowheads="1"/>
          </p:cNvSpPr>
          <p:nvPr>
            <p:ph type="body" idx="1"/>
          </p:nvPr>
        </p:nvSpPr>
        <p:spPr bwMode="auto">
          <a:xfrm>
            <a:off x="457200" y="1412875"/>
            <a:ext cx="8229600"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74146608-A44D-40EE-9D31-D6D4345FAF5F}" type="datetime1">
              <a:rPr lang="de-DE" altLang="de-DE"/>
              <a:pPr>
                <a:defRPr/>
              </a:pPr>
              <a:t>28.05.2019</a:t>
            </a:fld>
            <a:endParaRPr lang="de-DE" altLang="de-DE"/>
          </a:p>
        </p:txBody>
      </p:sp>
      <p:sp>
        <p:nvSpPr>
          <p:cNvPr id="1030" name="Rectangle 6"/>
          <p:cNvSpPr>
            <a:spLocks noGrp="1" noChangeArrowheads="1"/>
          </p:cNvSpPr>
          <p:nvPr>
            <p:ph type="sldNum" sz="quarter" idx="4"/>
          </p:nvPr>
        </p:nvSpPr>
        <p:spPr bwMode="auto">
          <a:xfrm>
            <a:off x="6553200" y="6453188"/>
            <a:ext cx="21336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7C359B5-8141-4478-8384-BBC8E840719F}" type="slidenum">
              <a:rPr lang="de-DE" altLang="de-DE"/>
              <a:pPr>
                <a:defRPr/>
              </a:pPr>
              <a:t>‹#›</a:t>
            </a:fld>
            <a:endParaRPr lang="de-DE" altLang="de-DE"/>
          </a:p>
        </p:txBody>
      </p:sp>
      <p:pic>
        <p:nvPicPr>
          <p:cNvPr id="2" name="Picture 13" descr="BSprA_Office_Farbe_en"/>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2590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Grafik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052888" y="6192838"/>
            <a:ext cx="10382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8"/>
          <p:cNvSpPr txBox="1">
            <a:spLocks noChangeArrowheads="1"/>
          </p:cNvSpPr>
          <p:nvPr/>
        </p:nvSpPr>
        <p:spPr bwMode="auto">
          <a:xfrm>
            <a:off x="107950" y="1341438"/>
            <a:ext cx="8928100" cy="529375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de-DE" sz="2000" b="1" dirty="0">
                <a:solidFill>
                  <a:schemeClr val="accent2"/>
                </a:solidFill>
              </a:rPr>
              <a:t>BILC Conference 2019</a:t>
            </a:r>
          </a:p>
          <a:p>
            <a:pPr algn="ctr" eaLnBrk="1" hangingPunct="1">
              <a:spcBef>
                <a:spcPct val="0"/>
              </a:spcBef>
              <a:buFontTx/>
              <a:buNone/>
            </a:pPr>
            <a:endParaRPr lang="en-GB" altLang="de-DE" sz="1800" b="1" dirty="0">
              <a:solidFill>
                <a:srgbClr val="4D4D4D"/>
              </a:solidFill>
            </a:endParaRPr>
          </a:p>
          <a:p>
            <a:pPr algn="ctr">
              <a:spcBef>
                <a:spcPct val="0"/>
              </a:spcBef>
              <a:buFontTx/>
              <a:buNone/>
            </a:pPr>
            <a:r>
              <a:rPr lang="en-CA" b="1" dirty="0"/>
              <a:t>Supporting the builder while building support for the learner: Scaffolding language learning objectives IAW </a:t>
            </a:r>
          </a:p>
          <a:p>
            <a:pPr algn="ctr">
              <a:spcBef>
                <a:spcPct val="0"/>
              </a:spcBef>
              <a:buFontTx/>
              <a:buNone/>
            </a:pPr>
            <a:r>
              <a:rPr lang="en-CA" b="1" dirty="0"/>
              <a:t>STANAG 6001 </a:t>
            </a:r>
            <a:endParaRPr lang="de-DE" altLang="de-DE" b="1" dirty="0"/>
          </a:p>
          <a:p>
            <a:pPr algn="ctr" eaLnBrk="1" hangingPunct="1">
              <a:spcBef>
                <a:spcPct val="0"/>
              </a:spcBef>
              <a:buFontTx/>
              <a:buNone/>
            </a:pPr>
            <a:endParaRPr lang="en-GB" altLang="de-DE" sz="1800" dirty="0"/>
          </a:p>
          <a:p>
            <a:pPr algn="ctr" eaLnBrk="1" hangingPunct="1">
              <a:spcBef>
                <a:spcPct val="0"/>
              </a:spcBef>
              <a:buFontTx/>
              <a:buNone/>
            </a:pPr>
            <a:r>
              <a:rPr lang="en-GB" altLang="de-DE" sz="1600" dirty="0"/>
              <a:t>Dr Dugald </a:t>
            </a:r>
            <a:r>
              <a:rPr lang="en-GB" altLang="de-DE" sz="1600" dirty="0" err="1"/>
              <a:t>Sturges</a:t>
            </a:r>
            <a:r>
              <a:rPr lang="en-GB" altLang="de-DE" sz="1600" dirty="0"/>
              <a:t> </a:t>
            </a:r>
          </a:p>
          <a:p>
            <a:pPr algn="ctr" eaLnBrk="1" hangingPunct="1">
              <a:spcBef>
                <a:spcPct val="0"/>
              </a:spcBef>
              <a:buFontTx/>
              <a:buNone/>
            </a:pPr>
            <a:r>
              <a:rPr lang="en-US" altLang="de-DE" sz="1600" dirty="0"/>
              <a:t>Head of English Language Instruction</a:t>
            </a:r>
          </a:p>
          <a:p>
            <a:pPr algn="ctr" eaLnBrk="1" hangingPunct="1">
              <a:spcBef>
                <a:spcPct val="0"/>
              </a:spcBef>
              <a:buFontTx/>
              <a:buNone/>
            </a:pPr>
            <a:endParaRPr lang="en-GB" altLang="de-DE" sz="1600" dirty="0"/>
          </a:p>
          <a:p>
            <a:pPr algn="ctr" eaLnBrk="1" hangingPunct="1">
              <a:spcBef>
                <a:spcPct val="0"/>
              </a:spcBef>
              <a:buFontTx/>
              <a:buNone/>
            </a:pPr>
            <a:r>
              <a:rPr lang="en-GB" altLang="de-DE" sz="1600" dirty="0"/>
              <a:t>Diana </a:t>
            </a:r>
            <a:r>
              <a:rPr lang="en-GB" altLang="de-DE" sz="1600" dirty="0" err="1"/>
              <a:t>Printz</a:t>
            </a:r>
            <a:endParaRPr lang="en-GB" altLang="de-DE" sz="1600" dirty="0"/>
          </a:p>
          <a:p>
            <a:pPr algn="ctr" eaLnBrk="1" hangingPunct="1">
              <a:spcBef>
                <a:spcPct val="0"/>
              </a:spcBef>
              <a:buFontTx/>
              <a:buNone/>
            </a:pPr>
            <a:r>
              <a:rPr lang="en-GB" altLang="de-DE" sz="1600" dirty="0"/>
              <a:t>Assistant Branch Chief, Language Training Policy</a:t>
            </a:r>
          </a:p>
          <a:p>
            <a:pPr algn="ctr" eaLnBrk="1" hangingPunct="1">
              <a:spcBef>
                <a:spcPct val="0"/>
              </a:spcBef>
              <a:buFontTx/>
              <a:buNone/>
            </a:pPr>
            <a:endParaRPr lang="en-GB" altLang="de-DE" sz="1800" dirty="0"/>
          </a:p>
          <a:p>
            <a:pPr algn="ctr" eaLnBrk="1" hangingPunct="1">
              <a:spcBef>
                <a:spcPct val="0"/>
              </a:spcBef>
              <a:buFontTx/>
              <a:buNone/>
            </a:pPr>
            <a:r>
              <a:rPr lang="en-GB" altLang="de-DE" sz="1800" dirty="0"/>
              <a:t>Tartu, 29 May 2019</a:t>
            </a:r>
          </a:p>
          <a:p>
            <a:pPr marL="0" indent="0" eaLnBrk="1" hangingPunct="1">
              <a:spcBef>
                <a:spcPct val="50000"/>
              </a:spcBef>
              <a:buNone/>
            </a:pPr>
            <a:r>
              <a:rPr lang="de-DE" altLang="de-DE" sz="1200" dirty="0"/>
              <a:t/>
            </a:r>
            <a:br>
              <a:rPr lang="de-DE" altLang="de-DE" sz="1200" dirty="0"/>
            </a:br>
            <a:endParaRPr lang="de-DE" altLang="de-DE"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04664"/>
            <a:ext cx="6779096" cy="576064"/>
          </a:xfrm>
        </p:spPr>
        <p:txBody>
          <a:bodyPr/>
          <a:lstStyle/>
          <a:p>
            <a:r>
              <a:rPr lang="de-DE" sz="2800" b="1" dirty="0" err="1">
                <a:solidFill>
                  <a:schemeClr val="accent2"/>
                </a:solidFill>
              </a:rPr>
              <a:t>Planning</a:t>
            </a:r>
            <a:r>
              <a:rPr lang="de-DE" sz="2800" b="1" dirty="0">
                <a:solidFill>
                  <a:schemeClr val="accent2"/>
                </a:solidFill>
              </a:rPr>
              <a:t> </a:t>
            </a:r>
            <a:r>
              <a:rPr lang="de-DE" sz="2800" b="1" dirty="0" err="1">
                <a:solidFill>
                  <a:schemeClr val="accent2"/>
                </a:solidFill>
              </a:rPr>
              <a:t>Process</a:t>
            </a:r>
            <a:r>
              <a:rPr lang="de-DE" sz="2800" b="1" dirty="0">
                <a:solidFill>
                  <a:schemeClr val="accent2"/>
                </a:solidFill>
              </a:rPr>
              <a:t> II</a:t>
            </a:r>
            <a:br>
              <a:rPr lang="de-DE" sz="2800" b="1" dirty="0">
                <a:solidFill>
                  <a:schemeClr val="accent2"/>
                </a:solidFill>
              </a:rPr>
            </a:br>
            <a:r>
              <a:rPr lang="de-DE" sz="2800" b="1" dirty="0">
                <a:solidFill>
                  <a:schemeClr val="accent2"/>
                </a:solidFill>
              </a:rPr>
              <a:t/>
            </a:r>
            <a:br>
              <a:rPr lang="de-DE" sz="2800" b="1" dirty="0">
                <a:solidFill>
                  <a:schemeClr val="accent2"/>
                </a:solidFill>
              </a:rPr>
            </a:br>
            <a:r>
              <a:rPr lang="de-DE" sz="2800" b="1" dirty="0">
                <a:solidFill>
                  <a:schemeClr val="accent2"/>
                </a:solidFill>
              </a:rPr>
              <a:t/>
            </a:r>
            <a:br>
              <a:rPr lang="de-DE" sz="2800" b="1" dirty="0">
                <a:solidFill>
                  <a:schemeClr val="accent2"/>
                </a:solidFill>
              </a:rPr>
            </a:br>
            <a:endParaRPr lang="de-DE" sz="2800" dirty="0"/>
          </a:p>
        </p:txBody>
      </p:sp>
      <p:sp>
        <p:nvSpPr>
          <p:cNvPr id="4" name="Foliennummernplatzhalter 3"/>
          <p:cNvSpPr>
            <a:spLocks noGrp="1"/>
          </p:cNvSpPr>
          <p:nvPr>
            <p:ph type="sldNum" sz="quarter" idx="11"/>
          </p:nvPr>
        </p:nvSpPr>
        <p:spPr>
          <a:xfrm>
            <a:off x="6697216" y="6093148"/>
            <a:ext cx="2133600" cy="404812"/>
          </a:xfrm>
        </p:spPr>
        <p:txBody>
          <a:bodyPr/>
          <a:lstStyle/>
          <a:p>
            <a:pPr>
              <a:defRPr/>
            </a:pPr>
            <a:fld id="{29ADBBC5-DA63-419D-BB27-2911711D9D57}" type="slidenum">
              <a:rPr lang="de-DE" altLang="de-DE" smtClean="0"/>
              <a:pPr>
                <a:defRPr/>
              </a:pPr>
              <a:t>10</a:t>
            </a:fld>
            <a:endParaRPr lang="de-DE" altLang="de-DE" dirty="0"/>
          </a:p>
        </p:txBody>
      </p:sp>
      <p:graphicFrame>
        <p:nvGraphicFramePr>
          <p:cNvPr id="7" name="Diagramm 6"/>
          <p:cNvGraphicFramePr/>
          <p:nvPr>
            <p:extLst>
              <p:ext uri="{D42A27DB-BD31-4B8C-83A1-F6EECF244321}">
                <p14:modId xmlns:p14="http://schemas.microsoft.com/office/powerpoint/2010/main" val="2629300357"/>
              </p:ext>
            </p:extLst>
          </p:nvPr>
        </p:nvGraphicFramePr>
        <p:xfrm>
          <a:off x="1619672" y="184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116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76672"/>
            <a:ext cx="6779096" cy="576064"/>
          </a:xfrm>
        </p:spPr>
        <p:txBody>
          <a:bodyPr/>
          <a:lstStyle/>
          <a:p>
            <a:r>
              <a:rPr lang="de-DE" sz="2800" b="1" dirty="0" err="1">
                <a:solidFill>
                  <a:schemeClr val="accent2"/>
                </a:solidFill>
              </a:rPr>
              <a:t>Planning</a:t>
            </a:r>
            <a:r>
              <a:rPr lang="de-DE" sz="2800" b="1" dirty="0">
                <a:solidFill>
                  <a:schemeClr val="accent2"/>
                </a:solidFill>
              </a:rPr>
              <a:t> </a:t>
            </a:r>
            <a:r>
              <a:rPr lang="de-DE" sz="2800" b="1" dirty="0" err="1">
                <a:solidFill>
                  <a:schemeClr val="accent2"/>
                </a:solidFill>
              </a:rPr>
              <a:t>Process</a:t>
            </a:r>
            <a:r>
              <a:rPr lang="de-DE" sz="2800" b="1" dirty="0">
                <a:solidFill>
                  <a:schemeClr val="accent2"/>
                </a:solidFill>
              </a:rPr>
              <a:t> II</a:t>
            </a:r>
            <a:br>
              <a:rPr lang="de-DE" sz="2800" b="1" dirty="0">
                <a:solidFill>
                  <a:schemeClr val="accent2"/>
                </a:solidFill>
              </a:rPr>
            </a:br>
            <a:r>
              <a:rPr lang="de-DE" sz="2800" b="1" dirty="0">
                <a:solidFill>
                  <a:schemeClr val="accent2"/>
                </a:solidFill>
              </a:rPr>
              <a:t/>
            </a:r>
            <a:br>
              <a:rPr lang="de-DE" sz="2800" b="1" dirty="0">
                <a:solidFill>
                  <a:schemeClr val="accent2"/>
                </a:solidFill>
              </a:rPr>
            </a:br>
            <a:r>
              <a:rPr lang="de-DE" sz="2800" b="1" dirty="0">
                <a:solidFill>
                  <a:schemeClr val="accent2"/>
                </a:solidFill>
              </a:rPr>
              <a:t/>
            </a:r>
            <a:br>
              <a:rPr lang="de-DE" sz="2800" b="1" dirty="0">
                <a:solidFill>
                  <a:schemeClr val="accent2"/>
                </a:solidFill>
              </a:rPr>
            </a:br>
            <a:endParaRPr lang="de-DE" sz="2800"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11</a:t>
            </a:fld>
            <a:endParaRPr lang="de-DE" altLang="de-DE" dirty="0"/>
          </a:p>
        </p:txBody>
      </p:sp>
      <p:graphicFrame>
        <p:nvGraphicFramePr>
          <p:cNvPr id="7" name="Diagramm 6"/>
          <p:cNvGraphicFramePr/>
          <p:nvPr>
            <p:extLst>
              <p:ext uri="{D42A27DB-BD31-4B8C-83A1-F6EECF244321}">
                <p14:modId xmlns:p14="http://schemas.microsoft.com/office/powerpoint/2010/main" val="100552655"/>
              </p:ext>
            </p:extLst>
          </p:nvPr>
        </p:nvGraphicFramePr>
        <p:xfrm>
          <a:off x="1475656" y="191683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1265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D8A6B6B1-B56B-45A2-BF02-FD03AA3E0D78}" type="slidenum">
              <a:rPr lang="de-DE" altLang="de-DE" smtClean="0"/>
              <a:pPr>
                <a:defRPr/>
              </a:pPr>
              <a:t>12</a:t>
            </a:fld>
            <a:endParaRPr lang="de-DE" altLang="de-DE"/>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412776"/>
            <a:ext cx="6947076" cy="4633700"/>
          </a:xfrm>
          <a:prstGeom prst="rect">
            <a:avLst/>
          </a:prstGeom>
        </p:spPr>
      </p:pic>
    </p:spTree>
    <p:extLst>
      <p:ext uri="{BB962C8B-B14F-4D97-AF65-F5344CB8AC3E}">
        <p14:creationId xmlns:p14="http://schemas.microsoft.com/office/powerpoint/2010/main" val="3674844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2656"/>
            <a:ext cx="8229600" cy="778098"/>
          </a:xfrm>
        </p:spPr>
        <p:txBody>
          <a:bodyPr/>
          <a:lstStyle/>
          <a:p>
            <a:r>
              <a:rPr lang="de-DE" sz="2800" b="1" dirty="0">
                <a:solidFill>
                  <a:srgbClr val="00009E"/>
                </a:solidFill>
              </a:rPr>
              <a:t>The Task </a:t>
            </a:r>
            <a:r>
              <a:rPr lang="de-DE" sz="2800" b="1" dirty="0" err="1">
                <a:solidFill>
                  <a:srgbClr val="00009E"/>
                </a:solidFill>
              </a:rPr>
              <a:t>of</a:t>
            </a:r>
            <a:r>
              <a:rPr lang="de-DE" sz="2800" b="1" dirty="0">
                <a:solidFill>
                  <a:srgbClr val="00009E"/>
                </a:solidFill>
              </a:rPr>
              <a:t> </a:t>
            </a:r>
            <a:r>
              <a:rPr lang="de-DE" sz="2800" b="1" dirty="0" err="1">
                <a:solidFill>
                  <a:srgbClr val="00009E"/>
                </a:solidFill>
              </a:rPr>
              <a:t>the</a:t>
            </a:r>
            <a:r>
              <a:rPr lang="de-DE" sz="2800" b="1" dirty="0">
                <a:solidFill>
                  <a:srgbClr val="00009E"/>
                </a:solidFill>
              </a:rPr>
              <a:t> </a:t>
            </a:r>
            <a:r>
              <a:rPr lang="de-DE" sz="2800" b="1" dirty="0" err="1">
                <a:solidFill>
                  <a:srgbClr val="00009E"/>
                </a:solidFill>
              </a:rPr>
              <a:t>Instructor</a:t>
            </a:r>
            <a:endParaRPr lang="de-DE" sz="2800" b="1" dirty="0">
              <a:solidFill>
                <a:srgbClr val="00009E"/>
              </a:solidFill>
            </a:endParaRPr>
          </a:p>
        </p:txBody>
      </p:sp>
      <p:sp>
        <p:nvSpPr>
          <p:cNvPr id="3" name="Inhaltsplatzhalter 2"/>
          <p:cNvSpPr>
            <a:spLocks noGrp="1"/>
          </p:cNvSpPr>
          <p:nvPr>
            <p:ph idx="1"/>
          </p:nvPr>
        </p:nvSpPr>
        <p:spPr>
          <a:xfrm>
            <a:off x="446856" y="1452541"/>
            <a:ext cx="8229600" cy="4713288"/>
          </a:xfrm>
        </p:spPr>
        <p:txBody>
          <a:bodyPr/>
          <a:lstStyle/>
          <a:p>
            <a:r>
              <a:rPr lang="de-DE" dirty="0" err="1"/>
              <a:t>Finding</a:t>
            </a:r>
            <a:r>
              <a:rPr lang="de-DE" dirty="0"/>
              <a:t> a </a:t>
            </a:r>
            <a:r>
              <a:rPr lang="de-DE" dirty="0" err="1"/>
              <a:t>balance</a:t>
            </a:r>
            <a:r>
              <a:rPr lang="de-DE" dirty="0"/>
              <a:t> </a:t>
            </a:r>
            <a:r>
              <a:rPr lang="de-DE" dirty="0" err="1"/>
              <a:t>between</a:t>
            </a:r>
            <a:r>
              <a:rPr lang="de-DE" dirty="0"/>
              <a:t> </a:t>
            </a:r>
            <a:r>
              <a:rPr lang="de-DE" dirty="0" err="1"/>
              <a:t>general</a:t>
            </a:r>
            <a:r>
              <a:rPr lang="de-DE" dirty="0"/>
              <a:t> </a:t>
            </a:r>
            <a:r>
              <a:rPr lang="de-DE" dirty="0" err="1"/>
              <a:t>language</a:t>
            </a:r>
            <a:r>
              <a:rPr lang="de-DE" dirty="0"/>
              <a:t> </a:t>
            </a:r>
            <a:r>
              <a:rPr lang="de-DE" dirty="0" err="1"/>
              <a:t>proficiency</a:t>
            </a:r>
            <a:r>
              <a:rPr lang="de-DE" dirty="0"/>
              <a:t> </a:t>
            </a:r>
            <a:r>
              <a:rPr lang="de-DE" dirty="0" err="1"/>
              <a:t>and</a:t>
            </a:r>
            <a:r>
              <a:rPr lang="de-DE" dirty="0"/>
              <a:t> </a:t>
            </a:r>
            <a:r>
              <a:rPr lang="de-DE" dirty="0" err="1"/>
              <a:t>specific</a:t>
            </a:r>
            <a:r>
              <a:rPr lang="de-DE" dirty="0"/>
              <a:t> professional </a:t>
            </a:r>
            <a:r>
              <a:rPr lang="de-DE" dirty="0" err="1"/>
              <a:t>language</a:t>
            </a:r>
            <a:r>
              <a:rPr lang="de-DE" dirty="0"/>
              <a:t> </a:t>
            </a:r>
            <a:r>
              <a:rPr lang="de-DE" dirty="0" err="1"/>
              <a:t>needs</a:t>
            </a:r>
            <a:endParaRPr lang="de-DE" dirty="0"/>
          </a:p>
          <a:p>
            <a:r>
              <a:rPr lang="de-DE" dirty="0" err="1"/>
              <a:t>To</a:t>
            </a:r>
            <a:r>
              <a:rPr lang="de-DE" dirty="0"/>
              <a:t> </a:t>
            </a:r>
            <a:r>
              <a:rPr lang="de-DE" dirty="0" err="1"/>
              <a:t>complete</a:t>
            </a:r>
            <a:r>
              <a:rPr lang="de-DE" dirty="0"/>
              <a:t> </a:t>
            </a:r>
            <a:r>
              <a:rPr lang="de-DE" dirty="0" err="1"/>
              <a:t>the</a:t>
            </a:r>
            <a:r>
              <a:rPr lang="de-DE" dirty="0"/>
              <a:t> </a:t>
            </a:r>
            <a:r>
              <a:rPr lang="de-DE" dirty="0" err="1"/>
              <a:t>assignment</a:t>
            </a:r>
            <a:r>
              <a:rPr lang="de-DE" dirty="0"/>
              <a:t> </a:t>
            </a:r>
            <a:r>
              <a:rPr lang="de-DE" dirty="0" err="1"/>
              <a:t>given</a:t>
            </a:r>
            <a:r>
              <a:rPr lang="de-DE" dirty="0"/>
              <a:t> </a:t>
            </a:r>
            <a:r>
              <a:rPr lang="de-DE" dirty="0" err="1"/>
              <a:t>by</a:t>
            </a:r>
            <a:r>
              <a:rPr lang="de-DE" dirty="0"/>
              <a:t> </a:t>
            </a:r>
            <a:r>
              <a:rPr lang="de-DE" dirty="0" err="1"/>
              <a:t>the</a:t>
            </a:r>
            <a:r>
              <a:rPr lang="de-DE" dirty="0"/>
              <a:t> </a:t>
            </a:r>
            <a:r>
              <a:rPr lang="de-DE" dirty="0" err="1"/>
              <a:t>stakeholder</a:t>
            </a:r>
            <a:r>
              <a:rPr lang="de-DE" dirty="0"/>
              <a:t> – </a:t>
            </a:r>
            <a:r>
              <a:rPr lang="de-DE" dirty="0" err="1"/>
              <a:t>the</a:t>
            </a:r>
            <a:r>
              <a:rPr lang="de-DE" dirty="0"/>
              <a:t> </a:t>
            </a:r>
            <a:r>
              <a:rPr lang="de-DE" dirty="0" err="1"/>
              <a:t>client</a:t>
            </a:r>
            <a:r>
              <a:rPr lang="de-DE" dirty="0"/>
              <a:t> </a:t>
            </a:r>
            <a:r>
              <a:rPr lang="de-DE" dirty="0" err="1"/>
              <a:t>commissioning</a:t>
            </a:r>
            <a:r>
              <a:rPr lang="de-DE" dirty="0"/>
              <a:t> </a:t>
            </a:r>
            <a:r>
              <a:rPr lang="de-DE" dirty="0" err="1"/>
              <a:t>the</a:t>
            </a:r>
            <a:r>
              <a:rPr lang="de-DE" dirty="0"/>
              <a:t> </a:t>
            </a:r>
            <a:r>
              <a:rPr lang="de-DE" dirty="0" err="1"/>
              <a:t>building</a:t>
            </a:r>
            <a:endParaRPr lang="de-DE" dirty="0"/>
          </a:p>
          <a:p>
            <a:r>
              <a:rPr lang="de-DE" dirty="0" err="1"/>
              <a:t>By</a:t>
            </a:r>
            <a:r>
              <a:rPr lang="de-DE" dirty="0"/>
              <a:t> </a:t>
            </a:r>
            <a:r>
              <a:rPr lang="de-DE" dirty="0" err="1"/>
              <a:t>implementing</a:t>
            </a:r>
            <a:r>
              <a:rPr lang="de-DE" dirty="0"/>
              <a:t> </a:t>
            </a:r>
            <a:r>
              <a:rPr lang="de-DE" dirty="0" err="1"/>
              <a:t>the</a:t>
            </a:r>
            <a:r>
              <a:rPr lang="de-DE" dirty="0"/>
              <a:t> design </a:t>
            </a:r>
            <a:r>
              <a:rPr lang="de-DE" dirty="0" err="1"/>
              <a:t>conceived</a:t>
            </a:r>
            <a:r>
              <a:rPr lang="de-DE" dirty="0"/>
              <a:t> </a:t>
            </a:r>
            <a:r>
              <a:rPr lang="de-DE" dirty="0" err="1"/>
              <a:t>by</a:t>
            </a:r>
            <a:r>
              <a:rPr lang="de-DE" dirty="0"/>
              <a:t> </a:t>
            </a:r>
            <a:r>
              <a:rPr lang="de-DE" dirty="0" err="1"/>
              <a:t>the</a:t>
            </a:r>
            <a:r>
              <a:rPr lang="de-DE" dirty="0"/>
              <a:t> </a:t>
            </a:r>
            <a:r>
              <a:rPr lang="de-DE" dirty="0" err="1"/>
              <a:t>planning</a:t>
            </a:r>
            <a:r>
              <a:rPr lang="de-DE" dirty="0"/>
              <a:t> </a:t>
            </a:r>
            <a:r>
              <a:rPr lang="de-DE" dirty="0" err="1"/>
              <a:t>section</a:t>
            </a:r>
            <a:r>
              <a:rPr lang="de-DE" dirty="0"/>
              <a:t> – </a:t>
            </a:r>
            <a:r>
              <a:rPr lang="de-DE" dirty="0" err="1"/>
              <a:t>the</a:t>
            </a:r>
            <a:r>
              <a:rPr lang="de-DE" dirty="0"/>
              <a:t> </a:t>
            </a:r>
            <a:r>
              <a:rPr lang="de-DE" dirty="0" err="1"/>
              <a:t>architects</a:t>
            </a:r>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13</a:t>
            </a:fld>
            <a:endParaRPr lang="de-DE" altLang="de-DE"/>
          </a:p>
        </p:txBody>
      </p:sp>
    </p:spTree>
    <p:extLst>
      <p:ext uri="{BB962C8B-B14F-4D97-AF65-F5344CB8AC3E}">
        <p14:creationId xmlns:p14="http://schemas.microsoft.com/office/powerpoint/2010/main" val="3978701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643192" cy="1143000"/>
          </a:xfrm>
        </p:spPr>
        <p:txBody>
          <a:bodyPr/>
          <a:lstStyle/>
          <a:p>
            <a:r>
              <a:rPr lang="de-DE" sz="2800" b="1" dirty="0">
                <a:solidFill>
                  <a:srgbClr val="00009E"/>
                </a:solidFill>
              </a:rPr>
              <a:t>Needs </a:t>
            </a:r>
            <a:r>
              <a:rPr lang="de-DE" sz="2800" b="1" dirty="0" err="1">
                <a:solidFill>
                  <a:srgbClr val="00009E"/>
                </a:solidFill>
              </a:rPr>
              <a:t>analysis</a:t>
            </a:r>
            <a:r>
              <a:rPr lang="de-DE" sz="2800" b="1" dirty="0">
                <a:solidFill>
                  <a:srgbClr val="00009E"/>
                </a:solidFill>
              </a:rPr>
              <a:t> at </a:t>
            </a:r>
            <a:r>
              <a:rPr lang="de-DE" sz="2800" b="1" dirty="0" err="1">
                <a:solidFill>
                  <a:srgbClr val="00009E"/>
                </a:solidFill>
              </a:rPr>
              <a:t>the</a:t>
            </a:r>
            <a:r>
              <a:rPr lang="de-DE" sz="2800" b="1" dirty="0">
                <a:solidFill>
                  <a:srgbClr val="00009E"/>
                </a:solidFill>
              </a:rPr>
              <a:t> </a:t>
            </a:r>
            <a:r>
              <a:rPr lang="de-DE" sz="2800" b="1" dirty="0" err="1">
                <a:solidFill>
                  <a:srgbClr val="00009E"/>
                </a:solidFill>
              </a:rPr>
              <a:t>classroom</a:t>
            </a:r>
            <a:r>
              <a:rPr lang="de-DE" sz="2800" b="1" dirty="0">
                <a:solidFill>
                  <a:srgbClr val="00009E"/>
                </a:solidFill>
              </a:rPr>
              <a:t> </a:t>
            </a:r>
            <a:br>
              <a:rPr lang="de-DE" sz="2800" b="1" dirty="0">
                <a:solidFill>
                  <a:srgbClr val="00009E"/>
                </a:solidFill>
              </a:rPr>
            </a:br>
            <a:r>
              <a:rPr lang="de-DE" sz="2800" b="1" dirty="0" err="1">
                <a:solidFill>
                  <a:srgbClr val="00009E"/>
                </a:solidFill>
              </a:rPr>
              <a:t>level</a:t>
            </a:r>
            <a:endParaRPr lang="de-DE" sz="2800" b="1" dirty="0">
              <a:solidFill>
                <a:srgbClr val="00009E"/>
              </a:solidFill>
            </a:endParaRPr>
          </a:p>
        </p:txBody>
      </p:sp>
      <p:sp>
        <p:nvSpPr>
          <p:cNvPr id="3" name="Inhaltsplatzhalter 2"/>
          <p:cNvSpPr>
            <a:spLocks noGrp="1"/>
          </p:cNvSpPr>
          <p:nvPr>
            <p:ph idx="1"/>
          </p:nvPr>
        </p:nvSpPr>
        <p:spPr/>
        <p:txBody>
          <a:bodyPr/>
          <a:lstStyle/>
          <a:p>
            <a:r>
              <a:rPr lang="de-DE" dirty="0"/>
              <a:t>Course design </a:t>
            </a:r>
            <a:r>
              <a:rPr lang="de-DE" dirty="0" err="1"/>
              <a:t>conducts</a:t>
            </a:r>
            <a:r>
              <a:rPr lang="de-DE" dirty="0"/>
              <a:t> </a:t>
            </a:r>
            <a:r>
              <a:rPr lang="de-DE" dirty="0" err="1"/>
              <a:t>needs</a:t>
            </a:r>
            <a:r>
              <a:rPr lang="de-DE" dirty="0"/>
              <a:t> </a:t>
            </a:r>
            <a:r>
              <a:rPr lang="de-DE" dirty="0" err="1"/>
              <a:t>analysis</a:t>
            </a:r>
            <a:r>
              <a:rPr lang="de-DE" dirty="0"/>
              <a:t> at </a:t>
            </a:r>
            <a:r>
              <a:rPr lang="de-DE" dirty="0" err="1"/>
              <a:t>the</a:t>
            </a:r>
            <a:r>
              <a:rPr lang="de-DE" dirty="0"/>
              <a:t> </a:t>
            </a:r>
            <a:r>
              <a:rPr lang="de-DE" b="1" dirty="0" err="1"/>
              <a:t>competency</a:t>
            </a:r>
            <a:r>
              <a:rPr lang="de-DE" dirty="0"/>
              <a:t> </a:t>
            </a:r>
            <a:r>
              <a:rPr lang="de-DE" dirty="0" err="1"/>
              <a:t>level</a:t>
            </a:r>
            <a:r>
              <a:rPr lang="de-DE" dirty="0"/>
              <a:t> – </a:t>
            </a:r>
            <a:r>
              <a:rPr lang="de-DE" dirty="0" err="1"/>
              <a:t>what</a:t>
            </a:r>
            <a:r>
              <a:rPr lang="de-DE" dirty="0"/>
              <a:t> </a:t>
            </a:r>
            <a:r>
              <a:rPr lang="de-DE" dirty="0" err="1"/>
              <a:t>the</a:t>
            </a:r>
            <a:r>
              <a:rPr lang="de-DE" dirty="0"/>
              <a:t> </a:t>
            </a:r>
            <a:r>
              <a:rPr lang="de-DE" dirty="0" err="1"/>
              <a:t>stakeholder</a:t>
            </a:r>
            <a:r>
              <a:rPr lang="de-DE" dirty="0"/>
              <a:t> </a:t>
            </a:r>
            <a:r>
              <a:rPr lang="de-DE" dirty="0" err="1"/>
              <a:t>percieves</a:t>
            </a:r>
            <a:r>
              <a:rPr lang="de-DE" dirty="0"/>
              <a:t> </a:t>
            </a:r>
            <a:r>
              <a:rPr lang="de-DE" dirty="0" err="1"/>
              <a:t>to</a:t>
            </a:r>
            <a:r>
              <a:rPr lang="de-DE" dirty="0"/>
              <a:t> </a:t>
            </a:r>
            <a:r>
              <a:rPr lang="de-DE" dirty="0" err="1"/>
              <a:t>be</a:t>
            </a:r>
            <a:r>
              <a:rPr lang="de-DE" dirty="0"/>
              <a:t> </a:t>
            </a:r>
            <a:r>
              <a:rPr lang="de-DE" dirty="0" err="1"/>
              <a:t>needed</a:t>
            </a:r>
            <a:r>
              <a:rPr lang="de-DE" dirty="0"/>
              <a:t> </a:t>
            </a:r>
            <a:r>
              <a:rPr lang="de-DE" dirty="0" err="1"/>
              <a:t>by</a:t>
            </a:r>
            <a:r>
              <a:rPr lang="de-DE" dirty="0"/>
              <a:t> </a:t>
            </a:r>
            <a:r>
              <a:rPr lang="de-DE" dirty="0" err="1"/>
              <a:t>the</a:t>
            </a:r>
            <a:r>
              <a:rPr lang="de-DE" dirty="0"/>
              <a:t> </a:t>
            </a:r>
            <a:r>
              <a:rPr lang="de-DE" b="1" dirty="0" err="1"/>
              <a:t>group</a:t>
            </a:r>
            <a:endParaRPr lang="de-DE" b="1" dirty="0"/>
          </a:p>
          <a:p>
            <a:r>
              <a:rPr lang="de-DE" dirty="0"/>
              <a:t>This larger </a:t>
            </a:r>
            <a:r>
              <a:rPr lang="de-DE" dirty="0" err="1"/>
              <a:t>course</a:t>
            </a:r>
            <a:r>
              <a:rPr lang="de-DE" dirty="0"/>
              <a:t> </a:t>
            </a:r>
            <a:r>
              <a:rPr lang="de-DE" dirty="0" err="1"/>
              <a:t>objective</a:t>
            </a:r>
            <a:r>
              <a:rPr lang="de-DE" dirty="0"/>
              <a:t> </a:t>
            </a:r>
            <a:r>
              <a:rPr lang="de-DE" dirty="0" err="1"/>
              <a:t>requires</a:t>
            </a:r>
            <a:r>
              <a:rPr lang="de-DE" dirty="0"/>
              <a:t> a </a:t>
            </a:r>
            <a:r>
              <a:rPr lang="de-DE" dirty="0" err="1"/>
              <a:t>further</a:t>
            </a:r>
            <a:r>
              <a:rPr lang="de-DE" dirty="0"/>
              <a:t>, </a:t>
            </a:r>
            <a:r>
              <a:rPr lang="de-DE" dirty="0" err="1"/>
              <a:t>more</a:t>
            </a:r>
            <a:r>
              <a:rPr lang="de-DE" dirty="0"/>
              <a:t> </a:t>
            </a:r>
            <a:r>
              <a:rPr lang="de-DE" dirty="0" err="1"/>
              <a:t>detailed</a:t>
            </a:r>
            <a:r>
              <a:rPr lang="de-DE" dirty="0"/>
              <a:t> </a:t>
            </a:r>
            <a:r>
              <a:rPr lang="de-DE" dirty="0" err="1"/>
              <a:t>and</a:t>
            </a:r>
            <a:r>
              <a:rPr lang="de-DE" b="1" dirty="0"/>
              <a:t> individual  </a:t>
            </a:r>
            <a:r>
              <a:rPr lang="de-DE" dirty="0" err="1"/>
              <a:t>needs</a:t>
            </a:r>
            <a:r>
              <a:rPr lang="de-DE" dirty="0"/>
              <a:t> </a:t>
            </a:r>
            <a:r>
              <a:rPr lang="de-DE" dirty="0" err="1"/>
              <a:t>analysis</a:t>
            </a:r>
            <a:r>
              <a:rPr lang="de-DE" dirty="0"/>
              <a:t> at </a:t>
            </a:r>
            <a:r>
              <a:rPr lang="de-DE" dirty="0" err="1"/>
              <a:t>the</a:t>
            </a:r>
            <a:r>
              <a:rPr lang="de-DE" dirty="0"/>
              <a:t> </a:t>
            </a:r>
            <a:r>
              <a:rPr lang="de-DE" b="1" dirty="0" err="1"/>
              <a:t>skills</a:t>
            </a:r>
            <a:r>
              <a:rPr lang="de-DE" b="1" dirty="0"/>
              <a:t> </a:t>
            </a:r>
            <a:r>
              <a:rPr lang="de-DE" dirty="0" err="1"/>
              <a:t>level</a:t>
            </a:r>
            <a:r>
              <a:rPr lang="de-DE" dirty="0"/>
              <a:t> </a:t>
            </a:r>
            <a:r>
              <a:rPr lang="de-DE" dirty="0" err="1"/>
              <a:t>to</a:t>
            </a:r>
            <a:r>
              <a:rPr lang="de-DE" dirty="0"/>
              <a:t> </a:t>
            </a:r>
            <a:r>
              <a:rPr lang="de-DE" dirty="0" err="1"/>
              <a:t>be</a:t>
            </a:r>
            <a:r>
              <a:rPr lang="de-DE" dirty="0"/>
              <a:t> </a:t>
            </a:r>
            <a:r>
              <a:rPr lang="de-DE" dirty="0" err="1"/>
              <a:t>completely</a:t>
            </a:r>
            <a:r>
              <a:rPr lang="de-DE" dirty="0"/>
              <a:t> </a:t>
            </a:r>
            <a:r>
              <a:rPr lang="de-DE" dirty="0" err="1"/>
              <a:t>successful</a:t>
            </a:r>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14</a:t>
            </a:fld>
            <a:endParaRPr lang="de-DE" altLang="de-DE"/>
          </a:p>
        </p:txBody>
      </p:sp>
    </p:spTree>
    <p:extLst>
      <p:ext uri="{BB962C8B-B14F-4D97-AF65-F5344CB8AC3E}">
        <p14:creationId xmlns:p14="http://schemas.microsoft.com/office/powerpoint/2010/main" val="206953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b="1" dirty="0">
                <a:solidFill>
                  <a:srgbClr val="00009E"/>
                </a:solidFill>
              </a:rPr>
              <a:t>The Task </a:t>
            </a:r>
            <a:r>
              <a:rPr lang="de-DE" sz="2800" b="1" dirty="0" err="1">
                <a:solidFill>
                  <a:srgbClr val="00009E"/>
                </a:solidFill>
              </a:rPr>
              <a:t>of</a:t>
            </a:r>
            <a:r>
              <a:rPr lang="de-DE" sz="2800" b="1" dirty="0">
                <a:solidFill>
                  <a:srgbClr val="00009E"/>
                </a:solidFill>
              </a:rPr>
              <a:t> </a:t>
            </a:r>
            <a:r>
              <a:rPr lang="de-DE" sz="2800" b="1" dirty="0" err="1">
                <a:solidFill>
                  <a:srgbClr val="00009E"/>
                </a:solidFill>
              </a:rPr>
              <a:t>the</a:t>
            </a:r>
            <a:r>
              <a:rPr lang="de-DE" sz="2800" b="1" dirty="0">
                <a:solidFill>
                  <a:srgbClr val="00009E"/>
                </a:solidFill>
              </a:rPr>
              <a:t> </a:t>
            </a:r>
            <a:r>
              <a:rPr lang="de-DE" sz="2800" b="1" dirty="0" err="1">
                <a:solidFill>
                  <a:srgbClr val="00009E"/>
                </a:solidFill>
              </a:rPr>
              <a:t>Instructor</a:t>
            </a:r>
            <a:endParaRPr lang="de-DE" sz="2800" b="1" dirty="0">
              <a:solidFill>
                <a:srgbClr val="00009E"/>
              </a:solidFill>
            </a:endParaRPr>
          </a:p>
        </p:txBody>
      </p:sp>
      <p:sp>
        <p:nvSpPr>
          <p:cNvPr id="3" name="Inhaltsplatzhalter 2"/>
          <p:cNvSpPr>
            <a:spLocks noGrp="1"/>
          </p:cNvSpPr>
          <p:nvPr>
            <p:ph idx="1"/>
          </p:nvPr>
        </p:nvSpPr>
        <p:spPr/>
        <p:txBody>
          <a:bodyPr/>
          <a:lstStyle/>
          <a:p>
            <a:pPr marL="0" indent="0">
              <a:buNone/>
            </a:pPr>
            <a:r>
              <a:rPr lang="de-DE" sz="2400" b="1" dirty="0" err="1"/>
              <a:t>Reconciling</a:t>
            </a:r>
            <a:r>
              <a:rPr lang="de-DE" sz="2400" b="1" dirty="0"/>
              <a:t> </a:t>
            </a:r>
            <a:r>
              <a:rPr lang="de-DE" sz="2400" b="1" dirty="0" err="1"/>
              <a:t>job</a:t>
            </a:r>
            <a:r>
              <a:rPr lang="de-DE" sz="2400" b="1" dirty="0"/>
              <a:t> </a:t>
            </a:r>
            <a:r>
              <a:rPr lang="de-DE" sz="2400" b="1" dirty="0" err="1"/>
              <a:t>requirements</a:t>
            </a:r>
            <a:r>
              <a:rPr lang="de-DE" sz="2400" b="1" dirty="0"/>
              <a:t> </a:t>
            </a:r>
            <a:r>
              <a:rPr lang="de-DE" sz="2400" b="1" dirty="0" err="1"/>
              <a:t>with</a:t>
            </a:r>
            <a:r>
              <a:rPr lang="de-DE" sz="2400" b="1" dirty="0"/>
              <a:t> </a:t>
            </a:r>
            <a:r>
              <a:rPr lang="de-DE" sz="2400" b="1" dirty="0" err="1"/>
              <a:t>language</a:t>
            </a:r>
            <a:r>
              <a:rPr lang="de-DE" sz="2400" b="1" dirty="0"/>
              <a:t> </a:t>
            </a:r>
            <a:r>
              <a:rPr lang="de-DE" sz="2400" b="1" dirty="0" err="1"/>
              <a:t>needs</a:t>
            </a:r>
            <a:r>
              <a:rPr lang="de-DE" sz="2400" b="1" dirty="0"/>
              <a:t>:</a:t>
            </a:r>
          </a:p>
          <a:p>
            <a:r>
              <a:rPr lang="de-DE" sz="2400" dirty="0"/>
              <a:t>The </a:t>
            </a:r>
            <a:r>
              <a:rPr lang="de-DE" sz="2400" dirty="0" err="1"/>
              <a:t>stakeholder</a:t>
            </a:r>
            <a:r>
              <a:rPr lang="de-DE" sz="2400" dirty="0"/>
              <a:t> </a:t>
            </a:r>
            <a:r>
              <a:rPr lang="de-DE" sz="2400" dirty="0" err="1"/>
              <a:t>defines</a:t>
            </a:r>
            <a:r>
              <a:rPr lang="de-DE" sz="2400" dirty="0"/>
              <a:t> </a:t>
            </a:r>
            <a:r>
              <a:rPr lang="de-DE" sz="2400" dirty="0" err="1"/>
              <a:t>the</a:t>
            </a:r>
            <a:r>
              <a:rPr lang="de-DE" sz="2400" dirty="0"/>
              <a:t> </a:t>
            </a:r>
            <a:r>
              <a:rPr lang="de-DE" sz="2400" b="1" dirty="0" err="1"/>
              <a:t>job</a:t>
            </a:r>
            <a:r>
              <a:rPr lang="de-DE" sz="2400" b="1" dirty="0"/>
              <a:t> </a:t>
            </a:r>
            <a:r>
              <a:rPr lang="de-DE" sz="2400" b="1" dirty="0" err="1"/>
              <a:t>requirements</a:t>
            </a:r>
            <a:r>
              <a:rPr lang="de-DE" sz="2400" dirty="0"/>
              <a:t>. (The </a:t>
            </a:r>
            <a:r>
              <a:rPr lang="de-DE" sz="2400" dirty="0" err="1"/>
              <a:t>job</a:t>
            </a:r>
            <a:r>
              <a:rPr lang="de-DE" sz="2400" dirty="0"/>
              <a:t> order</a:t>
            </a:r>
            <a:r>
              <a:rPr lang="de-DE" sz="2400" dirty="0" smtClean="0"/>
              <a:t>) </a:t>
            </a:r>
            <a:r>
              <a:rPr lang="de-DE" sz="2400" dirty="0" err="1" smtClean="0"/>
              <a:t>and</a:t>
            </a:r>
            <a:r>
              <a:rPr lang="de-DE" sz="2400" dirty="0" smtClean="0"/>
              <a:t> </a:t>
            </a:r>
            <a:endParaRPr lang="de-DE" sz="2400" dirty="0"/>
          </a:p>
          <a:p>
            <a:r>
              <a:rPr lang="de-DE" sz="2400" dirty="0" err="1" smtClean="0"/>
              <a:t>identifies</a:t>
            </a:r>
            <a:r>
              <a:rPr lang="de-DE" sz="2400" dirty="0" smtClean="0"/>
              <a:t> </a:t>
            </a:r>
            <a:r>
              <a:rPr lang="de-DE" sz="2400" dirty="0" err="1"/>
              <a:t>which</a:t>
            </a:r>
            <a:r>
              <a:rPr lang="de-DE" sz="2400" dirty="0"/>
              <a:t> </a:t>
            </a:r>
            <a:r>
              <a:rPr lang="de-DE" sz="2400" b="1" dirty="0" err="1"/>
              <a:t>compentencies</a:t>
            </a:r>
            <a:r>
              <a:rPr lang="de-DE" sz="2400" b="1" dirty="0"/>
              <a:t> </a:t>
            </a:r>
            <a:r>
              <a:rPr lang="de-DE" sz="2400" dirty="0" err="1"/>
              <a:t>need</a:t>
            </a:r>
            <a:r>
              <a:rPr lang="de-DE" sz="2400" dirty="0"/>
              <a:t> </a:t>
            </a:r>
            <a:r>
              <a:rPr lang="de-DE" sz="2400" dirty="0" err="1"/>
              <a:t>to</a:t>
            </a:r>
            <a:r>
              <a:rPr lang="de-DE" sz="2400" dirty="0"/>
              <a:t> </a:t>
            </a:r>
            <a:r>
              <a:rPr lang="de-DE" sz="2400" dirty="0" err="1"/>
              <a:t>be</a:t>
            </a:r>
            <a:r>
              <a:rPr lang="de-DE" sz="2400" dirty="0"/>
              <a:t> </a:t>
            </a:r>
            <a:r>
              <a:rPr lang="de-DE" sz="2400" dirty="0" err="1"/>
              <a:t>developed</a:t>
            </a:r>
            <a:r>
              <a:rPr lang="de-DE" sz="2400" dirty="0"/>
              <a:t> </a:t>
            </a:r>
            <a:r>
              <a:rPr lang="de-DE" sz="2400" dirty="0" err="1"/>
              <a:t>to</a:t>
            </a:r>
            <a:r>
              <a:rPr lang="de-DE" sz="2400" dirty="0"/>
              <a:t> do </a:t>
            </a:r>
            <a:r>
              <a:rPr lang="de-DE" sz="2400" dirty="0" err="1"/>
              <a:t>the</a:t>
            </a:r>
            <a:r>
              <a:rPr lang="de-DE" sz="2400" dirty="0"/>
              <a:t> </a:t>
            </a:r>
            <a:r>
              <a:rPr lang="de-DE" sz="2400" dirty="0" err="1"/>
              <a:t>job</a:t>
            </a:r>
            <a:r>
              <a:rPr lang="de-DE" sz="2400" dirty="0"/>
              <a:t> (The </a:t>
            </a:r>
            <a:r>
              <a:rPr lang="de-DE" sz="2400" dirty="0" err="1"/>
              <a:t>broad</a:t>
            </a:r>
            <a:r>
              <a:rPr lang="de-DE" sz="2400" dirty="0"/>
              <a:t> </a:t>
            </a:r>
            <a:r>
              <a:rPr lang="de-DE" sz="2400" dirty="0" err="1"/>
              <a:t>picture</a:t>
            </a:r>
            <a:r>
              <a:rPr lang="de-DE" sz="2400" dirty="0"/>
              <a:t>)</a:t>
            </a:r>
          </a:p>
          <a:p>
            <a:r>
              <a:rPr lang="de-DE" sz="2400" dirty="0"/>
              <a:t>The </a:t>
            </a:r>
            <a:r>
              <a:rPr lang="de-DE" sz="2400" dirty="0" err="1"/>
              <a:t>instructor‘s</a:t>
            </a:r>
            <a:r>
              <a:rPr lang="de-DE" sz="2400" dirty="0"/>
              <a:t> </a:t>
            </a:r>
            <a:r>
              <a:rPr lang="de-DE" sz="2400" dirty="0" err="1"/>
              <a:t>course</a:t>
            </a:r>
            <a:r>
              <a:rPr lang="de-DE" sz="2400" dirty="0"/>
              <a:t> </a:t>
            </a:r>
            <a:r>
              <a:rPr lang="de-DE" sz="2400" dirty="0" err="1"/>
              <a:t>planning</a:t>
            </a:r>
            <a:r>
              <a:rPr lang="de-DE" sz="2400" dirty="0"/>
              <a:t> </a:t>
            </a:r>
            <a:r>
              <a:rPr lang="de-DE" sz="2400" dirty="0" err="1"/>
              <a:t>identifies</a:t>
            </a:r>
            <a:r>
              <a:rPr lang="de-DE" sz="2400" dirty="0"/>
              <a:t> </a:t>
            </a:r>
            <a:r>
              <a:rPr lang="de-DE" sz="2400" dirty="0" err="1"/>
              <a:t>the</a:t>
            </a:r>
            <a:r>
              <a:rPr lang="de-DE" sz="2400" dirty="0"/>
              <a:t> </a:t>
            </a:r>
            <a:r>
              <a:rPr lang="de-DE" sz="2400" dirty="0" err="1" smtClean="0"/>
              <a:t>specific</a:t>
            </a:r>
            <a:r>
              <a:rPr lang="de-DE" sz="2400" dirty="0" smtClean="0"/>
              <a:t> </a:t>
            </a:r>
            <a:r>
              <a:rPr lang="de-DE" sz="2400" dirty="0" err="1" smtClean="0"/>
              <a:t>language</a:t>
            </a:r>
            <a:r>
              <a:rPr lang="de-DE" sz="2400" dirty="0" smtClean="0"/>
              <a:t> </a:t>
            </a:r>
            <a:r>
              <a:rPr lang="de-DE" sz="2400" b="1" dirty="0" err="1"/>
              <a:t>skills</a:t>
            </a:r>
            <a:r>
              <a:rPr lang="de-DE" sz="2400" b="1" dirty="0"/>
              <a:t> </a:t>
            </a:r>
            <a:r>
              <a:rPr lang="de-DE" sz="2400" dirty="0" err="1"/>
              <a:t>needed</a:t>
            </a:r>
            <a:r>
              <a:rPr lang="de-DE" sz="2400" dirty="0"/>
              <a:t> </a:t>
            </a:r>
            <a:r>
              <a:rPr lang="de-DE" sz="2400" dirty="0" err="1"/>
              <a:t>to</a:t>
            </a:r>
            <a:r>
              <a:rPr lang="de-DE" sz="2400" dirty="0"/>
              <a:t> </a:t>
            </a:r>
            <a:r>
              <a:rPr lang="de-DE" sz="2400" dirty="0" err="1"/>
              <a:t>achieve</a:t>
            </a:r>
            <a:r>
              <a:rPr lang="de-DE" sz="2400" dirty="0"/>
              <a:t> </a:t>
            </a:r>
            <a:r>
              <a:rPr lang="de-DE" sz="2400" dirty="0" err="1"/>
              <a:t>these</a:t>
            </a:r>
            <a:r>
              <a:rPr lang="de-DE" sz="2400" dirty="0"/>
              <a:t> </a:t>
            </a:r>
            <a:r>
              <a:rPr lang="de-DE" sz="2400" dirty="0" err="1"/>
              <a:t>competencies</a:t>
            </a:r>
            <a:r>
              <a:rPr lang="de-DE" sz="2400" dirty="0"/>
              <a:t> (</a:t>
            </a:r>
            <a:r>
              <a:rPr lang="de-DE" sz="2400" dirty="0" err="1"/>
              <a:t>knowledge</a:t>
            </a:r>
            <a:r>
              <a:rPr lang="de-DE" sz="2400" dirty="0"/>
              <a:t> </a:t>
            </a:r>
            <a:r>
              <a:rPr lang="de-DE" sz="2400" dirty="0" err="1"/>
              <a:t>and</a:t>
            </a:r>
            <a:r>
              <a:rPr lang="de-DE" sz="2400" dirty="0"/>
              <a:t> </a:t>
            </a:r>
            <a:r>
              <a:rPr lang="de-DE" sz="2400" dirty="0" err="1"/>
              <a:t>abilities</a:t>
            </a:r>
            <a:r>
              <a:rPr lang="de-DE" sz="2400" dirty="0"/>
              <a:t>)</a:t>
            </a:r>
          </a:p>
          <a:p>
            <a:r>
              <a:rPr lang="de-DE" sz="2400" dirty="0"/>
              <a:t>… </a:t>
            </a:r>
            <a:r>
              <a:rPr lang="de-DE" sz="2400" dirty="0" err="1"/>
              <a:t>and</a:t>
            </a:r>
            <a:r>
              <a:rPr lang="de-DE" sz="2400" dirty="0"/>
              <a:t> in </a:t>
            </a:r>
            <a:r>
              <a:rPr lang="de-DE" sz="2400" dirty="0" err="1"/>
              <a:t>doing</a:t>
            </a:r>
            <a:r>
              <a:rPr lang="de-DE" sz="2400" dirty="0"/>
              <a:t> so, </a:t>
            </a:r>
            <a:r>
              <a:rPr lang="de-DE" sz="2400" dirty="0" err="1"/>
              <a:t>determines</a:t>
            </a:r>
            <a:r>
              <a:rPr lang="de-DE" sz="2400" dirty="0"/>
              <a:t> </a:t>
            </a:r>
            <a:r>
              <a:rPr lang="de-DE" sz="2400" dirty="0" err="1"/>
              <a:t>which</a:t>
            </a:r>
            <a:r>
              <a:rPr lang="de-DE" sz="2400" dirty="0"/>
              <a:t> </a:t>
            </a:r>
            <a:r>
              <a:rPr lang="de-DE" sz="2400" dirty="0" err="1"/>
              <a:t>aspects</a:t>
            </a:r>
            <a:r>
              <a:rPr lang="de-DE" sz="2400" dirty="0"/>
              <a:t> </a:t>
            </a:r>
            <a:r>
              <a:rPr lang="de-DE" sz="2400" dirty="0" err="1"/>
              <a:t>of</a:t>
            </a:r>
            <a:r>
              <a:rPr lang="de-DE" sz="2400" dirty="0"/>
              <a:t> </a:t>
            </a:r>
            <a:r>
              <a:rPr lang="de-DE" sz="2400" b="1" dirty="0" err="1"/>
              <a:t>language</a:t>
            </a:r>
            <a:r>
              <a:rPr lang="de-DE" sz="2400" b="1" dirty="0"/>
              <a:t> </a:t>
            </a:r>
            <a:r>
              <a:rPr lang="de-DE" sz="2400" b="1" dirty="0" err="1"/>
              <a:t>proficiency</a:t>
            </a:r>
            <a:r>
              <a:rPr lang="de-DE" sz="2400" b="1" dirty="0"/>
              <a:t> </a:t>
            </a:r>
            <a:r>
              <a:rPr lang="de-DE" sz="2400" dirty="0" err="1"/>
              <a:t>need</a:t>
            </a:r>
            <a:r>
              <a:rPr lang="de-DE" sz="2400" dirty="0"/>
              <a:t> </a:t>
            </a:r>
            <a:r>
              <a:rPr lang="de-DE" sz="2400" dirty="0" err="1"/>
              <a:t>to</a:t>
            </a:r>
            <a:r>
              <a:rPr lang="de-DE" sz="2400" dirty="0"/>
              <a:t> </a:t>
            </a:r>
            <a:r>
              <a:rPr lang="de-DE" sz="2400" dirty="0" err="1"/>
              <a:t>be</a:t>
            </a:r>
            <a:r>
              <a:rPr lang="de-DE" sz="2400" dirty="0"/>
              <a:t> </a:t>
            </a:r>
            <a:r>
              <a:rPr lang="de-DE" sz="2400" dirty="0" err="1"/>
              <a:t>focused</a:t>
            </a:r>
            <a:r>
              <a:rPr lang="de-DE" sz="2400" dirty="0"/>
              <a:t> on in </a:t>
            </a:r>
            <a:r>
              <a:rPr lang="de-DE" sz="2400" dirty="0" err="1"/>
              <a:t>order</a:t>
            </a:r>
            <a:r>
              <a:rPr lang="de-DE" sz="2400" dirty="0"/>
              <a:t> </a:t>
            </a:r>
            <a:r>
              <a:rPr lang="de-DE" sz="2400" dirty="0" err="1"/>
              <a:t>to</a:t>
            </a:r>
            <a:r>
              <a:rPr lang="de-DE" sz="2400" dirty="0"/>
              <a:t> </a:t>
            </a:r>
            <a:r>
              <a:rPr lang="de-DE" sz="2400" dirty="0" err="1"/>
              <a:t>ultimately</a:t>
            </a:r>
            <a:r>
              <a:rPr lang="de-DE" sz="2400" dirty="0"/>
              <a:t> </a:t>
            </a:r>
            <a:r>
              <a:rPr lang="de-DE" sz="2400" dirty="0" err="1"/>
              <a:t>fulfill</a:t>
            </a:r>
            <a:r>
              <a:rPr lang="de-DE" sz="2400" dirty="0"/>
              <a:t> </a:t>
            </a:r>
            <a:r>
              <a:rPr lang="de-DE" sz="2400" dirty="0" err="1"/>
              <a:t>the</a:t>
            </a:r>
            <a:r>
              <a:rPr lang="de-DE" sz="2400" dirty="0"/>
              <a:t> </a:t>
            </a:r>
            <a:r>
              <a:rPr lang="de-DE" sz="2400" dirty="0" err="1"/>
              <a:t>job</a:t>
            </a:r>
            <a:r>
              <a:rPr lang="de-DE" sz="2400" dirty="0"/>
              <a:t> </a:t>
            </a:r>
            <a:r>
              <a:rPr lang="de-DE" sz="2400" dirty="0" err="1"/>
              <a:t>requirements</a:t>
            </a:r>
            <a:r>
              <a:rPr lang="de-DE" sz="2400" dirty="0"/>
              <a:t>.</a:t>
            </a:r>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15</a:t>
            </a:fld>
            <a:endParaRPr lang="de-DE" altLang="de-DE"/>
          </a:p>
        </p:txBody>
      </p:sp>
    </p:spTree>
    <p:extLst>
      <p:ext uri="{BB962C8B-B14F-4D97-AF65-F5344CB8AC3E}">
        <p14:creationId xmlns:p14="http://schemas.microsoft.com/office/powerpoint/2010/main" val="3960928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7378" y="335871"/>
            <a:ext cx="7285264" cy="664255"/>
          </a:xfrm>
        </p:spPr>
        <p:txBody>
          <a:bodyPr/>
          <a:lstStyle/>
          <a:p>
            <a:r>
              <a:rPr lang="de-DE" sz="2800" b="1" dirty="0">
                <a:solidFill>
                  <a:srgbClr val="00009E"/>
                </a:solidFill>
              </a:rPr>
              <a:t>Needs </a:t>
            </a:r>
            <a:r>
              <a:rPr lang="de-DE" sz="2800" b="1" dirty="0" err="1">
                <a:solidFill>
                  <a:srgbClr val="00009E"/>
                </a:solidFill>
              </a:rPr>
              <a:t>analysis</a:t>
            </a:r>
            <a:r>
              <a:rPr lang="de-DE" sz="2800" b="1" dirty="0">
                <a:solidFill>
                  <a:srgbClr val="00009E"/>
                </a:solidFill>
              </a:rPr>
              <a:t> at </a:t>
            </a:r>
            <a:r>
              <a:rPr lang="de-DE" sz="2800" b="1" dirty="0" err="1">
                <a:solidFill>
                  <a:srgbClr val="00009E"/>
                </a:solidFill>
              </a:rPr>
              <a:t>the</a:t>
            </a:r>
            <a:r>
              <a:rPr lang="de-DE" sz="2800" b="1" dirty="0">
                <a:solidFill>
                  <a:srgbClr val="00009E"/>
                </a:solidFill>
              </a:rPr>
              <a:t> </a:t>
            </a:r>
            <a:r>
              <a:rPr lang="de-DE" sz="2800" b="1" dirty="0" err="1">
                <a:solidFill>
                  <a:srgbClr val="00009E"/>
                </a:solidFill>
              </a:rPr>
              <a:t>classroom</a:t>
            </a:r>
            <a:r>
              <a:rPr lang="de-DE" sz="2800" b="1" dirty="0">
                <a:solidFill>
                  <a:srgbClr val="00009E"/>
                </a:solidFill>
              </a:rPr>
              <a:t> </a:t>
            </a:r>
            <a:br>
              <a:rPr lang="de-DE" sz="2800" b="1" dirty="0">
                <a:solidFill>
                  <a:srgbClr val="00009E"/>
                </a:solidFill>
              </a:rPr>
            </a:br>
            <a:r>
              <a:rPr lang="de-DE" sz="2800" b="1" dirty="0" err="1">
                <a:solidFill>
                  <a:srgbClr val="00009E"/>
                </a:solidFill>
              </a:rPr>
              <a:t>level</a:t>
            </a:r>
            <a:endParaRPr lang="de-DE" b="1" dirty="0"/>
          </a:p>
        </p:txBody>
      </p:sp>
      <p:sp>
        <p:nvSpPr>
          <p:cNvPr id="3" name="Inhaltsplatzhalter 2"/>
          <p:cNvSpPr>
            <a:spLocks noGrp="1"/>
          </p:cNvSpPr>
          <p:nvPr>
            <p:ph idx="1"/>
          </p:nvPr>
        </p:nvSpPr>
        <p:spPr/>
        <p:txBody>
          <a:bodyPr/>
          <a:lstStyle/>
          <a:p>
            <a:pPr marL="0" indent="0">
              <a:buNone/>
            </a:pPr>
            <a:r>
              <a:rPr lang="de-DE" sz="2800" dirty="0"/>
              <a:t>At </a:t>
            </a:r>
            <a:r>
              <a:rPr lang="de-DE" sz="2800" dirty="0" err="1"/>
              <a:t>the</a:t>
            </a:r>
            <a:r>
              <a:rPr lang="de-DE" sz="2800" dirty="0"/>
              <a:t> </a:t>
            </a:r>
            <a:r>
              <a:rPr lang="de-DE" sz="2800" dirty="0" err="1"/>
              <a:t>outset</a:t>
            </a:r>
            <a:r>
              <a:rPr lang="de-DE" sz="2800" dirty="0"/>
              <a:t> </a:t>
            </a:r>
            <a:r>
              <a:rPr lang="de-DE" sz="2800" dirty="0" err="1"/>
              <a:t>of</a:t>
            </a:r>
            <a:r>
              <a:rPr lang="de-DE" sz="2800" dirty="0"/>
              <a:t> </a:t>
            </a:r>
            <a:r>
              <a:rPr lang="de-DE" sz="2800" dirty="0" err="1"/>
              <a:t>the</a:t>
            </a:r>
            <a:r>
              <a:rPr lang="de-DE" sz="2800" dirty="0"/>
              <a:t> </a:t>
            </a:r>
            <a:r>
              <a:rPr lang="de-DE" sz="2800" dirty="0" err="1"/>
              <a:t>course</a:t>
            </a:r>
            <a:r>
              <a:rPr lang="de-DE" sz="2800" dirty="0"/>
              <a:t>, </a:t>
            </a:r>
            <a:r>
              <a:rPr lang="de-DE" sz="2800" dirty="0" err="1"/>
              <a:t>the</a:t>
            </a:r>
            <a:r>
              <a:rPr lang="de-DE" sz="2800" dirty="0"/>
              <a:t> </a:t>
            </a:r>
            <a:r>
              <a:rPr lang="de-DE" sz="2800" dirty="0" err="1"/>
              <a:t>instructor‘s</a:t>
            </a:r>
            <a:r>
              <a:rPr lang="de-DE" sz="2800" dirty="0"/>
              <a:t> </a:t>
            </a:r>
            <a:r>
              <a:rPr lang="de-DE" sz="2800" dirty="0" err="1"/>
              <a:t>task</a:t>
            </a:r>
            <a:r>
              <a:rPr lang="de-DE" sz="2800" dirty="0"/>
              <a:t> </a:t>
            </a:r>
            <a:r>
              <a:rPr lang="de-DE" sz="2800" dirty="0" err="1"/>
              <a:t>is</a:t>
            </a:r>
            <a:r>
              <a:rPr lang="de-DE" sz="2800" dirty="0"/>
              <a:t> </a:t>
            </a:r>
            <a:r>
              <a:rPr lang="de-DE" sz="2800" dirty="0" err="1"/>
              <a:t>to</a:t>
            </a:r>
            <a:r>
              <a:rPr lang="de-DE" sz="2800" dirty="0"/>
              <a:t> </a:t>
            </a:r>
            <a:r>
              <a:rPr lang="de-DE" sz="2800" dirty="0" err="1"/>
              <a:t>determine</a:t>
            </a:r>
            <a:endParaRPr lang="de-DE" sz="2800" dirty="0"/>
          </a:p>
          <a:p>
            <a:r>
              <a:rPr lang="de-DE" sz="2800" dirty="0" err="1"/>
              <a:t>What</a:t>
            </a:r>
            <a:r>
              <a:rPr lang="de-DE" sz="2800" dirty="0"/>
              <a:t> </a:t>
            </a:r>
            <a:r>
              <a:rPr lang="de-DE" sz="2800" b="1" dirty="0" err="1"/>
              <a:t>level</a:t>
            </a:r>
            <a:r>
              <a:rPr lang="de-DE" sz="2800" b="1" dirty="0"/>
              <a:t> </a:t>
            </a:r>
            <a:r>
              <a:rPr lang="de-DE" sz="2800" b="1" dirty="0" err="1"/>
              <a:t>of</a:t>
            </a:r>
            <a:r>
              <a:rPr lang="de-DE" sz="2800" b="1" dirty="0"/>
              <a:t> </a:t>
            </a:r>
            <a:r>
              <a:rPr lang="de-DE" sz="2800" b="1" dirty="0" err="1"/>
              <a:t>proficiency</a:t>
            </a:r>
            <a:r>
              <a:rPr lang="de-DE" sz="2800" b="1" dirty="0"/>
              <a:t> </a:t>
            </a:r>
            <a:r>
              <a:rPr lang="de-DE" sz="2800" dirty="0" err="1"/>
              <a:t>does</a:t>
            </a:r>
            <a:r>
              <a:rPr lang="de-DE" sz="2800" dirty="0"/>
              <a:t> </a:t>
            </a:r>
            <a:r>
              <a:rPr lang="de-DE" sz="2800" dirty="0" err="1"/>
              <a:t>each</a:t>
            </a:r>
            <a:r>
              <a:rPr lang="de-DE" sz="2800" dirty="0"/>
              <a:t> individual </a:t>
            </a:r>
            <a:r>
              <a:rPr lang="de-DE" sz="2800" dirty="0" err="1"/>
              <a:t>student</a:t>
            </a:r>
            <a:r>
              <a:rPr lang="de-DE" sz="2800" dirty="0"/>
              <a:t> </a:t>
            </a:r>
            <a:r>
              <a:rPr lang="de-DE" sz="2800" dirty="0" err="1"/>
              <a:t>already</a:t>
            </a:r>
            <a:r>
              <a:rPr lang="de-DE" sz="2800" dirty="0"/>
              <a:t> </a:t>
            </a:r>
            <a:r>
              <a:rPr lang="de-DE" sz="2800" dirty="0" err="1"/>
              <a:t>have</a:t>
            </a:r>
            <a:r>
              <a:rPr lang="de-DE" sz="2800" dirty="0"/>
              <a:t>? </a:t>
            </a:r>
            <a:r>
              <a:rPr lang="de-DE" sz="2800" dirty="0" err="1"/>
              <a:t>Where</a:t>
            </a:r>
            <a:r>
              <a:rPr lang="de-DE" sz="2800" dirty="0"/>
              <a:t> </a:t>
            </a:r>
            <a:r>
              <a:rPr lang="de-DE" sz="2800" dirty="0" err="1"/>
              <a:t>are</a:t>
            </a:r>
            <a:r>
              <a:rPr lang="de-DE" sz="2800" dirty="0"/>
              <a:t> </a:t>
            </a:r>
            <a:r>
              <a:rPr lang="de-DE" sz="2800" dirty="0" err="1"/>
              <a:t>the</a:t>
            </a:r>
            <a:r>
              <a:rPr lang="de-DE" sz="2800" dirty="0"/>
              <a:t> </a:t>
            </a:r>
            <a:r>
              <a:rPr lang="de-DE" sz="2800" b="1" dirty="0" err="1"/>
              <a:t>deficits</a:t>
            </a:r>
            <a:r>
              <a:rPr lang="de-DE" sz="2800" b="1" dirty="0"/>
              <a:t> </a:t>
            </a:r>
            <a:r>
              <a:rPr lang="de-DE" sz="2800" dirty="0"/>
              <a:t>(</a:t>
            </a:r>
            <a:r>
              <a:rPr lang="de-DE" sz="2800" dirty="0" err="1"/>
              <a:t>generally</a:t>
            </a:r>
            <a:r>
              <a:rPr lang="de-DE" sz="2800" dirty="0"/>
              <a:t> / in </a:t>
            </a:r>
            <a:r>
              <a:rPr lang="de-DE" sz="2800" dirty="0" err="1"/>
              <a:t>the</a:t>
            </a:r>
            <a:r>
              <a:rPr lang="de-DE" sz="2800" dirty="0"/>
              <a:t> </a:t>
            </a:r>
            <a:r>
              <a:rPr lang="de-DE" sz="2800" dirty="0" err="1"/>
              <a:t>target</a:t>
            </a:r>
            <a:r>
              <a:rPr lang="de-DE" sz="2800" dirty="0"/>
              <a:t> </a:t>
            </a:r>
            <a:r>
              <a:rPr lang="de-DE" sz="2800" dirty="0" err="1"/>
              <a:t>skills</a:t>
            </a:r>
            <a:r>
              <a:rPr lang="de-DE" sz="2800" dirty="0"/>
              <a:t>)?</a:t>
            </a:r>
          </a:p>
          <a:p>
            <a:r>
              <a:rPr lang="de-DE" sz="2800" dirty="0" err="1"/>
              <a:t>What</a:t>
            </a:r>
            <a:r>
              <a:rPr lang="de-DE" sz="2800" dirty="0"/>
              <a:t> </a:t>
            </a:r>
            <a:r>
              <a:rPr lang="de-DE" sz="2800" dirty="0" err="1"/>
              <a:t>are</a:t>
            </a:r>
            <a:r>
              <a:rPr lang="de-DE" sz="2800" dirty="0"/>
              <a:t> </a:t>
            </a:r>
            <a:r>
              <a:rPr lang="de-DE" sz="2800" err="1"/>
              <a:t>the</a:t>
            </a:r>
            <a:r>
              <a:rPr lang="de-DE" sz="2800"/>
              <a:t> </a:t>
            </a:r>
            <a:r>
              <a:rPr lang="en-US" sz="2800" b="1"/>
              <a:t>self-perceived</a:t>
            </a:r>
            <a:r>
              <a:rPr lang="de-DE" sz="2800"/>
              <a:t> </a:t>
            </a:r>
            <a:r>
              <a:rPr lang="de-DE" sz="2800" dirty="0" err="1"/>
              <a:t>language</a:t>
            </a:r>
            <a:r>
              <a:rPr lang="de-DE" sz="2800" dirty="0"/>
              <a:t> </a:t>
            </a:r>
            <a:r>
              <a:rPr lang="de-DE" sz="2800" dirty="0" err="1"/>
              <a:t>needs</a:t>
            </a:r>
            <a:r>
              <a:rPr lang="de-DE" sz="2800" dirty="0"/>
              <a:t>?</a:t>
            </a:r>
          </a:p>
          <a:p>
            <a:r>
              <a:rPr lang="de-DE" sz="2800" err="1"/>
              <a:t>What</a:t>
            </a:r>
            <a:r>
              <a:rPr lang="de-DE" sz="2800"/>
              <a:t> </a:t>
            </a:r>
            <a:r>
              <a:rPr lang="en-US" sz="2800" b="1"/>
              <a:t>professional</a:t>
            </a:r>
            <a:r>
              <a:rPr lang="de-DE" sz="2800" b="1"/>
              <a:t> </a:t>
            </a:r>
            <a:r>
              <a:rPr lang="de-DE" sz="2800" b="1" dirty="0" err="1"/>
              <a:t>tasks</a:t>
            </a:r>
            <a:r>
              <a:rPr lang="de-DE" sz="2800" b="1" dirty="0"/>
              <a:t> </a:t>
            </a:r>
            <a:r>
              <a:rPr lang="de-DE" sz="2800" dirty="0"/>
              <a:t>will </a:t>
            </a:r>
            <a:r>
              <a:rPr lang="de-DE" sz="2800" dirty="0" err="1"/>
              <a:t>these</a:t>
            </a:r>
            <a:r>
              <a:rPr lang="de-DE" sz="2800" dirty="0"/>
              <a:t> </a:t>
            </a:r>
            <a:r>
              <a:rPr lang="de-DE" sz="2800" dirty="0" err="1"/>
              <a:t>individuals</a:t>
            </a:r>
            <a:r>
              <a:rPr lang="de-DE" sz="2800" dirty="0"/>
              <a:t> </a:t>
            </a:r>
            <a:r>
              <a:rPr lang="de-DE" sz="2800" dirty="0" err="1"/>
              <a:t>actually</a:t>
            </a:r>
            <a:r>
              <a:rPr lang="de-DE" sz="2800" dirty="0"/>
              <a:t> </a:t>
            </a:r>
            <a:r>
              <a:rPr lang="de-DE" sz="2800" dirty="0" err="1"/>
              <a:t>be</a:t>
            </a:r>
            <a:r>
              <a:rPr lang="de-DE" sz="2800" dirty="0"/>
              <a:t> </a:t>
            </a:r>
            <a:r>
              <a:rPr lang="de-DE" sz="2800" dirty="0" err="1"/>
              <a:t>required</a:t>
            </a:r>
            <a:r>
              <a:rPr lang="de-DE" sz="2800" dirty="0"/>
              <a:t> </a:t>
            </a:r>
            <a:r>
              <a:rPr lang="de-DE" sz="2800" dirty="0" err="1"/>
              <a:t>to</a:t>
            </a:r>
            <a:r>
              <a:rPr lang="de-DE" sz="2800" dirty="0"/>
              <a:t> do? </a:t>
            </a:r>
          </a:p>
          <a:p>
            <a:r>
              <a:rPr lang="de-DE" sz="2800" dirty="0"/>
              <a:t>Will </a:t>
            </a:r>
            <a:r>
              <a:rPr lang="de-DE" sz="2800" dirty="0" err="1"/>
              <a:t>they</a:t>
            </a:r>
            <a:r>
              <a:rPr lang="de-DE" sz="2800" dirty="0"/>
              <a:t> </a:t>
            </a:r>
            <a:r>
              <a:rPr lang="de-DE" sz="2800" dirty="0" err="1"/>
              <a:t>require</a:t>
            </a:r>
            <a:r>
              <a:rPr lang="de-DE" sz="2800" dirty="0"/>
              <a:t> </a:t>
            </a:r>
            <a:r>
              <a:rPr lang="de-DE" sz="2800" b="1" dirty="0"/>
              <a:t>additional </a:t>
            </a:r>
            <a:r>
              <a:rPr lang="de-DE" sz="2800" b="1" dirty="0" err="1"/>
              <a:t>language</a:t>
            </a:r>
            <a:r>
              <a:rPr lang="de-DE" sz="2800" b="1" dirty="0"/>
              <a:t> </a:t>
            </a:r>
            <a:r>
              <a:rPr lang="de-DE" sz="2800" b="1" dirty="0" err="1"/>
              <a:t>skills</a:t>
            </a:r>
            <a:r>
              <a:rPr lang="de-DE" sz="2800" b="1" dirty="0"/>
              <a:t> </a:t>
            </a:r>
            <a:r>
              <a:rPr lang="de-DE" sz="2800" dirty="0"/>
              <a:t>not </a:t>
            </a:r>
            <a:r>
              <a:rPr lang="de-DE" sz="2800" dirty="0" err="1"/>
              <a:t>already</a:t>
            </a:r>
            <a:r>
              <a:rPr lang="de-DE" sz="2800" dirty="0"/>
              <a:t> </a:t>
            </a:r>
            <a:r>
              <a:rPr lang="de-DE" sz="2800" dirty="0" err="1"/>
              <a:t>identified</a:t>
            </a:r>
            <a:r>
              <a:rPr lang="de-DE" sz="2800" dirty="0"/>
              <a:t>?  </a:t>
            </a:r>
          </a:p>
          <a:p>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16</a:t>
            </a:fld>
            <a:endParaRPr lang="de-DE" altLang="de-DE"/>
          </a:p>
        </p:txBody>
      </p:sp>
    </p:spTree>
    <p:extLst>
      <p:ext uri="{BB962C8B-B14F-4D97-AF65-F5344CB8AC3E}">
        <p14:creationId xmlns:p14="http://schemas.microsoft.com/office/powerpoint/2010/main" val="3593630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b="1" dirty="0" err="1">
                <a:solidFill>
                  <a:srgbClr val="4C4CC4"/>
                </a:solidFill>
              </a:rPr>
              <a:t>What</a:t>
            </a:r>
            <a:r>
              <a:rPr lang="de-DE" sz="2800" b="1" dirty="0">
                <a:solidFill>
                  <a:srgbClr val="4C4CC4"/>
                </a:solidFill>
              </a:rPr>
              <a:t> </a:t>
            </a:r>
            <a:r>
              <a:rPr lang="de-DE" sz="2800" b="1" dirty="0" err="1">
                <a:solidFill>
                  <a:srgbClr val="4C4CC4"/>
                </a:solidFill>
              </a:rPr>
              <a:t>is</a:t>
            </a:r>
            <a:r>
              <a:rPr lang="de-DE" sz="2800" b="1" dirty="0">
                <a:solidFill>
                  <a:srgbClr val="4C4CC4"/>
                </a:solidFill>
              </a:rPr>
              <a:t> </a:t>
            </a:r>
            <a:r>
              <a:rPr lang="de-DE" sz="2800" b="1" dirty="0" err="1">
                <a:solidFill>
                  <a:srgbClr val="4C4CC4"/>
                </a:solidFill>
              </a:rPr>
              <a:t>scaffolding</a:t>
            </a:r>
            <a:r>
              <a:rPr lang="de-DE" sz="2800" b="1" dirty="0">
                <a:solidFill>
                  <a:srgbClr val="4C4CC4"/>
                </a:solidFill>
              </a:rPr>
              <a:t>?</a:t>
            </a:r>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17</a:t>
            </a:fld>
            <a:endParaRPr lang="de-DE" altLang="de-DE"/>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7110" b="606"/>
          <a:stretch/>
        </p:blipFill>
        <p:spPr bwMode="auto">
          <a:xfrm>
            <a:off x="2411760" y="1628800"/>
            <a:ext cx="3572672" cy="3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156176" y="5661248"/>
            <a:ext cx="2592288" cy="615553"/>
          </a:xfrm>
          <a:prstGeom prst="rect">
            <a:avLst/>
          </a:prstGeom>
        </p:spPr>
        <p:txBody>
          <a:bodyPr wrap="square">
            <a:spAutoFit/>
          </a:bodyPr>
          <a:lstStyle/>
          <a:p>
            <a:r>
              <a:rPr lang="en-US" sz="800" b="1" dirty="0"/>
              <a:t>Source: OSHA Guide to</a:t>
            </a:r>
          </a:p>
          <a:p>
            <a:r>
              <a:rPr lang="en-US" sz="800" b="1" dirty="0"/>
              <a:t>Scaffold Use in the Construction Industry. </a:t>
            </a:r>
            <a:r>
              <a:rPr lang="de-DE" sz="800" b="1" dirty="0"/>
              <a:t>OSHA 3150, 2002</a:t>
            </a:r>
          </a:p>
          <a:p>
            <a:endParaRPr lang="en-US" sz="1000" b="1" dirty="0"/>
          </a:p>
        </p:txBody>
      </p:sp>
    </p:spTree>
    <p:extLst>
      <p:ext uri="{BB962C8B-B14F-4D97-AF65-F5344CB8AC3E}">
        <p14:creationId xmlns:p14="http://schemas.microsoft.com/office/powerpoint/2010/main" val="2792354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681186"/>
          </a:xfrm>
        </p:spPr>
        <p:txBody>
          <a:bodyPr/>
          <a:lstStyle/>
          <a:p>
            <a:r>
              <a:rPr lang="en-US" altLang="de-DE" sz="2800" b="1" dirty="0">
                <a:solidFill>
                  <a:schemeClr val="accent2"/>
                </a:solidFill>
              </a:rPr>
              <a:t>Scaffolding training objectives IAW STANAG 6001</a:t>
            </a:r>
            <a:r>
              <a:rPr lang="de-DE" altLang="de-DE" b="1" dirty="0">
                <a:solidFill>
                  <a:schemeClr val="accent2"/>
                </a:solidFill>
              </a:rPr>
              <a:t/>
            </a:r>
            <a:br>
              <a:rPr lang="de-DE" altLang="de-DE" b="1" dirty="0">
                <a:solidFill>
                  <a:schemeClr val="accent2"/>
                </a:solidFill>
              </a:rPr>
            </a:br>
            <a:endParaRPr lang="de-DE" dirty="0"/>
          </a:p>
        </p:txBody>
      </p:sp>
      <p:sp>
        <p:nvSpPr>
          <p:cNvPr id="3" name="Inhaltsplatzhalter 2"/>
          <p:cNvSpPr>
            <a:spLocks noGrp="1"/>
          </p:cNvSpPr>
          <p:nvPr>
            <p:ph idx="1"/>
          </p:nvPr>
        </p:nvSpPr>
        <p:spPr/>
        <p:txBody>
          <a:bodyPr/>
          <a:lstStyle/>
          <a:p>
            <a:pPr eaLnBrk="1" hangingPunct="1">
              <a:spcBef>
                <a:spcPct val="0"/>
              </a:spcBef>
              <a:spcAft>
                <a:spcPts val="600"/>
              </a:spcAft>
              <a:defRPr/>
            </a:pPr>
            <a:r>
              <a:rPr lang="en-US" sz="2000" b="1" dirty="0"/>
              <a:t>Instructional scaffolding</a:t>
            </a:r>
            <a:r>
              <a:rPr lang="en-US" sz="2000" dirty="0"/>
              <a:t> is support given to a learner by an instructor throughout the learning process. </a:t>
            </a:r>
          </a:p>
          <a:p>
            <a:pPr eaLnBrk="1" hangingPunct="1">
              <a:spcBef>
                <a:spcPct val="0"/>
              </a:spcBef>
              <a:spcAft>
                <a:spcPts val="600"/>
              </a:spcAft>
              <a:defRPr/>
            </a:pPr>
            <a:r>
              <a:rPr lang="en-US" sz="2000" dirty="0"/>
              <a:t>This support is </a:t>
            </a:r>
            <a:r>
              <a:rPr lang="en-US" sz="2000" b="1" dirty="0"/>
              <a:t>specifically tailored </a:t>
            </a:r>
            <a:r>
              <a:rPr lang="en-US" sz="2000" dirty="0"/>
              <a:t>to each student.</a:t>
            </a:r>
          </a:p>
          <a:p>
            <a:pPr eaLnBrk="1" hangingPunct="1">
              <a:spcBef>
                <a:spcPct val="0"/>
              </a:spcBef>
              <a:spcAft>
                <a:spcPts val="600"/>
              </a:spcAft>
              <a:defRPr/>
            </a:pPr>
            <a:r>
              <a:rPr lang="en-US" sz="2000" dirty="0"/>
              <a:t>Its aim is to enable </a:t>
            </a:r>
            <a:r>
              <a:rPr lang="en-US" sz="2000" b="1" dirty="0"/>
              <a:t>student-centered</a:t>
            </a:r>
            <a:r>
              <a:rPr lang="en-US" sz="2000" dirty="0"/>
              <a:t> learning</a:t>
            </a:r>
          </a:p>
          <a:p>
            <a:pPr eaLnBrk="1" hangingPunct="1">
              <a:spcBef>
                <a:spcPct val="0"/>
              </a:spcBef>
              <a:spcAft>
                <a:spcPts val="600"/>
              </a:spcAft>
              <a:defRPr/>
            </a:pPr>
            <a:r>
              <a:rPr lang="en-US" sz="2000" dirty="0"/>
              <a:t>Instructional scaffolding provides </a:t>
            </a:r>
            <a:r>
              <a:rPr lang="en-US" sz="2000" b="1" dirty="0"/>
              <a:t>support</a:t>
            </a:r>
            <a:r>
              <a:rPr lang="en-US" sz="2000" dirty="0"/>
              <a:t> when concepts and skills are introduced to students. </a:t>
            </a:r>
          </a:p>
          <a:p>
            <a:pPr eaLnBrk="1" hangingPunct="1">
              <a:spcBef>
                <a:spcPct val="0"/>
              </a:spcBef>
              <a:spcAft>
                <a:spcPts val="600"/>
              </a:spcAft>
              <a:defRPr/>
            </a:pPr>
            <a:r>
              <a:rPr lang="en-US" sz="2000" dirty="0"/>
              <a:t>These supports may include </a:t>
            </a:r>
            <a:r>
              <a:rPr lang="en-US" sz="2000" b="1" dirty="0"/>
              <a:t>real-life tasks</a:t>
            </a:r>
            <a:r>
              <a:rPr lang="en-US" sz="2000" dirty="0"/>
              <a:t>, </a:t>
            </a:r>
            <a:r>
              <a:rPr lang="en-US" sz="2000" b="1" dirty="0"/>
              <a:t>templates</a:t>
            </a:r>
            <a:r>
              <a:rPr lang="en-US" sz="2000" dirty="0"/>
              <a:t> and guides, and/or guidance on the development of cognitive and social skills. </a:t>
            </a:r>
          </a:p>
          <a:p>
            <a:pPr eaLnBrk="1" hangingPunct="1">
              <a:spcBef>
                <a:spcPct val="0"/>
              </a:spcBef>
              <a:spcAft>
                <a:spcPts val="600"/>
              </a:spcAft>
              <a:defRPr/>
            </a:pPr>
            <a:r>
              <a:rPr lang="en-US" sz="2000" dirty="0"/>
              <a:t>These supports are </a:t>
            </a:r>
            <a:r>
              <a:rPr lang="en-US" sz="2000" b="1" dirty="0"/>
              <a:t>gradually removed </a:t>
            </a:r>
            <a:r>
              <a:rPr lang="en-US" sz="2000" dirty="0"/>
              <a:t>as students develop autonomous learning strategies.</a:t>
            </a:r>
          </a:p>
          <a:p>
            <a:pPr eaLnBrk="1" hangingPunct="1">
              <a:spcBef>
                <a:spcPct val="0"/>
              </a:spcBef>
              <a:spcAft>
                <a:spcPts val="600"/>
              </a:spcAft>
              <a:defRPr/>
            </a:pPr>
            <a:r>
              <a:rPr lang="en-US" sz="2000" b="1" dirty="0"/>
              <a:t>Thus, teachers help the learners master a skill by providing support until that mastery can stand on its own. </a:t>
            </a:r>
            <a:endParaRPr lang="de-DE" sz="2000" b="1"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18</a:t>
            </a:fld>
            <a:endParaRPr lang="de-DE" altLang="de-DE" dirty="0"/>
          </a:p>
        </p:txBody>
      </p:sp>
    </p:spTree>
    <p:extLst>
      <p:ext uri="{BB962C8B-B14F-4D97-AF65-F5344CB8AC3E}">
        <p14:creationId xmlns:p14="http://schemas.microsoft.com/office/powerpoint/2010/main" val="1068900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899592" y="1628800"/>
            <a:ext cx="7211585" cy="458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57200" y="404664"/>
            <a:ext cx="6779096" cy="681186"/>
          </a:xfrm>
        </p:spPr>
        <p:txBody>
          <a:bodyPr/>
          <a:lstStyle/>
          <a:p>
            <a:r>
              <a:rPr lang="en-US" altLang="de-DE" sz="2800" b="1" dirty="0">
                <a:solidFill>
                  <a:schemeClr val="accent2"/>
                </a:solidFill>
              </a:rPr>
              <a:t>Scaffolding training objectives IAW STANAG 6001</a:t>
            </a:r>
            <a:endParaRPr lang="en-US" sz="2800" dirty="0"/>
          </a:p>
        </p:txBody>
      </p:sp>
      <p:sp>
        <p:nvSpPr>
          <p:cNvPr id="3" name="Inhaltsplatzhalter 2"/>
          <p:cNvSpPr>
            <a:spLocks noGrp="1"/>
          </p:cNvSpPr>
          <p:nvPr>
            <p:ph idx="1"/>
          </p:nvPr>
        </p:nvSpPr>
        <p:spPr>
          <a:xfrm>
            <a:off x="467544" y="1595934"/>
            <a:ext cx="8229600" cy="4425354"/>
          </a:xfrm>
        </p:spPr>
        <p:txBody>
          <a:bodyPr/>
          <a:lstStyle/>
          <a:p>
            <a:pPr marL="0" indent="0">
              <a:buNone/>
            </a:pPr>
            <a:r>
              <a:rPr lang="en-CA" sz="2800" b="1" dirty="0"/>
              <a:t>Scaffolding training objectives IAW STANAG 6001 means developing tasks which are</a:t>
            </a:r>
          </a:p>
          <a:p>
            <a:pPr marL="0" indent="0">
              <a:buNone/>
            </a:pPr>
            <a:r>
              <a:rPr lang="en-CA" sz="2800" b="1" dirty="0"/>
              <a:t>linguistically sound </a:t>
            </a:r>
          </a:p>
          <a:p>
            <a:pPr marL="0" indent="0">
              <a:buNone/>
            </a:pPr>
            <a:r>
              <a:rPr lang="en-CA" sz="2800" b="1" dirty="0"/>
              <a:t>AND professionally useful </a:t>
            </a:r>
          </a:p>
          <a:p>
            <a:pPr marL="0" indent="0">
              <a:buNone/>
            </a:pPr>
            <a:r>
              <a:rPr lang="en-CA" sz="2800" b="1" dirty="0"/>
              <a:t>AND which </a:t>
            </a:r>
            <a:r>
              <a:rPr lang="de-DE" sz="2800" b="1" dirty="0" err="1"/>
              <a:t>enable</a:t>
            </a:r>
            <a:r>
              <a:rPr lang="de-DE" sz="2800" b="1" dirty="0"/>
              <a:t> </a:t>
            </a:r>
            <a:r>
              <a:rPr lang="de-DE" sz="2800" b="1" dirty="0" err="1"/>
              <a:t>learners</a:t>
            </a:r>
            <a:r>
              <a:rPr lang="de-DE" sz="2800" b="1" dirty="0"/>
              <a:t> </a:t>
            </a:r>
            <a:r>
              <a:rPr lang="de-DE" sz="2800" b="1" dirty="0" err="1"/>
              <a:t>to</a:t>
            </a:r>
            <a:r>
              <a:rPr lang="de-DE" sz="2800" b="1" dirty="0"/>
              <a:t> </a:t>
            </a:r>
            <a:r>
              <a:rPr lang="de-DE" sz="2800" b="1" dirty="0" err="1"/>
              <a:t>master</a:t>
            </a:r>
            <a:r>
              <a:rPr lang="de-DE" sz="2800" b="1" dirty="0"/>
              <a:t> </a:t>
            </a:r>
            <a:r>
              <a:rPr lang="de-DE" sz="2800" b="1" dirty="0" err="1"/>
              <a:t>the</a:t>
            </a:r>
            <a:r>
              <a:rPr lang="de-DE" sz="2800" b="1" dirty="0"/>
              <a:t> </a:t>
            </a:r>
            <a:r>
              <a:rPr lang="de-DE" sz="2800" b="1" dirty="0" err="1"/>
              <a:t>skills</a:t>
            </a:r>
            <a:r>
              <a:rPr lang="de-DE" sz="2800" b="1" dirty="0"/>
              <a:t> </a:t>
            </a:r>
            <a:r>
              <a:rPr lang="de-DE" sz="2800" b="1" dirty="0" err="1"/>
              <a:t>set</a:t>
            </a:r>
            <a:r>
              <a:rPr lang="de-DE" sz="2800" b="1" dirty="0"/>
              <a:t> in </a:t>
            </a:r>
            <a:r>
              <a:rPr lang="de-DE" sz="2800" b="1" dirty="0" err="1"/>
              <a:t>the</a:t>
            </a:r>
            <a:r>
              <a:rPr lang="de-DE" sz="2800" b="1" dirty="0"/>
              <a:t> </a:t>
            </a:r>
            <a:r>
              <a:rPr lang="en-CA" sz="2800" b="1" dirty="0"/>
              <a:t>stakeholders’ requirements – and beyond.</a:t>
            </a:r>
            <a:endParaRPr lang="de-DE" sz="2800" b="1" dirty="0"/>
          </a:p>
          <a:p>
            <a:endParaRPr lang="de-DE" dirty="0"/>
          </a:p>
          <a:p>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19</a:t>
            </a:fld>
            <a:endParaRPr lang="de-DE" altLang="de-DE"/>
          </a:p>
        </p:txBody>
      </p:sp>
    </p:spTree>
    <p:extLst>
      <p:ext uri="{BB962C8B-B14F-4D97-AF65-F5344CB8AC3E}">
        <p14:creationId xmlns:p14="http://schemas.microsoft.com/office/powerpoint/2010/main" val="977961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rcRect r="9695"/>
          <a:stretch>
            <a:fillRect/>
          </a:stretch>
        </p:blipFill>
        <p:spPr bwMode="auto">
          <a:xfrm>
            <a:off x="467544" y="1747170"/>
            <a:ext cx="6514058" cy="4371770"/>
          </a:xfrm>
          <a:prstGeom prst="rect">
            <a:avLst/>
          </a:prstGeom>
          <a:ln>
            <a:noFill/>
          </a:ln>
        </p:spPr>
      </p:pic>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a:t>
            </a:fld>
            <a:endParaRPr lang="de-DE" altLang="de-DE" dirty="0"/>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7282" y="2369446"/>
            <a:ext cx="1958126" cy="1640315"/>
          </a:xfrm>
          <a:prstGeom prst="rect">
            <a:avLst/>
          </a:prstGeom>
        </p:spPr>
      </p:pic>
      <p:sp>
        <p:nvSpPr>
          <p:cNvPr id="16" name="Abgerundete rechteckige Legende 15"/>
          <p:cNvSpPr/>
          <p:nvPr/>
        </p:nvSpPr>
        <p:spPr>
          <a:xfrm rot="16200000">
            <a:off x="4919050" y="1425408"/>
            <a:ext cx="1656184" cy="2664296"/>
          </a:xfrm>
          <a:prstGeom prst="wedgeRoundRectCallout">
            <a:avLst>
              <a:gd name="adj1" fmla="val -42854"/>
              <a:gd name="adj2" fmla="val 6276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3266" y="4493186"/>
            <a:ext cx="2062602" cy="1872208"/>
          </a:xfrm>
          <a:prstGeom prst="rect">
            <a:avLst/>
          </a:prstGeom>
        </p:spPr>
      </p:pic>
      <p:sp>
        <p:nvSpPr>
          <p:cNvPr id="2" name="Textfeld 1"/>
          <p:cNvSpPr txBox="1"/>
          <p:nvPr/>
        </p:nvSpPr>
        <p:spPr>
          <a:xfrm>
            <a:off x="4562414" y="2474751"/>
            <a:ext cx="2444868" cy="523220"/>
          </a:xfrm>
          <a:prstGeom prst="rect">
            <a:avLst/>
          </a:prstGeom>
          <a:noFill/>
        </p:spPr>
        <p:txBody>
          <a:bodyPr wrap="square" rtlCol="0" anchor="ctr">
            <a:spAutoFit/>
          </a:bodyPr>
          <a:lstStyle/>
          <a:p>
            <a:pPr algn="ctr"/>
            <a:r>
              <a:rPr lang="de-DE" sz="2800" dirty="0"/>
              <a:t>Can </a:t>
            </a:r>
            <a:r>
              <a:rPr lang="de-DE" sz="2800" dirty="0" err="1"/>
              <a:t>we</a:t>
            </a:r>
            <a:r>
              <a:rPr lang="de-DE" sz="2800" dirty="0"/>
              <a:t> fix </a:t>
            </a:r>
            <a:r>
              <a:rPr lang="de-DE" sz="2800" dirty="0" err="1"/>
              <a:t>it</a:t>
            </a:r>
            <a:r>
              <a:rPr lang="de-DE" sz="2800" dirty="0"/>
              <a:t>?</a:t>
            </a:r>
          </a:p>
        </p:txBody>
      </p:sp>
      <p:sp>
        <p:nvSpPr>
          <p:cNvPr id="8" name="Abgerundete rechteckige Legende 7"/>
          <p:cNvSpPr/>
          <p:nvPr/>
        </p:nvSpPr>
        <p:spPr>
          <a:xfrm rot="16200000">
            <a:off x="4883046" y="3680882"/>
            <a:ext cx="1656184" cy="2664296"/>
          </a:xfrm>
          <a:prstGeom prst="wedgeRoundRectCallout">
            <a:avLst>
              <a:gd name="adj1" fmla="val -42854"/>
              <a:gd name="adj2" fmla="val 6276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559010" y="4751420"/>
            <a:ext cx="2376264" cy="523220"/>
          </a:xfrm>
          <a:prstGeom prst="rect">
            <a:avLst/>
          </a:prstGeom>
          <a:noFill/>
        </p:spPr>
        <p:txBody>
          <a:bodyPr wrap="square" rtlCol="0">
            <a:spAutoFit/>
          </a:bodyPr>
          <a:lstStyle/>
          <a:p>
            <a:r>
              <a:rPr lang="de-DE" sz="2800" dirty="0"/>
              <a:t>Yes, </a:t>
            </a:r>
            <a:r>
              <a:rPr lang="de-DE" sz="2800" dirty="0" err="1"/>
              <a:t>we</a:t>
            </a:r>
            <a:r>
              <a:rPr lang="de-DE" sz="2800" dirty="0"/>
              <a:t> </a:t>
            </a:r>
            <a:r>
              <a:rPr lang="de-DE" sz="2800" dirty="0" err="1"/>
              <a:t>can</a:t>
            </a:r>
            <a:r>
              <a:rPr lang="de-DE" sz="2800" dirty="0"/>
              <a:t>!</a:t>
            </a:r>
          </a:p>
        </p:txBody>
      </p:sp>
      <p:sp>
        <p:nvSpPr>
          <p:cNvPr id="5" name="Rechteck 4"/>
          <p:cNvSpPr/>
          <p:nvPr/>
        </p:nvSpPr>
        <p:spPr>
          <a:xfrm>
            <a:off x="6271812" y="6232012"/>
            <a:ext cx="666798" cy="226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6" name="Rechteck 5"/>
          <p:cNvSpPr/>
          <p:nvPr/>
        </p:nvSpPr>
        <p:spPr>
          <a:xfrm>
            <a:off x="807016" y="476672"/>
            <a:ext cx="5835114" cy="523220"/>
          </a:xfrm>
          <a:prstGeom prst="rect">
            <a:avLst/>
          </a:prstGeom>
        </p:spPr>
        <p:txBody>
          <a:bodyPr wrap="square">
            <a:spAutoFit/>
          </a:bodyPr>
          <a:lstStyle/>
          <a:p>
            <a:pPr algn="ctr" eaLnBrk="1" hangingPunct="1"/>
            <a:r>
              <a:rPr lang="de-DE" sz="2800" b="1" dirty="0">
                <a:solidFill>
                  <a:schemeClr val="accent2"/>
                </a:solidFill>
              </a:rPr>
              <a:t>The Federal Office </a:t>
            </a:r>
            <a:r>
              <a:rPr lang="de-DE" sz="2800" b="1" dirty="0" err="1">
                <a:solidFill>
                  <a:schemeClr val="accent2"/>
                </a:solidFill>
              </a:rPr>
              <a:t>of</a:t>
            </a:r>
            <a:r>
              <a:rPr lang="de-DE" sz="2800" b="1" dirty="0">
                <a:solidFill>
                  <a:schemeClr val="accent2"/>
                </a:solidFill>
              </a:rPr>
              <a:t> </a:t>
            </a:r>
            <a:r>
              <a:rPr lang="de-DE" sz="2800" b="1" dirty="0" err="1">
                <a:solidFill>
                  <a:schemeClr val="accent2"/>
                </a:solidFill>
              </a:rPr>
              <a:t>Languages</a:t>
            </a:r>
            <a:r>
              <a:rPr lang="de-DE" sz="2800" b="1" dirty="0">
                <a:solidFill>
                  <a:schemeClr val="accent2"/>
                </a:solidFill>
              </a:rPr>
              <a:t> </a:t>
            </a:r>
          </a:p>
        </p:txBody>
      </p:sp>
    </p:spTree>
    <p:extLst>
      <p:ext uri="{BB962C8B-B14F-4D97-AF65-F5344CB8AC3E}">
        <p14:creationId xmlns:p14="http://schemas.microsoft.com/office/powerpoint/2010/main" val="796342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1115616" y="1628825"/>
            <a:ext cx="7098398" cy="451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57200" y="404664"/>
            <a:ext cx="6779096" cy="681186"/>
          </a:xfrm>
        </p:spPr>
        <p:txBody>
          <a:bodyPr/>
          <a:lstStyle/>
          <a:p>
            <a:r>
              <a:rPr lang="en-US" altLang="de-DE" sz="2800" b="1" dirty="0">
                <a:solidFill>
                  <a:schemeClr val="accent2"/>
                </a:solidFill>
              </a:rPr>
              <a:t>Scaffolding training objectives IAW STANAG 6001</a:t>
            </a:r>
            <a:endParaRPr lang="en-US" sz="2800" dirty="0"/>
          </a:p>
        </p:txBody>
      </p:sp>
      <p:sp>
        <p:nvSpPr>
          <p:cNvPr id="3" name="Inhaltsplatzhalter 2"/>
          <p:cNvSpPr>
            <a:spLocks noGrp="1"/>
          </p:cNvSpPr>
          <p:nvPr>
            <p:ph idx="1"/>
          </p:nvPr>
        </p:nvSpPr>
        <p:spPr>
          <a:xfrm>
            <a:off x="550015" y="1556792"/>
            <a:ext cx="8229600" cy="1800101"/>
          </a:xfrm>
        </p:spPr>
        <p:txBody>
          <a:bodyPr/>
          <a:lstStyle/>
          <a:p>
            <a:pPr marL="0" indent="0">
              <a:buNone/>
            </a:pPr>
            <a:r>
              <a:rPr lang="en-CA" sz="2800" b="1" dirty="0"/>
              <a:t>Scaffolding training objectives IAW STANAG 6001 ALSO means developing a course structure which </a:t>
            </a:r>
            <a:r>
              <a:rPr lang="de-DE" sz="2800" b="1" dirty="0"/>
              <a:t>on </a:t>
            </a:r>
            <a:r>
              <a:rPr lang="de-DE" sz="2800" b="1" dirty="0" err="1"/>
              <a:t>the</a:t>
            </a:r>
            <a:r>
              <a:rPr lang="de-DE" sz="2800" b="1" dirty="0"/>
              <a:t> </a:t>
            </a:r>
            <a:r>
              <a:rPr lang="de-DE" sz="2800" b="1" dirty="0" err="1"/>
              <a:t>one</a:t>
            </a:r>
            <a:r>
              <a:rPr lang="de-DE" sz="2800" b="1" dirty="0"/>
              <a:t> </a:t>
            </a:r>
            <a:r>
              <a:rPr lang="de-DE" sz="2800" b="1" dirty="0" err="1"/>
              <a:t>hand</a:t>
            </a:r>
            <a:r>
              <a:rPr lang="de-DE" sz="2800" b="1" dirty="0"/>
              <a:t> </a:t>
            </a:r>
            <a:r>
              <a:rPr lang="de-DE" sz="2800" b="1" dirty="0" err="1"/>
              <a:t>gives</a:t>
            </a:r>
            <a:r>
              <a:rPr lang="de-DE" sz="2800" b="1" dirty="0"/>
              <a:t> </a:t>
            </a:r>
            <a:r>
              <a:rPr lang="de-DE" sz="2800" b="1" dirty="0" err="1"/>
              <a:t>the</a:t>
            </a:r>
            <a:r>
              <a:rPr lang="de-DE" sz="2800" b="1" dirty="0"/>
              <a:t> </a:t>
            </a:r>
            <a:r>
              <a:rPr lang="de-DE" sz="2800" b="1" dirty="0" err="1"/>
              <a:t>instructor</a:t>
            </a:r>
            <a:r>
              <a:rPr lang="de-DE" sz="2800" b="1" dirty="0"/>
              <a:t>  a solid </a:t>
            </a:r>
            <a:r>
              <a:rPr lang="de-DE" sz="2800" b="1" dirty="0" err="1"/>
              <a:t>basis</a:t>
            </a:r>
            <a:r>
              <a:rPr lang="de-DE" sz="2800" b="1" dirty="0"/>
              <a:t> in </a:t>
            </a:r>
            <a:r>
              <a:rPr lang="de-DE" sz="2800" b="1" dirty="0" err="1"/>
              <a:t>the</a:t>
            </a:r>
            <a:r>
              <a:rPr lang="de-DE" sz="2800" b="1" dirty="0"/>
              <a:t> </a:t>
            </a:r>
            <a:r>
              <a:rPr lang="de-DE" sz="2800" b="1" dirty="0" err="1"/>
              <a:t>skills</a:t>
            </a:r>
            <a:r>
              <a:rPr lang="de-DE" sz="2800" b="1" dirty="0"/>
              <a:t> </a:t>
            </a:r>
            <a:r>
              <a:rPr lang="de-DE" sz="2800" b="1" dirty="0" err="1"/>
              <a:t>set</a:t>
            </a:r>
            <a:r>
              <a:rPr lang="de-DE" sz="2800" b="1" dirty="0"/>
              <a:t> in </a:t>
            </a:r>
            <a:r>
              <a:rPr lang="de-DE" sz="2800" b="1" dirty="0" err="1"/>
              <a:t>the</a:t>
            </a:r>
            <a:r>
              <a:rPr lang="de-DE" sz="2800" b="1" dirty="0"/>
              <a:t> </a:t>
            </a:r>
            <a:r>
              <a:rPr lang="en-CA" sz="2800" b="1" dirty="0"/>
              <a:t>stakeholders’ requirements, while being flexible enough to allow for individual focus on each learner’s specific language needs.</a:t>
            </a:r>
            <a:endParaRPr lang="de-DE" sz="2800" b="1" dirty="0"/>
          </a:p>
          <a:p>
            <a:endParaRPr lang="de-DE" dirty="0"/>
          </a:p>
          <a:p>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20</a:t>
            </a:fld>
            <a:endParaRPr lang="de-DE" altLang="de-DE"/>
          </a:p>
        </p:txBody>
      </p:sp>
    </p:spTree>
    <p:extLst>
      <p:ext uri="{BB962C8B-B14F-4D97-AF65-F5344CB8AC3E}">
        <p14:creationId xmlns:p14="http://schemas.microsoft.com/office/powerpoint/2010/main" val="2517119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681186"/>
          </a:xfrm>
        </p:spPr>
        <p:txBody>
          <a:bodyPr/>
          <a:lstStyle/>
          <a:p>
            <a:r>
              <a:rPr lang="de-DE" altLang="de-DE" sz="2800" b="1" dirty="0" err="1">
                <a:solidFill>
                  <a:schemeClr val="accent2"/>
                </a:solidFill>
              </a:rPr>
              <a:t>Scaffolding</a:t>
            </a:r>
            <a:r>
              <a:rPr lang="de-DE" altLang="de-DE" sz="2800" b="1" dirty="0">
                <a:solidFill>
                  <a:schemeClr val="accent2"/>
                </a:solidFill>
              </a:rPr>
              <a:t> </a:t>
            </a:r>
            <a:r>
              <a:rPr lang="de-DE" altLang="de-DE" sz="2800" b="1" dirty="0" err="1">
                <a:solidFill>
                  <a:schemeClr val="accent2"/>
                </a:solidFill>
              </a:rPr>
              <a:t>and</a:t>
            </a:r>
            <a:r>
              <a:rPr lang="de-DE" altLang="de-DE" sz="2800" b="1" dirty="0">
                <a:solidFill>
                  <a:schemeClr val="accent2"/>
                </a:solidFill>
              </a:rPr>
              <a:t> Building</a:t>
            </a:r>
            <a:r>
              <a:rPr lang="de-DE" altLang="de-DE" b="1" dirty="0">
                <a:solidFill>
                  <a:schemeClr val="accent2"/>
                </a:solidFill>
              </a:rPr>
              <a:t/>
            </a:r>
            <a:br>
              <a:rPr lang="de-DE" altLang="de-DE" b="1" dirty="0">
                <a:solidFill>
                  <a:schemeClr val="accent2"/>
                </a:solidFill>
              </a:rPr>
            </a:br>
            <a:endParaRPr lang="de-DE" dirty="0"/>
          </a:p>
        </p:txBody>
      </p:sp>
      <p:pic>
        <p:nvPicPr>
          <p:cNvPr id="6" name="Inhaltsplatzhalter 5"/>
          <p:cNvPicPr>
            <a:picLocks noGrp="1" noChangeAspect="1"/>
          </p:cNvPicPr>
          <p:nvPr>
            <p:ph idx="1"/>
          </p:nvPr>
        </p:nvPicPr>
        <p:blipFill>
          <a:blip r:embed="rId2" cstate="print"/>
          <a:stretch>
            <a:fillRect/>
          </a:stretch>
        </p:blipFill>
        <p:spPr>
          <a:xfrm>
            <a:off x="1142327" y="1537122"/>
            <a:ext cx="6491064" cy="3080010"/>
          </a:xfrm>
          <a:prstGeom prst="rect">
            <a:avLst/>
          </a:prstGeom>
        </p:spPr>
      </p:pic>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21</a:t>
            </a:fld>
            <a:endParaRPr lang="de-DE" altLang="de-DE"/>
          </a:p>
        </p:txBody>
      </p:sp>
      <p:sp>
        <p:nvSpPr>
          <p:cNvPr id="5" name="Inhaltsplatzhalter 2"/>
          <p:cNvSpPr txBox="1">
            <a:spLocks/>
          </p:cNvSpPr>
          <p:nvPr/>
        </p:nvSpPr>
        <p:spPr bwMode="auto">
          <a:xfrm>
            <a:off x="827584" y="4725144"/>
            <a:ext cx="7272808"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b="1" kern="0" dirty="0"/>
              <a:t>Without instructional scaffolding</a:t>
            </a:r>
            <a:r>
              <a:rPr lang="en-US" sz="2400" kern="0" dirty="0"/>
              <a:t> progress in language learning can be delayed, even come to a halt.</a:t>
            </a:r>
          </a:p>
        </p:txBody>
      </p:sp>
    </p:spTree>
    <p:extLst>
      <p:ext uri="{BB962C8B-B14F-4D97-AF65-F5344CB8AC3E}">
        <p14:creationId xmlns:p14="http://schemas.microsoft.com/office/powerpoint/2010/main" val="1537040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681186"/>
          </a:xfrm>
        </p:spPr>
        <p:txBody>
          <a:bodyPr/>
          <a:lstStyle/>
          <a:p>
            <a:r>
              <a:rPr lang="de-DE" altLang="de-DE" sz="2800" b="1" dirty="0">
                <a:solidFill>
                  <a:schemeClr val="accent2"/>
                </a:solidFill>
              </a:rPr>
              <a:t>In </a:t>
            </a:r>
            <a:r>
              <a:rPr lang="de-DE" altLang="de-DE" sz="2800" b="1" dirty="0" err="1">
                <a:solidFill>
                  <a:schemeClr val="accent2"/>
                </a:solidFill>
              </a:rPr>
              <a:t>the</a:t>
            </a:r>
            <a:r>
              <a:rPr lang="de-DE" altLang="de-DE" sz="2800" b="1" dirty="0">
                <a:solidFill>
                  <a:schemeClr val="accent2"/>
                </a:solidFill>
              </a:rPr>
              <a:t> </a:t>
            </a:r>
            <a:r>
              <a:rPr lang="de-DE" altLang="de-DE" sz="2800" b="1" dirty="0" err="1">
                <a:solidFill>
                  <a:schemeClr val="accent2"/>
                </a:solidFill>
              </a:rPr>
              <a:t>Construction</a:t>
            </a:r>
            <a:r>
              <a:rPr lang="de-DE" altLang="de-DE" sz="2800" b="1" dirty="0">
                <a:solidFill>
                  <a:schemeClr val="accent2"/>
                </a:solidFill>
              </a:rPr>
              <a:t> Phase</a:t>
            </a:r>
            <a:r>
              <a:rPr lang="de-DE" altLang="de-DE" b="1" dirty="0">
                <a:solidFill>
                  <a:schemeClr val="accent2"/>
                </a:solidFill>
              </a:rPr>
              <a:t/>
            </a:r>
            <a:br>
              <a:rPr lang="de-DE" altLang="de-DE" b="1" dirty="0">
                <a:solidFill>
                  <a:schemeClr val="accent2"/>
                </a:solidFill>
              </a:rPr>
            </a:br>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22</a:t>
            </a:fld>
            <a:endParaRPr lang="de-DE" altLang="de-DE"/>
          </a:p>
        </p:txBody>
      </p:sp>
      <p:pic>
        <p:nvPicPr>
          <p:cNvPr id="5" name="Grafik 4"/>
          <p:cNvPicPr>
            <a:picLocks noChangeAspect="1"/>
          </p:cNvPicPr>
          <p:nvPr/>
        </p:nvPicPr>
        <p:blipFill>
          <a:blip r:embed="rId2" cstate="print"/>
          <a:stretch>
            <a:fillRect/>
          </a:stretch>
        </p:blipFill>
        <p:spPr>
          <a:xfrm>
            <a:off x="1263382" y="1700808"/>
            <a:ext cx="3020586" cy="4009628"/>
          </a:xfrm>
          <a:prstGeom prst="rect">
            <a:avLst/>
          </a:prstGeom>
        </p:spPr>
      </p:pic>
      <p:sp>
        <p:nvSpPr>
          <p:cNvPr id="3" name="Inhaltsplatzhalter 2"/>
          <p:cNvSpPr>
            <a:spLocks noGrp="1"/>
          </p:cNvSpPr>
          <p:nvPr>
            <p:ph idx="1"/>
          </p:nvPr>
        </p:nvSpPr>
        <p:spPr>
          <a:xfrm>
            <a:off x="4572000" y="1412875"/>
            <a:ext cx="4114800" cy="4713288"/>
          </a:xfrm>
        </p:spPr>
        <p:txBody>
          <a:bodyPr/>
          <a:lstStyle/>
          <a:p>
            <a:pPr marL="0" indent="0">
              <a:buNone/>
            </a:pPr>
            <a:r>
              <a:rPr lang="en-US" sz="2400" b="1" dirty="0"/>
              <a:t>Instructional scaffolding</a:t>
            </a:r>
            <a:r>
              <a:rPr lang="en-US" sz="2400" dirty="0"/>
              <a:t> provides support which allows learner-centered learning while at the same time giving the learners a sturdy footing.</a:t>
            </a:r>
          </a:p>
          <a:p>
            <a:pPr marL="0" indent="0">
              <a:buNone/>
            </a:pPr>
            <a:r>
              <a:rPr lang="en-US" sz="2400" dirty="0"/>
              <a:t>This support is gradually removed as learners become more and more autonomous.</a:t>
            </a:r>
            <a:endParaRPr lang="de-DE" dirty="0"/>
          </a:p>
        </p:txBody>
      </p:sp>
    </p:spTree>
    <p:extLst>
      <p:ext uri="{BB962C8B-B14F-4D97-AF65-F5344CB8AC3E}">
        <p14:creationId xmlns:p14="http://schemas.microsoft.com/office/powerpoint/2010/main" val="1710390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681186"/>
          </a:xfrm>
        </p:spPr>
        <p:txBody>
          <a:bodyPr/>
          <a:lstStyle/>
          <a:p>
            <a:r>
              <a:rPr lang="de-DE" altLang="de-DE" sz="2800" b="1" dirty="0">
                <a:solidFill>
                  <a:schemeClr val="accent2"/>
                </a:solidFill>
              </a:rPr>
              <a:t>An </a:t>
            </a:r>
            <a:r>
              <a:rPr lang="de-DE" altLang="de-DE" sz="2800" b="1" dirty="0" err="1">
                <a:solidFill>
                  <a:schemeClr val="accent2"/>
                </a:solidFill>
              </a:rPr>
              <a:t>Ongoing</a:t>
            </a:r>
            <a:r>
              <a:rPr lang="de-DE" altLang="de-DE" sz="2800" b="1" dirty="0">
                <a:solidFill>
                  <a:schemeClr val="accent2"/>
                </a:solidFill>
              </a:rPr>
              <a:t> </a:t>
            </a:r>
            <a:r>
              <a:rPr lang="de-DE" altLang="de-DE" sz="2800" b="1" dirty="0" err="1">
                <a:solidFill>
                  <a:schemeClr val="accent2"/>
                </a:solidFill>
              </a:rPr>
              <a:t>Process</a:t>
            </a:r>
            <a:r>
              <a:rPr lang="de-DE" altLang="de-DE" b="1" dirty="0">
                <a:solidFill>
                  <a:schemeClr val="accent2"/>
                </a:solidFill>
              </a:rPr>
              <a:t/>
            </a:r>
            <a:br>
              <a:rPr lang="de-DE" altLang="de-DE" b="1" dirty="0">
                <a:solidFill>
                  <a:schemeClr val="accent2"/>
                </a:solidFill>
              </a:rPr>
            </a:br>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23</a:t>
            </a:fld>
            <a:endParaRPr lang="de-DE" altLang="de-DE"/>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5717" y="1268760"/>
            <a:ext cx="3534966" cy="4713288"/>
          </a:xfrm>
        </p:spPr>
      </p:pic>
      <p:sp>
        <p:nvSpPr>
          <p:cNvPr id="5" name="Inhaltsplatzhalter 2"/>
          <p:cNvSpPr txBox="1">
            <a:spLocks/>
          </p:cNvSpPr>
          <p:nvPr/>
        </p:nvSpPr>
        <p:spPr bwMode="auto">
          <a:xfrm>
            <a:off x="539552" y="1340768"/>
            <a:ext cx="4114800"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b="1" kern="0" dirty="0"/>
              <a:t>However, the language learning process does not end with the course certificate</a:t>
            </a:r>
            <a:r>
              <a:rPr lang="en-US" sz="2400" kern="0" dirty="0"/>
              <a:t>.</a:t>
            </a:r>
          </a:p>
          <a:p>
            <a:pPr marL="0" indent="0">
              <a:buFontTx/>
              <a:buNone/>
            </a:pPr>
            <a:r>
              <a:rPr lang="en-US" sz="2400" kern="0" dirty="0"/>
              <a:t>Just as a building is never completed, but is always subject to maintenance and repair, programs have to be constantly adapted to provide continuing support to assist students’ further proficiency in the language skills needed for their job.</a:t>
            </a:r>
            <a:endParaRPr lang="de-DE" kern="0" dirty="0"/>
          </a:p>
        </p:txBody>
      </p:sp>
    </p:spTree>
    <p:extLst>
      <p:ext uri="{BB962C8B-B14F-4D97-AF65-F5344CB8AC3E}">
        <p14:creationId xmlns:p14="http://schemas.microsoft.com/office/powerpoint/2010/main" val="870617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274638"/>
            <a:ext cx="6408712" cy="1143000"/>
          </a:xfrm>
        </p:spPr>
        <p:txBody>
          <a:bodyPr/>
          <a:lstStyle/>
          <a:p>
            <a:r>
              <a:rPr lang="de-DE" sz="2800" b="1" dirty="0" err="1">
                <a:solidFill>
                  <a:srgbClr val="00009E"/>
                </a:solidFill>
              </a:rPr>
              <a:t>What</a:t>
            </a:r>
            <a:r>
              <a:rPr lang="de-DE" sz="2800" b="1" dirty="0">
                <a:solidFill>
                  <a:srgbClr val="00009E"/>
                </a:solidFill>
              </a:rPr>
              <a:t> </a:t>
            </a:r>
            <a:r>
              <a:rPr lang="de-DE" sz="2800" b="1" dirty="0" err="1">
                <a:solidFill>
                  <a:srgbClr val="00009E"/>
                </a:solidFill>
              </a:rPr>
              <a:t>this</a:t>
            </a:r>
            <a:r>
              <a:rPr lang="de-DE" sz="2800" b="1" dirty="0">
                <a:solidFill>
                  <a:srgbClr val="00009E"/>
                </a:solidFill>
              </a:rPr>
              <a:t> </a:t>
            </a:r>
            <a:r>
              <a:rPr lang="de-DE" sz="2800" b="1" dirty="0" err="1">
                <a:solidFill>
                  <a:srgbClr val="00009E"/>
                </a:solidFill>
              </a:rPr>
              <a:t>means</a:t>
            </a:r>
            <a:r>
              <a:rPr lang="de-DE" sz="2800" b="1" dirty="0">
                <a:solidFill>
                  <a:srgbClr val="00009E"/>
                </a:solidFill>
              </a:rPr>
              <a:t> </a:t>
            </a:r>
            <a:r>
              <a:rPr lang="de-DE" sz="2800" b="1" dirty="0" err="1">
                <a:solidFill>
                  <a:srgbClr val="00009E"/>
                </a:solidFill>
              </a:rPr>
              <a:t>for</a:t>
            </a:r>
            <a:r>
              <a:rPr lang="de-DE" sz="2800" b="1" dirty="0">
                <a:solidFill>
                  <a:srgbClr val="00009E"/>
                </a:solidFill>
              </a:rPr>
              <a:t> </a:t>
            </a:r>
            <a:r>
              <a:rPr lang="de-DE" sz="2800" b="1" dirty="0" err="1">
                <a:solidFill>
                  <a:srgbClr val="00009E"/>
                </a:solidFill>
              </a:rPr>
              <a:t>the</a:t>
            </a:r>
            <a:r>
              <a:rPr lang="de-DE" sz="2800" b="1" dirty="0">
                <a:solidFill>
                  <a:srgbClr val="00009E"/>
                </a:solidFill>
              </a:rPr>
              <a:t> Federal Office </a:t>
            </a:r>
            <a:r>
              <a:rPr lang="de-DE" sz="2800" b="1" dirty="0" err="1">
                <a:solidFill>
                  <a:srgbClr val="00009E"/>
                </a:solidFill>
              </a:rPr>
              <a:t>of</a:t>
            </a:r>
            <a:r>
              <a:rPr lang="de-DE" sz="2800" b="1" dirty="0">
                <a:solidFill>
                  <a:srgbClr val="00009E"/>
                </a:solidFill>
              </a:rPr>
              <a:t> </a:t>
            </a:r>
            <a:r>
              <a:rPr lang="de-DE" sz="2800" b="1" dirty="0" err="1">
                <a:solidFill>
                  <a:srgbClr val="00009E"/>
                </a:solidFill>
              </a:rPr>
              <a:t>Languages</a:t>
            </a:r>
            <a:endParaRPr lang="de-DE" sz="2800" dirty="0">
              <a:solidFill>
                <a:srgbClr val="00009E"/>
              </a:solidFill>
            </a:endParaRPr>
          </a:p>
        </p:txBody>
      </p:sp>
      <p:sp>
        <p:nvSpPr>
          <p:cNvPr id="3" name="Inhaltsplatzhalter 2"/>
          <p:cNvSpPr>
            <a:spLocks noGrp="1"/>
          </p:cNvSpPr>
          <p:nvPr>
            <p:ph idx="1"/>
          </p:nvPr>
        </p:nvSpPr>
        <p:spPr>
          <a:xfrm>
            <a:off x="467544" y="1196752"/>
            <a:ext cx="8229600" cy="4713288"/>
          </a:xfrm>
        </p:spPr>
        <p:txBody>
          <a:bodyPr/>
          <a:lstStyle/>
          <a:p>
            <a:pPr>
              <a:spcBef>
                <a:spcPts val="0"/>
              </a:spcBef>
              <a:spcAft>
                <a:spcPts val="600"/>
              </a:spcAft>
            </a:pPr>
            <a:r>
              <a:rPr lang="de-DE" sz="1800" b="1" dirty="0" err="1" smtClean="0"/>
              <a:t>Professionally</a:t>
            </a:r>
            <a:r>
              <a:rPr lang="de-DE" sz="1800" b="1" dirty="0" smtClean="0"/>
              <a:t> </a:t>
            </a:r>
            <a:r>
              <a:rPr lang="de-DE" sz="1800" b="1" dirty="0" err="1"/>
              <a:t>orientated</a:t>
            </a:r>
            <a:r>
              <a:rPr lang="de-DE" sz="1800" b="1" dirty="0"/>
              <a:t> </a:t>
            </a:r>
            <a:r>
              <a:rPr lang="de-DE" sz="1800" b="1" dirty="0" err="1"/>
              <a:t>language</a:t>
            </a:r>
            <a:r>
              <a:rPr lang="de-DE" sz="1800" b="1" dirty="0"/>
              <a:t> </a:t>
            </a:r>
            <a:r>
              <a:rPr lang="de-DE" sz="1800" b="1" dirty="0" err="1"/>
              <a:t>competency</a:t>
            </a:r>
            <a:r>
              <a:rPr lang="de-DE" sz="1800" b="1" dirty="0"/>
              <a:t> </a:t>
            </a:r>
            <a:r>
              <a:rPr lang="de-DE" sz="1800" b="1" dirty="0" err="1"/>
              <a:t>is</a:t>
            </a:r>
            <a:r>
              <a:rPr lang="de-DE" sz="1800" b="1" dirty="0"/>
              <a:t> </a:t>
            </a:r>
            <a:r>
              <a:rPr lang="de-DE" sz="1800" b="1" dirty="0" smtClean="0"/>
              <a:t>an essential </a:t>
            </a:r>
            <a:r>
              <a:rPr lang="de-DE" sz="1800" b="1" dirty="0" err="1" smtClean="0"/>
              <a:t>building</a:t>
            </a:r>
            <a:r>
              <a:rPr lang="de-DE" sz="1800" b="1" dirty="0" smtClean="0"/>
              <a:t> block </a:t>
            </a:r>
            <a:r>
              <a:rPr lang="de-DE" sz="1800" b="1" dirty="0" err="1" smtClean="0"/>
              <a:t>of</a:t>
            </a:r>
            <a:r>
              <a:rPr lang="de-DE" sz="1800" b="1" dirty="0" smtClean="0"/>
              <a:t> </a:t>
            </a:r>
            <a:r>
              <a:rPr lang="de-DE" sz="1800" b="1" dirty="0"/>
              <a:t>professional </a:t>
            </a:r>
            <a:r>
              <a:rPr lang="de-DE" sz="1800" b="1" dirty="0" err="1" smtClean="0"/>
              <a:t>performance</a:t>
            </a:r>
            <a:endParaRPr lang="de-DE" sz="1800" b="1" dirty="0"/>
          </a:p>
          <a:p>
            <a:pPr>
              <a:spcBef>
                <a:spcPts val="0"/>
              </a:spcBef>
              <a:spcAft>
                <a:spcPts val="600"/>
              </a:spcAft>
            </a:pPr>
            <a:r>
              <a:rPr lang="de-DE" sz="1800" b="1" dirty="0"/>
              <a:t>The </a:t>
            </a:r>
            <a:r>
              <a:rPr lang="de-DE" sz="1800" b="1" dirty="0" err="1"/>
              <a:t>need</a:t>
            </a:r>
            <a:r>
              <a:rPr lang="de-DE" sz="1800" b="1" dirty="0"/>
              <a:t> </a:t>
            </a:r>
            <a:r>
              <a:rPr lang="de-DE" sz="1800" b="1" dirty="0" err="1"/>
              <a:t>for</a:t>
            </a:r>
            <a:r>
              <a:rPr lang="de-DE" sz="1800" b="1" dirty="0"/>
              <a:t> </a:t>
            </a:r>
            <a:r>
              <a:rPr lang="de-DE" sz="1800" b="1" dirty="0" err="1"/>
              <a:t>specialized</a:t>
            </a:r>
            <a:r>
              <a:rPr lang="de-DE" sz="1800" b="1" dirty="0"/>
              <a:t> </a:t>
            </a:r>
            <a:r>
              <a:rPr lang="de-DE" sz="1800" b="1" dirty="0" err="1"/>
              <a:t>language</a:t>
            </a:r>
            <a:r>
              <a:rPr lang="de-DE" sz="1800" b="1" dirty="0"/>
              <a:t> </a:t>
            </a:r>
            <a:r>
              <a:rPr lang="de-DE" sz="1800" b="1" dirty="0" err="1"/>
              <a:t>courses</a:t>
            </a:r>
            <a:r>
              <a:rPr lang="de-DE" sz="1800" b="1" dirty="0"/>
              <a:t> will </a:t>
            </a:r>
            <a:r>
              <a:rPr lang="de-DE" sz="1800" b="1" dirty="0" err="1"/>
              <a:t>increase</a:t>
            </a:r>
            <a:r>
              <a:rPr lang="de-DE" sz="1800" b="1" dirty="0"/>
              <a:t> in </a:t>
            </a:r>
            <a:r>
              <a:rPr lang="de-DE" sz="1800" b="1" dirty="0" err="1"/>
              <a:t>the</a:t>
            </a:r>
            <a:r>
              <a:rPr lang="de-DE" sz="1800" b="1" dirty="0"/>
              <a:t> </a:t>
            </a:r>
            <a:r>
              <a:rPr lang="de-DE" sz="1800" b="1" dirty="0" err="1"/>
              <a:t>future</a:t>
            </a:r>
            <a:r>
              <a:rPr lang="de-DE" sz="1800" b="1" dirty="0"/>
              <a:t>. </a:t>
            </a:r>
          </a:p>
          <a:p>
            <a:pPr>
              <a:spcBef>
                <a:spcPts val="0"/>
              </a:spcBef>
              <a:spcAft>
                <a:spcPts val="600"/>
              </a:spcAft>
            </a:pPr>
            <a:r>
              <a:rPr lang="de-DE" sz="1800" b="1" dirty="0" err="1" smtClean="0"/>
              <a:t>Has</a:t>
            </a:r>
            <a:r>
              <a:rPr lang="de-DE" sz="1800" b="1" dirty="0" smtClean="0"/>
              <a:t> </a:t>
            </a:r>
            <a:r>
              <a:rPr lang="de-DE" sz="1800" b="1" dirty="0" err="1"/>
              <a:t>led</a:t>
            </a:r>
            <a:r>
              <a:rPr lang="de-DE" sz="1800" b="1" dirty="0"/>
              <a:t> </a:t>
            </a:r>
            <a:r>
              <a:rPr lang="de-DE" sz="1800" b="1" dirty="0" err="1"/>
              <a:t>to</a:t>
            </a:r>
            <a:r>
              <a:rPr lang="de-DE" sz="1800" b="1" dirty="0"/>
              <a:t> an </a:t>
            </a:r>
            <a:r>
              <a:rPr lang="de-DE" sz="1800" b="1" dirty="0" err="1"/>
              <a:t>expansion</a:t>
            </a:r>
            <a:r>
              <a:rPr lang="de-DE" sz="1800" b="1" dirty="0"/>
              <a:t> </a:t>
            </a:r>
            <a:r>
              <a:rPr lang="de-DE" sz="1800" b="1" dirty="0" err="1"/>
              <a:t>of</a:t>
            </a:r>
            <a:r>
              <a:rPr lang="de-DE" sz="1800" b="1" dirty="0"/>
              <a:t> </a:t>
            </a:r>
            <a:r>
              <a:rPr lang="de-DE" sz="1800" b="1" dirty="0" err="1"/>
              <a:t>the</a:t>
            </a:r>
            <a:r>
              <a:rPr lang="de-DE" sz="1800" b="1" dirty="0"/>
              <a:t> </a:t>
            </a:r>
            <a:r>
              <a:rPr lang="de-DE" sz="1800" b="1" dirty="0" err="1"/>
              <a:t>types</a:t>
            </a:r>
            <a:r>
              <a:rPr lang="de-DE" sz="1800" b="1" dirty="0"/>
              <a:t> </a:t>
            </a:r>
            <a:r>
              <a:rPr lang="de-DE" sz="1800" b="1" dirty="0" err="1"/>
              <a:t>of</a:t>
            </a:r>
            <a:r>
              <a:rPr lang="de-DE" sz="1800" b="1" dirty="0"/>
              <a:t> </a:t>
            </a:r>
            <a:r>
              <a:rPr lang="de-DE" sz="1800" b="1" dirty="0" err="1"/>
              <a:t>courses</a:t>
            </a:r>
            <a:r>
              <a:rPr lang="de-DE" sz="1800" b="1" dirty="0"/>
              <a:t> </a:t>
            </a:r>
            <a:r>
              <a:rPr lang="de-DE" sz="1800" b="1" dirty="0" err="1"/>
              <a:t>offered</a:t>
            </a:r>
            <a:r>
              <a:rPr lang="de-DE" sz="1800" b="1" dirty="0"/>
              <a:t> </a:t>
            </a:r>
            <a:r>
              <a:rPr lang="de-DE" sz="1800" b="1" dirty="0" err="1" smtClean="0"/>
              <a:t>at</a:t>
            </a:r>
            <a:r>
              <a:rPr lang="de-DE" sz="1800" b="1" dirty="0" smtClean="0"/>
              <a:t> </a:t>
            </a:r>
            <a:r>
              <a:rPr lang="de-DE" sz="1800" b="1" dirty="0" err="1" smtClean="0"/>
              <a:t>the</a:t>
            </a:r>
            <a:r>
              <a:rPr lang="de-DE" sz="1800" b="1" dirty="0" smtClean="0"/>
              <a:t> </a:t>
            </a:r>
            <a:r>
              <a:rPr lang="de-DE" sz="1800" b="1" dirty="0" err="1" smtClean="0"/>
              <a:t>BSprA</a:t>
            </a:r>
            <a:r>
              <a:rPr lang="de-DE" sz="1800" b="1" dirty="0" smtClean="0"/>
              <a:t> (</a:t>
            </a:r>
            <a:r>
              <a:rPr lang="de-DE" sz="1800" b="1" dirty="0" err="1" smtClean="0"/>
              <a:t>over</a:t>
            </a:r>
            <a:r>
              <a:rPr lang="de-DE" sz="1800" b="1" dirty="0" smtClean="0"/>
              <a:t> </a:t>
            </a:r>
            <a:r>
              <a:rPr lang="de-DE" sz="1800" b="1" dirty="0"/>
              <a:t>450). </a:t>
            </a:r>
          </a:p>
          <a:p>
            <a:pPr>
              <a:spcBef>
                <a:spcPts val="0"/>
              </a:spcBef>
              <a:spcAft>
                <a:spcPts val="600"/>
              </a:spcAft>
            </a:pPr>
            <a:r>
              <a:rPr lang="de-DE" sz="1800" b="1" dirty="0" smtClean="0"/>
              <a:t>English </a:t>
            </a:r>
            <a:r>
              <a:rPr lang="de-DE" sz="1800" b="1" dirty="0"/>
              <a:t>und French </a:t>
            </a:r>
            <a:r>
              <a:rPr lang="de-DE" sz="1800" b="1" dirty="0" err="1"/>
              <a:t>as</a:t>
            </a:r>
            <a:r>
              <a:rPr lang="de-DE" sz="1800" b="1" dirty="0"/>
              <a:t> </a:t>
            </a:r>
            <a:r>
              <a:rPr lang="de-DE" sz="1800" b="1" dirty="0" err="1"/>
              <a:t>the</a:t>
            </a:r>
            <a:r>
              <a:rPr lang="de-DE" sz="1800" b="1" dirty="0"/>
              <a:t> </a:t>
            </a:r>
            <a:r>
              <a:rPr lang="de-DE" sz="1800" b="1" dirty="0" err="1"/>
              <a:t>languages</a:t>
            </a:r>
            <a:r>
              <a:rPr lang="de-DE" sz="1800" b="1" dirty="0"/>
              <a:t> </a:t>
            </a:r>
            <a:r>
              <a:rPr lang="de-DE" sz="1800" b="1" dirty="0" err="1"/>
              <a:t>of</a:t>
            </a:r>
            <a:r>
              <a:rPr lang="de-DE" sz="1800" b="1" dirty="0"/>
              <a:t> NATO </a:t>
            </a:r>
            <a:r>
              <a:rPr lang="de-DE" sz="1800" b="1" dirty="0" err="1"/>
              <a:t>continue</a:t>
            </a:r>
            <a:r>
              <a:rPr lang="de-DE" sz="1800" b="1" dirty="0"/>
              <a:t> </a:t>
            </a:r>
            <a:r>
              <a:rPr lang="de-DE" sz="1800" b="1" dirty="0" err="1"/>
              <a:t>to</a:t>
            </a:r>
            <a:r>
              <a:rPr lang="de-DE" sz="1800" b="1" dirty="0"/>
              <a:t> </a:t>
            </a:r>
            <a:r>
              <a:rPr lang="de-DE" sz="1800" b="1" dirty="0" err="1"/>
              <a:t>maintain</a:t>
            </a:r>
            <a:r>
              <a:rPr lang="de-DE" sz="1800" b="1" dirty="0"/>
              <a:t> </a:t>
            </a:r>
            <a:r>
              <a:rPr lang="de-DE" sz="1800" b="1" dirty="0" err="1"/>
              <a:t>their</a:t>
            </a:r>
            <a:r>
              <a:rPr lang="de-DE" sz="1800" b="1" dirty="0"/>
              <a:t> </a:t>
            </a:r>
            <a:r>
              <a:rPr lang="de-DE" sz="1800" b="1" dirty="0" err="1"/>
              <a:t>relevance</a:t>
            </a:r>
            <a:r>
              <a:rPr lang="de-DE" sz="1800" b="1" dirty="0" smtClean="0"/>
              <a:t>,</a:t>
            </a:r>
          </a:p>
          <a:p>
            <a:pPr>
              <a:spcBef>
                <a:spcPts val="0"/>
              </a:spcBef>
              <a:spcAft>
                <a:spcPts val="600"/>
              </a:spcAft>
            </a:pPr>
            <a:r>
              <a:rPr lang="de-DE" sz="1800" b="1" dirty="0" smtClean="0"/>
              <a:t>Other </a:t>
            </a:r>
            <a:r>
              <a:rPr lang="de-DE" sz="1800" b="1" dirty="0" err="1"/>
              <a:t>languages</a:t>
            </a:r>
            <a:r>
              <a:rPr lang="de-DE" sz="1800" b="1" dirty="0"/>
              <a:t> </a:t>
            </a:r>
            <a:r>
              <a:rPr lang="de-DE" sz="1800" b="1" dirty="0" err="1"/>
              <a:t>and</a:t>
            </a:r>
            <a:r>
              <a:rPr lang="de-DE" sz="1800" b="1" dirty="0"/>
              <a:t> </a:t>
            </a:r>
            <a:r>
              <a:rPr lang="de-DE" sz="1800" b="1" dirty="0" err="1"/>
              <a:t>variants</a:t>
            </a:r>
            <a:r>
              <a:rPr lang="de-DE" sz="1800" b="1" dirty="0"/>
              <a:t> </a:t>
            </a:r>
            <a:r>
              <a:rPr lang="de-DE" sz="1800" b="1" dirty="0" err="1"/>
              <a:t>gain</a:t>
            </a:r>
            <a:r>
              <a:rPr lang="de-DE" sz="1800" b="1" dirty="0"/>
              <a:t> in </a:t>
            </a:r>
            <a:r>
              <a:rPr lang="de-DE" sz="1800" b="1" dirty="0" err="1"/>
              <a:t>importance</a:t>
            </a:r>
            <a:r>
              <a:rPr lang="de-DE" sz="1800" b="1" dirty="0"/>
              <a:t> </a:t>
            </a:r>
            <a:r>
              <a:rPr lang="de-DE" sz="1800" b="1" dirty="0" err="1"/>
              <a:t>depending</a:t>
            </a:r>
            <a:r>
              <a:rPr lang="de-DE" sz="1800" b="1" dirty="0"/>
              <a:t> on </a:t>
            </a:r>
            <a:r>
              <a:rPr lang="de-DE" sz="1800" b="1" dirty="0" err="1"/>
              <a:t>the</a:t>
            </a:r>
            <a:r>
              <a:rPr lang="de-DE" sz="1800" b="1" dirty="0"/>
              <a:t> </a:t>
            </a:r>
            <a:r>
              <a:rPr lang="de-DE" sz="1800" b="1" dirty="0" err="1"/>
              <a:t>geopolitical</a:t>
            </a:r>
            <a:r>
              <a:rPr lang="de-DE" sz="1800" b="1" dirty="0"/>
              <a:t> </a:t>
            </a:r>
            <a:r>
              <a:rPr lang="de-DE" sz="1800" b="1" dirty="0" err="1"/>
              <a:t>situation</a:t>
            </a:r>
            <a:r>
              <a:rPr lang="de-DE" sz="1800" b="1" dirty="0"/>
              <a:t>. </a:t>
            </a:r>
          </a:p>
          <a:p>
            <a:pPr>
              <a:spcBef>
                <a:spcPts val="0"/>
              </a:spcBef>
              <a:spcAft>
                <a:spcPts val="600"/>
              </a:spcAft>
            </a:pPr>
            <a:r>
              <a:rPr lang="de-DE" sz="1800" b="1" dirty="0"/>
              <a:t>Training in German </a:t>
            </a:r>
            <a:r>
              <a:rPr lang="de-DE" sz="1800" b="1" dirty="0" err="1" smtClean="0"/>
              <a:t>expanded</a:t>
            </a:r>
            <a:r>
              <a:rPr lang="de-DE" sz="1800" b="1" dirty="0" smtClean="0"/>
              <a:t> </a:t>
            </a:r>
            <a:r>
              <a:rPr lang="de-DE" sz="1800" b="1" dirty="0" err="1"/>
              <a:t>to</a:t>
            </a:r>
            <a:r>
              <a:rPr lang="de-DE" sz="1800" b="1" dirty="0"/>
              <a:t> </a:t>
            </a:r>
            <a:r>
              <a:rPr lang="de-DE" sz="1800" b="1" dirty="0" err="1"/>
              <a:t>include</a:t>
            </a:r>
            <a:r>
              <a:rPr lang="de-DE" sz="1800" b="1" dirty="0"/>
              <a:t> </a:t>
            </a:r>
            <a:r>
              <a:rPr lang="de-DE" sz="1800" b="1" dirty="0" err="1"/>
              <a:t>professionally</a:t>
            </a:r>
            <a:r>
              <a:rPr lang="de-DE" sz="1800" b="1" dirty="0"/>
              <a:t> </a:t>
            </a:r>
            <a:r>
              <a:rPr lang="de-DE" sz="1800" b="1" dirty="0" err="1"/>
              <a:t>oriented</a:t>
            </a:r>
            <a:r>
              <a:rPr lang="de-DE" sz="1800" b="1" dirty="0"/>
              <a:t> </a:t>
            </a:r>
            <a:r>
              <a:rPr lang="de-DE" sz="1800" b="1" dirty="0" err="1"/>
              <a:t>remedial</a:t>
            </a:r>
            <a:r>
              <a:rPr lang="de-DE" sz="1800" b="1" dirty="0"/>
              <a:t> </a:t>
            </a:r>
            <a:r>
              <a:rPr lang="de-DE" sz="1800" b="1" dirty="0" err="1"/>
              <a:t>courses</a:t>
            </a:r>
            <a:r>
              <a:rPr lang="de-DE" sz="1800" b="1" dirty="0"/>
              <a:t> </a:t>
            </a:r>
            <a:r>
              <a:rPr lang="de-DE" sz="1800" b="1" dirty="0" err="1"/>
              <a:t>for</a:t>
            </a:r>
            <a:r>
              <a:rPr lang="de-DE" sz="1800" b="1" dirty="0"/>
              <a:t> German </a:t>
            </a:r>
            <a:r>
              <a:rPr lang="de-DE" sz="1800" b="1" dirty="0" err="1"/>
              <a:t>soldiers</a:t>
            </a:r>
            <a:r>
              <a:rPr lang="de-DE" sz="1800" b="1" dirty="0"/>
              <a:t> </a:t>
            </a:r>
            <a:r>
              <a:rPr lang="de-DE" sz="1800" b="1" dirty="0" err="1"/>
              <a:t>and</a:t>
            </a:r>
            <a:r>
              <a:rPr lang="de-DE" sz="1800" b="1" dirty="0"/>
              <a:t> </a:t>
            </a:r>
            <a:r>
              <a:rPr lang="de-DE" sz="1800" b="1" dirty="0" err="1"/>
              <a:t>civil</a:t>
            </a:r>
            <a:r>
              <a:rPr lang="de-DE" sz="1800" b="1" dirty="0"/>
              <a:t> </a:t>
            </a:r>
            <a:r>
              <a:rPr lang="de-DE" sz="1800" b="1" dirty="0" err="1"/>
              <a:t>servants</a:t>
            </a:r>
            <a:r>
              <a:rPr lang="de-DE" sz="1800" b="1" dirty="0"/>
              <a:t> </a:t>
            </a:r>
            <a:r>
              <a:rPr lang="de-DE" sz="1800" b="1" dirty="0" err="1"/>
              <a:t>with</a:t>
            </a:r>
            <a:r>
              <a:rPr lang="de-DE" sz="1800" b="1" dirty="0"/>
              <a:t> </a:t>
            </a:r>
            <a:r>
              <a:rPr lang="de-DE" sz="1800" b="1" dirty="0" err="1"/>
              <a:t>language</a:t>
            </a:r>
            <a:r>
              <a:rPr lang="de-DE" sz="1800" b="1" dirty="0"/>
              <a:t> </a:t>
            </a:r>
            <a:r>
              <a:rPr lang="de-DE" sz="1800" b="1" dirty="0" err="1"/>
              <a:t>skills</a:t>
            </a:r>
            <a:r>
              <a:rPr lang="de-DE" sz="1800" b="1" dirty="0"/>
              <a:t> </a:t>
            </a:r>
            <a:r>
              <a:rPr lang="de-DE" sz="1800" b="1" dirty="0" err="1"/>
              <a:t>deficits</a:t>
            </a:r>
            <a:r>
              <a:rPr lang="de-DE" sz="1800" b="1" dirty="0"/>
              <a:t>.</a:t>
            </a:r>
          </a:p>
          <a:p>
            <a:pPr>
              <a:spcBef>
                <a:spcPts val="0"/>
              </a:spcBef>
              <a:spcAft>
                <a:spcPts val="600"/>
              </a:spcAft>
            </a:pPr>
            <a:r>
              <a:rPr lang="de-DE" sz="1800" b="1" dirty="0" smtClean="0"/>
              <a:t>Language </a:t>
            </a:r>
            <a:r>
              <a:rPr lang="de-DE" sz="1800" b="1" dirty="0" err="1"/>
              <a:t>programs</a:t>
            </a:r>
            <a:r>
              <a:rPr lang="de-DE" sz="1800" b="1" dirty="0"/>
              <a:t> </a:t>
            </a:r>
            <a:r>
              <a:rPr lang="de-DE" sz="1800" b="1" dirty="0" smtClean="0"/>
              <a:t> </a:t>
            </a:r>
            <a:r>
              <a:rPr lang="de-DE" sz="1800" b="1" dirty="0" err="1" smtClean="0"/>
              <a:t>have</a:t>
            </a:r>
            <a:r>
              <a:rPr lang="de-DE" sz="1800" b="1" dirty="0" smtClean="0"/>
              <a:t> </a:t>
            </a:r>
            <a:r>
              <a:rPr lang="de-DE" sz="1800" b="1" dirty="0" err="1" smtClean="0"/>
              <a:t>to</a:t>
            </a:r>
            <a:r>
              <a:rPr lang="de-DE" sz="1800" b="1" dirty="0" smtClean="0"/>
              <a:t> </a:t>
            </a:r>
            <a:r>
              <a:rPr lang="de-DE" sz="1800" b="1" dirty="0" err="1" smtClean="0"/>
              <a:t>continuously</a:t>
            </a:r>
            <a:r>
              <a:rPr lang="de-DE" sz="1800" b="1" dirty="0" smtClean="0"/>
              <a:t> </a:t>
            </a:r>
            <a:r>
              <a:rPr lang="de-DE" sz="1800" b="1" dirty="0" err="1"/>
              <a:t>adapt</a:t>
            </a:r>
            <a:r>
              <a:rPr lang="de-DE" sz="1800" b="1" dirty="0"/>
              <a:t> </a:t>
            </a:r>
            <a:r>
              <a:rPr lang="de-DE" sz="1800" b="1" dirty="0" err="1"/>
              <a:t>to</a:t>
            </a:r>
            <a:r>
              <a:rPr lang="de-DE" sz="1800" b="1" dirty="0"/>
              <a:t> </a:t>
            </a:r>
            <a:r>
              <a:rPr lang="de-DE" sz="1800" b="1" dirty="0" err="1"/>
              <a:t>the</a:t>
            </a:r>
            <a:r>
              <a:rPr lang="de-DE" sz="1800" b="1" dirty="0"/>
              <a:t> </a:t>
            </a:r>
            <a:r>
              <a:rPr lang="de-DE" sz="1800" b="1" dirty="0" err="1" smtClean="0"/>
              <a:t>ever</a:t>
            </a:r>
            <a:r>
              <a:rPr lang="de-DE" sz="1800" b="1" dirty="0" smtClean="0"/>
              <a:t> </a:t>
            </a:r>
            <a:r>
              <a:rPr lang="de-DE" sz="1800" b="1" dirty="0" err="1" smtClean="0"/>
              <a:t>changing</a:t>
            </a:r>
            <a:r>
              <a:rPr lang="de-DE" sz="1800" b="1" dirty="0" smtClean="0"/>
              <a:t> professional </a:t>
            </a:r>
            <a:r>
              <a:rPr lang="de-DE" sz="1800" b="1" dirty="0" err="1" smtClean="0"/>
              <a:t>environment</a:t>
            </a:r>
            <a:r>
              <a:rPr lang="de-DE" sz="1800" b="1" dirty="0" smtClean="0"/>
              <a:t>.</a:t>
            </a:r>
            <a:endParaRPr lang="de-DE" sz="1800" b="1" dirty="0"/>
          </a:p>
          <a:p>
            <a:pPr>
              <a:spcBef>
                <a:spcPts val="0"/>
              </a:spcBef>
              <a:spcAft>
                <a:spcPts val="600"/>
              </a:spcAft>
            </a:pPr>
            <a:r>
              <a:rPr lang="de-DE" sz="1800" b="1" dirty="0" err="1"/>
              <a:t>To</a:t>
            </a:r>
            <a:r>
              <a:rPr lang="de-DE" sz="1800" b="1" dirty="0"/>
              <a:t> </a:t>
            </a:r>
            <a:r>
              <a:rPr lang="de-DE" sz="1800" b="1" dirty="0" err="1"/>
              <a:t>that</a:t>
            </a:r>
            <a:r>
              <a:rPr lang="de-DE" sz="1800" b="1" dirty="0"/>
              <a:t> end, </a:t>
            </a:r>
            <a:r>
              <a:rPr lang="de-DE" sz="1800" b="1" dirty="0" err="1"/>
              <a:t>the</a:t>
            </a:r>
            <a:r>
              <a:rPr lang="de-DE" sz="1800" b="1" dirty="0"/>
              <a:t> </a:t>
            </a:r>
            <a:r>
              <a:rPr lang="de-DE" sz="1800" b="1" dirty="0" err="1"/>
              <a:t>scaffolding</a:t>
            </a:r>
            <a:r>
              <a:rPr lang="de-DE" sz="1800" b="1" dirty="0"/>
              <a:t> </a:t>
            </a:r>
            <a:r>
              <a:rPr lang="de-DE" sz="1800" b="1" dirty="0" err="1"/>
              <a:t>should</a:t>
            </a:r>
            <a:r>
              <a:rPr lang="de-DE" sz="1800" b="1" dirty="0"/>
              <a:t> </a:t>
            </a:r>
            <a:r>
              <a:rPr lang="de-DE" sz="1800" b="1" dirty="0" err="1"/>
              <a:t>never</a:t>
            </a:r>
            <a:r>
              <a:rPr lang="de-DE" sz="1800" b="1" dirty="0"/>
              <a:t> </a:t>
            </a:r>
            <a:r>
              <a:rPr lang="de-DE" sz="1800" b="1" dirty="0" err="1"/>
              <a:t>be</a:t>
            </a:r>
            <a:r>
              <a:rPr lang="de-DE" sz="1800" b="1" dirty="0"/>
              <a:t> </a:t>
            </a:r>
            <a:r>
              <a:rPr lang="de-DE" sz="1800" b="1" dirty="0" err="1"/>
              <a:t>entirely</a:t>
            </a:r>
            <a:r>
              <a:rPr lang="de-DE" sz="1800" b="1" dirty="0"/>
              <a:t> </a:t>
            </a:r>
            <a:r>
              <a:rPr lang="de-DE" sz="1800" b="1" dirty="0" err="1"/>
              <a:t>removed</a:t>
            </a:r>
            <a:r>
              <a:rPr lang="de-DE" sz="1800" b="1" dirty="0"/>
              <a:t>.</a:t>
            </a:r>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24</a:t>
            </a:fld>
            <a:endParaRPr lang="de-DE" altLang="de-DE"/>
          </a:p>
        </p:txBody>
      </p:sp>
    </p:spTree>
    <p:extLst>
      <p:ext uri="{BB962C8B-B14F-4D97-AF65-F5344CB8AC3E}">
        <p14:creationId xmlns:p14="http://schemas.microsoft.com/office/powerpoint/2010/main" val="1857599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196752"/>
            <a:ext cx="8229600" cy="4929411"/>
          </a:xfrm>
        </p:spPr>
        <p:txBody>
          <a:bodyPr/>
          <a:lstStyle/>
          <a:p>
            <a:pPr marL="0" indent="0" algn="ctr">
              <a:buNone/>
            </a:pPr>
            <a:r>
              <a:rPr lang="de-DE" dirty="0"/>
              <a:t>T</a:t>
            </a:r>
            <a:r>
              <a:rPr lang="et-EE" dirty="0"/>
              <a:t>änan teid tähelepanu eest</a:t>
            </a:r>
            <a:r>
              <a:rPr lang="de-DE" dirty="0"/>
              <a:t>!</a:t>
            </a:r>
          </a:p>
          <a:p>
            <a:pPr marL="0" indent="0" algn="ctr">
              <a:buNone/>
            </a:pPr>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25</a:t>
            </a:fld>
            <a:endParaRPr lang="de-DE" altLang="de-DE"/>
          </a:p>
        </p:txBody>
      </p:sp>
      <p:pic>
        <p:nvPicPr>
          <p:cNvPr id="2" name="IMG_69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592" y="1844824"/>
            <a:ext cx="7388312" cy="4155926"/>
          </a:xfrm>
          <a:prstGeom prst="rect">
            <a:avLst/>
          </a:prstGeom>
        </p:spPr>
      </p:pic>
    </p:spTree>
    <p:extLst>
      <p:ext uri="{BB962C8B-B14F-4D97-AF65-F5344CB8AC3E}">
        <p14:creationId xmlns:p14="http://schemas.microsoft.com/office/powerpoint/2010/main" val="569207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196752"/>
            <a:ext cx="8229600" cy="4929411"/>
          </a:xfrm>
        </p:spPr>
        <p:txBody>
          <a:bodyPr/>
          <a:lstStyle/>
          <a:p>
            <a:pPr marL="0" indent="0" algn="ctr">
              <a:buNone/>
            </a:pPr>
            <a:r>
              <a:rPr lang="de-DE" dirty="0"/>
              <a:t>T</a:t>
            </a:r>
            <a:r>
              <a:rPr lang="et-EE" dirty="0"/>
              <a:t>änan teid tähelepanu eest</a:t>
            </a:r>
            <a:r>
              <a:rPr lang="de-DE" dirty="0"/>
              <a:t>!</a:t>
            </a:r>
          </a:p>
          <a:p>
            <a:pPr marL="0" indent="0" algn="ctr">
              <a:buNone/>
            </a:pPr>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26</a:t>
            </a:fld>
            <a:endParaRPr lang="de-DE" altLang="de-DE"/>
          </a:p>
        </p:txBody>
      </p:sp>
      <p:pic>
        <p:nvPicPr>
          <p:cNvPr id="1026" name="Picture 2"/>
          <p:cNvPicPr>
            <a:picLocks noChangeAspect="1" noChangeArrowheads="1"/>
          </p:cNvPicPr>
          <p:nvPr/>
        </p:nvPicPr>
        <p:blipFill>
          <a:blip r:embed="rId2" cstate="print"/>
          <a:srcRect l="9386" t="14600" r="7705" b="6141"/>
          <a:stretch>
            <a:fillRect/>
          </a:stretch>
        </p:blipFill>
        <p:spPr bwMode="auto">
          <a:xfrm>
            <a:off x="2068775" y="2059489"/>
            <a:ext cx="5023505" cy="3601759"/>
          </a:xfrm>
          <a:prstGeom prst="rect">
            <a:avLst/>
          </a:prstGeom>
          <a:noFill/>
          <a:ln w="9525">
            <a:noFill/>
            <a:miter lim="800000"/>
            <a:headEnd/>
            <a:tailEnd/>
          </a:ln>
          <a:effectLst/>
        </p:spPr>
      </p:pic>
    </p:spTree>
    <p:extLst>
      <p:ext uri="{BB962C8B-B14F-4D97-AF65-F5344CB8AC3E}">
        <p14:creationId xmlns:p14="http://schemas.microsoft.com/office/powerpoint/2010/main" val="569207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55576" y="2237878"/>
            <a:ext cx="8229600" cy="3561259"/>
          </a:xfrm>
        </p:spPr>
        <p:txBody>
          <a:bodyPr/>
          <a:lstStyle/>
          <a:p>
            <a:pPr marL="0" indent="0" eaLnBrk="1" hangingPunct="1">
              <a:spcBef>
                <a:spcPct val="0"/>
              </a:spcBef>
              <a:buNone/>
              <a:defRPr/>
            </a:pPr>
            <a:r>
              <a:rPr lang="de-DE" altLang="de-DE" sz="2000" dirty="0"/>
              <a:t>		</a:t>
            </a:r>
          </a:p>
          <a:p>
            <a:pPr eaLnBrk="1" hangingPunct="1">
              <a:spcBef>
                <a:spcPct val="0"/>
              </a:spcBef>
              <a:buFont typeface="Arial" panose="020B0604020202020204" pitchFamily="34" charset="0"/>
              <a:buChar char="•"/>
              <a:defRPr/>
            </a:pPr>
            <a:endParaRPr lang="de-DE" altLang="de-DE" sz="2000"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3</a:t>
            </a:fld>
            <a:endParaRPr lang="de-DE" altLang="de-DE" dirty="0"/>
          </a:p>
        </p:txBody>
      </p:sp>
      <p:graphicFrame>
        <p:nvGraphicFramePr>
          <p:cNvPr id="6" name="Diagramm 5"/>
          <p:cNvGraphicFramePr/>
          <p:nvPr>
            <p:extLst>
              <p:ext uri="{D42A27DB-BD31-4B8C-83A1-F6EECF244321}">
                <p14:modId xmlns:p14="http://schemas.microsoft.com/office/powerpoint/2010/main" val="4034563294"/>
              </p:ext>
            </p:extLst>
          </p:nvPr>
        </p:nvGraphicFramePr>
        <p:xfrm>
          <a:off x="755576" y="1052736"/>
          <a:ext cx="7848872" cy="4664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p:cNvSpPr txBox="1"/>
          <p:nvPr/>
        </p:nvSpPr>
        <p:spPr>
          <a:xfrm>
            <a:off x="1401085" y="2629674"/>
            <a:ext cx="504056" cy="430887"/>
          </a:xfrm>
          <a:prstGeom prst="rect">
            <a:avLst/>
          </a:prstGeom>
          <a:noFill/>
        </p:spPr>
        <p:txBody>
          <a:bodyPr wrap="square" rtlCol="0" anchor="ctr">
            <a:spAutoFit/>
          </a:bodyPr>
          <a:lstStyle/>
          <a:p>
            <a:pPr algn="ctr"/>
            <a:r>
              <a:rPr lang="de-DE" sz="2200" b="1" dirty="0">
                <a:solidFill>
                  <a:schemeClr val="bg1"/>
                </a:solidFill>
              </a:rPr>
              <a:t>1</a:t>
            </a:r>
          </a:p>
        </p:txBody>
      </p:sp>
      <p:sp>
        <p:nvSpPr>
          <p:cNvPr id="8" name="Textfeld 7"/>
          <p:cNvSpPr txBox="1"/>
          <p:nvPr/>
        </p:nvSpPr>
        <p:spPr>
          <a:xfrm>
            <a:off x="1462592" y="3828276"/>
            <a:ext cx="382650" cy="430887"/>
          </a:xfrm>
          <a:prstGeom prst="rect">
            <a:avLst/>
          </a:prstGeom>
          <a:noFill/>
        </p:spPr>
        <p:txBody>
          <a:bodyPr wrap="square" rtlCol="0" anchor="ctr">
            <a:spAutoFit/>
          </a:bodyPr>
          <a:lstStyle/>
          <a:p>
            <a:pPr algn="ctr"/>
            <a:r>
              <a:rPr lang="de-DE" sz="2200" b="1" dirty="0">
                <a:solidFill>
                  <a:schemeClr val="bg1"/>
                </a:solidFill>
              </a:rPr>
              <a:t>2</a:t>
            </a:r>
          </a:p>
        </p:txBody>
      </p:sp>
      <p:sp>
        <p:nvSpPr>
          <p:cNvPr id="9" name="Textfeld 8"/>
          <p:cNvSpPr txBox="1"/>
          <p:nvPr/>
        </p:nvSpPr>
        <p:spPr>
          <a:xfrm>
            <a:off x="1461788" y="4965388"/>
            <a:ext cx="382650" cy="430887"/>
          </a:xfrm>
          <a:prstGeom prst="rect">
            <a:avLst/>
          </a:prstGeom>
          <a:noFill/>
        </p:spPr>
        <p:txBody>
          <a:bodyPr wrap="square" rtlCol="0" anchor="ctr">
            <a:spAutoFit/>
          </a:bodyPr>
          <a:lstStyle/>
          <a:p>
            <a:pPr algn="ctr"/>
            <a:r>
              <a:rPr lang="de-DE" sz="2200" b="1" dirty="0">
                <a:solidFill>
                  <a:schemeClr val="bg1"/>
                </a:solidFill>
              </a:rPr>
              <a:t>3</a:t>
            </a:r>
          </a:p>
        </p:txBody>
      </p:sp>
      <p:cxnSp>
        <p:nvCxnSpPr>
          <p:cNvPr id="11" name="Gerade Verbindung mit Pfeil 10"/>
          <p:cNvCxnSpPr/>
          <p:nvPr/>
        </p:nvCxnSpPr>
        <p:spPr>
          <a:xfrm>
            <a:off x="4644008" y="5013176"/>
            <a:ext cx="288032"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p:cNvCxnSpPr/>
          <p:nvPr/>
        </p:nvCxnSpPr>
        <p:spPr>
          <a:xfrm>
            <a:off x="4644008" y="5373216"/>
            <a:ext cx="288032"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90594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2766" y="476672"/>
            <a:ext cx="6779096" cy="720080"/>
          </a:xfrm>
        </p:spPr>
        <p:txBody>
          <a:bodyPr/>
          <a:lstStyle/>
          <a:p>
            <a:r>
              <a:rPr lang="de-DE" sz="2800" b="1" dirty="0" err="1">
                <a:solidFill>
                  <a:schemeClr val="accent2"/>
                </a:solidFill>
              </a:rPr>
              <a:t>Stakeholder</a:t>
            </a:r>
            <a:r>
              <a:rPr lang="de-DE" sz="2800" b="1" dirty="0">
                <a:solidFill>
                  <a:schemeClr val="accent2"/>
                </a:solidFill>
              </a:rPr>
              <a:t> </a:t>
            </a:r>
            <a:r>
              <a:rPr lang="de-DE" sz="2800" b="1" dirty="0" err="1">
                <a:solidFill>
                  <a:schemeClr val="accent2"/>
                </a:solidFill>
              </a:rPr>
              <a:t>requirements</a:t>
            </a:r>
            <a:r>
              <a:rPr lang="de-DE" sz="2800" b="1" dirty="0">
                <a:solidFill>
                  <a:schemeClr val="accent2"/>
                </a:solidFill>
              </a:rPr>
              <a:t>/</a:t>
            </a:r>
            <a:r>
              <a:rPr lang="de-DE" sz="2800" b="1" dirty="0" err="1">
                <a:solidFill>
                  <a:schemeClr val="accent2"/>
                </a:solidFill>
              </a:rPr>
              <a:t>demands</a:t>
            </a:r>
            <a:r>
              <a:rPr lang="de-DE" sz="2800" b="1" dirty="0">
                <a:solidFill>
                  <a:schemeClr val="accent2"/>
                </a:solidFill>
              </a:rPr>
              <a:t/>
            </a:r>
            <a:br>
              <a:rPr lang="de-DE" sz="2800" b="1" dirty="0">
                <a:solidFill>
                  <a:schemeClr val="accent2"/>
                </a:solidFill>
              </a:rPr>
            </a:br>
            <a:r>
              <a:rPr lang="de-DE" sz="2800" b="1" dirty="0">
                <a:solidFill>
                  <a:schemeClr val="accent2"/>
                </a:solidFill>
              </a:rPr>
              <a:t>- Potential </a:t>
            </a:r>
            <a:r>
              <a:rPr lang="de-DE" sz="2800" b="1" dirty="0" err="1">
                <a:solidFill>
                  <a:schemeClr val="accent2"/>
                </a:solidFill>
              </a:rPr>
              <a:t>areas</a:t>
            </a:r>
            <a:r>
              <a:rPr lang="de-DE" sz="2800" b="1" dirty="0">
                <a:solidFill>
                  <a:schemeClr val="accent2"/>
                </a:solidFill>
              </a:rPr>
              <a:t> </a:t>
            </a:r>
            <a:r>
              <a:rPr lang="de-DE" sz="2800" b="1" dirty="0" err="1">
                <a:solidFill>
                  <a:schemeClr val="accent2"/>
                </a:solidFill>
              </a:rPr>
              <a:t>of</a:t>
            </a:r>
            <a:r>
              <a:rPr lang="de-DE" sz="2800" b="1" dirty="0">
                <a:solidFill>
                  <a:schemeClr val="accent2"/>
                </a:solidFill>
              </a:rPr>
              <a:t> </a:t>
            </a:r>
            <a:r>
              <a:rPr lang="de-DE" sz="2800" b="1" dirty="0" err="1">
                <a:solidFill>
                  <a:schemeClr val="accent2"/>
                </a:solidFill>
              </a:rPr>
              <a:t>conflict</a:t>
            </a:r>
            <a:r>
              <a:rPr lang="de-DE" sz="2800" b="1" dirty="0">
                <a:solidFill>
                  <a:schemeClr val="accent2"/>
                </a:solidFill>
              </a:rPr>
              <a:t> -</a:t>
            </a:r>
            <a:endParaRPr lang="de-DE" dirty="0"/>
          </a:p>
        </p:txBody>
      </p:sp>
      <p:sp>
        <p:nvSpPr>
          <p:cNvPr id="4" name="Foliennummernplatzhalter 3"/>
          <p:cNvSpPr>
            <a:spLocks noGrp="1"/>
          </p:cNvSpPr>
          <p:nvPr>
            <p:ph type="sldNum" sz="quarter" idx="11"/>
          </p:nvPr>
        </p:nvSpPr>
        <p:spPr>
          <a:xfrm>
            <a:off x="6372200" y="6381328"/>
            <a:ext cx="2133600" cy="404812"/>
          </a:xfrm>
          <a:solidFill>
            <a:schemeClr val="bg1"/>
          </a:solidFill>
        </p:spPr>
        <p:txBody>
          <a:bodyPr/>
          <a:lstStyle/>
          <a:p>
            <a:pPr>
              <a:defRPr/>
            </a:pPr>
            <a:fld id="{29ADBBC5-DA63-419D-BB27-2911711D9D57}" type="slidenum">
              <a:rPr lang="de-DE" altLang="de-DE" smtClean="0"/>
              <a:pPr>
                <a:defRPr/>
              </a:pPr>
              <a:t>4</a:t>
            </a:fld>
            <a:endParaRPr lang="de-DE" altLang="de-DE" dirty="0"/>
          </a:p>
        </p:txBody>
      </p:sp>
      <p:sp>
        <p:nvSpPr>
          <p:cNvPr id="10" name="Ellipse 9"/>
          <p:cNvSpPr/>
          <p:nvPr/>
        </p:nvSpPr>
        <p:spPr>
          <a:xfrm>
            <a:off x="3851920" y="1996164"/>
            <a:ext cx="2376264" cy="2304256"/>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4012185" y="2794349"/>
            <a:ext cx="2055733" cy="707886"/>
          </a:xfrm>
          <a:prstGeom prst="rect">
            <a:avLst/>
          </a:prstGeom>
          <a:solidFill>
            <a:schemeClr val="accent6">
              <a:lumMod val="75000"/>
            </a:schemeClr>
          </a:solidFill>
        </p:spPr>
        <p:txBody>
          <a:bodyPr wrap="square" rtlCol="0">
            <a:spAutoFit/>
          </a:bodyPr>
          <a:lstStyle/>
          <a:p>
            <a:pPr algn="ctr"/>
            <a:r>
              <a:rPr lang="de-DE" sz="2000" b="1" dirty="0" err="1">
                <a:solidFill>
                  <a:schemeClr val="bg1"/>
                </a:solidFill>
              </a:rPr>
              <a:t>Stakeholder</a:t>
            </a:r>
            <a:r>
              <a:rPr lang="de-DE" sz="2000" b="1" dirty="0">
                <a:solidFill>
                  <a:schemeClr val="bg1"/>
                </a:solidFill>
              </a:rPr>
              <a:t> </a:t>
            </a:r>
            <a:r>
              <a:rPr lang="de-DE" sz="2000" b="1" dirty="0" err="1">
                <a:solidFill>
                  <a:schemeClr val="bg1"/>
                </a:solidFill>
              </a:rPr>
              <a:t>requirements</a:t>
            </a:r>
            <a:endParaRPr lang="de-DE" sz="2000" b="1" dirty="0">
              <a:solidFill>
                <a:schemeClr val="bg1"/>
              </a:solidFill>
            </a:endParaRPr>
          </a:p>
        </p:txBody>
      </p:sp>
      <p:sp>
        <p:nvSpPr>
          <p:cNvPr id="13" name="Ellipse 12"/>
          <p:cNvSpPr/>
          <p:nvPr/>
        </p:nvSpPr>
        <p:spPr>
          <a:xfrm>
            <a:off x="692766" y="2240594"/>
            <a:ext cx="1728192" cy="172819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824855" y="2712275"/>
            <a:ext cx="1440160" cy="784830"/>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pPr algn="ctr"/>
            <a:r>
              <a:rPr lang="de-DE" sz="1500" b="1" dirty="0" err="1">
                <a:solidFill>
                  <a:schemeClr val="bg1"/>
                </a:solidFill>
              </a:rPr>
              <a:t>Stakeholder‘s</a:t>
            </a:r>
            <a:endParaRPr lang="de-DE" sz="1500" b="1" dirty="0">
              <a:solidFill>
                <a:schemeClr val="bg1"/>
              </a:solidFill>
            </a:endParaRPr>
          </a:p>
          <a:p>
            <a:pPr algn="ctr"/>
            <a:r>
              <a:rPr lang="de-DE" sz="1500" b="1" dirty="0">
                <a:solidFill>
                  <a:schemeClr val="bg1"/>
                </a:solidFill>
              </a:rPr>
              <a:t> (</a:t>
            </a:r>
            <a:r>
              <a:rPr lang="de-DE" sz="1500" b="1" dirty="0" err="1">
                <a:solidFill>
                  <a:schemeClr val="bg1"/>
                </a:solidFill>
              </a:rPr>
              <a:t>perceived</a:t>
            </a:r>
            <a:r>
              <a:rPr lang="de-DE" sz="1500" b="1" dirty="0">
                <a:solidFill>
                  <a:schemeClr val="bg1"/>
                </a:solidFill>
              </a:rPr>
              <a:t>) </a:t>
            </a:r>
            <a:r>
              <a:rPr lang="de-DE" sz="1500" b="1" dirty="0" err="1">
                <a:solidFill>
                  <a:schemeClr val="bg1"/>
                </a:solidFill>
              </a:rPr>
              <a:t>needs</a:t>
            </a:r>
            <a:endParaRPr lang="de-DE" sz="1500" b="1" dirty="0">
              <a:solidFill>
                <a:schemeClr val="bg1"/>
              </a:solidFill>
            </a:endParaRPr>
          </a:p>
        </p:txBody>
      </p:sp>
      <p:sp>
        <p:nvSpPr>
          <p:cNvPr id="16" name="Ellipse 15"/>
          <p:cNvSpPr/>
          <p:nvPr/>
        </p:nvSpPr>
        <p:spPr>
          <a:xfrm>
            <a:off x="3124886" y="4483057"/>
            <a:ext cx="1800200" cy="1800200"/>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3293858" y="5067626"/>
            <a:ext cx="1440160" cy="584775"/>
          </a:xfrm>
          <a:prstGeom prst="rect">
            <a:avLst/>
          </a:prstGeom>
          <a:solidFill>
            <a:schemeClr val="accent2">
              <a:lumMod val="60000"/>
              <a:lumOff val="40000"/>
            </a:schemeClr>
          </a:solidFill>
        </p:spPr>
        <p:txBody>
          <a:bodyPr wrap="square" rtlCol="0">
            <a:spAutoFit/>
          </a:bodyPr>
          <a:lstStyle/>
          <a:p>
            <a:pPr algn="ctr"/>
            <a:r>
              <a:rPr lang="de-DE" sz="1600" b="1" dirty="0">
                <a:solidFill>
                  <a:schemeClr val="bg1"/>
                </a:solidFill>
              </a:rPr>
              <a:t>National</a:t>
            </a:r>
          </a:p>
          <a:p>
            <a:pPr algn="ctr"/>
            <a:r>
              <a:rPr lang="de-DE" sz="1600" b="1" dirty="0" err="1">
                <a:solidFill>
                  <a:schemeClr val="bg1"/>
                </a:solidFill>
              </a:rPr>
              <a:t>policies</a:t>
            </a:r>
            <a:endParaRPr lang="de-DE" sz="1600" b="1" dirty="0">
              <a:solidFill>
                <a:schemeClr val="bg1"/>
              </a:solidFill>
            </a:endParaRPr>
          </a:p>
        </p:txBody>
      </p:sp>
      <p:sp>
        <p:nvSpPr>
          <p:cNvPr id="18" name="Ellipse 17"/>
          <p:cNvSpPr/>
          <p:nvPr/>
        </p:nvSpPr>
        <p:spPr>
          <a:xfrm>
            <a:off x="6660232" y="4466378"/>
            <a:ext cx="1800200" cy="1800200"/>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6732240" y="5085168"/>
            <a:ext cx="1656184" cy="584775"/>
          </a:xfrm>
          <a:prstGeom prst="rect">
            <a:avLst/>
          </a:prstGeom>
          <a:solidFill>
            <a:schemeClr val="accent2">
              <a:lumMod val="60000"/>
              <a:lumOff val="40000"/>
            </a:schemeClr>
          </a:solidFill>
        </p:spPr>
        <p:txBody>
          <a:bodyPr wrap="square" rtlCol="0">
            <a:spAutoFit/>
          </a:bodyPr>
          <a:lstStyle/>
          <a:p>
            <a:pPr algn="ctr"/>
            <a:r>
              <a:rPr lang="de-DE" sz="1600" b="1" dirty="0">
                <a:solidFill>
                  <a:schemeClr val="bg1"/>
                </a:solidFill>
              </a:rPr>
              <a:t>Administrative</a:t>
            </a:r>
          </a:p>
          <a:p>
            <a:pPr algn="ctr"/>
            <a:r>
              <a:rPr lang="de-DE" sz="1600" b="1" dirty="0" err="1">
                <a:solidFill>
                  <a:schemeClr val="bg1"/>
                </a:solidFill>
              </a:rPr>
              <a:t>parameters</a:t>
            </a:r>
            <a:endParaRPr lang="de-DE" sz="1600" b="1" dirty="0">
              <a:solidFill>
                <a:schemeClr val="bg1"/>
              </a:solidFill>
            </a:endParaRPr>
          </a:p>
        </p:txBody>
      </p:sp>
      <p:sp>
        <p:nvSpPr>
          <p:cNvPr id="20" name="Ellipse 19"/>
          <p:cNvSpPr/>
          <p:nvPr/>
        </p:nvSpPr>
        <p:spPr>
          <a:xfrm>
            <a:off x="507252" y="4466378"/>
            <a:ext cx="1800200" cy="1800200"/>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97262" y="5051975"/>
            <a:ext cx="1620180" cy="584775"/>
          </a:xfrm>
          <a:prstGeom prst="rect">
            <a:avLst/>
          </a:prstGeom>
          <a:solidFill>
            <a:schemeClr val="accent2">
              <a:lumMod val="60000"/>
              <a:lumOff val="40000"/>
            </a:schemeClr>
          </a:solidFill>
        </p:spPr>
        <p:txBody>
          <a:bodyPr wrap="square" rtlCol="0">
            <a:spAutoFit/>
          </a:bodyPr>
          <a:lstStyle/>
          <a:p>
            <a:pPr algn="ctr"/>
            <a:r>
              <a:rPr lang="de-DE" sz="1600" b="1" dirty="0">
                <a:solidFill>
                  <a:schemeClr val="bg1"/>
                </a:solidFill>
              </a:rPr>
              <a:t>NATO</a:t>
            </a:r>
          </a:p>
          <a:p>
            <a:pPr algn="ctr"/>
            <a:r>
              <a:rPr lang="de-DE" sz="1600" b="1" dirty="0" err="1">
                <a:solidFill>
                  <a:schemeClr val="bg1"/>
                </a:solidFill>
              </a:rPr>
              <a:t>requirements</a:t>
            </a:r>
            <a:endParaRPr lang="de-DE" sz="1600" b="1" dirty="0">
              <a:solidFill>
                <a:schemeClr val="bg1"/>
              </a:solidFill>
            </a:endParaRPr>
          </a:p>
        </p:txBody>
      </p:sp>
      <p:sp>
        <p:nvSpPr>
          <p:cNvPr id="3" name="Minus 2"/>
          <p:cNvSpPr/>
          <p:nvPr/>
        </p:nvSpPr>
        <p:spPr>
          <a:xfrm>
            <a:off x="2123728" y="5227942"/>
            <a:ext cx="1170130" cy="288032"/>
          </a:xfrm>
          <a:prstGeom prst="mathMinus">
            <a:avLst/>
          </a:prstGeom>
          <a:solidFill>
            <a:schemeClr val="accent2">
              <a:lumMod val="60000"/>
              <a:lumOff val="40000"/>
            </a:schemeClr>
          </a:solidFill>
          <a:ln w="63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Minus 22"/>
          <p:cNvSpPr/>
          <p:nvPr/>
        </p:nvSpPr>
        <p:spPr>
          <a:xfrm>
            <a:off x="4378150" y="5227942"/>
            <a:ext cx="2736304" cy="288032"/>
          </a:xfrm>
          <a:prstGeom prst="mathMinus">
            <a:avLst/>
          </a:prstGeom>
          <a:solidFill>
            <a:schemeClr val="accent2">
              <a:lumMod val="60000"/>
              <a:lumOff val="40000"/>
            </a:schemeClr>
          </a:solidFill>
          <a:ln w="63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mit Pfeil 5"/>
          <p:cNvCxnSpPr>
            <a:endCxn id="10" idx="2"/>
          </p:cNvCxnSpPr>
          <p:nvPr/>
        </p:nvCxnSpPr>
        <p:spPr>
          <a:xfrm>
            <a:off x="2403628" y="3148292"/>
            <a:ext cx="1448292" cy="0"/>
          </a:xfrm>
          <a:prstGeom prst="straightConnector1">
            <a:avLst/>
          </a:prstGeom>
          <a:ln w="571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1935660" y="3645024"/>
            <a:ext cx="1988268" cy="1008112"/>
          </a:xfrm>
          <a:prstGeom prst="straightConnector1">
            <a:avLst/>
          </a:prstGeom>
          <a:ln w="571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V="1">
            <a:off x="4141558" y="4103202"/>
            <a:ext cx="286426" cy="600156"/>
          </a:xfrm>
          <a:prstGeom prst="straightConnector1">
            <a:avLst/>
          </a:prstGeom>
          <a:ln w="571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endCxn id="10" idx="5"/>
          </p:cNvCxnSpPr>
          <p:nvPr/>
        </p:nvCxnSpPr>
        <p:spPr>
          <a:xfrm flipH="1" flipV="1">
            <a:off x="5880188" y="3962970"/>
            <a:ext cx="1140084" cy="834182"/>
          </a:xfrm>
          <a:prstGeom prst="straightConnector1">
            <a:avLst/>
          </a:prstGeom>
          <a:ln w="571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22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7564" y="404664"/>
            <a:ext cx="6779096" cy="648072"/>
          </a:xfrm>
        </p:spPr>
        <p:txBody>
          <a:bodyPr/>
          <a:lstStyle/>
          <a:p>
            <a:r>
              <a:rPr lang="de-DE" sz="2800" b="1" dirty="0">
                <a:solidFill>
                  <a:schemeClr val="accent2"/>
                </a:solidFill>
              </a:rPr>
              <a:t>Needs </a:t>
            </a:r>
            <a:r>
              <a:rPr lang="de-DE" sz="2800" b="1" dirty="0" err="1">
                <a:solidFill>
                  <a:schemeClr val="accent2"/>
                </a:solidFill>
              </a:rPr>
              <a:t>analysis</a:t>
            </a:r>
            <a:endParaRPr lang="de-DE"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5</a:t>
            </a:fld>
            <a:endParaRPr lang="de-DE" altLang="de-DE" dirty="0"/>
          </a:p>
        </p:txBody>
      </p:sp>
      <p:sp>
        <p:nvSpPr>
          <p:cNvPr id="6" name="Ellipse 5"/>
          <p:cNvSpPr/>
          <p:nvPr/>
        </p:nvSpPr>
        <p:spPr>
          <a:xfrm>
            <a:off x="467544" y="1995528"/>
            <a:ext cx="1800200" cy="1800200"/>
          </a:xfrm>
          <a:prstGeom prst="ellipse">
            <a:avLst/>
          </a:prstGeom>
          <a:solidFill>
            <a:srgbClr val="3535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647564" y="2603240"/>
            <a:ext cx="1440160" cy="553998"/>
          </a:xfrm>
          <a:prstGeom prst="rect">
            <a:avLst/>
          </a:prstGeom>
          <a:solidFill>
            <a:srgbClr val="3535A1"/>
          </a:solidFill>
        </p:spPr>
        <p:txBody>
          <a:bodyPr wrap="square" rtlCol="0">
            <a:spAutoFit/>
          </a:bodyPr>
          <a:lstStyle/>
          <a:p>
            <a:pPr algn="ctr"/>
            <a:r>
              <a:rPr lang="de-DE" sz="3000" b="1" dirty="0">
                <a:solidFill>
                  <a:schemeClr val="bg1"/>
                </a:solidFill>
              </a:rPr>
              <a:t>Who</a:t>
            </a:r>
          </a:p>
        </p:txBody>
      </p:sp>
      <p:sp>
        <p:nvSpPr>
          <p:cNvPr id="8" name="Ellipse 7"/>
          <p:cNvSpPr/>
          <p:nvPr/>
        </p:nvSpPr>
        <p:spPr>
          <a:xfrm>
            <a:off x="2915816" y="2035884"/>
            <a:ext cx="1800200" cy="1800200"/>
          </a:xfrm>
          <a:prstGeom prst="ellipse">
            <a:avLst/>
          </a:prstGeom>
          <a:solidFill>
            <a:srgbClr val="3535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3014974" y="2584089"/>
            <a:ext cx="1620180" cy="553998"/>
          </a:xfrm>
          <a:prstGeom prst="rect">
            <a:avLst/>
          </a:prstGeom>
          <a:solidFill>
            <a:srgbClr val="3535A1"/>
          </a:solidFill>
        </p:spPr>
        <p:txBody>
          <a:bodyPr wrap="square" rtlCol="0">
            <a:spAutoFit/>
          </a:bodyPr>
          <a:lstStyle/>
          <a:p>
            <a:pPr algn="ctr"/>
            <a:r>
              <a:rPr lang="de-DE" sz="3000" b="1" dirty="0" err="1">
                <a:solidFill>
                  <a:schemeClr val="bg1"/>
                </a:solidFill>
              </a:rPr>
              <a:t>Why</a:t>
            </a:r>
            <a:endParaRPr lang="de-DE" sz="3000" b="1" dirty="0">
              <a:solidFill>
                <a:schemeClr val="bg1"/>
              </a:solidFill>
            </a:endParaRPr>
          </a:p>
        </p:txBody>
      </p:sp>
      <p:sp>
        <p:nvSpPr>
          <p:cNvPr id="10" name="Ellipse 9"/>
          <p:cNvSpPr/>
          <p:nvPr/>
        </p:nvSpPr>
        <p:spPr>
          <a:xfrm>
            <a:off x="1403648" y="3836084"/>
            <a:ext cx="1800200" cy="1800200"/>
          </a:xfrm>
          <a:prstGeom prst="ellipse">
            <a:avLst/>
          </a:prstGeom>
          <a:solidFill>
            <a:srgbClr val="3535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1583668" y="4443796"/>
            <a:ext cx="1440160" cy="553998"/>
          </a:xfrm>
          <a:prstGeom prst="rect">
            <a:avLst/>
          </a:prstGeom>
          <a:solidFill>
            <a:srgbClr val="3535A1"/>
          </a:solidFill>
        </p:spPr>
        <p:txBody>
          <a:bodyPr wrap="square" rtlCol="0">
            <a:spAutoFit/>
          </a:bodyPr>
          <a:lstStyle/>
          <a:p>
            <a:pPr algn="ctr"/>
            <a:r>
              <a:rPr lang="de-DE" sz="3000" b="1" dirty="0" err="1">
                <a:solidFill>
                  <a:schemeClr val="bg1"/>
                </a:solidFill>
              </a:rPr>
              <a:t>What</a:t>
            </a:r>
            <a:endParaRPr lang="de-DE" sz="3000" b="1" dirty="0">
              <a:solidFill>
                <a:schemeClr val="bg1"/>
              </a:solidFill>
            </a:endParaRPr>
          </a:p>
        </p:txBody>
      </p:sp>
      <p:sp>
        <p:nvSpPr>
          <p:cNvPr id="12" name="Ellipse 11"/>
          <p:cNvSpPr/>
          <p:nvPr/>
        </p:nvSpPr>
        <p:spPr>
          <a:xfrm>
            <a:off x="4093880" y="3846087"/>
            <a:ext cx="1800200" cy="1800200"/>
          </a:xfrm>
          <a:prstGeom prst="ellipse">
            <a:avLst/>
          </a:prstGeom>
          <a:solidFill>
            <a:srgbClr val="3535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4177230" y="4453799"/>
            <a:ext cx="1656184" cy="553998"/>
          </a:xfrm>
          <a:prstGeom prst="rect">
            <a:avLst/>
          </a:prstGeom>
          <a:solidFill>
            <a:srgbClr val="3535A1"/>
          </a:solidFill>
        </p:spPr>
        <p:txBody>
          <a:bodyPr wrap="square" rtlCol="0">
            <a:spAutoFit/>
          </a:bodyPr>
          <a:lstStyle/>
          <a:p>
            <a:pPr algn="ctr"/>
            <a:r>
              <a:rPr lang="de-DE" sz="3000" b="1" dirty="0" err="1">
                <a:solidFill>
                  <a:schemeClr val="bg1"/>
                </a:solidFill>
              </a:rPr>
              <a:t>When</a:t>
            </a:r>
            <a:endParaRPr lang="de-DE" sz="3000" b="1" dirty="0">
              <a:solidFill>
                <a:schemeClr val="bg1"/>
              </a:solidFill>
            </a:endParaRPr>
          </a:p>
        </p:txBody>
      </p:sp>
      <p:sp>
        <p:nvSpPr>
          <p:cNvPr id="14" name="Ellipse 13"/>
          <p:cNvSpPr/>
          <p:nvPr/>
        </p:nvSpPr>
        <p:spPr>
          <a:xfrm>
            <a:off x="5436096" y="2047825"/>
            <a:ext cx="1800200" cy="1800200"/>
          </a:xfrm>
          <a:prstGeom prst="ellipse">
            <a:avLst/>
          </a:prstGeom>
          <a:solidFill>
            <a:srgbClr val="3535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5526106" y="2633422"/>
            <a:ext cx="1620180" cy="553998"/>
          </a:xfrm>
          <a:prstGeom prst="rect">
            <a:avLst/>
          </a:prstGeom>
          <a:solidFill>
            <a:srgbClr val="3535A1"/>
          </a:solidFill>
        </p:spPr>
        <p:txBody>
          <a:bodyPr wrap="square" rtlCol="0">
            <a:spAutoFit/>
          </a:bodyPr>
          <a:lstStyle/>
          <a:p>
            <a:pPr algn="ctr"/>
            <a:r>
              <a:rPr lang="de-DE" sz="3000" b="1" dirty="0" err="1">
                <a:solidFill>
                  <a:schemeClr val="bg1"/>
                </a:solidFill>
              </a:rPr>
              <a:t>Where</a:t>
            </a:r>
            <a:endParaRPr lang="de-DE" sz="3000" b="1" dirty="0">
              <a:solidFill>
                <a:schemeClr val="bg1"/>
              </a:solidFill>
            </a:endParaRPr>
          </a:p>
        </p:txBody>
      </p:sp>
      <p:sp>
        <p:nvSpPr>
          <p:cNvPr id="16" name="Ellipse 15"/>
          <p:cNvSpPr/>
          <p:nvPr/>
        </p:nvSpPr>
        <p:spPr>
          <a:xfrm>
            <a:off x="6732240" y="3843833"/>
            <a:ext cx="1800200" cy="1800200"/>
          </a:xfrm>
          <a:prstGeom prst="ellipse">
            <a:avLst/>
          </a:prstGeom>
          <a:solidFill>
            <a:srgbClr val="3535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6912260" y="4451545"/>
            <a:ext cx="1440160" cy="553998"/>
          </a:xfrm>
          <a:prstGeom prst="rect">
            <a:avLst/>
          </a:prstGeom>
          <a:solidFill>
            <a:srgbClr val="3535A1"/>
          </a:solidFill>
        </p:spPr>
        <p:txBody>
          <a:bodyPr wrap="square" rtlCol="0">
            <a:spAutoFit/>
          </a:bodyPr>
          <a:lstStyle/>
          <a:p>
            <a:pPr algn="ctr"/>
            <a:r>
              <a:rPr lang="de-DE" sz="3000" b="1" dirty="0" err="1">
                <a:solidFill>
                  <a:schemeClr val="bg1"/>
                </a:solidFill>
              </a:rPr>
              <a:t>How</a:t>
            </a:r>
            <a:endParaRPr lang="de-DE" sz="3000" b="1" dirty="0">
              <a:solidFill>
                <a:schemeClr val="bg1"/>
              </a:solidFill>
            </a:endParaRPr>
          </a:p>
        </p:txBody>
      </p:sp>
      <p:cxnSp>
        <p:nvCxnSpPr>
          <p:cNvPr id="19" name="Gerade Verbindung 18"/>
          <p:cNvCxnSpPr/>
          <p:nvPr/>
        </p:nvCxnSpPr>
        <p:spPr>
          <a:xfrm>
            <a:off x="1835696" y="3645024"/>
            <a:ext cx="144016" cy="288032"/>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1" name="Gerade Verbindung 20"/>
          <p:cNvCxnSpPr>
            <a:stCxn id="8" idx="5"/>
          </p:cNvCxnSpPr>
          <p:nvPr/>
        </p:nvCxnSpPr>
        <p:spPr>
          <a:xfrm>
            <a:off x="4452383" y="3572451"/>
            <a:ext cx="191625" cy="432613"/>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5" name="Gerade Verbindung 24"/>
          <p:cNvCxnSpPr/>
          <p:nvPr/>
        </p:nvCxnSpPr>
        <p:spPr>
          <a:xfrm>
            <a:off x="6876256" y="3501008"/>
            <a:ext cx="288032" cy="576064"/>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9" name="Gerade Verbindung 28"/>
          <p:cNvCxnSpPr/>
          <p:nvPr/>
        </p:nvCxnSpPr>
        <p:spPr>
          <a:xfrm flipV="1">
            <a:off x="2915816" y="3573016"/>
            <a:ext cx="286843" cy="52670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30" name="Gerade Verbindung 29"/>
          <p:cNvCxnSpPr/>
          <p:nvPr/>
        </p:nvCxnSpPr>
        <p:spPr>
          <a:xfrm flipV="1">
            <a:off x="5580112" y="3573016"/>
            <a:ext cx="239234" cy="527266"/>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60920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404664"/>
            <a:ext cx="6779096" cy="648072"/>
          </a:xfrm>
        </p:spPr>
        <p:txBody>
          <a:bodyPr/>
          <a:lstStyle/>
          <a:p>
            <a:r>
              <a:rPr lang="de-DE" sz="2800" b="1" dirty="0">
                <a:solidFill>
                  <a:schemeClr val="accent2"/>
                </a:solidFill>
              </a:rPr>
              <a:t>Needs </a:t>
            </a:r>
            <a:r>
              <a:rPr lang="de-DE" sz="2800" b="1" dirty="0" err="1">
                <a:solidFill>
                  <a:schemeClr val="accent2"/>
                </a:solidFill>
              </a:rPr>
              <a:t>analysis</a:t>
            </a:r>
            <a:endParaRPr lang="de-DE" dirty="0"/>
          </a:p>
        </p:txBody>
      </p:sp>
      <p:sp>
        <p:nvSpPr>
          <p:cNvPr id="3" name="Inhaltsplatzhalter 2"/>
          <p:cNvSpPr>
            <a:spLocks noGrp="1"/>
          </p:cNvSpPr>
          <p:nvPr>
            <p:ph idx="1"/>
          </p:nvPr>
        </p:nvSpPr>
        <p:spPr>
          <a:xfrm>
            <a:off x="1403648" y="1484784"/>
            <a:ext cx="6552728" cy="504056"/>
          </a:xfrm>
        </p:spPr>
        <p:txBody>
          <a:bodyPr/>
          <a:lstStyle/>
          <a:p>
            <a:pPr eaLnBrk="1" hangingPunct="1">
              <a:spcBef>
                <a:spcPct val="0"/>
              </a:spcBef>
              <a:buFontTx/>
              <a:buNone/>
              <a:defRPr/>
            </a:pPr>
            <a:r>
              <a:rPr lang="de-DE" altLang="de-DE" sz="2800" b="1" dirty="0" err="1">
                <a:solidFill>
                  <a:schemeClr val="accent2"/>
                </a:solidFill>
              </a:rPr>
              <a:t>Acceptance</a:t>
            </a:r>
            <a:r>
              <a:rPr lang="de-DE" altLang="de-DE" sz="2800" b="1" dirty="0">
                <a:solidFill>
                  <a:schemeClr val="accent2"/>
                </a:solidFill>
              </a:rPr>
              <a:t> </a:t>
            </a:r>
            <a:r>
              <a:rPr lang="de-DE" altLang="de-DE" sz="2800" b="1" dirty="0" err="1">
                <a:solidFill>
                  <a:schemeClr val="accent2"/>
                </a:solidFill>
              </a:rPr>
              <a:t>is</a:t>
            </a:r>
            <a:r>
              <a:rPr lang="de-DE" altLang="de-DE" sz="2800" b="1" dirty="0">
                <a:solidFill>
                  <a:schemeClr val="accent2"/>
                </a:solidFill>
              </a:rPr>
              <a:t> </a:t>
            </a:r>
            <a:r>
              <a:rPr lang="de-DE" altLang="de-DE" sz="2800" b="1" dirty="0" err="1">
                <a:solidFill>
                  <a:schemeClr val="accent2"/>
                </a:solidFill>
              </a:rPr>
              <a:t>the</a:t>
            </a:r>
            <a:r>
              <a:rPr lang="de-DE" altLang="de-DE" sz="2800" b="1" dirty="0">
                <a:solidFill>
                  <a:schemeClr val="accent2"/>
                </a:solidFill>
              </a:rPr>
              <a:t> </a:t>
            </a:r>
            <a:r>
              <a:rPr lang="de-DE" altLang="de-DE" sz="2800" b="1" dirty="0" err="1">
                <a:solidFill>
                  <a:schemeClr val="accent2"/>
                </a:solidFill>
              </a:rPr>
              <a:t>key</a:t>
            </a:r>
            <a:r>
              <a:rPr lang="de-DE" altLang="de-DE" sz="2800" b="1" dirty="0">
                <a:solidFill>
                  <a:schemeClr val="accent2"/>
                </a:solidFill>
              </a:rPr>
              <a:t> </a:t>
            </a:r>
            <a:r>
              <a:rPr lang="de-DE" altLang="de-DE" sz="2800" b="1" dirty="0" err="1">
                <a:solidFill>
                  <a:schemeClr val="accent2"/>
                </a:solidFill>
              </a:rPr>
              <a:t>to</a:t>
            </a:r>
            <a:r>
              <a:rPr lang="de-DE" altLang="de-DE" sz="2800" b="1" dirty="0">
                <a:solidFill>
                  <a:schemeClr val="accent2"/>
                </a:solidFill>
              </a:rPr>
              <a:t> </a:t>
            </a:r>
            <a:r>
              <a:rPr lang="de-DE" altLang="de-DE" sz="2800" b="1" dirty="0" err="1">
                <a:solidFill>
                  <a:schemeClr val="accent2"/>
                </a:solidFill>
              </a:rPr>
              <a:t>success</a:t>
            </a:r>
            <a:endParaRPr lang="de-DE" altLang="de-DE" sz="2800" b="1" dirty="0">
              <a:solidFill>
                <a:schemeClr val="accent2"/>
              </a:solidFill>
            </a:endParaRPr>
          </a:p>
          <a:p>
            <a:pPr eaLnBrk="1" hangingPunct="1">
              <a:spcBef>
                <a:spcPct val="0"/>
              </a:spcBef>
              <a:buFontTx/>
              <a:buNone/>
              <a:defRPr/>
            </a:pPr>
            <a:endParaRPr lang="de-DE" altLang="de-DE" sz="2000"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6</a:t>
            </a:fld>
            <a:endParaRPr lang="de-DE" altLang="de-DE" dirty="0"/>
          </a:p>
        </p:txBody>
      </p:sp>
      <p:graphicFrame>
        <p:nvGraphicFramePr>
          <p:cNvPr id="6" name="Diagramm 5"/>
          <p:cNvGraphicFramePr/>
          <p:nvPr>
            <p:extLst>
              <p:ext uri="{D42A27DB-BD31-4B8C-83A1-F6EECF244321}">
                <p14:modId xmlns:p14="http://schemas.microsoft.com/office/powerpoint/2010/main" val="980551626"/>
              </p:ext>
            </p:extLst>
          </p:nvPr>
        </p:nvGraphicFramePr>
        <p:xfrm>
          <a:off x="1475656" y="2204864"/>
          <a:ext cx="662473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078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04664"/>
            <a:ext cx="6779096" cy="576064"/>
          </a:xfrm>
        </p:spPr>
        <p:txBody>
          <a:bodyPr/>
          <a:lstStyle/>
          <a:p>
            <a:r>
              <a:rPr lang="de-DE" sz="2800" b="1" dirty="0" err="1">
                <a:solidFill>
                  <a:schemeClr val="accent2"/>
                </a:solidFill>
              </a:rPr>
              <a:t>Planning</a:t>
            </a:r>
            <a:r>
              <a:rPr lang="de-DE" sz="2800" b="1" dirty="0">
                <a:solidFill>
                  <a:schemeClr val="accent2"/>
                </a:solidFill>
              </a:rPr>
              <a:t> </a:t>
            </a:r>
            <a:r>
              <a:rPr lang="de-DE" sz="2800" b="1" dirty="0" err="1">
                <a:solidFill>
                  <a:schemeClr val="accent2"/>
                </a:solidFill>
              </a:rPr>
              <a:t>Process</a:t>
            </a:r>
            <a:r>
              <a:rPr lang="de-DE" sz="2800" b="1" dirty="0">
                <a:solidFill>
                  <a:schemeClr val="accent2"/>
                </a:solidFill>
              </a:rPr>
              <a:t> I</a:t>
            </a:r>
            <a:br>
              <a:rPr lang="de-DE" sz="2800" b="1" dirty="0">
                <a:solidFill>
                  <a:schemeClr val="accent2"/>
                </a:solidFill>
              </a:rPr>
            </a:br>
            <a:endParaRPr lang="de-DE" sz="2800"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7</a:t>
            </a:fld>
            <a:endParaRPr lang="de-DE" altLang="de-DE" dirty="0"/>
          </a:p>
        </p:txBody>
      </p:sp>
      <p:graphicFrame>
        <p:nvGraphicFramePr>
          <p:cNvPr id="5" name="Diagramm 4"/>
          <p:cNvGraphicFramePr/>
          <p:nvPr>
            <p:extLst>
              <p:ext uri="{D42A27DB-BD31-4B8C-83A1-F6EECF244321}">
                <p14:modId xmlns:p14="http://schemas.microsoft.com/office/powerpoint/2010/main" val="3329423447"/>
              </p:ext>
            </p:extLst>
          </p:nvPr>
        </p:nvGraphicFramePr>
        <p:xfrm>
          <a:off x="1475656" y="184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264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76672"/>
            <a:ext cx="6779096" cy="576064"/>
          </a:xfrm>
        </p:spPr>
        <p:txBody>
          <a:bodyPr/>
          <a:lstStyle/>
          <a:p>
            <a:r>
              <a:rPr lang="de-DE" sz="2800" b="1" dirty="0" err="1">
                <a:solidFill>
                  <a:schemeClr val="accent2"/>
                </a:solidFill>
              </a:rPr>
              <a:t>Planning</a:t>
            </a:r>
            <a:r>
              <a:rPr lang="de-DE" sz="2800" b="1" dirty="0">
                <a:solidFill>
                  <a:schemeClr val="accent2"/>
                </a:solidFill>
              </a:rPr>
              <a:t> </a:t>
            </a:r>
            <a:r>
              <a:rPr lang="de-DE" sz="2800" b="1" dirty="0" err="1">
                <a:solidFill>
                  <a:schemeClr val="accent2"/>
                </a:solidFill>
              </a:rPr>
              <a:t>Process</a:t>
            </a:r>
            <a:r>
              <a:rPr lang="de-DE" sz="2800" b="1" dirty="0">
                <a:solidFill>
                  <a:schemeClr val="accent2"/>
                </a:solidFill>
              </a:rPr>
              <a:t> I</a:t>
            </a:r>
            <a:br>
              <a:rPr lang="de-DE" sz="2800" b="1" dirty="0">
                <a:solidFill>
                  <a:schemeClr val="accent2"/>
                </a:solidFill>
              </a:rPr>
            </a:br>
            <a:r>
              <a:rPr lang="de-DE" sz="2800" b="1" dirty="0">
                <a:solidFill>
                  <a:schemeClr val="accent2"/>
                </a:solidFill>
              </a:rPr>
              <a:t/>
            </a:r>
            <a:br>
              <a:rPr lang="de-DE" sz="2800" b="1" dirty="0">
                <a:solidFill>
                  <a:schemeClr val="accent2"/>
                </a:solidFill>
              </a:rPr>
            </a:br>
            <a:r>
              <a:rPr lang="de-DE" sz="2800" b="1" dirty="0">
                <a:solidFill>
                  <a:schemeClr val="accent2"/>
                </a:solidFill>
              </a:rPr>
              <a:t/>
            </a:r>
            <a:br>
              <a:rPr lang="de-DE" sz="2800" b="1" dirty="0">
                <a:solidFill>
                  <a:schemeClr val="accent2"/>
                </a:solidFill>
              </a:rPr>
            </a:br>
            <a:endParaRPr lang="de-DE" sz="2800" dirty="0"/>
          </a:p>
        </p:txBody>
      </p:sp>
      <p:sp>
        <p:nvSpPr>
          <p:cNvPr id="4" name="Foliennummernplatzhalter 3"/>
          <p:cNvSpPr>
            <a:spLocks noGrp="1"/>
          </p:cNvSpPr>
          <p:nvPr>
            <p:ph type="sldNum" sz="quarter" idx="11"/>
          </p:nvPr>
        </p:nvSpPr>
        <p:spPr/>
        <p:txBody>
          <a:bodyPr/>
          <a:lstStyle/>
          <a:p>
            <a:pPr>
              <a:defRPr/>
            </a:pPr>
            <a:fld id="{29ADBBC5-DA63-419D-BB27-2911711D9D57}" type="slidenum">
              <a:rPr lang="de-DE" altLang="de-DE" smtClean="0"/>
              <a:pPr>
                <a:defRPr/>
              </a:pPr>
              <a:t>8</a:t>
            </a:fld>
            <a:endParaRPr lang="de-DE" altLang="de-DE" dirty="0"/>
          </a:p>
        </p:txBody>
      </p:sp>
      <p:graphicFrame>
        <p:nvGraphicFramePr>
          <p:cNvPr id="3" name="Diagramm 2"/>
          <p:cNvGraphicFramePr/>
          <p:nvPr>
            <p:extLst>
              <p:ext uri="{D42A27DB-BD31-4B8C-83A1-F6EECF244321}">
                <p14:modId xmlns:p14="http://schemas.microsoft.com/office/powerpoint/2010/main" val="3089629398"/>
              </p:ext>
            </p:extLst>
          </p:nvPr>
        </p:nvGraphicFramePr>
        <p:xfrm>
          <a:off x="1475656"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9541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D8A6B6B1-B56B-45A2-BF02-FD03AA3E0D78}" type="slidenum">
              <a:rPr lang="de-DE" altLang="de-DE" smtClean="0"/>
              <a:pPr>
                <a:defRPr/>
              </a:pPr>
              <a:t>9</a:t>
            </a:fld>
            <a:endParaRPr lang="de-DE" altLang="de-DE"/>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329755"/>
            <a:ext cx="4104456" cy="5795492"/>
          </a:xfrm>
          <a:prstGeom prst="rect">
            <a:avLst/>
          </a:prstGeom>
        </p:spPr>
      </p:pic>
    </p:spTree>
    <p:extLst>
      <p:ext uri="{BB962C8B-B14F-4D97-AF65-F5344CB8AC3E}">
        <p14:creationId xmlns:p14="http://schemas.microsoft.com/office/powerpoint/2010/main" val="2123080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1016</Words>
  <Application>Microsoft Office PowerPoint</Application>
  <PresentationFormat>On-screen Show (4:3)</PresentationFormat>
  <Paragraphs>176</Paragraphs>
  <Slides>26</Slides>
  <Notes>0</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26</vt:i4>
      </vt:variant>
    </vt:vector>
  </HeadingPairs>
  <TitlesOfParts>
    <vt:vector size="28" baseType="lpstr">
      <vt:lpstr>Arial</vt:lpstr>
      <vt:lpstr>Standarddesign</vt:lpstr>
      <vt:lpstr>PowerPoint Presentation</vt:lpstr>
      <vt:lpstr>PowerPoint Presentation</vt:lpstr>
      <vt:lpstr>PowerPoint Presentation</vt:lpstr>
      <vt:lpstr>Stakeholder requirements/demands - Potential areas of conflict -</vt:lpstr>
      <vt:lpstr>Needs analysis</vt:lpstr>
      <vt:lpstr>Needs analysis</vt:lpstr>
      <vt:lpstr>Planning Process I </vt:lpstr>
      <vt:lpstr>Planning Process I   </vt:lpstr>
      <vt:lpstr>PowerPoint Presentation</vt:lpstr>
      <vt:lpstr>Planning Process II   </vt:lpstr>
      <vt:lpstr>Planning Process II   </vt:lpstr>
      <vt:lpstr>PowerPoint Presentation</vt:lpstr>
      <vt:lpstr>The Task of the Instructor</vt:lpstr>
      <vt:lpstr>Needs analysis at the classroom  level</vt:lpstr>
      <vt:lpstr>The Task of the Instructor</vt:lpstr>
      <vt:lpstr>Needs analysis at the classroom  level</vt:lpstr>
      <vt:lpstr>What is scaffolding?</vt:lpstr>
      <vt:lpstr>Scaffolding training objectives IAW STANAG 6001 </vt:lpstr>
      <vt:lpstr>Scaffolding training objectives IAW STANAG 6001</vt:lpstr>
      <vt:lpstr>Scaffolding training objectives IAW STANAG 6001</vt:lpstr>
      <vt:lpstr>Scaffolding and Building </vt:lpstr>
      <vt:lpstr>In the Construction Phase </vt:lpstr>
      <vt:lpstr>An Ongoing Process </vt:lpstr>
      <vt:lpstr>What this means for the Federal Office of Languages</vt:lpstr>
      <vt:lpstr>PowerPoint Presentation</vt:lpstr>
      <vt:lpstr>PowerPoint Presentation</vt:lpstr>
    </vt:vector>
  </TitlesOfParts>
  <Company>Bundessprachenamt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Masterfolie Bundessprachenamt CD Bundesregierung deutsch</dc:title>
  <dc:creator>Sturges, Dugald</dc:creator>
  <cp:lastModifiedBy>Kasutaja</cp:lastModifiedBy>
  <cp:revision>146</cp:revision>
  <cp:lastPrinted>2019-05-24T06:35:19Z</cp:lastPrinted>
  <dcterms:created xsi:type="dcterms:W3CDTF">2010-10-01T08:07:15Z</dcterms:created>
  <dcterms:modified xsi:type="dcterms:W3CDTF">2019-05-28T10:30:35Z</dcterms:modified>
</cp:coreProperties>
</file>