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1" r:id="rId5"/>
    <p:sldId id="262" r:id="rId6"/>
    <p:sldId id="263" r:id="rId7"/>
    <p:sldId id="264" r:id="rId8"/>
    <p:sldId id="265" r:id="rId9"/>
    <p:sldId id="269" r:id="rId10"/>
    <p:sldId id="266" r:id="rId11"/>
    <p:sldId id="267" r:id="rId12"/>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GARES OVERGAAG ANA CARINA" initials="LOA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59" autoAdjust="0"/>
  </p:normalViewPr>
  <p:slideViewPr>
    <p:cSldViewPr>
      <p:cViewPr varScale="1">
        <p:scale>
          <a:sx n="80" d="100"/>
          <a:sy n="80" d="100"/>
        </p:scale>
        <p:origin x="-864" y="-90"/>
      </p:cViewPr>
      <p:guideLst>
        <p:guide orient="horz" pos="2160"/>
        <p:guide pos="2880"/>
      </p:guideLst>
    </p:cSldViewPr>
  </p:slideViewPr>
  <p:notesTextViewPr>
    <p:cViewPr>
      <p:scale>
        <a:sx n="1" d="1"/>
        <a:sy n="1" d="1"/>
      </p:scale>
      <p:origin x="0" y="98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33E9BA1-4ABE-451C-B70B-057CA2E8CCF6}" type="datetimeFigureOut">
              <a:rPr lang="es-ES" smtClean="0"/>
              <a:t>02/05/2015</a:t>
            </a:fld>
            <a:endParaRPr lang="es-ES"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132355F-BD63-49DC-A8A7-DCF26EE85E2A}" type="slidenum">
              <a:rPr lang="es-ES" smtClean="0"/>
              <a:t>‹Nº›</a:t>
            </a:fld>
            <a:endParaRPr lang="es-ES" dirty="0"/>
          </a:p>
        </p:txBody>
      </p:sp>
    </p:spTree>
    <p:extLst>
      <p:ext uri="{BB962C8B-B14F-4D97-AF65-F5344CB8AC3E}">
        <p14:creationId xmlns:p14="http://schemas.microsoft.com/office/powerpoint/2010/main" val="910591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Good</a:t>
            </a:r>
            <a:r>
              <a:rPr lang="es-ES" dirty="0" smtClean="0"/>
              <a:t> </a:t>
            </a:r>
            <a:r>
              <a:rPr lang="es-ES" dirty="0" err="1" smtClean="0"/>
              <a:t>morning</a:t>
            </a:r>
            <a:r>
              <a:rPr lang="es-ES" dirty="0" smtClean="0"/>
              <a:t> ladies and </a:t>
            </a:r>
            <a:r>
              <a:rPr lang="es-ES" dirty="0" err="1" smtClean="0"/>
              <a:t>gentelmen</a:t>
            </a:r>
            <a:r>
              <a:rPr lang="es-ES" dirty="0" smtClean="0"/>
              <a:t>,</a:t>
            </a:r>
            <a:r>
              <a:rPr lang="es-ES" baseline="0" dirty="0" smtClean="0"/>
              <a:t> Mr. </a:t>
            </a:r>
            <a:r>
              <a:rPr lang="es-ES" baseline="0" dirty="0" err="1" smtClean="0"/>
              <a:t>Chairman</a:t>
            </a:r>
            <a:r>
              <a:rPr lang="es-ES" baseline="0" dirty="0" smtClean="0"/>
              <a:t>, …..</a:t>
            </a:r>
          </a:p>
          <a:p>
            <a:endParaRPr lang="es-ES" baseline="0" dirty="0" smtClean="0"/>
          </a:p>
          <a:p>
            <a:r>
              <a:rPr lang="es-ES" baseline="0" dirty="0" err="1" smtClean="0"/>
              <a:t>It</a:t>
            </a:r>
            <a:r>
              <a:rPr lang="es-ES" baseline="0" dirty="0" smtClean="0"/>
              <a:t> </a:t>
            </a:r>
            <a:r>
              <a:rPr lang="es-ES" baseline="0" dirty="0" err="1" smtClean="0"/>
              <a:t>is</a:t>
            </a:r>
            <a:r>
              <a:rPr lang="es-ES" baseline="0" dirty="0" smtClean="0"/>
              <a:t> a </a:t>
            </a:r>
            <a:r>
              <a:rPr lang="es-ES" baseline="0" dirty="0" err="1" smtClean="0"/>
              <a:t>great</a:t>
            </a:r>
            <a:r>
              <a:rPr lang="es-ES" baseline="0" dirty="0" smtClean="0"/>
              <a:t> </a:t>
            </a:r>
            <a:r>
              <a:rPr lang="es-ES" baseline="0" dirty="0" err="1" smtClean="0"/>
              <a:t>pleasure</a:t>
            </a:r>
            <a:r>
              <a:rPr lang="es-ES" baseline="0" dirty="0" smtClean="0"/>
              <a:t> </a:t>
            </a:r>
            <a:r>
              <a:rPr lang="es-ES" baseline="0" dirty="0" err="1" smtClean="0"/>
              <a:t>for</a:t>
            </a:r>
            <a:r>
              <a:rPr lang="es-ES" baseline="0" dirty="0" smtClean="0"/>
              <a:t> me to be </a:t>
            </a:r>
            <a:r>
              <a:rPr lang="es-ES" baseline="0" dirty="0" err="1" smtClean="0"/>
              <a:t>able</a:t>
            </a:r>
            <a:r>
              <a:rPr lang="es-ES" baseline="0" dirty="0" smtClean="0"/>
              <a:t> to </a:t>
            </a:r>
            <a:r>
              <a:rPr lang="es-ES" baseline="0" dirty="0" err="1" smtClean="0"/>
              <a:t>talk</a:t>
            </a:r>
            <a:r>
              <a:rPr lang="es-ES" baseline="0" dirty="0" smtClean="0"/>
              <a:t> to </a:t>
            </a:r>
            <a:r>
              <a:rPr lang="es-ES" baseline="0" dirty="0" err="1" smtClean="0"/>
              <a:t>you</a:t>
            </a:r>
            <a:r>
              <a:rPr lang="es-ES" baseline="0" dirty="0" smtClean="0"/>
              <a:t> </a:t>
            </a:r>
            <a:r>
              <a:rPr lang="es-ES" baseline="0" dirty="0" err="1" smtClean="0"/>
              <a:t>about</a:t>
            </a:r>
            <a:r>
              <a:rPr lang="es-ES" baseline="0" dirty="0" smtClean="0"/>
              <a:t> </a:t>
            </a:r>
            <a:r>
              <a:rPr lang="es-ES" baseline="0" dirty="0" err="1" smtClean="0"/>
              <a:t>one</a:t>
            </a:r>
            <a:r>
              <a:rPr lang="es-ES" baseline="0" dirty="0" smtClean="0"/>
              <a:t> of </a:t>
            </a:r>
            <a:r>
              <a:rPr lang="es-ES" baseline="0" dirty="0" err="1" smtClean="0"/>
              <a:t>the</a:t>
            </a:r>
            <a:r>
              <a:rPr lang="es-ES" baseline="0" dirty="0" smtClean="0"/>
              <a:t> </a:t>
            </a:r>
            <a:r>
              <a:rPr lang="es-ES" baseline="0" dirty="0" err="1" smtClean="0"/>
              <a:t>couses</a:t>
            </a:r>
            <a:r>
              <a:rPr lang="es-ES" baseline="0" dirty="0" smtClean="0"/>
              <a:t> </a:t>
            </a:r>
            <a:r>
              <a:rPr lang="es-ES" baseline="0" dirty="0" err="1" smtClean="0"/>
              <a:t>we</a:t>
            </a:r>
            <a:r>
              <a:rPr lang="es-ES" baseline="0" dirty="0" smtClean="0"/>
              <a:t> </a:t>
            </a:r>
            <a:r>
              <a:rPr lang="es-ES" baseline="0" dirty="0" err="1" smtClean="0"/>
              <a:t>have</a:t>
            </a:r>
            <a:r>
              <a:rPr lang="es-ES" baseline="0" dirty="0" smtClean="0"/>
              <a:t> at </a:t>
            </a:r>
            <a:r>
              <a:rPr lang="es-ES" baseline="0" dirty="0" err="1" smtClean="0"/>
              <a:t>our</a:t>
            </a:r>
            <a:r>
              <a:rPr lang="es-ES" baseline="0" dirty="0" smtClean="0"/>
              <a:t> </a:t>
            </a:r>
            <a:r>
              <a:rPr lang="es-ES" baseline="0" dirty="0" err="1" smtClean="0"/>
              <a:t>school</a:t>
            </a:r>
            <a:r>
              <a:rPr lang="es-ES" baseline="0" dirty="0" smtClean="0"/>
              <a:t>.</a:t>
            </a:r>
          </a:p>
          <a:p>
            <a:endParaRPr lang="es-ES" baseline="0" dirty="0" smtClean="0"/>
          </a:p>
          <a:p>
            <a:r>
              <a:rPr lang="es-ES" baseline="0" dirty="0" smtClean="0"/>
              <a:t>ANECDOTE</a:t>
            </a:r>
          </a:p>
          <a:p>
            <a:endParaRPr lang="es-ES" baseline="0" dirty="0" smtClean="0"/>
          </a:p>
          <a:p>
            <a:r>
              <a:rPr lang="es-ES" baseline="0" dirty="0" smtClean="0"/>
              <a:t>I </a:t>
            </a:r>
            <a:r>
              <a:rPr lang="es-ES" baseline="0" dirty="0" err="1" smtClean="0"/>
              <a:t>welcome</a:t>
            </a:r>
            <a:r>
              <a:rPr lang="es-ES" baseline="0" dirty="0" smtClean="0"/>
              <a:t> </a:t>
            </a:r>
            <a:r>
              <a:rPr lang="es-ES" baseline="0" dirty="0" err="1" smtClean="0"/>
              <a:t>questions</a:t>
            </a:r>
            <a:r>
              <a:rPr lang="es-ES" baseline="0" dirty="0" smtClean="0"/>
              <a:t> at </a:t>
            </a:r>
            <a:r>
              <a:rPr lang="es-ES" baseline="0" dirty="0" err="1" smtClean="0"/>
              <a:t>the</a:t>
            </a:r>
            <a:r>
              <a:rPr lang="es-ES" baseline="0" dirty="0" smtClean="0"/>
              <a:t> </a:t>
            </a:r>
            <a:r>
              <a:rPr lang="es-ES" baseline="0" dirty="0" err="1" smtClean="0"/>
              <a:t>end</a:t>
            </a:r>
            <a:r>
              <a:rPr lang="es-ES" baseline="0" dirty="0" smtClean="0"/>
              <a:t> of </a:t>
            </a:r>
            <a:r>
              <a:rPr lang="es-ES" baseline="0" dirty="0" err="1" smtClean="0"/>
              <a:t>my</a:t>
            </a:r>
            <a:r>
              <a:rPr lang="es-ES" baseline="0" dirty="0" smtClean="0"/>
              <a:t> </a:t>
            </a:r>
            <a:r>
              <a:rPr lang="es-ES" baseline="0" dirty="0" err="1" smtClean="0"/>
              <a:t>presenatation</a:t>
            </a:r>
            <a:r>
              <a:rPr lang="es-ES" baseline="0" dirty="0" smtClean="0"/>
              <a:t>.</a:t>
            </a:r>
          </a:p>
          <a:p>
            <a:endParaRPr lang="es-ES" baseline="0" dirty="0" smtClean="0"/>
          </a:p>
          <a:p>
            <a:r>
              <a:rPr lang="es-ES" baseline="0" dirty="0" smtClean="0"/>
              <a:t>NATO </a:t>
            </a:r>
            <a:r>
              <a:rPr lang="es-ES" baseline="0" dirty="0" err="1" smtClean="0"/>
              <a:t>servicemen</a:t>
            </a:r>
            <a:r>
              <a:rPr lang="es-ES" baseline="0" dirty="0" smtClean="0"/>
              <a:t>/</a:t>
            </a:r>
            <a:r>
              <a:rPr lang="es-ES" baseline="0" dirty="0" err="1" smtClean="0"/>
              <a:t>women</a:t>
            </a:r>
            <a:r>
              <a:rPr lang="es-ES" baseline="0" dirty="0" smtClean="0"/>
              <a:t> </a:t>
            </a:r>
            <a:r>
              <a:rPr lang="es-ES" baseline="0" dirty="0" err="1" smtClean="0"/>
              <a:t>need</a:t>
            </a:r>
            <a:r>
              <a:rPr lang="es-ES" baseline="0" dirty="0" smtClean="0"/>
              <a:t> to </a:t>
            </a:r>
            <a:r>
              <a:rPr lang="es-ES" baseline="0" dirty="0" err="1" smtClean="0"/>
              <a:t>take</a:t>
            </a:r>
            <a:r>
              <a:rPr lang="es-ES" baseline="0" dirty="0" smtClean="0"/>
              <a:t> a </a:t>
            </a:r>
            <a:r>
              <a:rPr lang="es-ES" baseline="0" dirty="0" err="1" smtClean="0"/>
              <a:t>proficiency</a:t>
            </a:r>
            <a:r>
              <a:rPr lang="es-ES" baseline="0" dirty="0" smtClean="0"/>
              <a:t> </a:t>
            </a:r>
            <a:r>
              <a:rPr lang="es-ES" baseline="0" dirty="0" err="1" smtClean="0"/>
              <a:t>exam</a:t>
            </a:r>
            <a:r>
              <a:rPr lang="es-ES" baseline="0" dirty="0" smtClean="0"/>
              <a:t> in </a:t>
            </a:r>
            <a:r>
              <a:rPr lang="es-ES" baseline="0" dirty="0" err="1" smtClean="0"/>
              <a:t>the</a:t>
            </a:r>
            <a:r>
              <a:rPr lang="es-ES" baseline="0" dirty="0" smtClean="0"/>
              <a:t> English </a:t>
            </a:r>
            <a:r>
              <a:rPr lang="es-ES" baseline="0" dirty="0" err="1" smtClean="0"/>
              <a:t>language</a:t>
            </a:r>
            <a:r>
              <a:rPr lang="es-ES" baseline="0" dirty="0" smtClean="0"/>
              <a:t>. </a:t>
            </a:r>
          </a:p>
          <a:p>
            <a:r>
              <a:rPr lang="es-ES" baseline="0" dirty="0" err="1" smtClean="0"/>
              <a:t>It</a:t>
            </a:r>
            <a:r>
              <a:rPr lang="es-ES" baseline="0" dirty="0" smtClean="0"/>
              <a:t> </a:t>
            </a:r>
            <a:r>
              <a:rPr lang="es-ES" baseline="0" dirty="0" err="1" smtClean="0"/>
              <a:t>is</a:t>
            </a:r>
            <a:r>
              <a:rPr lang="es-ES" baseline="0" dirty="0" smtClean="0"/>
              <a:t> </a:t>
            </a:r>
            <a:r>
              <a:rPr lang="es-ES" baseline="0" dirty="0" err="1" smtClean="0"/>
              <a:t>easier</a:t>
            </a:r>
            <a:r>
              <a:rPr lang="es-ES" baseline="0" dirty="0" smtClean="0"/>
              <a:t> to </a:t>
            </a:r>
            <a:r>
              <a:rPr lang="es-ES" baseline="0" dirty="0" err="1" smtClean="0"/>
              <a:t>learn</a:t>
            </a:r>
            <a:r>
              <a:rPr lang="es-ES" baseline="0" dirty="0" smtClean="0"/>
              <a:t> a </a:t>
            </a:r>
            <a:r>
              <a:rPr lang="es-ES" baseline="0" dirty="0" err="1" smtClean="0"/>
              <a:t>language</a:t>
            </a:r>
            <a:r>
              <a:rPr lang="es-ES" baseline="0" dirty="0" smtClean="0"/>
              <a:t> </a:t>
            </a:r>
            <a:r>
              <a:rPr lang="es-ES" baseline="0" dirty="0" err="1" smtClean="0"/>
              <a:t>when</a:t>
            </a:r>
            <a:r>
              <a:rPr lang="es-ES" baseline="0" dirty="0" smtClean="0"/>
              <a:t> </a:t>
            </a:r>
            <a:r>
              <a:rPr lang="es-ES" baseline="0" dirty="0" err="1" smtClean="0"/>
              <a:t>there</a:t>
            </a:r>
            <a:r>
              <a:rPr lang="es-ES" baseline="0" dirty="0" smtClean="0"/>
              <a:t> </a:t>
            </a:r>
            <a:r>
              <a:rPr lang="es-ES" baseline="0" dirty="0" err="1" smtClean="0"/>
              <a:t>is</a:t>
            </a:r>
            <a:r>
              <a:rPr lang="es-ES" baseline="0" dirty="0" smtClean="0"/>
              <a:t> </a:t>
            </a:r>
            <a:r>
              <a:rPr lang="es-ES" baseline="0" dirty="0" err="1" smtClean="0"/>
              <a:t>an</a:t>
            </a:r>
            <a:r>
              <a:rPr lang="es-ES" baseline="0" dirty="0" smtClean="0"/>
              <a:t> </a:t>
            </a:r>
            <a:r>
              <a:rPr lang="es-ES" baseline="0" dirty="0" err="1" smtClean="0"/>
              <a:t>objective</a:t>
            </a:r>
            <a:r>
              <a:rPr lang="es-ES" baseline="0" dirty="0" smtClean="0"/>
              <a:t>.</a:t>
            </a:r>
          </a:p>
          <a:p>
            <a:r>
              <a:rPr lang="es-ES" baseline="0" dirty="0" err="1" smtClean="0"/>
              <a:t>Not</a:t>
            </a:r>
            <a:r>
              <a:rPr lang="es-ES" baseline="0" dirty="0" smtClean="0"/>
              <a:t> </a:t>
            </a:r>
            <a:r>
              <a:rPr lang="es-ES" baseline="0" dirty="0" err="1" smtClean="0"/>
              <a:t>only</a:t>
            </a:r>
            <a:r>
              <a:rPr lang="es-ES" baseline="0" dirty="0" smtClean="0"/>
              <a:t> </a:t>
            </a:r>
            <a:r>
              <a:rPr lang="es-ES" baseline="0" dirty="0" err="1" smtClean="0"/>
              <a:t>learning</a:t>
            </a:r>
            <a:r>
              <a:rPr lang="es-ES" baseline="0" dirty="0" smtClean="0"/>
              <a:t> </a:t>
            </a:r>
            <a:r>
              <a:rPr lang="es-ES" baseline="0" dirty="0" err="1" smtClean="0"/>
              <a:t>for</a:t>
            </a:r>
            <a:r>
              <a:rPr lang="es-ES" baseline="0" dirty="0" smtClean="0"/>
              <a:t> </a:t>
            </a:r>
            <a:r>
              <a:rPr lang="es-ES" baseline="0" dirty="0" err="1" smtClean="0"/>
              <a:t>the</a:t>
            </a:r>
            <a:r>
              <a:rPr lang="es-ES" baseline="0" dirty="0" smtClean="0"/>
              <a:t> sake of </a:t>
            </a:r>
            <a:r>
              <a:rPr lang="es-ES" baseline="0" dirty="0" err="1" smtClean="0"/>
              <a:t>learning</a:t>
            </a:r>
            <a:r>
              <a:rPr lang="es-ES" baseline="0" dirty="0" smtClean="0"/>
              <a:t>.</a:t>
            </a:r>
          </a:p>
          <a:p>
            <a:endParaRPr lang="es-ES" baseline="0" dirty="0" smtClean="0"/>
          </a:p>
          <a:p>
            <a:r>
              <a:rPr lang="es-ES" baseline="0" dirty="0" err="1" smtClean="0"/>
              <a:t>Our</a:t>
            </a:r>
            <a:r>
              <a:rPr lang="es-ES" baseline="0" dirty="0" smtClean="0"/>
              <a:t> </a:t>
            </a:r>
            <a:r>
              <a:rPr lang="es-ES" baseline="0" dirty="0" err="1" smtClean="0"/>
              <a:t>teaching</a:t>
            </a:r>
            <a:r>
              <a:rPr lang="es-ES" baseline="0" dirty="0" smtClean="0"/>
              <a:t> </a:t>
            </a:r>
            <a:r>
              <a:rPr lang="es-ES" baseline="0" dirty="0" err="1" smtClean="0"/>
              <a:t>is</a:t>
            </a:r>
            <a:r>
              <a:rPr lang="es-ES" baseline="0" dirty="0" smtClean="0"/>
              <a:t> </a:t>
            </a:r>
            <a:r>
              <a:rPr lang="es-ES" baseline="0" dirty="0" err="1" smtClean="0"/>
              <a:t>oriented</a:t>
            </a:r>
            <a:r>
              <a:rPr lang="es-ES" baseline="0" dirty="0" smtClean="0"/>
              <a:t> </a:t>
            </a:r>
            <a:r>
              <a:rPr lang="es-ES" baseline="0" dirty="0" err="1" smtClean="0"/>
              <a:t>towards</a:t>
            </a:r>
            <a:r>
              <a:rPr lang="es-ES" baseline="0" dirty="0" smtClean="0"/>
              <a:t> </a:t>
            </a:r>
            <a:r>
              <a:rPr lang="es-ES" baseline="0" dirty="0" err="1" smtClean="0"/>
              <a:t>improving</a:t>
            </a:r>
            <a:r>
              <a:rPr lang="es-ES" baseline="0" dirty="0" smtClean="0"/>
              <a:t> L, S, RC, W in </a:t>
            </a:r>
            <a:r>
              <a:rPr lang="es-ES" baseline="0" dirty="0" err="1" smtClean="0"/>
              <a:t>order</a:t>
            </a:r>
            <a:r>
              <a:rPr lang="es-ES" baseline="0" dirty="0" smtClean="0"/>
              <a:t> to </a:t>
            </a:r>
            <a:r>
              <a:rPr lang="es-ES" baseline="0" dirty="0" err="1" smtClean="0"/>
              <a:t>achieve</a:t>
            </a:r>
            <a:r>
              <a:rPr lang="es-ES" baseline="0" dirty="0" smtClean="0"/>
              <a:t> a </a:t>
            </a:r>
            <a:r>
              <a:rPr lang="es-ES" baseline="0" dirty="0" err="1" smtClean="0"/>
              <a:t>better</a:t>
            </a:r>
            <a:r>
              <a:rPr lang="es-ES" baseline="0" dirty="0" smtClean="0"/>
              <a:t> </a:t>
            </a:r>
            <a:r>
              <a:rPr lang="es-ES" baseline="0" dirty="0" err="1" smtClean="0"/>
              <a:t>result</a:t>
            </a:r>
            <a:r>
              <a:rPr lang="es-ES" baseline="0" dirty="0" smtClean="0"/>
              <a:t> in </a:t>
            </a:r>
            <a:r>
              <a:rPr lang="es-ES" baseline="0" dirty="0" err="1" smtClean="0"/>
              <a:t>the</a:t>
            </a:r>
            <a:r>
              <a:rPr lang="es-ES" baseline="0" dirty="0" smtClean="0"/>
              <a:t> SLP </a:t>
            </a:r>
            <a:r>
              <a:rPr lang="es-ES" baseline="0" dirty="0" err="1" smtClean="0"/>
              <a:t>exam</a:t>
            </a:r>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1</a:t>
            </a:fld>
            <a:endParaRPr lang="es-ES" dirty="0"/>
          </a:p>
        </p:txBody>
      </p:sp>
    </p:spTree>
    <p:extLst>
      <p:ext uri="{BB962C8B-B14F-4D97-AF65-F5344CB8AC3E}">
        <p14:creationId xmlns:p14="http://schemas.microsoft.com/office/powerpoint/2010/main" val="688768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Highly</a:t>
            </a:r>
            <a:r>
              <a:rPr lang="es-ES" dirty="0" smtClean="0"/>
              <a:t> </a:t>
            </a:r>
            <a:r>
              <a:rPr lang="es-ES" dirty="0" err="1" smtClean="0"/>
              <a:t>motivated</a:t>
            </a:r>
            <a:endParaRPr lang="es-ES" dirty="0" smtClean="0"/>
          </a:p>
          <a:p>
            <a:endParaRPr lang="es-ES" dirty="0" smtClean="0"/>
          </a:p>
          <a:p>
            <a:r>
              <a:rPr lang="es-ES" dirty="0" err="1" smtClean="0"/>
              <a:t>Hard</a:t>
            </a:r>
            <a:r>
              <a:rPr lang="es-ES" dirty="0" smtClean="0"/>
              <a:t> </a:t>
            </a:r>
            <a:r>
              <a:rPr lang="es-ES" dirty="0" err="1" smtClean="0"/>
              <a:t>work</a:t>
            </a:r>
            <a:r>
              <a:rPr lang="es-ES" dirty="0" smtClean="0"/>
              <a:t> of </a:t>
            </a:r>
            <a:r>
              <a:rPr lang="es-ES" dirty="0" err="1" smtClean="0"/>
              <a:t>students</a:t>
            </a:r>
            <a:r>
              <a:rPr lang="es-ES" dirty="0" smtClean="0"/>
              <a:t> and </a:t>
            </a:r>
            <a:r>
              <a:rPr lang="es-ES" dirty="0" err="1" smtClean="0"/>
              <a:t>my</a:t>
            </a:r>
            <a:r>
              <a:rPr lang="es-ES" baseline="0" dirty="0" smtClean="0"/>
              <a:t> </a:t>
            </a:r>
            <a:r>
              <a:rPr lang="es-ES" baseline="0" dirty="0" err="1" smtClean="0"/>
              <a:t>team</a:t>
            </a:r>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10</a:t>
            </a:fld>
            <a:endParaRPr lang="es-ES" dirty="0"/>
          </a:p>
        </p:txBody>
      </p:sp>
    </p:spTree>
    <p:extLst>
      <p:ext uri="{BB962C8B-B14F-4D97-AF65-F5344CB8AC3E}">
        <p14:creationId xmlns:p14="http://schemas.microsoft.com/office/powerpoint/2010/main" val="34939030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9132355F-BD63-49DC-A8A7-DCF26EE85E2A}" type="slidenum">
              <a:rPr lang="es-ES" smtClean="0"/>
              <a:t>11</a:t>
            </a:fld>
            <a:endParaRPr lang="es-ES" dirty="0"/>
          </a:p>
        </p:txBody>
      </p:sp>
    </p:spTree>
    <p:extLst>
      <p:ext uri="{BB962C8B-B14F-4D97-AF65-F5344CB8AC3E}">
        <p14:creationId xmlns:p14="http://schemas.microsoft.com/office/powerpoint/2010/main" val="189166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a:buFont typeface="Wingdings" panose="05000000000000000000" pitchFamily="2" charset="2"/>
              <a:buNone/>
            </a:pPr>
            <a:r>
              <a:rPr lang="es-ES" sz="3600" dirty="0" err="1" smtClean="0"/>
              <a:t>The</a:t>
            </a:r>
            <a:r>
              <a:rPr lang="es-ES" sz="3600" dirty="0" smtClean="0"/>
              <a:t> </a:t>
            </a:r>
            <a:r>
              <a:rPr lang="es-ES" sz="3600" dirty="0" err="1" smtClean="0"/>
              <a:t>course</a:t>
            </a:r>
            <a:r>
              <a:rPr lang="es-ES" sz="3600" dirty="0" smtClean="0"/>
              <a:t> </a:t>
            </a:r>
            <a:r>
              <a:rPr lang="es-ES" sz="3600" dirty="0" err="1" smtClean="0"/>
              <a:t>lasts</a:t>
            </a:r>
            <a:r>
              <a:rPr lang="es-ES" sz="3600" baseline="0" dirty="0" smtClean="0"/>
              <a:t> </a:t>
            </a:r>
            <a:r>
              <a:rPr lang="es-ES" sz="3600" b="1" baseline="0" dirty="0" err="1" smtClean="0"/>
              <a:t>eight</a:t>
            </a:r>
            <a:r>
              <a:rPr lang="es-ES" sz="3600" b="1" baseline="0" dirty="0" smtClean="0"/>
              <a:t> </a:t>
            </a:r>
            <a:r>
              <a:rPr lang="es-ES" sz="3600" b="1" baseline="0" dirty="0" err="1" smtClean="0"/>
              <a:t>weeks</a:t>
            </a:r>
            <a:endParaRPr lang="es-ES" sz="3600" b="1" baseline="0" dirty="0" smtClean="0"/>
          </a:p>
          <a:p>
            <a:pPr>
              <a:buFont typeface="Wingdings" panose="05000000000000000000" pitchFamily="2" charset="2"/>
              <a:buChar char="Ø"/>
            </a:pPr>
            <a:endParaRPr lang="es-ES" sz="1200" baseline="0" dirty="0" smtClean="0"/>
          </a:p>
          <a:p>
            <a:pPr>
              <a:buFont typeface="Wingdings" panose="05000000000000000000" pitchFamily="2" charset="2"/>
              <a:buChar char="Ø"/>
            </a:pPr>
            <a:r>
              <a:rPr lang="es-ES" sz="1200" dirty="0" err="1" smtClean="0"/>
              <a:t>Oriented</a:t>
            </a:r>
            <a:r>
              <a:rPr lang="es-ES" sz="1200" dirty="0" smtClean="0"/>
              <a:t> to </a:t>
            </a:r>
            <a:r>
              <a:rPr lang="es-ES" sz="1200" dirty="0" err="1" smtClean="0"/>
              <a:t>improve</a:t>
            </a:r>
            <a:r>
              <a:rPr lang="es-ES" sz="1200" dirty="0" smtClean="0"/>
              <a:t> </a:t>
            </a:r>
            <a:r>
              <a:rPr lang="es-ES" sz="1200" dirty="0" err="1" smtClean="0"/>
              <a:t>all</a:t>
            </a:r>
            <a:r>
              <a:rPr lang="es-ES" sz="1200" dirty="0" smtClean="0"/>
              <a:t> </a:t>
            </a:r>
            <a:r>
              <a:rPr lang="es-ES" sz="1200" dirty="0" err="1" smtClean="0"/>
              <a:t>skills</a:t>
            </a:r>
            <a:endParaRPr lang="es-ES" sz="1200" dirty="0" smtClean="0"/>
          </a:p>
          <a:p>
            <a:pPr>
              <a:buFont typeface="Wingdings" panose="05000000000000000000" pitchFamily="2" charset="2"/>
              <a:buNone/>
            </a:pPr>
            <a:endParaRPr lang="es-ES" sz="1200" dirty="0" smtClean="0"/>
          </a:p>
          <a:p>
            <a:pPr>
              <a:buFont typeface="Wingdings" panose="05000000000000000000" pitchFamily="2" charset="2"/>
              <a:buChar char="Ø"/>
            </a:pPr>
            <a:r>
              <a:rPr lang="es-ES" sz="1200" dirty="0" err="1" smtClean="0"/>
              <a:t>Enhance</a:t>
            </a:r>
            <a:r>
              <a:rPr lang="es-ES" sz="1200" dirty="0" smtClean="0"/>
              <a:t> </a:t>
            </a:r>
            <a:r>
              <a:rPr lang="es-ES" sz="1200" dirty="0" err="1" smtClean="0"/>
              <a:t>knowledge</a:t>
            </a:r>
            <a:r>
              <a:rPr lang="es-ES" sz="1200" dirty="0" smtClean="0"/>
              <a:t> of </a:t>
            </a:r>
            <a:r>
              <a:rPr lang="es-ES" sz="1200" dirty="0" err="1" smtClean="0"/>
              <a:t>language</a:t>
            </a:r>
            <a:endParaRPr lang="es-ES" sz="1200" dirty="0" smtClean="0"/>
          </a:p>
          <a:p>
            <a:pPr>
              <a:buFont typeface="Wingdings" panose="05000000000000000000" pitchFamily="2" charset="2"/>
              <a:buChar char="Ø"/>
            </a:pPr>
            <a:endParaRPr lang="es-ES" sz="1200" dirty="0" smtClean="0"/>
          </a:p>
          <a:p>
            <a:pPr>
              <a:buFont typeface="Wingdings" panose="05000000000000000000" pitchFamily="2" charset="2"/>
              <a:buChar char="Ø"/>
            </a:pPr>
            <a:r>
              <a:rPr lang="es-ES" sz="1200" dirty="0" err="1" smtClean="0">
                <a:solidFill>
                  <a:schemeClr val="accent2">
                    <a:lumMod val="50000"/>
                  </a:schemeClr>
                </a:solidFill>
              </a:rPr>
              <a:t>Improve</a:t>
            </a:r>
            <a:r>
              <a:rPr lang="es-ES" sz="1200" baseline="0" dirty="0" smtClean="0">
                <a:solidFill>
                  <a:schemeClr val="accent2">
                    <a:lumMod val="50000"/>
                  </a:schemeClr>
                </a:solidFill>
              </a:rPr>
              <a:t> </a:t>
            </a:r>
            <a:r>
              <a:rPr lang="es-ES" sz="1200" dirty="0" err="1" smtClean="0">
                <a:solidFill>
                  <a:schemeClr val="accent2">
                    <a:lumMod val="50000"/>
                  </a:schemeClr>
                </a:solidFill>
              </a:rPr>
              <a:t>Capabilities</a:t>
            </a:r>
            <a:r>
              <a:rPr lang="es-ES" sz="1200" dirty="0" smtClean="0">
                <a:solidFill>
                  <a:schemeClr val="accent2">
                    <a:lumMod val="50000"/>
                  </a:schemeClr>
                </a:solidFill>
              </a:rPr>
              <a:t> </a:t>
            </a:r>
          </a:p>
          <a:p>
            <a:pPr>
              <a:buFont typeface="Wingdings" panose="05000000000000000000" pitchFamily="2" charset="2"/>
              <a:buChar char="Ø"/>
            </a:pPr>
            <a:endParaRPr lang="es-ES" sz="1200" dirty="0" smtClean="0">
              <a:solidFill>
                <a:schemeClr val="accent2">
                  <a:lumMod val="50000"/>
                </a:schemeClr>
              </a:solidFill>
            </a:endParaRPr>
          </a:p>
          <a:p>
            <a:pPr>
              <a:buFont typeface="Wingdings" panose="05000000000000000000" pitchFamily="2" charset="2"/>
              <a:buChar char="Ø"/>
            </a:pPr>
            <a:r>
              <a:rPr lang="es-ES" sz="1200" dirty="0" err="1" smtClean="0"/>
              <a:t>Tackle</a:t>
            </a:r>
            <a:r>
              <a:rPr lang="es-ES" sz="1200" dirty="0" smtClean="0"/>
              <a:t> SLP </a:t>
            </a:r>
            <a:r>
              <a:rPr lang="es-ES" sz="1200" dirty="0" err="1" smtClean="0"/>
              <a:t>exam</a:t>
            </a:r>
            <a:r>
              <a:rPr lang="es-ES" sz="1200" dirty="0" smtClean="0"/>
              <a:t> – </a:t>
            </a:r>
            <a:r>
              <a:rPr lang="es-ES" sz="1200" dirty="0" err="1" smtClean="0"/>
              <a:t>providing</a:t>
            </a:r>
            <a:r>
              <a:rPr lang="es-ES" sz="1200" dirty="0" smtClean="0"/>
              <a:t> </a:t>
            </a:r>
            <a:r>
              <a:rPr lang="es-ES" sz="1200" dirty="0" err="1" smtClean="0"/>
              <a:t>students</a:t>
            </a:r>
            <a:r>
              <a:rPr lang="es-ES" sz="1200" dirty="0" smtClean="0"/>
              <a:t> </a:t>
            </a:r>
            <a:r>
              <a:rPr lang="es-ES" sz="1200" dirty="0" err="1" smtClean="0"/>
              <a:t>with</a:t>
            </a:r>
            <a:r>
              <a:rPr lang="es-ES" sz="1200" dirty="0" smtClean="0"/>
              <a:t> </a:t>
            </a:r>
            <a:r>
              <a:rPr lang="es-ES" sz="1200" dirty="0" err="1" smtClean="0"/>
              <a:t>the</a:t>
            </a:r>
            <a:r>
              <a:rPr lang="es-ES" sz="1200" dirty="0" smtClean="0"/>
              <a:t> </a:t>
            </a:r>
            <a:r>
              <a:rPr lang="es-ES" sz="1200" b="1" dirty="0" err="1" smtClean="0"/>
              <a:t>tools</a:t>
            </a:r>
            <a:r>
              <a:rPr lang="es-ES" sz="1200" dirty="0" smtClean="0"/>
              <a:t> </a:t>
            </a:r>
            <a:r>
              <a:rPr lang="es-ES" sz="1200" dirty="0" err="1" smtClean="0"/>
              <a:t>they</a:t>
            </a:r>
            <a:r>
              <a:rPr lang="es-ES" sz="1200" dirty="0" smtClean="0"/>
              <a:t> </a:t>
            </a:r>
            <a:r>
              <a:rPr lang="es-ES" sz="1200" dirty="0" err="1" smtClean="0"/>
              <a:t>need</a:t>
            </a:r>
            <a:r>
              <a:rPr lang="es-ES" sz="1200" dirty="0" smtClean="0"/>
              <a:t> </a:t>
            </a:r>
          </a:p>
          <a:p>
            <a:pPr marL="0" indent="0">
              <a:buNone/>
            </a:pPr>
            <a:endParaRPr lang="es-ES" sz="1100" dirty="0" smtClean="0"/>
          </a:p>
          <a:p>
            <a:pPr>
              <a:buFont typeface="Wingdings" panose="05000000000000000000" pitchFamily="2" charset="2"/>
              <a:buChar char="Ø"/>
            </a:pPr>
            <a:r>
              <a:rPr lang="es-ES" sz="1200" dirty="0" err="1" smtClean="0"/>
              <a:t>Course</a:t>
            </a:r>
            <a:r>
              <a:rPr lang="es-ES" sz="1200" dirty="0" smtClean="0"/>
              <a:t> </a:t>
            </a:r>
            <a:r>
              <a:rPr lang="es-ES" sz="1200" dirty="0" err="1" smtClean="0"/>
              <a:t>aimed</a:t>
            </a:r>
            <a:r>
              <a:rPr lang="es-ES" sz="1200" dirty="0" smtClean="0"/>
              <a:t> at </a:t>
            </a:r>
            <a:r>
              <a:rPr lang="es-ES" sz="1200" dirty="0" err="1" smtClean="0"/>
              <a:t>professional</a:t>
            </a:r>
            <a:r>
              <a:rPr lang="es-ES" sz="1200" dirty="0" smtClean="0"/>
              <a:t> </a:t>
            </a:r>
            <a:r>
              <a:rPr lang="es-ES" sz="1200" dirty="0" err="1" smtClean="0"/>
              <a:t>level</a:t>
            </a:r>
            <a:endParaRPr lang="es-ES" sz="1200" dirty="0" smtClean="0"/>
          </a:p>
          <a:p>
            <a:pPr>
              <a:buFont typeface="Wingdings" panose="05000000000000000000" pitchFamily="2" charset="2"/>
              <a:buChar char="Ø"/>
            </a:pPr>
            <a:endParaRPr lang="es-ES" sz="1200" dirty="0" smtClean="0"/>
          </a:p>
          <a:p>
            <a:pPr>
              <a:buFont typeface="Wingdings" panose="05000000000000000000" pitchFamily="2" charset="2"/>
              <a:buNone/>
            </a:pPr>
            <a:r>
              <a:rPr lang="es-ES" sz="1200" dirty="0" err="1" smtClean="0"/>
              <a:t>We</a:t>
            </a:r>
            <a:r>
              <a:rPr lang="es-ES" sz="1200" baseline="0" dirty="0" smtClean="0"/>
              <a:t> </a:t>
            </a:r>
            <a:r>
              <a:rPr lang="es-ES" sz="1200" baseline="0" dirty="0" err="1" smtClean="0"/>
              <a:t>have</a:t>
            </a:r>
            <a:r>
              <a:rPr lang="es-ES" sz="1200" baseline="0" dirty="0" smtClean="0"/>
              <a:t> </a:t>
            </a:r>
            <a:r>
              <a:rPr lang="es-ES" sz="1200" baseline="0" dirty="0" err="1" smtClean="0"/>
              <a:t>this</a:t>
            </a:r>
            <a:r>
              <a:rPr lang="es-ES" sz="1200" baseline="0" dirty="0" smtClean="0"/>
              <a:t> </a:t>
            </a:r>
            <a:r>
              <a:rPr lang="es-ES" sz="1200" baseline="0" dirty="0" err="1" smtClean="0"/>
              <a:t>course</a:t>
            </a:r>
            <a:r>
              <a:rPr lang="es-ES" sz="1200" baseline="0" dirty="0" smtClean="0"/>
              <a:t> in</a:t>
            </a:r>
            <a:r>
              <a:rPr lang="es-ES" sz="1200" b="1" baseline="0" dirty="0" smtClean="0"/>
              <a:t> French </a:t>
            </a:r>
            <a:r>
              <a:rPr lang="es-ES" sz="1200" baseline="0" dirty="0" err="1" smtClean="0"/>
              <a:t>also</a:t>
            </a:r>
            <a:r>
              <a:rPr lang="es-ES" sz="1200" baseline="0" dirty="0" smtClean="0"/>
              <a:t>, </a:t>
            </a:r>
            <a:r>
              <a:rPr lang="es-ES" sz="1200" baseline="0" dirty="0" err="1" smtClean="0"/>
              <a:t>their</a:t>
            </a:r>
            <a:r>
              <a:rPr lang="es-ES" sz="1200" baseline="0" dirty="0" smtClean="0"/>
              <a:t> </a:t>
            </a:r>
            <a:r>
              <a:rPr lang="es-ES" sz="1200" baseline="0" dirty="0" err="1" smtClean="0"/>
              <a:t>teachers</a:t>
            </a:r>
            <a:r>
              <a:rPr lang="es-ES" sz="1200" baseline="0" dirty="0" smtClean="0"/>
              <a:t> are </a:t>
            </a:r>
            <a:r>
              <a:rPr lang="es-ES" sz="1200" baseline="0" dirty="0" err="1" smtClean="0"/>
              <a:t>following</a:t>
            </a:r>
            <a:r>
              <a:rPr lang="es-ES" sz="1200" baseline="0" dirty="0" smtClean="0"/>
              <a:t>  </a:t>
            </a:r>
            <a:r>
              <a:rPr lang="es-ES" sz="1200" baseline="0" dirty="0" err="1" smtClean="0"/>
              <a:t>the</a:t>
            </a:r>
            <a:r>
              <a:rPr lang="es-ES" sz="1200" baseline="0" dirty="0" smtClean="0"/>
              <a:t> </a:t>
            </a:r>
            <a:r>
              <a:rPr lang="es-ES" sz="1200" baseline="0" dirty="0" err="1" smtClean="0"/>
              <a:t>same</a:t>
            </a:r>
            <a:r>
              <a:rPr lang="es-ES" sz="1200" baseline="0" dirty="0" smtClean="0"/>
              <a:t> </a:t>
            </a:r>
            <a:r>
              <a:rPr lang="es-ES" sz="1200" baseline="0" dirty="0" err="1" smtClean="0"/>
              <a:t>method</a:t>
            </a:r>
            <a:r>
              <a:rPr lang="es-ES" sz="1200" baseline="0" dirty="0" smtClean="0"/>
              <a:t>.</a:t>
            </a:r>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2</a:t>
            </a:fld>
            <a:endParaRPr lang="es-ES" dirty="0"/>
          </a:p>
        </p:txBody>
      </p:sp>
    </p:spTree>
    <p:extLst>
      <p:ext uri="{BB962C8B-B14F-4D97-AF65-F5344CB8AC3E}">
        <p14:creationId xmlns:p14="http://schemas.microsoft.com/office/powerpoint/2010/main" val="332544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sz="2000" b="1" dirty="0" err="1" smtClean="0"/>
              <a:t>This</a:t>
            </a:r>
            <a:r>
              <a:rPr lang="es-ES" sz="2000" b="1" dirty="0" smtClean="0"/>
              <a:t> </a:t>
            </a:r>
            <a:r>
              <a:rPr lang="es-ES" sz="2000" b="1" dirty="0" err="1" smtClean="0"/>
              <a:t>is</a:t>
            </a:r>
            <a:r>
              <a:rPr lang="es-ES" sz="2000" b="1" dirty="0" smtClean="0"/>
              <a:t> </a:t>
            </a:r>
            <a:r>
              <a:rPr lang="es-ES" sz="2000" b="1" dirty="0" err="1" smtClean="0"/>
              <a:t>the</a:t>
            </a:r>
            <a:r>
              <a:rPr lang="es-ES" sz="2000" b="1" dirty="0" smtClean="0"/>
              <a:t> </a:t>
            </a:r>
            <a:r>
              <a:rPr lang="es-ES" sz="2000" b="1" dirty="0" err="1" smtClean="0"/>
              <a:t>index</a:t>
            </a:r>
            <a:r>
              <a:rPr lang="es-ES" sz="2000" b="1" baseline="0" dirty="0" smtClean="0"/>
              <a:t> of </a:t>
            </a:r>
            <a:r>
              <a:rPr lang="es-ES" sz="2000" b="1" baseline="0" dirty="0" err="1" smtClean="0"/>
              <a:t>my</a:t>
            </a:r>
            <a:r>
              <a:rPr lang="es-ES" sz="2000" b="1" baseline="0" dirty="0" smtClean="0"/>
              <a:t> </a:t>
            </a:r>
            <a:r>
              <a:rPr lang="es-ES" sz="2000" b="1" baseline="0" dirty="0" err="1" smtClean="0"/>
              <a:t>presentation</a:t>
            </a:r>
            <a:r>
              <a:rPr lang="es-ES" sz="2000" b="1" baseline="0" dirty="0" smtClean="0"/>
              <a:t>.</a:t>
            </a:r>
          </a:p>
          <a:p>
            <a:endParaRPr lang="es-ES" sz="2000" b="1" dirty="0" smtClean="0"/>
          </a:p>
          <a:p>
            <a:r>
              <a:rPr lang="es-ES" sz="1200" dirty="0" err="1" smtClean="0"/>
              <a:t>Structure</a:t>
            </a:r>
            <a:r>
              <a:rPr lang="es-ES" sz="1200" dirty="0" smtClean="0"/>
              <a:t> of </a:t>
            </a:r>
            <a:r>
              <a:rPr lang="es-ES" sz="1200" dirty="0" err="1" smtClean="0"/>
              <a:t>the</a:t>
            </a:r>
            <a:r>
              <a:rPr lang="es-ES" sz="1200" dirty="0" smtClean="0"/>
              <a:t> </a:t>
            </a:r>
            <a:r>
              <a:rPr lang="es-ES" sz="1200" dirty="0" err="1" smtClean="0"/>
              <a:t>course</a:t>
            </a:r>
            <a:endParaRPr lang="es-ES" sz="1200" dirty="0" smtClean="0"/>
          </a:p>
          <a:p>
            <a:endParaRPr lang="es-ES" sz="1200" dirty="0" smtClean="0"/>
          </a:p>
          <a:p>
            <a:r>
              <a:rPr lang="es-ES" sz="1200" dirty="0" err="1" smtClean="0"/>
              <a:t>Selection</a:t>
            </a:r>
            <a:r>
              <a:rPr lang="es-ES" sz="1200" dirty="0" smtClean="0"/>
              <a:t> </a:t>
            </a:r>
            <a:r>
              <a:rPr lang="es-ES" sz="1200" dirty="0" err="1" smtClean="0"/>
              <a:t>process</a:t>
            </a:r>
            <a:r>
              <a:rPr lang="es-ES" sz="1200" dirty="0" smtClean="0"/>
              <a:t> and </a:t>
            </a:r>
            <a:r>
              <a:rPr lang="es-ES" sz="1200" dirty="0" err="1" smtClean="0"/>
              <a:t>tests</a:t>
            </a:r>
            <a:endParaRPr lang="es-ES" sz="1200" dirty="0" smtClean="0"/>
          </a:p>
          <a:p>
            <a:endParaRPr lang="es-ES" sz="1200" dirty="0" smtClean="0"/>
          </a:p>
          <a:p>
            <a:r>
              <a:rPr lang="es-ES" sz="1200" dirty="0" err="1" smtClean="0"/>
              <a:t>Programme</a:t>
            </a:r>
            <a:r>
              <a:rPr lang="es-ES" sz="1200" dirty="0" smtClean="0"/>
              <a:t> of </a:t>
            </a:r>
            <a:r>
              <a:rPr lang="es-ES" sz="1200" dirty="0" err="1" smtClean="0"/>
              <a:t>the</a:t>
            </a:r>
            <a:r>
              <a:rPr lang="es-ES" sz="1200" dirty="0" smtClean="0"/>
              <a:t> </a:t>
            </a:r>
            <a:r>
              <a:rPr lang="es-ES" sz="1200" dirty="0" err="1" smtClean="0"/>
              <a:t>course</a:t>
            </a:r>
            <a:endParaRPr lang="es-ES" sz="1200" dirty="0" smtClean="0"/>
          </a:p>
          <a:p>
            <a:endParaRPr lang="es-ES" sz="1200" dirty="0" smtClean="0"/>
          </a:p>
          <a:p>
            <a:r>
              <a:rPr lang="es-ES" sz="1200" dirty="0" err="1" smtClean="0"/>
              <a:t>The</a:t>
            </a:r>
            <a:r>
              <a:rPr lang="es-ES" sz="1200" dirty="0" smtClean="0"/>
              <a:t> WIKI (</a:t>
            </a:r>
            <a:r>
              <a:rPr lang="es-ES" sz="1200" dirty="0" err="1" smtClean="0"/>
              <a:t>Wikispaces</a:t>
            </a:r>
            <a:r>
              <a:rPr lang="es-ES" sz="1200" dirty="0" smtClean="0"/>
              <a:t> – Internet </a:t>
            </a:r>
            <a:r>
              <a:rPr lang="es-ES" sz="1200" dirty="0" err="1" smtClean="0"/>
              <a:t>site</a:t>
            </a:r>
            <a:r>
              <a:rPr lang="es-ES" sz="1200" dirty="0" smtClean="0"/>
              <a:t> </a:t>
            </a:r>
            <a:r>
              <a:rPr lang="es-ES" sz="1200" dirty="0" err="1" smtClean="0"/>
              <a:t>for</a:t>
            </a:r>
            <a:r>
              <a:rPr lang="es-ES" sz="1200" dirty="0" smtClean="0"/>
              <a:t> </a:t>
            </a:r>
            <a:r>
              <a:rPr lang="es-ES" sz="1200" dirty="0" err="1" smtClean="0"/>
              <a:t>educatyional</a:t>
            </a:r>
            <a:r>
              <a:rPr lang="es-ES" sz="1200" baseline="0" dirty="0" smtClean="0"/>
              <a:t> </a:t>
            </a:r>
            <a:r>
              <a:rPr lang="es-ES" sz="1200" baseline="0" dirty="0" err="1" smtClean="0"/>
              <a:t>purposes</a:t>
            </a:r>
            <a:r>
              <a:rPr lang="es-ES" sz="1200" baseline="0" dirty="0" smtClean="0"/>
              <a:t>)</a:t>
            </a:r>
            <a:endParaRPr lang="es-ES" sz="1200" dirty="0" smtClean="0"/>
          </a:p>
          <a:p>
            <a:endParaRPr lang="es-ES" sz="1200" dirty="0" smtClean="0"/>
          </a:p>
          <a:p>
            <a:r>
              <a:rPr lang="es-ES" sz="1200" dirty="0" smtClean="0"/>
              <a:t>Final </a:t>
            </a:r>
            <a:r>
              <a:rPr lang="es-ES" sz="1200" dirty="0" err="1" smtClean="0"/>
              <a:t>aspects</a:t>
            </a:r>
            <a:endParaRPr lang="es-ES" sz="1200" dirty="0" smtClean="0"/>
          </a:p>
          <a:p>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3</a:t>
            </a:fld>
            <a:endParaRPr lang="es-ES" dirty="0"/>
          </a:p>
        </p:txBody>
      </p:sp>
    </p:spTree>
    <p:extLst>
      <p:ext uri="{BB962C8B-B14F-4D97-AF65-F5344CB8AC3E}">
        <p14:creationId xmlns:p14="http://schemas.microsoft.com/office/powerpoint/2010/main" val="22049487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b="1" dirty="0" smtClean="0"/>
          </a:p>
          <a:p>
            <a:r>
              <a:rPr lang="es-ES" b="1" dirty="0" err="1" smtClean="0"/>
              <a:t>We</a:t>
            </a:r>
            <a:r>
              <a:rPr lang="es-ES" b="1" baseline="0" dirty="0" smtClean="0"/>
              <a:t> </a:t>
            </a:r>
            <a:r>
              <a:rPr lang="es-ES" b="1" baseline="0" dirty="0" err="1" smtClean="0"/>
              <a:t>have</a:t>
            </a:r>
            <a:r>
              <a:rPr lang="es-ES" b="1" baseline="0" dirty="0" smtClean="0"/>
              <a:t> </a:t>
            </a:r>
            <a:r>
              <a:rPr lang="es-ES" b="1" baseline="0" dirty="0" err="1" smtClean="0"/>
              <a:t>three</a:t>
            </a:r>
            <a:r>
              <a:rPr lang="es-ES" b="1" baseline="0" dirty="0" smtClean="0"/>
              <a:t> </a:t>
            </a:r>
            <a:r>
              <a:rPr lang="es-ES" b="1" baseline="0" dirty="0" err="1" smtClean="0"/>
              <a:t>main</a:t>
            </a:r>
            <a:r>
              <a:rPr lang="es-ES" b="1" baseline="0" dirty="0" smtClean="0"/>
              <a:t> </a:t>
            </a:r>
            <a:r>
              <a:rPr lang="es-ES" b="1" baseline="0" dirty="0" err="1" smtClean="0"/>
              <a:t>pillars</a:t>
            </a:r>
            <a:r>
              <a:rPr lang="es-ES" b="1" baseline="0" dirty="0" smtClean="0"/>
              <a:t> </a:t>
            </a:r>
            <a:r>
              <a:rPr lang="es-ES" b="1" baseline="0" dirty="0" err="1" smtClean="0"/>
              <a:t>that</a:t>
            </a:r>
            <a:r>
              <a:rPr lang="es-ES" b="1" baseline="0" dirty="0" smtClean="0"/>
              <a:t> are </a:t>
            </a:r>
            <a:r>
              <a:rPr lang="es-ES" b="1" baseline="0" dirty="0" err="1" smtClean="0"/>
              <a:t>interwoven</a:t>
            </a:r>
            <a:endParaRPr lang="es-ES" b="1" baseline="0" dirty="0" smtClean="0"/>
          </a:p>
          <a:p>
            <a:endParaRPr lang="es-ES" b="1" baseline="0" dirty="0" smtClean="0"/>
          </a:p>
          <a:p>
            <a:r>
              <a:rPr lang="es-ES" b="1" baseline="0" dirty="0" err="1" smtClean="0"/>
              <a:t>The</a:t>
            </a:r>
            <a:r>
              <a:rPr lang="es-ES" b="1" baseline="0" dirty="0" smtClean="0"/>
              <a:t> </a:t>
            </a:r>
            <a:r>
              <a:rPr lang="es-ES" b="1" baseline="0" dirty="0" err="1" smtClean="0"/>
              <a:t>Germanic</a:t>
            </a:r>
            <a:r>
              <a:rPr lang="es-ES" b="1" baseline="0" dirty="0" smtClean="0"/>
              <a:t> </a:t>
            </a:r>
            <a:r>
              <a:rPr lang="es-ES" b="1" baseline="0" dirty="0" err="1" smtClean="0"/>
              <a:t>Language</a:t>
            </a:r>
            <a:r>
              <a:rPr lang="es-ES" b="1" baseline="0" dirty="0" smtClean="0"/>
              <a:t> </a:t>
            </a:r>
            <a:r>
              <a:rPr lang="es-ES" b="1" baseline="0" dirty="0" err="1" smtClean="0"/>
              <a:t>Deptm</a:t>
            </a:r>
            <a:r>
              <a:rPr lang="es-ES" b="1" baseline="0" dirty="0" smtClean="0"/>
              <a:t>.</a:t>
            </a:r>
          </a:p>
          <a:p>
            <a:r>
              <a:rPr lang="es-ES" b="0" baseline="0" dirty="0" err="1" smtClean="0"/>
              <a:t>Academic</a:t>
            </a:r>
            <a:r>
              <a:rPr lang="es-ES" b="0" baseline="0" dirty="0" smtClean="0"/>
              <a:t> </a:t>
            </a:r>
            <a:r>
              <a:rPr lang="es-ES" b="0" baseline="0" dirty="0" err="1" smtClean="0"/>
              <a:t>aspects</a:t>
            </a:r>
            <a:r>
              <a:rPr lang="es-ES" b="0" baseline="0" dirty="0" smtClean="0"/>
              <a:t> are </a:t>
            </a:r>
            <a:r>
              <a:rPr lang="es-ES" b="0" baseline="0" dirty="0" err="1" smtClean="0"/>
              <a:t>important</a:t>
            </a:r>
            <a:r>
              <a:rPr lang="es-ES" b="0" baseline="0" dirty="0" smtClean="0"/>
              <a:t>, </a:t>
            </a:r>
            <a:r>
              <a:rPr lang="es-ES" b="0" baseline="0" dirty="0" err="1" smtClean="0"/>
              <a:t>but</a:t>
            </a:r>
            <a:r>
              <a:rPr lang="es-ES" b="0" baseline="0" dirty="0" smtClean="0"/>
              <a:t> </a:t>
            </a:r>
            <a:r>
              <a:rPr lang="es-ES" b="0" baseline="0" dirty="0" err="1" smtClean="0"/>
              <a:t>also</a:t>
            </a:r>
            <a:r>
              <a:rPr lang="es-ES" b="0" baseline="0" dirty="0" smtClean="0"/>
              <a:t> </a:t>
            </a:r>
            <a:r>
              <a:rPr lang="es-ES" b="0" baseline="0" dirty="0" err="1" smtClean="0"/>
              <a:t>the</a:t>
            </a:r>
            <a:r>
              <a:rPr lang="es-ES" b="0" baseline="0" dirty="0" smtClean="0"/>
              <a:t> </a:t>
            </a:r>
            <a:r>
              <a:rPr lang="es-ES" b="0" baseline="0" dirty="0" err="1" smtClean="0"/>
              <a:t>well</a:t>
            </a:r>
            <a:r>
              <a:rPr lang="es-ES" b="0" baseline="0" dirty="0" smtClean="0"/>
              <a:t> </a:t>
            </a:r>
            <a:r>
              <a:rPr lang="es-ES" b="0" baseline="0" dirty="0" err="1" smtClean="0"/>
              <a:t>being</a:t>
            </a:r>
            <a:r>
              <a:rPr lang="es-ES" b="0" baseline="0" dirty="0" smtClean="0"/>
              <a:t> of </a:t>
            </a:r>
            <a:r>
              <a:rPr lang="es-ES" b="0" baseline="0" dirty="0" err="1" smtClean="0"/>
              <a:t>the</a:t>
            </a:r>
            <a:r>
              <a:rPr lang="es-ES" b="0" baseline="0" dirty="0" smtClean="0"/>
              <a:t> </a:t>
            </a:r>
            <a:r>
              <a:rPr lang="es-ES" b="0" baseline="0" dirty="0" err="1" smtClean="0"/>
              <a:t>student</a:t>
            </a:r>
            <a:r>
              <a:rPr lang="es-ES" b="0" baseline="0" dirty="0" smtClean="0"/>
              <a:t>.</a:t>
            </a:r>
          </a:p>
          <a:p>
            <a:r>
              <a:rPr lang="es-ES" b="0" baseline="0" dirty="0" smtClean="0"/>
              <a:t>2 </a:t>
            </a:r>
            <a:r>
              <a:rPr lang="es-ES" b="0" baseline="0" dirty="0" err="1" smtClean="0"/>
              <a:t>philologists</a:t>
            </a:r>
            <a:r>
              <a:rPr lang="es-ES" b="0" baseline="0" dirty="0" smtClean="0"/>
              <a:t>, </a:t>
            </a:r>
            <a:r>
              <a:rPr lang="es-ES" b="0" baseline="0" dirty="0" err="1" smtClean="0"/>
              <a:t>have</a:t>
            </a:r>
            <a:r>
              <a:rPr lang="es-ES" b="0" baseline="0" dirty="0" smtClean="0"/>
              <a:t> </a:t>
            </a:r>
            <a:r>
              <a:rPr lang="es-ES" b="0" baseline="0" dirty="0" err="1" smtClean="0"/>
              <a:t>their</a:t>
            </a:r>
            <a:r>
              <a:rPr lang="es-ES" b="0" baseline="0" dirty="0" smtClean="0"/>
              <a:t> </a:t>
            </a:r>
            <a:r>
              <a:rPr lang="es-ES" b="0" baseline="0" dirty="0" err="1" smtClean="0"/>
              <a:t>lessons</a:t>
            </a:r>
            <a:r>
              <a:rPr lang="es-ES" b="0" baseline="0" dirty="0" smtClean="0"/>
              <a:t> and control performance of </a:t>
            </a:r>
            <a:r>
              <a:rPr lang="es-ES" b="0" baseline="0" dirty="0" err="1" smtClean="0"/>
              <a:t>students</a:t>
            </a:r>
            <a:r>
              <a:rPr lang="es-ES" b="0" baseline="0" dirty="0" smtClean="0"/>
              <a:t> in </a:t>
            </a:r>
            <a:r>
              <a:rPr lang="es-ES" b="0" baseline="0" dirty="0" err="1" smtClean="0"/>
              <a:t>Wr</a:t>
            </a:r>
            <a:r>
              <a:rPr lang="es-ES" b="0" baseline="0" dirty="0" smtClean="0"/>
              <a:t> and </a:t>
            </a:r>
            <a:r>
              <a:rPr lang="es-ES" b="0" baseline="0" dirty="0" err="1" smtClean="0"/>
              <a:t>Sp</a:t>
            </a:r>
            <a:endParaRPr lang="es-ES" b="0" dirty="0" smtClean="0"/>
          </a:p>
          <a:p>
            <a:endParaRPr lang="es-ES" b="1" dirty="0" smtClean="0"/>
          </a:p>
          <a:p>
            <a:r>
              <a:rPr lang="es-ES" b="1" dirty="0" err="1" smtClean="0"/>
              <a:t>The</a:t>
            </a:r>
            <a:r>
              <a:rPr lang="es-ES" b="1" dirty="0" smtClean="0"/>
              <a:t> </a:t>
            </a:r>
            <a:r>
              <a:rPr lang="es-ES" b="1" dirty="0" err="1" smtClean="0"/>
              <a:t>Language</a:t>
            </a:r>
            <a:r>
              <a:rPr lang="es-ES" b="1" dirty="0" smtClean="0"/>
              <a:t> </a:t>
            </a:r>
            <a:r>
              <a:rPr lang="es-ES" b="1" dirty="0" err="1" smtClean="0"/>
              <a:t>Academy</a:t>
            </a:r>
            <a:r>
              <a:rPr lang="es-ES" b="1" dirty="0" smtClean="0"/>
              <a:t> &gt; </a:t>
            </a:r>
            <a:r>
              <a:rPr lang="es-ES" b="1" dirty="0" err="1" smtClean="0"/>
              <a:t>Outsourced</a:t>
            </a:r>
            <a:r>
              <a:rPr lang="es-ES" b="1" baseline="0" dirty="0" smtClean="0"/>
              <a:t> </a:t>
            </a:r>
            <a:r>
              <a:rPr lang="es-ES" b="1" baseline="0" dirty="0" err="1" smtClean="0"/>
              <a:t>lack</a:t>
            </a:r>
            <a:r>
              <a:rPr lang="es-ES" b="1" baseline="0" dirty="0" smtClean="0"/>
              <a:t> of </a:t>
            </a:r>
            <a:r>
              <a:rPr lang="es-ES" b="1" baseline="0" dirty="0" err="1" smtClean="0"/>
              <a:t>personnel</a:t>
            </a:r>
            <a:endParaRPr lang="es-ES" b="1" baseline="0" dirty="0" smtClean="0"/>
          </a:p>
          <a:p>
            <a:r>
              <a:rPr lang="es-ES" b="1" dirty="0" smtClean="0"/>
              <a:t> </a:t>
            </a:r>
            <a:r>
              <a:rPr lang="es-ES" dirty="0" err="1" smtClean="0"/>
              <a:t>provides</a:t>
            </a:r>
            <a:r>
              <a:rPr lang="es-ES" dirty="0" smtClean="0"/>
              <a:t> 3 </a:t>
            </a:r>
            <a:r>
              <a:rPr lang="es-ES" b="1" dirty="0" err="1" smtClean="0"/>
              <a:t>highly</a:t>
            </a:r>
            <a:r>
              <a:rPr lang="es-ES" b="1" baseline="0" dirty="0" smtClean="0"/>
              <a:t> </a:t>
            </a:r>
            <a:r>
              <a:rPr lang="es-ES" b="1" dirty="0" err="1" smtClean="0"/>
              <a:t>experecienced</a:t>
            </a:r>
            <a:r>
              <a:rPr lang="es-ES" b="1" dirty="0" smtClean="0"/>
              <a:t> </a:t>
            </a:r>
            <a:r>
              <a:rPr lang="es-ES" dirty="0" err="1" smtClean="0"/>
              <a:t>teachers</a:t>
            </a:r>
            <a:r>
              <a:rPr lang="es-ES" dirty="0" smtClean="0"/>
              <a:t>.</a:t>
            </a:r>
          </a:p>
          <a:p>
            <a:r>
              <a:rPr lang="es-ES" dirty="0" smtClean="0"/>
              <a:t>1</a:t>
            </a:r>
            <a:r>
              <a:rPr lang="es-ES" baseline="0" dirty="0" smtClean="0"/>
              <a:t> </a:t>
            </a:r>
            <a:r>
              <a:rPr lang="es-ES" dirty="0" smtClean="0"/>
              <a:t>British,</a:t>
            </a:r>
            <a:r>
              <a:rPr lang="es-ES" baseline="0" dirty="0" smtClean="0"/>
              <a:t> 1 American and 1 </a:t>
            </a:r>
            <a:r>
              <a:rPr lang="es-ES" baseline="0" dirty="0" err="1" smtClean="0"/>
              <a:t>Spanish</a:t>
            </a:r>
            <a:r>
              <a:rPr lang="es-ES" baseline="0" dirty="0" smtClean="0"/>
              <a:t>, </a:t>
            </a:r>
            <a:r>
              <a:rPr lang="es-ES" baseline="0" dirty="0" err="1" smtClean="0"/>
              <a:t>all</a:t>
            </a:r>
            <a:r>
              <a:rPr lang="es-ES" baseline="0" dirty="0" smtClean="0"/>
              <a:t> </a:t>
            </a:r>
            <a:r>
              <a:rPr lang="es-ES" baseline="0" dirty="0" err="1" smtClean="0"/>
              <a:t>highly</a:t>
            </a:r>
            <a:r>
              <a:rPr lang="es-ES" baseline="0" dirty="0" smtClean="0"/>
              <a:t> </a:t>
            </a:r>
            <a:r>
              <a:rPr lang="es-ES" baseline="0" dirty="0" err="1" smtClean="0"/>
              <a:t>qualified</a:t>
            </a:r>
            <a:r>
              <a:rPr lang="es-ES" baseline="0" dirty="0" smtClean="0"/>
              <a:t>.</a:t>
            </a:r>
          </a:p>
          <a:p>
            <a:endParaRPr lang="es-ES" dirty="0" smtClean="0"/>
          </a:p>
          <a:p>
            <a:r>
              <a:rPr lang="es-ES" dirty="0" smtClean="0"/>
              <a:t>1 </a:t>
            </a:r>
            <a:r>
              <a:rPr lang="es-ES" dirty="0" err="1" smtClean="0"/>
              <a:t>teacher</a:t>
            </a:r>
            <a:r>
              <a:rPr lang="es-ES" baseline="0" dirty="0" smtClean="0"/>
              <a:t> </a:t>
            </a:r>
            <a:r>
              <a:rPr lang="es-ES" baseline="0" dirty="0" err="1" smtClean="0"/>
              <a:t>is</a:t>
            </a:r>
            <a:r>
              <a:rPr lang="es-ES" baseline="0" dirty="0" smtClean="0"/>
              <a:t> more </a:t>
            </a:r>
            <a:r>
              <a:rPr lang="es-ES" baseline="0" dirty="0" err="1" smtClean="0"/>
              <a:t>focused</a:t>
            </a:r>
            <a:r>
              <a:rPr lang="es-ES" baseline="0" dirty="0" smtClean="0"/>
              <a:t> </a:t>
            </a:r>
            <a:r>
              <a:rPr lang="es-ES" baseline="0" dirty="0" err="1" smtClean="0"/>
              <a:t>on</a:t>
            </a:r>
            <a:r>
              <a:rPr lang="es-ES" baseline="0" dirty="0" smtClean="0"/>
              <a:t> </a:t>
            </a:r>
            <a:r>
              <a:rPr lang="es-ES" baseline="0" dirty="0" err="1" smtClean="0"/>
              <a:t>improving</a:t>
            </a:r>
            <a:r>
              <a:rPr lang="es-ES" baseline="0" dirty="0" smtClean="0"/>
              <a:t> </a:t>
            </a:r>
            <a:r>
              <a:rPr lang="es-ES" baseline="0" dirty="0" err="1" smtClean="0"/>
              <a:t>language</a:t>
            </a:r>
            <a:r>
              <a:rPr lang="es-ES" baseline="0" dirty="0" smtClean="0"/>
              <a:t> </a:t>
            </a:r>
            <a:r>
              <a:rPr lang="es-ES" baseline="0" dirty="0" err="1" smtClean="0"/>
              <a:t>knoledge</a:t>
            </a:r>
            <a:r>
              <a:rPr lang="es-ES" baseline="0" dirty="0" smtClean="0"/>
              <a:t> </a:t>
            </a:r>
            <a:r>
              <a:rPr lang="es-ES" baseline="0" dirty="0" err="1" smtClean="0"/>
              <a:t>using</a:t>
            </a:r>
            <a:r>
              <a:rPr lang="es-ES" baseline="0" dirty="0" smtClean="0"/>
              <a:t> </a:t>
            </a:r>
            <a:r>
              <a:rPr lang="es-ES" baseline="0" dirty="0" err="1" smtClean="0"/>
              <a:t>materials</a:t>
            </a:r>
            <a:r>
              <a:rPr lang="es-ES" baseline="0" dirty="0" smtClean="0"/>
              <a:t> </a:t>
            </a:r>
            <a:r>
              <a:rPr lang="es-ES" baseline="0" dirty="0" err="1" smtClean="0"/>
              <a:t>from</a:t>
            </a:r>
            <a:r>
              <a:rPr lang="es-ES" baseline="0" dirty="0" smtClean="0"/>
              <a:t> </a:t>
            </a:r>
            <a:r>
              <a:rPr lang="es-ES" baseline="0" dirty="0" err="1" smtClean="0"/>
              <a:t>different</a:t>
            </a:r>
            <a:r>
              <a:rPr lang="es-ES" baseline="0" dirty="0" smtClean="0"/>
              <a:t> </a:t>
            </a:r>
            <a:r>
              <a:rPr lang="es-ES" baseline="0" dirty="0" err="1" smtClean="0"/>
              <a:t>sources</a:t>
            </a:r>
            <a:r>
              <a:rPr lang="es-ES" baseline="0" dirty="0" smtClean="0"/>
              <a:t> and a </a:t>
            </a:r>
            <a:r>
              <a:rPr lang="es-ES" baseline="0" dirty="0" err="1" smtClean="0"/>
              <a:t>coursebook</a:t>
            </a:r>
            <a:endParaRPr lang="es-ES" baseline="0" dirty="0" smtClean="0"/>
          </a:p>
          <a:p>
            <a:endParaRPr lang="es-ES" baseline="0" dirty="0" smtClean="0"/>
          </a:p>
          <a:p>
            <a:r>
              <a:rPr lang="es-ES" baseline="0" dirty="0" err="1" smtClean="0"/>
              <a:t>The</a:t>
            </a:r>
            <a:r>
              <a:rPr lang="es-ES" baseline="0" dirty="0" smtClean="0"/>
              <a:t> </a:t>
            </a:r>
            <a:r>
              <a:rPr lang="es-ES" baseline="0" dirty="0" err="1" smtClean="0"/>
              <a:t>other</a:t>
            </a:r>
            <a:r>
              <a:rPr lang="es-ES" baseline="0" dirty="0" smtClean="0"/>
              <a:t> </a:t>
            </a:r>
            <a:r>
              <a:rPr lang="es-ES" baseline="0" dirty="0" err="1" smtClean="0"/>
              <a:t>teacher</a:t>
            </a:r>
            <a:r>
              <a:rPr lang="es-ES" baseline="0" dirty="0" smtClean="0"/>
              <a:t> </a:t>
            </a:r>
            <a:r>
              <a:rPr lang="es-ES" baseline="0" dirty="0" err="1" smtClean="0"/>
              <a:t>does</a:t>
            </a:r>
            <a:r>
              <a:rPr lang="es-ES" baseline="0" dirty="0" smtClean="0"/>
              <a:t> more SLP </a:t>
            </a:r>
            <a:r>
              <a:rPr lang="es-ES" baseline="0" dirty="0" err="1" smtClean="0"/>
              <a:t>oriented</a:t>
            </a:r>
            <a:r>
              <a:rPr lang="es-ES" baseline="0" dirty="0" smtClean="0"/>
              <a:t> </a:t>
            </a:r>
            <a:r>
              <a:rPr lang="es-ES" baseline="0" dirty="0" err="1" smtClean="0"/>
              <a:t>activities</a:t>
            </a:r>
            <a:r>
              <a:rPr lang="es-ES" baseline="0" dirty="0" smtClean="0"/>
              <a:t>. (</a:t>
            </a:r>
            <a:r>
              <a:rPr lang="es-ES" baseline="0" dirty="0" err="1" smtClean="0"/>
              <a:t>Not</a:t>
            </a:r>
            <a:r>
              <a:rPr lang="es-ES" baseline="0" dirty="0" smtClean="0"/>
              <a:t> </a:t>
            </a:r>
            <a:r>
              <a:rPr lang="es-ES" baseline="0" dirty="0" err="1" smtClean="0"/>
              <a:t>tests</a:t>
            </a:r>
            <a:r>
              <a:rPr lang="es-ES" baseline="0" dirty="0" smtClean="0"/>
              <a:t>, </a:t>
            </a:r>
            <a:r>
              <a:rPr lang="es-ES" baseline="0" dirty="0" err="1" smtClean="0"/>
              <a:t>but</a:t>
            </a:r>
            <a:r>
              <a:rPr lang="es-ES" baseline="0" dirty="0" smtClean="0"/>
              <a:t> </a:t>
            </a:r>
            <a:r>
              <a:rPr lang="es-ES" baseline="0" dirty="0" err="1" smtClean="0"/>
              <a:t>acquiring</a:t>
            </a:r>
            <a:r>
              <a:rPr lang="es-ES" baseline="0" dirty="0" smtClean="0"/>
              <a:t> </a:t>
            </a:r>
            <a:r>
              <a:rPr lang="es-ES" baseline="0" dirty="0" err="1" smtClean="0"/>
              <a:t>the</a:t>
            </a:r>
            <a:r>
              <a:rPr lang="es-ES" baseline="0" dirty="0" smtClean="0"/>
              <a:t> </a:t>
            </a:r>
            <a:r>
              <a:rPr lang="es-ES" baseline="0" dirty="0" err="1" smtClean="0"/>
              <a:t>abilities</a:t>
            </a:r>
            <a:r>
              <a:rPr lang="es-ES" baseline="0" dirty="0" smtClean="0"/>
              <a:t>, </a:t>
            </a:r>
            <a:r>
              <a:rPr lang="es-ES" baseline="0" dirty="0" err="1" smtClean="0"/>
              <a:t>eg</a:t>
            </a:r>
            <a:r>
              <a:rPr lang="es-ES" baseline="0" dirty="0" smtClean="0"/>
              <a:t> debates </a:t>
            </a:r>
            <a:r>
              <a:rPr lang="es-ES" baseline="0" dirty="0" err="1" smtClean="0"/>
              <a:t>for</a:t>
            </a:r>
            <a:r>
              <a:rPr lang="es-ES" baseline="0" dirty="0" smtClean="0"/>
              <a:t> </a:t>
            </a:r>
            <a:r>
              <a:rPr lang="es-ES" baseline="0" dirty="0" err="1" smtClean="0"/>
              <a:t>expressing</a:t>
            </a:r>
            <a:r>
              <a:rPr lang="es-ES" baseline="0" dirty="0" smtClean="0"/>
              <a:t> </a:t>
            </a:r>
            <a:r>
              <a:rPr lang="es-ES" baseline="0" dirty="0" err="1" smtClean="0"/>
              <a:t>opinion</a:t>
            </a:r>
            <a:r>
              <a:rPr lang="es-ES" baseline="0" dirty="0" smtClean="0"/>
              <a:t>- L3 </a:t>
            </a:r>
            <a:r>
              <a:rPr lang="es-ES" baseline="0" dirty="0" err="1" smtClean="0"/>
              <a:t>task</a:t>
            </a:r>
            <a:r>
              <a:rPr lang="es-ES" baseline="0" dirty="0" smtClean="0"/>
              <a:t>)</a:t>
            </a:r>
          </a:p>
          <a:p>
            <a:endParaRPr lang="es-ES" baseline="0" dirty="0" smtClean="0"/>
          </a:p>
          <a:p>
            <a:r>
              <a:rPr lang="es-ES" baseline="0" dirty="0" err="1" smtClean="0"/>
              <a:t>Third</a:t>
            </a:r>
            <a:r>
              <a:rPr lang="es-ES" baseline="0" dirty="0" smtClean="0"/>
              <a:t> </a:t>
            </a:r>
            <a:r>
              <a:rPr lang="es-ES" baseline="0" dirty="0" err="1" smtClean="0"/>
              <a:t>teacher</a:t>
            </a:r>
            <a:r>
              <a:rPr lang="es-ES" baseline="0" dirty="0" smtClean="0"/>
              <a:t> </a:t>
            </a:r>
            <a:r>
              <a:rPr lang="es-ES" baseline="0" dirty="0" err="1" smtClean="0"/>
              <a:t>does</a:t>
            </a:r>
            <a:r>
              <a:rPr lang="es-ES" baseline="0" dirty="0" smtClean="0"/>
              <a:t> extra </a:t>
            </a:r>
            <a:r>
              <a:rPr lang="es-ES" baseline="0" dirty="0" err="1" smtClean="0"/>
              <a:t>reinforcement</a:t>
            </a:r>
            <a:r>
              <a:rPr lang="es-ES" baseline="0" dirty="0" smtClean="0"/>
              <a:t> </a:t>
            </a:r>
            <a:r>
              <a:rPr lang="es-ES" baseline="0" dirty="0" err="1" smtClean="0"/>
              <a:t>sessions</a:t>
            </a:r>
            <a:r>
              <a:rPr lang="es-ES" baseline="0" dirty="0" smtClean="0"/>
              <a:t> </a:t>
            </a:r>
            <a:r>
              <a:rPr lang="es-ES" baseline="0" dirty="0" err="1" smtClean="0"/>
              <a:t>with</a:t>
            </a:r>
            <a:r>
              <a:rPr lang="es-ES" baseline="0" dirty="0" smtClean="0"/>
              <a:t> </a:t>
            </a:r>
            <a:r>
              <a:rPr lang="es-ES" b="1" baseline="0" dirty="0" err="1" smtClean="0"/>
              <a:t>groups</a:t>
            </a:r>
            <a:r>
              <a:rPr lang="es-ES" b="1" baseline="0" dirty="0" smtClean="0"/>
              <a:t> of 5 </a:t>
            </a:r>
            <a:r>
              <a:rPr lang="es-ES" b="1" baseline="0" dirty="0" err="1" smtClean="0"/>
              <a:t>students</a:t>
            </a:r>
            <a:r>
              <a:rPr lang="es-ES" baseline="0" dirty="0" smtClean="0"/>
              <a:t>, </a:t>
            </a:r>
            <a:r>
              <a:rPr lang="es-ES" b="1" baseline="0" dirty="0" smtClean="0"/>
              <a:t>4 individual </a:t>
            </a:r>
            <a:r>
              <a:rPr lang="es-ES" b="1" baseline="0" dirty="0" err="1" smtClean="0"/>
              <a:t>sessions</a:t>
            </a:r>
            <a:r>
              <a:rPr lang="es-ES" baseline="0" dirty="0" smtClean="0"/>
              <a:t>/ </a:t>
            </a:r>
            <a:r>
              <a:rPr lang="es-ES" baseline="0" dirty="0" err="1" smtClean="0"/>
              <a:t>Student</a:t>
            </a:r>
            <a:r>
              <a:rPr lang="es-ES" baseline="0" dirty="0" smtClean="0"/>
              <a:t>, </a:t>
            </a:r>
            <a:r>
              <a:rPr lang="es-ES" baseline="0" dirty="0" err="1" smtClean="0"/>
              <a:t>corrects</a:t>
            </a:r>
            <a:r>
              <a:rPr lang="es-ES" baseline="0" dirty="0" smtClean="0"/>
              <a:t> </a:t>
            </a:r>
            <a:r>
              <a:rPr lang="es-ES" b="1" baseline="0" dirty="0" smtClean="0"/>
              <a:t>HW </a:t>
            </a:r>
            <a:r>
              <a:rPr lang="es-ES" b="1" baseline="0" dirty="0" err="1" smtClean="0"/>
              <a:t>writing</a:t>
            </a:r>
            <a:r>
              <a:rPr lang="es-ES" b="1" baseline="0" dirty="0" smtClean="0"/>
              <a:t> 7 </a:t>
            </a:r>
            <a:r>
              <a:rPr lang="es-ES" baseline="0" dirty="0" smtClean="0"/>
              <a:t>/ </a:t>
            </a:r>
            <a:r>
              <a:rPr lang="es-ES" baseline="0" dirty="0" err="1" smtClean="0"/>
              <a:t>student</a:t>
            </a:r>
            <a:r>
              <a:rPr lang="es-ES" baseline="0" dirty="0" smtClean="0"/>
              <a:t>.</a:t>
            </a:r>
          </a:p>
          <a:p>
            <a:endParaRPr lang="es-ES" b="1" baseline="0" dirty="0" smtClean="0"/>
          </a:p>
          <a:p>
            <a:r>
              <a:rPr lang="es-ES" b="1" baseline="0" dirty="0" smtClean="0"/>
              <a:t>2 </a:t>
            </a:r>
            <a:r>
              <a:rPr lang="es-ES" b="1" baseline="0" dirty="0" err="1" smtClean="0"/>
              <a:t>Testers</a:t>
            </a:r>
            <a:endParaRPr lang="es-ES" b="1" baseline="0" dirty="0" smtClean="0"/>
          </a:p>
          <a:p>
            <a:r>
              <a:rPr lang="es-ES" b="1" baseline="0" dirty="0" smtClean="0"/>
              <a:t>4 OPI </a:t>
            </a:r>
            <a:r>
              <a:rPr lang="es-ES" b="0" baseline="0" dirty="0" err="1" smtClean="0"/>
              <a:t>sessions</a:t>
            </a:r>
            <a:r>
              <a:rPr lang="es-ES" b="0" baseline="0" dirty="0" smtClean="0"/>
              <a:t> to </a:t>
            </a:r>
            <a:r>
              <a:rPr lang="es-ES" b="0" baseline="0" dirty="0" err="1" smtClean="0"/>
              <a:t>practice</a:t>
            </a:r>
            <a:r>
              <a:rPr lang="es-ES" b="0" baseline="0" dirty="0" smtClean="0"/>
              <a:t> </a:t>
            </a:r>
            <a:r>
              <a:rPr lang="es-ES" b="0" baseline="0" dirty="0" err="1" smtClean="0"/>
              <a:t>the</a:t>
            </a:r>
            <a:r>
              <a:rPr lang="es-ES" b="0" baseline="0" dirty="0" smtClean="0"/>
              <a:t> </a:t>
            </a:r>
            <a:r>
              <a:rPr lang="es-ES" b="0" baseline="0" dirty="0" err="1" smtClean="0"/>
              <a:t>exam</a:t>
            </a:r>
            <a:r>
              <a:rPr lang="es-ES" b="0" baseline="0" dirty="0" smtClean="0"/>
              <a:t> </a:t>
            </a:r>
            <a:r>
              <a:rPr lang="es-ES" b="0" baseline="0" dirty="0" err="1" smtClean="0"/>
              <a:t>format</a:t>
            </a:r>
            <a:r>
              <a:rPr lang="es-ES" b="0" baseline="0" dirty="0" smtClean="0"/>
              <a:t>, </a:t>
            </a:r>
            <a:r>
              <a:rPr lang="es-ES" b="0" baseline="0" dirty="0" err="1" smtClean="0"/>
              <a:t>they</a:t>
            </a:r>
            <a:r>
              <a:rPr lang="es-ES" b="0" baseline="0" dirty="0" smtClean="0"/>
              <a:t> </a:t>
            </a:r>
            <a:r>
              <a:rPr lang="es-ES" b="0" baseline="0" dirty="0" err="1" smtClean="0"/>
              <a:t>correct</a:t>
            </a:r>
            <a:r>
              <a:rPr lang="es-ES" b="0" baseline="0" dirty="0" smtClean="0"/>
              <a:t> </a:t>
            </a:r>
            <a:r>
              <a:rPr lang="es-ES" b="0" baseline="0" dirty="0" err="1" smtClean="0"/>
              <a:t>the</a:t>
            </a:r>
            <a:r>
              <a:rPr lang="es-ES" b="0" baseline="0" dirty="0" smtClean="0"/>
              <a:t> </a:t>
            </a:r>
            <a:r>
              <a:rPr lang="es-ES" b="1" baseline="0" dirty="0" smtClean="0"/>
              <a:t>7 SLP </a:t>
            </a:r>
            <a:r>
              <a:rPr lang="es-ES" b="0" baseline="0" dirty="0" err="1" smtClean="0"/>
              <a:t>format</a:t>
            </a:r>
            <a:r>
              <a:rPr lang="es-ES" b="0" baseline="0" dirty="0" smtClean="0"/>
              <a:t> </a:t>
            </a:r>
            <a:r>
              <a:rPr lang="es-ES" b="0" baseline="0" dirty="0" err="1" smtClean="0"/>
              <a:t>writing</a:t>
            </a:r>
            <a:r>
              <a:rPr lang="es-ES" b="0" baseline="0" dirty="0" smtClean="0"/>
              <a:t> </a:t>
            </a:r>
            <a:r>
              <a:rPr lang="es-ES" b="0" baseline="0" dirty="0" err="1" smtClean="0"/>
              <a:t>excercises</a:t>
            </a:r>
            <a:r>
              <a:rPr lang="es-ES" b="0" baseline="0" dirty="0" smtClean="0"/>
              <a:t> (1/</a:t>
            </a:r>
            <a:r>
              <a:rPr lang="es-ES" b="0" baseline="0" dirty="0" err="1" smtClean="0"/>
              <a:t>week</a:t>
            </a:r>
            <a:r>
              <a:rPr lang="es-ES" b="0" baseline="0" dirty="0" smtClean="0"/>
              <a:t>) and </a:t>
            </a:r>
            <a:r>
              <a:rPr lang="es-ES" b="0" baseline="0" dirty="0" err="1" smtClean="0"/>
              <a:t>give</a:t>
            </a:r>
            <a:r>
              <a:rPr lang="es-ES" b="0" baseline="0" dirty="0" smtClean="0"/>
              <a:t> </a:t>
            </a:r>
            <a:r>
              <a:rPr lang="es-ES" b="0" baseline="0" dirty="0" err="1" smtClean="0"/>
              <a:t>feedback</a:t>
            </a:r>
            <a:r>
              <a:rPr lang="es-ES" b="0" baseline="0" dirty="0" smtClean="0"/>
              <a:t> in </a:t>
            </a:r>
            <a:r>
              <a:rPr lang="es-ES" b="0" baseline="0" dirty="0" err="1" smtClean="0"/>
              <a:t>the</a:t>
            </a:r>
            <a:r>
              <a:rPr lang="es-ES" b="0" baseline="0" dirty="0" smtClean="0"/>
              <a:t> </a:t>
            </a:r>
            <a:r>
              <a:rPr lang="es-ES" b="0" baseline="0" dirty="0" err="1" smtClean="0"/>
              <a:t>sessions</a:t>
            </a:r>
            <a:r>
              <a:rPr lang="es-ES" b="0" baseline="0" dirty="0" smtClean="0"/>
              <a:t>.</a:t>
            </a:r>
          </a:p>
        </p:txBody>
      </p:sp>
      <p:sp>
        <p:nvSpPr>
          <p:cNvPr id="4" name="3 Marcador de número de diapositiva"/>
          <p:cNvSpPr>
            <a:spLocks noGrp="1"/>
          </p:cNvSpPr>
          <p:nvPr>
            <p:ph type="sldNum" sz="quarter" idx="10"/>
          </p:nvPr>
        </p:nvSpPr>
        <p:spPr/>
        <p:txBody>
          <a:bodyPr/>
          <a:lstStyle/>
          <a:p>
            <a:fld id="{9132355F-BD63-49DC-A8A7-DCF26EE85E2A}" type="slidenum">
              <a:rPr lang="es-ES" smtClean="0"/>
              <a:t>4</a:t>
            </a:fld>
            <a:endParaRPr lang="es-ES"/>
          </a:p>
        </p:txBody>
      </p:sp>
    </p:spTree>
    <p:extLst>
      <p:ext uri="{BB962C8B-B14F-4D97-AF65-F5344CB8AC3E}">
        <p14:creationId xmlns:p14="http://schemas.microsoft.com/office/powerpoint/2010/main" val="2238135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a:t>
            </a:r>
            <a:r>
              <a:rPr lang="es-ES" baseline="0" dirty="0" smtClean="0"/>
              <a:t> </a:t>
            </a:r>
            <a:r>
              <a:rPr lang="es-ES" dirty="0" err="1" smtClean="0"/>
              <a:t>Out</a:t>
            </a:r>
            <a:r>
              <a:rPr lang="es-ES" dirty="0" smtClean="0"/>
              <a:t> of </a:t>
            </a:r>
            <a:r>
              <a:rPr lang="es-ES" dirty="0" err="1" smtClean="0"/>
              <a:t>almost</a:t>
            </a:r>
            <a:r>
              <a:rPr lang="es-ES" dirty="0" smtClean="0"/>
              <a:t> a </a:t>
            </a:r>
            <a:r>
              <a:rPr lang="es-ES" sz="1800" b="1" dirty="0" err="1" smtClean="0"/>
              <a:t>hundred</a:t>
            </a:r>
            <a:r>
              <a:rPr lang="es-ES" baseline="0" dirty="0" smtClean="0"/>
              <a:t> </a:t>
            </a:r>
            <a:r>
              <a:rPr lang="es-ES" baseline="0" dirty="0" err="1" smtClean="0"/>
              <a:t>servicemen</a:t>
            </a:r>
            <a:r>
              <a:rPr lang="es-ES" baseline="0" dirty="0" smtClean="0"/>
              <a:t> and </a:t>
            </a:r>
            <a:r>
              <a:rPr lang="es-ES" baseline="0" dirty="0" err="1" smtClean="0"/>
              <a:t>servicewomen</a:t>
            </a:r>
            <a:r>
              <a:rPr lang="es-ES" baseline="0" dirty="0" smtClean="0"/>
              <a:t>, </a:t>
            </a:r>
            <a:r>
              <a:rPr lang="es-ES" b="1" baseline="0" dirty="0" err="1" smtClean="0"/>
              <a:t>the</a:t>
            </a:r>
            <a:r>
              <a:rPr lang="es-ES" b="1" baseline="0" dirty="0" smtClean="0"/>
              <a:t> </a:t>
            </a:r>
            <a:r>
              <a:rPr lang="es-ES" b="1" baseline="0" dirty="0" err="1" smtClean="0"/>
              <a:t>twenty</a:t>
            </a:r>
            <a:r>
              <a:rPr lang="es-ES" b="1" baseline="0" dirty="0" smtClean="0"/>
              <a:t> </a:t>
            </a:r>
            <a:r>
              <a:rPr lang="es-ES" b="1" baseline="0" dirty="0" err="1" smtClean="0"/>
              <a:t>best</a:t>
            </a:r>
            <a:r>
              <a:rPr lang="es-ES" b="1" baseline="0" dirty="0" smtClean="0"/>
              <a:t> </a:t>
            </a:r>
            <a:r>
              <a:rPr lang="es-ES" b="1" baseline="0" dirty="0" err="1" smtClean="0"/>
              <a:t>ones</a:t>
            </a:r>
            <a:r>
              <a:rPr lang="es-ES" baseline="0" dirty="0" smtClean="0"/>
              <a:t> </a:t>
            </a:r>
            <a:r>
              <a:rPr lang="es-ES" baseline="0" dirty="0" err="1" smtClean="0"/>
              <a:t>will</a:t>
            </a:r>
            <a:r>
              <a:rPr lang="es-ES" baseline="0" dirty="0" smtClean="0"/>
              <a:t> </a:t>
            </a:r>
            <a:r>
              <a:rPr lang="es-ES" baseline="0" dirty="0" err="1" smtClean="0"/>
              <a:t>take</a:t>
            </a:r>
            <a:r>
              <a:rPr lang="es-ES" baseline="0" dirty="0" smtClean="0"/>
              <a:t> </a:t>
            </a:r>
            <a:r>
              <a:rPr lang="es-ES" baseline="0" dirty="0" err="1" smtClean="0"/>
              <a:t>the</a:t>
            </a:r>
            <a:r>
              <a:rPr lang="es-ES" baseline="0" dirty="0" smtClean="0"/>
              <a:t> </a:t>
            </a:r>
            <a:r>
              <a:rPr lang="es-ES" baseline="0" dirty="0" err="1" smtClean="0"/>
              <a:t>course</a:t>
            </a:r>
            <a:r>
              <a:rPr lang="es-ES" baseline="0" dirty="0" smtClean="0"/>
              <a:t>.</a:t>
            </a:r>
          </a:p>
          <a:p>
            <a:endParaRPr lang="es-ES" baseline="0" dirty="0" smtClean="0"/>
          </a:p>
          <a:p>
            <a:r>
              <a:rPr lang="es-ES" baseline="0" dirty="0" err="1" smtClean="0"/>
              <a:t>They</a:t>
            </a:r>
            <a:r>
              <a:rPr lang="es-ES" baseline="0" dirty="0" smtClean="0"/>
              <a:t> </a:t>
            </a:r>
            <a:r>
              <a:rPr lang="es-ES" baseline="0" dirty="0" err="1" smtClean="0"/>
              <a:t>need</a:t>
            </a:r>
            <a:r>
              <a:rPr lang="es-ES" baseline="0" dirty="0" smtClean="0"/>
              <a:t> to </a:t>
            </a:r>
            <a:r>
              <a:rPr lang="es-ES" baseline="0" dirty="0" err="1" smtClean="0"/>
              <a:t>have</a:t>
            </a:r>
            <a:r>
              <a:rPr lang="es-ES" baseline="0" dirty="0" smtClean="0"/>
              <a:t> at </a:t>
            </a:r>
            <a:r>
              <a:rPr lang="es-ES" baseline="0" dirty="0" err="1" smtClean="0"/>
              <a:t>least</a:t>
            </a:r>
            <a:r>
              <a:rPr lang="es-ES" baseline="0" dirty="0" smtClean="0"/>
              <a:t> </a:t>
            </a:r>
            <a:r>
              <a:rPr lang="es-ES" b="1" baseline="0" dirty="0" smtClean="0"/>
              <a:t>9,5 </a:t>
            </a:r>
            <a:r>
              <a:rPr lang="es-ES" b="1" baseline="0" dirty="0" err="1" smtClean="0"/>
              <a:t>points</a:t>
            </a:r>
            <a:r>
              <a:rPr lang="es-ES" b="1" baseline="0" dirty="0" smtClean="0"/>
              <a:t> </a:t>
            </a:r>
            <a:r>
              <a:rPr lang="es-ES" baseline="0" dirty="0" smtClean="0"/>
              <a:t>(</a:t>
            </a:r>
            <a:r>
              <a:rPr lang="es-ES" baseline="0" dirty="0" err="1" smtClean="0"/>
              <a:t>counting</a:t>
            </a:r>
            <a:r>
              <a:rPr lang="es-ES" baseline="0" dirty="0" smtClean="0"/>
              <a:t> </a:t>
            </a:r>
            <a:r>
              <a:rPr lang="es-ES" baseline="0" dirty="0" err="1" smtClean="0"/>
              <a:t>the</a:t>
            </a:r>
            <a:r>
              <a:rPr lang="es-ES" baseline="0" dirty="0" smtClean="0"/>
              <a:t> plus </a:t>
            </a:r>
            <a:r>
              <a:rPr lang="es-ES" baseline="0" dirty="0" err="1" smtClean="0"/>
              <a:t>levels</a:t>
            </a:r>
            <a:r>
              <a:rPr lang="es-ES" baseline="0" dirty="0" smtClean="0"/>
              <a:t> as 0.5) and a </a:t>
            </a:r>
            <a:r>
              <a:rPr lang="es-ES" b="1" baseline="0" dirty="0" err="1" smtClean="0"/>
              <a:t>level</a:t>
            </a:r>
            <a:r>
              <a:rPr lang="es-ES" b="1" baseline="0" dirty="0" smtClean="0"/>
              <a:t> 2</a:t>
            </a:r>
            <a:r>
              <a:rPr lang="es-ES" baseline="0" dirty="0" smtClean="0"/>
              <a:t> </a:t>
            </a:r>
            <a:r>
              <a:rPr lang="es-ES" baseline="0" dirty="0" err="1" smtClean="0"/>
              <a:t>is</a:t>
            </a:r>
            <a:r>
              <a:rPr lang="es-ES" baseline="0" dirty="0" smtClean="0"/>
              <a:t> </a:t>
            </a:r>
            <a:r>
              <a:rPr lang="es-ES" baseline="0" dirty="0" err="1" smtClean="0"/>
              <a:t>the</a:t>
            </a:r>
            <a:r>
              <a:rPr lang="es-ES" baseline="0" dirty="0" smtClean="0"/>
              <a:t> </a:t>
            </a:r>
            <a:r>
              <a:rPr lang="es-ES" baseline="0" dirty="0" err="1" smtClean="0"/>
              <a:t>minimum</a:t>
            </a:r>
            <a:r>
              <a:rPr lang="es-ES" baseline="0" dirty="0" smtClean="0"/>
              <a:t> </a:t>
            </a:r>
            <a:r>
              <a:rPr lang="es-ES" baseline="0" dirty="0" err="1" smtClean="0"/>
              <a:t>level</a:t>
            </a:r>
            <a:r>
              <a:rPr lang="es-ES" baseline="0" dirty="0" smtClean="0"/>
              <a:t> </a:t>
            </a:r>
            <a:r>
              <a:rPr lang="es-ES" baseline="0" dirty="0" err="1" smtClean="0"/>
              <a:t>required</a:t>
            </a:r>
            <a:r>
              <a:rPr lang="es-ES" baseline="0" dirty="0" smtClean="0"/>
              <a:t>. </a:t>
            </a:r>
          </a:p>
          <a:p>
            <a:endParaRPr lang="es-ES" baseline="0" dirty="0" smtClean="0"/>
          </a:p>
          <a:p>
            <a:r>
              <a:rPr lang="es-ES" baseline="0" dirty="0" smtClean="0"/>
              <a:t>A </a:t>
            </a:r>
            <a:r>
              <a:rPr lang="es-ES" b="1" baseline="0" dirty="0" err="1" smtClean="0"/>
              <a:t>typical</a:t>
            </a:r>
            <a:r>
              <a:rPr lang="es-ES" b="1" baseline="0" dirty="0" smtClean="0"/>
              <a:t> </a:t>
            </a:r>
            <a:r>
              <a:rPr lang="es-ES" b="1" baseline="0" dirty="0" err="1" smtClean="0"/>
              <a:t>entry</a:t>
            </a:r>
            <a:r>
              <a:rPr lang="es-ES" b="1" baseline="0" dirty="0" smtClean="0"/>
              <a:t> </a:t>
            </a:r>
            <a:r>
              <a:rPr lang="es-ES" b="1" baseline="0" dirty="0" err="1" smtClean="0"/>
              <a:t>level</a:t>
            </a:r>
            <a:r>
              <a:rPr lang="es-ES" b="1" baseline="0" dirty="0" smtClean="0"/>
              <a:t> </a:t>
            </a:r>
            <a:r>
              <a:rPr lang="es-ES" baseline="0" dirty="0" err="1" smtClean="0"/>
              <a:t>is</a:t>
            </a:r>
            <a:r>
              <a:rPr lang="es-ES" baseline="0" dirty="0" smtClean="0"/>
              <a:t> 2+2+2+2+2 </a:t>
            </a:r>
            <a:r>
              <a:rPr lang="es-ES" baseline="0" dirty="0" err="1" smtClean="0"/>
              <a:t>or</a:t>
            </a:r>
            <a:r>
              <a:rPr lang="es-ES" baseline="0" dirty="0" smtClean="0"/>
              <a:t> 3232. </a:t>
            </a:r>
            <a:r>
              <a:rPr lang="es-ES" baseline="0" dirty="0" err="1" smtClean="0"/>
              <a:t>Normally</a:t>
            </a:r>
            <a:r>
              <a:rPr lang="es-ES" baseline="0" dirty="0" smtClean="0"/>
              <a:t>, </a:t>
            </a:r>
            <a:r>
              <a:rPr lang="es-ES" baseline="0" dirty="0" err="1" smtClean="0"/>
              <a:t>most</a:t>
            </a:r>
            <a:r>
              <a:rPr lang="es-ES" baseline="0" dirty="0" smtClean="0"/>
              <a:t> of </a:t>
            </a:r>
            <a:r>
              <a:rPr lang="es-ES" baseline="0" dirty="0" err="1" smtClean="0"/>
              <a:t>our</a:t>
            </a:r>
            <a:r>
              <a:rPr lang="es-ES" baseline="0" dirty="0" smtClean="0"/>
              <a:t> </a:t>
            </a:r>
            <a:r>
              <a:rPr lang="es-ES" baseline="0" dirty="0" err="1" smtClean="0"/>
              <a:t>students</a:t>
            </a:r>
            <a:r>
              <a:rPr lang="es-ES" baseline="0" dirty="0" smtClean="0"/>
              <a:t> </a:t>
            </a:r>
            <a:r>
              <a:rPr lang="es-ES" baseline="0" dirty="0" err="1" smtClean="0"/>
              <a:t>start</a:t>
            </a:r>
            <a:r>
              <a:rPr lang="es-ES" baseline="0" dirty="0" smtClean="0"/>
              <a:t> </a:t>
            </a:r>
            <a:r>
              <a:rPr lang="es-ES" baseline="0" dirty="0" err="1" smtClean="0"/>
              <a:t>with</a:t>
            </a:r>
            <a:r>
              <a:rPr lang="es-ES" baseline="0" dirty="0" smtClean="0"/>
              <a:t> 10 </a:t>
            </a:r>
            <a:r>
              <a:rPr lang="es-ES" baseline="0" dirty="0" err="1" smtClean="0"/>
              <a:t>points</a:t>
            </a:r>
            <a:r>
              <a:rPr lang="es-ES" baseline="0" dirty="0" smtClean="0"/>
              <a:t>.</a:t>
            </a:r>
          </a:p>
          <a:p>
            <a:endParaRPr lang="es-ES" baseline="0" dirty="0" smtClean="0"/>
          </a:p>
          <a:p>
            <a:r>
              <a:rPr lang="es-ES" baseline="0" dirty="0" err="1" smtClean="0"/>
              <a:t>This</a:t>
            </a:r>
            <a:r>
              <a:rPr lang="es-ES" baseline="0" dirty="0" smtClean="0"/>
              <a:t> </a:t>
            </a:r>
            <a:r>
              <a:rPr lang="es-ES" b="1" baseline="0" dirty="0" err="1" smtClean="0"/>
              <a:t>official</a:t>
            </a:r>
            <a:r>
              <a:rPr lang="es-ES" b="1" baseline="0" dirty="0" smtClean="0"/>
              <a:t> SLP test of </a:t>
            </a:r>
            <a:r>
              <a:rPr lang="es-ES" b="1" baseline="0" dirty="0" err="1" smtClean="0"/>
              <a:t>the</a:t>
            </a:r>
            <a:r>
              <a:rPr lang="es-ES" b="1" baseline="0" dirty="0" smtClean="0"/>
              <a:t> </a:t>
            </a:r>
            <a:r>
              <a:rPr lang="es-ES" b="1" baseline="0" dirty="0" err="1" smtClean="0"/>
              <a:t>four</a:t>
            </a:r>
            <a:r>
              <a:rPr lang="es-ES" b="1" baseline="0" dirty="0" smtClean="0"/>
              <a:t> </a:t>
            </a:r>
            <a:r>
              <a:rPr lang="es-ES" b="1" baseline="0" dirty="0" err="1" smtClean="0"/>
              <a:t>skills</a:t>
            </a:r>
            <a:r>
              <a:rPr lang="es-ES" b="1" baseline="0" dirty="0" smtClean="0"/>
              <a:t> </a:t>
            </a:r>
            <a:r>
              <a:rPr lang="es-ES" b="1" baseline="0" dirty="0" err="1" smtClean="0"/>
              <a:t>is</a:t>
            </a:r>
            <a:r>
              <a:rPr lang="es-ES" b="1" baseline="0" dirty="0" smtClean="0"/>
              <a:t> </a:t>
            </a:r>
            <a:r>
              <a:rPr lang="es-ES" b="1" baseline="0" dirty="0" err="1" smtClean="0"/>
              <a:t>relevant</a:t>
            </a:r>
            <a:r>
              <a:rPr lang="es-ES" b="1" baseline="0" dirty="0" smtClean="0"/>
              <a:t> </a:t>
            </a:r>
            <a:r>
              <a:rPr lang="es-ES" b="1" baseline="0" dirty="0" err="1" smtClean="0"/>
              <a:t>for</a:t>
            </a:r>
            <a:r>
              <a:rPr lang="es-ES" b="1" baseline="0" dirty="0" smtClean="0"/>
              <a:t> training </a:t>
            </a:r>
            <a:r>
              <a:rPr lang="es-ES" b="1" baseline="0" dirty="0" err="1" smtClean="0"/>
              <a:t>purposes</a:t>
            </a:r>
            <a:r>
              <a:rPr lang="es-ES" baseline="0" dirty="0" smtClean="0"/>
              <a:t>.</a:t>
            </a:r>
            <a:endParaRPr lang="es-ES" baseline="0" dirty="0" smtClean="0"/>
          </a:p>
          <a:p>
            <a:endParaRPr lang="es-ES" baseline="0" dirty="0" smtClean="0"/>
          </a:p>
          <a:p>
            <a:r>
              <a:rPr lang="es-ES" baseline="0" dirty="0" smtClean="0"/>
              <a:t>- </a:t>
            </a:r>
            <a:r>
              <a:rPr lang="es-ES" baseline="0" dirty="0" err="1" smtClean="0"/>
              <a:t>The</a:t>
            </a:r>
            <a:r>
              <a:rPr lang="es-ES" baseline="0" dirty="0" smtClean="0"/>
              <a:t> </a:t>
            </a:r>
            <a:r>
              <a:rPr lang="es-ES" b="1" baseline="0" dirty="0" err="1" smtClean="0"/>
              <a:t>mock</a:t>
            </a:r>
            <a:r>
              <a:rPr lang="es-ES" b="1" baseline="0" dirty="0" smtClean="0"/>
              <a:t> </a:t>
            </a:r>
            <a:r>
              <a:rPr lang="es-ES" b="1" baseline="0" dirty="0" err="1" smtClean="0"/>
              <a:t>exam</a:t>
            </a:r>
            <a:r>
              <a:rPr lang="es-ES" b="1" baseline="0" dirty="0" smtClean="0"/>
              <a:t>  in </a:t>
            </a:r>
            <a:r>
              <a:rPr lang="es-ES" b="1" baseline="0" dirty="0" err="1" smtClean="0"/>
              <a:t>the</a:t>
            </a:r>
            <a:r>
              <a:rPr lang="es-ES" b="1" baseline="0" dirty="0" smtClean="0"/>
              <a:t> </a:t>
            </a:r>
            <a:r>
              <a:rPr lang="es-ES" b="1" baseline="0" dirty="0" err="1" smtClean="0"/>
              <a:t>middle</a:t>
            </a:r>
            <a:r>
              <a:rPr lang="es-ES" b="1" baseline="0" dirty="0" smtClean="0"/>
              <a:t> of </a:t>
            </a:r>
            <a:r>
              <a:rPr lang="es-ES" b="1" baseline="0" dirty="0" err="1" smtClean="0"/>
              <a:t>the</a:t>
            </a:r>
            <a:r>
              <a:rPr lang="es-ES" b="1" baseline="0" dirty="0" smtClean="0"/>
              <a:t> </a:t>
            </a:r>
            <a:r>
              <a:rPr lang="es-ES" b="1" baseline="0" dirty="0" err="1" smtClean="0"/>
              <a:t>course</a:t>
            </a:r>
            <a:r>
              <a:rPr lang="es-ES" b="1" baseline="0" dirty="0" smtClean="0"/>
              <a:t> </a:t>
            </a:r>
            <a:r>
              <a:rPr lang="es-ES" b="0" baseline="0" dirty="0" smtClean="0"/>
              <a:t>to </a:t>
            </a:r>
            <a:r>
              <a:rPr lang="es-ES" b="0" baseline="0" dirty="0" err="1" smtClean="0"/>
              <a:t>detect</a:t>
            </a:r>
            <a:r>
              <a:rPr lang="es-ES" b="0" baseline="0" dirty="0" smtClean="0"/>
              <a:t> </a:t>
            </a:r>
            <a:r>
              <a:rPr lang="es-ES" b="0" baseline="0" dirty="0" err="1" smtClean="0"/>
              <a:t>possible</a:t>
            </a:r>
            <a:r>
              <a:rPr lang="es-ES" b="0" baseline="0" dirty="0" smtClean="0"/>
              <a:t> </a:t>
            </a:r>
            <a:r>
              <a:rPr lang="es-ES" b="0" baseline="0" dirty="0" err="1" smtClean="0"/>
              <a:t>areas</a:t>
            </a:r>
            <a:r>
              <a:rPr lang="es-ES" b="0" baseline="0" dirty="0" smtClean="0"/>
              <a:t> </a:t>
            </a:r>
            <a:r>
              <a:rPr lang="es-ES" b="0" baseline="0" dirty="0" err="1" smtClean="0"/>
              <a:t>that</a:t>
            </a:r>
            <a:r>
              <a:rPr lang="es-ES" b="0" baseline="0" dirty="0" smtClean="0"/>
              <a:t> </a:t>
            </a:r>
            <a:r>
              <a:rPr lang="es-ES" b="0" baseline="0" dirty="0" err="1" smtClean="0"/>
              <a:t>still</a:t>
            </a:r>
            <a:r>
              <a:rPr lang="es-ES" b="0" baseline="0" dirty="0" smtClean="0"/>
              <a:t> </a:t>
            </a:r>
            <a:r>
              <a:rPr lang="es-ES" b="0" baseline="0" dirty="0" err="1" smtClean="0"/>
              <a:t>need</a:t>
            </a:r>
            <a:r>
              <a:rPr lang="es-ES" b="0" baseline="0" dirty="0" smtClean="0"/>
              <a:t> to be </a:t>
            </a:r>
            <a:r>
              <a:rPr lang="es-ES" b="0" baseline="0" dirty="0" err="1" smtClean="0"/>
              <a:t>improved</a:t>
            </a:r>
            <a:r>
              <a:rPr lang="es-ES" b="0" baseline="0" dirty="0" smtClean="0"/>
              <a:t>. </a:t>
            </a:r>
          </a:p>
          <a:p>
            <a:r>
              <a:rPr lang="es-ES" b="0" baseline="0" dirty="0" smtClean="0"/>
              <a:t>A </a:t>
            </a:r>
            <a:r>
              <a:rPr lang="es-ES" b="0" baseline="0" dirty="0" err="1" smtClean="0"/>
              <a:t>detailed</a:t>
            </a:r>
            <a:r>
              <a:rPr lang="es-ES" b="0" baseline="0" dirty="0" smtClean="0"/>
              <a:t> </a:t>
            </a:r>
            <a:r>
              <a:rPr lang="es-ES" b="0" baseline="0" dirty="0" err="1" smtClean="0"/>
              <a:t>tuition</a:t>
            </a:r>
            <a:r>
              <a:rPr lang="es-ES" b="0" baseline="0" dirty="0" smtClean="0"/>
              <a:t> </a:t>
            </a:r>
            <a:r>
              <a:rPr lang="es-ES" b="0" baseline="0" dirty="0" err="1" smtClean="0"/>
              <a:t>with</a:t>
            </a:r>
            <a:r>
              <a:rPr lang="es-ES" b="0" baseline="0" dirty="0" smtClean="0"/>
              <a:t> </a:t>
            </a:r>
            <a:r>
              <a:rPr lang="es-ES" b="0" baseline="0" dirty="0" err="1" smtClean="0"/>
              <a:t>each</a:t>
            </a:r>
            <a:r>
              <a:rPr lang="es-ES" b="0" baseline="0" dirty="0" smtClean="0"/>
              <a:t> individual </a:t>
            </a:r>
            <a:r>
              <a:rPr lang="es-ES" b="0" baseline="0" dirty="0" err="1" smtClean="0"/>
              <a:t>is</a:t>
            </a:r>
            <a:r>
              <a:rPr lang="es-ES" b="0" baseline="0" dirty="0" smtClean="0"/>
              <a:t> done </a:t>
            </a:r>
            <a:r>
              <a:rPr lang="es-ES" b="0" baseline="0" dirty="0" err="1" smtClean="0"/>
              <a:t>by</a:t>
            </a:r>
            <a:r>
              <a:rPr lang="es-ES" b="0" baseline="0" dirty="0" smtClean="0"/>
              <a:t> </a:t>
            </a:r>
            <a:r>
              <a:rPr lang="es-ES" b="0" baseline="0" dirty="0" err="1" smtClean="0"/>
              <a:t>the</a:t>
            </a:r>
            <a:r>
              <a:rPr lang="es-ES" b="0" baseline="0" dirty="0" smtClean="0"/>
              <a:t> Head of </a:t>
            </a:r>
            <a:r>
              <a:rPr lang="es-ES" b="0" baseline="0" dirty="0" err="1" smtClean="0"/>
              <a:t>the</a:t>
            </a:r>
            <a:r>
              <a:rPr lang="es-ES" b="0" baseline="0" dirty="0" smtClean="0"/>
              <a:t> </a:t>
            </a:r>
            <a:r>
              <a:rPr lang="es-ES" b="0" baseline="0" dirty="0" err="1" smtClean="0"/>
              <a:t>course</a:t>
            </a:r>
            <a:r>
              <a:rPr lang="es-ES" b="0" baseline="0" dirty="0" smtClean="0"/>
              <a:t>.</a:t>
            </a:r>
          </a:p>
          <a:p>
            <a:endParaRPr lang="es-ES" b="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b="1" baseline="0" dirty="0" smtClean="0"/>
              <a:t>- Final SLP </a:t>
            </a:r>
            <a:r>
              <a:rPr lang="es-ES" b="1" baseline="0" dirty="0" err="1" smtClean="0"/>
              <a:t>exam</a:t>
            </a:r>
            <a:r>
              <a:rPr lang="es-ES" b="1" baseline="0" dirty="0" smtClean="0"/>
              <a:t> </a:t>
            </a:r>
            <a:r>
              <a:rPr lang="es-ES" b="0" baseline="0" dirty="0" smtClean="0"/>
              <a:t>(</a:t>
            </a:r>
            <a:r>
              <a:rPr lang="es-ES" b="0" baseline="0" dirty="0" err="1" smtClean="0"/>
              <a:t>the</a:t>
            </a:r>
            <a:r>
              <a:rPr lang="es-ES" b="0" baseline="0" dirty="0" smtClean="0"/>
              <a:t> </a:t>
            </a:r>
            <a:r>
              <a:rPr lang="es-ES" b="0" baseline="0" dirty="0" err="1" smtClean="0"/>
              <a:t>two</a:t>
            </a:r>
            <a:r>
              <a:rPr lang="es-ES" b="0" baseline="0" dirty="0" smtClean="0"/>
              <a:t> </a:t>
            </a:r>
            <a:r>
              <a:rPr lang="es-ES" b="0" baseline="0" dirty="0" err="1" smtClean="0"/>
              <a:t>examiners</a:t>
            </a:r>
            <a:r>
              <a:rPr lang="es-ES" b="0" baseline="0" dirty="0" smtClean="0"/>
              <a:t> </a:t>
            </a:r>
            <a:r>
              <a:rPr lang="es-ES" b="0" baseline="0" dirty="0" err="1" smtClean="0"/>
              <a:t>that</a:t>
            </a:r>
            <a:r>
              <a:rPr lang="es-ES" b="0" baseline="0" dirty="0" smtClean="0"/>
              <a:t> </a:t>
            </a:r>
            <a:r>
              <a:rPr lang="es-ES" b="0" baseline="0" dirty="0" err="1" smtClean="0"/>
              <a:t>teach</a:t>
            </a:r>
            <a:r>
              <a:rPr lang="es-ES" b="0" baseline="0" dirty="0" smtClean="0"/>
              <a:t> in </a:t>
            </a:r>
            <a:r>
              <a:rPr lang="es-ES" b="0" baseline="0" dirty="0" err="1" smtClean="0"/>
              <a:t>the</a:t>
            </a:r>
            <a:r>
              <a:rPr lang="es-ES" b="0" baseline="0" dirty="0" smtClean="0"/>
              <a:t> </a:t>
            </a:r>
            <a:r>
              <a:rPr lang="es-ES" b="0" baseline="0" dirty="0" err="1" smtClean="0"/>
              <a:t>course</a:t>
            </a:r>
            <a:r>
              <a:rPr lang="es-ES" b="0" baseline="0" dirty="0" smtClean="0"/>
              <a:t>, DON´T </a:t>
            </a:r>
            <a:r>
              <a:rPr lang="es-ES" b="0" baseline="0" dirty="0" err="1" smtClean="0"/>
              <a:t>examin</a:t>
            </a:r>
            <a:r>
              <a:rPr lang="es-ES" b="0" baseline="0" dirty="0" smtClean="0"/>
              <a:t> </a:t>
            </a:r>
            <a:r>
              <a:rPr lang="es-ES" b="0" baseline="0" dirty="0" err="1" smtClean="0"/>
              <a:t>our</a:t>
            </a:r>
            <a:r>
              <a:rPr lang="es-ES" b="0" baseline="0" dirty="0" smtClean="0"/>
              <a:t> </a:t>
            </a:r>
            <a:r>
              <a:rPr lang="es-ES" b="0" baseline="0" dirty="0" err="1" smtClean="0"/>
              <a:t>students</a:t>
            </a:r>
            <a:r>
              <a:rPr lang="es-ES" b="0" baseline="0" dirty="0" smtClean="0"/>
              <a:t>, of </a:t>
            </a:r>
            <a:r>
              <a:rPr lang="es-ES" b="0" baseline="0" dirty="0" err="1" smtClean="0"/>
              <a:t>course</a:t>
            </a:r>
            <a:r>
              <a:rPr lang="es-ES" b="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ES" b="0" baseline="0" dirty="0" err="1" smtClean="0"/>
              <a:t>Teaching</a:t>
            </a:r>
            <a:r>
              <a:rPr lang="es-ES" b="0" baseline="0" dirty="0" smtClean="0"/>
              <a:t> and </a:t>
            </a:r>
            <a:r>
              <a:rPr lang="es-ES" b="0" baseline="0" dirty="0" err="1" smtClean="0"/>
              <a:t>testing</a:t>
            </a:r>
            <a:r>
              <a:rPr lang="es-ES" b="0" baseline="0" dirty="0" smtClean="0"/>
              <a:t> are </a:t>
            </a:r>
            <a:r>
              <a:rPr lang="es-ES" b="0" baseline="0" dirty="0" err="1" smtClean="0"/>
              <a:t>completely</a:t>
            </a:r>
            <a:r>
              <a:rPr lang="es-ES" b="0" baseline="0" dirty="0" smtClean="0"/>
              <a:t> </a:t>
            </a:r>
            <a:r>
              <a:rPr lang="es-ES" b="0" baseline="0" dirty="0" err="1" smtClean="0"/>
              <a:t>separated</a:t>
            </a:r>
            <a:r>
              <a:rPr lang="es-ES" b="0" baseline="0" dirty="0" smtClean="0"/>
              <a:t>.</a:t>
            </a:r>
          </a:p>
          <a:p>
            <a:endParaRPr lang="es-ES" b="0" baseline="0" dirty="0" smtClean="0"/>
          </a:p>
          <a:p>
            <a:r>
              <a:rPr lang="es-ES" b="0" baseline="0" dirty="0" err="1" smtClean="0"/>
              <a:t>The</a:t>
            </a:r>
            <a:r>
              <a:rPr lang="es-ES" b="0" baseline="0" dirty="0" smtClean="0"/>
              <a:t> test </a:t>
            </a:r>
            <a:r>
              <a:rPr lang="es-ES" b="0" baseline="0" dirty="0" err="1" smtClean="0"/>
              <a:t>is</a:t>
            </a:r>
            <a:r>
              <a:rPr lang="es-ES" b="0" baseline="0" dirty="0" smtClean="0"/>
              <a:t> </a:t>
            </a:r>
            <a:r>
              <a:rPr lang="es-ES" b="0" baseline="0" dirty="0" err="1" smtClean="0"/>
              <a:t>taken</a:t>
            </a:r>
            <a:r>
              <a:rPr lang="es-ES" b="0" baseline="0" dirty="0" smtClean="0"/>
              <a:t> at </a:t>
            </a:r>
            <a:r>
              <a:rPr lang="es-ES" b="0" baseline="0" dirty="0" err="1" smtClean="0"/>
              <a:t>the</a:t>
            </a:r>
            <a:r>
              <a:rPr lang="es-ES" b="0" baseline="0" dirty="0" smtClean="0"/>
              <a:t> </a:t>
            </a:r>
            <a:r>
              <a:rPr lang="es-ES" b="0" baseline="0" dirty="0" err="1" smtClean="0"/>
              <a:t>end</a:t>
            </a:r>
            <a:r>
              <a:rPr lang="es-ES" b="0" baseline="0" dirty="0" smtClean="0"/>
              <a:t> of </a:t>
            </a:r>
            <a:r>
              <a:rPr lang="es-ES" b="0" baseline="0" dirty="0" err="1" smtClean="0"/>
              <a:t>the</a:t>
            </a:r>
            <a:r>
              <a:rPr lang="es-ES" b="0" baseline="0" dirty="0" smtClean="0"/>
              <a:t> </a:t>
            </a:r>
            <a:r>
              <a:rPr lang="es-ES" b="0" baseline="0" dirty="0" err="1" smtClean="0"/>
              <a:t>course</a:t>
            </a:r>
            <a:r>
              <a:rPr lang="es-ES" b="0" baseline="0" dirty="0" smtClean="0"/>
              <a:t>.</a:t>
            </a:r>
          </a:p>
          <a:p>
            <a:r>
              <a:rPr lang="es-ES" b="0" baseline="0" dirty="0" smtClean="0"/>
              <a:t> </a:t>
            </a:r>
            <a:r>
              <a:rPr lang="es-ES" b="0" baseline="0" dirty="0" err="1" smtClean="0"/>
              <a:t>Participants</a:t>
            </a:r>
            <a:r>
              <a:rPr lang="es-ES" b="0" baseline="0" dirty="0" smtClean="0"/>
              <a:t> </a:t>
            </a:r>
            <a:r>
              <a:rPr lang="es-ES" b="0" baseline="0" dirty="0" err="1" smtClean="0"/>
              <a:t>improve</a:t>
            </a:r>
            <a:r>
              <a:rPr lang="es-ES" b="0" baseline="0" dirty="0" smtClean="0"/>
              <a:t> in </a:t>
            </a:r>
            <a:r>
              <a:rPr lang="es-ES" b="1" baseline="0" dirty="0" smtClean="0"/>
              <a:t>0.5 </a:t>
            </a:r>
            <a:r>
              <a:rPr lang="es-ES" b="1" baseline="0" dirty="0" err="1" smtClean="0"/>
              <a:t>points</a:t>
            </a:r>
            <a:r>
              <a:rPr lang="es-ES" b="0" baseline="0" dirty="0" smtClean="0"/>
              <a:t>, so </a:t>
            </a:r>
            <a:r>
              <a:rPr lang="es-ES" b="0" baseline="0" dirty="0" err="1" smtClean="0"/>
              <a:t>if</a:t>
            </a:r>
            <a:r>
              <a:rPr lang="es-ES" b="0" baseline="0" dirty="0" smtClean="0"/>
              <a:t> </a:t>
            </a:r>
            <a:r>
              <a:rPr lang="es-ES" b="0" baseline="0" dirty="0" err="1" smtClean="0"/>
              <a:t>they</a:t>
            </a:r>
            <a:r>
              <a:rPr lang="es-ES" b="0" baseline="0" dirty="0" smtClean="0"/>
              <a:t> </a:t>
            </a:r>
            <a:r>
              <a:rPr lang="es-ES" b="0" baseline="0" dirty="0" err="1" smtClean="0"/>
              <a:t>have</a:t>
            </a:r>
            <a:r>
              <a:rPr lang="es-ES" b="0" baseline="0" dirty="0" smtClean="0"/>
              <a:t> a 2+ at </a:t>
            </a:r>
            <a:r>
              <a:rPr lang="es-ES" b="0" baseline="0" dirty="0" err="1" smtClean="0"/>
              <a:t>the</a:t>
            </a:r>
            <a:r>
              <a:rPr lang="es-ES" b="0" baseline="0" dirty="0" smtClean="0"/>
              <a:t> </a:t>
            </a:r>
            <a:r>
              <a:rPr lang="es-ES" b="0" baseline="0" dirty="0" err="1" smtClean="0"/>
              <a:t>beginning</a:t>
            </a:r>
            <a:r>
              <a:rPr lang="es-ES" b="0" baseline="0" dirty="0" smtClean="0"/>
              <a:t> of </a:t>
            </a:r>
            <a:r>
              <a:rPr lang="es-ES" b="0" baseline="0" dirty="0" err="1" smtClean="0"/>
              <a:t>the</a:t>
            </a:r>
            <a:r>
              <a:rPr lang="es-ES" b="0" baseline="0" dirty="0" smtClean="0"/>
              <a:t> </a:t>
            </a:r>
            <a:r>
              <a:rPr lang="es-ES" b="0" baseline="0" dirty="0" err="1" smtClean="0"/>
              <a:t>course</a:t>
            </a:r>
            <a:r>
              <a:rPr lang="es-ES" b="0" baseline="0" dirty="0" smtClean="0"/>
              <a:t>, </a:t>
            </a:r>
            <a:r>
              <a:rPr lang="es-ES" b="0" baseline="0" dirty="0" err="1" smtClean="0"/>
              <a:t>they</a:t>
            </a:r>
            <a:r>
              <a:rPr lang="es-ES" b="0" baseline="0" dirty="0" smtClean="0"/>
              <a:t> </a:t>
            </a:r>
            <a:r>
              <a:rPr lang="es-ES" b="0" baseline="0" dirty="0" err="1" smtClean="0"/>
              <a:t>will</a:t>
            </a:r>
            <a:r>
              <a:rPr lang="es-ES" b="0" baseline="0" dirty="0" smtClean="0"/>
              <a:t> </a:t>
            </a:r>
            <a:r>
              <a:rPr lang="es-ES" b="0" baseline="0" dirty="0" err="1" smtClean="0"/>
              <a:t>reach</a:t>
            </a:r>
            <a:r>
              <a:rPr lang="es-ES" b="0" baseline="0" dirty="0" smtClean="0"/>
              <a:t> </a:t>
            </a:r>
            <a:r>
              <a:rPr lang="es-ES" b="0" baseline="0" dirty="0" err="1" smtClean="0"/>
              <a:t>level</a:t>
            </a:r>
            <a:r>
              <a:rPr lang="es-ES" b="0" baseline="0" dirty="0" smtClean="0"/>
              <a:t> 3 at </a:t>
            </a:r>
            <a:r>
              <a:rPr lang="es-ES" b="0" baseline="0" dirty="0" err="1" smtClean="0"/>
              <a:t>the</a:t>
            </a:r>
            <a:r>
              <a:rPr lang="es-ES" b="0" baseline="0" dirty="0" smtClean="0"/>
              <a:t> </a:t>
            </a:r>
            <a:r>
              <a:rPr lang="es-ES" b="0" baseline="0" dirty="0" err="1" smtClean="0"/>
              <a:t>end</a:t>
            </a:r>
            <a:r>
              <a:rPr lang="es-ES" b="0" baseline="0" dirty="0" smtClean="0"/>
              <a:t> of </a:t>
            </a:r>
            <a:r>
              <a:rPr lang="es-ES" b="0" baseline="0" dirty="0" err="1" smtClean="0"/>
              <a:t>the</a:t>
            </a:r>
            <a:r>
              <a:rPr lang="es-ES" b="0" baseline="0" dirty="0" smtClean="0"/>
              <a:t> </a:t>
            </a:r>
            <a:r>
              <a:rPr lang="es-ES" b="0" baseline="0" dirty="0" err="1" smtClean="0"/>
              <a:t>course</a:t>
            </a:r>
            <a:r>
              <a:rPr lang="es-ES" b="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s-ES" b="0" baseline="0" dirty="0" err="1" smtClean="0"/>
              <a:t>If</a:t>
            </a:r>
            <a:r>
              <a:rPr lang="es-ES" b="0" baseline="0" dirty="0" smtClean="0"/>
              <a:t> </a:t>
            </a:r>
            <a:r>
              <a:rPr lang="es-ES" b="0" baseline="0" dirty="0" err="1" smtClean="0"/>
              <a:t>they</a:t>
            </a:r>
            <a:r>
              <a:rPr lang="es-ES" b="0" baseline="0" dirty="0" smtClean="0"/>
              <a:t> </a:t>
            </a:r>
            <a:r>
              <a:rPr lang="es-ES" b="0" baseline="0" dirty="0" err="1" smtClean="0"/>
              <a:t>started</a:t>
            </a:r>
            <a:r>
              <a:rPr lang="es-ES" b="0" baseline="0" dirty="0" smtClean="0"/>
              <a:t> </a:t>
            </a:r>
            <a:r>
              <a:rPr lang="es-ES" b="0" baseline="0" dirty="0" err="1" smtClean="0"/>
              <a:t>with</a:t>
            </a:r>
            <a:r>
              <a:rPr lang="es-ES" b="0" baseline="0" dirty="0" smtClean="0"/>
              <a:t> a 2, </a:t>
            </a:r>
            <a:r>
              <a:rPr lang="es-ES" b="0" baseline="0" dirty="0" err="1" smtClean="0"/>
              <a:t>after</a:t>
            </a:r>
            <a:r>
              <a:rPr lang="es-ES" b="0" baseline="0" dirty="0" smtClean="0"/>
              <a:t> </a:t>
            </a:r>
            <a:r>
              <a:rPr lang="es-ES" b="0" baseline="0" dirty="0" err="1" smtClean="0"/>
              <a:t>the</a:t>
            </a:r>
            <a:r>
              <a:rPr lang="es-ES" b="0" baseline="0" dirty="0" smtClean="0"/>
              <a:t> </a:t>
            </a:r>
            <a:r>
              <a:rPr lang="es-ES" b="0" baseline="0" dirty="0" err="1" smtClean="0"/>
              <a:t>course</a:t>
            </a:r>
            <a:r>
              <a:rPr lang="es-ES" b="0" baseline="0" dirty="0" smtClean="0"/>
              <a:t> </a:t>
            </a:r>
            <a:r>
              <a:rPr lang="es-ES" b="0" baseline="0" dirty="0" err="1" smtClean="0"/>
              <a:t>they</a:t>
            </a:r>
            <a:r>
              <a:rPr lang="es-ES" b="0" baseline="0" dirty="0" smtClean="0"/>
              <a:t> </a:t>
            </a:r>
            <a:r>
              <a:rPr lang="es-ES" b="0" baseline="0" dirty="0" err="1" smtClean="0"/>
              <a:t>have</a:t>
            </a:r>
            <a:r>
              <a:rPr lang="es-ES" b="0" baseline="0" dirty="0" smtClean="0"/>
              <a:t> a </a:t>
            </a:r>
            <a:r>
              <a:rPr lang="es-ES" b="0" i="1" baseline="0" dirty="0" err="1" smtClean="0"/>
              <a:t>better</a:t>
            </a:r>
            <a:r>
              <a:rPr lang="es-ES" b="0" baseline="0" dirty="0" smtClean="0"/>
              <a:t> 2</a:t>
            </a:r>
            <a:r>
              <a:rPr lang="es-ES" b="0" baseline="0" smtClean="0"/>
              <a:t>. </a:t>
            </a:r>
            <a:endParaRPr lang="es-ES" b="0" baseline="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b="0" baseline="0" smtClean="0"/>
              <a:t>Rate</a:t>
            </a:r>
            <a:r>
              <a:rPr lang="es-ES" b="0" baseline="0" dirty="0" smtClean="0"/>
              <a:t> of </a:t>
            </a:r>
            <a:r>
              <a:rPr lang="es-ES" b="0" baseline="0" dirty="0" err="1" smtClean="0"/>
              <a:t>Slp</a:t>
            </a:r>
            <a:r>
              <a:rPr lang="es-ES" b="0" baseline="0" dirty="0" smtClean="0"/>
              <a:t> 3333 </a:t>
            </a:r>
            <a:r>
              <a:rPr lang="es-ES" b="0" baseline="0" dirty="0" err="1" smtClean="0"/>
              <a:t>is</a:t>
            </a:r>
            <a:r>
              <a:rPr lang="es-ES" b="0" baseline="0" dirty="0" smtClean="0"/>
              <a:t> </a:t>
            </a:r>
            <a:r>
              <a:rPr lang="es-ES" b="0" baseline="0" dirty="0" err="1" smtClean="0"/>
              <a:t>about</a:t>
            </a:r>
            <a:r>
              <a:rPr lang="es-ES" b="0" baseline="0" dirty="0" smtClean="0"/>
              <a:t> </a:t>
            </a:r>
            <a:r>
              <a:rPr lang="es-ES" b="1" baseline="0" dirty="0" smtClean="0"/>
              <a:t>50-60%</a:t>
            </a:r>
            <a:r>
              <a:rPr lang="es-ES" b="0" baseline="0" dirty="0" smtClean="0"/>
              <a:t>.</a:t>
            </a:r>
          </a:p>
          <a:p>
            <a:endParaRPr lang="es-ES" b="0" baseline="0" dirty="0" smtClean="0"/>
          </a:p>
          <a:p>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5</a:t>
            </a:fld>
            <a:endParaRPr lang="es-ES"/>
          </a:p>
        </p:txBody>
      </p:sp>
    </p:spTree>
    <p:extLst>
      <p:ext uri="{BB962C8B-B14F-4D97-AF65-F5344CB8AC3E}">
        <p14:creationId xmlns:p14="http://schemas.microsoft.com/office/powerpoint/2010/main" val="2695782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The</a:t>
            </a:r>
            <a:r>
              <a:rPr lang="es-ES" dirty="0" smtClean="0"/>
              <a:t> </a:t>
            </a:r>
            <a:r>
              <a:rPr lang="es-ES" dirty="0" err="1" smtClean="0"/>
              <a:t>Germanic</a:t>
            </a:r>
            <a:r>
              <a:rPr lang="es-ES" baseline="0" dirty="0" smtClean="0"/>
              <a:t> </a:t>
            </a:r>
            <a:r>
              <a:rPr lang="es-ES" baseline="0" dirty="0" err="1" smtClean="0"/>
              <a:t>Languages</a:t>
            </a:r>
            <a:r>
              <a:rPr lang="es-ES" baseline="0" dirty="0" smtClean="0"/>
              <a:t> </a:t>
            </a:r>
            <a:r>
              <a:rPr lang="es-ES" baseline="0" dirty="0" err="1" smtClean="0"/>
              <a:t>Department</a:t>
            </a:r>
            <a:r>
              <a:rPr lang="es-ES" baseline="0" dirty="0" smtClean="0"/>
              <a:t> </a:t>
            </a:r>
            <a:r>
              <a:rPr lang="es-ES" b="1" baseline="0" dirty="0" err="1" smtClean="0"/>
              <a:t>programs</a:t>
            </a:r>
            <a:r>
              <a:rPr lang="es-ES" baseline="0" dirty="0" smtClean="0"/>
              <a:t> </a:t>
            </a:r>
            <a:r>
              <a:rPr lang="es-ES" baseline="0" dirty="0" err="1" smtClean="0"/>
              <a:t>every</a:t>
            </a:r>
            <a:r>
              <a:rPr lang="es-ES" baseline="0" dirty="0" smtClean="0"/>
              <a:t> </a:t>
            </a:r>
            <a:r>
              <a:rPr lang="es-ES" baseline="0" dirty="0" err="1" smtClean="0"/>
              <a:t>session</a:t>
            </a:r>
            <a:r>
              <a:rPr lang="es-ES" baseline="0" dirty="0" smtClean="0"/>
              <a:t>.</a:t>
            </a:r>
          </a:p>
          <a:p>
            <a:r>
              <a:rPr lang="es-ES" baseline="0" dirty="0" smtClean="0"/>
              <a:t> </a:t>
            </a:r>
            <a:r>
              <a:rPr lang="es-ES" baseline="0" dirty="0" err="1" smtClean="0"/>
              <a:t>Suggestions</a:t>
            </a:r>
            <a:r>
              <a:rPr lang="es-ES" baseline="0" dirty="0" smtClean="0"/>
              <a:t> of </a:t>
            </a:r>
            <a:r>
              <a:rPr lang="es-ES" baseline="0" dirty="0" err="1" smtClean="0"/>
              <a:t>teachers</a:t>
            </a:r>
            <a:r>
              <a:rPr lang="es-ES" baseline="0" dirty="0" smtClean="0"/>
              <a:t> are </a:t>
            </a:r>
            <a:r>
              <a:rPr lang="es-ES" baseline="0" dirty="0" err="1" smtClean="0"/>
              <a:t>welcomed</a:t>
            </a:r>
            <a:r>
              <a:rPr lang="es-ES" baseline="0" dirty="0" smtClean="0"/>
              <a:t> and </a:t>
            </a:r>
            <a:r>
              <a:rPr lang="es-ES" baseline="0" dirty="0" err="1" smtClean="0"/>
              <a:t>implemented</a:t>
            </a:r>
            <a:r>
              <a:rPr lang="es-ES" baseline="0" dirty="0" smtClean="0"/>
              <a:t>, as </a:t>
            </a:r>
            <a:r>
              <a:rPr lang="es-ES" baseline="0" dirty="0" err="1" smtClean="0"/>
              <a:t>well</a:t>
            </a:r>
            <a:r>
              <a:rPr lang="es-ES" baseline="0" dirty="0" smtClean="0"/>
              <a:t> as </a:t>
            </a:r>
            <a:r>
              <a:rPr lang="es-ES" baseline="0" dirty="0" err="1" smtClean="0"/>
              <a:t>the</a:t>
            </a:r>
            <a:r>
              <a:rPr lang="es-ES" baseline="0" dirty="0" smtClean="0"/>
              <a:t> </a:t>
            </a:r>
            <a:r>
              <a:rPr lang="es-ES" baseline="0" dirty="0" err="1" smtClean="0"/>
              <a:t>student´s</a:t>
            </a:r>
            <a:r>
              <a:rPr lang="es-ES" baseline="0" dirty="0" smtClean="0"/>
              <a:t> </a:t>
            </a:r>
            <a:r>
              <a:rPr lang="es-ES" baseline="0" dirty="0" err="1" smtClean="0"/>
              <a:t>proposals</a:t>
            </a:r>
            <a:r>
              <a:rPr lang="es-ES" baseline="0" dirty="0" smtClean="0"/>
              <a:t>. </a:t>
            </a:r>
          </a:p>
          <a:p>
            <a:r>
              <a:rPr lang="es-ES" dirty="0" err="1" smtClean="0"/>
              <a:t>The</a:t>
            </a:r>
            <a:r>
              <a:rPr lang="es-ES" dirty="0" smtClean="0"/>
              <a:t> </a:t>
            </a:r>
            <a:r>
              <a:rPr lang="es-ES" dirty="0" err="1" smtClean="0"/>
              <a:t>programme</a:t>
            </a:r>
            <a:r>
              <a:rPr lang="es-ES" dirty="0" smtClean="0"/>
              <a:t> </a:t>
            </a:r>
            <a:r>
              <a:rPr lang="es-ES" dirty="0" err="1" smtClean="0"/>
              <a:t>is</a:t>
            </a:r>
            <a:r>
              <a:rPr lang="es-ES" dirty="0" smtClean="0"/>
              <a:t> </a:t>
            </a:r>
            <a:r>
              <a:rPr lang="es-ES" dirty="0" err="1" smtClean="0"/>
              <a:t>continuously</a:t>
            </a:r>
            <a:r>
              <a:rPr lang="es-ES" dirty="0" smtClean="0"/>
              <a:t> </a:t>
            </a:r>
            <a:r>
              <a:rPr lang="es-ES" dirty="0" err="1" smtClean="0"/>
              <a:t>updated</a:t>
            </a:r>
            <a:r>
              <a:rPr lang="es-ES" dirty="0" smtClean="0"/>
              <a:t> and </a:t>
            </a:r>
            <a:r>
              <a:rPr lang="es-ES" dirty="0" err="1" smtClean="0"/>
              <a:t>improved</a:t>
            </a:r>
            <a:r>
              <a:rPr lang="es-ES" dirty="0" smtClean="0"/>
              <a:t>. </a:t>
            </a:r>
            <a:r>
              <a:rPr lang="es-ES" dirty="0" err="1" smtClean="0"/>
              <a:t>We</a:t>
            </a:r>
            <a:r>
              <a:rPr lang="es-ES" dirty="0" smtClean="0"/>
              <a:t> </a:t>
            </a:r>
            <a:r>
              <a:rPr lang="es-ES" dirty="0" err="1" smtClean="0"/>
              <a:t>also</a:t>
            </a:r>
            <a:r>
              <a:rPr lang="es-ES" dirty="0" smtClean="0"/>
              <a:t> </a:t>
            </a:r>
            <a:r>
              <a:rPr lang="es-ES" dirty="0" err="1" smtClean="0"/>
              <a:t>take</a:t>
            </a:r>
            <a:r>
              <a:rPr lang="es-ES" dirty="0" smtClean="0"/>
              <a:t> </a:t>
            </a:r>
            <a:r>
              <a:rPr lang="es-ES" dirty="0" err="1" smtClean="0"/>
              <a:t>into</a:t>
            </a:r>
            <a:r>
              <a:rPr lang="es-ES" dirty="0" smtClean="0"/>
              <a:t> </a:t>
            </a:r>
            <a:r>
              <a:rPr lang="es-ES" dirty="0" err="1" smtClean="0"/>
              <a:t>consideration</a:t>
            </a:r>
            <a:r>
              <a:rPr lang="es-ES" baseline="0" dirty="0" smtClean="0"/>
              <a:t> </a:t>
            </a:r>
            <a:r>
              <a:rPr lang="es-ES" baseline="0" dirty="0" err="1" smtClean="0"/>
              <a:t>the</a:t>
            </a:r>
            <a:r>
              <a:rPr lang="es-ES" baseline="0" dirty="0" smtClean="0"/>
              <a:t> </a:t>
            </a:r>
            <a:r>
              <a:rPr lang="es-ES" baseline="0" dirty="0" err="1" smtClean="0"/>
              <a:t>student´s</a:t>
            </a:r>
            <a:r>
              <a:rPr lang="es-ES" baseline="0" dirty="0" smtClean="0"/>
              <a:t> </a:t>
            </a:r>
            <a:r>
              <a:rPr lang="es-ES" baseline="0" dirty="0" err="1" smtClean="0"/>
              <a:t>needs</a:t>
            </a:r>
            <a:r>
              <a:rPr lang="es-ES" baseline="0" dirty="0" smtClean="0"/>
              <a:t>.</a:t>
            </a:r>
          </a:p>
          <a:p>
            <a:r>
              <a:rPr lang="es-ES" baseline="0" dirty="0" err="1" smtClean="0"/>
              <a:t>Higher</a:t>
            </a:r>
            <a:r>
              <a:rPr lang="es-ES" baseline="0" dirty="0" smtClean="0"/>
              <a:t> </a:t>
            </a:r>
            <a:r>
              <a:rPr lang="es-ES" baseline="0" dirty="0" err="1" smtClean="0"/>
              <a:t>attention</a:t>
            </a:r>
            <a:r>
              <a:rPr lang="es-ES" baseline="0" dirty="0" smtClean="0"/>
              <a:t> </a:t>
            </a:r>
            <a:r>
              <a:rPr lang="es-ES" baseline="0" dirty="0" err="1" smtClean="0"/>
              <a:t>is</a:t>
            </a:r>
            <a:r>
              <a:rPr lang="es-ES" baseline="0" dirty="0" smtClean="0"/>
              <a:t> </a:t>
            </a:r>
            <a:r>
              <a:rPr lang="es-ES" baseline="0" dirty="0" err="1" smtClean="0"/>
              <a:t>paid</a:t>
            </a:r>
            <a:r>
              <a:rPr lang="es-ES" baseline="0" dirty="0" smtClean="0"/>
              <a:t> to </a:t>
            </a:r>
            <a:r>
              <a:rPr lang="es-ES" baseline="0" dirty="0" err="1" smtClean="0"/>
              <a:t>Speaking</a:t>
            </a:r>
            <a:r>
              <a:rPr lang="es-ES" baseline="0" dirty="0" smtClean="0"/>
              <a:t> and </a:t>
            </a:r>
            <a:r>
              <a:rPr lang="es-ES" baseline="0" dirty="0" err="1" smtClean="0"/>
              <a:t>Writing</a:t>
            </a:r>
            <a:r>
              <a:rPr lang="es-ES" baseline="0" dirty="0" smtClean="0"/>
              <a:t>.</a:t>
            </a:r>
          </a:p>
          <a:p>
            <a:r>
              <a:rPr lang="es-ES" baseline="0" dirty="0" err="1" smtClean="0"/>
              <a:t>This</a:t>
            </a:r>
            <a:r>
              <a:rPr lang="es-ES" baseline="0" dirty="0" smtClean="0"/>
              <a:t> </a:t>
            </a:r>
            <a:r>
              <a:rPr lang="es-ES" baseline="0" dirty="0" err="1" smtClean="0"/>
              <a:t>is</a:t>
            </a:r>
            <a:r>
              <a:rPr lang="es-ES" baseline="0" dirty="0" smtClean="0"/>
              <a:t> </a:t>
            </a:r>
            <a:r>
              <a:rPr lang="es-ES" baseline="0" dirty="0" err="1" smtClean="0"/>
              <a:t>not</a:t>
            </a:r>
            <a:r>
              <a:rPr lang="es-ES" baseline="0" dirty="0" smtClean="0"/>
              <a:t> a </a:t>
            </a:r>
            <a:r>
              <a:rPr lang="es-ES" baseline="0" dirty="0" err="1" smtClean="0"/>
              <a:t>course</a:t>
            </a:r>
            <a:r>
              <a:rPr lang="es-ES" baseline="0" dirty="0" smtClean="0"/>
              <a:t> to do </a:t>
            </a:r>
            <a:r>
              <a:rPr lang="es-ES" baseline="0" dirty="0" err="1" smtClean="0"/>
              <a:t>tests</a:t>
            </a:r>
            <a:r>
              <a:rPr lang="es-ES" baseline="0" dirty="0" smtClean="0"/>
              <a:t> </a:t>
            </a:r>
            <a:r>
              <a:rPr lang="es-ES" baseline="0" dirty="0" err="1" smtClean="0"/>
              <a:t>all</a:t>
            </a:r>
            <a:r>
              <a:rPr lang="es-ES" baseline="0" dirty="0" smtClean="0"/>
              <a:t> </a:t>
            </a:r>
            <a:r>
              <a:rPr lang="es-ES" baseline="0" dirty="0" err="1" smtClean="0"/>
              <a:t>day</a:t>
            </a:r>
            <a:r>
              <a:rPr lang="es-ES" baseline="0" dirty="0" smtClean="0"/>
              <a:t>, </a:t>
            </a:r>
            <a:r>
              <a:rPr lang="es-ES" baseline="0" dirty="0" err="1" smtClean="0"/>
              <a:t>but</a:t>
            </a:r>
            <a:r>
              <a:rPr lang="es-ES" baseline="0" dirty="0" smtClean="0"/>
              <a:t> to </a:t>
            </a:r>
            <a:r>
              <a:rPr lang="es-ES" baseline="0" dirty="0" err="1" smtClean="0"/>
              <a:t>improve</a:t>
            </a:r>
            <a:r>
              <a:rPr lang="es-ES" baseline="0" dirty="0" smtClean="0"/>
              <a:t> </a:t>
            </a:r>
            <a:r>
              <a:rPr lang="es-ES" baseline="0" dirty="0" err="1" smtClean="0"/>
              <a:t>the</a:t>
            </a:r>
            <a:r>
              <a:rPr lang="es-ES" baseline="0" dirty="0" smtClean="0"/>
              <a:t> </a:t>
            </a:r>
            <a:r>
              <a:rPr lang="es-ES" baseline="0" dirty="0" err="1" smtClean="0"/>
              <a:t>skills</a:t>
            </a:r>
            <a:r>
              <a:rPr lang="es-ES" baseline="0" dirty="0" smtClean="0"/>
              <a:t> and </a:t>
            </a:r>
            <a:r>
              <a:rPr lang="es-ES" baseline="0" dirty="0" err="1" smtClean="0"/>
              <a:t>abilities</a:t>
            </a:r>
            <a:r>
              <a:rPr lang="es-ES" baseline="0" dirty="0" smtClean="0"/>
              <a:t> </a:t>
            </a:r>
            <a:r>
              <a:rPr lang="es-ES" baseline="0" dirty="0" err="1" smtClean="0"/>
              <a:t>needed</a:t>
            </a:r>
            <a:r>
              <a:rPr lang="es-ES" baseline="0" dirty="0" smtClean="0"/>
              <a:t> </a:t>
            </a:r>
            <a:r>
              <a:rPr lang="es-ES" baseline="0" dirty="0" err="1" smtClean="0"/>
              <a:t>through</a:t>
            </a:r>
            <a:r>
              <a:rPr lang="es-ES" baseline="0" dirty="0" smtClean="0"/>
              <a:t> </a:t>
            </a:r>
            <a:r>
              <a:rPr lang="es-ES" baseline="0" dirty="0" err="1" smtClean="0"/>
              <a:t>activities</a:t>
            </a:r>
            <a:r>
              <a:rPr lang="es-ES" baseline="0" dirty="0" smtClean="0"/>
              <a:t> </a:t>
            </a:r>
            <a:r>
              <a:rPr lang="es-ES" baseline="0" dirty="0" err="1" smtClean="0"/>
              <a:t>like</a:t>
            </a:r>
            <a:r>
              <a:rPr lang="es-ES" baseline="0" dirty="0" smtClean="0"/>
              <a:t> debates, role </a:t>
            </a:r>
            <a:r>
              <a:rPr lang="es-ES" baseline="0" dirty="0" err="1" smtClean="0"/>
              <a:t>plays</a:t>
            </a:r>
            <a:r>
              <a:rPr lang="es-ES" baseline="0" dirty="0" smtClean="0"/>
              <a:t> etc.</a:t>
            </a:r>
          </a:p>
          <a:p>
            <a:endParaRPr lang="es-ES" baseline="0" dirty="0" smtClean="0"/>
          </a:p>
          <a:p>
            <a:r>
              <a:rPr lang="es-ES" b="1" baseline="0" dirty="0" err="1" smtClean="0"/>
              <a:t>Reinforcement</a:t>
            </a:r>
            <a:r>
              <a:rPr lang="es-ES" b="1" baseline="0" dirty="0" smtClean="0"/>
              <a:t> </a:t>
            </a:r>
            <a:r>
              <a:rPr lang="es-ES" b="1" baseline="0" dirty="0" err="1" smtClean="0"/>
              <a:t>sessions</a:t>
            </a:r>
            <a:r>
              <a:rPr lang="es-ES" b="1" baseline="0" dirty="0" smtClean="0"/>
              <a:t> </a:t>
            </a:r>
            <a:r>
              <a:rPr lang="es-ES" baseline="0" dirty="0" smtClean="0"/>
              <a:t>&gt; </a:t>
            </a:r>
            <a:r>
              <a:rPr lang="es-ES" baseline="0" dirty="0" err="1" smtClean="0"/>
              <a:t>small</a:t>
            </a:r>
            <a:r>
              <a:rPr lang="es-ES" baseline="0" dirty="0" smtClean="0"/>
              <a:t> </a:t>
            </a:r>
            <a:r>
              <a:rPr lang="es-ES" baseline="0" dirty="0" err="1" smtClean="0"/>
              <a:t>groups</a:t>
            </a:r>
            <a:r>
              <a:rPr lang="es-ES" baseline="0" dirty="0" smtClean="0"/>
              <a:t>, </a:t>
            </a:r>
            <a:r>
              <a:rPr lang="es-ES" baseline="0" dirty="0" err="1" smtClean="0"/>
              <a:t>tailored</a:t>
            </a:r>
            <a:r>
              <a:rPr lang="es-ES" baseline="0" dirty="0" smtClean="0"/>
              <a:t> </a:t>
            </a:r>
            <a:r>
              <a:rPr lang="es-ES" baseline="0" dirty="0" err="1" smtClean="0"/>
              <a:t>according</a:t>
            </a:r>
            <a:r>
              <a:rPr lang="es-ES" baseline="0" dirty="0" smtClean="0"/>
              <a:t> </a:t>
            </a:r>
            <a:r>
              <a:rPr lang="es-ES" baseline="0" dirty="0" err="1" smtClean="0"/>
              <a:t>student´s</a:t>
            </a:r>
            <a:r>
              <a:rPr lang="es-ES" baseline="0" dirty="0" smtClean="0"/>
              <a:t> </a:t>
            </a:r>
            <a:r>
              <a:rPr lang="es-ES" baseline="0" dirty="0" err="1" smtClean="0"/>
              <a:t>needs</a:t>
            </a:r>
            <a:endParaRPr lang="es-ES" baseline="0" dirty="0" smtClean="0"/>
          </a:p>
          <a:p>
            <a:endParaRPr lang="es-ES" baseline="0" dirty="0" smtClean="0"/>
          </a:p>
          <a:p>
            <a:r>
              <a:rPr lang="es-ES" b="1" baseline="0" dirty="0" smtClean="0"/>
              <a:t>Individual </a:t>
            </a:r>
            <a:r>
              <a:rPr lang="es-ES" b="1" baseline="0" dirty="0" err="1" smtClean="0"/>
              <a:t>tuition</a:t>
            </a:r>
            <a:r>
              <a:rPr lang="es-ES" b="1" baseline="0" dirty="0" smtClean="0"/>
              <a:t> </a:t>
            </a:r>
            <a:r>
              <a:rPr lang="es-ES" baseline="0" dirty="0" err="1" smtClean="0"/>
              <a:t>for</a:t>
            </a:r>
            <a:r>
              <a:rPr lang="es-ES" baseline="0" dirty="0" smtClean="0"/>
              <a:t> </a:t>
            </a:r>
            <a:r>
              <a:rPr lang="es-ES" baseline="0" dirty="0" err="1" smtClean="0"/>
              <a:t>psychological</a:t>
            </a:r>
            <a:r>
              <a:rPr lang="es-ES" baseline="0" dirty="0" smtClean="0"/>
              <a:t> </a:t>
            </a:r>
            <a:r>
              <a:rPr lang="es-ES" baseline="0" dirty="0" err="1" smtClean="0"/>
              <a:t>aspects</a:t>
            </a:r>
            <a:r>
              <a:rPr lang="es-ES" baseline="0" dirty="0" smtClean="0"/>
              <a:t> (</a:t>
            </a:r>
            <a:r>
              <a:rPr lang="es-ES" baseline="0" dirty="0" err="1" smtClean="0"/>
              <a:t>shyness</a:t>
            </a:r>
            <a:r>
              <a:rPr lang="es-ES" baseline="0" dirty="0" smtClean="0"/>
              <a:t>, </a:t>
            </a:r>
            <a:r>
              <a:rPr lang="es-ES" baseline="0" dirty="0" err="1" smtClean="0"/>
              <a:t>nerves</a:t>
            </a:r>
            <a:r>
              <a:rPr lang="es-ES" baseline="0" dirty="0" smtClean="0"/>
              <a:t>, </a:t>
            </a:r>
            <a:r>
              <a:rPr lang="es-ES" baseline="0" dirty="0" err="1" smtClean="0"/>
              <a:t>blank</a:t>
            </a:r>
            <a:r>
              <a:rPr lang="es-ES" baseline="0" dirty="0" smtClean="0"/>
              <a:t> </a:t>
            </a:r>
            <a:r>
              <a:rPr lang="es-ES" baseline="0" dirty="0" err="1" smtClean="0"/>
              <a:t>dullness</a:t>
            </a:r>
            <a:r>
              <a:rPr lang="es-ES" baseline="0" dirty="0" smtClean="0"/>
              <a:t>, </a:t>
            </a:r>
            <a:r>
              <a:rPr lang="es-ES" baseline="0" dirty="0" err="1" smtClean="0"/>
              <a:t>selfconfidence</a:t>
            </a:r>
            <a:r>
              <a:rPr lang="es-ES" baseline="0" dirty="0" smtClean="0"/>
              <a:t>, </a:t>
            </a:r>
            <a:r>
              <a:rPr lang="es-ES" baseline="0" dirty="0" err="1" smtClean="0"/>
              <a:t>orientation</a:t>
            </a:r>
            <a:r>
              <a:rPr lang="es-ES" baseline="0" dirty="0" smtClean="0"/>
              <a:t>), </a:t>
            </a:r>
            <a:r>
              <a:rPr lang="es-ES" baseline="0" dirty="0" err="1" smtClean="0"/>
              <a:t>academic</a:t>
            </a:r>
            <a:r>
              <a:rPr lang="es-ES" baseline="0" dirty="0" smtClean="0"/>
              <a:t> </a:t>
            </a:r>
            <a:r>
              <a:rPr lang="es-ES" baseline="0" dirty="0" err="1" smtClean="0"/>
              <a:t>ones</a:t>
            </a:r>
            <a:r>
              <a:rPr lang="es-ES" baseline="0" dirty="0" smtClean="0"/>
              <a:t> </a:t>
            </a:r>
            <a:r>
              <a:rPr lang="es-ES" baseline="0" dirty="0" err="1" smtClean="0"/>
              <a:t>etc</a:t>
            </a:r>
            <a:r>
              <a:rPr lang="es-ES" baseline="0" dirty="0" smtClean="0"/>
              <a:t> </a:t>
            </a:r>
          </a:p>
          <a:p>
            <a:r>
              <a:rPr lang="es-ES" baseline="0" dirty="0" smtClean="0"/>
              <a:t>CHANGE YOUR PERSONALITY FOR ONE MONTH</a:t>
            </a:r>
          </a:p>
          <a:p>
            <a:endParaRPr lang="es-ES" baseline="0" dirty="0" smtClean="0"/>
          </a:p>
          <a:p>
            <a:r>
              <a:rPr lang="es-ES" b="1" baseline="0" dirty="0" smtClean="0"/>
              <a:t>Crises in </a:t>
            </a:r>
            <a:r>
              <a:rPr lang="es-ES" b="1" baseline="0" dirty="0" err="1" smtClean="0"/>
              <a:t>the</a:t>
            </a:r>
            <a:r>
              <a:rPr lang="es-ES" b="1" baseline="0" dirty="0" smtClean="0"/>
              <a:t> </a:t>
            </a:r>
            <a:r>
              <a:rPr lang="es-ES" b="1" baseline="0" dirty="0" err="1" smtClean="0"/>
              <a:t>middle</a:t>
            </a:r>
            <a:r>
              <a:rPr lang="es-ES" b="1" baseline="0" dirty="0" smtClean="0"/>
              <a:t> of </a:t>
            </a:r>
            <a:r>
              <a:rPr lang="es-ES" b="1" baseline="0" dirty="0" err="1" smtClean="0"/>
              <a:t>the</a:t>
            </a:r>
            <a:r>
              <a:rPr lang="es-ES" b="1" baseline="0" dirty="0" smtClean="0"/>
              <a:t> </a:t>
            </a:r>
            <a:r>
              <a:rPr lang="es-ES" b="1" baseline="0" dirty="0" err="1" smtClean="0"/>
              <a:t>course</a:t>
            </a:r>
            <a:endParaRPr lang="es-ES" b="1" baseline="0" dirty="0" smtClean="0"/>
          </a:p>
          <a:p>
            <a:endParaRPr lang="es-ES" b="1" baseline="0" dirty="0" smtClean="0"/>
          </a:p>
          <a:p>
            <a:r>
              <a:rPr lang="es-ES" b="1" baseline="0" dirty="0" smtClean="0"/>
              <a:t>Lunch </a:t>
            </a:r>
            <a:r>
              <a:rPr lang="es-ES" b="1" baseline="0" dirty="0" err="1" smtClean="0"/>
              <a:t>with</a:t>
            </a:r>
            <a:r>
              <a:rPr lang="es-ES" b="1" baseline="0" dirty="0" smtClean="0"/>
              <a:t> </a:t>
            </a:r>
            <a:r>
              <a:rPr lang="es-ES" b="1" baseline="0" dirty="0" err="1" smtClean="0"/>
              <a:t>teachers</a:t>
            </a:r>
            <a:r>
              <a:rPr lang="es-ES" b="1" baseline="0" dirty="0" smtClean="0"/>
              <a:t>, 2 cultural </a:t>
            </a:r>
            <a:r>
              <a:rPr lang="es-ES" b="1" baseline="0" dirty="0" err="1" smtClean="0"/>
              <a:t>activities</a:t>
            </a:r>
            <a:r>
              <a:rPr lang="es-ES" b="1" baseline="0" dirty="0" smtClean="0"/>
              <a:t> and </a:t>
            </a:r>
            <a:r>
              <a:rPr lang="es-ES" b="1" baseline="0" dirty="0" err="1" smtClean="0"/>
              <a:t>selfstudy</a:t>
            </a:r>
            <a:endParaRPr lang="es-ES" b="1"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6</a:t>
            </a:fld>
            <a:endParaRPr lang="es-ES" dirty="0"/>
          </a:p>
        </p:txBody>
      </p:sp>
    </p:spTree>
    <p:extLst>
      <p:ext uri="{BB962C8B-B14F-4D97-AF65-F5344CB8AC3E}">
        <p14:creationId xmlns:p14="http://schemas.microsoft.com/office/powerpoint/2010/main" val="3427113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err="1" smtClean="0"/>
              <a:t>This</a:t>
            </a:r>
            <a:r>
              <a:rPr lang="es-ES" dirty="0" smtClean="0"/>
              <a:t> </a:t>
            </a:r>
            <a:r>
              <a:rPr lang="es-ES" dirty="0" err="1" smtClean="0"/>
              <a:t>is</a:t>
            </a:r>
            <a:r>
              <a:rPr lang="es-ES" dirty="0" smtClean="0"/>
              <a:t> </a:t>
            </a:r>
            <a:r>
              <a:rPr lang="es-ES" dirty="0" err="1" smtClean="0"/>
              <a:t>the</a:t>
            </a:r>
            <a:r>
              <a:rPr lang="es-ES" dirty="0" smtClean="0"/>
              <a:t> </a:t>
            </a:r>
            <a:r>
              <a:rPr lang="es-ES" dirty="0" err="1" smtClean="0"/>
              <a:t>programme</a:t>
            </a:r>
            <a:r>
              <a:rPr lang="es-ES" dirty="0" smtClean="0"/>
              <a:t> </a:t>
            </a:r>
            <a:r>
              <a:rPr lang="es-ES" dirty="0" err="1" smtClean="0"/>
              <a:t>for</a:t>
            </a:r>
            <a:r>
              <a:rPr lang="es-ES" dirty="0" smtClean="0"/>
              <a:t> 2 </a:t>
            </a:r>
            <a:r>
              <a:rPr lang="es-ES" dirty="0" err="1" smtClean="0"/>
              <a:t>days</a:t>
            </a:r>
            <a:r>
              <a:rPr lang="es-ES" dirty="0" smtClean="0"/>
              <a:t>. </a:t>
            </a:r>
          </a:p>
          <a:p>
            <a:endParaRPr lang="es-ES" dirty="0" smtClean="0"/>
          </a:p>
          <a:p>
            <a:r>
              <a:rPr lang="es-ES" dirty="0" err="1" smtClean="0"/>
              <a:t>Skills</a:t>
            </a:r>
            <a:r>
              <a:rPr lang="es-ES" dirty="0" smtClean="0"/>
              <a:t>, </a:t>
            </a:r>
            <a:r>
              <a:rPr lang="es-ES" dirty="0" err="1" smtClean="0"/>
              <a:t>content</a:t>
            </a:r>
            <a:r>
              <a:rPr lang="es-ES" dirty="0" smtClean="0"/>
              <a:t>, </a:t>
            </a:r>
            <a:r>
              <a:rPr lang="es-ES" dirty="0" err="1" smtClean="0"/>
              <a:t>Review</a:t>
            </a:r>
            <a:r>
              <a:rPr lang="es-ES" baseline="0" dirty="0" smtClean="0"/>
              <a:t> of </a:t>
            </a:r>
            <a:r>
              <a:rPr lang="es-ES" baseline="0" dirty="0" err="1" smtClean="0"/>
              <a:t>modals</a:t>
            </a:r>
            <a:r>
              <a:rPr lang="es-ES" baseline="0" dirty="0" smtClean="0"/>
              <a:t> as HW, </a:t>
            </a:r>
            <a:r>
              <a:rPr lang="es-ES" baseline="0" dirty="0" err="1" smtClean="0"/>
              <a:t>Relevant</a:t>
            </a:r>
            <a:r>
              <a:rPr lang="es-ES" baseline="0" dirty="0" smtClean="0"/>
              <a:t> </a:t>
            </a:r>
            <a:r>
              <a:rPr lang="es-ES" baseline="0" dirty="0" err="1" smtClean="0"/>
              <a:t>topic:the</a:t>
            </a:r>
            <a:r>
              <a:rPr lang="es-ES" baseline="0" dirty="0" smtClean="0"/>
              <a:t> </a:t>
            </a:r>
            <a:r>
              <a:rPr lang="es-ES" baseline="0" dirty="0" err="1" smtClean="0"/>
              <a:t>law</a:t>
            </a:r>
            <a:r>
              <a:rPr lang="es-ES" baseline="0" dirty="0" smtClean="0"/>
              <a:t>, Role </a:t>
            </a:r>
            <a:r>
              <a:rPr lang="es-ES" baseline="0" dirty="0" err="1" smtClean="0"/>
              <a:t>play</a:t>
            </a:r>
            <a:r>
              <a:rPr lang="es-ES" baseline="0" dirty="0" smtClean="0"/>
              <a:t>, </a:t>
            </a:r>
            <a:r>
              <a:rPr lang="es-ES" baseline="0" dirty="0" err="1" smtClean="0"/>
              <a:t>Discussion</a:t>
            </a:r>
            <a:r>
              <a:rPr lang="es-ES" baseline="0" dirty="0" smtClean="0"/>
              <a:t>, </a:t>
            </a:r>
            <a:r>
              <a:rPr lang="es-ES" baseline="0" dirty="0" err="1" smtClean="0"/>
              <a:t>Write</a:t>
            </a:r>
            <a:r>
              <a:rPr lang="es-ES" baseline="0" dirty="0" smtClean="0"/>
              <a:t> a </a:t>
            </a:r>
            <a:r>
              <a:rPr lang="es-ES" baseline="0" dirty="0" err="1" smtClean="0"/>
              <a:t>doc</a:t>
            </a:r>
            <a:r>
              <a:rPr lang="es-ES" baseline="0" dirty="0" smtClean="0"/>
              <a:t> as HW</a:t>
            </a:r>
            <a:endParaRPr lang="es-ES" dirty="0" smtClean="0"/>
          </a:p>
          <a:p>
            <a:endParaRPr lang="es-ES" dirty="0" smtClean="0"/>
          </a:p>
          <a:p>
            <a:r>
              <a:rPr lang="es-ES" dirty="0" smtClean="0"/>
              <a:t>As </a:t>
            </a:r>
            <a:r>
              <a:rPr lang="es-ES" dirty="0" err="1" smtClean="0"/>
              <a:t>we</a:t>
            </a:r>
            <a:r>
              <a:rPr lang="es-ES" dirty="0" smtClean="0"/>
              <a:t> </a:t>
            </a:r>
            <a:r>
              <a:rPr lang="es-ES" dirty="0" err="1" smtClean="0"/>
              <a:t>need</a:t>
            </a:r>
            <a:r>
              <a:rPr lang="es-ES" dirty="0" smtClean="0"/>
              <a:t> to </a:t>
            </a:r>
            <a:r>
              <a:rPr lang="es-ES" b="1" dirty="0" err="1" smtClean="0"/>
              <a:t>outsource</a:t>
            </a:r>
            <a:r>
              <a:rPr lang="es-ES" b="1" dirty="0" smtClean="0"/>
              <a:t> </a:t>
            </a:r>
            <a:r>
              <a:rPr lang="es-ES" b="1" dirty="0" err="1" smtClean="0"/>
              <a:t>the</a:t>
            </a:r>
            <a:r>
              <a:rPr lang="es-ES" b="1" dirty="0" smtClean="0"/>
              <a:t> </a:t>
            </a:r>
            <a:r>
              <a:rPr lang="es-ES" b="1" dirty="0" err="1" smtClean="0"/>
              <a:t>course</a:t>
            </a:r>
            <a:r>
              <a:rPr lang="es-ES" dirty="0" smtClean="0"/>
              <a:t>, </a:t>
            </a:r>
            <a:r>
              <a:rPr lang="es-ES" dirty="0" err="1" smtClean="0"/>
              <a:t>this</a:t>
            </a:r>
            <a:r>
              <a:rPr lang="es-ES" dirty="0" smtClean="0"/>
              <a:t> </a:t>
            </a:r>
            <a:r>
              <a:rPr lang="es-ES" dirty="0" err="1" smtClean="0"/>
              <a:t>is</a:t>
            </a:r>
            <a:r>
              <a:rPr lang="es-ES" dirty="0" smtClean="0"/>
              <a:t> </a:t>
            </a:r>
            <a:r>
              <a:rPr lang="es-ES" dirty="0" err="1" smtClean="0"/>
              <a:t>the</a:t>
            </a:r>
            <a:r>
              <a:rPr lang="es-ES" dirty="0" smtClean="0"/>
              <a:t> </a:t>
            </a:r>
            <a:r>
              <a:rPr lang="es-ES" dirty="0" err="1" smtClean="0"/>
              <a:t>best</a:t>
            </a:r>
            <a:r>
              <a:rPr lang="es-ES" dirty="0" smtClean="0"/>
              <a:t> </a:t>
            </a:r>
            <a:r>
              <a:rPr lang="es-ES" dirty="0" err="1" smtClean="0"/>
              <a:t>way</a:t>
            </a:r>
            <a:r>
              <a:rPr lang="es-ES" dirty="0" smtClean="0"/>
              <a:t> of </a:t>
            </a:r>
            <a:r>
              <a:rPr lang="es-ES" dirty="0" err="1" smtClean="0"/>
              <a:t>maintaining</a:t>
            </a:r>
            <a:r>
              <a:rPr lang="es-ES" dirty="0" smtClean="0"/>
              <a:t> a </a:t>
            </a:r>
            <a:r>
              <a:rPr lang="es-ES" b="1" dirty="0" err="1" smtClean="0"/>
              <a:t>high</a:t>
            </a:r>
            <a:r>
              <a:rPr lang="es-ES" b="1" dirty="0" smtClean="0"/>
              <a:t> </a:t>
            </a:r>
            <a:r>
              <a:rPr lang="es-ES" b="1" dirty="0" err="1" smtClean="0"/>
              <a:t>quality</a:t>
            </a:r>
            <a:r>
              <a:rPr lang="es-ES" b="1" dirty="0" smtClean="0"/>
              <a:t> </a:t>
            </a:r>
            <a:r>
              <a:rPr lang="es-ES" dirty="0" err="1" smtClean="0"/>
              <a:t>regarding</a:t>
            </a:r>
            <a:r>
              <a:rPr lang="es-ES" dirty="0" smtClean="0"/>
              <a:t> </a:t>
            </a:r>
            <a:r>
              <a:rPr lang="es-ES" dirty="0" err="1" smtClean="0"/>
              <a:t>the</a:t>
            </a:r>
            <a:r>
              <a:rPr lang="es-ES" dirty="0" smtClean="0"/>
              <a:t> </a:t>
            </a:r>
            <a:r>
              <a:rPr lang="es-ES" dirty="0" err="1" smtClean="0"/>
              <a:t>content</a:t>
            </a:r>
            <a:r>
              <a:rPr lang="es-ES" dirty="0" smtClean="0"/>
              <a:t> ,</a:t>
            </a:r>
            <a:r>
              <a:rPr lang="es-ES" baseline="0" dirty="0" smtClean="0"/>
              <a:t> </a:t>
            </a:r>
            <a:r>
              <a:rPr lang="es-ES" baseline="0" dirty="0" err="1" smtClean="0"/>
              <a:t>another</a:t>
            </a:r>
            <a:r>
              <a:rPr lang="es-ES" baseline="0" dirty="0" smtClean="0"/>
              <a:t> </a:t>
            </a:r>
            <a:r>
              <a:rPr lang="es-ES" baseline="0" dirty="0" err="1" smtClean="0"/>
              <a:t>company</a:t>
            </a:r>
            <a:r>
              <a:rPr lang="es-ES" baseline="0" dirty="0" smtClean="0"/>
              <a:t> </a:t>
            </a:r>
            <a:r>
              <a:rPr lang="es-ES" baseline="0" dirty="0" err="1" smtClean="0"/>
              <a:t>could</a:t>
            </a:r>
            <a:r>
              <a:rPr lang="es-ES" baseline="0" dirty="0" smtClean="0"/>
              <a:t> </a:t>
            </a:r>
            <a:r>
              <a:rPr lang="es-ES" baseline="0" dirty="0" err="1" smtClean="0"/>
              <a:t>win</a:t>
            </a:r>
            <a:r>
              <a:rPr lang="es-ES" baseline="0" dirty="0" smtClean="0"/>
              <a:t> </a:t>
            </a:r>
            <a:r>
              <a:rPr lang="es-ES" baseline="0" dirty="0" err="1" smtClean="0"/>
              <a:t>the</a:t>
            </a:r>
            <a:r>
              <a:rPr lang="es-ES" baseline="0" dirty="0" smtClean="0"/>
              <a:t> </a:t>
            </a:r>
            <a:r>
              <a:rPr lang="es-ES" baseline="0" dirty="0" err="1" smtClean="0"/>
              <a:t>contract</a:t>
            </a:r>
            <a:r>
              <a:rPr lang="es-ES" baseline="0" dirty="0" smtClean="0"/>
              <a:t>.</a:t>
            </a:r>
          </a:p>
          <a:p>
            <a:endParaRPr lang="es-ES" baseline="0" dirty="0" smtClean="0"/>
          </a:p>
          <a:p>
            <a:endParaRPr lang="es-ES" dirty="0" smtClean="0"/>
          </a:p>
          <a:p>
            <a:r>
              <a:rPr lang="es-ES" dirty="0" smtClean="0"/>
              <a:t>Active </a:t>
            </a:r>
            <a:r>
              <a:rPr lang="es-ES" dirty="0" err="1" smtClean="0"/>
              <a:t>students</a:t>
            </a:r>
            <a:r>
              <a:rPr lang="es-ES" dirty="0" smtClean="0"/>
              <a:t> </a:t>
            </a:r>
            <a:r>
              <a:rPr lang="es-ES" dirty="0" err="1" smtClean="0"/>
              <a:t>participation</a:t>
            </a:r>
            <a:r>
              <a:rPr lang="es-ES" dirty="0" smtClean="0"/>
              <a:t> in </a:t>
            </a:r>
            <a:r>
              <a:rPr lang="es-ES" dirty="0" err="1" smtClean="0"/>
              <a:t>class</a:t>
            </a:r>
            <a:r>
              <a:rPr lang="es-ES" dirty="0" smtClean="0"/>
              <a:t>.</a:t>
            </a:r>
          </a:p>
          <a:p>
            <a:endParaRPr lang="es-ES" dirty="0" smtClean="0"/>
          </a:p>
          <a:p>
            <a:r>
              <a:rPr lang="es-ES" dirty="0" err="1" smtClean="0"/>
              <a:t>Dynamic</a:t>
            </a:r>
            <a:r>
              <a:rPr lang="es-ES" dirty="0" smtClean="0"/>
              <a:t> and </a:t>
            </a:r>
            <a:r>
              <a:rPr lang="es-ES" dirty="0" err="1" smtClean="0"/>
              <a:t>communicative</a:t>
            </a:r>
            <a:r>
              <a:rPr lang="es-ES" dirty="0" smtClean="0"/>
              <a:t> </a:t>
            </a:r>
            <a:r>
              <a:rPr lang="es-ES" dirty="0" err="1" smtClean="0"/>
              <a:t>lessons</a:t>
            </a:r>
            <a:r>
              <a:rPr lang="es-ES" dirty="0" smtClean="0"/>
              <a:t>.</a:t>
            </a:r>
            <a:endParaRPr lang="es-ES" dirty="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7</a:t>
            </a:fld>
            <a:endParaRPr lang="es-ES" dirty="0"/>
          </a:p>
        </p:txBody>
      </p:sp>
    </p:spTree>
    <p:extLst>
      <p:ext uri="{BB962C8B-B14F-4D97-AF65-F5344CB8AC3E}">
        <p14:creationId xmlns:p14="http://schemas.microsoft.com/office/powerpoint/2010/main" val="40080230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9132355F-BD63-49DC-A8A7-DCF26EE85E2A}" type="slidenum">
              <a:rPr lang="es-ES" smtClean="0"/>
              <a:t>8</a:t>
            </a:fld>
            <a:endParaRPr lang="es-ES" dirty="0"/>
          </a:p>
        </p:txBody>
      </p:sp>
    </p:spTree>
    <p:extLst>
      <p:ext uri="{BB962C8B-B14F-4D97-AF65-F5344CB8AC3E}">
        <p14:creationId xmlns:p14="http://schemas.microsoft.com/office/powerpoint/2010/main" val="25788816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t>4 </a:t>
            </a:r>
            <a:r>
              <a:rPr lang="es-ES" dirty="0" err="1" smtClean="0"/>
              <a:t>steps</a:t>
            </a:r>
            <a:endParaRPr lang="es-ES" dirty="0" smtClean="0"/>
          </a:p>
          <a:p>
            <a:endParaRPr lang="es-ES" dirty="0" smtClean="0"/>
          </a:p>
          <a:p>
            <a:r>
              <a:rPr lang="es-ES" dirty="0" smtClean="0"/>
              <a:t>WO: </a:t>
            </a:r>
            <a:r>
              <a:rPr lang="es-ES" dirty="0" err="1" smtClean="0"/>
              <a:t>word</a:t>
            </a:r>
            <a:r>
              <a:rPr lang="es-ES" dirty="0" smtClean="0"/>
              <a:t> </a:t>
            </a:r>
            <a:r>
              <a:rPr lang="es-ES" dirty="0" err="1" smtClean="0"/>
              <a:t>order</a:t>
            </a:r>
            <a:r>
              <a:rPr lang="es-ES" dirty="0" smtClean="0"/>
              <a:t> </a:t>
            </a:r>
            <a:r>
              <a:rPr lang="es-ES" dirty="0" err="1" smtClean="0"/>
              <a:t>is</a:t>
            </a:r>
            <a:r>
              <a:rPr lang="es-ES" dirty="0" smtClean="0"/>
              <a:t> </a:t>
            </a:r>
            <a:r>
              <a:rPr lang="es-ES" dirty="0" err="1" smtClean="0"/>
              <a:t>wrong</a:t>
            </a:r>
            <a:endParaRPr lang="es-ES" dirty="0" smtClean="0"/>
          </a:p>
          <a:p>
            <a:endParaRPr lang="es-E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ES" dirty="0" err="1" smtClean="0"/>
              <a:t>Feedback</a:t>
            </a:r>
            <a:r>
              <a:rPr lang="es-ES" baseline="0" dirty="0" smtClean="0"/>
              <a:t> </a:t>
            </a:r>
            <a:r>
              <a:rPr lang="es-ES" baseline="0" dirty="0" err="1" smtClean="0"/>
              <a:t>does</a:t>
            </a:r>
            <a:r>
              <a:rPr lang="es-ES" baseline="0" dirty="0" smtClean="0"/>
              <a:t> </a:t>
            </a:r>
            <a:r>
              <a:rPr lang="es-ES" baseline="0" dirty="0" err="1" smtClean="0"/>
              <a:t>not</a:t>
            </a:r>
            <a:r>
              <a:rPr lang="es-ES" baseline="0" dirty="0" smtClean="0"/>
              <a:t> </a:t>
            </a:r>
            <a:r>
              <a:rPr lang="es-ES" baseline="0" dirty="0" err="1" smtClean="0"/>
              <a:t>necesarrily</a:t>
            </a:r>
            <a:r>
              <a:rPr lang="es-ES" baseline="0" dirty="0" smtClean="0"/>
              <a:t> </a:t>
            </a:r>
            <a:r>
              <a:rPr lang="es-ES" baseline="0" dirty="0" err="1" smtClean="0"/>
              <a:t>imply</a:t>
            </a:r>
            <a:r>
              <a:rPr lang="es-ES" baseline="0" dirty="0" smtClean="0"/>
              <a:t> </a:t>
            </a:r>
            <a:r>
              <a:rPr lang="es-ES" baseline="0" dirty="0" err="1" smtClean="0"/>
              <a:t>giving</a:t>
            </a:r>
            <a:r>
              <a:rPr lang="es-ES" baseline="0" dirty="0" smtClean="0"/>
              <a:t> </a:t>
            </a:r>
            <a:r>
              <a:rPr lang="es-ES" baseline="0" dirty="0" err="1" smtClean="0"/>
              <a:t>marks</a:t>
            </a:r>
            <a:r>
              <a:rPr lang="es-ES" baseline="0" dirty="0" smtClean="0"/>
              <a:t>, </a:t>
            </a:r>
            <a:r>
              <a:rPr lang="es-ES" baseline="0" dirty="0" err="1" smtClean="0"/>
              <a:t>but</a:t>
            </a:r>
            <a:r>
              <a:rPr lang="es-ES" baseline="0" dirty="0" smtClean="0"/>
              <a:t> </a:t>
            </a:r>
            <a:r>
              <a:rPr lang="es-ES" baseline="0" dirty="0" err="1" smtClean="0"/>
              <a:t>stating</a:t>
            </a:r>
            <a:r>
              <a:rPr lang="es-ES" baseline="0" dirty="0" smtClean="0"/>
              <a:t> </a:t>
            </a:r>
            <a:r>
              <a:rPr lang="es-ES" baseline="0" dirty="0" err="1" smtClean="0"/>
              <a:t>what</a:t>
            </a:r>
            <a:r>
              <a:rPr lang="es-ES" baseline="0" dirty="0" smtClean="0"/>
              <a:t> </a:t>
            </a:r>
            <a:r>
              <a:rPr lang="es-ES" baseline="0" dirty="0" err="1" smtClean="0"/>
              <a:t>should</a:t>
            </a:r>
            <a:r>
              <a:rPr lang="es-ES" baseline="0" dirty="0" smtClean="0"/>
              <a:t> be </a:t>
            </a:r>
            <a:r>
              <a:rPr lang="es-ES" baseline="0" dirty="0" err="1" smtClean="0"/>
              <a:t>improved</a:t>
            </a:r>
            <a:endParaRPr lang="es-ES" dirty="0" smtClean="0"/>
          </a:p>
        </p:txBody>
      </p:sp>
      <p:sp>
        <p:nvSpPr>
          <p:cNvPr id="4" name="3 Marcador de número de diapositiva"/>
          <p:cNvSpPr>
            <a:spLocks noGrp="1"/>
          </p:cNvSpPr>
          <p:nvPr>
            <p:ph type="sldNum" sz="quarter" idx="10"/>
          </p:nvPr>
        </p:nvSpPr>
        <p:spPr/>
        <p:txBody>
          <a:bodyPr/>
          <a:lstStyle/>
          <a:p>
            <a:fld id="{9132355F-BD63-49DC-A8A7-DCF26EE85E2A}" type="slidenum">
              <a:rPr lang="es-ES" smtClean="0"/>
              <a:t>9</a:t>
            </a:fld>
            <a:endParaRPr lang="es-ES" dirty="0"/>
          </a:p>
        </p:txBody>
      </p:sp>
    </p:spTree>
    <p:extLst>
      <p:ext uri="{BB962C8B-B14F-4D97-AF65-F5344CB8AC3E}">
        <p14:creationId xmlns:p14="http://schemas.microsoft.com/office/powerpoint/2010/main" val="412702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898C2D0-D914-4AF2-9F02-D25A475406AF}" type="slidenum">
              <a:rPr lang="es-ES" smtClean="0"/>
              <a:t>‹Nº›</a:t>
            </a:fld>
            <a:endParaRPr lang="es-E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898C2D0-D914-4AF2-9F02-D25A475406AF}" type="slidenum">
              <a:rPr lang="es-ES" smtClean="0"/>
              <a:t>‹Nº›</a:t>
            </a:fld>
            <a:endParaRPr lang="es-ES" dirty="0"/>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4898C2D0-D914-4AF2-9F02-D25A475406AF}" type="slidenum">
              <a:rPr lang="es-ES" smtClean="0"/>
              <a:t>‹Nº›</a:t>
            </a:fld>
            <a:endParaRPr lang="es-ES" dirty="0"/>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4898C2D0-D914-4AF2-9F02-D25A475406AF}"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4898C2D0-D914-4AF2-9F02-D25A475406AF}" type="slidenum">
              <a:rPr lang="es-ES" smtClean="0"/>
              <a:t>‹Nº›</a:t>
            </a:fld>
            <a:endParaRPr lang="es-E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6EB0710-0734-478C-8B39-3BFAA71B81EE}" type="datetimeFigureOut">
              <a:rPr lang="es-ES" smtClean="0"/>
              <a:t>02/05/2015</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4898C2D0-D914-4AF2-9F02-D25A475406AF}" type="slidenum">
              <a:rPr lang="es-ES" smtClean="0"/>
              <a:t>‹Nº›</a:t>
            </a:fld>
            <a:endParaRPr lang="es-E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6EB0710-0734-478C-8B39-3BFAA71B81EE}" type="datetimeFigureOut">
              <a:rPr lang="es-ES" smtClean="0"/>
              <a:t>02/05/2015</a:t>
            </a:fld>
            <a:endParaRPr lang="es-E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E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98C2D0-D914-4AF2-9F02-D25A475406AF}" type="slidenum">
              <a:rPr lang="es-ES" smtClean="0"/>
              <a:t>‹Nº›</a:t>
            </a:fld>
            <a:endParaRPr lang="es-E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60848"/>
            <a:ext cx="7990656" cy="2018655"/>
          </a:xfrm>
        </p:spPr>
        <p:txBody>
          <a:bodyPr>
            <a:noAutofit/>
          </a:bodyPr>
          <a:lstStyle/>
          <a:p>
            <a:r>
              <a:rPr lang="en-GB" sz="6000" b="1" dirty="0" smtClean="0"/>
              <a:t/>
            </a:r>
            <a:br>
              <a:rPr lang="en-GB" sz="6000" b="1" dirty="0" smtClean="0"/>
            </a:br>
            <a:r>
              <a:rPr lang="en-GB" sz="6000" b="1" dirty="0"/>
              <a:t/>
            </a:r>
            <a:br>
              <a:rPr lang="en-GB" sz="6000" b="1" dirty="0"/>
            </a:br>
            <a:r>
              <a:rPr lang="en-GB" sz="6000" b="1" dirty="0" smtClean="0"/>
              <a:t/>
            </a:r>
            <a:br>
              <a:rPr lang="en-GB" sz="6000" b="1" dirty="0" smtClean="0"/>
            </a:br>
            <a:r>
              <a:rPr lang="en-GB" sz="6000" b="1" dirty="0" smtClean="0"/>
              <a:t>Bridging</a:t>
            </a:r>
            <a:r>
              <a:rPr lang="es-ES" sz="6000" b="1" dirty="0" smtClean="0"/>
              <a:t> </a:t>
            </a:r>
            <a:r>
              <a:rPr lang="es-ES" sz="6000" b="1" dirty="0" err="1" smtClean="0"/>
              <a:t>the</a:t>
            </a:r>
            <a:r>
              <a:rPr lang="es-ES" sz="6000" b="1" dirty="0" smtClean="0"/>
              <a:t> gap </a:t>
            </a:r>
            <a:r>
              <a:rPr lang="es-ES" sz="6000" b="1" dirty="0" err="1" smtClean="0"/>
              <a:t>between</a:t>
            </a:r>
            <a:r>
              <a:rPr lang="es-ES" sz="6000" b="1" dirty="0" smtClean="0"/>
              <a:t> </a:t>
            </a:r>
            <a:br>
              <a:rPr lang="es-ES" sz="6000" b="1" dirty="0" smtClean="0"/>
            </a:br>
            <a:r>
              <a:rPr lang="es-ES" sz="6000" b="1" dirty="0" err="1" smtClean="0"/>
              <a:t>teaching</a:t>
            </a:r>
            <a:r>
              <a:rPr lang="es-ES" sz="6000" b="1" dirty="0" smtClean="0"/>
              <a:t> and </a:t>
            </a:r>
            <a:r>
              <a:rPr lang="es-ES" sz="6000" b="1" dirty="0" err="1" smtClean="0"/>
              <a:t>testing</a:t>
            </a:r>
            <a:endParaRPr lang="es-ES" sz="6000" b="1" dirty="0"/>
          </a:p>
        </p:txBody>
      </p:sp>
      <p:sp>
        <p:nvSpPr>
          <p:cNvPr id="3" name="2 Subtítulo"/>
          <p:cNvSpPr>
            <a:spLocks noGrp="1"/>
          </p:cNvSpPr>
          <p:nvPr>
            <p:ph type="subTitle" idx="1"/>
          </p:nvPr>
        </p:nvSpPr>
        <p:spPr>
          <a:xfrm>
            <a:off x="4211960" y="4941168"/>
            <a:ext cx="4712568" cy="1176536"/>
          </a:xfrm>
        </p:spPr>
        <p:txBody>
          <a:bodyPr>
            <a:normAutofit fontScale="62500" lnSpcReduction="20000"/>
          </a:bodyPr>
          <a:lstStyle/>
          <a:p>
            <a:pPr algn="r"/>
            <a:endParaRPr lang="es-ES" sz="1800" dirty="0" smtClean="0"/>
          </a:p>
          <a:p>
            <a:pPr algn="r"/>
            <a:endParaRPr lang="es-ES" sz="1800" dirty="0"/>
          </a:p>
          <a:p>
            <a:pPr algn="r"/>
            <a:r>
              <a:rPr lang="es-ES" sz="2600" b="1" dirty="0" err="1" smtClean="0">
                <a:solidFill>
                  <a:schemeClr val="accent2">
                    <a:lumMod val="50000"/>
                  </a:schemeClr>
                </a:solidFill>
              </a:rPr>
              <a:t>Maj</a:t>
            </a:r>
            <a:r>
              <a:rPr lang="es-ES" sz="2600" b="1" dirty="0" smtClean="0">
                <a:solidFill>
                  <a:schemeClr val="accent2">
                    <a:lumMod val="50000"/>
                  </a:schemeClr>
                </a:solidFill>
              </a:rPr>
              <a:t> AF Ana Carina Lagares </a:t>
            </a:r>
            <a:r>
              <a:rPr lang="es-ES" sz="2600" b="1" dirty="0" err="1" smtClean="0">
                <a:solidFill>
                  <a:schemeClr val="accent2">
                    <a:lumMod val="50000"/>
                  </a:schemeClr>
                </a:solidFill>
              </a:rPr>
              <a:t>Overgaag</a:t>
            </a:r>
            <a:endParaRPr lang="es-ES" sz="2600" b="1" dirty="0" smtClean="0">
              <a:solidFill>
                <a:schemeClr val="accent2">
                  <a:lumMod val="50000"/>
                </a:schemeClr>
              </a:solidFill>
            </a:endParaRPr>
          </a:p>
          <a:p>
            <a:pPr algn="r"/>
            <a:r>
              <a:rPr lang="es-ES" sz="2600" b="1" dirty="0" smtClean="0">
                <a:solidFill>
                  <a:schemeClr val="accent2">
                    <a:lumMod val="50000"/>
                  </a:schemeClr>
                </a:solidFill>
              </a:rPr>
              <a:t>Head of </a:t>
            </a:r>
            <a:r>
              <a:rPr lang="es-ES" sz="2600" b="1" dirty="0" err="1" smtClean="0">
                <a:solidFill>
                  <a:schemeClr val="accent2">
                    <a:lumMod val="50000"/>
                  </a:schemeClr>
                </a:solidFill>
              </a:rPr>
              <a:t>the</a:t>
            </a:r>
            <a:r>
              <a:rPr lang="es-ES" sz="2600" b="1" dirty="0" smtClean="0">
                <a:solidFill>
                  <a:schemeClr val="accent2">
                    <a:lumMod val="50000"/>
                  </a:schemeClr>
                </a:solidFill>
              </a:rPr>
              <a:t> </a:t>
            </a:r>
            <a:r>
              <a:rPr lang="es-ES" sz="2600" b="1" dirty="0" err="1" smtClean="0">
                <a:solidFill>
                  <a:schemeClr val="accent2">
                    <a:lumMod val="50000"/>
                  </a:schemeClr>
                </a:solidFill>
              </a:rPr>
              <a:t>Germanic</a:t>
            </a:r>
            <a:r>
              <a:rPr lang="es-ES" sz="2600" b="1" dirty="0" smtClean="0">
                <a:solidFill>
                  <a:schemeClr val="accent2">
                    <a:lumMod val="50000"/>
                  </a:schemeClr>
                </a:solidFill>
              </a:rPr>
              <a:t> </a:t>
            </a:r>
            <a:r>
              <a:rPr lang="es-ES" sz="2600" b="1" dirty="0" err="1" smtClean="0">
                <a:solidFill>
                  <a:schemeClr val="accent2">
                    <a:lumMod val="50000"/>
                  </a:schemeClr>
                </a:solidFill>
              </a:rPr>
              <a:t>Languages</a:t>
            </a:r>
            <a:r>
              <a:rPr lang="es-ES" sz="2600" b="1" dirty="0" smtClean="0">
                <a:solidFill>
                  <a:schemeClr val="accent2">
                    <a:lumMod val="50000"/>
                  </a:schemeClr>
                </a:solidFill>
              </a:rPr>
              <a:t> </a:t>
            </a:r>
            <a:r>
              <a:rPr lang="es-ES" sz="2600" b="1" dirty="0" err="1" smtClean="0">
                <a:solidFill>
                  <a:schemeClr val="accent2">
                    <a:lumMod val="50000"/>
                  </a:schemeClr>
                </a:solidFill>
              </a:rPr>
              <a:t>Department</a:t>
            </a:r>
            <a:endParaRPr lang="es-ES" sz="2600" b="1" dirty="0" smtClean="0">
              <a:solidFill>
                <a:schemeClr val="accent2">
                  <a:lumMod val="50000"/>
                </a:schemeClr>
              </a:solidFill>
            </a:endParaRPr>
          </a:p>
          <a:p>
            <a:pPr algn="r"/>
            <a:r>
              <a:rPr lang="es-ES" sz="2600" b="1" dirty="0" err="1" smtClean="0">
                <a:solidFill>
                  <a:schemeClr val="accent2">
                    <a:lumMod val="50000"/>
                  </a:schemeClr>
                </a:solidFill>
              </a:rPr>
              <a:t>Spanish</a:t>
            </a:r>
            <a:r>
              <a:rPr lang="es-ES" sz="2600" b="1" dirty="0" smtClean="0">
                <a:solidFill>
                  <a:schemeClr val="accent2">
                    <a:lumMod val="50000"/>
                  </a:schemeClr>
                </a:solidFill>
              </a:rPr>
              <a:t> </a:t>
            </a:r>
            <a:r>
              <a:rPr lang="es-ES" sz="2600" b="1" dirty="0" err="1" smtClean="0">
                <a:solidFill>
                  <a:schemeClr val="accent2">
                    <a:lumMod val="50000"/>
                  </a:schemeClr>
                </a:solidFill>
              </a:rPr>
              <a:t>Defence</a:t>
            </a:r>
            <a:r>
              <a:rPr lang="es-ES" sz="2600" b="1" dirty="0" smtClean="0">
                <a:solidFill>
                  <a:schemeClr val="accent2">
                    <a:lumMod val="50000"/>
                  </a:schemeClr>
                </a:solidFill>
              </a:rPr>
              <a:t> </a:t>
            </a:r>
            <a:r>
              <a:rPr lang="es-ES" sz="2600" b="1" dirty="0" err="1" smtClean="0">
                <a:solidFill>
                  <a:schemeClr val="accent2">
                    <a:lumMod val="50000"/>
                  </a:schemeClr>
                </a:solidFill>
              </a:rPr>
              <a:t>School</a:t>
            </a:r>
            <a:r>
              <a:rPr lang="es-ES" sz="2600" b="1" dirty="0" smtClean="0">
                <a:solidFill>
                  <a:schemeClr val="accent2">
                    <a:lumMod val="50000"/>
                  </a:schemeClr>
                </a:solidFill>
              </a:rPr>
              <a:t> of </a:t>
            </a:r>
            <a:r>
              <a:rPr lang="es-ES" sz="2600" b="1" dirty="0" err="1" smtClean="0">
                <a:solidFill>
                  <a:schemeClr val="accent2">
                    <a:lumMod val="50000"/>
                  </a:schemeClr>
                </a:solidFill>
              </a:rPr>
              <a:t>Languages</a:t>
            </a:r>
            <a:endParaRPr lang="es-ES" sz="2600" b="1" dirty="0" smtClean="0">
              <a:solidFill>
                <a:schemeClr val="accent2">
                  <a:lumMod val="50000"/>
                </a:schemeClr>
              </a:solidFill>
            </a:endParaRPr>
          </a:p>
          <a:p>
            <a:endParaRPr lang="es-ES" dirty="0"/>
          </a:p>
        </p:txBody>
      </p:sp>
      <p:pic>
        <p:nvPicPr>
          <p:cNvPr id="1026" name="Picture 2" descr="C:\Users\alagove\Desktop\BILC escritorio\Logo BIL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0170" y="387788"/>
            <a:ext cx="914400" cy="871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7044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2420888"/>
            <a:ext cx="8280920" cy="3921299"/>
          </a:xfrm>
        </p:spPr>
        <p:txBody>
          <a:bodyPr>
            <a:normAutofit fontScale="92500"/>
          </a:bodyPr>
          <a:lstStyle/>
          <a:p>
            <a:r>
              <a:rPr lang="es-ES" sz="3600" dirty="0" err="1" smtClean="0"/>
              <a:t>Personalized</a:t>
            </a:r>
            <a:r>
              <a:rPr lang="es-ES" sz="3600" dirty="0" smtClean="0"/>
              <a:t> </a:t>
            </a:r>
            <a:r>
              <a:rPr lang="es-ES" sz="3600" dirty="0" err="1" smtClean="0"/>
              <a:t>attention</a:t>
            </a:r>
            <a:endParaRPr lang="es-ES" sz="3600" dirty="0" smtClean="0"/>
          </a:p>
          <a:p>
            <a:pPr marL="0" indent="0">
              <a:buNone/>
            </a:pPr>
            <a:r>
              <a:rPr lang="es-ES" sz="3600" dirty="0" smtClean="0"/>
              <a:t> (8 </a:t>
            </a:r>
            <a:r>
              <a:rPr lang="es-ES" sz="3600" dirty="0" err="1" smtClean="0"/>
              <a:t>professionals</a:t>
            </a:r>
            <a:r>
              <a:rPr lang="es-ES" sz="3600" dirty="0" smtClean="0"/>
              <a:t> </a:t>
            </a:r>
            <a:r>
              <a:rPr lang="es-ES" sz="3600" dirty="0" err="1" smtClean="0"/>
              <a:t>for</a:t>
            </a:r>
            <a:r>
              <a:rPr lang="es-ES" sz="3600" dirty="0" smtClean="0"/>
              <a:t> 20 </a:t>
            </a:r>
            <a:r>
              <a:rPr lang="es-ES" sz="3600" dirty="0" err="1" smtClean="0"/>
              <a:t>students</a:t>
            </a:r>
            <a:r>
              <a:rPr lang="es-ES" sz="3600" dirty="0" smtClean="0"/>
              <a:t>)</a:t>
            </a:r>
          </a:p>
          <a:p>
            <a:r>
              <a:rPr lang="es-ES" sz="3600" dirty="0" err="1" smtClean="0"/>
              <a:t>Continuous</a:t>
            </a:r>
            <a:r>
              <a:rPr lang="es-ES" sz="3600" dirty="0" smtClean="0"/>
              <a:t> </a:t>
            </a:r>
            <a:r>
              <a:rPr lang="es-ES" sz="3600" dirty="0" err="1" smtClean="0"/>
              <a:t>feedback</a:t>
            </a:r>
            <a:r>
              <a:rPr lang="es-ES" sz="3600" dirty="0" smtClean="0"/>
              <a:t> </a:t>
            </a:r>
          </a:p>
          <a:p>
            <a:r>
              <a:rPr lang="es-ES" sz="3600" dirty="0" err="1" smtClean="0"/>
              <a:t>Weekly</a:t>
            </a:r>
            <a:r>
              <a:rPr lang="es-ES" sz="3600" dirty="0" smtClean="0"/>
              <a:t> </a:t>
            </a:r>
            <a:r>
              <a:rPr lang="es-ES" sz="3600" dirty="0" err="1" smtClean="0"/>
              <a:t>team</a:t>
            </a:r>
            <a:r>
              <a:rPr lang="es-ES" sz="3600" dirty="0" smtClean="0"/>
              <a:t> </a:t>
            </a:r>
            <a:r>
              <a:rPr lang="es-ES" sz="3600" dirty="0" err="1" smtClean="0"/>
              <a:t>assesment</a:t>
            </a:r>
            <a:r>
              <a:rPr lang="es-ES" sz="3600" dirty="0" smtClean="0"/>
              <a:t> meeting</a:t>
            </a:r>
          </a:p>
          <a:p>
            <a:r>
              <a:rPr lang="es-ES" sz="3600" dirty="0" smtClean="0"/>
              <a:t>Tools and </a:t>
            </a:r>
            <a:r>
              <a:rPr lang="es-ES" sz="3600" dirty="0" err="1" smtClean="0"/>
              <a:t>strategies</a:t>
            </a:r>
            <a:r>
              <a:rPr lang="es-ES" sz="3600" dirty="0" smtClean="0"/>
              <a:t> to </a:t>
            </a:r>
            <a:r>
              <a:rPr lang="es-ES" sz="3600" dirty="0" err="1" smtClean="0"/>
              <a:t>succeed</a:t>
            </a:r>
            <a:r>
              <a:rPr lang="es-ES" sz="3600" dirty="0" smtClean="0"/>
              <a:t> in </a:t>
            </a:r>
            <a:r>
              <a:rPr lang="es-ES" sz="3600" dirty="0" err="1" smtClean="0"/>
              <a:t>the</a:t>
            </a:r>
            <a:r>
              <a:rPr lang="es-ES" sz="3600" dirty="0" smtClean="0"/>
              <a:t> </a:t>
            </a:r>
            <a:r>
              <a:rPr lang="es-ES" sz="3600" dirty="0" err="1" smtClean="0"/>
              <a:t>exam</a:t>
            </a:r>
            <a:endParaRPr lang="es-ES" sz="3600" dirty="0" smtClean="0"/>
          </a:p>
          <a:p>
            <a:r>
              <a:rPr lang="es-ES" sz="3600" dirty="0" err="1"/>
              <a:t>Only</a:t>
            </a:r>
            <a:r>
              <a:rPr lang="es-ES" sz="3600" dirty="0"/>
              <a:t> English </a:t>
            </a:r>
            <a:r>
              <a:rPr lang="es-ES" sz="3600" dirty="0" err="1"/>
              <a:t>is</a:t>
            </a:r>
            <a:r>
              <a:rPr lang="es-ES" sz="3600" dirty="0"/>
              <a:t> </a:t>
            </a:r>
            <a:r>
              <a:rPr lang="es-ES" sz="3600" dirty="0" err="1"/>
              <a:t>spoken</a:t>
            </a:r>
            <a:endParaRPr lang="es-ES" sz="3600" dirty="0"/>
          </a:p>
          <a:p>
            <a:endParaRPr lang="es-ES" dirty="0" smtClean="0"/>
          </a:p>
          <a:p>
            <a:endParaRPr lang="es-ES" dirty="0" smtClean="0"/>
          </a:p>
        </p:txBody>
      </p:sp>
      <p:sp>
        <p:nvSpPr>
          <p:cNvPr id="2" name="1 Título"/>
          <p:cNvSpPr>
            <a:spLocks noGrp="1"/>
          </p:cNvSpPr>
          <p:nvPr>
            <p:ph type="title"/>
          </p:nvPr>
        </p:nvSpPr>
        <p:spPr/>
        <p:txBody>
          <a:bodyPr/>
          <a:lstStyle/>
          <a:p>
            <a:r>
              <a:rPr lang="es-ES" dirty="0" smtClean="0"/>
              <a:t>Final </a:t>
            </a:r>
            <a:r>
              <a:rPr lang="es-ES" dirty="0" err="1" smtClean="0"/>
              <a:t>aspects</a:t>
            </a:r>
            <a:endParaRPr lang="es-ES" dirty="0"/>
          </a:p>
        </p:txBody>
      </p:sp>
    </p:spTree>
    <p:extLst>
      <p:ext uri="{BB962C8B-B14F-4D97-AF65-F5344CB8AC3E}">
        <p14:creationId xmlns:p14="http://schemas.microsoft.com/office/powerpoint/2010/main" val="1441154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gn="ctr">
              <a:buNone/>
            </a:pPr>
            <a:r>
              <a:rPr lang="es-ES" sz="6600" dirty="0" err="1" smtClean="0"/>
              <a:t>Thank</a:t>
            </a:r>
            <a:r>
              <a:rPr lang="es-ES" sz="6600" dirty="0" smtClean="0"/>
              <a:t> </a:t>
            </a:r>
            <a:r>
              <a:rPr lang="es-ES" sz="6600" dirty="0" err="1" smtClean="0"/>
              <a:t>you</a:t>
            </a:r>
            <a:r>
              <a:rPr lang="es-ES" sz="6600" dirty="0" smtClean="0"/>
              <a:t> </a:t>
            </a:r>
          </a:p>
          <a:p>
            <a:pPr marL="0" indent="0" algn="ctr">
              <a:buNone/>
            </a:pPr>
            <a:r>
              <a:rPr lang="es-ES" sz="6600" dirty="0" err="1" smtClean="0"/>
              <a:t>for</a:t>
            </a:r>
            <a:r>
              <a:rPr lang="es-ES" sz="6600" dirty="0" smtClean="0"/>
              <a:t> </a:t>
            </a:r>
            <a:r>
              <a:rPr lang="es-ES" sz="6600" dirty="0" err="1" smtClean="0"/>
              <a:t>your</a:t>
            </a:r>
            <a:r>
              <a:rPr lang="es-ES" sz="6600" dirty="0" smtClean="0"/>
              <a:t> </a:t>
            </a:r>
            <a:r>
              <a:rPr lang="es-ES" sz="6600" dirty="0" err="1" smtClean="0"/>
              <a:t>attention</a:t>
            </a:r>
            <a:endParaRPr lang="es-ES" sz="6600" dirty="0"/>
          </a:p>
        </p:txBody>
      </p:sp>
      <p:sp>
        <p:nvSpPr>
          <p:cNvPr id="2" name="1 Título"/>
          <p:cNvSpPr>
            <a:spLocks noGrp="1"/>
          </p:cNvSpPr>
          <p:nvPr>
            <p:ph type="title"/>
          </p:nvPr>
        </p:nvSpPr>
        <p:spPr/>
        <p:txBody>
          <a:bodyPr/>
          <a:lstStyle/>
          <a:p>
            <a:endParaRPr lang="es-ES" dirty="0"/>
          </a:p>
        </p:txBody>
      </p:sp>
      <p:pic>
        <p:nvPicPr>
          <p:cNvPr id="2050" name="Picture 2" descr="C:\Users\alagove\Desktop\BILC escritorio\Logo BIL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404664"/>
            <a:ext cx="914400" cy="871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1152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492896"/>
            <a:ext cx="8229600" cy="3633267"/>
          </a:xfrm>
          <a:ln>
            <a:solidFill>
              <a:schemeClr val="accent1"/>
            </a:solidFill>
          </a:ln>
        </p:spPr>
        <p:txBody>
          <a:bodyPr>
            <a:normAutofit/>
          </a:bodyPr>
          <a:lstStyle/>
          <a:p>
            <a:pPr>
              <a:buFont typeface="Wingdings" panose="05000000000000000000" pitchFamily="2" charset="2"/>
              <a:buChar char="Ø"/>
            </a:pPr>
            <a:r>
              <a:rPr lang="es-ES" sz="3200" dirty="0" err="1" smtClean="0"/>
              <a:t>Oriented</a:t>
            </a:r>
            <a:r>
              <a:rPr lang="es-ES" sz="3200" dirty="0" smtClean="0"/>
              <a:t> to </a:t>
            </a:r>
            <a:r>
              <a:rPr lang="es-ES" sz="3200" dirty="0" err="1" smtClean="0"/>
              <a:t>improve</a:t>
            </a:r>
            <a:r>
              <a:rPr lang="es-ES" sz="3200" dirty="0" smtClean="0"/>
              <a:t> </a:t>
            </a:r>
            <a:r>
              <a:rPr lang="es-ES" sz="3200" dirty="0" err="1" smtClean="0"/>
              <a:t>all</a:t>
            </a:r>
            <a:r>
              <a:rPr lang="es-ES" sz="3200" dirty="0" smtClean="0"/>
              <a:t> </a:t>
            </a:r>
            <a:r>
              <a:rPr lang="es-ES" sz="3200" dirty="0" err="1" smtClean="0"/>
              <a:t>skills</a:t>
            </a:r>
            <a:endParaRPr lang="es-ES" sz="3200" dirty="0" smtClean="0"/>
          </a:p>
          <a:p>
            <a:pPr>
              <a:buFont typeface="Wingdings" panose="05000000000000000000" pitchFamily="2" charset="2"/>
              <a:buChar char="Ø"/>
            </a:pPr>
            <a:r>
              <a:rPr lang="es-ES" sz="3200" dirty="0" err="1" smtClean="0"/>
              <a:t>Enhance</a:t>
            </a:r>
            <a:r>
              <a:rPr lang="es-ES" sz="3200" dirty="0" smtClean="0"/>
              <a:t> </a:t>
            </a:r>
            <a:r>
              <a:rPr lang="es-ES" sz="3200" dirty="0" err="1" smtClean="0"/>
              <a:t>knowledge</a:t>
            </a:r>
            <a:r>
              <a:rPr lang="es-ES" sz="3200" dirty="0" smtClean="0"/>
              <a:t> of </a:t>
            </a:r>
            <a:r>
              <a:rPr lang="es-ES" sz="3200" dirty="0" err="1" smtClean="0"/>
              <a:t>language</a:t>
            </a:r>
            <a:endParaRPr lang="es-ES" sz="3200" dirty="0" smtClean="0"/>
          </a:p>
          <a:p>
            <a:pPr>
              <a:buFont typeface="Wingdings" panose="05000000000000000000" pitchFamily="2" charset="2"/>
              <a:buChar char="Ø"/>
            </a:pPr>
            <a:r>
              <a:rPr lang="es-ES" sz="3200" dirty="0" err="1" smtClean="0">
                <a:solidFill>
                  <a:schemeClr val="accent2">
                    <a:lumMod val="50000"/>
                  </a:schemeClr>
                </a:solidFill>
              </a:rPr>
              <a:t>Capabilities</a:t>
            </a:r>
            <a:endParaRPr lang="es-ES" sz="3200" dirty="0" smtClean="0">
              <a:solidFill>
                <a:schemeClr val="accent2">
                  <a:lumMod val="50000"/>
                </a:schemeClr>
              </a:solidFill>
            </a:endParaRPr>
          </a:p>
          <a:p>
            <a:pPr>
              <a:buFont typeface="Wingdings" panose="05000000000000000000" pitchFamily="2" charset="2"/>
              <a:buChar char="Ø"/>
            </a:pPr>
            <a:r>
              <a:rPr lang="es-ES" sz="3200" dirty="0" err="1" smtClean="0"/>
              <a:t>Tackle</a:t>
            </a:r>
            <a:r>
              <a:rPr lang="es-ES" sz="3200" dirty="0" smtClean="0"/>
              <a:t> SLP </a:t>
            </a:r>
            <a:r>
              <a:rPr lang="es-ES" sz="3200" dirty="0" err="1" smtClean="0"/>
              <a:t>exam</a:t>
            </a:r>
            <a:endParaRPr lang="es-ES" sz="3200" dirty="0" smtClean="0"/>
          </a:p>
          <a:p>
            <a:pPr marL="0" indent="0">
              <a:buNone/>
            </a:pPr>
            <a:endParaRPr lang="es-ES" sz="2800" dirty="0" smtClean="0"/>
          </a:p>
          <a:p>
            <a:pPr>
              <a:buFont typeface="Wingdings" panose="05000000000000000000" pitchFamily="2" charset="2"/>
              <a:buChar char="Ø"/>
            </a:pPr>
            <a:r>
              <a:rPr lang="es-ES" sz="3200" dirty="0" err="1" smtClean="0"/>
              <a:t>Course</a:t>
            </a:r>
            <a:r>
              <a:rPr lang="es-ES" sz="3200" dirty="0" smtClean="0"/>
              <a:t> </a:t>
            </a:r>
            <a:r>
              <a:rPr lang="es-ES" sz="3200" dirty="0" err="1" smtClean="0"/>
              <a:t>aimed</a:t>
            </a:r>
            <a:r>
              <a:rPr lang="es-ES" sz="3200" dirty="0" smtClean="0"/>
              <a:t> at </a:t>
            </a:r>
            <a:r>
              <a:rPr lang="es-ES" sz="3200" dirty="0" err="1" smtClean="0"/>
              <a:t>professional</a:t>
            </a:r>
            <a:r>
              <a:rPr lang="es-ES" sz="3200" dirty="0" smtClean="0"/>
              <a:t> </a:t>
            </a:r>
            <a:r>
              <a:rPr lang="es-ES" sz="3200" dirty="0" err="1" smtClean="0"/>
              <a:t>level</a:t>
            </a:r>
            <a:r>
              <a:rPr lang="es-ES" sz="3200" dirty="0" smtClean="0"/>
              <a:t>.</a:t>
            </a:r>
            <a:endParaRPr lang="es-ES" sz="3200" dirty="0"/>
          </a:p>
        </p:txBody>
      </p:sp>
      <p:sp>
        <p:nvSpPr>
          <p:cNvPr id="2" name="1 Título"/>
          <p:cNvSpPr>
            <a:spLocks noGrp="1"/>
          </p:cNvSpPr>
          <p:nvPr>
            <p:ph type="title"/>
          </p:nvPr>
        </p:nvSpPr>
        <p:spPr>
          <a:xfrm>
            <a:off x="467544" y="620688"/>
            <a:ext cx="8229600" cy="1143000"/>
          </a:xfrm>
        </p:spPr>
        <p:txBody>
          <a:bodyPr>
            <a:normAutofit fontScale="90000"/>
          </a:bodyPr>
          <a:lstStyle/>
          <a:p>
            <a:r>
              <a:rPr lang="es-ES" dirty="0" err="1" smtClean="0"/>
              <a:t>Two</a:t>
            </a:r>
            <a:r>
              <a:rPr lang="es-ES" dirty="0" smtClean="0"/>
              <a:t> </a:t>
            </a:r>
            <a:r>
              <a:rPr lang="es-ES" dirty="0" err="1" smtClean="0"/>
              <a:t>month-long</a:t>
            </a:r>
            <a:r>
              <a:rPr lang="es-ES" dirty="0" smtClean="0"/>
              <a:t> English and French </a:t>
            </a:r>
            <a:r>
              <a:rPr lang="es-ES" dirty="0" err="1" smtClean="0"/>
              <a:t>intensive</a:t>
            </a:r>
            <a:r>
              <a:rPr lang="es-ES" dirty="0" smtClean="0"/>
              <a:t> </a:t>
            </a:r>
            <a:r>
              <a:rPr lang="es-ES" dirty="0" err="1" smtClean="0"/>
              <a:t>courses</a:t>
            </a:r>
            <a:r>
              <a:rPr lang="es-ES" dirty="0" smtClean="0"/>
              <a:t> at </a:t>
            </a:r>
            <a:r>
              <a:rPr lang="es-ES" dirty="0" err="1" smtClean="0"/>
              <a:t>our</a:t>
            </a:r>
            <a:r>
              <a:rPr lang="es-ES" dirty="0" smtClean="0"/>
              <a:t> </a:t>
            </a:r>
            <a:r>
              <a:rPr lang="es-ES" dirty="0" err="1" smtClean="0"/>
              <a:t>school</a:t>
            </a:r>
            <a:r>
              <a:rPr lang="es-ES" dirty="0" smtClean="0"/>
              <a:t/>
            </a:r>
            <a:br>
              <a:rPr lang="es-ES" dirty="0" smtClean="0"/>
            </a:br>
            <a:endParaRPr lang="es-ES" dirty="0"/>
          </a:p>
        </p:txBody>
      </p:sp>
    </p:spTree>
    <p:extLst>
      <p:ext uri="{BB962C8B-B14F-4D97-AF65-F5344CB8AC3E}">
        <p14:creationId xmlns:p14="http://schemas.microsoft.com/office/powerpoint/2010/main" val="28177527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72067" y="2348880"/>
            <a:ext cx="7732381" cy="3888432"/>
          </a:xfrm>
        </p:spPr>
        <p:txBody>
          <a:bodyPr>
            <a:normAutofit fontScale="92500" lnSpcReduction="10000"/>
          </a:bodyPr>
          <a:lstStyle/>
          <a:p>
            <a:r>
              <a:rPr lang="es-ES" sz="4800" dirty="0" err="1" smtClean="0"/>
              <a:t>Structure</a:t>
            </a:r>
            <a:r>
              <a:rPr lang="es-ES" sz="4800" dirty="0" smtClean="0"/>
              <a:t> of </a:t>
            </a:r>
            <a:r>
              <a:rPr lang="es-ES" sz="4800" dirty="0" err="1" smtClean="0"/>
              <a:t>the</a:t>
            </a:r>
            <a:r>
              <a:rPr lang="es-ES" sz="4800" dirty="0" smtClean="0"/>
              <a:t> </a:t>
            </a:r>
            <a:r>
              <a:rPr lang="es-ES" sz="4800" dirty="0" err="1" smtClean="0"/>
              <a:t>course</a:t>
            </a:r>
            <a:endParaRPr lang="es-ES" sz="4800" dirty="0" smtClean="0"/>
          </a:p>
          <a:p>
            <a:r>
              <a:rPr lang="es-ES" sz="4800" dirty="0" err="1" smtClean="0"/>
              <a:t>Selection</a:t>
            </a:r>
            <a:r>
              <a:rPr lang="es-ES" sz="4800" dirty="0" smtClean="0"/>
              <a:t> </a:t>
            </a:r>
            <a:r>
              <a:rPr lang="es-ES" sz="4800" dirty="0" err="1" smtClean="0"/>
              <a:t>process</a:t>
            </a:r>
            <a:r>
              <a:rPr lang="es-ES" sz="4800" dirty="0" smtClean="0"/>
              <a:t> and </a:t>
            </a:r>
            <a:r>
              <a:rPr lang="es-ES" sz="4800" dirty="0" err="1" smtClean="0"/>
              <a:t>tests</a:t>
            </a:r>
            <a:endParaRPr lang="es-ES" sz="4800" dirty="0" smtClean="0"/>
          </a:p>
          <a:p>
            <a:r>
              <a:rPr lang="es-ES" sz="4800" dirty="0" err="1" smtClean="0"/>
              <a:t>Programme</a:t>
            </a:r>
            <a:r>
              <a:rPr lang="es-ES" sz="4800" dirty="0" smtClean="0"/>
              <a:t> of </a:t>
            </a:r>
            <a:r>
              <a:rPr lang="es-ES" sz="4800" dirty="0" err="1" smtClean="0"/>
              <a:t>the</a:t>
            </a:r>
            <a:r>
              <a:rPr lang="es-ES" sz="4800" dirty="0" smtClean="0"/>
              <a:t> </a:t>
            </a:r>
            <a:r>
              <a:rPr lang="es-ES" sz="4800" dirty="0" err="1" smtClean="0"/>
              <a:t>course</a:t>
            </a:r>
            <a:endParaRPr lang="es-ES" sz="4800" dirty="0" smtClean="0"/>
          </a:p>
          <a:p>
            <a:r>
              <a:rPr lang="es-ES" sz="4800" dirty="0" err="1" smtClean="0"/>
              <a:t>The</a:t>
            </a:r>
            <a:r>
              <a:rPr lang="es-ES" sz="4800" dirty="0" smtClean="0"/>
              <a:t> WIKI</a:t>
            </a:r>
          </a:p>
          <a:p>
            <a:r>
              <a:rPr lang="es-ES" sz="4800" dirty="0" smtClean="0"/>
              <a:t>Final </a:t>
            </a:r>
            <a:r>
              <a:rPr lang="es-ES" sz="4800" dirty="0" err="1" smtClean="0"/>
              <a:t>aspects</a:t>
            </a:r>
            <a:endParaRPr lang="es-ES" sz="4800" dirty="0" smtClean="0"/>
          </a:p>
          <a:p>
            <a:endParaRPr lang="es-ES" dirty="0"/>
          </a:p>
        </p:txBody>
      </p:sp>
      <p:sp>
        <p:nvSpPr>
          <p:cNvPr id="2" name="1 Título"/>
          <p:cNvSpPr>
            <a:spLocks noGrp="1"/>
          </p:cNvSpPr>
          <p:nvPr>
            <p:ph type="title"/>
          </p:nvPr>
        </p:nvSpPr>
        <p:spPr/>
        <p:txBody>
          <a:bodyPr>
            <a:normAutofit/>
          </a:bodyPr>
          <a:lstStyle/>
          <a:p>
            <a:r>
              <a:rPr lang="es-ES" sz="5400" dirty="0" err="1" smtClean="0"/>
              <a:t>Index</a:t>
            </a:r>
            <a:endParaRPr lang="es-ES" sz="5400" dirty="0"/>
          </a:p>
        </p:txBody>
      </p:sp>
    </p:spTree>
    <p:extLst>
      <p:ext uri="{BB962C8B-B14F-4D97-AF65-F5344CB8AC3E}">
        <p14:creationId xmlns:p14="http://schemas.microsoft.com/office/powerpoint/2010/main" val="13582859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143000"/>
          </a:xfrm>
        </p:spPr>
        <p:txBody>
          <a:bodyPr>
            <a:normAutofit fontScale="90000"/>
          </a:bodyPr>
          <a:lstStyle/>
          <a:p>
            <a:r>
              <a:rPr lang="es-ES" dirty="0" err="1"/>
              <a:t>Structure</a:t>
            </a:r>
            <a:r>
              <a:rPr lang="es-ES" dirty="0"/>
              <a:t> of </a:t>
            </a:r>
            <a:r>
              <a:rPr lang="es-ES" dirty="0" err="1"/>
              <a:t>the</a:t>
            </a:r>
            <a:r>
              <a:rPr lang="es-ES" dirty="0"/>
              <a:t> </a:t>
            </a:r>
            <a:r>
              <a:rPr lang="es-ES" dirty="0" err="1" smtClean="0"/>
              <a:t>course</a:t>
            </a:r>
            <a:r>
              <a:rPr lang="es-ES" dirty="0" smtClean="0"/>
              <a:t/>
            </a:r>
            <a:br>
              <a:rPr lang="es-ES" dirty="0" smtClean="0"/>
            </a:br>
            <a:r>
              <a:rPr lang="es-ES" sz="3100" b="1" dirty="0"/>
              <a:t>2 </a:t>
            </a:r>
            <a:r>
              <a:rPr lang="es-ES" sz="3100" b="1" dirty="0" err="1"/>
              <a:t>groups</a:t>
            </a:r>
            <a:r>
              <a:rPr lang="es-ES" sz="3100" b="1" dirty="0"/>
              <a:t> of 10 </a:t>
            </a:r>
            <a:r>
              <a:rPr lang="es-ES" sz="3100" b="1" dirty="0" err="1"/>
              <a:t>students</a:t>
            </a:r>
            <a:r>
              <a:rPr lang="es-ES" sz="3100" b="1" dirty="0"/>
              <a:t> </a:t>
            </a:r>
            <a:r>
              <a:rPr lang="es-ES" sz="3100" b="1" dirty="0" smtClean="0"/>
              <a:t/>
            </a:r>
            <a:br>
              <a:rPr lang="es-ES" sz="3100" b="1" dirty="0" smtClean="0"/>
            </a:br>
            <a:r>
              <a:rPr lang="es-ES" sz="3100" b="1" dirty="0" smtClean="0"/>
              <a:t>&gt; </a:t>
            </a:r>
            <a:r>
              <a:rPr lang="es-ES" sz="3100" b="1" dirty="0" err="1"/>
              <a:t>grouped</a:t>
            </a:r>
            <a:r>
              <a:rPr lang="es-ES" sz="3100" b="1" dirty="0"/>
              <a:t> </a:t>
            </a:r>
            <a:r>
              <a:rPr lang="es-ES" sz="3100" b="1" dirty="0" err="1"/>
              <a:t>according</a:t>
            </a:r>
            <a:r>
              <a:rPr lang="es-ES" sz="3100" b="1" dirty="0"/>
              <a:t> to </a:t>
            </a:r>
            <a:r>
              <a:rPr lang="es-ES" sz="3100" b="1" dirty="0" err="1"/>
              <a:t>the</a:t>
            </a:r>
            <a:r>
              <a:rPr lang="es-ES" sz="3100" b="1" dirty="0"/>
              <a:t> SLP </a:t>
            </a:r>
            <a:r>
              <a:rPr lang="es-ES" sz="3100" b="1" dirty="0" err="1"/>
              <a:t>selective</a:t>
            </a:r>
            <a:r>
              <a:rPr lang="es-ES" sz="3100" b="1" dirty="0"/>
              <a:t> test</a:t>
            </a:r>
            <a:br>
              <a:rPr lang="es-ES" sz="3100" b="1" dirty="0"/>
            </a:br>
            <a:endParaRPr lang="es-ES" sz="3100" b="1" dirty="0"/>
          </a:p>
        </p:txBody>
      </p:sp>
      <p:sp>
        <p:nvSpPr>
          <p:cNvPr id="3" name="2 Marcador de contenido"/>
          <p:cNvSpPr>
            <a:spLocks noGrp="1"/>
          </p:cNvSpPr>
          <p:nvPr>
            <p:ph sz="quarter" idx="13"/>
          </p:nvPr>
        </p:nvSpPr>
        <p:spPr>
          <a:xfrm>
            <a:off x="251520" y="2332037"/>
            <a:ext cx="2962672" cy="4525963"/>
          </a:xfrm>
        </p:spPr>
        <p:txBody>
          <a:bodyPr/>
          <a:lstStyle/>
          <a:p>
            <a:r>
              <a:rPr lang="es-ES" sz="2800" dirty="0" err="1" smtClean="0"/>
              <a:t>Germanic</a:t>
            </a:r>
            <a:r>
              <a:rPr lang="es-ES" sz="2800" dirty="0" smtClean="0"/>
              <a:t> </a:t>
            </a:r>
            <a:r>
              <a:rPr lang="es-ES" sz="2800" dirty="0" err="1" smtClean="0"/>
              <a:t>Language</a:t>
            </a:r>
            <a:r>
              <a:rPr lang="es-ES" sz="2800" dirty="0" smtClean="0"/>
              <a:t> </a:t>
            </a:r>
            <a:r>
              <a:rPr lang="es-ES" sz="2800" dirty="0" err="1" smtClean="0"/>
              <a:t>Department</a:t>
            </a:r>
            <a:endParaRPr lang="es-ES" sz="2800" dirty="0" smtClean="0"/>
          </a:p>
          <a:p>
            <a:pPr>
              <a:buFontTx/>
              <a:buChar char="-"/>
            </a:pPr>
            <a:r>
              <a:rPr lang="es-ES" sz="2800" dirty="0" smtClean="0"/>
              <a:t>Head of </a:t>
            </a:r>
            <a:r>
              <a:rPr lang="es-ES" sz="2800" dirty="0" err="1" smtClean="0"/>
              <a:t>Dpt</a:t>
            </a:r>
            <a:r>
              <a:rPr lang="es-ES" sz="2800" dirty="0" smtClean="0"/>
              <a:t>. </a:t>
            </a:r>
          </a:p>
          <a:p>
            <a:pPr>
              <a:buFontTx/>
              <a:buChar char="-"/>
            </a:pPr>
            <a:r>
              <a:rPr lang="es-ES" sz="2800" dirty="0"/>
              <a:t>2</a:t>
            </a:r>
            <a:r>
              <a:rPr lang="es-ES" sz="2800" dirty="0" smtClean="0"/>
              <a:t> </a:t>
            </a:r>
            <a:r>
              <a:rPr lang="es-ES" sz="2800" dirty="0" err="1" smtClean="0"/>
              <a:t>philologists</a:t>
            </a:r>
            <a:endParaRPr lang="es-ES" sz="2800" dirty="0" smtClean="0"/>
          </a:p>
          <a:p>
            <a:pPr>
              <a:buFont typeface="Wingdings"/>
              <a:buChar char="Ø"/>
            </a:pPr>
            <a:r>
              <a:rPr lang="es-ES" sz="2800" dirty="0" smtClean="0"/>
              <a:t>Control WR, extra </a:t>
            </a:r>
            <a:r>
              <a:rPr lang="es-ES" sz="2800" dirty="0" err="1" smtClean="0"/>
              <a:t>lessons</a:t>
            </a:r>
            <a:endParaRPr lang="es-ES" sz="2800" dirty="0" smtClean="0"/>
          </a:p>
          <a:p>
            <a:pPr>
              <a:buFont typeface="Wingdings"/>
              <a:buChar char="Ø"/>
            </a:pPr>
            <a:r>
              <a:rPr lang="es-ES" sz="2800" dirty="0" smtClean="0"/>
              <a:t>Control SP, extra </a:t>
            </a:r>
            <a:r>
              <a:rPr lang="es-ES" sz="2800" dirty="0" err="1" smtClean="0"/>
              <a:t>sessions</a:t>
            </a:r>
            <a:endParaRPr lang="es-ES" sz="2800" dirty="0" smtClean="0"/>
          </a:p>
          <a:p>
            <a:pPr>
              <a:buFontTx/>
              <a:buChar char="-"/>
            </a:pPr>
            <a:endParaRPr lang="es-ES" dirty="0"/>
          </a:p>
        </p:txBody>
      </p:sp>
      <p:sp>
        <p:nvSpPr>
          <p:cNvPr id="4" name="3 Marcador de contenido"/>
          <p:cNvSpPr>
            <a:spLocks noGrp="1"/>
          </p:cNvSpPr>
          <p:nvPr>
            <p:ph sz="quarter" idx="14"/>
          </p:nvPr>
        </p:nvSpPr>
        <p:spPr>
          <a:xfrm>
            <a:off x="3419872" y="2420888"/>
            <a:ext cx="2520280" cy="4525963"/>
          </a:xfrm>
        </p:spPr>
        <p:txBody>
          <a:bodyPr/>
          <a:lstStyle/>
          <a:p>
            <a:r>
              <a:rPr lang="es-ES" sz="2800" dirty="0" err="1" smtClean="0"/>
              <a:t>Outsourced</a:t>
            </a:r>
            <a:endParaRPr lang="es-ES" sz="2800" dirty="0" smtClean="0"/>
          </a:p>
          <a:p>
            <a:pPr marL="0" indent="0">
              <a:buNone/>
            </a:pPr>
            <a:r>
              <a:rPr lang="es-ES" sz="2800" dirty="0" err="1" smtClean="0"/>
              <a:t>language</a:t>
            </a:r>
            <a:r>
              <a:rPr lang="es-ES" sz="2800" dirty="0" smtClean="0"/>
              <a:t> </a:t>
            </a:r>
            <a:r>
              <a:rPr lang="es-ES" sz="2800" dirty="0" err="1" smtClean="0"/>
              <a:t>academy</a:t>
            </a:r>
            <a:endParaRPr lang="es-ES" sz="2800" dirty="0" smtClean="0"/>
          </a:p>
          <a:p>
            <a:pPr>
              <a:buFont typeface="Wingdings"/>
              <a:buChar char="Ø"/>
            </a:pPr>
            <a:r>
              <a:rPr lang="es-ES" sz="2800" dirty="0" smtClean="0"/>
              <a:t>3 </a:t>
            </a:r>
            <a:r>
              <a:rPr lang="es-ES" sz="2800" dirty="0" err="1" smtClean="0"/>
              <a:t>teachers</a:t>
            </a:r>
            <a:endParaRPr lang="es-ES" sz="2800" dirty="0" smtClean="0"/>
          </a:p>
          <a:p>
            <a:pPr marL="0" indent="0">
              <a:buNone/>
            </a:pPr>
            <a:endParaRPr lang="es-ES" dirty="0"/>
          </a:p>
        </p:txBody>
      </p:sp>
      <p:sp>
        <p:nvSpPr>
          <p:cNvPr id="6" name="3 Marcador de contenido"/>
          <p:cNvSpPr txBox="1">
            <a:spLocks/>
          </p:cNvSpPr>
          <p:nvPr/>
        </p:nvSpPr>
        <p:spPr>
          <a:xfrm>
            <a:off x="6269353" y="2564904"/>
            <a:ext cx="252028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r>
              <a:rPr lang="es-ES" dirty="0" smtClean="0">
                <a:solidFill>
                  <a:schemeClr val="tx2"/>
                </a:solidFill>
              </a:rPr>
              <a:t>2 </a:t>
            </a:r>
            <a:r>
              <a:rPr lang="es-ES" dirty="0" err="1" smtClean="0">
                <a:solidFill>
                  <a:schemeClr val="tx2"/>
                </a:solidFill>
              </a:rPr>
              <a:t>Testers</a:t>
            </a:r>
            <a:endParaRPr lang="es-ES" dirty="0" smtClean="0">
              <a:solidFill>
                <a:schemeClr val="tx2"/>
              </a:solidFill>
            </a:endParaRPr>
          </a:p>
          <a:p>
            <a:pPr>
              <a:buFont typeface="Wingdings"/>
              <a:buChar char="Ø"/>
            </a:pPr>
            <a:r>
              <a:rPr lang="es-ES" dirty="0" smtClean="0">
                <a:solidFill>
                  <a:schemeClr val="tx2"/>
                </a:solidFill>
              </a:rPr>
              <a:t>OPI </a:t>
            </a:r>
            <a:r>
              <a:rPr lang="es-ES" dirty="0" err="1" smtClean="0">
                <a:solidFill>
                  <a:schemeClr val="tx2"/>
                </a:solidFill>
              </a:rPr>
              <a:t>Practice</a:t>
            </a:r>
            <a:endParaRPr lang="es-ES" dirty="0" smtClean="0">
              <a:solidFill>
                <a:schemeClr val="tx2"/>
              </a:solidFill>
            </a:endParaRPr>
          </a:p>
          <a:p>
            <a:pPr>
              <a:buFont typeface="Wingdings"/>
              <a:buChar char="Ø"/>
            </a:pPr>
            <a:r>
              <a:rPr lang="es-ES" dirty="0" smtClean="0">
                <a:solidFill>
                  <a:schemeClr val="tx2"/>
                </a:solidFill>
              </a:rPr>
              <a:t>SLP </a:t>
            </a:r>
            <a:r>
              <a:rPr lang="es-ES" dirty="0" err="1" smtClean="0">
                <a:solidFill>
                  <a:schemeClr val="tx2"/>
                </a:solidFill>
              </a:rPr>
              <a:t>Writing</a:t>
            </a:r>
            <a:endParaRPr lang="es-ES" dirty="0">
              <a:solidFill>
                <a:schemeClr val="tx2"/>
              </a:solidFill>
            </a:endParaRPr>
          </a:p>
        </p:txBody>
      </p:sp>
    </p:spTree>
    <p:extLst>
      <p:ext uri="{BB962C8B-B14F-4D97-AF65-F5344CB8AC3E}">
        <p14:creationId xmlns:p14="http://schemas.microsoft.com/office/powerpoint/2010/main" val="3277063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1" y="2675467"/>
            <a:ext cx="8640960" cy="3450696"/>
          </a:xfrm>
        </p:spPr>
        <p:txBody>
          <a:bodyPr>
            <a:normAutofit/>
          </a:bodyPr>
          <a:lstStyle/>
          <a:p>
            <a:r>
              <a:rPr lang="es-ES" sz="3600" dirty="0" err="1" smtClean="0"/>
              <a:t>Initial</a:t>
            </a:r>
            <a:r>
              <a:rPr lang="es-ES" sz="3600" dirty="0" smtClean="0"/>
              <a:t> SLP test </a:t>
            </a:r>
            <a:r>
              <a:rPr lang="es-ES" sz="3600" dirty="0" err="1" smtClean="0"/>
              <a:t>for</a:t>
            </a:r>
            <a:r>
              <a:rPr lang="es-ES" sz="3600" dirty="0" smtClean="0"/>
              <a:t> 96 </a:t>
            </a:r>
            <a:r>
              <a:rPr lang="es-ES" sz="3600" dirty="0" err="1" smtClean="0"/>
              <a:t>students</a:t>
            </a:r>
            <a:r>
              <a:rPr lang="es-ES" sz="3600" dirty="0" smtClean="0"/>
              <a:t> &gt; </a:t>
            </a:r>
            <a:r>
              <a:rPr lang="es-ES" sz="3600" dirty="0" err="1" smtClean="0"/>
              <a:t>only</a:t>
            </a:r>
            <a:r>
              <a:rPr lang="es-ES" sz="3600" dirty="0" smtClean="0"/>
              <a:t> </a:t>
            </a:r>
            <a:r>
              <a:rPr lang="es-ES" sz="3600" dirty="0" err="1" smtClean="0"/>
              <a:t>the</a:t>
            </a:r>
            <a:r>
              <a:rPr lang="es-ES" sz="3600" dirty="0" smtClean="0"/>
              <a:t> 20 </a:t>
            </a:r>
            <a:r>
              <a:rPr lang="es-ES" sz="3600" dirty="0" err="1" smtClean="0"/>
              <a:t>best</a:t>
            </a:r>
            <a:r>
              <a:rPr lang="es-ES" sz="3600" dirty="0" smtClean="0"/>
              <a:t> </a:t>
            </a:r>
            <a:r>
              <a:rPr lang="es-ES" sz="3600" dirty="0" err="1" smtClean="0"/>
              <a:t>ones</a:t>
            </a:r>
            <a:r>
              <a:rPr lang="es-ES" sz="3600" dirty="0" smtClean="0"/>
              <a:t> </a:t>
            </a:r>
            <a:r>
              <a:rPr lang="es-ES" sz="3600" dirty="0" err="1" smtClean="0"/>
              <a:t>take</a:t>
            </a:r>
            <a:r>
              <a:rPr lang="es-ES" sz="3600" dirty="0" smtClean="0"/>
              <a:t> </a:t>
            </a:r>
            <a:r>
              <a:rPr lang="es-ES" sz="3600" dirty="0" err="1" smtClean="0"/>
              <a:t>the</a:t>
            </a:r>
            <a:r>
              <a:rPr lang="es-ES" sz="3600" dirty="0" smtClean="0"/>
              <a:t> </a:t>
            </a:r>
            <a:r>
              <a:rPr lang="es-ES" sz="3600" dirty="0" err="1" smtClean="0"/>
              <a:t>course</a:t>
            </a:r>
            <a:endParaRPr lang="es-ES" sz="3600" dirty="0" smtClean="0"/>
          </a:p>
          <a:p>
            <a:r>
              <a:rPr lang="es-ES" sz="3600" dirty="0" err="1" smtClean="0"/>
              <a:t>Mock</a:t>
            </a:r>
            <a:r>
              <a:rPr lang="es-ES" sz="3600" dirty="0" smtClean="0"/>
              <a:t> </a:t>
            </a:r>
            <a:r>
              <a:rPr lang="es-ES" sz="3600" dirty="0" err="1" smtClean="0"/>
              <a:t>exam</a:t>
            </a:r>
            <a:r>
              <a:rPr lang="es-ES" sz="3600" dirty="0" smtClean="0"/>
              <a:t>, in </a:t>
            </a:r>
            <a:r>
              <a:rPr lang="es-ES" sz="3600" dirty="0" err="1" smtClean="0"/>
              <a:t>the</a:t>
            </a:r>
            <a:r>
              <a:rPr lang="es-ES" sz="3600" dirty="0" smtClean="0"/>
              <a:t> </a:t>
            </a:r>
            <a:r>
              <a:rPr lang="es-ES" sz="3600" dirty="0" err="1" smtClean="0"/>
              <a:t>middle</a:t>
            </a:r>
            <a:r>
              <a:rPr lang="es-ES" sz="3600" dirty="0" smtClean="0"/>
              <a:t> of </a:t>
            </a:r>
            <a:r>
              <a:rPr lang="es-ES" sz="3600" dirty="0" err="1" smtClean="0"/>
              <a:t>the</a:t>
            </a:r>
            <a:r>
              <a:rPr lang="es-ES" sz="3600" dirty="0" smtClean="0"/>
              <a:t> </a:t>
            </a:r>
            <a:r>
              <a:rPr lang="es-ES" sz="3600" dirty="0" err="1" smtClean="0"/>
              <a:t>course</a:t>
            </a:r>
            <a:endParaRPr lang="es-ES" sz="3600" dirty="0" smtClean="0"/>
          </a:p>
          <a:p>
            <a:r>
              <a:rPr lang="es-ES" sz="3600" dirty="0" smtClean="0"/>
              <a:t>Final </a:t>
            </a:r>
            <a:r>
              <a:rPr lang="es-ES" sz="3600" dirty="0" err="1" smtClean="0"/>
              <a:t>official</a:t>
            </a:r>
            <a:r>
              <a:rPr lang="es-ES" sz="3600" dirty="0" smtClean="0"/>
              <a:t> SLP </a:t>
            </a:r>
            <a:r>
              <a:rPr lang="es-ES" sz="3600" dirty="0" err="1" smtClean="0"/>
              <a:t>exam</a:t>
            </a:r>
            <a:endParaRPr lang="es-ES" sz="3600" dirty="0" smtClean="0"/>
          </a:p>
          <a:p>
            <a:pPr marL="0" indent="0">
              <a:buNone/>
            </a:pPr>
            <a:r>
              <a:rPr lang="es-ES" dirty="0"/>
              <a:t> </a:t>
            </a:r>
            <a:r>
              <a:rPr lang="es-ES" dirty="0" smtClean="0"/>
              <a:t>   </a:t>
            </a:r>
            <a:endParaRPr lang="es-ES" dirty="0"/>
          </a:p>
        </p:txBody>
      </p:sp>
      <p:sp>
        <p:nvSpPr>
          <p:cNvPr id="2" name="1 Título"/>
          <p:cNvSpPr>
            <a:spLocks noGrp="1"/>
          </p:cNvSpPr>
          <p:nvPr>
            <p:ph type="title"/>
          </p:nvPr>
        </p:nvSpPr>
        <p:spPr/>
        <p:txBody>
          <a:bodyPr/>
          <a:lstStyle/>
          <a:p>
            <a:r>
              <a:rPr lang="es-ES" dirty="0" err="1"/>
              <a:t>Selection</a:t>
            </a:r>
            <a:r>
              <a:rPr lang="es-ES" dirty="0"/>
              <a:t> </a:t>
            </a:r>
            <a:r>
              <a:rPr lang="es-ES" dirty="0" err="1"/>
              <a:t>process</a:t>
            </a:r>
            <a:r>
              <a:rPr lang="es-ES" dirty="0"/>
              <a:t> and </a:t>
            </a:r>
            <a:r>
              <a:rPr lang="es-ES" dirty="0" err="1"/>
              <a:t>tests</a:t>
            </a:r>
            <a:endParaRPr lang="es-ES" dirty="0"/>
          </a:p>
        </p:txBody>
      </p:sp>
    </p:spTree>
    <p:extLst>
      <p:ext uri="{BB962C8B-B14F-4D97-AF65-F5344CB8AC3E}">
        <p14:creationId xmlns:p14="http://schemas.microsoft.com/office/powerpoint/2010/main" val="10861540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2420888"/>
            <a:ext cx="8280920" cy="3888432"/>
          </a:xfrm>
        </p:spPr>
        <p:txBody>
          <a:bodyPr>
            <a:normAutofit fontScale="92500" lnSpcReduction="10000"/>
          </a:bodyPr>
          <a:lstStyle/>
          <a:p>
            <a:pPr>
              <a:buFont typeface="Wingdings" panose="05000000000000000000" pitchFamily="2" charset="2"/>
              <a:buChar char="ü"/>
            </a:pPr>
            <a:r>
              <a:rPr lang="es-ES" sz="3200" dirty="0" smtClean="0"/>
              <a:t>Done </a:t>
            </a:r>
            <a:r>
              <a:rPr lang="es-ES" sz="3200" dirty="0" err="1" smtClean="0"/>
              <a:t>by</a:t>
            </a:r>
            <a:r>
              <a:rPr lang="es-ES" sz="3200" dirty="0" smtClean="0"/>
              <a:t> </a:t>
            </a:r>
            <a:r>
              <a:rPr lang="es-ES" sz="3200" dirty="0" err="1" smtClean="0"/>
              <a:t>the</a:t>
            </a:r>
            <a:r>
              <a:rPr lang="es-ES" sz="3200" dirty="0" smtClean="0"/>
              <a:t> </a:t>
            </a:r>
            <a:r>
              <a:rPr lang="es-ES" sz="3200" dirty="0" err="1" smtClean="0"/>
              <a:t>department</a:t>
            </a:r>
            <a:r>
              <a:rPr lang="es-ES" sz="3200" dirty="0" smtClean="0"/>
              <a:t> (200 </a:t>
            </a:r>
            <a:r>
              <a:rPr lang="es-ES" sz="3200" dirty="0" err="1" smtClean="0"/>
              <a:t>hours</a:t>
            </a:r>
            <a:r>
              <a:rPr lang="es-ES" sz="3200" dirty="0" smtClean="0"/>
              <a:t>), </a:t>
            </a:r>
            <a:r>
              <a:rPr lang="es-ES" sz="3200" dirty="0" err="1" smtClean="0"/>
              <a:t>all</a:t>
            </a:r>
            <a:r>
              <a:rPr lang="es-ES" sz="3200" dirty="0" smtClean="0"/>
              <a:t> </a:t>
            </a:r>
            <a:r>
              <a:rPr lang="es-ES" sz="3200" dirty="0" err="1" smtClean="0"/>
              <a:t>skills</a:t>
            </a:r>
            <a:r>
              <a:rPr lang="es-ES" sz="3200" dirty="0" smtClean="0"/>
              <a:t> </a:t>
            </a:r>
            <a:r>
              <a:rPr lang="es-ES" sz="3200" dirty="0" err="1" smtClean="0"/>
              <a:t>everyday</a:t>
            </a:r>
            <a:endParaRPr lang="es-ES" sz="3200" dirty="0" smtClean="0"/>
          </a:p>
          <a:p>
            <a:pPr>
              <a:buFont typeface="Wingdings" panose="05000000000000000000" pitchFamily="2" charset="2"/>
              <a:buChar char="ü"/>
            </a:pPr>
            <a:r>
              <a:rPr lang="es-ES" sz="3200" dirty="0" smtClean="0"/>
              <a:t>1 </a:t>
            </a:r>
            <a:r>
              <a:rPr lang="es-ES" sz="3200" dirty="0" err="1" smtClean="0"/>
              <a:t>reinforcement</a:t>
            </a:r>
            <a:r>
              <a:rPr lang="es-ES" sz="3200" dirty="0" smtClean="0"/>
              <a:t> </a:t>
            </a:r>
            <a:r>
              <a:rPr lang="es-ES" sz="3200" dirty="0" err="1" smtClean="0"/>
              <a:t>session</a:t>
            </a:r>
            <a:r>
              <a:rPr lang="es-ES" sz="3200" dirty="0" smtClean="0"/>
              <a:t> (5 </a:t>
            </a:r>
            <a:r>
              <a:rPr lang="es-ES" sz="3200" dirty="0" err="1" smtClean="0"/>
              <a:t>students</a:t>
            </a:r>
            <a:r>
              <a:rPr lang="es-ES" sz="3200" dirty="0" smtClean="0"/>
              <a:t>) per </a:t>
            </a:r>
            <a:r>
              <a:rPr lang="es-ES" sz="3200" dirty="0" err="1" smtClean="0"/>
              <a:t>day</a:t>
            </a:r>
            <a:r>
              <a:rPr lang="es-ES" sz="3200" dirty="0" smtClean="0"/>
              <a:t>, </a:t>
            </a:r>
            <a:r>
              <a:rPr lang="es-ES" sz="3200" dirty="0" err="1" smtClean="0"/>
              <a:t>voluntary</a:t>
            </a:r>
            <a:r>
              <a:rPr lang="es-ES" sz="3200" dirty="0" smtClean="0"/>
              <a:t> </a:t>
            </a:r>
            <a:r>
              <a:rPr lang="es-ES" sz="3200" dirty="0" err="1" smtClean="0"/>
              <a:t>basis</a:t>
            </a:r>
            <a:endParaRPr lang="es-ES" sz="3200" dirty="0" smtClean="0"/>
          </a:p>
          <a:p>
            <a:pPr>
              <a:buFont typeface="Wingdings" panose="05000000000000000000" pitchFamily="2" charset="2"/>
              <a:buChar char="ü"/>
            </a:pPr>
            <a:r>
              <a:rPr lang="es-ES" sz="3200" dirty="0" smtClean="0"/>
              <a:t>Individual </a:t>
            </a:r>
            <a:r>
              <a:rPr lang="es-ES" sz="3200" dirty="0" err="1" smtClean="0"/>
              <a:t>tuitions</a:t>
            </a:r>
            <a:r>
              <a:rPr lang="es-ES" sz="3200" dirty="0" smtClean="0"/>
              <a:t> (</a:t>
            </a:r>
            <a:r>
              <a:rPr lang="es-ES" sz="3200" dirty="0" err="1" smtClean="0"/>
              <a:t>several</a:t>
            </a:r>
            <a:r>
              <a:rPr lang="es-ES" sz="3200" dirty="0" smtClean="0"/>
              <a:t> </a:t>
            </a:r>
            <a:r>
              <a:rPr lang="es-ES" sz="3200" dirty="0" err="1" smtClean="0"/>
              <a:t>purposes</a:t>
            </a:r>
            <a:r>
              <a:rPr lang="es-ES" sz="3200" dirty="0" smtClean="0"/>
              <a:t>)</a:t>
            </a:r>
          </a:p>
          <a:p>
            <a:pPr>
              <a:buFont typeface="Wingdings" panose="05000000000000000000" pitchFamily="2" charset="2"/>
              <a:buChar char="ü"/>
            </a:pPr>
            <a:r>
              <a:rPr lang="es-ES" sz="3200" dirty="0" smtClean="0"/>
              <a:t>Lunch </a:t>
            </a:r>
            <a:r>
              <a:rPr lang="es-ES" sz="3200" dirty="0" err="1" smtClean="0"/>
              <a:t>with</a:t>
            </a:r>
            <a:r>
              <a:rPr lang="es-ES" sz="3200" dirty="0" smtClean="0"/>
              <a:t> </a:t>
            </a:r>
            <a:r>
              <a:rPr lang="es-ES" sz="3200" dirty="0" err="1" smtClean="0"/>
              <a:t>teachers</a:t>
            </a:r>
            <a:endParaRPr lang="es-ES" sz="3200" dirty="0" smtClean="0"/>
          </a:p>
          <a:p>
            <a:pPr>
              <a:buFont typeface="Wingdings" panose="05000000000000000000" pitchFamily="2" charset="2"/>
              <a:buChar char="ü"/>
            </a:pPr>
            <a:r>
              <a:rPr lang="es-ES" sz="3200" dirty="0" smtClean="0"/>
              <a:t>Cultural </a:t>
            </a:r>
            <a:r>
              <a:rPr lang="es-ES" sz="3200" dirty="0" err="1" smtClean="0"/>
              <a:t>activities</a:t>
            </a:r>
            <a:endParaRPr lang="es-ES" sz="3200" dirty="0" smtClean="0"/>
          </a:p>
          <a:p>
            <a:pPr>
              <a:buFont typeface="Wingdings" panose="05000000000000000000" pitchFamily="2" charset="2"/>
              <a:buChar char="ü"/>
            </a:pPr>
            <a:r>
              <a:rPr lang="es-ES" sz="3200" dirty="0" smtClean="0"/>
              <a:t>4 </a:t>
            </a:r>
            <a:r>
              <a:rPr lang="es-ES" sz="3200" dirty="0" err="1" smtClean="0"/>
              <a:t>hours</a:t>
            </a:r>
            <a:r>
              <a:rPr lang="es-ES" sz="3200" dirty="0" smtClean="0"/>
              <a:t> of </a:t>
            </a:r>
            <a:r>
              <a:rPr lang="es-ES" sz="3200" dirty="0" err="1" smtClean="0"/>
              <a:t>selfstudy</a:t>
            </a:r>
            <a:r>
              <a:rPr lang="es-ES" sz="3200" dirty="0" smtClean="0"/>
              <a:t> in </a:t>
            </a:r>
            <a:r>
              <a:rPr lang="es-ES" sz="3200" dirty="0" err="1" smtClean="0"/>
              <a:t>the</a:t>
            </a:r>
            <a:r>
              <a:rPr lang="es-ES" sz="3200" dirty="0" smtClean="0"/>
              <a:t> </a:t>
            </a:r>
            <a:r>
              <a:rPr lang="es-ES" sz="3200" dirty="0" err="1" smtClean="0"/>
              <a:t>afternoon</a:t>
            </a:r>
            <a:r>
              <a:rPr lang="es-ES" sz="3200" dirty="0" smtClean="0"/>
              <a:t>/</a:t>
            </a:r>
            <a:r>
              <a:rPr lang="es-ES" sz="3200" dirty="0" err="1" smtClean="0"/>
              <a:t>evening</a:t>
            </a:r>
            <a:endParaRPr lang="es-ES" sz="3200" dirty="0" smtClean="0"/>
          </a:p>
          <a:p>
            <a:pPr>
              <a:buFont typeface="Wingdings" panose="05000000000000000000" pitchFamily="2" charset="2"/>
              <a:buChar char="ü"/>
            </a:pPr>
            <a:endParaRPr lang="es-ES" dirty="0"/>
          </a:p>
        </p:txBody>
      </p:sp>
      <p:sp>
        <p:nvSpPr>
          <p:cNvPr id="2" name="1 Título"/>
          <p:cNvSpPr>
            <a:spLocks noGrp="1"/>
          </p:cNvSpPr>
          <p:nvPr>
            <p:ph type="title"/>
          </p:nvPr>
        </p:nvSpPr>
        <p:spPr/>
        <p:txBody>
          <a:bodyPr>
            <a:normAutofit/>
          </a:bodyPr>
          <a:lstStyle/>
          <a:p>
            <a:r>
              <a:rPr lang="es-ES" sz="5400" dirty="0" err="1" smtClean="0"/>
              <a:t>Programme</a:t>
            </a:r>
            <a:r>
              <a:rPr lang="es-ES" sz="5400" dirty="0" smtClean="0"/>
              <a:t> of </a:t>
            </a:r>
            <a:r>
              <a:rPr lang="es-ES" sz="5400" dirty="0" err="1" smtClean="0"/>
              <a:t>the</a:t>
            </a:r>
            <a:r>
              <a:rPr lang="es-ES" sz="5400" dirty="0" smtClean="0"/>
              <a:t> </a:t>
            </a:r>
            <a:r>
              <a:rPr lang="es-ES" sz="5400" dirty="0" err="1" smtClean="0"/>
              <a:t>course</a:t>
            </a:r>
            <a:endParaRPr lang="es-ES" sz="5400" dirty="0"/>
          </a:p>
        </p:txBody>
      </p:sp>
    </p:spTree>
    <p:extLst>
      <p:ext uri="{BB962C8B-B14F-4D97-AF65-F5344CB8AC3E}">
        <p14:creationId xmlns:p14="http://schemas.microsoft.com/office/powerpoint/2010/main" val="2591872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588176451"/>
              </p:ext>
            </p:extLst>
          </p:nvPr>
        </p:nvGraphicFramePr>
        <p:xfrm>
          <a:off x="228477" y="1628800"/>
          <a:ext cx="8229599" cy="1506748"/>
        </p:xfrm>
        <a:graphic>
          <a:graphicData uri="http://schemas.openxmlformats.org/drawingml/2006/table">
            <a:tbl>
              <a:tblPr firstRow="1" firstCol="1" bandRow="1">
                <a:tableStyleId>{5C22544A-7EE6-4342-B048-85BDC9FD1C3A}</a:tableStyleId>
              </a:tblPr>
              <a:tblGrid>
                <a:gridCol w="862021"/>
                <a:gridCol w="860806"/>
                <a:gridCol w="6506772"/>
              </a:tblGrid>
              <a:tr h="244816">
                <a:tc>
                  <a:txBody>
                    <a:bodyPr/>
                    <a:lstStyle/>
                    <a:p>
                      <a:pPr>
                        <a:lnSpc>
                          <a:spcPct val="115000"/>
                        </a:lnSpc>
                        <a:spcAft>
                          <a:spcPts val="0"/>
                        </a:spcAft>
                      </a:pPr>
                      <a:r>
                        <a:rPr lang="en-US" sz="1000" dirty="0">
                          <a:effectLst/>
                        </a:rPr>
                        <a:t> </a:t>
                      </a:r>
                      <a:endParaRPr lang="es-ES" sz="1100" dirty="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SKILL</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dirty="0">
                          <a:effectLst/>
                        </a:rPr>
                        <a:t>CONTENT</a:t>
                      </a:r>
                      <a:endParaRPr lang="es-ES" sz="1100" dirty="0">
                        <a:effectLst/>
                        <a:latin typeface="Calibri"/>
                        <a:ea typeface="Calibri"/>
                        <a:cs typeface="Times New Roman"/>
                      </a:endParaRPr>
                    </a:p>
                  </a:txBody>
                  <a:tcPr marL="65608" marR="65608" marT="0" marB="0"/>
                </a:tc>
              </a:tr>
              <a:tr h="385632">
                <a:tc>
                  <a:txBody>
                    <a:bodyPr/>
                    <a:lstStyle/>
                    <a:p>
                      <a:pPr>
                        <a:lnSpc>
                          <a:spcPct val="115000"/>
                        </a:lnSpc>
                        <a:spcAft>
                          <a:spcPts val="0"/>
                        </a:spcAft>
                      </a:pPr>
                      <a:r>
                        <a:rPr lang="en-US" sz="1000">
                          <a:effectLst/>
                        </a:rPr>
                        <a:t>09:00 09:55</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V </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Finish War and peace p. 82 &amp; 83 +</a:t>
                      </a:r>
                      <a:r>
                        <a:rPr lang="en-US" sz="1100">
                          <a:effectLst/>
                        </a:rPr>
                        <a:t> </a:t>
                      </a:r>
                      <a:r>
                        <a:rPr lang="en-US" sz="1000">
                          <a:effectLst/>
                        </a:rPr>
                        <a:t>Give Peace a Chance crossword pair work </a:t>
                      </a:r>
                      <a:r>
                        <a:rPr lang="en-US" sz="800">
                          <a:effectLst/>
                        </a:rPr>
                        <a:t>(Innovations Teacher Resource pp.60&amp;61) </a:t>
                      </a:r>
                      <a:r>
                        <a:rPr lang="en-US" sz="1100">
                          <a:effectLst/>
                        </a:rPr>
                        <a:t>Teacher’s FOLDER only  pg T42</a:t>
                      </a:r>
                      <a:r>
                        <a:rPr lang="en-US" sz="1000">
                          <a:effectLst/>
                        </a:rPr>
                        <a:t> </a:t>
                      </a:r>
                      <a:endParaRPr lang="es-ES" sz="1100">
                        <a:effectLst/>
                        <a:latin typeface="Calibri"/>
                        <a:ea typeface="Calibri"/>
                        <a:cs typeface="Times New Roman"/>
                      </a:endParaRPr>
                    </a:p>
                  </a:txBody>
                  <a:tcPr marL="65608" marR="65608" marT="0" marB="0"/>
                </a:tc>
              </a:tr>
              <a:tr h="167666">
                <a:tc>
                  <a:txBody>
                    <a:bodyPr/>
                    <a:lstStyle/>
                    <a:p>
                      <a:pPr>
                        <a:lnSpc>
                          <a:spcPct val="115000"/>
                        </a:lnSpc>
                        <a:spcAft>
                          <a:spcPts val="0"/>
                        </a:spcAft>
                      </a:pPr>
                      <a:r>
                        <a:rPr lang="en-US" sz="1000">
                          <a:effectLst/>
                        </a:rPr>
                        <a:t>10:00-10:55</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dirty="0" smtClean="0">
                          <a:effectLst/>
                        </a:rPr>
                        <a:t> S L</a:t>
                      </a:r>
                      <a:endParaRPr lang="es-ES" sz="1100" dirty="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The Military and the Media </a:t>
                      </a:r>
                      <a:r>
                        <a:rPr lang="en-US" sz="800">
                          <a:effectLst/>
                        </a:rPr>
                        <a:t>  (Campaign 3 pp. 80, 81)  </a:t>
                      </a:r>
                      <a:r>
                        <a:rPr lang="en-US" sz="1000">
                          <a:effectLst/>
                        </a:rPr>
                        <a:t>FOLDER pg 46-47</a:t>
                      </a:r>
                      <a:endParaRPr lang="es-ES" sz="1100">
                        <a:effectLst/>
                        <a:latin typeface="Calibri"/>
                        <a:ea typeface="Calibri"/>
                        <a:cs typeface="Times New Roman"/>
                      </a:endParaRPr>
                    </a:p>
                  </a:txBody>
                  <a:tcPr marL="65608" marR="65608" marT="0" marB="0"/>
                </a:tc>
              </a:tr>
              <a:tr h="167666">
                <a:tc>
                  <a:txBody>
                    <a:bodyPr/>
                    <a:lstStyle/>
                    <a:p>
                      <a:pPr>
                        <a:lnSpc>
                          <a:spcPct val="115000"/>
                        </a:lnSpc>
                        <a:spcAft>
                          <a:spcPts val="0"/>
                        </a:spcAft>
                      </a:pPr>
                      <a:r>
                        <a:rPr lang="en-US" sz="1000">
                          <a:effectLst/>
                        </a:rPr>
                        <a:t>10:55-11:25</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 </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PAUSE</a:t>
                      </a:r>
                      <a:endParaRPr lang="es-ES" sz="1100">
                        <a:effectLst/>
                        <a:latin typeface="Calibri"/>
                        <a:ea typeface="Calibri"/>
                        <a:cs typeface="Times New Roman"/>
                      </a:endParaRPr>
                    </a:p>
                  </a:txBody>
                  <a:tcPr marL="65608" marR="65608" marT="0" marB="0"/>
                </a:tc>
              </a:tr>
              <a:tr h="167666">
                <a:tc>
                  <a:txBody>
                    <a:bodyPr/>
                    <a:lstStyle/>
                    <a:p>
                      <a:pPr>
                        <a:lnSpc>
                          <a:spcPct val="115000"/>
                        </a:lnSpc>
                        <a:spcAft>
                          <a:spcPts val="0"/>
                        </a:spcAft>
                      </a:pPr>
                      <a:r>
                        <a:rPr lang="en-US" sz="1000">
                          <a:effectLst/>
                        </a:rPr>
                        <a:t>11:25 12:20</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R</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Assistant editor   /  Life in  /  Extract from a film    </a:t>
                      </a:r>
                      <a:r>
                        <a:rPr lang="en-US" sz="800">
                          <a:effectLst/>
                        </a:rPr>
                        <a:t>(CAE Practice tests pp.7, 8, 9)</a:t>
                      </a:r>
                      <a:r>
                        <a:rPr lang="en-US" sz="1000">
                          <a:effectLst/>
                        </a:rPr>
                        <a:t>  FOLDER Pg 48-49</a:t>
                      </a:r>
                      <a:endParaRPr lang="es-ES" sz="1100">
                        <a:effectLst/>
                        <a:latin typeface="Calibri"/>
                        <a:ea typeface="Calibri"/>
                        <a:cs typeface="Times New Roman"/>
                      </a:endParaRPr>
                    </a:p>
                  </a:txBody>
                  <a:tcPr marL="65608" marR="65608" marT="0" marB="0"/>
                </a:tc>
              </a:tr>
              <a:tr h="167666">
                <a:tc>
                  <a:txBody>
                    <a:bodyPr/>
                    <a:lstStyle/>
                    <a:p>
                      <a:pPr>
                        <a:lnSpc>
                          <a:spcPct val="115000"/>
                        </a:lnSpc>
                        <a:spcAft>
                          <a:spcPts val="0"/>
                        </a:spcAft>
                      </a:pPr>
                      <a:r>
                        <a:rPr lang="en-US" sz="1000">
                          <a:effectLst/>
                        </a:rPr>
                        <a:t>12:25-13:20</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S</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“US to Reduce Use of Drones”  (Discussion and/or role play) </a:t>
                      </a:r>
                      <a:r>
                        <a:rPr lang="en-US" sz="800">
                          <a:effectLst/>
                        </a:rPr>
                        <a:t>(Breaking News)</a:t>
                      </a:r>
                      <a:r>
                        <a:rPr lang="en-US" sz="1000">
                          <a:effectLst/>
                        </a:rPr>
                        <a:t>  FOLDER pg 50-51</a:t>
                      </a:r>
                      <a:endParaRPr lang="es-ES" sz="1100">
                        <a:effectLst/>
                        <a:latin typeface="Calibri"/>
                        <a:ea typeface="Calibri"/>
                        <a:cs typeface="Times New Roman"/>
                      </a:endParaRPr>
                    </a:p>
                  </a:txBody>
                  <a:tcPr marL="65608" marR="65608" marT="0" marB="0"/>
                </a:tc>
              </a:tr>
              <a:tr h="167666">
                <a:tc>
                  <a:txBody>
                    <a:bodyPr/>
                    <a:lstStyle/>
                    <a:p>
                      <a:pPr>
                        <a:lnSpc>
                          <a:spcPct val="115000"/>
                        </a:lnSpc>
                        <a:spcAft>
                          <a:spcPts val="0"/>
                        </a:spcAft>
                      </a:pPr>
                      <a:r>
                        <a:rPr lang="en-US" sz="1000">
                          <a:effectLst/>
                        </a:rPr>
                        <a:t>13:30- 14:30</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a:effectLst/>
                        </a:rPr>
                        <a:t>REF</a:t>
                      </a:r>
                      <a:endParaRPr lang="es-ES" sz="1100">
                        <a:effectLst/>
                        <a:latin typeface="Calibri"/>
                        <a:ea typeface="Calibri"/>
                        <a:cs typeface="Times New Roman"/>
                      </a:endParaRPr>
                    </a:p>
                  </a:txBody>
                  <a:tcPr marL="65608" marR="65608" marT="0" marB="0"/>
                </a:tc>
                <a:tc>
                  <a:txBody>
                    <a:bodyPr/>
                    <a:lstStyle/>
                    <a:p>
                      <a:pPr>
                        <a:lnSpc>
                          <a:spcPct val="115000"/>
                        </a:lnSpc>
                        <a:spcAft>
                          <a:spcPts val="0"/>
                        </a:spcAft>
                      </a:pPr>
                      <a:r>
                        <a:rPr lang="en-US" sz="1000" dirty="0">
                          <a:effectLst/>
                        </a:rPr>
                        <a:t>(as scheduled)</a:t>
                      </a:r>
                      <a:endParaRPr lang="es-ES" sz="1100" dirty="0">
                        <a:effectLst/>
                        <a:latin typeface="Calibri"/>
                        <a:ea typeface="Calibri"/>
                        <a:cs typeface="Times New Roman"/>
                      </a:endParaRPr>
                    </a:p>
                  </a:txBody>
                  <a:tcPr marL="65608" marR="65608" marT="0" marB="0"/>
                </a:tc>
              </a:tr>
            </a:tbl>
          </a:graphicData>
        </a:graphic>
      </p:graphicFrame>
      <p:sp>
        <p:nvSpPr>
          <p:cNvPr id="2" name="1 Título"/>
          <p:cNvSpPr>
            <a:spLocks noGrp="1"/>
          </p:cNvSpPr>
          <p:nvPr>
            <p:ph type="title"/>
          </p:nvPr>
        </p:nvSpPr>
        <p:spPr>
          <a:xfrm>
            <a:off x="251519" y="306576"/>
            <a:ext cx="8229600" cy="850106"/>
          </a:xfrm>
        </p:spPr>
        <p:txBody>
          <a:bodyPr/>
          <a:lstStyle/>
          <a:p>
            <a:r>
              <a:rPr lang="es-ES" dirty="0" err="1" smtClean="0"/>
              <a:t>Example</a:t>
            </a:r>
            <a:r>
              <a:rPr lang="es-ES" dirty="0" smtClean="0"/>
              <a:t> </a:t>
            </a:r>
            <a:endParaRPr lang="es-ES" dirty="0"/>
          </a:p>
        </p:txBody>
      </p:sp>
      <p:graphicFrame>
        <p:nvGraphicFramePr>
          <p:cNvPr id="5" name="4 Tabla"/>
          <p:cNvGraphicFramePr>
            <a:graphicFrameLocks noGrp="1"/>
          </p:cNvGraphicFramePr>
          <p:nvPr>
            <p:extLst>
              <p:ext uri="{D42A27DB-BD31-4B8C-83A1-F6EECF244321}">
                <p14:modId xmlns:p14="http://schemas.microsoft.com/office/powerpoint/2010/main" val="819323402"/>
              </p:ext>
            </p:extLst>
          </p:nvPr>
        </p:nvGraphicFramePr>
        <p:xfrm>
          <a:off x="204865" y="4005064"/>
          <a:ext cx="8229600" cy="1609064"/>
        </p:xfrm>
        <a:graphic>
          <a:graphicData uri="http://schemas.openxmlformats.org/drawingml/2006/table">
            <a:tbl>
              <a:tblPr firstRow="1" firstCol="1" bandRow="1">
                <a:tableStyleId>{5C22544A-7EE6-4342-B048-85BDC9FD1C3A}</a:tableStyleId>
              </a:tblPr>
              <a:tblGrid>
                <a:gridCol w="858283"/>
                <a:gridCol w="857074"/>
                <a:gridCol w="6514243"/>
              </a:tblGrid>
              <a:tr h="258226">
                <a:tc>
                  <a:txBody>
                    <a:bodyPr/>
                    <a:lstStyle/>
                    <a:p>
                      <a:pPr>
                        <a:lnSpc>
                          <a:spcPct val="115000"/>
                        </a:lnSpc>
                        <a:spcAft>
                          <a:spcPts val="0"/>
                        </a:spcAft>
                      </a:pPr>
                      <a:r>
                        <a:rPr lang="en-US" sz="1000" dirty="0">
                          <a:effectLst/>
                        </a:rPr>
                        <a:t> </a:t>
                      </a:r>
                      <a:endParaRPr lang="es-ES" sz="1000" dirty="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SKILL</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CONTENT</a:t>
                      </a:r>
                      <a:endParaRPr lang="es-ES" sz="1000">
                        <a:effectLst/>
                        <a:latin typeface="Calibri"/>
                        <a:ea typeface="Calibri"/>
                        <a:cs typeface="Times New Roman"/>
                      </a:endParaRPr>
                    </a:p>
                  </a:txBody>
                  <a:tcPr marL="65324" marR="65324" marT="0" marB="0"/>
                </a:tc>
              </a:tr>
              <a:tr h="157474">
                <a:tc>
                  <a:txBody>
                    <a:bodyPr/>
                    <a:lstStyle/>
                    <a:p>
                      <a:pPr>
                        <a:lnSpc>
                          <a:spcPct val="115000"/>
                        </a:lnSpc>
                        <a:spcAft>
                          <a:spcPts val="0"/>
                        </a:spcAft>
                      </a:pPr>
                      <a:r>
                        <a:rPr lang="en-US" sz="1000">
                          <a:effectLst/>
                        </a:rPr>
                        <a:t>09:00 09:55</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S G L </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dirty="0">
                          <a:effectLst/>
                        </a:rPr>
                        <a:t>Innovations Unit 4 The Law page </a:t>
                      </a:r>
                      <a:r>
                        <a:rPr lang="en-US" sz="1000" dirty="0" smtClean="0">
                          <a:effectLst/>
                        </a:rPr>
                        <a:t>24                         </a:t>
                      </a:r>
                      <a:endParaRPr lang="es-ES" sz="1000" dirty="0">
                        <a:effectLst/>
                        <a:latin typeface="Calibri"/>
                        <a:ea typeface="Calibri"/>
                        <a:cs typeface="Times New Roman"/>
                      </a:endParaRPr>
                    </a:p>
                  </a:txBody>
                  <a:tcPr marL="65324" marR="65324" marT="0" marB="0"/>
                </a:tc>
              </a:tr>
              <a:tr h="157474">
                <a:tc>
                  <a:txBody>
                    <a:bodyPr/>
                    <a:lstStyle/>
                    <a:p>
                      <a:pPr>
                        <a:lnSpc>
                          <a:spcPct val="115000"/>
                        </a:lnSpc>
                        <a:spcAft>
                          <a:spcPts val="0"/>
                        </a:spcAft>
                      </a:pPr>
                      <a:r>
                        <a:rPr lang="en-US" sz="1000">
                          <a:effectLst/>
                        </a:rPr>
                        <a:t>10:00-10:55</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S G L</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Innovations Unit 4 The Law pages 24 &amp; 25</a:t>
                      </a:r>
                      <a:endParaRPr lang="es-ES" sz="1000">
                        <a:effectLst/>
                        <a:latin typeface="Calibri"/>
                        <a:ea typeface="Calibri"/>
                        <a:cs typeface="Times New Roman"/>
                      </a:endParaRPr>
                    </a:p>
                  </a:txBody>
                  <a:tcPr marL="65324" marR="65324" marT="0" marB="0"/>
                </a:tc>
              </a:tr>
              <a:tr h="157474">
                <a:tc>
                  <a:txBody>
                    <a:bodyPr/>
                    <a:lstStyle/>
                    <a:p>
                      <a:pPr>
                        <a:lnSpc>
                          <a:spcPct val="115000"/>
                        </a:lnSpc>
                        <a:spcAft>
                          <a:spcPts val="0"/>
                        </a:spcAft>
                      </a:pPr>
                      <a:r>
                        <a:rPr lang="en-US" sz="1000">
                          <a:effectLst/>
                        </a:rPr>
                        <a:t>10:55-11:05</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 </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PAUSE</a:t>
                      </a:r>
                      <a:endParaRPr lang="es-ES" sz="1000">
                        <a:effectLst/>
                        <a:latin typeface="Calibri"/>
                        <a:ea typeface="Calibri"/>
                        <a:cs typeface="Times New Roman"/>
                      </a:endParaRPr>
                    </a:p>
                  </a:txBody>
                  <a:tcPr marL="65324" marR="65324" marT="0" marB="0"/>
                </a:tc>
              </a:tr>
              <a:tr h="324768">
                <a:tc>
                  <a:txBody>
                    <a:bodyPr/>
                    <a:lstStyle/>
                    <a:p>
                      <a:pPr>
                        <a:lnSpc>
                          <a:spcPct val="115000"/>
                        </a:lnSpc>
                        <a:spcAft>
                          <a:spcPts val="0"/>
                        </a:spcAft>
                      </a:pPr>
                      <a:r>
                        <a:rPr lang="en-US" sz="1000">
                          <a:effectLst/>
                        </a:rPr>
                        <a:t>11:05 12:00</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S, L</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dirty="0">
                          <a:effectLst/>
                        </a:rPr>
                        <a:t>Explore Speaking- Choose a </a:t>
                      </a:r>
                      <a:r>
                        <a:rPr lang="en-US" sz="1000" dirty="0" smtClean="0">
                          <a:effectLst/>
                        </a:rPr>
                        <a:t>logo  </a:t>
                      </a:r>
                      <a:r>
                        <a:rPr lang="en-US" sz="800" dirty="0">
                          <a:effectLst/>
                        </a:rPr>
                        <a:t>(Unlimited Upper Inter. Unit 5 pp.44,46)</a:t>
                      </a:r>
                      <a:r>
                        <a:rPr lang="en-US" sz="1000" dirty="0">
                          <a:effectLst/>
                        </a:rPr>
                        <a:t>  CD 1 tracks 7-8 + Do role-plays (Arguments and counterarguments) FOLDER </a:t>
                      </a:r>
                      <a:r>
                        <a:rPr lang="en-US" sz="1000" dirty="0" err="1">
                          <a:effectLst/>
                        </a:rPr>
                        <a:t>pg</a:t>
                      </a:r>
                      <a:r>
                        <a:rPr lang="en-US" sz="1000" dirty="0">
                          <a:effectLst/>
                        </a:rPr>
                        <a:t> </a:t>
                      </a:r>
                      <a:r>
                        <a:rPr lang="en-US" sz="1000" dirty="0" smtClean="0">
                          <a:effectLst/>
                        </a:rPr>
                        <a:t>53   </a:t>
                      </a:r>
                      <a:endParaRPr lang="es-ES" sz="1000" dirty="0">
                        <a:effectLst/>
                        <a:latin typeface="Calibri"/>
                        <a:ea typeface="Calibri"/>
                        <a:cs typeface="Times New Roman"/>
                      </a:endParaRPr>
                    </a:p>
                  </a:txBody>
                  <a:tcPr marL="65324" marR="65324" marT="0" marB="0"/>
                </a:tc>
              </a:tr>
              <a:tr h="157474">
                <a:tc>
                  <a:txBody>
                    <a:bodyPr/>
                    <a:lstStyle/>
                    <a:p>
                      <a:pPr>
                        <a:lnSpc>
                          <a:spcPct val="115000"/>
                        </a:lnSpc>
                        <a:spcAft>
                          <a:spcPts val="0"/>
                        </a:spcAft>
                      </a:pPr>
                      <a:r>
                        <a:rPr lang="en-GB" sz="1000">
                          <a:effectLst/>
                        </a:rPr>
                        <a:t>12:05-13:00</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GB" sz="1000">
                          <a:effectLst/>
                        </a:rPr>
                        <a:t>S,R</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dirty="0">
                          <a:effectLst/>
                        </a:rPr>
                        <a:t>It´s quiz time! + Discussion   FOLDER </a:t>
                      </a:r>
                      <a:r>
                        <a:rPr lang="en-US" sz="1000" dirty="0" err="1">
                          <a:effectLst/>
                        </a:rPr>
                        <a:t>pg</a:t>
                      </a:r>
                      <a:r>
                        <a:rPr lang="en-US" sz="1000" dirty="0">
                          <a:effectLst/>
                        </a:rPr>
                        <a:t> 54  </a:t>
                      </a:r>
                      <a:endParaRPr lang="es-ES" sz="1000" dirty="0">
                        <a:effectLst/>
                        <a:latin typeface="Calibri"/>
                        <a:ea typeface="Calibri"/>
                        <a:cs typeface="Times New Roman"/>
                      </a:endParaRPr>
                    </a:p>
                  </a:txBody>
                  <a:tcPr marL="65324" marR="65324" marT="0" marB="0"/>
                </a:tc>
              </a:tr>
              <a:tr h="299278">
                <a:tc>
                  <a:txBody>
                    <a:bodyPr/>
                    <a:lstStyle/>
                    <a:p>
                      <a:pPr>
                        <a:lnSpc>
                          <a:spcPct val="115000"/>
                        </a:lnSpc>
                        <a:spcAft>
                          <a:spcPts val="0"/>
                        </a:spcAft>
                      </a:pPr>
                      <a:r>
                        <a:rPr lang="en-US" sz="1000" dirty="0">
                          <a:effectLst/>
                        </a:rPr>
                        <a:t>13:30- 14:30</a:t>
                      </a:r>
                      <a:endParaRPr lang="es-ES" sz="1000" dirty="0">
                        <a:effectLst/>
                        <a:latin typeface="Calibri"/>
                        <a:ea typeface="Calibri"/>
                        <a:cs typeface="Times New Roman"/>
                      </a:endParaRPr>
                    </a:p>
                  </a:txBody>
                  <a:tcPr marL="65324" marR="65324" marT="0" marB="0"/>
                </a:tc>
                <a:tc>
                  <a:txBody>
                    <a:bodyPr/>
                    <a:lstStyle/>
                    <a:p>
                      <a:pPr>
                        <a:lnSpc>
                          <a:spcPct val="115000"/>
                        </a:lnSpc>
                        <a:spcAft>
                          <a:spcPts val="0"/>
                        </a:spcAft>
                      </a:pPr>
                      <a:r>
                        <a:rPr lang="en-US" sz="1000">
                          <a:effectLst/>
                        </a:rPr>
                        <a:t>REF</a:t>
                      </a:r>
                      <a:endParaRPr lang="es-ES" sz="1000">
                        <a:effectLst/>
                        <a:latin typeface="Calibri"/>
                        <a:ea typeface="Calibri"/>
                        <a:cs typeface="Times New Roman"/>
                      </a:endParaRPr>
                    </a:p>
                  </a:txBody>
                  <a:tcPr marL="65324" marR="65324" marT="0" marB="0"/>
                </a:tc>
                <a:tc>
                  <a:txBody>
                    <a:bodyPr/>
                    <a:lstStyle/>
                    <a:p>
                      <a:pPr>
                        <a:lnSpc>
                          <a:spcPct val="115000"/>
                        </a:lnSpc>
                        <a:spcAft>
                          <a:spcPts val="0"/>
                        </a:spcAft>
                      </a:pPr>
                      <a:r>
                        <a:rPr lang="en-US" sz="1000" dirty="0">
                          <a:effectLst/>
                        </a:rPr>
                        <a:t>(as scheduled</a:t>
                      </a:r>
                      <a:r>
                        <a:rPr lang="en-US" sz="1000" dirty="0" smtClean="0">
                          <a:effectLst/>
                        </a:rPr>
                        <a:t>)          </a:t>
                      </a:r>
                      <a:endParaRPr lang="es-ES" sz="1000" dirty="0">
                        <a:effectLst/>
                        <a:latin typeface="Calibri"/>
                        <a:ea typeface="Calibri"/>
                        <a:cs typeface="Times New Roman"/>
                      </a:endParaRPr>
                    </a:p>
                  </a:txBody>
                  <a:tcPr marL="65324" marR="65324" marT="0" marB="0"/>
                </a:tc>
              </a:tr>
            </a:tbl>
          </a:graphicData>
        </a:graphic>
      </p:graphicFrame>
      <p:sp>
        <p:nvSpPr>
          <p:cNvPr id="6" name="Rectangle 1"/>
          <p:cNvSpPr>
            <a:spLocks noChangeArrowheads="1"/>
          </p:cNvSpPr>
          <p:nvPr/>
        </p:nvSpPr>
        <p:spPr bwMode="auto">
          <a:xfrm>
            <a:off x="231420" y="1156682"/>
            <a:ext cx="116570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s-E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W3</a:t>
            </a:r>
            <a:endParaRPr kumimoji="0" lang="es-ES" altLang="es-E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s-ES" sz="1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Monday </a:t>
            </a:r>
            <a:r>
              <a:rPr kumimoji="0" lang="en-GB" altLang="es-ES" sz="10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19 MAY</a:t>
            </a:r>
            <a:endParaRPr kumimoji="0" lang="es-ES" altLang="es-ES" sz="900" b="0" i="0" u="none" strike="noStrike" cap="none" normalizeH="0" baseline="0" dirty="0" smtClean="0">
              <a:ln>
                <a:noFill/>
              </a:ln>
              <a:solidFill>
                <a:srgbClr val="FF0000"/>
              </a:solidFill>
              <a:effectLst/>
              <a:latin typeface="Arial" pitchFamily="34" charset="0"/>
              <a:cs typeface="Arial" pitchFamily="34" charset="0"/>
            </a:endParaRPr>
          </a:p>
        </p:txBody>
      </p:sp>
      <p:sp>
        <p:nvSpPr>
          <p:cNvPr id="7" name="6 Rectángulo"/>
          <p:cNvSpPr/>
          <p:nvPr/>
        </p:nvSpPr>
        <p:spPr>
          <a:xfrm>
            <a:off x="227909" y="3140968"/>
            <a:ext cx="8206556" cy="1015663"/>
          </a:xfrm>
          <a:prstGeom prst="rect">
            <a:avLst/>
          </a:prstGeom>
        </p:spPr>
        <p:txBody>
          <a:bodyPr wrap="square">
            <a:spAutoFit/>
          </a:bodyPr>
          <a:lstStyle/>
          <a:p>
            <a:pPr lvl="0" eaLnBrk="0" fontAlgn="base" hangingPunct="0">
              <a:spcBef>
                <a:spcPct val="0"/>
              </a:spcBef>
              <a:spcAft>
                <a:spcPct val="0"/>
              </a:spcAft>
            </a:pPr>
            <a:r>
              <a:rPr lang="en-US" altLang="es-ES" sz="1000" b="1" dirty="0">
                <a:solidFill>
                  <a:prstClr val="black"/>
                </a:solidFill>
                <a:latin typeface="Arial" pitchFamily="34" charset="0"/>
                <a:ea typeface="Times New Roman" pitchFamily="18" charset="0"/>
                <a:cs typeface="Arial" pitchFamily="34" charset="0"/>
              </a:rPr>
              <a:t>HOMEWORK </a:t>
            </a:r>
            <a:endParaRPr lang="es-ES" altLang="es-ES" sz="900" dirty="0">
              <a:solidFill>
                <a:prstClr val="black"/>
              </a:solidFill>
              <a:latin typeface="Arial" pitchFamily="34" charset="0"/>
              <a:cs typeface="Arial" pitchFamily="34" charset="0"/>
            </a:endParaRPr>
          </a:p>
          <a:p>
            <a:pPr lvl="0" eaLnBrk="0" fontAlgn="base" hangingPunct="0">
              <a:spcBef>
                <a:spcPct val="0"/>
              </a:spcBef>
              <a:spcAft>
                <a:spcPct val="0"/>
              </a:spcAft>
            </a:pPr>
            <a:r>
              <a:rPr lang="en-US" altLang="es-ES" sz="1000" dirty="0">
                <a:solidFill>
                  <a:prstClr val="black"/>
                </a:solidFill>
                <a:latin typeface="Arial" pitchFamily="34" charset="0"/>
                <a:ea typeface="Times New Roman" pitchFamily="18" charset="0"/>
                <a:cs typeface="Arial" pitchFamily="34" charset="0"/>
              </a:rPr>
              <a:t>GR </a:t>
            </a:r>
            <a:r>
              <a:rPr lang="en-US" altLang="es-ES" sz="1000" b="1" dirty="0">
                <a:solidFill>
                  <a:prstClr val="black"/>
                </a:solidFill>
                <a:latin typeface="Arial" pitchFamily="34" charset="0"/>
                <a:ea typeface="Times New Roman" pitchFamily="18" charset="0"/>
                <a:cs typeface="Arial" pitchFamily="34" charset="0"/>
              </a:rPr>
              <a:t> Innovations</a:t>
            </a:r>
            <a:r>
              <a:rPr lang="en-US" altLang="es-ES" sz="1000" dirty="0">
                <a:solidFill>
                  <a:prstClr val="black"/>
                </a:solidFill>
                <a:latin typeface="Arial" pitchFamily="34" charset="0"/>
                <a:ea typeface="Times New Roman" pitchFamily="18" charset="0"/>
                <a:cs typeface="Arial" pitchFamily="34" charset="0"/>
              </a:rPr>
              <a:t> Unit 14 Modals Read G3 on pages 163,164 + Modals </a:t>
            </a:r>
            <a:r>
              <a:rPr lang="en-US" altLang="es-ES" sz="1000" u="sng" dirty="0">
                <a:solidFill>
                  <a:prstClr val="black"/>
                </a:solidFill>
                <a:latin typeface="Arial" pitchFamily="34" charset="0"/>
                <a:ea typeface="Times New Roman" pitchFamily="18" charset="0"/>
                <a:cs typeface="Arial" pitchFamily="34" charset="0"/>
              </a:rPr>
              <a:t>ex.5</a:t>
            </a:r>
            <a:r>
              <a:rPr lang="en-US" altLang="es-ES" sz="1000" dirty="0">
                <a:solidFill>
                  <a:prstClr val="black"/>
                </a:solidFill>
                <a:latin typeface="Arial" pitchFamily="34" charset="0"/>
                <a:ea typeface="Times New Roman" pitchFamily="18" charset="0"/>
                <a:cs typeface="Arial" pitchFamily="34" charset="0"/>
              </a:rPr>
              <a:t>  </a:t>
            </a:r>
            <a:r>
              <a:rPr lang="en-US" altLang="es-ES" sz="800" dirty="0">
                <a:solidFill>
                  <a:prstClr val="black"/>
                </a:solidFill>
                <a:latin typeface="Arial" pitchFamily="34" charset="0"/>
                <a:ea typeface="Times New Roman" pitchFamily="18" charset="0"/>
                <a:cs typeface="Arial" pitchFamily="34" charset="0"/>
              </a:rPr>
              <a:t>(</a:t>
            </a:r>
            <a:r>
              <a:rPr lang="en-US" altLang="es-ES" sz="800" i="1" dirty="0">
                <a:solidFill>
                  <a:prstClr val="black"/>
                </a:solidFill>
                <a:latin typeface="Arial" pitchFamily="34" charset="0"/>
                <a:ea typeface="Times New Roman" pitchFamily="18" charset="0"/>
                <a:cs typeface="Arial" pitchFamily="34" charset="0"/>
              </a:rPr>
              <a:t>Innovations WB</a:t>
            </a:r>
            <a:r>
              <a:rPr lang="en-US" altLang="es-ES" sz="800" dirty="0">
                <a:solidFill>
                  <a:prstClr val="black"/>
                </a:solidFill>
                <a:latin typeface="Arial" pitchFamily="34" charset="0"/>
                <a:ea typeface="Times New Roman" pitchFamily="18" charset="0"/>
                <a:cs typeface="Arial" pitchFamily="34" charset="0"/>
              </a:rPr>
              <a:t> U4 </a:t>
            </a:r>
            <a:r>
              <a:rPr lang="en-US" altLang="es-ES" sz="800" dirty="0">
                <a:solidFill>
                  <a:srgbClr val="00B0F0"/>
                </a:solidFill>
                <a:latin typeface="Arial" pitchFamily="34" charset="0"/>
                <a:ea typeface="Times New Roman" pitchFamily="18" charset="0"/>
                <a:cs typeface="Arial" pitchFamily="34" charset="0"/>
              </a:rPr>
              <a:t>p.14</a:t>
            </a:r>
            <a:r>
              <a:rPr lang="en-US" altLang="es-ES" sz="800" dirty="0">
                <a:solidFill>
                  <a:srgbClr val="4F6228"/>
                </a:solidFill>
                <a:latin typeface="Arial" pitchFamily="34" charset="0"/>
                <a:ea typeface="Times New Roman" pitchFamily="18" charset="0"/>
                <a:cs typeface="Arial" pitchFamily="34" charset="0"/>
              </a:rPr>
              <a:t>)</a:t>
            </a:r>
            <a:r>
              <a:rPr lang="en-US" altLang="es-ES" sz="1000" dirty="0">
                <a:solidFill>
                  <a:srgbClr val="00B0F0"/>
                </a:solidFill>
                <a:latin typeface="Arial" pitchFamily="34" charset="0"/>
                <a:ea typeface="Times New Roman" pitchFamily="18" charset="0"/>
                <a:cs typeface="Arial" pitchFamily="34" charset="0"/>
              </a:rPr>
              <a:t> </a:t>
            </a:r>
            <a:r>
              <a:rPr lang="en-US" altLang="es-ES" sz="1000" dirty="0">
                <a:solidFill>
                  <a:prstClr val="black"/>
                </a:solidFill>
                <a:latin typeface="Arial" pitchFamily="34" charset="0"/>
                <a:ea typeface="Times New Roman" pitchFamily="18" charset="0"/>
                <a:cs typeface="Arial" pitchFamily="34" charset="0"/>
              </a:rPr>
              <a:t> </a:t>
            </a:r>
            <a:r>
              <a:rPr lang="en-US" altLang="es-ES" sz="1000" b="1" dirty="0">
                <a:solidFill>
                  <a:prstClr val="black"/>
                </a:solidFill>
                <a:latin typeface="Arial" pitchFamily="34" charset="0"/>
                <a:ea typeface="Times New Roman" pitchFamily="18" charset="0"/>
                <a:cs typeface="Arial" pitchFamily="34" charset="0"/>
              </a:rPr>
              <a:t>FOLDER</a:t>
            </a:r>
            <a:r>
              <a:rPr lang="en-US" altLang="es-ES" sz="1000" dirty="0">
                <a:solidFill>
                  <a:prstClr val="black"/>
                </a:solidFill>
                <a:latin typeface="Arial" pitchFamily="34" charset="0"/>
                <a:ea typeface="Times New Roman" pitchFamily="18" charset="0"/>
                <a:cs typeface="Arial" pitchFamily="34" charset="0"/>
              </a:rPr>
              <a:t> </a:t>
            </a:r>
            <a:r>
              <a:rPr lang="en-US" altLang="es-ES" sz="1000" dirty="0" err="1">
                <a:solidFill>
                  <a:prstClr val="black"/>
                </a:solidFill>
                <a:latin typeface="Arial" pitchFamily="34" charset="0"/>
                <a:ea typeface="Times New Roman" pitchFamily="18" charset="0"/>
                <a:cs typeface="Arial" pitchFamily="34" charset="0"/>
              </a:rPr>
              <a:t>pg</a:t>
            </a:r>
            <a:r>
              <a:rPr lang="en-US" altLang="es-ES" sz="1000" dirty="0">
                <a:solidFill>
                  <a:srgbClr val="00B0F0"/>
                </a:solidFill>
                <a:latin typeface="Arial" pitchFamily="34" charset="0"/>
                <a:ea typeface="Times New Roman" pitchFamily="18" charset="0"/>
                <a:cs typeface="Arial" pitchFamily="34" charset="0"/>
              </a:rPr>
              <a:t> </a:t>
            </a:r>
            <a:r>
              <a:rPr lang="en-US" altLang="es-ES" sz="1000" dirty="0">
                <a:solidFill>
                  <a:prstClr val="black"/>
                </a:solidFill>
                <a:latin typeface="Arial" pitchFamily="34" charset="0"/>
                <a:ea typeface="Times New Roman" pitchFamily="18" charset="0"/>
                <a:cs typeface="Arial" pitchFamily="34" charset="0"/>
              </a:rPr>
              <a:t>52</a:t>
            </a:r>
            <a:endParaRPr lang="es-ES" altLang="es-ES" sz="900" dirty="0">
              <a:solidFill>
                <a:prstClr val="black"/>
              </a:solidFill>
              <a:latin typeface="Arial" pitchFamily="34" charset="0"/>
              <a:cs typeface="Arial" pitchFamily="34" charset="0"/>
            </a:endParaRPr>
          </a:p>
          <a:p>
            <a:pPr eaLnBrk="0" fontAlgn="base" hangingPunct="0">
              <a:spcBef>
                <a:spcPct val="0"/>
              </a:spcBef>
              <a:spcAft>
                <a:spcPct val="0"/>
              </a:spcAft>
            </a:pPr>
            <a:r>
              <a:rPr lang="en-US" altLang="es-ES" sz="1000" dirty="0">
                <a:solidFill>
                  <a:prstClr val="black"/>
                </a:solidFill>
                <a:latin typeface="Arial" pitchFamily="34" charset="0"/>
                <a:ea typeface="Times New Roman" pitchFamily="18" charset="0"/>
                <a:cs typeface="Arial" pitchFamily="34" charset="0"/>
              </a:rPr>
              <a:t>W- Read SLP Manual Unit 5 For &amp; Against Essays, self correct your </a:t>
            </a:r>
            <a:r>
              <a:rPr lang="en-US" altLang="es-ES" sz="1000" dirty="0" smtClean="0">
                <a:solidFill>
                  <a:prstClr val="black"/>
                </a:solidFill>
                <a:latin typeface="Arial" pitchFamily="34" charset="0"/>
                <a:ea typeface="Times New Roman" pitchFamily="18" charset="0"/>
                <a:cs typeface="Arial" pitchFamily="34" charset="0"/>
              </a:rPr>
              <a:t>exercises</a:t>
            </a:r>
          </a:p>
          <a:p>
            <a:pPr eaLnBrk="0" fontAlgn="base" hangingPunct="0">
              <a:spcBef>
                <a:spcPct val="0"/>
              </a:spcBef>
              <a:spcAft>
                <a:spcPct val="0"/>
              </a:spcAft>
            </a:pPr>
            <a:endParaRPr lang="en-US" altLang="es-ES" sz="1050" b="1" dirty="0" smtClean="0">
              <a:latin typeface="Arial" pitchFamily="34" charset="0"/>
              <a:ea typeface="Times New Roman" pitchFamily="18" charset="0"/>
              <a:cs typeface="Arial" pitchFamily="34" charset="0"/>
            </a:endParaRPr>
          </a:p>
          <a:p>
            <a:pPr eaLnBrk="0" fontAlgn="base" hangingPunct="0">
              <a:spcBef>
                <a:spcPct val="0"/>
              </a:spcBef>
              <a:spcAft>
                <a:spcPct val="0"/>
              </a:spcAft>
            </a:pPr>
            <a:r>
              <a:rPr lang="en-US" altLang="es-ES" sz="1050" b="1" dirty="0" smtClean="0">
                <a:solidFill>
                  <a:srgbClr val="FF0000"/>
                </a:solidFill>
                <a:latin typeface="Arial" pitchFamily="34" charset="0"/>
                <a:ea typeface="Times New Roman" pitchFamily="18" charset="0"/>
                <a:cs typeface="Arial" pitchFamily="34" charset="0"/>
              </a:rPr>
              <a:t>Tuesday</a:t>
            </a:r>
            <a:r>
              <a:rPr lang="en-GB" altLang="es-ES" sz="1050" b="1" dirty="0" smtClean="0">
                <a:solidFill>
                  <a:srgbClr val="FF0000"/>
                </a:solidFill>
                <a:latin typeface="Arial" pitchFamily="34" charset="0"/>
                <a:ea typeface="Times New Roman" pitchFamily="18" charset="0"/>
                <a:cs typeface="Arial" pitchFamily="34" charset="0"/>
              </a:rPr>
              <a:t> </a:t>
            </a:r>
            <a:r>
              <a:rPr lang="en-GB" altLang="es-ES" sz="1050" b="1" dirty="0">
                <a:solidFill>
                  <a:srgbClr val="FF0000"/>
                </a:solidFill>
                <a:latin typeface="Arial" pitchFamily="34" charset="0"/>
                <a:ea typeface="Times New Roman" pitchFamily="18" charset="0"/>
                <a:cs typeface="Arial" pitchFamily="34" charset="0"/>
              </a:rPr>
              <a:t>20 MAY</a:t>
            </a:r>
            <a:endParaRPr lang="es-ES" altLang="es-ES" sz="1000" dirty="0">
              <a:solidFill>
                <a:srgbClr val="FF0000"/>
              </a:solidFill>
              <a:latin typeface="Arial" pitchFamily="34" charset="0"/>
              <a:cs typeface="Arial" pitchFamily="34" charset="0"/>
            </a:endParaRPr>
          </a:p>
          <a:p>
            <a:pPr lvl="0" eaLnBrk="0" fontAlgn="base" hangingPunct="0">
              <a:spcBef>
                <a:spcPct val="0"/>
              </a:spcBef>
              <a:spcAft>
                <a:spcPct val="0"/>
              </a:spcAft>
            </a:pPr>
            <a:endParaRPr lang="es-ES" altLang="es-ES" sz="900" dirty="0">
              <a:solidFill>
                <a:prstClr val="black"/>
              </a:solidFill>
              <a:latin typeface="Arial" pitchFamily="34" charset="0"/>
              <a:cs typeface="Arial" pitchFamily="34" charset="0"/>
            </a:endParaRPr>
          </a:p>
        </p:txBody>
      </p:sp>
      <p:sp>
        <p:nvSpPr>
          <p:cNvPr id="8" name="7 Rectángulo"/>
          <p:cNvSpPr/>
          <p:nvPr/>
        </p:nvSpPr>
        <p:spPr>
          <a:xfrm>
            <a:off x="251519" y="5661248"/>
            <a:ext cx="7753245" cy="900246"/>
          </a:xfrm>
          <a:prstGeom prst="rect">
            <a:avLst/>
          </a:prstGeom>
        </p:spPr>
        <p:txBody>
          <a:bodyPr wrap="square">
            <a:spAutoFit/>
          </a:bodyPr>
          <a:lstStyle/>
          <a:p>
            <a:pPr lvl="0" eaLnBrk="0" fontAlgn="base" hangingPunct="0">
              <a:spcBef>
                <a:spcPct val="0"/>
              </a:spcBef>
              <a:spcAft>
                <a:spcPct val="0"/>
              </a:spcAft>
            </a:pPr>
            <a:r>
              <a:rPr lang="en-US" altLang="es-ES" sz="1050" b="1" dirty="0">
                <a:latin typeface="Arial" pitchFamily="34" charset="0"/>
                <a:ea typeface="Times New Roman" pitchFamily="18" charset="0"/>
                <a:cs typeface="Arial" pitchFamily="34" charset="0"/>
              </a:rPr>
              <a:t>HOMEWORK </a:t>
            </a:r>
            <a:endParaRPr lang="es-ES" altLang="es-ES" sz="1000" dirty="0">
              <a:latin typeface="Arial" pitchFamily="34" charset="0"/>
              <a:cs typeface="Arial" pitchFamily="34" charset="0"/>
            </a:endParaRPr>
          </a:p>
          <a:p>
            <a:pPr lvl="0" eaLnBrk="0" fontAlgn="base" hangingPunct="0">
              <a:spcBef>
                <a:spcPct val="0"/>
              </a:spcBef>
              <a:spcAft>
                <a:spcPct val="0"/>
              </a:spcAft>
              <a:buFontTx/>
              <a:buChar char="•"/>
            </a:pPr>
            <a:r>
              <a:rPr lang="en-GB" altLang="es-ES" sz="1050" b="1" dirty="0">
                <a:latin typeface="Arial" pitchFamily="34" charset="0"/>
                <a:ea typeface="Times New Roman" pitchFamily="18" charset="0"/>
                <a:cs typeface="Arial" pitchFamily="34" charset="0"/>
              </a:rPr>
              <a:t>HW3 </a:t>
            </a:r>
            <a:r>
              <a:rPr lang="en-GB" altLang="es-ES" sz="1050" dirty="0">
                <a:latin typeface="Arial" pitchFamily="34" charset="0"/>
                <a:ea typeface="Times New Roman" pitchFamily="18" charset="0"/>
                <a:cs typeface="Arial" pitchFamily="34" charset="0"/>
              </a:rPr>
              <a:t>The use of Unmanned Aerial Vehicles (UAVs) in Afghanistan and Pakistan has given rise to a worldwide heated debate. Some believe they save lives while others believe they too often kill civilians and create even more animosity towards the U.S. and its allies.  Write an essay in which you explain what drones are and how they work; (L2) and present the arguments for and against drone warfare.(L3) (300 words) (Task Description + Essay for and </a:t>
            </a:r>
            <a:r>
              <a:rPr lang="en-GB" altLang="es-ES" sz="1050" dirty="0" smtClean="0">
                <a:latin typeface="Arial" pitchFamily="34" charset="0"/>
                <a:ea typeface="Times New Roman" pitchFamily="18" charset="0"/>
                <a:cs typeface="Arial" pitchFamily="34" charset="0"/>
              </a:rPr>
              <a:t>against </a:t>
            </a:r>
            <a:r>
              <a:rPr lang="en-GB" altLang="es-ES" sz="1050" dirty="0">
                <a:latin typeface="Arial" pitchFamily="34" charset="0"/>
                <a:ea typeface="Times New Roman" pitchFamily="18" charset="0"/>
                <a:cs typeface="Arial" pitchFamily="34" charset="0"/>
              </a:rPr>
              <a:t>/ SLP Manual Unit 5 / Topic War &amp; Peace)</a:t>
            </a:r>
            <a:endParaRPr lang="en-GB" altLang="es-ES" sz="2000" dirty="0">
              <a:latin typeface="Arial" pitchFamily="34" charset="0"/>
              <a:cs typeface="Arial" pitchFamily="34" charset="0"/>
            </a:endParaRPr>
          </a:p>
        </p:txBody>
      </p:sp>
      <p:sp>
        <p:nvSpPr>
          <p:cNvPr id="9" name="8 CuadroTexto"/>
          <p:cNvSpPr txBox="1"/>
          <p:nvPr/>
        </p:nvSpPr>
        <p:spPr>
          <a:xfrm>
            <a:off x="4191990" y="3801893"/>
            <a:ext cx="3240360" cy="461665"/>
          </a:xfrm>
          <a:prstGeom prst="rect">
            <a:avLst/>
          </a:prstGeom>
          <a:solidFill>
            <a:srgbClr val="FFFF00"/>
          </a:solidFill>
        </p:spPr>
        <p:txBody>
          <a:bodyPr wrap="square" rtlCol="0">
            <a:spAutoFit/>
          </a:bodyPr>
          <a:lstStyle/>
          <a:p>
            <a:r>
              <a:rPr lang="es-ES" sz="2400" b="1" dirty="0" err="1" smtClean="0"/>
              <a:t>The</a:t>
            </a:r>
            <a:r>
              <a:rPr lang="es-ES" sz="2400" b="1" dirty="0" smtClean="0"/>
              <a:t> </a:t>
            </a:r>
            <a:r>
              <a:rPr lang="es-ES" sz="2400" b="1" dirty="0" err="1" smtClean="0"/>
              <a:t>law</a:t>
            </a:r>
            <a:r>
              <a:rPr lang="es-ES" sz="2400" b="1" dirty="0" smtClean="0"/>
              <a:t>: </a:t>
            </a:r>
            <a:r>
              <a:rPr lang="es-ES" sz="2400" b="1" dirty="0" err="1" smtClean="0"/>
              <a:t>Relevant</a:t>
            </a:r>
            <a:r>
              <a:rPr lang="es-ES" sz="2400" b="1" dirty="0" smtClean="0"/>
              <a:t> </a:t>
            </a:r>
            <a:r>
              <a:rPr lang="es-ES" sz="2400" b="1" dirty="0" err="1" smtClean="0"/>
              <a:t>topic</a:t>
            </a:r>
            <a:endParaRPr lang="es-ES" sz="2400" b="1" dirty="0"/>
          </a:p>
        </p:txBody>
      </p:sp>
      <p:sp>
        <p:nvSpPr>
          <p:cNvPr id="10" name="9 CuadroTexto"/>
          <p:cNvSpPr txBox="1"/>
          <p:nvPr/>
        </p:nvSpPr>
        <p:spPr>
          <a:xfrm>
            <a:off x="6162688" y="4941168"/>
            <a:ext cx="2801799" cy="461665"/>
          </a:xfrm>
          <a:prstGeom prst="rect">
            <a:avLst/>
          </a:prstGeom>
          <a:solidFill>
            <a:srgbClr val="FFFF00"/>
          </a:solidFill>
        </p:spPr>
        <p:txBody>
          <a:bodyPr wrap="square" rtlCol="0">
            <a:spAutoFit/>
          </a:bodyPr>
          <a:lstStyle/>
          <a:p>
            <a:r>
              <a:rPr lang="es-ES" sz="2400" b="1" dirty="0" smtClean="0"/>
              <a:t>Role </a:t>
            </a:r>
            <a:r>
              <a:rPr lang="es-ES" sz="2400" b="1" dirty="0" err="1" smtClean="0"/>
              <a:t>play</a:t>
            </a:r>
            <a:r>
              <a:rPr lang="es-ES" sz="2400" b="1" dirty="0" smtClean="0"/>
              <a:t>: OPI </a:t>
            </a:r>
            <a:r>
              <a:rPr lang="es-ES" sz="2400" b="1" dirty="0" err="1" smtClean="0"/>
              <a:t>task</a:t>
            </a:r>
            <a:endParaRPr lang="es-ES" sz="2400" b="1" dirty="0"/>
          </a:p>
        </p:txBody>
      </p:sp>
      <p:sp>
        <p:nvSpPr>
          <p:cNvPr id="11" name="10 CuadroTexto"/>
          <p:cNvSpPr txBox="1"/>
          <p:nvPr/>
        </p:nvSpPr>
        <p:spPr>
          <a:xfrm>
            <a:off x="3239852" y="5430415"/>
            <a:ext cx="4068452" cy="461665"/>
          </a:xfrm>
          <a:prstGeom prst="rect">
            <a:avLst/>
          </a:prstGeom>
          <a:solidFill>
            <a:srgbClr val="FFFF00"/>
          </a:solidFill>
        </p:spPr>
        <p:txBody>
          <a:bodyPr wrap="square" rtlCol="0">
            <a:spAutoFit/>
          </a:bodyPr>
          <a:lstStyle/>
          <a:p>
            <a:r>
              <a:rPr lang="es-ES" sz="2400" b="1" dirty="0" err="1" smtClean="0"/>
              <a:t>Discussion</a:t>
            </a:r>
            <a:r>
              <a:rPr lang="es-ES" sz="2400" b="1" dirty="0" smtClean="0"/>
              <a:t>: </a:t>
            </a:r>
            <a:r>
              <a:rPr lang="es-ES" sz="2400" b="1" dirty="0" err="1" smtClean="0"/>
              <a:t>Opinion</a:t>
            </a:r>
            <a:r>
              <a:rPr lang="es-ES" sz="2400" b="1" dirty="0" smtClean="0"/>
              <a:t> L3 </a:t>
            </a:r>
            <a:r>
              <a:rPr lang="es-ES" sz="2400" b="1" dirty="0" err="1" smtClean="0"/>
              <a:t>Task</a:t>
            </a:r>
            <a:endParaRPr lang="es-ES" sz="2400" b="1" dirty="0"/>
          </a:p>
        </p:txBody>
      </p:sp>
      <p:sp>
        <p:nvSpPr>
          <p:cNvPr id="12" name="11 CuadroTexto"/>
          <p:cNvSpPr txBox="1"/>
          <p:nvPr/>
        </p:nvSpPr>
        <p:spPr>
          <a:xfrm>
            <a:off x="7188482" y="2725469"/>
            <a:ext cx="1632564" cy="830997"/>
          </a:xfrm>
          <a:prstGeom prst="rect">
            <a:avLst/>
          </a:prstGeom>
          <a:solidFill>
            <a:srgbClr val="FFFF00"/>
          </a:solidFill>
        </p:spPr>
        <p:txBody>
          <a:bodyPr wrap="square" rtlCol="0">
            <a:spAutoFit/>
          </a:bodyPr>
          <a:lstStyle/>
          <a:p>
            <a:r>
              <a:rPr lang="es-ES" sz="2400" b="1" dirty="0" err="1" smtClean="0"/>
              <a:t>Review</a:t>
            </a:r>
            <a:r>
              <a:rPr lang="es-ES" sz="2400" b="1" dirty="0" smtClean="0"/>
              <a:t> of MODALS</a:t>
            </a:r>
            <a:endParaRPr lang="es-ES" sz="2400" b="1" dirty="0"/>
          </a:p>
        </p:txBody>
      </p:sp>
      <p:sp>
        <p:nvSpPr>
          <p:cNvPr id="13" name="12 CuadroTexto"/>
          <p:cNvSpPr txBox="1"/>
          <p:nvPr/>
        </p:nvSpPr>
        <p:spPr>
          <a:xfrm>
            <a:off x="1043609" y="972016"/>
            <a:ext cx="1296144" cy="461665"/>
          </a:xfrm>
          <a:prstGeom prst="rect">
            <a:avLst/>
          </a:prstGeom>
          <a:solidFill>
            <a:srgbClr val="FFFF00"/>
          </a:solidFill>
        </p:spPr>
        <p:txBody>
          <a:bodyPr wrap="square" rtlCol="0">
            <a:spAutoFit/>
          </a:bodyPr>
          <a:lstStyle/>
          <a:p>
            <a:r>
              <a:rPr lang="es-ES" sz="2400" b="1" dirty="0" smtClean="0"/>
              <a:t>SKILLS</a:t>
            </a:r>
            <a:endParaRPr lang="es-ES" sz="2400" b="1" dirty="0"/>
          </a:p>
        </p:txBody>
      </p:sp>
      <p:sp>
        <p:nvSpPr>
          <p:cNvPr id="14" name="13 Flecha abajo"/>
          <p:cNvSpPr/>
          <p:nvPr/>
        </p:nvSpPr>
        <p:spPr>
          <a:xfrm>
            <a:off x="1569308" y="1384756"/>
            <a:ext cx="273602" cy="34407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15" name="14 CuadroTexto"/>
          <p:cNvSpPr txBox="1"/>
          <p:nvPr/>
        </p:nvSpPr>
        <p:spPr>
          <a:xfrm>
            <a:off x="2627784" y="1018182"/>
            <a:ext cx="1584176" cy="461665"/>
          </a:xfrm>
          <a:prstGeom prst="rect">
            <a:avLst/>
          </a:prstGeom>
          <a:solidFill>
            <a:srgbClr val="FFFF00"/>
          </a:solidFill>
        </p:spPr>
        <p:txBody>
          <a:bodyPr wrap="square" rtlCol="0">
            <a:spAutoFit/>
          </a:bodyPr>
          <a:lstStyle/>
          <a:p>
            <a:r>
              <a:rPr lang="es-ES" sz="2400" b="1" dirty="0" smtClean="0"/>
              <a:t>CONTENT</a:t>
            </a:r>
            <a:endParaRPr lang="es-ES" sz="2400" b="1" dirty="0"/>
          </a:p>
        </p:txBody>
      </p:sp>
      <p:sp>
        <p:nvSpPr>
          <p:cNvPr id="16" name="15 Flecha abajo"/>
          <p:cNvSpPr/>
          <p:nvPr/>
        </p:nvSpPr>
        <p:spPr>
          <a:xfrm>
            <a:off x="3059832" y="1423838"/>
            <a:ext cx="360040" cy="42098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CuadroTexto"/>
          <p:cNvSpPr txBox="1"/>
          <p:nvPr/>
        </p:nvSpPr>
        <p:spPr>
          <a:xfrm>
            <a:off x="6768674" y="5893113"/>
            <a:ext cx="2199502" cy="830997"/>
          </a:xfrm>
          <a:prstGeom prst="rect">
            <a:avLst/>
          </a:prstGeom>
          <a:solidFill>
            <a:srgbClr val="FFFF00"/>
          </a:solidFill>
        </p:spPr>
        <p:txBody>
          <a:bodyPr wrap="square" rtlCol="0">
            <a:spAutoFit/>
          </a:bodyPr>
          <a:lstStyle/>
          <a:p>
            <a:r>
              <a:rPr lang="es-ES" sz="2400" b="1" dirty="0" smtClean="0"/>
              <a:t>HW: </a:t>
            </a:r>
            <a:r>
              <a:rPr lang="es-ES" sz="2400" b="1" dirty="0" err="1" smtClean="0"/>
              <a:t>Writing</a:t>
            </a:r>
            <a:r>
              <a:rPr lang="es-ES" sz="2400" b="1" dirty="0" smtClean="0"/>
              <a:t>: </a:t>
            </a:r>
            <a:r>
              <a:rPr lang="es-ES" sz="2400" b="1" dirty="0" err="1" smtClean="0"/>
              <a:t>military</a:t>
            </a:r>
            <a:r>
              <a:rPr lang="es-ES" sz="2400" b="1" dirty="0" smtClean="0"/>
              <a:t> </a:t>
            </a:r>
            <a:r>
              <a:rPr lang="es-ES" sz="2400" b="1" dirty="0" err="1" smtClean="0"/>
              <a:t>topic</a:t>
            </a:r>
            <a:endParaRPr lang="es-ES" sz="2400" b="1" dirty="0"/>
          </a:p>
        </p:txBody>
      </p:sp>
    </p:spTree>
    <p:extLst>
      <p:ext uri="{BB962C8B-B14F-4D97-AF65-F5344CB8AC3E}">
        <p14:creationId xmlns:p14="http://schemas.microsoft.com/office/powerpoint/2010/main" val="2783022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556792"/>
            <a:ext cx="8507288" cy="4569371"/>
          </a:xfrm>
        </p:spPr>
        <p:txBody>
          <a:bodyPr/>
          <a:lstStyle/>
          <a:p>
            <a:endParaRPr lang="es-ES" sz="3200" dirty="0" smtClean="0"/>
          </a:p>
          <a:p>
            <a:r>
              <a:rPr lang="es-ES" sz="3200" dirty="0" err="1" smtClean="0"/>
              <a:t>Students</a:t>
            </a:r>
            <a:r>
              <a:rPr lang="es-ES" sz="3200" dirty="0" smtClean="0"/>
              <a:t> </a:t>
            </a:r>
            <a:r>
              <a:rPr lang="es-ES" sz="3200" dirty="0" err="1" smtClean="0"/>
              <a:t>upload</a:t>
            </a:r>
            <a:r>
              <a:rPr lang="es-ES" sz="3200" dirty="0" smtClean="0"/>
              <a:t> </a:t>
            </a:r>
          </a:p>
          <a:p>
            <a:pPr marL="0" indent="0">
              <a:buNone/>
            </a:pPr>
            <a:r>
              <a:rPr lang="es-ES" sz="3200" dirty="0" err="1" smtClean="0"/>
              <a:t>their</a:t>
            </a:r>
            <a:r>
              <a:rPr lang="es-ES" sz="3200" dirty="0" smtClean="0"/>
              <a:t> </a:t>
            </a:r>
            <a:r>
              <a:rPr lang="es-ES" sz="3200" dirty="0" err="1" smtClean="0"/>
              <a:t>documents</a:t>
            </a:r>
            <a:r>
              <a:rPr lang="es-ES" sz="3200" dirty="0" smtClean="0"/>
              <a:t>.</a:t>
            </a:r>
          </a:p>
          <a:p>
            <a:r>
              <a:rPr lang="es-ES" sz="3200" dirty="0" err="1" smtClean="0"/>
              <a:t>Teachers</a:t>
            </a:r>
            <a:r>
              <a:rPr lang="es-ES" sz="3200" dirty="0" smtClean="0"/>
              <a:t> </a:t>
            </a:r>
            <a:r>
              <a:rPr lang="es-ES" sz="3200" dirty="0" err="1" smtClean="0"/>
              <a:t>correct</a:t>
            </a:r>
            <a:r>
              <a:rPr lang="es-ES" sz="3200" dirty="0" smtClean="0"/>
              <a:t> </a:t>
            </a:r>
            <a:r>
              <a:rPr lang="es-ES" sz="3200" dirty="0" err="1" smtClean="0"/>
              <a:t>them</a:t>
            </a:r>
            <a:endParaRPr lang="es-ES" sz="3200" dirty="0" smtClean="0"/>
          </a:p>
          <a:p>
            <a:pPr marL="0" indent="0">
              <a:buNone/>
            </a:pPr>
            <a:r>
              <a:rPr lang="es-ES" sz="3200" dirty="0" smtClean="0"/>
              <a:t>and </a:t>
            </a:r>
            <a:r>
              <a:rPr lang="es-ES" sz="3200" dirty="0" err="1" smtClean="0"/>
              <a:t>give</a:t>
            </a:r>
            <a:r>
              <a:rPr lang="es-ES" sz="3200" dirty="0" smtClean="0"/>
              <a:t> </a:t>
            </a:r>
            <a:r>
              <a:rPr lang="es-ES" sz="3200" dirty="0" err="1" smtClean="0"/>
              <a:t>feedback</a:t>
            </a:r>
            <a:endParaRPr lang="es-ES" sz="3200" dirty="0" smtClean="0"/>
          </a:p>
          <a:p>
            <a:r>
              <a:rPr lang="es-ES" sz="3200" dirty="0" err="1" smtClean="0"/>
              <a:t>Collaborative</a:t>
            </a:r>
            <a:r>
              <a:rPr lang="es-ES" sz="3200" dirty="0" smtClean="0"/>
              <a:t> </a:t>
            </a:r>
            <a:r>
              <a:rPr lang="es-ES" sz="3200" dirty="0" err="1" smtClean="0"/>
              <a:t>learning</a:t>
            </a:r>
            <a:endParaRPr lang="es-ES" sz="3200" dirty="0" smtClean="0"/>
          </a:p>
          <a:p>
            <a:r>
              <a:rPr lang="es-ES" sz="3200" dirty="0" err="1" smtClean="0"/>
              <a:t>For</a:t>
            </a:r>
            <a:r>
              <a:rPr lang="es-ES" sz="3200" dirty="0" smtClean="0"/>
              <a:t> free</a:t>
            </a:r>
          </a:p>
          <a:p>
            <a:pPr marL="0" indent="0">
              <a:buNone/>
            </a:pPr>
            <a:endParaRPr lang="es-ES" dirty="0"/>
          </a:p>
        </p:txBody>
      </p:sp>
      <p:sp>
        <p:nvSpPr>
          <p:cNvPr id="2" name="1 Título"/>
          <p:cNvSpPr>
            <a:spLocks noGrp="1"/>
          </p:cNvSpPr>
          <p:nvPr>
            <p:ph type="title"/>
          </p:nvPr>
        </p:nvSpPr>
        <p:spPr/>
        <p:txBody>
          <a:bodyPr>
            <a:normAutofit fontScale="90000"/>
          </a:bodyPr>
          <a:lstStyle/>
          <a:p>
            <a:r>
              <a:rPr lang="es-ES" dirty="0" smtClean="0"/>
              <a:t>WIKI:</a:t>
            </a:r>
            <a:br>
              <a:rPr lang="es-ES" dirty="0" smtClean="0"/>
            </a:br>
            <a:r>
              <a:rPr lang="es-ES" dirty="0" smtClean="0"/>
              <a:t>a </a:t>
            </a:r>
            <a:r>
              <a:rPr lang="es-ES" dirty="0" err="1" smtClean="0"/>
              <a:t>way</a:t>
            </a:r>
            <a:r>
              <a:rPr lang="es-ES" dirty="0" smtClean="0"/>
              <a:t> of </a:t>
            </a:r>
            <a:r>
              <a:rPr lang="es-ES" dirty="0" err="1" smtClean="0"/>
              <a:t>centralizing</a:t>
            </a:r>
            <a:r>
              <a:rPr lang="es-ES" dirty="0" smtClean="0"/>
              <a:t> </a:t>
            </a:r>
            <a:r>
              <a:rPr lang="es-ES" dirty="0" err="1" smtClean="0"/>
              <a:t>the</a:t>
            </a:r>
            <a:r>
              <a:rPr lang="es-ES" dirty="0" smtClean="0"/>
              <a:t> </a:t>
            </a:r>
            <a:r>
              <a:rPr lang="es-ES" dirty="0" err="1" smtClean="0"/>
              <a:t>Writing</a:t>
            </a:r>
            <a:endParaRPr lang="es-ES" dirty="0"/>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1700808"/>
            <a:ext cx="4032448"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5360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43463"/>
            <a:ext cx="9144000" cy="6171074"/>
          </a:xfrm>
          <a:prstGeom prst="rect">
            <a:avLst/>
          </a:prstGeom>
        </p:spPr>
      </p:pic>
    </p:spTree>
    <p:extLst>
      <p:ext uri="{BB962C8B-B14F-4D97-AF65-F5344CB8AC3E}">
        <p14:creationId xmlns:p14="http://schemas.microsoft.com/office/powerpoint/2010/main" val="21450084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356</TotalTime>
  <Words>1405</Words>
  <Application>Microsoft Office PowerPoint</Application>
  <PresentationFormat>Presentación en pantalla (4:3)</PresentationFormat>
  <Paragraphs>236</Paragraphs>
  <Slides>11</Slides>
  <Notes>11</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Forma de onda</vt:lpstr>
      <vt:lpstr>   Bridging the gap between  teaching and testing</vt:lpstr>
      <vt:lpstr>Two month-long English and French intensive courses at our school </vt:lpstr>
      <vt:lpstr>Index</vt:lpstr>
      <vt:lpstr>Structure of the course 2 groups of 10 students  &gt; grouped according to the SLP selective test </vt:lpstr>
      <vt:lpstr>Selection process and tests</vt:lpstr>
      <vt:lpstr>Programme of the course</vt:lpstr>
      <vt:lpstr>Example </vt:lpstr>
      <vt:lpstr>WIKI: a way of centralizing the Writing</vt:lpstr>
      <vt:lpstr>Presentación de PowerPoint</vt:lpstr>
      <vt:lpstr>Final aspects</vt:lpstr>
      <vt:lpstr>Presentación de PowerPoint</vt:lpstr>
    </vt:vector>
  </TitlesOfParts>
  <Company>MINISTERIO DE DEFENSA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Bridging the gap between teaching and testing</dc:title>
  <dc:creator>LAGARES OVERGAAG ANA CARINA</dc:creator>
  <cp:lastModifiedBy>LAGARES OVERGAAG ANA CARINA</cp:lastModifiedBy>
  <cp:revision>63</cp:revision>
  <cp:lastPrinted>2015-04-14T11:40:37Z</cp:lastPrinted>
  <dcterms:created xsi:type="dcterms:W3CDTF">2015-04-10T14:14:00Z</dcterms:created>
  <dcterms:modified xsi:type="dcterms:W3CDTF">2015-05-02T17:37:52Z</dcterms:modified>
</cp:coreProperties>
</file>