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1" r:id="rId3"/>
    <p:sldId id="262" r:id="rId4"/>
    <p:sldId id="271" r:id="rId5"/>
    <p:sldId id="269" r:id="rId6"/>
    <p:sldId id="267" r:id="rId7"/>
    <p:sldId id="268" r:id="rId8"/>
    <p:sldId id="270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k-et01 Allan Juhl Kristensen" initials="IAJ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2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AD5B2-45FC-4DFF-8BCF-495E9244F326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7056D-05F3-44E2-AE22-2D5DD49BC919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3C063-BCB5-4C6A-B052-3BAC93AE3A4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/>
              <a:buNone/>
            </a:pPr>
            <a:endParaRPr lang="da-DK" altLang="da-DK" dirty="0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3C063-BCB5-4C6A-B052-3BAC93AE3A4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/>
              <a:buNone/>
            </a:pPr>
            <a:endParaRPr lang="da-DK" altLang="da-DK" dirty="0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3C063-BCB5-4C6A-B052-3BAC93AE3A4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92228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/>
              <a:buNone/>
            </a:pPr>
            <a:endParaRPr lang="da-DK" altLang="da-DK" dirty="0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3C063-BCB5-4C6A-B052-3BAC93AE3A4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3C063-BCB5-4C6A-B052-3BAC93AE3A4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22234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3C063-BCB5-4C6A-B052-3BAC93AE3A4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56272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pe 1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6322823"/>
            <a:ext cx="1331681" cy="35565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320933"/>
            <a:ext cx="2555453" cy="1543347"/>
          </a:xfrm>
          <a:prstGeom prst="rect">
            <a:avLst/>
          </a:prstGeom>
        </p:spPr>
      </p:pic>
      <p:pic>
        <p:nvPicPr>
          <p:cNvPr id="6" name="Picture 4" descr="C:\Users\00339386\Desktop\ISP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0933"/>
            <a:ext cx="2088232" cy="152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1288399" y="580059"/>
            <a:ext cx="6729166" cy="662609"/>
          </a:xfrm>
        </p:spPr>
        <p:txBody>
          <a:bodyPr anchor="b" anchorCtr="0"/>
          <a:lstStyle>
            <a:lvl1pPr>
              <a:spcBef>
                <a:spcPts val="0"/>
              </a:spcBef>
              <a:defRPr cap="all" baseline="0"/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8027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AA20-B817-4377-A2FD-466FC30AC5BF}" type="datetimeFigureOut">
              <a:rPr lang="da-DK" smtClean="0"/>
              <a:t>30-05-2019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28CB-199D-4C38-93BB-488F11390B94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3M2EF3mU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IFYkJtSnUj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259632" y="2204864"/>
            <a:ext cx="6912768" cy="2520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a-DK" sz="4000" dirty="0" smtClean="0"/>
              <a:t>BILC PROFESSIONAL SEMINAR</a:t>
            </a:r>
          </a:p>
          <a:p>
            <a:pPr algn="ctr">
              <a:buNone/>
            </a:pPr>
            <a:r>
              <a:rPr lang="da-DK" sz="4000" dirty="0" smtClean="0"/>
              <a:t>06-11 OCT 2019</a:t>
            </a:r>
          </a:p>
          <a:p>
            <a:pPr algn="ctr">
              <a:buNone/>
            </a:pPr>
            <a:r>
              <a:rPr lang="da-DK" sz="4000" dirty="0" smtClean="0"/>
              <a:t>COPENHAGEN</a:t>
            </a:r>
            <a:endParaRPr lang="da-DK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tekst 3"/>
          <p:cNvSpPr>
            <a:spLocks noGrp="1"/>
          </p:cNvSpPr>
          <p:nvPr>
            <p:ph type="body" sz="quarter" idx="4294967295"/>
          </p:nvPr>
        </p:nvSpPr>
        <p:spPr bwMode="auto">
          <a:xfrm>
            <a:off x="360363" y="1988171"/>
            <a:ext cx="8532812" cy="438612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buNone/>
            </a:pPr>
            <a:endParaRPr lang="da-DK" altLang="da-DK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SETTING </a:t>
            </a:r>
            <a:r>
              <a:rPr lang="en-US" b="1" dirty="0"/>
              <a:t>AND ACHIEVING PROFICIENCY TARGETS: THE “WHATS” AND “HOWS” OF EFFECTIVE TEACHING AND TRAINING  </a:t>
            </a:r>
            <a:endParaRPr lang="da-DK" dirty="0"/>
          </a:p>
          <a:p>
            <a:pPr algn="ctr" eaLnBrk="1" hangingPunct="1">
              <a:buNone/>
            </a:pPr>
            <a:endParaRPr lang="da-DK" altLang="da-DK" dirty="0" smtClean="0">
              <a:latin typeface="Arial" charset="0"/>
              <a:cs typeface="Arial" charset="0"/>
            </a:endParaRPr>
          </a:p>
          <a:p>
            <a:pPr algn="ctr" eaLnBrk="1" hangingPunct="1">
              <a:buNone/>
            </a:pPr>
            <a:endParaRPr lang="da-DK" altLang="da-DK" dirty="0" smtClean="0">
              <a:latin typeface="Arial" charset="0"/>
              <a:cs typeface="Arial" charset="0"/>
            </a:endParaRPr>
          </a:p>
          <a:p>
            <a:pPr algn="ctr" eaLnBrk="1" hangingPunct="1">
              <a:buNone/>
            </a:pPr>
            <a:endParaRPr lang="da-DK" altLang="da-DK" dirty="0" smtClean="0">
              <a:latin typeface="Arial" charset="0"/>
              <a:cs typeface="Arial" charset="0"/>
            </a:endParaRPr>
          </a:p>
          <a:p>
            <a:pPr eaLnBrk="1" hangingPunct="1"/>
            <a:endParaRPr lang="da-DK" altLang="da-DK" sz="800" dirty="0" smtClean="0">
              <a:latin typeface="Arial" charset="0"/>
              <a:cs typeface="Arial" charset="0"/>
            </a:endParaRPr>
          </a:p>
          <a:p>
            <a:pPr eaLnBrk="1" hangingPunct="1"/>
            <a:endParaRPr lang="da-DK" altLang="da-DK" dirty="0" smtClean="0">
              <a:latin typeface="Arial" charset="0"/>
              <a:cs typeface="Arial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276350" y="671513"/>
            <a:ext cx="6727825" cy="66357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4000" dirty="0" smtClean="0"/>
              <a:t>Seminar </a:t>
            </a:r>
            <a:r>
              <a:rPr lang="da-DK" sz="4000" dirty="0" err="1" smtClean="0"/>
              <a:t>theme</a:t>
            </a:r>
            <a:endParaRPr lang="da-DK" sz="4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78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276350" y="671513"/>
            <a:ext cx="6727825" cy="66357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4000" dirty="0" smtClean="0"/>
              <a:t>The WARM-UP</a:t>
            </a:r>
            <a:endParaRPr lang="da-DK" sz="4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28" name="Picture 4" descr="Image result for kastellet kÃ¸benhavn bille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tekst 3"/>
          <p:cNvSpPr>
            <a:spLocks noGrp="1"/>
          </p:cNvSpPr>
          <p:nvPr>
            <p:ph type="body" sz="quarter" idx="4294967295"/>
          </p:nvPr>
        </p:nvSpPr>
        <p:spPr bwMode="auto">
          <a:xfrm>
            <a:off x="360363" y="1988171"/>
            <a:ext cx="8532812" cy="438612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da-DK" dirty="0" smtClean="0"/>
              <a:t>Royal Danish </a:t>
            </a:r>
            <a:r>
              <a:rPr lang="da-DK" dirty="0" err="1" smtClean="0"/>
              <a:t>Defence</a:t>
            </a:r>
            <a:r>
              <a:rPr lang="da-DK" dirty="0" smtClean="0"/>
              <a:t> College</a:t>
            </a:r>
          </a:p>
          <a:p>
            <a:endParaRPr lang="da-DK" dirty="0"/>
          </a:p>
          <a:p>
            <a:endParaRPr lang="da-DK" dirty="0"/>
          </a:p>
          <a:p>
            <a:endParaRPr lang="da-DK" altLang="da-DK" dirty="0" smtClean="0">
              <a:latin typeface="Arial" charset="0"/>
              <a:cs typeface="Arial" charset="0"/>
            </a:endParaRPr>
          </a:p>
          <a:p>
            <a:endParaRPr lang="da-DK" altLang="da-DK" dirty="0" smtClean="0">
              <a:latin typeface="Arial" charset="0"/>
              <a:cs typeface="Arial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276350" y="671513"/>
            <a:ext cx="6727825" cy="66357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4000" dirty="0" smtClean="0"/>
              <a:t>The </a:t>
            </a:r>
            <a:r>
              <a:rPr lang="da-DK" sz="4000" dirty="0" err="1" smtClean="0"/>
              <a:t>venue</a:t>
            </a:r>
            <a:endParaRPr lang="da-DK" sz="4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00899"/>
            <a:ext cx="8208912" cy="32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ACCOMMODATION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2" y="1988840"/>
            <a:ext cx="2881674" cy="3245941"/>
          </a:xfrm>
        </p:spPr>
      </p:pic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98" y="2060848"/>
            <a:ext cx="4485802" cy="3042869"/>
          </a:xfrm>
        </p:spPr>
      </p:pic>
    </p:spTree>
    <p:extLst>
      <p:ext uri="{BB962C8B-B14F-4D97-AF65-F5344CB8AC3E}">
        <p14:creationId xmlns:p14="http://schemas.microsoft.com/office/powerpoint/2010/main" val="166094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tekst 3"/>
          <p:cNvSpPr>
            <a:spLocks noGrp="1"/>
          </p:cNvSpPr>
          <p:nvPr>
            <p:ph type="body" sz="quarter" idx="4294967295"/>
          </p:nvPr>
        </p:nvSpPr>
        <p:spPr bwMode="auto">
          <a:xfrm>
            <a:off x="360363" y="1988171"/>
            <a:ext cx="8532812" cy="438612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da-DK" dirty="0" smtClean="0">
              <a:latin typeface="Arial" charset="0"/>
              <a:cs typeface="Arial" charset="0"/>
            </a:endParaRPr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276350" y="671513"/>
            <a:ext cx="6727825" cy="66357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4000" dirty="0" smtClean="0"/>
              <a:t>THE PARTY SCENE</a:t>
            </a:r>
            <a:endParaRPr lang="da-DK" sz="4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712968" cy="43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tekst 3"/>
          <p:cNvSpPr>
            <a:spLocks noGrp="1"/>
          </p:cNvSpPr>
          <p:nvPr>
            <p:ph type="body" sz="quarter" idx="4294967295"/>
          </p:nvPr>
        </p:nvSpPr>
        <p:spPr bwMode="auto">
          <a:xfrm>
            <a:off x="360363" y="1988171"/>
            <a:ext cx="8532812" cy="438612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None/>
            </a:pPr>
            <a:endParaRPr lang="da-DK" altLang="da-DK" dirty="0" smtClean="0">
              <a:latin typeface="Arial" charset="0"/>
              <a:cs typeface="Arial" charset="0"/>
            </a:endParaRPr>
          </a:p>
          <a:p>
            <a:pPr eaLnBrk="1" hangingPunct="1"/>
            <a:endParaRPr lang="da-DK" altLang="da-DK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da-DK" altLang="da-DK" dirty="0" smtClean="0">
              <a:latin typeface="Arial" charset="0"/>
              <a:cs typeface="Arial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276350" y="671513"/>
            <a:ext cx="6727825" cy="66357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4000" dirty="0" smtClean="0"/>
              <a:t>The city</a:t>
            </a:r>
            <a:endParaRPr lang="da-DK" sz="4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539552" y="3105834"/>
            <a:ext cx="8064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err="1" smtClean="0">
                <a:hlinkClick r:id="rId3"/>
              </a:rPr>
              <a:t>Four</a:t>
            </a:r>
            <a:r>
              <a:rPr lang="da-DK" sz="2800" dirty="0" smtClean="0">
                <a:hlinkClick r:id="rId3"/>
              </a:rPr>
              <a:t> </a:t>
            </a:r>
            <a:r>
              <a:rPr lang="da-DK" sz="2800" dirty="0" err="1" smtClean="0">
                <a:hlinkClick r:id="rId3"/>
              </a:rPr>
              <a:t>days</a:t>
            </a:r>
            <a:r>
              <a:rPr lang="da-DK" sz="2800" dirty="0" smtClean="0">
                <a:hlinkClick r:id="rId3"/>
              </a:rPr>
              <a:t> in Copenhagen</a:t>
            </a:r>
          </a:p>
          <a:p>
            <a:endParaRPr lang="da-DK" sz="2800" dirty="0" smtClean="0"/>
          </a:p>
          <a:p>
            <a:r>
              <a:rPr lang="da-DK" sz="2800" dirty="0" smtClean="0">
                <a:hlinkClick r:id="rId4"/>
              </a:rPr>
              <a:t>A </a:t>
            </a:r>
            <a:r>
              <a:rPr lang="da-DK" sz="2800" dirty="0" err="1" smtClean="0">
                <a:hlinkClick r:id="rId4"/>
              </a:rPr>
              <a:t>little</a:t>
            </a:r>
            <a:r>
              <a:rPr lang="da-DK" sz="2800" dirty="0" smtClean="0">
                <a:hlinkClick r:id="rId4"/>
              </a:rPr>
              <a:t> </a:t>
            </a:r>
            <a:r>
              <a:rPr lang="da-DK" sz="2800" dirty="0" err="1" smtClean="0">
                <a:hlinkClick r:id="rId4"/>
              </a:rPr>
              <a:t>something</a:t>
            </a:r>
            <a:r>
              <a:rPr lang="da-DK" sz="2800" dirty="0" smtClean="0">
                <a:hlinkClick r:id="rId4"/>
              </a:rPr>
              <a:t> </a:t>
            </a:r>
            <a:r>
              <a:rPr lang="da-DK" sz="2800" dirty="0" err="1" smtClean="0">
                <a:hlinkClick r:id="rId4"/>
              </a:rPr>
              <a:t>about</a:t>
            </a:r>
            <a:r>
              <a:rPr lang="da-DK" sz="2800" dirty="0" smtClean="0">
                <a:hlinkClick r:id="rId4"/>
              </a:rPr>
              <a:t> </a:t>
            </a:r>
            <a:r>
              <a:rPr lang="da-DK" sz="2800" dirty="0" err="1" smtClean="0">
                <a:hlinkClick r:id="rId4"/>
              </a:rPr>
              <a:t>Estonian</a:t>
            </a:r>
            <a:r>
              <a:rPr lang="da-DK" sz="2800" dirty="0" smtClean="0">
                <a:hlinkClick r:id="rId4"/>
              </a:rPr>
              <a:t>-Danish relations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1362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tekst 3"/>
          <p:cNvSpPr>
            <a:spLocks noGrp="1"/>
          </p:cNvSpPr>
          <p:nvPr>
            <p:ph type="body" sz="quarter" idx="4294967295"/>
          </p:nvPr>
        </p:nvSpPr>
        <p:spPr bwMode="auto">
          <a:xfrm>
            <a:off x="360363" y="1988171"/>
            <a:ext cx="8532812" cy="438612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None/>
            </a:pPr>
            <a:endParaRPr lang="da-DK" altLang="da-DK" sz="800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r>
              <a:rPr lang="da-DK" altLang="da-DK" sz="4000" dirty="0" smtClean="0">
                <a:cs typeface="Arial" charset="0"/>
              </a:rPr>
              <a:t>Invitations to go out by </a:t>
            </a:r>
            <a:r>
              <a:rPr lang="da-DK" altLang="da-DK" sz="4000" dirty="0" err="1" smtClean="0">
                <a:cs typeface="Arial" charset="0"/>
              </a:rPr>
              <a:t>late</a:t>
            </a:r>
            <a:r>
              <a:rPr lang="da-DK" altLang="da-DK" sz="4000" dirty="0" smtClean="0">
                <a:cs typeface="Arial" charset="0"/>
              </a:rPr>
              <a:t> </a:t>
            </a:r>
            <a:r>
              <a:rPr lang="da-DK" altLang="da-DK" sz="4000" dirty="0" smtClean="0">
                <a:cs typeface="Arial" charset="0"/>
              </a:rPr>
              <a:t>June</a:t>
            </a:r>
          </a:p>
          <a:p>
            <a:pPr eaLnBrk="1" hangingPunct="1">
              <a:buNone/>
            </a:pPr>
            <a:r>
              <a:rPr lang="da-DK" altLang="da-DK" sz="4000" dirty="0" smtClean="0">
                <a:cs typeface="Arial" charset="0"/>
              </a:rPr>
              <a:t>Presentations and workshops</a:t>
            </a:r>
            <a:endParaRPr lang="da-DK" altLang="da-DK" sz="4000" dirty="0" smtClean="0">
              <a:cs typeface="Arial" charset="0"/>
            </a:endParaRPr>
          </a:p>
          <a:p>
            <a:pPr eaLnBrk="1" hangingPunct="1">
              <a:buNone/>
            </a:pPr>
            <a:r>
              <a:rPr lang="da-DK" altLang="da-DK" sz="4000" dirty="0" smtClean="0">
                <a:cs typeface="Arial" charset="0"/>
              </a:rPr>
              <a:t>Deadline for </a:t>
            </a:r>
            <a:r>
              <a:rPr lang="da-DK" altLang="da-DK" sz="4000" dirty="0" err="1" smtClean="0">
                <a:cs typeface="Arial" charset="0"/>
              </a:rPr>
              <a:t>registration</a:t>
            </a:r>
            <a:r>
              <a:rPr lang="da-DK" altLang="da-DK" sz="4000" dirty="0" smtClean="0">
                <a:cs typeface="Arial" charset="0"/>
              </a:rPr>
              <a:t> SEP </a:t>
            </a:r>
            <a:r>
              <a:rPr lang="da-DK" altLang="da-DK" sz="4000" dirty="0" smtClean="0">
                <a:cs typeface="Arial" charset="0"/>
              </a:rPr>
              <a:t>05</a:t>
            </a:r>
            <a:endParaRPr lang="da-DK" altLang="da-DK" sz="4000" dirty="0" smtClean="0">
              <a:cs typeface="Arial" charset="0"/>
            </a:endParaRPr>
          </a:p>
          <a:p>
            <a:pPr eaLnBrk="1" hangingPunct="1">
              <a:buNone/>
            </a:pPr>
            <a:r>
              <a:rPr lang="da-DK" altLang="da-DK" sz="4000" dirty="0" smtClean="0">
                <a:cs typeface="Arial" charset="0"/>
              </a:rPr>
              <a:t>Seminar </a:t>
            </a:r>
            <a:r>
              <a:rPr lang="da-DK" altLang="da-DK" sz="4000" dirty="0" err="1" smtClean="0">
                <a:cs typeface="Arial" charset="0"/>
              </a:rPr>
              <a:t>fee</a:t>
            </a:r>
            <a:r>
              <a:rPr lang="da-DK" altLang="da-DK" sz="4000" dirty="0" smtClean="0">
                <a:cs typeface="Arial" charset="0"/>
              </a:rPr>
              <a:t> of 250 Euros</a:t>
            </a:r>
          </a:p>
          <a:p>
            <a:pPr eaLnBrk="1" hangingPunct="1">
              <a:buNone/>
            </a:pPr>
            <a:r>
              <a:rPr lang="da-DK" altLang="da-DK" sz="4000" dirty="0" smtClean="0">
                <a:cs typeface="Arial" charset="0"/>
              </a:rPr>
              <a:t>Hope to </a:t>
            </a:r>
            <a:r>
              <a:rPr lang="da-DK" altLang="da-DK" sz="4000" dirty="0" err="1" smtClean="0">
                <a:cs typeface="Arial" charset="0"/>
              </a:rPr>
              <a:t>see</a:t>
            </a:r>
            <a:r>
              <a:rPr lang="da-DK" altLang="da-DK" sz="4000" dirty="0" smtClean="0">
                <a:cs typeface="Arial" charset="0"/>
              </a:rPr>
              <a:t> </a:t>
            </a:r>
            <a:r>
              <a:rPr lang="da-DK" altLang="da-DK" sz="4000" dirty="0" err="1" smtClean="0">
                <a:cs typeface="Arial" charset="0"/>
              </a:rPr>
              <a:t>you</a:t>
            </a:r>
            <a:r>
              <a:rPr lang="da-DK" altLang="da-DK" sz="4000" dirty="0" smtClean="0">
                <a:cs typeface="Arial" charset="0"/>
              </a:rPr>
              <a:t> </a:t>
            </a:r>
            <a:r>
              <a:rPr lang="da-DK" altLang="da-DK" sz="4000" dirty="0" err="1" smtClean="0">
                <a:cs typeface="Arial" charset="0"/>
              </a:rPr>
              <a:t>there</a:t>
            </a:r>
            <a:r>
              <a:rPr lang="da-DK" altLang="da-DK" sz="4000" dirty="0" smtClean="0">
                <a:cs typeface="Arial" charset="0"/>
              </a:rPr>
              <a:t>….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276350" y="671513"/>
            <a:ext cx="6727825" cy="66357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4000" dirty="0" smtClean="0"/>
              <a:t>PRACTICAL STUFF</a:t>
            </a:r>
            <a:endParaRPr lang="da-DK" sz="4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20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86</Words>
  <Application>Microsoft Office PowerPoint</Application>
  <PresentationFormat>Skærmshow (4:3)</PresentationFormat>
  <Paragraphs>35</Paragraphs>
  <Slides>8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Kontortema</vt:lpstr>
      <vt:lpstr>PowerPoint-præsentation</vt:lpstr>
      <vt:lpstr>PowerPoint-præsentation</vt:lpstr>
      <vt:lpstr>PowerPoint-præsentation</vt:lpstr>
      <vt:lpstr>PowerPoint-præsentation</vt:lpstr>
      <vt:lpstr>ACCOMMODATION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SOS</dc:creator>
  <cp:lastModifiedBy>ISK-ET01 Kristensen, Allan Juhl</cp:lastModifiedBy>
  <cp:revision>29</cp:revision>
  <dcterms:created xsi:type="dcterms:W3CDTF">2016-06-22T07:25:10Z</dcterms:created>
  <dcterms:modified xsi:type="dcterms:W3CDTF">2019-05-30T10:11:51Z</dcterms:modified>
</cp:coreProperties>
</file>