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275" r:id="rId3"/>
    <p:sldId id="279" r:id="rId4"/>
    <p:sldId id="273" r:id="rId5"/>
    <p:sldId id="274" r:id="rId6"/>
    <p:sldId id="270" r:id="rId7"/>
    <p:sldId id="272" r:id="rId8"/>
    <p:sldId id="277" r:id="rId9"/>
    <p:sldId id="276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07AEB-42C6-47AC-B9A0-1F780964CBF4}" type="doc">
      <dgm:prSet loTypeId="urn:microsoft.com/office/officeart/2008/layout/HalfCircleOrganizationChart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36EA9D-4922-47A2-BA16-715F7B3C6556}">
      <dgm:prSet phldrT="[Text]" custT="1"/>
      <dgm:spPr/>
      <dgm:t>
        <a:bodyPr/>
        <a:lstStyle/>
        <a:p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r>
            <a:rPr lang="et-EE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77BB8-BA09-4CCD-9DCC-2954E83DA3E2}" type="parTrans" cxnId="{C6820A18-CFEE-46B6-A5D4-1D78AD951307}">
      <dgm:prSet/>
      <dgm:spPr/>
      <dgm:t>
        <a:bodyPr/>
        <a:lstStyle/>
        <a:p>
          <a:endParaRPr lang="en-US"/>
        </a:p>
      </dgm:t>
    </dgm:pt>
    <dgm:pt modelId="{13F20950-8DD8-4151-BE30-F7F32FBDACF8}" type="sibTrans" cxnId="{C6820A18-CFEE-46B6-A5D4-1D78AD951307}">
      <dgm:prSet/>
      <dgm:spPr/>
      <dgm:t>
        <a:bodyPr/>
        <a:lstStyle/>
        <a:p>
          <a:endParaRPr lang="en-US"/>
        </a:p>
      </dgm:t>
    </dgm:pt>
    <dgm:pt modelId="{DB48D0F0-FAC9-47F9-B7C8-078B5DFFF89E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Large</a:t>
          </a:r>
          <a:r>
            <a:rPr lang="et-E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classes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DF3F0-DEF6-408C-A7F0-9A64B6AB66FD}" type="parTrans" cxnId="{10CCCFBB-BBD7-47FD-B760-C55CE9A4B606}">
      <dgm:prSet/>
      <dgm:spPr/>
      <dgm:t>
        <a:bodyPr/>
        <a:lstStyle/>
        <a:p>
          <a:endParaRPr lang="en-US"/>
        </a:p>
      </dgm:t>
    </dgm:pt>
    <dgm:pt modelId="{F5C993D3-32E3-4071-9FC8-007E1832359D}" type="sibTrans" cxnId="{10CCCFBB-BBD7-47FD-B760-C55CE9A4B606}">
      <dgm:prSet/>
      <dgm:spPr/>
      <dgm:t>
        <a:bodyPr/>
        <a:lstStyle/>
        <a:p>
          <a:endParaRPr lang="en-US"/>
        </a:p>
      </dgm:t>
    </dgm:pt>
    <dgm:pt modelId="{C847AADB-DA3E-48C5-A796-C0D4D6C4BFB4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Discussions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EF57A-BB39-4C79-99EA-7A11ABDA9A26}" type="parTrans" cxnId="{9AE1AB5B-298E-48ED-8093-DD8589B3C333}">
      <dgm:prSet/>
      <dgm:spPr/>
      <dgm:t>
        <a:bodyPr/>
        <a:lstStyle/>
        <a:p>
          <a:endParaRPr lang="en-US"/>
        </a:p>
      </dgm:t>
    </dgm:pt>
    <dgm:pt modelId="{99B20802-A55B-4475-9021-7C2A4CAA0B25}" type="sibTrans" cxnId="{9AE1AB5B-298E-48ED-8093-DD8589B3C333}">
      <dgm:prSet/>
      <dgm:spPr/>
      <dgm:t>
        <a:bodyPr/>
        <a:lstStyle/>
        <a:p>
          <a:endParaRPr lang="en-US"/>
        </a:p>
      </dgm:t>
    </dgm:pt>
    <dgm:pt modelId="{DDC90D41-2FBD-42D6-BAD0-DBE23F20B3E7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Online</a:t>
          </a:r>
          <a:r>
            <a:rPr lang="et-E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courses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DEB21-DC12-440E-84B7-F465308D218E}" type="parTrans" cxnId="{CE7E3689-23F8-413C-A653-F54AC99CCE1E}">
      <dgm:prSet/>
      <dgm:spPr/>
      <dgm:t>
        <a:bodyPr/>
        <a:lstStyle/>
        <a:p>
          <a:endParaRPr lang="en-US"/>
        </a:p>
      </dgm:t>
    </dgm:pt>
    <dgm:pt modelId="{178BBCF7-FFCD-439F-A225-BE4A2D47FF12}" type="sibTrans" cxnId="{CE7E3689-23F8-413C-A653-F54AC99CCE1E}">
      <dgm:prSet/>
      <dgm:spPr/>
      <dgm:t>
        <a:bodyPr/>
        <a:lstStyle/>
        <a:p>
          <a:endParaRPr lang="en-US"/>
        </a:p>
      </dgm:t>
    </dgm:pt>
    <dgm:pt modelId="{66E513F3-070D-4CFA-8C73-2955E5165F99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73E76-C301-4518-8FBB-6356F8A44423}" type="parTrans" cxnId="{D7F00FBC-A182-429C-87BD-81BB1AC07085}">
      <dgm:prSet/>
      <dgm:spPr/>
      <dgm:t>
        <a:bodyPr/>
        <a:lstStyle/>
        <a:p>
          <a:endParaRPr lang="en-US"/>
        </a:p>
      </dgm:t>
    </dgm:pt>
    <dgm:pt modelId="{8B828CA3-CB0B-4CA2-AD7E-D1C8FF660A36}" type="sibTrans" cxnId="{D7F00FBC-A182-429C-87BD-81BB1AC07085}">
      <dgm:prSet/>
      <dgm:spPr/>
      <dgm:t>
        <a:bodyPr/>
        <a:lstStyle/>
        <a:p>
          <a:endParaRPr lang="en-US"/>
        </a:p>
      </dgm:t>
    </dgm:pt>
    <dgm:pt modelId="{2263203B-5171-424F-8B90-7674B3C954A2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Group</a:t>
          </a:r>
          <a:r>
            <a:rPr lang="et-E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036107-54A5-46B1-8EE8-1EBD20DA2458}" type="parTrans" cxnId="{74C84CBE-0AC7-4EFB-9ACB-1F5D2BCE16AE}">
      <dgm:prSet/>
      <dgm:spPr/>
      <dgm:t>
        <a:bodyPr/>
        <a:lstStyle/>
        <a:p>
          <a:endParaRPr lang="en-US"/>
        </a:p>
      </dgm:t>
    </dgm:pt>
    <dgm:pt modelId="{74D65A0D-A826-423E-B31A-A6F08A9F45E4}" type="sibTrans" cxnId="{74C84CBE-0AC7-4EFB-9ACB-1F5D2BCE16AE}">
      <dgm:prSet/>
      <dgm:spPr/>
      <dgm:t>
        <a:bodyPr/>
        <a:lstStyle/>
        <a:p>
          <a:endParaRPr lang="en-US"/>
        </a:p>
      </dgm:t>
    </dgm:pt>
    <dgm:pt modelId="{A04AB3C1-0348-4017-B0C0-ED6A3ABA8B64}" type="pres">
      <dgm:prSet presAssocID="{29007AEB-42C6-47AC-B9A0-1F780964CBF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74B041-B1DB-4F94-94B8-DA36D5F9166A}" type="pres">
      <dgm:prSet presAssocID="{2D36EA9D-4922-47A2-BA16-715F7B3C6556}" presName="hierRoot1" presStyleCnt="0">
        <dgm:presLayoutVars>
          <dgm:hierBranch val="init"/>
        </dgm:presLayoutVars>
      </dgm:prSet>
      <dgm:spPr/>
    </dgm:pt>
    <dgm:pt modelId="{7045DCFC-7D16-4D8B-8F94-A0AFB6F14C24}" type="pres">
      <dgm:prSet presAssocID="{2D36EA9D-4922-47A2-BA16-715F7B3C6556}" presName="rootComposite1" presStyleCnt="0"/>
      <dgm:spPr/>
    </dgm:pt>
    <dgm:pt modelId="{ACCF7993-0D4B-4319-ABDD-09A330C8CCDF}" type="pres">
      <dgm:prSet presAssocID="{2D36EA9D-4922-47A2-BA16-715F7B3C6556}" presName="rootText1" presStyleLbl="alignAcc1" presStyleIdx="0" presStyleCnt="0" custScaleX="128419" custScaleY="192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210CBF-1026-49FA-8891-2264F8E7A081}" type="pres">
      <dgm:prSet presAssocID="{2D36EA9D-4922-47A2-BA16-715F7B3C6556}" presName="topArc1" presStyleLbl="parChTrans1D1" presStyleIdx="0" presStyleCnt="12"/>
      <dgm:spPr/>
    </dgm:pt>
    <dgm:pt modelId="{3DEEC000-3972-4B7A-9647-5AC287848A60}" type="pres">
      <dgm:prSet presAssocID="{2D36EA9D-4922-47A2-BA16-715F7B3C6556}" presName="bottomArc1" presStyleLbl="parChTrans1D1" presStyleIdx="1" presStyleCnt="12"/>
      <dgm:spPr/>
    </dgm:pt>
    <dgm:pt modelId="{02C4E0ED-FACA-4B66-BCBF-9A069953E00A}" type="pres">
      <dgm:prSet presAssocID="{2D36EA9D-4922-47A2-BA16-715F7B3C6556}" presName="topConnNode1" presStyleLbl="node1" presStyleIdx="0" presStyleCnt="0"/>
      <dgm:spPr/>
      <dgm:t>
        <a:bodyPr/>
        <a:lstStyle/>
        <a:p>
          <a:endParaRPr lang="en-US"/>
        </a:p>
      </dgm:t>
    </dgm:pt>
    <dgm:pt modelId="{D126707F-14BD-40D6-A349-4933B7D476C1}" type="pres">
      <dgm:prSet presAssocID="{2D36EA9D-4922-47A2-BA16-715F7B3C6556}" presName="hierChild2" presStyleCnt="0"/>
      <dgm:spPr/>
    </dgm:pt>
    <dgm:pt modelId="{813E1632-6931-4E20-8238-F2BB0B0DA562}" type="pres">
      <dgm:prSet presAssocID="{984DF3F0-DEF6-408C-A7F0-9A64B6AB66FD}" presName="Name28" presStyleLbl="parChTrans1D2" presStyleIdx="0" presStyleCnt="5"/>
      <dgm:spPr/>
      <dgm:t>
        <a:bodyPr/>
        <a:lstStyle/>
        <a:p>
          <a:endParaRPr lang="en-US"/>
        </a:p>
      </dgm:t>
    </dgm:pt>
    <dgm:pt modelId="{D04E8128-C04D-47DB-8371-93995F10298B}" type="pres">
      <dgm:prSet presAssocID="{DB48D0F0-FAC9-47F9-B7C8-078B5DFFF89E}" presName="hierRoot2" presStyleCnt="0">
        <dgm:presLayoutVars>
          <dgm:hierBranch val="init"/>
        </dgm:presLayoutVars>
      </dgm:prSet>
      <dgm:spPr/>
    </dgm:pt>
    <dgm:pt modelId="{1259C740-20D0-4E6D-9A76-9CDF1441BBCB}" type="pres">
      <dgm:prSet presAssocID="{DB48D0F0-FAC9-47F9-B7C8-078B5DFFF89E}" presName="rootComposite2" presStyleCnt="0"/>
      <dgm:spPr/>
    </dgm:pt>
    <dgm:pt modelId="{C690747C-8AA5-4AD2-91D2-01BF88D3A675}" type="pres">
      <dgm:prSet presAssocID="{DB48D0F0-FAC9-47F9-B7C8-078B5DFFF89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132A8-380E-4C62-80D4-D12CE2980A56}" type="pres">
      <dgm:prSet presAssocID="{DB48D0F0-FAC9-47F9-B7C8-078B5DFFF89E}" presName="topArc2" presStyleLbl="parChTrans1D1" presStyleIdx="2" presStyleCnt="12"/>
      <dgm:spPr/>
    </dgm:pt>
    <dgm:pt modelId="{344FE2D0-B00F-499B-85FC-4E500A16EE41}" type="pres">
      <dgm:prSet presAssocID="{DB48D0F0-FAC9-47F9-B7C8-078B5DFFF89E}" presName="bottomArc2" presStyleLbl="parChTrans1D1" presStyleIdx="3" presStyleCnt="12"/>
      <dgm:spPr/>
    </dgm:pt>
    <dgm:pt modelId="{D9DFAD5F-EC9B-48FC-9988-1CC7D1235A9E}" type="pres">
      <dgm:prSet presAssocID="{DB48D0F0-FAC9-47F9-B7C8-078B5DFFF89E}" presName="topConnNode2" presStyleLbl="node2" presStyleIdx="0" presStyleCnt="0"/>
      <dgm:spPr/>
      <dgm:t>
        <a:bodyPr/>
        <a:lstStyle/>
        <a:p>
          <a:endParaRPr lang="en-US"/>
        </a:p>
      </dgm:t>
    </dgm:pt>
    <dgm:pt modelId="{D53A9704-0112-4444-951D-8BB7B375B2C0}" type="pres">
      <dgm:prSet presAssocID="{DB48D0F0-FAC9-47F9-B7C8-078B5DFFF89E}" presName="hierChild4" presStyleCnt="0"/>
      <dgm:spPr/>
    </dgm:pt>
    <dgm:pt modelId="{74C8675C-DB3F-4120-B774-A6B319CD4ADF}" type="pres">
      <dgm:prSet presAssocID="{DB48D0F0-FAC9-47F9-B7C8-078B5DFFF89E}" presName="hierChild5" presStyleCnt="0"/>
      <dgm:spPr/>
    </dgm:pt>
    <dgm:pt modelId="{6F7C09F4-ECA9-4FFE-9EFB-AD7A167B1247}" type="pres">
      <dgm:prSet presAssocID="{51AEF57A-BB39-4C79-99EA-7A11ABDA9A26}" presName="Name28" presStyleLbl="parChTrans1D2" presStyleIdx="1" presStyleCnt="5"/>
      <dgm:spPr/>
      <dgm:t>
        <a:bodyPr/>
        <a:lstStyle/>
        <a:p>
          <a:endParaRPr lang="en-US"/>
        </a:p>
      </dgm:t>
    </dgm:pt>
    <dgm:pt modelId="{F90F133B-1CA8-49FD-8816-C0FB812A225B}" type="pres">
      <dgm:prSet presAssocID="{C847AADB-DA3E-48C5-A796-C0D4D6C4BFB4}" presName="hierRoot2" presStyleCnt="0">
        <dgm:presLayoutVars>
          <dgm:hierBranch val="init"/>
        </dgm:presLayoutVars>
      </dgm:prSet>
      <dgm:spPr/>
    </dgm:pt>
    <dgm:pt modelId="{CAAD4180-FA5C-4305-8A9D-86AA74D52339}" type="pres">
      <dgm:prSet presAssocID="{C847AADB-DA3E-48C5-A796-C0D4D6C4BFB4}" presName="rootComposite2" presStyleCnt="0"/>
      <dgm:spPr/>
    </dgm:pt>
    <dgm:pt modelId="{5A8C7144-508B-461D-B51E-23408F517A3E}" type="pres">
      <dgm:prSet presAssocID="{C847AADB-DA3E-48C5-A796-C0D4D6C4BFB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27F1A8-8088-45B9-B9B2-524A839BA37C}" type="pres">
      <dgm:prSet presAssocID="{C847AADB-DA3E-48C5-A796-C0D4D6C4BFB4}" presName="topArc2" presStyleLbl="parChTrans1D1" presStyleIdx="4" presStyleCnt="12"/>
      <dgm:spPr/>
    </dgm:pt>
    <dgm:pt modelId="{38344243-AD24-4DFD-AB9E-6CB9861CE5FA}" type="pres">
      <dgm:prSet presAssocID="{C847AADB-DA3E-48C5-A796-C0D4D6C4BFB4}" presName="bottomArc2" presStyleLbl="parChTrans1D1" presStyleIdx="5" presStyleCnt="12"/>
      <dgm:spPr/>
    </dgm:pt>
    <dgm:pt modelId="{861D2D0F-A595-4AF9-9F84-5BCD0FEB7FE6}" type="pres">
      <dgm:prSet presAssocID="{C847AADB-DA3E-48C5-A796-C0D4D6C4BFB4}" presName="topConnNode2" presStyleLbl="node2" presStyleIdx="0" presStyleCnt="0"/>
      <dgm:spPr/>
      <dgm:t>
        <a:bodyPr/>
        <a:lstStyle/>
        <a:p>
          <a:endParaRPr lang="en-US"/>
        </a:p>
      </dgm:t>
    </dgm:pt>
    <dgm:pt modelId="{1FEE349D-0643-4FD7-B935-3870F65FEA60}" type="pres">
      <dgm:prSet presAssocID="{C847AADB-DA3E-48C5-A796-C0D4D6C4BFB4}" presName="hierChild4" presStyleCnt="0"/>
      <dgm:spPr/>
    </dgm:pt>
    <dgm:pt modelId="{BD40358A-D869-42B9-BFAB-496DA7F5C322}" type="pres">
      <dgm:prSet presAssocID="{C847AADB-DA3E-48C5-A796-C0D4D6C4BFB4}" presName="hierChild5" presStyleCnt="0"/>
      <dgm:spPr/>
    </dgm:pt>
    <dgm:pt modelId="{2E556AAD-0F31-4DF1-B1BF-B568443FF329}" type="pres">
      <dgm:prSet presAssocID="{335DEB21-DC12-440E-84B7-F465308D218E}" presName="Name28" presStyleLbl="parChTrans1D2" presStyleIdx="2" presStyleCnt="5"/>
      <dgm:spPr/>
    </dgm:pt>
    <dgm:pt modelId="{C2E3ACF1-8295-4EC7-9595-29A245C712CA}" type="pres">
      <dgm:prSet presAssocID="{DDC90D41-2FBD-42D6-BAD0-DBE23F20B3E7}" presName="hierRoot2" presStyleCnt="0">
        <dgm:presLayoutVars>
          <dgm:hierBranch val="init"/>
        </dgm:presLayoutVars>
      </dgm:prSet>
      <dgm:spPr/>
    </dgm:pt>
    <dgm:pt modelId="{7AE705F4-864C-4EAA-B038-687135B42EDC}" type="pres">
      <dgm:prSet presAssocID="{DDC90D41-2FBD-42D6-BAD0-DBE23F20B3E7}" presName="rootComposite2" presStyleCnt="0"/>
      <dgm:spPr/>
    </dgm:pt>
    <dgm:pt modelId="{E74F52E9-BF09-44C9-A9BC-538E94B8E61C}" type="pres">
      <dgm:prSet presAssocID="{DDC90D41-2FBD-42D6-BAD0-DBE23F20B3E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F9138-B8E5-48AE-A6D2-EF81E5CD38FA}" type="pres">
      <dgm:prSet presAssocID="{DDC90D41-2FBD-42D6-BAD0-DBE23F20B3E7}" presName="topArc2" presStyleLbl="parChTrans1D1" presStyleIdx="6" presStyleCnt="12"/>
      <dgm:spPr/>
    </dgm:pt>
    <dgm:pt modelId="{B80AE915-29D2-41ED-B130-E450DDAEA4E0}" type="pres">
      <dgm:prSet presAssocID="{DDC90D41-2FBD-42D6-BAD0-DBE23F20B3E7}" presName="bottomArc2" presStyleLbl="parChTrans1D1" presStyleIdx="7" presStyleCnt="12"/>
      <dgm:spPr/>
    </dgm:pt>
    <dgm:pt modelId="{44961603-DACE-4248-B9AC-ED7EAF66D2FB}" type="pres">
      <dgm:prSet presAssocID="{DDC90D41-2FBD-42D6-BAD0-DBE23F20B3E7}" presName="topConnNode2" presStyleLbl="node2" presStyleIdx="0" presStyleCnt="0"/>
      <dgm:spPr/>
      <dgm:t>
        <a:bodyPr/>
        <a:lstStyle/>
        <a:p>
          <a:endParaRPr lang="en-US"/>
        </a:p>
      </dgm:t>
    </dgm:pt>
    <dgm:pt modelId="{784D75B5-9D42-4BC9-B35E-CF883071EB18}" type="pres">
      <dgm:prSet presAssocID="{DDC90D41-2FBD-42D6-BAD0-DBE23F20B3E7}" presName="hierChild4" presStyleCnt="0"/>
      <dgm:spPr/>
    </dgm:pt>
    <dgm:pt modelId="{0A610834-188B-4627-A6AB-8B9265CEE656}" type="pres">
      <dgm:prSet presAssocID="{DDC90D41-2FBD-42D6-BAD0-DBE23F20B3E7}" presName="hierChild5" presStyleCnt="0"/>
      <dgm:spPr/>
    </dgm:pt>
    <dgm:pt modelId="{E6F0B42A-BA87-45A2-A330-4941244031BE}" type="pres">
      <dgm:prSet presAssocID="{3CE73E76-C301-4518-8FBB-6356F8A44423}" presName="Name28" presStyleLbl="parChTrans1D2" presStyleIdx="3" presStyleCnt="5"/>
      <dgm:spPr/>
    </dgm:pt>
    <dgm:pt modelId="{FCD8E4C5-0F0E-4B23-A338-8C91BB068E3B}" type="pres">
      <dgm:prSet presAssocID="{66E513F3-070D-4CFA-8C73-2955E5165F99}" presName="hierRoot2" presStyleCnt="0">
        <dgm:presLayoutVars>
          <dgm:hierBranch val="init"/>
        </dgm:presLayoutVars>
      </dgm:prSet>
      <dgm:spPr/>
    </dgm:pt>
    <dgm:pt modelId="{1B0061F1-9D63-415F-B0C7-CD7CD9DB8FC7}" type="pres">
      <dgm:prSet presAssocID="{66E513F3-070D-4CFA-8C73-2955E5165F99}" presName="rootComposite2" presStyleCnt="0"/>
      <dgm:spPr/>
    </dgm:pt>
    <dgm:pt modelId="{4BFD1572-3A84-4965-B738-D41D586B384B}" type="pres">
      <dgm:prSet presAssocID="{66E513F3-070D-4CFA-8C73-2955E5165F9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CB33A-A4A1-462C-BD2A-A9AD5865C344}" type="pres">
      <dgm:prSet presAssocID="{66E513F3-070D-4CFA-8C73-2955E5165F99}" presName="topArc2" presStyleLbl="parChTrans1D1" presStyleIdx="8" presStyleCnt="12"/>
      <dgm:spPr/>
    </dgm:pt>
    <dgm:pt modelId="{BDB2B146-DA31-4558-B1B7-E9A71406FD71}" type="pres">
      <dgm:prSet presAssocID="{66E513F3-070D-4CFA-8C73-2955E5165F99}" presName="bottomArc2" presStyleLbl="parChTrans1D1" presStyleIdx="9" presStyleCnt="12"/>
      <dgm:spPr/>
    </dgm:pt>
    <dgm:pt modelId="{210B16ED-B9D4-46E4-B1DA-2ABC2C262B20}" type="pres">
      <dgm:prSet presAssocID="{66E513F3-070D-4CFA-8C73-2955E5165F99}" presName="topConnNode2" presStyleLbl="node2" presStyleIdx="0" presStyleCnt="0"/>
      <dgm:spPr/>
      <dgm:t>
        <a:bodyPr/>
        <a:lstStyle/>
        <a:p>
          <a:endParaRPr lang="en-US"/>
        </a:p>
      </dgm:t>
    </dgm:pt>
    <dgm:pt modelId="{231489E7-5325-429E-85C1-8A4719CDD4F8}" type="pres">
      <dgm:prSet presAssocID="{66E513F3-070D-4CFA-8C73-2955E5165F99}" presName="hierChild4" presStyleCnt="0"/>
      <dgm:spPr/>
    </dgm:pt>
    <dgm:pt modelId="{0AEF4DCB-6BD7-447B-AE41-517895D41A6C}" type="pres">
      <dgm:prSet presAssocID="{66E513F3-070D-4CFA-8C73-2955E5165F99}" presName="hierChild5" presStyleCnt="0"/>
      <dgm:spPr/>
    </dgm:pt>
    <dgm:pt modelId="{93A53C75-9803-426E-82BF-47040E7F2523}" type="pres">
      <dgm:prSet presAssocID="{29036107-54A5-46B1-8EE8-1EBD20DA2458}" presName="Name28" presStyleLbl="parChTrans1D2" presStyleIdx="4" presStyleCnt="5"/>
      <dgm:spPr/>
    </dgm:pt>
    <dgm:pt modelId="{252863E4-BF4B-46FC-AA92-46D0EB25983A}" type="pres">
      <dgm:prSet presAssocID="{2263203B-5171-424F-8B90-7674B3C954A2}" presName="hierRoot2" presStyleCnt="0">
        <dgm:presLayoutVars>
          <dgm:hierBranch val="hang"/>
        </dgm:presLayoutVars>
      </dgm:prSet>
      <dgm:spPr/>
    </dgm:pt>
    <dgm:pt modelId="{EE57B778-9238-41F7-8C3E-23E2674E4933}" type="pres">
      <dgm:prSet presAssocID="{2263203B-5171-424F-8B90-7674B3C954A2}" presName="rootComposite2" presStyleCnt="0"/>
      <dgm:spPr/>
    </dgm:pt>
    <dgm:pt modelId="{8468604A-92D5-4895-8744-D9C7ED52C246}" type="pres">
      <dgm:prSet presAssocID="{2263203B-5171-424F-8B90-7674B3C954A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304D3-AA51-4D10-9FD7-B95F391961E1}" type="pres">
      <dgm:prSet presAssocID="{2263203B-5171-424F-8B90-7674B3C954A2}" presName="topArc2" presStyleLbl="parChTrans1D1" presStyleIdx="10" presStyleCnt="12"/>
      <dgm:spPr/>
    </dgm:pt>
    <dgm:pt modelId="{72C56BD2-304D-4753-896E-783C7593CBF5}" type="pres">
      <dgm:prSet presAssocID="{2263203B-5171-424F-8B90-7674B3C954A2}" presName="bottomArc2" presStyleLbl="parChTrans1D1" presStyleIdx="11" presStyleCnt="12"/>
      <dgm:spPr/>
    </dgm:pt>
    <dgm:pt modelId="{55A40D4F-87F8-4CD5-BDA9-D7659BA23B2F}" type="pres">
      <dgm:prSet presAssocID="{2263203B-5171-424F-8B90-7674B3C954A2}" presName="topConnNode2" presStyleLbl="node2" presStyleIdx="0" presStyleCnt="0"/>
      <dgm:spPr/>
      <dgm:t>
        <a:bodyPr/>
        <a:lstStyle/>
        <a:p>
          <a:endParaRPr lang="en-US"/>
        </a:p>
      </dgm:t>
    </dgm:pt>
    <dgm:pt modelId="{7DC23E46-FD0C-49CD-B697-602F174416F1}" type="pres">
      <dgm:prSet presAssocID="{2263203B-5171-424F-8B90-7674B3C954A2}" presName="hierChild4" presStyleCnt="0"/>
      <dgm:spPr/>
    </dgm:pt>
    <dgm:pt modelId="{5CFE639C-6ECB-4B47-891B-AEDCE68B568A}" type="pres">
      <dgm:prSet presAssocID="{2263203B-5171-424F-8B90-7674B3C954A2}" presName="hierChild5" presStyleCnt="0"/>
      <dgm:spPr/>
    </dgm:pt>
    <dgm:pt modelId="{A068231F-6C6D-48C4-B9C3-ADCC3D6550D1}" type="pres">
      <dgm:prSet presAssocID="{2D36EA9D-4922-47A2-BA16-715F7B3C6556}" presName="hierChild3" presStyleCnt="0"/>
      <dgm:spPr/>
    </dgm:pt>
  </dgm:ptLst>
  <dgm:cxnLst>
    <dgm:cxn modelId="{FF8B7B35-6252-4E39-8CD3-29458174FB3C}" type="presOf" srcId="{335DEB21-DC12-440E-84B7-F465308D218E}" destId="{2E556AAD-0F31-4DF1-B1BF-B568443FF329}" srcOrd="0" destOrd="0" presId="urn:microsoft.com/office/officeart/2008/layout/HalfCircleOrganizationChart"/>
    <dgm:cxn modelId="{26FB95E7-2143-4507-BE43-D5385D114FB7}" type="presOf" srcId="{2D36EA9D-4922-47A2-BA16-715F7B3C6556}" destId="{ACCF7993-0D4B-4319-ABDD-09A330C8CCDF}" srcOrd="0" destOrd="0" presId="urn:microsoft.com/office/officeart/2008/layout/HalfCircleOrganizationChart"/>
    <dgm:cxn modelId="{99FEEF80-F2D1-4431-8E20-977671A3E5AA}" type="presOf" srcId="{3CE73E76-C301-4518-8FBB-6356F8A44423}" destId="{E6F0B42A-BA87-45A2-A330-4941244031BE}" srcOrd="0" destOrd="0" presId="urn:microsoft.com/office/officeart/2008/layout/HalfCircleOrganizationChart"/>
    <dgm:cxn modelId="{17723838-E12D-484B-9AC2-E193AD40E15A}" type="presOf" srcId="{C847AADB-DA3E-48C5-A796-C0D4D6C4BFB4}" destId="{861D2D0F-A595-4AF9-9F84-5BCD0FEB7FE6}" srcOrd="1" destOrd="0" presId="urn:microsoft.com/office/officeart/2008/layout/HalfCircleOrganizationChart"/>
    <dgm:cxn modelId="{CE7E3689-23F8-413C-A653-F54AC99CCE1E}" srcId="{2D36EA9D-4922-47A2-BA16-715F7B3C6556}" destId="{DDC90D41-2FBD-42D6-BAD0-DBE23F20B3E7}" srcOrd="2" destOrd="0" parTransId="{335DEB21-DC12-440E-84B7-F465308D218E}" sibTransId="{178BBCF7-FFCD-439F-A225-BE4A2D47FF12}"/>
    <dgm:cxn modelId="{6F369C23-73B0-4592-B3EB-9918E48A4851}" type="presOf" srcId="{29036107-54A5-46B1-8EE8-1EBD20DA2458}" destId="{93A53C75-9803-426E-82BF-47040E7F2523}" srcOrd="0" destOrd="0" presId="urn:microsoft.com/office/officeart/2008/layout/HalfCircleOrganizationChart"/>
    <dgm:cxn modelId="{3F3E934F-C783-4028-8DDD-D2C7CB65929F}" type="presOf" srcId="{2263203B-5171-424F-8B90-7674B3C954A2}" destId="{55A40D4F-87F8-4CD5-BDA9-D7659BA23B2F}" srcOrd="1" destOrd="0" presId="urn:microsoft.com/office/officeart/2008/layout/HalfCircleOrganizationChart"/>
    <dgm:cxn modelId="{74C84CBE-0AC7-4EFB-9ACB-1F5D2BCE16AE}" srcId="{2D36EA9D-4922-47A2-BA16-715F7B3C6556}" destId="{2263203B-5171-424F-8B90-7674B3C954A2}" srcOrd="4" destOrd="0" parTransId="{29036107-54A5-46B1-8EE8-1EBD20DA2458}" sibTransId="{74D65A0D-A826-423E-B31A-A6F08A9F45E4}"/>
    <dgm:cxn modelId="{AE818DCE-650F-41CD-A41D-9D3A326F9881}" type="presOf" srcId="{C847AADB-DA3E-48C5-A796-C0D4D6C4BFB4}" destId="{5A8C7144-508B-461D-B51E-23408F517A3E}" srcOrd="0" destOrd="0" presId="urn:microsoft.com/office/officeart/2008/layout/HalfCircleOrganizationChart"/>
    <dgm:cxn modelId="{47037D5B-5F67-427B-B1FF-574E102B794D}" type="presOf" srcId="{2D36EA9D-4922-47A2-BA16-715F7B3C6556}" destId="{02C4E0ED-FACA-4B66-BCBF-9A069953E00A}" srcOrd="1" destOrd="0" presId="urn:microsoft.com/office/officeart/2008/layout/HalfCircleOrganizationChart"/>
    <dgm:cxn modelId="{6CB06F78-458F-4AD8-957B-BEE85791CCAB}" type="presOf" srcId="{DB48D0F0-FAC9-47F9-B7C8-078B5DFFF89E}" destId="{C690747C-8AA5-4AD2-91D2-01BF88D3A675}" srcOrd="0" destOrd="0" presId="urn:microsoft.com/office/officeart/2008/layout/HalfCircleOrganizationChart"/>
    <dgm:cxn modelId="{9AE1AB5B-298E-48ED-8093-DD8589B3C333}" srcId="{2D36EA9D-4922-47A2-BA16-715F7B3C6556}" destId="{C847AADB-DA3E-48C5-A796-C0D4D6C4BFB4}" srcOrd="1" destOrd="0" parTransId="{51AEF57A-BB39-4C79-99EA-7A11ABDA9A26}" sibTransId="{99B20802-A55B-4475-9021-7C2A4CAA0B25}"/>
    <dgm:cxn modelId="{D7F00FBC-A182-429C-87BD-81BB1AC07085}" srcId="{2D36EA9D-4922-47A2-BA16-715F7B3C6556}" destId="{66E513F3-070D-4CFA-8C73-2955E5165F99}" srcOrd="3" destOrd="0" parTransId="{3CE73E76-C301-4518-8FBB-6356F8A44423}" sibTransId="{8B828CA3-CB0B-4CA2-AD7E-D1C8FF660A36}"/>
    <dgm:cxn modelId="{10CCCFBB-BBD7-47FD-B760-C55CE9A4B606}" srcId="{2D36EA9D-4922-47A2-BA16-715F7B3C6556}" destId="{DB48D0F0-FAC9-47F9-B7C8-078B5DFFF89E}" srcOrd="0" destOrd="0" parTransId="{984DF3F0-DEF6-408C-A7F0-9A64B6AB66FD}" sibTransId="{F5C993D3-32E3-4071-9FC8-007E1832359D}"/>
    <dgm:cxn modelId="{894FCF50-6B88-445A-B753-8E71FF65C1F9}" type="presOf" srcId="{DDC90D41-2FBD-42D6-BAD0-DBE23F20B3E7}" destId="{44961603-DACE-4248-B9AC-ED7EAF66D2FB}" srcOrd="1" destOrd="0" presId="urn:microsoft.com/office/officeart/2008/layout/HalfCircleOrganizationChart"/>
    <dgm:cxn modelId="{C6820A18-CFEE-46B6-A5D4-1D78AD951307}" srcId="{29007AEB-42C6-47AC-B9A0-1F780964CBF4}" destId="{2D36EA9D-4922-47A2-BA16-715F7B3C6556}" srcOrd="0" destOrd="0" parTransId="{7DA77BB8-BA09-4CCD-9DCC-2954E83DA3E2}" sibTransId="{13F20950-8DD8-4151-BE30-F7F32FBDACF8}"/>
    <dgm:cxn modelId="{87BFA909-45F4-465E-9BD3-DD097F509984}" type="presOf" srcId="{2263203B-5171-424F-8B90-7674B3C954A2}" destId="{8468604A-92D5-4895-8744-D9C7ED52C246}" srcOrd="0" destOrd="0" presId="urn:microsoft.com/office/officeart/2008/layout/HalfCircleOrganizationChart"/>
    <dgm:cxn modelId="{05B639D2-8B6C-42C7-A254-91519D169B56}" type="presOf" srcId="{66E513F3-070D-4CFA-8C73-2955E5165F99}" destId="{4BFD1572-3A84-4965-B738-D41D586B384B}" srcOrd="0" destOrd="0" presId="urn:microsoft.com/office/officeart/2008/layout/HalfCircleOrganizationChart"/>
    <dgm:cxn modelId="{4980C664-0955-4B88-B940-711CF8EA6A86}" type="presOf" srcId="{DB48D0F0-FAC9-47F9-B7C8-078B5DFFF89E}" destId="{D9DFAD5F-EC9B-48FC-9988-1CC7D1235A9E}" srcOrd="1" destOrd="0" presId="urn:microsoft.com/office/officeart/2008/layout/HalfCircleOrganizationChart"/>
    <dgm:cxn modelId="{994269B3-E9C8-4BAB-8565-F6C2AAB3902E}" type="presOf" srcId="{984DF3F0-DEF6-408C-A7F0-9A64B6AB66FD}" destId="{813E1632-6931-4E20-8238-F2BB0B0DA562}" srcOrd="0" destOrd="0" presId="urn:microsoft.com/office/officeart/2008/layout/HalfCircleOrganizationChart"/>
    <dgm:cxn modelId="{DC240212-C44D-48A7-885D-6504757641D8}" type="presOf" srcId="{29007AEB-42C6-47AC-B9A0-1F780964CBF4}" destId="{A04AB3C1-0348-4017-B0C0-ED6A3ABA8B64}" srcOrd="0" destOrd="0" presId="urn:microsoft.com/office/officeart/2008/layout/HalfCircleOrganizationChart"/>
    <dgm:cxn modelId="{0087661D-12A4-4E8E-85C1-EEB0A167475A}" type="presOf" srcId="{DDC90D41-2FBD-42D6-BAD0-DBE23F20B3E7}" destId="{E74F52E9-BF09-44C9-A9BC-538E94B8E61C}" srcOrd="0" destOrd="0" presId="urn:microsoft.com/office/officeart/2008/layout/HalfCircleOrganizationChart"/>
    <dgm:cxn modelId="{943F6203-6110-450C-90DB-75106CEA1B9F}" type="presOf" srcId="{66E513F3-070D-4CFA-8C73-2955E5165F99}" destId="{210B16ED-B9D4-46E4-B1DA-2ABC2C262B20}" srcOrd="1" destOrd="0" presId="urn:microsoft.com/office/officeart/2008/layout/HalfCircleOrganizationChart"/>
    <dgm:cxn modelId="{374E4880-8F19-4957-9C74-EF34B47F551B}" type="presOf" srcId="{51AEF57A-BB39-4C79-99EA-7A11ABDA9A26}" destId="{6F7C09F4-ECA9-4FFE-9EFB-AD7A167B1247}" srcOrd="0" destOrd="0" presId="urn:microsoft.com/office/officeart/2008/layout/HalfCircleOrganizationChart"/>
    <dgm:cxn modelId="{7B59A0C1-1536-440F-B762-65F8FD923F29}" type="presParOf" srcId="{A04AB3C1-0348-4017-B0C0-ED6A3ABA8B64}" destId="{2474B041-B1DB-4F94-94B8-DA36D5F9166A}" srcOrd="0" destOrd="0" presId="urn:microsoft.com/office/officeart/2008/layout/HalfCircleOrganizationChart"/>
    <dgm:cxn modelId="{4DFADB96-F51F-4AE6-826B-BC457AA4CCA6}" type="presParOf" srcId="{2474B041-B1DB-4F94-94B8-DA36D5F9166A}" destId="{7045DCFC-7D16-4D8B-8F94-A0AFB6F14C24}" srcOrd="0" destOrd="0" presId="urn:microsoft.com/office/officeart/2008/layout/HalfCircleOrganizationChart"/>
    <dgm:cxn modelId="{334B3FD0-FBF2-4669-BC10-C806BA341732}" type="presParOf" srcId="{7045DCFC-7D16-4D8B-8F94-A0AFB6F14C24}" destId="{ACCF7993-0D4B-4319-ABDD-09A330C8CCDF}" srcOrd="0" destOrd="0" presId="urn:microsoft.com/office/officeart/2008/layout/HalfCircleOrganizationChart"/>
    <dgm:cxn modelId="{4EDFD97E-DECE-4378-BBD4-BDD774F6A346}" type="presParOf" srcId="{7045DCFC-7D16-4D8B-8F94-A0AFB6F14C24}" destId="{3C210CBF-1026-49FA-8891-2264F8E7A081}" srcOrd="1" destOrd="0" presId="urn:microsoft.com/office/officeart/2008/layout/HalfCircleOrganizationChart"/>
    <dgm:cxn modelId="{1C46BEDA-D401-4157-BC27-8421BAA800B9}" type="presParOf" srcId="{7045DCFC-7D16-4D8B-8F94-A0AFB6F14C24}" destId="{3DEEC000-3972-4B7A-9647-5AC287848A60}" srcOrd="2" destOrd="0" presId="urn:microsoft.com/office/officeart/2008/layout/HalfCircleOrganizationChart"/>
    <dgm:cxn modelId="{C84A9650-B60E-49DF-940E-D5E5781D2C85}" type="presParOf" srcId="{7045DCFC-7D16-4D8B-8F94-A0AFB6F14C24}" destId="{02C4E0ED-FACA-4B66-BCBF-9A069953E00A}" srcOrd="3" destOrd="0" presId="urn:microsoft.com/office/officeart/2008/layout/HalfCircleOrganizationChart"/>
    <dgm:cxn modelId="{271035BB-3240-4922-BD38-DDF40B459A4D}" type="presParOf" srcId="{2474B041-B1DB-4F94-94B8-DA36D5F9166A}" destId="{D126707F-14BD-40D6-A349-4933B7D476C1}" srcOrd="1" destOrd="0" presId="urn:microsoft.com/office/officeart/2008/layout/HalfCircleOrganizationChart"/>
    <dgm:cxn modelId="{4F98F9E4-4A2E-49D2-8B7C-89A8E89EFB56}" type="presParOf" srcId="{D126707F-14BD-40D6-A349-4933B7D476C1}" destId="{813E1632-6931-4E20-8238-F2BB0B0DA562}" srcOrd="0" destOrd="0" presId="urn:microsoft.com/office/officeart/2008/layout/HalfCircleOrganizationChart"/>
    <dgm:cxn modelId="{8C213915-3E5D-43CE-902D-F493646D4609}" type="presParOf" srcId="{D126707F-14BD-40D6-A349-4933B7D476C1}" destId="{D04E8128-C04D-47DB-8371-93995F10298B}" srcOrd="1" destOrd="0" presId="urn:microsoft.com/office/officeart/2008/layout/HalfCircleOrganizationChart"/>
    <dgm:cxn modelId="{0854D6AB-0822-4577-B56B-E5E45D34C7A4}" type="presParOf" srcId="{D04E8128-C04D-47DB-8371-93995F10298B}" destId="{1259C740-20D0-4E6D-9A76-9CDF1441BBCB}" srcOrd="0" destOrd="0" presId="urn:microsoft.com/office/officeart/2008/layout/HalfCircleOrganizationChart"/>
    <dgm:cxn modelId="{4E8B4CFF-2F0B-4C93-AE7A-DF73E7A5B509}" type="presParOf" srcId="{1259C740-20D0-4E6D-9A76-9CDF1441BBCB}" destId="{C690747C-8AA5-4AD2-91D2-01BF88D3A675}" srcOrd="0" destOrd="0" presId="urn:microsoft.com/office/officeart/2008/layout/HalfCircleOrganizationChart"/>
    <dgm:cxn modelId="{E429DDFF-C00D-45A5-998A-DB7F61EEF658}" type="presParOf" srcId="{1259C740-20D0-4E6D-9A76-9CDF1441BBCB}" destId="{6FE132A8-380E-4C62-80D4-D12CE2980A56}" srcOrd="1" destOrd="0" presId="urn:microsoft.com/office/officeart/2008/layout/HalfCircleOrganizationChart"/>
    <dgm:cxn modelId="{98ABD0F1-F82E-4060-B187-E3D11B007242}" type="presParOf" srcId="{1259C740-20D0-4E6D-9A76-9CDF1441BBCB}" destId="{344FE2D0-B00F-499B-85FC-4E500A16EE41}" srcOrd="2" destOrd="0" presId="urn:microsoft.com/office/officeart/2008/layout/HalfCircleOrganizationChart"/>
    <dgm:cxn modelId="{04B67A65-902B-454E-9A92-6CEDEF3D759D}" type="presParOf" srcId="{1259C740-20D0-4E6D-9A76-9CDF1441BBCB}" destId="{D9DFAD5F-EC9B-48FC-9988-1CC7D1235A9E}" srcOrd="3" destOrd="0" presId="urn:microsoft.com/office/officeart/2008/layout/HalfCircleOrganizationChart"/>
    <dgm:cxn modelId="{1627A07E-5219-4271-AA63-3C4257F17F9A}" type="presParOf" srcId="{D04E8128-C04D-47DB-8371-93995F10298B}" destId="{D53A9704-0112-4444-951D-8BB7B375B2C0}" srcOrd="1" destOrd="0" presId="urn:microsoft.com/office/officeart/2008/layout/HalfCircleOrganizationChart"/>
    <dgm:cxn modelId="{5BB1429A-BF32-4181-A844-F6DBB25FDF8C}" type="presParOf" srcId="{D04E8128-C04D-47DB-8371-93995F10298B}" destId="{74C8675C-DB3F-4120-B774-A6B319CD4ADF}" srcOrd="2" destOrd="0" presId="urn:microsoft.com/office/officeart/2008/layout/HalfCircleOrganizationChart"/>
    <dgm:cxn modelId="{2E1B4E81-1A7F-47E5-AB21-E2D6C8048CE3}" type="presParOf" srcId="{D126707F-14BD-40D6-A349-4933B7D476C1}" destId="{6F7C09F4-ECA9-4FFE-9EFB-AD7A167B1247}" srcOrd="2" destOrd="0" presId="urn:microsoft.com/office/officeart/2008/layout/HalfCircleOrganizationChart"/>
    <dgm:cxn modelId="{75C3BB14-BBA5-4922-BDB9-B25D869D8FCE}" type="presParOf" srcId="{D126707F-14BD-40D6-A349-4933B7D476C1}" destId="{F90F133B-1CA8-49FD-8816-C0FB812A225B}" srcOrd="3" destOrd="0" presId="urn:microsoft.com/office/officeart/2008/layout/HalfCircleOrganizationChart"/>
    <dgm:cxn modelId="{4DA63B1B-94C2-4212-B81A-A6997A3F2F5F}" type="presParOf" srcId="{F90F133B-1CA8-49FD-8816-C0FB812A225B}" destId="{CAAD4180-FA5C-4305-8A9D-86AA74D52339}" srcOrd="0" destOrd="0" presId="urn:microsoft.com/office/officeart/2008/layout/HalfCircleOrganizationChart"/>
    <dgm:cxn modelId="{8C951F50-55F0-4B1C-AE62-870E45C7C24B}" type="presParOf" srcId="{CAAD4180-FA5C-4305-8A9D-86AA74D52339}" destId="{5A8C7144-508B-461D-B51E-23408F517A3E}" srcOrd="0" destOrd="0" presId="urn:microsoft.com/office/officeart/2008/layout/HalfCircleOrganizationChart"/>
    <dgm:cxn modelId="{5484E0C9-CDAD-4F31-B4A9-92E4AC60745F}" type="presParOf" srcId="{CAAD4180-FA5C-4305-8A9D-86AA74D52339}" destId="{FB27F1A8-8088-45B9-B9B2-524A839BA37C}" srcOrd="1" destOrd="0" presId="urn:microsoft.com/office/officeart/2008/layout/HalfCircleOrganizationChart"/>
    <dgm:cxn modelId="{F929EFF7-0097-4630-8B9F-DE3BF4F4C5A7}" type="presParOf" srcId="{CAAD4180-FA5C-4305-8A9D-86AA74D52339}" destId="{38344243-AD24-4DFD-AB9E-6CB9861CE5FA}" srcOrd="2" destOrd="0" presId="urn:microsoft.com/office/officeart/2008/layout/HalfCircleOrganizationChart"/>
    <dgm:cxn modelId="{FBC5C6C2-DF17-4EE5-8739-5E500B4B5564}" type="presParOf" srcId="{CAAD4180-FA5C-4305-8A9D-86AA74D52339}" destId="{861D2D0F-A595-4AF9-9F84-5BCD0FEB7FE6}" srcOrd="3" destOrd="0" presId="urn:microsoft.com/office/officeart/2008/layout/HalfCircleOrganizationChart"/>
    <dgm:cxn modelId="{0CA48DFA-0F37-46DB-9605-5F42A602197F}" type="presParOf" srcId="{F90F133B-1CA8-49FD-8816-C0FB812A225B}" destId="{1FEE349D-0643-4FD7-B935-3870F65FEA60}" srcOrd="1" destOrd="0" presId="urn:microsoft.com/office/officeart/2008/layout/HalfCircleOrganizationChart"/>
    <dgm:cxn modelId="{7220BC9C-13DB-451E-8FE7-185B152607F1}" type="presParOf" srcId="{F90F133B-1CA8-49FD-8816-C0FB812A225B}" destId="{BD40358A-D869-42B9-BFAB-496DA7F5C322}" srcOrd="2" destOrd="0" presId="urn:microsoft.com/office/officeart/2008/layout/HalfCircleOrganizationChart"/>
    <dgm:cxn modelId="{04C6B243-DF20-4F8D-A7D2-EA389D0BD0C4}" type="presParOf" srcId="{D126707F-14BD-40D6-A349-4933B7D476C1}" destId="{2E556AAD-0F31-4DF1-B1BF-B568443FF329}" srcOrd="4" destOrd="0" presId="urn:microsoft.com/office/officeart/2008/layout/HalfCircleOrganizationChart"/>
    <dgm:cxn modelId="{689642E9-AC2A-4A12-8EF9-268870495474}" type="presParOf" srcId="{D126707F-14BD-40D6-A349-4933B7D476C1}" destId="{C2E3ACF1-8295-4EC7-9595-29A245C712CA}" srcOrd="5" destOrd="0" presId="urn:microsoft.com/office/officeart/2008/layout/HalfCircleOrganizationChart"/>
    <dgm:cxn modelId="{268C9068-F29E-418E-963B-206340D620B9}" type="presParOf" srcId="{C2E3ACF1-8295-4EC7-9595-29A245C712CA}" destId="{7AE705F4-864C-4EAA-B038-687135B42EDC}" srcOrd="0" destOrd="0" presId="urn:microsoft.com/office/officeart/2008/layout/HalfCircleOrganizationChart"/>
    <dgm:cxn modelId="{4DE42FF2-440D-47DA-9F18-3D2AF939CEFE}" type="presParOf" srcId="{7AE705F4-864C-4EAA-B038-687135B42EDC}" destId="{E74F52E9-BF09-44C9-A9BC-538E94B8E61C}" srcOrd="0" destOrd="0" presId="urn:microsoft.com/office/officeart/2008/layout/HalfCircleOrganizationChart"/>
    <dgm:cxn modelId="{F88D9805-9B01-4A80-8DD9-A6B223DF9491}" type="presParOf" srcId="{7AE705F4-864C-4EAA-B038-687135B42EDC}" destId="{031F9138-B8E5-48AE-A6D2-EF81E5CD38FA}" srcOrd="1" destOrd="0" presId="urn:microsoft.com/office/officeart/2008/layout/HalfCircleOrganizationChart"/>
    <dgm:cxn modelId="{0B053B88-5DC7-4D98-85C2-A38179632000}" type="presParOf" srcId="{7AE705F4-864C-4EAA-B038-687135B42EDC}" destId="{B80AE915-29D2-41ED-B130-E450DDAEA4E0}" srcOrd="2" destOrd="0" presId="urn:microsoft.com/office/officeart/2008/layout/HalfCircleOrganizationChart"/>
    <dgm:cxn modelId="{20B7B938-8E38-4641-BB4E-F4FB07DB9BEF}" type="presParOf" srcId="{7AE705F4-864C-4EAA-B038-687135B42EDC}" destId="{44961603-DACE-4248-B9AC-ED7EAF66D2FB}" srcOrd="3" destOrd="0" presId="urn:microsoft.com/office/officeart/2008/layout/HalfCircleOrganizationChart"/>
    <dgm:cxn modelId="{491F0496-A53F-4BFB-BAB2-75307163799B}" type="presParOf" srcId="{C2E3ACF1-8295-4EC7-9595-29A245C712CA}" destId="{784D75B5-9D42-4BC9-B35E-CF883071EB18}" srcOrd="1" destOrd="0" presId="urn:microsoft.com/office/officeart/2008/layout/HalfCircleOrganizationChart"/>
    <dgm:cxn modelId="{575C85CA-51B2-4226-BF3A-198D2BB1BCFC}" type="presParOf" srcId="{C2E3ACF1-8295-4EC7-9595-29A245C712CA}" destId="{0A610834-188B-4627-A6AB-8B9265CEE656}" srcOrd="2" destOrd="0" presId="urn:microsoft.com/office/officeart/2008/layout/HalfCircleOrganizationChart"/>
    <dgm:cxn modelId="{DEAF81D1-E40B-4002-9D7F-B9F737451374}" type="presParOf" srcId="{D126707F-14BD-40D6-A349-4933B7D476C1}" destId="{E6F0B42A-BA87-45A2-A330-4941244031BE}" srcOrd="6" destOrd="0" presId="urn:microsoft.com/office/officeart/2008/layout/HalfCircleOrganizationChart"/>
    <dgm:cxn modelId="{3E7D7780-4A0A-4B76-8073-9D64A3234475}" type="presParOf" srcId="{D126707F-14BD-40D6-A349-4933B7D476C1}" destId="{FCD8E4C5-0F0E-4B23-A338-8C91BB068E3B}" srcOrd="7" destOrd="0" presId="urn:microsoft.com/office/officeart/2008/layout/HalfCircleOrganizationChart"/>
    <dgm:cxn modelId="{5F96B0B9-968E-4AC8-ACC9-D3DC4BE7CBE4}" type="presParOf" srcId="{FCD8E4C5-0F0E-4B23-A338-8C91BB068E3B}" destId="{1B0061F1-9D63-415F-B0C7-CD7CD9DB8FC7}" srcOrd="0" destOrd="0" presId="urn:microsoft.com/office/officeart/2008/layout/HalfCircleOrganizationChart"/>
    <dgm:cxn modelId="{A4C6ED2A-C483-4C9D-ADDA-12F05FAE71DA}" type="presParOf" srcId="{1B0061F1-9D63-415F-B0C7-CD7CD9DB8FC7}" destId="{4BFD1572-3A84-4965-B738-D41D586B384B}" srcOrd="0" destOrd="0" presId="urn:microsoft.com/office/officeart/2008/layout/HalfCircleOrganizationChart"/>
    <dgm:cxn modelId="{2C774484-F422-4318-8B8D-A4E8B5EFA127}" type="presParOf" srcId="{1B0061F1-9D63-415F-B0C7-CD7CD9DB8FC7}" destId="{A3ACB33A-A4A1-462C-BD2A-A9AD5865C344}" srcOrd="1" destOrd="0" presId="urn:microsoft.com/office/officeart/2008/layout/HalfCircleOrganizationChart"/>
    <dgm:cxn modelId="{FDC15CBE-54DE-4520-9310-E2F5B2F83FFB}" type="presParOf" srcId="{1B0061F1-9D63-415F-B0C7-CD7CD9DB8FC7}" destId="{BDB2B146-DA31-4558-B1B7-E9A71406FD71}" srcOrd="2" destOrd="0" presId="urn:microsoft.com/office/officeart/2008/layout/HalfCircleOrganizationChart"/>
    <dgm:cxn modelId="{32C2719A-0360-4AE1-9301-C1A700B0DFDD}" type="presParOf" srcId="{1B0061F1-9D63-415F-B0C7-CD7CD9DB8FC7}" destId="{210B16ED-B9D4-46E4-B1DA-2ABC2C262B20}" srcOrd="3" destOrd="0" presId="urn:microsoft.com/office/officeart/2008/layout/HalfCircleOrganizationChart"/>
    <dgm:cxn modelId="{645F1EAB-A6DF-4413-9222-5A927A046B55}" type="presParOf" srcId="{FCD8E4C5-0F0E-4B23-A338-8C91BB068E3B}" destId="{231489E7-5325-429E-85C1-8A4719CDD4F8}" srcOrd="1" destOrd="0" presId="urn:microsoft.com/office/officeart/2008/layout/HalfCircleOrganizationChart"/>
    <dgm:cxn modelId="{3E88E94F-7731-4EA4-A38D-46022C689BA2}" type="presParOf" srcId="{FCD8E4C5-0F0E-4B23-A338-8C91BB068E3B}" destId="{0AEF4DCB-6BD7-447B-AE41-517895D41A6C}" srcOrd="2" destOrd="0" presId="urn:microsoft.com/office/officeart/2008/layout/HalfCircleOrganizationChart"/>
    <dgm:cxn modelId="{1CB5B051-EF4E-4ECA-A2AF-FC9D1AEAD506}" type="presParOf" srcId="{D126707F-14BD-40D6-A349-4933B7D476C1}" destId="{93A53C75-9803-426E-82BF-47040E7F2523}" srcOrd="8" destOrd="0" presId="urn:microsoft.com/office/officeart/2008/layout/HalfCircleOrganizationChart"/>
    <dgm:cxn modelId="{40950CF8-8DFD-40EF-B198-078B6D93F4DB}" type="presParOf" srcId="{D126707F-14BD-40D6-A349-4933B7D476C1}" destId="{252863E4-BF4B-46FC-AA92-46D0EB25983A}" srcOrd="9" destOrd="0" presId="urn:microsoft.com/office/officeart/2008/layout/HalfCircleOrganizationChart"/>
    <dgm:cxn modelId="{53412C1B-8896-43D0-9E27-E2074022BA8C}" type="presParOf" srcId="{252863E4-BF4B-46FC-AA92-46D0EB25983A}" destId="{EE57B778-9238-41F7-8C3E-23E2674E4933}" srcOrd="0" destOrd="0" presId="urn:microsoft.com/office/officeart/2008/layout/HalfCircleOrganizationChart"/>
    <dgm:cxn modelId="{B4955B60-93B4-4E6F-AEB5-F8AF70AA4597}" type="presParOf" srcId="{EE57B778-9238-41F7-8C3E-23E2674E4933}" destId="{8468604A-92D5-4895-8744-D9C7ED52C246}" srcOrd="0" destOrd="0" presId="urn:microsoft.com/office/officeart/2008/layout/HalfCircleOrganizationChart"/>
    <dgm:cxn modelId="{CBBDC584-1870-4C93-A4E9-1B11D76341AA}" type="presParOf" srcId="{EE57B778-9238-41F7-8C3E-23E2674E4933}" destId="{F83304D3-AA51-4D10-9FD7-B95F391961E1}" srcOrd="1" destOrd="0" presId="urn:microsoft.com/office/officeart/2008/layout/HalfCircleOrganizationChart"/>
    <dgm:cxn modelId="{AA76A5D4-52F1-4020-BB3E-804C7F69E871}" type="presParOf" srcId="{EE57B778-9238-41F7-8C3E-23E2674E4933}" destId="{72C56BD2-304D-4753-896E-783C7593CBF5}" srcOrd="2" destOrd="0" presId="urn:microsoft.com/office/officeart/2008/layout/HalfCircleOrganizationChart"/>
    <dgm:cxn modelId="{2B4DE759-6879-45E4-A21A-695A4F42C2FB}" type="presParOf" srcId="{EE57B778-9238-41F7-8C3E-23E2674E4933}" destId="{55A40D4F-87F8-4CD5-BDA9-D7659BA23B2F}" srcOrd="3" destOrd="0" presId="urn:microsoft.com/office/officeart/2008/layout/HalfCircleOrganizationChart"/>
    <dgm:cxn modelId="{53970343-DC4B-41B2-BFDF-390694F5F5A7}" type="presParOf" srcId="{252863E4-BF4B-46FC-AA92-46D0EB25983A}" destId="{7DC23E46-FD0C-49CD-B697-602F174416F1}" srcOrd="1" destOrd="0" presId="urn:microsoft.com/office/officeart/2008/layout/HalfCircleOrganizationChart"/>
    <dgm:cxn modelId="{0BCF4357-02B1-4DE7-AE76-1227D6D4134A}" type="presParOf" srcId="{252863E4-BF4B-46FC-AA92-46D0EB25983A}" destId="{5CFE639C-6ECB-4B47-891B-AEDCE68B568A}" srcOrd="2" destOrd="0" presId="urn:microsoft.com/office/officeart/2008/layout/HalfCircleOrganizationChart"/>
    <dgm:cxn modelId="{FAAEBF10-A24A-4912-B982-30D7B5EF5487}" type="presParOf" srcId="{2474B041-B1DB-4F94-94B8-DA36D5F9166A}" destId="{A068231F-6C6D-48C4-B9C3-ADCC3D6550D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786A7-418A-4C1D-9043-A1F4BEADB6EE}" type="doc">
      <dgm:prSet loTypeId="urn:microsoft.com/office/officeart/2005/8/layout/h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A653126-DA9F-4BA5-AE16-836A74EE6A95}">
      <dgm:prSet phldrT="[Text]"/>
      <dgm:spPr/>
      <dgm:t>
        <a:bodyPr/>
        <a:lstStyle/>
        <a:p>
          <a:r>
            <a:rPr lang="et-EE" b="1" dirty="0" err="1" smtClean="0">
              <a:latin typeface="Arial" panose="020B0604020202020204" pitchFamily="34" charset="0"/>
              <a:cs typeface="Arial" panose="020B0604020202020204" pitchFamily="34" charset="0"/>
            </a:rPr>
            <a:t>Challenge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A7698-B83B-4A47-B162-41899265BAC4}" type="parTrans" cxnId="{2CA5A797-33D0-4A36-909F-5A1CFA40D330}">
      <dgm:prSet/>
      <dgm:spPr/>
      <dgm:t>
        <a:bodyPr/>
        <a:lstStyle/>
        <a:p>
          <a:endParaRPr lang="en-US"/>
        </a:p>
      </dgm:t>
    </dgm:pt>
    <dgm:pt modelId="{0CC73B93-3CF0-459C-971E-AEB187858B68}" type="sibTrans" cxnId="{2CA5A797-33D0-4A36-909F-5A1CFA40D330}">
      <dgm:prSet/>
      <dgm:spPr/>
      <dgm:t>
        <a:bodyPr/>
        <a:lstStyle/>
        <a:p>
          <a:endParaRPr lang="en-US"/>
        </a:p>
      </dgm:t>
    </dgm:pt>
    <dgm:pt modelId="{C62A364B-537D-46C3-B1D2-2DE2DEB79727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t-E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example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F74AD-50F7-4D97-BAFD-856181380AA5}" type="parTrans" cxnId="{78E2030E-F0A3-49CF-9CE6-8DEF3EDE4934}">
      <dgm:prSet/>
      <dgm:spPr/>
      <dgm:t>
        <a:bodyPr/>
        <a:lstStyle/>
        <a:p>
          <a:endParaRPr lang="en-US"/>
        </a:p>
      </dgm:t>
    </dgm:pt>
    <dgm:pt modelId="{5E93D7EC-AE0C-45A9-BAE4-419DCC6946B4}" type="sibTrans" cxnId="{78E2030E-F0A3-49CF-9CE6-8DEF3EDE4934}">
      <dgm:prSet/>
      <dgm:spPr/>
      <dgm:t>
        <a:bodyPr/>
        <a:lstStyle/>
        <a:p>
          <a:endParaRPr lang="en-US"/>
        </a:p>
      </dgm:t>
    </dgm:pt>
    <dgm:pt modelId="{E6D43029-EAD7-4E1A-908F-9C5491355FA0}">
      <dgm:prSet phldrT="[Text]"/>
      <dgm:spPr/>
      <dgm:t>
        <a:bodyPr/>
        <a:lstStyle/>
        <a:p>
          <a:r>
            <a:rPr lang="et-EE" b="1" dirty="0" err="1" smtClean="0">
              <a:latin typeface="Arial" panose="020B0604020202020204" pitchFamily="34" charset="0"/>
              <a:cs typeface="Arial" panose="020B0604020202020204" pitchFamily="34" charset="0"/>
            </a:rPr>
            <a:t>Joy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AC0AA-68DF-4D50-A57D-57545B525717}" type="parTrans" cxnId="{8C930481-0720-473E-9780-B251446382E9}">
      <dgm:prSet/>
      <dgm:spPr/>
      <dgm:t>
        <a:bodyPr/>
        <a:lstStyle/>
        <a:p>
          <a:endParaRPr lang="en-US"/>
        </a:p>
      </dgm:t>
    </dgm:pt>
    <dgm:pt modelId="{D3802071-3912-4836-9804-D4CEAC669EA9}" type="sibTrans" cxnId="{8C930481-0720-473E-9780-B251446382E9}">
      <dgm:prSet/>
      <dgm:spPr/>
      <dgm:t>
        <a:bodyPr/>
        <a:lstStyle/>
        <a:p>
          <a:endParaRPr lang="en-US"/>
        </a:p>
      </dgm:t>
    </dgm:pt>
    <dgm:pt modelId="{54564388-B23C-499B-BCF8-8CC86CBFE0C2}">
      <dgm:prSet phldrT="[Text]"/>
      <dgm:spPr/>
      <dgm:t>
        <a:bodyPr/>
        <a:lstStyle/>
        <a:p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t-EE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dirty="0" err="1" smtClean="0">
              <a:latin typeface="Arial" panose="020B0604020202020204" pitchFamily="34" charset="0"/>
              <a:cs typeface="Arial" panose="020B0604020202020204" pitchFamily="34" charset="0"/>
            </a:rPr>
            <a:t>example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1A5BE-6246-4CF5-B047-068F772B2563}" type="parTrans" cxnId="{C1A44187-7217-45D0-B746-3DC7D9E8D651}">
      <dgm:prSet/>
      <dgm:spPr/>
      <dgm:t>
        <a:bodyPr/>
        <a:lstStyle/>
        <a:p>
          <a:endParaRPr lang="en-US"/>
        </a:p>
      </dgm:t>
    </dgm:pt>
    <dgm:pt modelId="{D17C6489-8D0C-4BD5-A27F-E21C637599D8}" type="sibTrans" cxnId="{C1A44187-7217-45D0-B746-3DC7D9E8D651}">
      <dgm:prSet/>
      <dgm:spPr/>
      <dgm:t>
        <a:bodyPr/>
        <a:lstStyle/>
        <a:p>
          <a:endParaRPr lang="en-US"/>
        </a:p>
      </dgm:t>
    </dgm:pt>
    <dgm:pt modelId="{DF381354-FBD9-4953-BA20-4321A6112D18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D321E4-1F7C-444D-90AD-FEFF53C13B3C}" type="parTrans" cxnId="{AE99391A-1787-4D56-BC25-AA07102DCA20}">
      <dgm:prSet/>
      <dgm:spPr/>
      <dgm:t>
        <a:bodyPr/>
        <a:lstStyle/>
        <a:p>
          <a:endParaRPr lang="en-US"/>
        </a:p>
      </dgm:t>
    </dgm:pt>
    <dgm:pt modelId="{FDC1282E-0D96-4FE2-8354-D36C54CB6099}" type="sibTrans" cxnId="{AE99391A-1787-4D56-BC25-AA07102DCA20}">
      <dgm:prSet/>
      <dgm:spPr/>
      <dgm:t>
        <a:bodyPr/>
        <a:lstStyle/>
        <a:p>
          <a:endParaRPr lang="en-US"/>
        </a:p>
      </dgm:t>
    </dgm:pt>
    <dgm:pt modelId="{584B0B01-136C-49A6-9BE7-CDA1D2AC2F5F}" type="pres">
      <dgm:prSet presAssocID="{7ED786A7-418A-4C1D-9043-A1F4BEADB6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8E1BEC-0E36-4F6F-A72D-50B7CAF28923}" type="pres">
      <dgm:prSet presAssocID="{AA653126-DA9F-4BA5-AE16-836A74EE6A95}" presName="composite" presStyleCnt="0"/>
      <dgm:spPr/>
    </dgm:pt>
    <dgm:pt modelId="{EF69701A-34BD-46C7-BADE-AA9DF88EBEAB}" type="pres">
      <dgm:prSet presAssocID="{AA653126-DA9F-4BA5-AE16-836A74EE6A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2A129-AAF4-403E-8F33-AF20CFCF8D2C}" type="pres">
      <dgm:prSet presAssocID="{AA653126-DA9F-4BA5-AE16-836A74EE6A9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C5EAF-629F-427D-9F16-C57F5DB1AA93}" type="pres">
      <dgm:prSet presAssocID="{0CC73B93-3CF0-459C-971E-AEB187858B68}" presName="space" presStyleCnt="0"/>
      <dgm:spPr/>
    </dgm:pt>
    <dgm:pt modelId="{B3019C41-5CC7-4286-89CB-2AFFB31AA6F5}" type="pres">
      <dgm:prSet presAssocID="{E6D43029-EAD7-4E1A-908F-9C5491355FA0}" presName="composite" presStyleCnt="0"/>
      <dgm:spPr/>
    </dgm:pt>
    <dgm:pt modelId="{AA15CFA9-1674-4F7A-AE59-C52D0DC098A8}" type="pres">
      <dgm:prSet presAssocID="{E6D43029-EAD7-4E1A-908F-9C5491355FA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BE14E-6E72-47CF-850B-75C801C5BDDB}" type="pres">
      <dgm:prSet presAssocID="{E6D43029-EAD7-4E1A-908F-9C5491355FA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30481-0720-473E-9780-B251446382E9}" srcId="{7ED786A7-418A-4C1D-9043-A1F4BEADB6EE}" destId="{E6D43029-EAD7-4E1A-908F-9C5491355FA0}" srcOrd="1" destOrd="0" parTransId="{2C9AC0AA-68DF-4D50-A57D-57545B525717}" sibTransId="{D3802071-3912-4836-9804-D4CEAC669EA9}"/>
    <dgm:cxn modelId="{9F776B70-6B1F-43FD-90C4-A389B64DC3E9}" type="presOf" srcId="{E6D43029-EAD7-4E1A-908F-9C5491355FA0}" destId="{AA15CFA9-1674-4F7A-AE59-C52D0DC098A8}" srcOrd="0" destOrd="0" presId="urn:microsoft.com/office/officeart/2005/8/layout/hList1"/>
    <dgm:cxn modelId="{C1A44187-7217-45D0-B746-3DC7D9E8D651}" srcId="{E6D43029-EAD7-4E1A-908F-9C5491355FA0}" destId="{54564388-B23C-499B-BCF8-8CC86CBFE0C2}" srcOrd="0" destOrd="0" parTransId="{0D71A5BE-6246-4CF5-B047-068F772B2563}" sibTransId="{D17C6489-8D0C-4BD5-A27F-E21C637599D8}"/>
    <dgm:cxn modelId="{78E2030E-F0A3-49CF-9CE6-8DEF3EDE4934}" srcId="{AA653126-DA9F-4BA5-AE16-836A74EE6A95}" destId="{C62A364B-537D-46C3-B1D2-2DE2DEB79727}" srcOrd="0" destOrd="0" parTransId="{AF2F74AD-50F7-4D97-BAFD-856181380AA5}" sibTransId="{5E93D7EC-AE0C-45A9-BAE4-419DCC6946B4}"/>
    <dgm:cxn modelId="{7CEF364A-9EDF-4DA1-B04C-39D306FD3FE3}" type="presOf" srcId="{AA653126-DA9F-4BA5-AE16-836A74EE6A95}" destId="{EF69701A-34BD-46C7-BADE-AA9DF88EBEAB}" srcOrd="0" destOrd="0" presId="urn:microsoft.com/office/officeart/2005/8/layout/hList1"/>
    <dgm:cxn modelId="{66C00A8F-5E0B-48AF-8B82-EE533289771E}" type="presOf" srcId="{DF381354-FBD9-4953-BA20-4321A6112D18}" destId="{78C2A129-AAF4-403E-8F33-AF20CFCF8D2C}" srcOrd="0" destOrd="1" presId="urn:microsoft.com/office/officeart/2005/8/layout/hList1"/>
    <dgm:cxn modelId="{8DD88A22-88D1-477A-B9F7-A15BED9525FE}" type="presOf" srcId="{C62A364B-537D-46C3-B1D2-2DE2DEB79727}" destId="{78C2A129-AAF4-403E-8F33-AF20CFCF8D2C}" srcOrd="0" destOrd="0" presId="urn:microsoft.com/office/officeart/2005/8/layout/hList1"/>
    <dgm:cxn modelId="{2CA5A797-33D0-4A36-909F-5A1CFA40D330}" srcId="{7ED786A7-418A-4C1D-9043-A1F4BEADB6EE}" destId="{AA653126-DA9F-4BA5-AE16-836A74EE6A95}" srcOrd="0" destOrd="0" parTransId="{E2FA7698-B83B-4A47-B162-41899265BAC4}" sibTransId="{0CC73B93-3CF0-459C-971E-AEB187858B68}"/>
    <dgm:cxn modelId="{C70779C3-3455-486F-B990-4FC5792454C8}" type="presOf" srcId="{7ED786A7-418A-4C1D-9043-A1F4BEADB6EE}" destId="{584B0B01-136C-49A6-9BE7-CDA1D2AC2F5F}" srcOrd="0" destOrd="0" presId="urn:microsoft.com/office/officeart/2005/8/layout/hList1"/>
    <dgm:cxn modelId="{AE99391A-1787-4D56-BC25-AA07102DCA20}" srcId="{AA653126-DA9F-4BA5-AE16-836A74EE6A95}" destId="{DF381354-FBD9-4953-BA20-4321A6112D18}" srcOrd="1" destOrd="0" parTransId="{27D321E4-1F7C-444D-90AD-FEFF53C13B3C}" sibTransId="{FDC1282E-0D96-4FE2-8354-D36C54CB6099}"/>
    <dgm:cxn modelId="{29B5CDFE-1F67-4F61-883F-25BA59FFAC0A}" type="presOf" srcId="{54564388-B23C-499B-BCF8-8CC86CBFE0C2}" destId="{D6DBE14E-6E72-47CF-850B-75C801C5BDDB}" srcOrd="0" destOrd="0" presId="urn:microsoft.com/office/officeart/2005/8/layout/hList1"/>
    <dgm:cxn modelId="{52469FEE-9FC4-4543-ADB8-D4D0D7A2EADE}" type="presParOf" srcId="{584B0B01-136C-49A6-9BE7-CDA1D2AC2F5F}" destId="{2D8E1BEC-0E36-4F6F-A72D-50B7CAF28923}" srcOrd="0" destOrd="0" presId="urn:microsoft.com/office/officeart/2005/8/layout/hList1"/>
    <dgm:cxn modelId="{49240B51-B891-4159-9B0C-D11956965C26}" type="presParOf" srcId="{2D8E1BEC-0E36-4F6F-A72D-50B7CAF28923}" destId="{EF69701A-34BD-46C7-BADE-AA9DF88EBEAB}" srcOrd="0" destOrd="0" presId="urn:microsoft.com/office/officeart/2005/8/layout/hList1"/>
    <dgm:cxn modelId="{19C29950-163D-4E4E-BEE7-5B024A0D33A1}" type="presParOf" srcId="{2D8E1BEC-0E36-4F6F-A72D-50B7CAF28923}" destId="{78C2A129-AAF4-403E-8F33-AF20CFCF8D2C}" srcOrd="1" destOrd="0" presId="urn:microsoft.com/office/officeart/2005/8/layout/hList1"/>
    <dgm:cxn modelId="{7E62CA48-6A00-438E-AEF8-5E36EFBED86C}" type="presParOf" srcId="{584B0B01-136C-49A6-9BE7-CDA1D2AC2F5F}" destId="{813C5EAF-629F-427D-9F16-C57F5DB1AA93}" srcOrd="1" destOrd="0" presId="urn:microsoft.com/office/officeart/2005/8/layout/hList1"/>
    <dgm:cxn modelId="{3AB2F239-3BA8-4C89-9730-011F34FD0474}" type="presParOf" srcId="{584B0B01-136C-49A6-9BE7-CDA1D2AC2F5F}" destId="{B3019C41-5CC7-4286-89CB-2AFFB31AA6F5}" srcOrd="2" destOrd="0" presId="urn:microsoft.com/office/officeart/2005/8/layout/hList1"/>
    <dgm:cxn modelId="{62670DF6-FBF5-4FF6-AA55-D077D7C74D25}" type="presParOf" srcId="{B3019C41-5CC7-4286-89CB-2AFFB31AA6F5}" destId="{AA15CFA9-1674-4F7A-AE59-C52D0DC098A8}" srcOrd="0" destOrd="0" presId="urn:microsoft.com/office/officeart/2005/8/layout/hList1"/>
    <dgm:cxn modelId="{235824E3-9BA9-4BAF-9522-32BAEBFE5113}" type="presParOf" srcId="{B3019C41-5CC7-4286-89CB-2AFFB31AA6F5}" destId="{D6DBE14E-6E72-47CF-850B-75C801C5BD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3C75-9803-426E-82BF-47040E7F2523}">
      <dsp:nvSpPr>
        <dsp:cNvPr id="0" name=""/>
        <dsp:cNvSpPr/>
      </dsp:nvSpPr>
      <dsp:spPr>
        <a:xfrm>
          <a:off x="5905499" y="3683681"/>
          <a:ext cx="4893447" cy="42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19"/>
              </a:lnTo>
              <a:lnTo>
                <a:pt x="4893447" y="212319"/>
              </a:lnTo>
              <a:lnTo>
                <a:pt x="4893447" y="4246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0B42A-BA87-45A2-A330-4941244031BE}">
      <dsp:nvSpPr>
        <dsp:cNvPr id="0" name=""/>
        <dsp:cNvSpPr/>
      </dsp:nvSpPr>
      <dsp:spPr>
        <a:xfrm>
          <a:off x="5905499" y="3683681"/>
          <a:ext cx="2446723" cy="42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19"/>
              </a:lnTo>
              <a:lnTo>
                <a:pt x="2446723" y="212319"/>
              </a:lnTo>
              <a:lnTo>
                <a:pt x="2446723" y="4246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56AAD-0F31-4DF1-B1BF-B568443FF329}">
      <dsp:nvSpPr>
        <dsp:cNvPr id="0" name=""/>
        <dsp:cNvSpPr/>
      </dsp:nvSpPr>
      <dsp:spPr>
        <a:xfrm>
          <a:off x="5859779" y="3683681"/>
          <a:ext cx="91440" cy="424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46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C09F4-ECA9-4FFE-9EFB-AD7A167B1247}">
      <dsp:nvSpPr>
        <dsp:cNvPr id="0" name=""/>
        <dsp:cNvSpPr/>
      </dsp:nvSpPr>
      <dsp:spPr>
        <a:xfrm>
          <a:off x="3458776" y="3683681"/>
          <a:ext cx="2446723" cy="424638"/>
        </a:xfrm>
        <a:custGeom>
          <a:avLst/>
          <a:gdLst/>
          <a:ahLst/>
          <a:cxnLst/>
          <a:rect l="0" t="0" r="0" b="0"/>
          <a:pathLst>
            <a:path>
              <a:moveTo>
                <a:pt x="2446723" y="0"/>
              </a:moveTo>
              <a:lnTo>
                <a:pt x="2446723" y="212319"/>
              </a:lnTo>
              <a:lnTo>
                <a:pt x="0" y="212319"/>
              </a:lnTo>
              <a:lnTo>
                <a:pt x="0" y="4246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E1632-6931-4E20-8238-F2BB0B0DA562}">
      <dsp:nvSpPr>
        <dsp:cNvPr id="0" name=""/>
        <dsp:cNvSpPr/>
      </dsp:nvSpPr>
      <dsp:spPr>
        <a:xfrm>
          <a:off x="1012052" y="3683681"/>
          <a:ext cx="4893447" cy="424638"/>
        </a:xfrm>
        <a:custGeom>
          <a:avLst/>
          <a:gdLst/>
          <a:ahLst/>
          <a:cxnLst/>
          <a:rect l="0" t="0" r="0" b="0"/>
          <a:pathLst>
            <a:path>
              <a:moveTo>
                <a:pt x="4893447" y="0"/>
              </a:moveTo>
              <a:lnTo>
                <a:pt x="4893447" y="212319"/>
              </a:lnTo>
              <a:lnTo>
                <a:pt x="0" y="212319"/>
              </a:lnTo>
              <a:lnTo>
                <a:pt x="0" y="4246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10CBF-1026-49FA-8891-2264F8E7A081}">
      <dsp:nvSpPr>
        <dsp:cNvPr id="0" name=""/>
        <dsp:cNvSpPr/>
      </dsp:nvSpPr>
      <dsp:spPr>
        <a:xfrm>
          <a:off x="5256314" y="1738637"/>
          <a:ext cx="1298371" cy="194504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EC000-3972-4B7A-9647-5AC287848A60}">
      <dsp:nvSpPr>
        <dsp:cNvPr id="0" name=""/>
        <dsp:cNvSpPr/>
      </dsp:nvSpPr>
      <dsp:spPr>
        <a:xfrm>
          <a:off x="5256314" y="1738637"/>
          <a:ext cx="1298371" cy="194504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7993-0D4B-4319-ABDD-09A330C8CCDF}">
      <dsp:nvSpPr>
        <dsp:cNvPr id="0" name=""/>
        <dsp:cNvSpPr/>
      </dsp:nvSpPr>
      <dsp:spPr>
        <a:xfrm>
          <a:off x="4607128" y="2088745"/>
          <a:ext cx="2596742" cy="1244828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r>
            <a:rPr lang="et-EE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engagement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7128" y="2088745"/>
        <a:ext cx="2596742" cy="1244828"/>
      </dsp:txXfrm>
    </dsp:sp>
    <dsp:sp modelId="{6FE132A8-380E-4C62-80D4-D12CE2980A56}">
      <dsp:nvSpPr>
        <dsp:cNvPr id="0" name=""/>
        <dsp:cNvSpPr/>
      </dsp:nvSpPr>
      <dsp:spPr>
        <a:xfrm>
          <a:off x="506530" y="4108319"/>
          <a:ext cx="1011042" cy="10110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4FE2D0-B00F-499B-85FC-4E500A16EE41}">
      <dsp:nvSpPr>
        <dsp:cNvPr id="0" name=""/>
        <dsp:cNvSpPr/>
      </dsp:nvSpPr>
      <dsp:spPr>
        <a:xfrm>
          <a:off x="506530" y="4108319"/>
          <a:ext cx="1011042" cy="10110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0747C-8AA5-4AD2-91D2-01BF88D3A675}">
      <dsp:nvSpPr>
        <dsp:cNvPr id="0" name=""/>
        <dsp:cNvSpPr/>
      </dsp:nvSpPr>
      <dsp:spPr>
        <a:xfrm>
          <a:off x="1009" y="4290307"/>
          <a:ext cx="2022085" cy="6470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Large</a:t>
          </a:r>
          <a:r>
            <a:rPr lang="et-EE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classes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9" y="4290307"/>
        <a:ext cx="2022085" cy="647067"/>
      </dsp:txXfrm>
    </dsp:sp>
    <dsp:sp modelId="{FB27F1A8-8088-45B9-B9B2-524A839BA37C}">
      <dsp:nvSpPr>
        <dsp:cNvPr id="0" name=""/>
        <dsp:cNvSpPr/>
      </dsp:nvSpPr>
      <dsp:spPr>
        <a:xfrm>
          <a:off x="2953254" y="4108319"/>
          <a:ext cx="1011042" cy="10110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44243-AD24-4DFD-AB9E-6CB9861CE5FA}">
      <dsp:nvSpPr>
        <dsp:cNvPr id="0" name=""/>
        <dsp:cNvSpPr/>
      </dsp:nvSpPr>
      <dsp:spPr>
        <a:xfrm>
          <a:off x="2953254" y="4108319"/>
          <a:ext cx="1011042" cy="10110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C7144-508B-461D-B51E-23408F517A3E}">
      <dsp:nvSpPr>
        <dsp:cNvPr id="0" name=""/>
        <dsp:cNvSpPr/>
      </dsp:nvSpPr>
      <dsp:spPr>
        <a:xfrm>
          <a:off x="2447733" y="4290307"/>
          <a:ext cx="2022085" cy="6470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Discussions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7733" y="4290307"/>
        <a:ext cx="2022085" cy="647067"/>
      </dsp:txXfrm>
    </dsp:sp>
    <dsp:sp modelId="{031F9138-B8E5-48AE-A6D2-EF81E5CD38FA}">
      <dsp:nvSpPr>
        <dsp:cNvPr id="0" name=""/>
        <dsp:cNvSpPr/>
      </dsp:nvSpPr>
      <dsp:spPr>
        <a:xfrm>
          <a:off x="5399978" y="4108319"/>
          <a:ext cx="1011042" cy="10110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AE915-29D2-41ED-B130-E450DDAEA4E0}">
      <dsp:nvSpPr>
        <dsp:cNvPr id="0" name=""/>
        <dsp:cNvSpPr/>
      </dsp:nvSpPr>
      <dsp:spPr>
        <a:xfrm>
          <a:off x="5399978" y="4108319"/>
          <a:ext cx="1011042" cy="10110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F52E9-BF09-44C9-A9BC-538E94B8E61C}">
      <dsp:nvSpPr>
        <dsp:cNvPr id="0" name=""/>
        <dsp:cNvSpPr/>
      </dsp:nvSpPr>
      <dsp:spPr>
        <a:xfrm>
          <a:off x="4894457" y="4290307"/>
          <a:ext cx="2022085" cy="6470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Online</a:t>
          </a:r>
          <a:r>
            <a:rPr lang="et-EE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courses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4457" y="4290307"/>
        <a:ext cx="2022085" cy="647067"/>
      </dsp:txXfrm>
    </dsp:sp>
    <dsp:sp modelId="{A3ACB33A-A4A1-462C-BD2A-A9AD5865C344}">
      <dsp:nvSpPr>
        <dsp:cNvPr id="0" name=""/>
        <dsp:cNvSpPr/>
      </dsp:nvSpPr>
      <dsp:spPr>
        <a:xfrm>
          <a:off x="7846702" y="4108319"/>
          <a:ext cx="1011042" cy="10110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2B146-DA31-4558-B1B7-E9A71406FD71}">
      <dsp:nvSpPr>
        <dsp:cNvPr id="0" name=""/>
        <dsp:cNvSpPr/>
      </dsp:nvSpPr>
      <dsp:spPr>
        <a:xfrm>
          <a:off x="7846702" y="4108319"/>
          <a:ext cx="1011042" cy="10110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D1572-3A84-4965-B738-D41D586B384B}">
      <dsp:nvSpPr>
        <dsp:cNvPr id="0" name=""/>
        <dsp:cNvSpPr/>
      </dsp:nvSpPr>
      <dsp:spPr>
        <a:xfrm>
          <a:off x="7341180" y="4290307"/>
          <a:ext cx="2022085" cy="6470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1180" y="4290307"/>
        <a:ext cx="2022085" cy="647067"/>
      </dsp:txXfrm>
    </dsp:sp>
    <dsp:sp modelId="{F83304D3-AA51-4D10-9FD7-B95F391961E1}">
      <dsp:nvSpPr>
        <dsp:cNvPr id="0" name=""/>
        <dsp:cNvSpPr/>
      </dsp:nvSpPr>
      <dsp:spPr>
        <a:xfrm>
          <a:off x="10293426" y="4108319"/>
          <a:ext cx="1011042" cy="101104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56BD2-304D-4753-896E-783C7593CBF5}">
      <dsp:nvSpPr>
        <dsp:cNvPr id="0" name=""/>
        <dsp:cNvSpPr/>
      </dsp:nvSpPr>
      <dsp:spPr>
        <a:xfrm>
          <a:off x="10293426" y="4108319"/>
          <a:ext cx="1011042" cy="101104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8604A-92D5-4895-8744-D9C7ED52C246}">
      <dsp:nvSpPr>
        <dsp:cNvPr id="0" name=""/>
        <dsp:cNvSpPr/>
      </dsp:nvSpPr>
      <dsp:spPr>
        <a:xfrm>
          <a:off x="9787904" y="4290307"/>
          <a:ext cx="2022085" cy="64706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Group</a:t>
          </a:r>
          <a:r>
            <a:rPr lang="et-EE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2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7904" y="4290307"/>
        <a:ext cx="2022085" cy="647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9701A-34BD-46C7-BADE-AA9DF88EBEAB}">
      <dsp:nvSpPr>
        <dsp:cNvPr id="0" name=""/>
        <dsp:cNvSpPr/>
      </dsp:nvSpPr>
      <dsp:spPr>
        <a:xfrm>
          <a:off x="50" y="2727"/>
          <a:ext cx="4806962" cy="1814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056" tIns="256032" rIns="448056" bIns="256032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6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Challenge</a:t>
          </a:r>
          <a:endParaRPr lang="en-US" sz="6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" y="2727"/>
        <a:ext cx="4806962" cy="1814400"/>
      </dsp:txXfrm>
    </dsp:sp>
    <dsp:sp modelId="{78C2A129-AAF4-403E-8F33-AF20CFCF8D2C}">
      <dsp:nvSpPr>
        <dsp:cNvPr id="0" name=""/>
        <dsp:cNvSpPr/>
      </dsp:nvSpPr>
      <dsp:spPr>
        <a:xfrm>
          <a:off x="50" y="1817127"/>
          <a:ext cx="4806962" cy="35451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042" tIns="336042" rIns="448056" bIns="504063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6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t-EE" sz="6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6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example</a:t>
          </a:r>
          <a:endParaRPr lang="en-US" sz="6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" y="1817127"/>
        <a:ext cx="4806962" cy="3545167"/>
      </dsp:txXfrm>
    </dsp:sp>
    <dsp:sp modelId="{AA15CFA9-1674-4F7A-AE59-C52D0DC098A8}">
      <dsp:nvSpPr>
        <dsp:cNvPr id="0" name=""/>
        <dsp:cNvSpPr/>
      </dsp:nvSpPr>
      <dsp:spPr>
        <a:xfrm>
          <a:off x="5479987" y="2727"/>
          <a:ext cx="4806962" cy="18144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8056" tIns="256032" rIns="448056" bIns="256032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63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Joy</a:t>
          </a:r>
          <a:endParaRPr lang="en-US" sz="6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9987" y="2727"/>
        <a:ext cx="4806962" cy="1814400"/>
      </dsp:txXfrm>
    </dsp:sp>
    <dsp:sp modelId="{D6DBE14E-6E72-47CF-850B-75C801C5BDDB}">
      <dsp:nvSpPr>
        <dsp:cNvPr id="0" name=""/>
        <dsp:cNvSpPr/>
      </dsp:nvSpPr>
      <dsp:spPr>
        <a:xfrm>
          <a:off x="5479987" y="1817127"/>
          <a:ext cx="4806962" cy="35451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6042" tIns="336042" rIns="448056" bIns="504063" numCol="1" spcCol="1270" anchor="t" anchorCtr="0">
          <a:noAutofit/>
        </a:bodyPr>
        <a:lstStyle/>
        <a:p>
          <a:pPr marL="285750" lvl="1" indent="-285750" algn="l" defTabSz="2800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t-EE" sz="6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t-EE" sz="63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t-EE" sz="6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example</a:t>
          </a:r>
          <a:endParaRPr lang="en-US" sz="6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9987" y="1817127"/>
        <a:ext cx="4806962" cy="3545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A207198-C646-4740-8A01-B3113DE25228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FD777BB-602A-4124-BBA3-1C4AA19106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13" r:id="rId3"/>
    <p:sldLayoutId id="2147483712" r:id="rId4"/>
    <p:sldLayoutId id="2147483714" r:id="rId5"/>
    <p:sldLayoutId id="2147483703" r:id="rId6"/>
    <p:sldLayoutId id="2147483724" r:id="rId7"/>
    <p:sldLayoutId id="2147483716" r:id="rId8"/>
    <p:sldLayoutId id="2147483719" r:id="rId9"/>
    <p:sldLayoutId id="2147483720" r:id="rId10"/>
    <p:sldLayoutId id="2147483723" r:id="rId11"/>
    <p:sldLayoutId id="2147483715" r:id="rId12"/>
    <p:sldLayoutId id="2147483704" r:id="rId13"/>
    <p:sldLayoutId id="2147483705" r:id="rId14"/>
    <p:sldLayoutId id="2147483707" r:id="rId15"/>
    <p:sldLayoutId id="2147483722" r:id="rId16"/>
    <p:sldLayoutId id="2147483717" r:id="rId17"/>
    <p:sldLayoutId id="2147483725" r:id="rId18"/>
    <p:sldLayoutId id="2147483721" r:id="rId19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Engaging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r>
              <a:rPr lang="et-EE" dirty="0" smtClean="0"/>
              <a:t> – </a:t>
            </a:r>
            <a:r>
              <a:rPr lang="et-EE" dirty="0" err="1" smtClean="0"/>
              <a:t>challeng</a:t>
            </a:r>
            <a:r>
              <a:rPr lang="et-EE" dirty="0" err="1"/>
              <a:t>e</a:t>
            </a:r>
            <a:r>
              <a:rPr lang="et-EE" dirty="0" smtClean="0"/>
              <a:t> </a:t>
            </a:r>
            <a:r>
              <a:rPr lang="et-EE" dirty="0" err="1" smtClean="0"/>
              <a:t>or</a:t>
            </a:r>
            <a:r>
              <a:rPr lang="et-EE" dirty="0" smtClean="0"/>
              <a:t> </a:t>
            </a:r>
            <a:r>
              <a:rPr lang="et-EE" dirty="0" err="1" smtClean="0"/>
              <a:t>joy</a:t>
            </a:r>
            <a:r>
              <a:rPr lang="et-EE" dirty="0" smtClean="0"/>
              <a:t>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sz="3200" dirty="0" smtClean="0"/>
              <a:t>Mari Karm</a:t>
            </a:r>
          </a:p>
          <a:p>
            <a:r>
              <a:rPr lang="et-EE" sz="3200" dirty="0" err="1" smtClean="0"/>
              <a:t>University</a:t>
            </a:r>
            <a:r>
              <a:rPr lang="et-EE" sz="3200" dirty="0" smtClean="0"/>
              <a:t> of Tartu </a:t>
            </a:r>
            <a:endParaRPr lang="et-EE" sz="32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 dirty="0" err="1" smtClean="0"/>
              <a:t>Associate</a:t>
            </a:r>
            <a:r>
              <a:rPr lang="et-EE" dirty="0" smtClean="0"/>
              <a:t> Professor of </a:t>
            </a:r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 </a:t>
            </a:r>
            <a:r>
              <a:rPr lang="et-EE" dirty="0" err="1" smtClean="0"/>
              <a:t>Pedagogy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2737-CF1F-4A21-BD1A-F58BE62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29.05.2019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/>
              <a:t>Ashwin</a:t>
            </a:r>
            <a:r>
              <a:rPr lang="et-EE" dirty="0" smtClean="0"/>
              <a:t>, P. </a:t>
            </a:r>
            <a:r>
              <a:rPr lang="et-EE" i="1" dirty="0" smtClean="0"/>
              <a:t>et </a:t>
            </a:r>
            <a:r>
              <a:rPr lang="et-EE" i="1" dirty="0" err="1" smtClean="0"/>
              <a:t>al</a:t>
            </a:r>
            <a:r>
              <a:rPr lang="et-EE" i="1" dirty="0" smtClean="0"/>
              <a:t> </a:t>
            </a:r>
            <a:r>
              <a:rPr lang="et-EE" dirty="0" smtClean="0"/>
              <a:t>(2015). </a:t>
            </a:r>
            <a:r>
              <a:rPr lang="et-EE" dirty="0" err="1" smtClean="0"/>
              <a:t>Reflective</a:t>
            </a:r>
            <a:r>
              <a:rPr lang="et-EE" dirty="0" smtClean="0"/>
              <a:t> </a:t>
            </a:r>
            <a:r>
              <a:rPr lang="et-EE" dirty="0" err="1"/>
              <a:t>T</a:t>
            </a:r>
            <a:r>
              <a:rPr lang="et-EE" dirty="0" err="1" smtClean="0"/>
              <a:t>eaching</a:t>
            </a:r>
            <a:r>
              <a:rPr lang="et-EE" dirty="0" smtClean="0"/>
              <a:t> in </a:t>
            </a:r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. London: </a:t>
            </a:r>
            <a:r>
              <a:rPr lang="et-EE" dirty="0" err="1" smtClean="0"/>
              <a:t>Bloomsbury</a:t>
            </a:r>
            <a:endParaRPr lang="et-EE" dirty="0" smtClean="0"/>
          </a:p>
          <a:p>
            <a:r>
              <a:rPr lang="et-EE" dirty="0" err="1" smtClean="0"/>
              <a:t>Barkley</a:t>
            </a:r>
            <a:r>
              <a:rPr lang="et-EE" dirty="0" smtClean="0"/>
              <a:t>, E. F. (2010). </a:t>
            </a:r>
            <a:r>
              <a:rPr lang="et-EE" dirty="0" err="1" smtClean="0"/>
              <a:t>Student</a:t>
            </a:r>
            <a:r>
              <a:rPr lang="et-EE" dirty="0" smtClean="0"/>
              <a:t> </a:t>
            </a:r>
            <a:r>
              <a:rPr lang="et-EE" dirty="0" err="1" smtClean="0"/>
              <a:t>Engagement</a:t>
            </a:r>
            <a:r>
              <a:rPr lang="et-EE" dirty="0" smtClean="0"/>
              <a:t> </a:t>
            </a:r>
            <a:r>
              <a:rPr lang="et-EE" dirty="0" err="1" smtClean="0"/>
              <a:t>Techniques</a:t>
            </a:r>
            <a:r>
              <a:rPr lang="et-EE" dirty="0" smtClean="0"/>
              <a:t>. A </a:t>
            </a:r>
            <a:r>
              <a:rPr lang="et-EE" dirty="0" err="1" smtClean="0"/>
              <a:t>handbook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 </a:t>
            </a:r>
            <a:r>
              <a:rPr lang="et-EE" dirty="0" err="1" smtClean="0"/>
              <a:t>College</a:t>
            </a:r>
            <a:r>
              <a:rPr lang="et-EE" dirty="0" smtClean="0"/>
              <a:t> </a:t>
            </a:r>
            <a:r>
              <a:rPr lang="et-EE" dirty="0" err="1" smtClean="0"/>
              <a:t>Faculty</a:t>
            </a:r>
            <a:r>
              <a:rPr lang="et-EE" dirty="0" smtClean="0"/>
              <a:t>. San Francisco: </a:t>
            </a:r>
            <a:r>
              <a:rPr lang="et-EE" dirty="0" err="1" smtClean="0"/>
              <a:t>Jossey</a:t>
            </a:r>
            <a:r>
              <a:rPr lang="et-EE" dirty="0" smtClean="0"/>
              <a:t> Bass </a:t>
            </a:r>
            <a:r>
              <a:rPr lang="et-EE" dirty="0" err="1" smtClean="0"/>
              <a:t>Publishers</a:t>
            </a:r>
            <a:endParaRPr lang="et-EE" dirty="0" smtClean="0"/>
          </a:p>
          <a:p>
            <a:r>
              <a:rPr lang="et-EE" dirty="0" err="1" smtClean="0"/>
              <a:t>Bean</a:t>
            </a:r>
            <a:r>
              <a:rPr lang="et-EE" dirty="0" smtClean="0"/>
              <a:t>, J.C (2001). </a:t>
            </a:r>
            <a:r>
              <a:rPr lang="et-EE" dirty="0" err="1" smtClean="0"/>
              <a:t>Engaging</a:t>
            </a:r>
            <a:r>
              <a:rPr lang="et-EE" dirty="0" smtClean="0"/>
              <a:t> </a:t>
            </a:r>
            <a:r>
              <a:rPr lang="et-EE" dirty="0" err="1" smtClean="0"/>
              <a:t>Ideas</a:t>
            </a:r>
            <a:r>
              <a:rPr lang="et-EE" dirty="0" smtClean="0"/>
              <a:t>.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professor’s</a:t>
            </a:r>
            <a:r>
              <a:rPr lang="et-EE" dirty="0" smtClean="0"/>
              <a:t> </a:t>
            </a:r>
            <a:r>
              <a:rPr lang="et-EE" dirty="0" err="1" smtClean="0"/>
              <a:t>Guide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Integrating</a:t>
            </a:r>
            <a:r>
              <a:rPr lang="et-EE" dirty="0" smtClean="0"/>
              <a:t> </a:t>
            </a:r>
            <a:r>
              <a:rPr lang="et-EE" dirty="0" err="1" smtClean="0"/>
              <a:t>Writing</a:t>
            </a:r>
            <a:r>
              <a:rPr lang="et-EE" dirty="0" smtClean="0"/>
              <a:t>, </a:t>
            </a:r>
            <a:r>
              <a:rPr lang="et-EE" dirty="0" err="1" smtClean="0"/>
              <a:t>Critical</a:t>
            </a:r>
            <a:r>
              <a:rPr lang="et-EE" dirty="0" smtClean="0"/>
              <a:t> </a:t>
            </a:r>
            <a:r>
              <a:rPr lang="et-EE" dirty="0" err="1" smtClean="0"/>
              <a:t>Thinking</a:t>
            </a:r>
            <a:r>
              <a:rPr lang="et-EE" dirty="0" smtClean="0"/>
              <a:t> and </a:t>
            </a:r>
            <a:r>
              <a:rPr lang="et-EE" dirty="0" err="1" smtClean="0"/>
              <a:t>Active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in </a:t>
            </a:r>
            <a:r>
              <a:rPr lang="et-EE" dirty="0" err="1" smtClean="0"/>
              <a:t>tjhe</a:t>
            </a:r>
            <a:r>
              <a:rPr lang="et-EE" dirty="0" smtClean="0"/>
              <a:t> </a:t>
            </a:r>
            <a:r>
              <a:rPr lang="et-EE" dirty="0" err="1" smtClean="0"/>
              <a:t>Classroom</a:t>
            </a:r>
            <a:r>
              <a:rPr lang="et-EE" dirty="0" smtClean="0"/>
              <a:t>. San Francisco: </a:t>
            </a:r>
            <a:r>
              <a:rPr lang="et-EE" dirty="0" err="1" smtClean="0"/>
              <a:t>Jossey</a:t>
            </a:r>
            <a:r>
              <a:rPr lang="et-EE" dirty="0" smtClean="0"/>
              <a:t> Bass </a:t>
            </a:r>
            <a:r>
              <a:rPr lang="et-EE" dirty="0" err="1"/>
              <a:t>P</a:t>
            </a:r>
            <a:r>
              <a:rPr lang="et-EE" dirty="0" err="1" smtClean="0"/>
              <a:t>ublishers</a:t>
            </a:r>
            <a:endParaRPr lang="et-EE" dirty="0"/>
          </a:p>
          <a:p>
            <a:r>
              <a:rPr lang="et-EE" dirty="0" err="1" smtClean="0"/>
              <a:t>Trowler</a:t>
            </a:r>
            <a:r>
              <a:rPr lang="et-EE" dirty="0" smtClean="0"/>
              <a:t>, V. (2010). </a:t>
            </a:r>
            <a:r>
              <a:rPr lang="et-EE" dirty="0" err="1" smtClean="0"/>
              <a:t>Student</a:t>
            </a:r>
            <a:r>
              <a:rPr lang="et-EE" dirty="0" smtClean="0"/>
              <a:t> </a:t>
            </a:r>
            <a:r>
              <a:rPr lang="et-EE" dirty="0" err="1" smtClean="0"/>
              <a:t>Engagement</a:t>
            </a:r>
            <a:r>
              <a:rPr lang="et-EE" dirty="0" smtClean="0"/>
              <a:t> </a:t>
            </a:r>
            <a:r>
              <a:rPr lang="et-EE" dirty="0" err="1" smtClean="0"/>
              <a:t>Literature</a:t>
            </a:r>
            <a:r>
              <a:rPr lang="et-EE" dirty="0" smtClean="0"/>
              <a:t> </a:t>
            </a:r>
            <a:r>
              <a:rPr lang="et-EE" dirty="0" err="1" smtClean="0"/>
              <a:t>Review</a:t>
            </a:r>
            <a:r>
              <a:rPr lang="et-EE" dirty="0" smtClean="0"/>
              <a:t>. York: </a:t>
            </a:r>
            <a:r>
              <a:rPr lang="et-EE" dirty="0" err="1" smtClean="0"/>
              <a:t>Higher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 </a:t>
            </a:r>
            <a:r>
              <a:rPr lang="et-EE" dirty="0" err="1" smtClean="0"/>
              <a:t>Academy</a:t>
            </a:r>
            <a:endParaRPr lang="et-EE" dirty="0" smtClean="0"/>
          </a:p>
          <a:p>
            <a:endParaRPr lang="et-E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mari.karm@ut.ee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6839253"/>
              </p:ext>
            </p:extLst>
          </p:nvPr>
        </p:nvGraphicFramePr>
        <p:xfrm>
          <a:off x="228600" y="0"/>
          <a:ext cx="1181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7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/>
              <a:t>Active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means</a:t>
            </a:r>
            <a:r>
              <a:rPr lang="et-EE" dirty="0" smtClean="0"/>
              <a:t>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i="1" dirty="0" err="1" smtClean="0"/>
              <a:t>the</a:t>
            </a:r>
            <a:r>
              <a:rPr lang="et-EE" i="1" dirty="0" smtClean="0"/>
              <a:t> mind </a:t>
            </a:r>
            <a:r>
              <a:rPr lang="et-EE" dirty="0" err="1" smtClean="0"/>
              <a:t>is</a:t>
            </a:r>
            <a:r>
              <a:rPr lang="et-EE" dirty="0" smtClean="0"/>
              <a:t> </a:t>
            </a:r>
            <a:r>
              <a:rPr lang="et-EE" dirty="0" err="1" smtClean="0"/>
              <a:t>actively</a:t>
            </a:r>
            <a:r>
              <a:rPr lang="et-EE" dirty="0" smtClean="0"/>
              <a:t> </a:t>
            </a:r>
            <a:r>
              <a:rPr lang="et-EE" dirty="0" err="1" smtClean="0"/>
              <a:t>engaged</a:t>
            </a:r>
            <a:r>
              <a:rPr lang="et-EE" dirty="0" smtClean="0"/>
              <a:t>. </a:t>
            </a:r>
            <a:r>
              <a:rPr lang="et-EE" dirty="0" err="1" smtClean="0"/>
              <a:t>Its</a:t>
            </a:r>
            <a:r>
              <a:rPr lang="et-EE" dirty="0" smtClean="0"/>
              <a:t> </a:t>
            </a:r>
            <a:r>
              <a:rPr lang="et-EE" dirty="0" err="1" smtClean="0"/>
              <a:t>defining</a:t>
            </a:r>
            <a:r>
              <a:rPr lang="et-EE" dirty="0" smtClean="0"/>
              <a:t> </a:t>
            </a:r>
            <a:r>
              <a:rPr lang="et-EE" dirty="0" err="1" smtClean="0"/>
              <a:t>characteristics</a:t>
            </a:r>
            <a:r>
              <a:rPr lang="et-EE" dirty="0" smtClean="0"/>
              <a:t> are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r>
              <a:rPr lang="et-EE" dirty="0" smtClean="0"/>
              <a:t> are </a:t>
            </a:r>
            <a:r>
              <a:rPr lang="et-EE" dirty="0" err="1" smtClean="0"/>
              <a:t>dynamic</a:t>
            </a:r>
            <a:r>
              <a:rPr lang="et-EE" dirty="0" smtClean="0"/>
              <a:t> </a:t>
            </a:r>
            <a:r>
              <a:rPr lang="et-EE" dirty="0" err="1" smtClean="0"/>
              <a:t>participants</a:t>
            </a:r>
            <a:r>
              <a:rPr lang="et-EE" dirty="0" smtClean="0"/>
              <a:t> in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and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they</a:t>
            </a:r>
            <a:r>
              <a:rPr lang="et-EE" dirty="0" smtClean="0"/>
              <a:t> are </a:t>
            </a:r>
            <a:r>
              <a:rPr lang="et-EE" dirty="0" err="1" smtClean="0"/>
              <a:t>reflecting</a:t>
            </a:r>
            <a:r>
              <a:rPr lang="et-EE" dirty="0" smtClean="0"/>
              <a:t> on and </a:t>
            </a:r>
            <a:r>
              <a:rPr lang="et-EE" dirty="0" err="1" smtClean="0"/>
              <a:t>monitoring</a:t>
            </a:r>
            <a:r>
              <a:rPr lang="et-EE" dirty="0" smtClean="0"/>
              <a:t> </a:t>
            </a:r>
            <a:r>
              <a:rPr lang="et-EE" dirty="0" err="1" smtClean="0"/>
              <a:t>both</a:t>
            </a:r>
            <a:r>
              <a:rPr lang="et-EE" dirty="0" smtClean="0"/>
              <a:t> on </a:t>
            </a:r>
            <a:r>
              <a:rPr lang="et-EE" dirty="0" err="1" smtClean="0"/>
              <a:t>nthe</a:t>
            </a:r>
            <a:r>
              <a:rPr lang="et-EE" dirty="0" smtClean="0"/>
              <a:t> </a:t>
            </a:r>
            <a:r>
              <a:rPr lang="et-EE" dirty="0" err="1" smtClean="0"/>
              <a:t>processes</a:t>
            </a:r>
            <a:r>
              <a:rPr lang="et-EE" dirty="0" smtClean="0"/>
              <a:t> and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results</a:t>
            </a:r>
            <a:r>
              <a:rPr lang="et-EE" dirty="0" smtClean="0"/>
              <a:t> of </a:t>
            </a:r>
            <a:r>
              <a:rPr lang="et-EE" dirty="0" err="1" smtClean="0"/>
              <a:t>their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. </a:t>
            </a:r>
          </a:p>
          <a:p>
            <a:endParaRPr lang="et-EE" dirty="0"/>
          </a:p>
          <a:p>
            <a:r>
              <a:rPr lang="et-EE" dirty="0" err="1" smtClean="0"/>
              <a:t>An</a:t>
            </a:r>
            <a:r>
              <a:rPr lang="et-EE" dirty="0" smtClean="0"/>
              <a:t> </a:t>
            </a:r>
            <a:r>
              <a:rPr lang="et-EE" dirty="0" err="1" smtClean="0"/>
              <a:t>engaged</a:t>
            </a:r>
            <a:r>
              <a:rPr lang="et-EE" dirty="0" smtClean="0"/>
              <a:t> </a:t>
            </a:r>
            <a:r>
              <a:rPr lang="et-EE" dirty="0" err="1" smtClean="0"/>
              <a:t>student</a:t>
            </a:r>
            <a:r>
              <a:rPr lang="et-EE" dirty="0" smtClean="0"/>
              <a:t> </a:t>
            </a:r>
            <a:r>
              <a:rPr lang="et-EE" dirty="0" err="1" smtClean="0"/>
              <a:t>actively</a:t>
            </a:r>
            <a:r>
              <a:rPr lang="et-EE" dirty="0" smtClean="0"/>
              <a:t> </a:t>
            </a:r>
            <a:r>
              <a:rPr lang="et-EE" dirty="0" err="1" smtClean="0"/>
              <a:t>examines</a:t>
            </a:r>
            <a:r>
              <a:rPr lang="et-EE" dirty="0" smtClean="0"/>
              <a:t>, </a:t>
            </a:r>
            <a:r>
              <a:rPr lang="et-EE" dirty="0" err="1" smtClean="0"/>
              <a:t>questions</a:t>
            </a:r>
            <a:r>
              <a:rPr lang="et-EE" dirty="0" smtClean="0"/>
              <a:t> and </a:t>
            </a:r>
            <a:r>
              <a:rPr lang="et-EE" dirty="0" err="1" smtClean="0"/>
              <a:t>relates</a:t>
            </a:r>
            <a:r>
              <a:rPr lang="et-EE" dirty="0" smtClean="0"/>
              <a:t> </a:t>
            </a:r>
            <a:r>
              <a:rPr lang="et-EE" dirty="0" err="1" smtClean="0"/>
              <a:t>new</a:t>
            </a:r>
            <a:r>
              <a:rPr lang="et-EE" dirty="0" smtClean="0"/>
              <a:t> </a:t>
            </a:r>
            <a:r>
              <a:rPr lang="et-EE" dirty="0" err="1" smtClean="0"/>
              <a:t>ideas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old</a:t>
            </a:r>
            <a:r>
              <a:rPr lang="et-EE" dirty="0" smtClean="0"/>
              <a:t>, </a:t>
            </a:r>
            <a:r>
              <a:rPr lang="et-EE" dirty="0" err="1" smtClean="0"/>
              <a:t>thereby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kind</a:t>
            </a:r>
            <a:r>
              <a:rPr lang="et-EE" dirty="0" smtClean="0"/>
              <a:t> of </a:t>
            </a:r>
            <a:r>
              <a:rPr lang="et-EE" dirty="0" err="1" smtClean="0"/>
              <a:t>deep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lasts</a:t>
            </a:r>
            <a:r>
              <a:rPr lang="et-EE" dirty="0" smtClean="0"/>
              <a:t>. </a:t>
            </a:r>
          </a:p>
          <a:p>
            <a:endParaRPr lang="et-EE" dirty="0"/>
          </a:p>
          <a:p>
            <a:pPr lvl="1" algn="r"/>
            <a:endParaRPr lang="et-EE" dirty="0" smtClean="0"/>
          </a:p>
          <a:p>
            <a:pPr lvl="1" algn="r"/>
            <a:r>
              <a:rPr lang="et-EE" dirty="0" smtClean="0"/>
              <a:t>(</a:t>
            </a:r>
            <a:r>
              <a:rPr lang="et-EE" dirty="0" err="1" smtClean="0"/>
              <a:t>Barkley</a:t>
            </a:r>
            <a:r>
              <a:rPr lang="et-EE" dirty="0" smtClean="0"/>
              <a:t>, 2010: 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9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professional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t-EE" dirty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mark on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mark on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stopped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smtClean="0">
                <a:cs typeface="Arial" panose="020B0604020202020204" pitchFamily="34" charset="0"/>
              </a:rPr>
              <a:t>in </a:t>
            </a:r>
            <a:r>
              <a:rPr lang="et-EE" dirty="0" err="1" smtClean="0">
                <a:cs typeface="Arial" panose="020B0604020202020204" pitchFamily="34" charset="0"/>
              </a:rPr>
              <a:t>pairs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t-E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endParaRPr lang="et-E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32C066-EC07-400A-AC1A-310678E5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Study</a:t>
            </a:r>
            <a:r>
              <a:rPr lang="et-EE" dirty="0" smtClean="0"/>
              <a:t> </a:t>
            </a:r>
            <a:r>
              <a:rPr lang="et-EE" dirty="0"/>
              <a:t>on </a:t>
            </a:r>
            <a:r>
              <a:rPr lang="et-EE" dirty="0" err="1"/>
              <a:t>novice</a:t>
            </a:r>
            <a:r>
              <a:rPr lang="et-EE" dirty="0"/>
              <a:t> </a:t>
            </a:r>
            <a:r>
              <a:rPr lang="et-EE" dirty="0" err="1"/>
              <a:t>university</a:t>
            </a:r>
            <a:r>
              <a:rPr lang="et-EE" dirty="0"/>
              <a:t> </a:t>
            </a:r>
            <a:r>
              <a:rPr lang="et-EE" dirty="0" err="1"/>
              <a:t>teachers</a:t>
            </a:r>
            <a:r>
              <a:rPr lang="et-EE" dirty="0"/>
              <a:t>’ </a:t>
            </a:r>
            <a:r>
              <a:rPr lang="et-EE" dirty="0" err="1" smtClean="0"/>
              <a:t>teaching</a:t>
            </a:r>
            <a:r>
              <a:rPr lang="et-EE" dirty="0" smtClean="0"/>
              <a:t> </a:t>
            </a:r>
            <a:r>
              <a:rPr lang="et-EE" dirty="0" err="1" smtClean="0"/>
              <a:t>concepts</a:t>
            </a:r>
            <a:r>
              <a:rPr lang="et-EE" dirty="0" smtClean="0"/>
              <a:t> and </a:t>
            </a:r>
            <a:r>
              <a:rPr lang="et-EE" dirty="0" err="1" smtClean="0"/>
              <a:t>teaching</a:t>
            </a:r>
            <a:r>
              <a:rPr lang="et-EE" dirty="0" smtClean="0"/>
              <a:t> </a:t>
            </a:r>
            <a:r>
              <a:rPr lang="et-EE" dirty="0" err="1" smtClean="0"/>
              <a:t>practices</a:t>
            </a:r>
            <a:r>
              <a:rPr lang="et-EE" dirty="0" smtClean="0"/>
              <a:t> </a:t>
            </a:r>
            <a:r>
              <a:rPr lang="et-EE" dirty="0"/>
              <a:t/>
            </a:r>
            <a:br>
              <a:rPr lang="et-EE" dirty="0"/>
            </a:b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B8F5B5-61CA-4A2B-8B35-F4E5F0CB30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10972800" cy="4495800"/>
          </a:xfrm>
        </p:spPr>
        <p:txBody>
          <a:bodyPr/>
          <a:lstStyle/>
          <a:p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a</a:t>
            </a:r>
            <a:r>
              <a:rPr lang="en-US" dirty="0" smtClean="0"/>
              <a:t> </a:t>
            </a:r>
            <a:r>
              <a:rPr lang="en-US" dirty="0"/>
              <a:t>qualitative, </a:t>
            </a:r>
            <a:r>
              <a:rPr lang="en-US" dirty="0" smtClean="0"/>
              <a:t>longitudinal</a:t>
            </a:r>
            <a:r>
              <a:rPr lang="et-EE" dirty="0" smtClean="0"/>
              <a:t> </a:t>
            </a:r>
            <a:r>
              <a:rPr lang="et-EE" dirty="0" err="1" smtClean="0"/>
              <a:t>study</a:t>
            </a:r>
            <a:r>
              <a:rPr lang="en-US" dirty="0" smtClean="0"/>
              <a:t> </a:t>
            </a: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two semi-structure</a:t>
            </a:r>
            <a:r>
              <a:rPr lang="et-EE" dirty="0" smtClean="0"/>
              <a:t>d</a:t>
            </a:r>
            <a:r>
              <a:rPr lang="en-US" dirty="0" smtClean="0"/>
              <a:t> interviews</a:t>
            </a:r>
            <a:endParaRPr lang="et-E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t</a:t>
            </a:r>
            <a:r>
              <a:rPr lang="en-US" dirty="0" smtClean="0"/>
              <a:t>he </a:t>
            </a:r>
            <a:r>
              <a:rPr lang="en-US" dirty="0"/>
              <a:t>first interview </a:t>
            </a:r>
            <a:r>
              <a:rPr lang="et-EE" dirty="0" smtClean="0"/>
              <a:t>- </a:t>
            </a:r>
            <a:r>
              <a:rPr lang="en-US" dirty="0" smtClean="0"/>
              <a:t> </a:t>
            </a:r>
            <a:r>
              <a:rPr lang="en-US" dirty="0"/>
              <a:t>in the beginning of university teachers’ teaching career </a:t>
            </a:r>
            <a:r>
              <a:rPr lang="et-EE" dirty="0" smtClean="0"/>
              <a:t>(</a:t>
            </a:r>
            <a:r>
              <a:rPr lang="et-EE" dirty="0" err="1" smtClean="0"/>
              <a:t>about</a:t>
            </a:r>
            <a:r>
              <a:rPr lang="et-EE" dirty="0" smtClean="0"/>
              <a:t> </a:t>
            </a:r>
            <a:r>
              <a:rPr lang="et-EE" dirty="0" err="1" smtClean="0"/>
              <a:t>three</a:t>
            </a:r>
            <a:r>
              <a:rPr lang="et-EE" dirty="0" smtClean="0"/>
              <a:t> </a:t>
            </a:r>
            <a:r>
              <a:rPr lang="et-EE" dirty="0" err="1" smtClean="0"/>
              <a:t>years</a:t>
            </a:r>
            <a:r>
              <a:rPr lang="et-EE" dirty="0" smtClean="0"/>
              <a:t> of </a:t>
            </a:r>
            <a:r>
              <a:rPr lang="et-EE" dirty="0" err="1" smtClean="0"/>
              <a:t>teaching</a:t>
            </a:r>
            <a:r>
              <a:rPr lang="et-EE" dirty="0" smtClean="0"/>
              <a:t> </a:t>
            </a:r>
            <a:r>
              <a:rPr lang="et-EE" dirty="0" err="1" smtClean="0"/>
              <a:t>experience</a:t>
            </a:r>
            <a:r>
              <a:rPr lang="et-EE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second interview </a:t>
            </a:r>
            <a:r>
              <a:rPr lang="et-EE" dirty="0" smtClean="0"/>
              <a:t>- </a:t>
            </a:r>
            <a:r>
              <a:rPr lang="en-US" dirty="0" smtClean="0"/>
              <a:t>3 </a:t>
            </a:r>
            <a:r>
              <a:rPr lang="en-US" dirty="0"/>
              <a:t>years later. </a:t>
            </a:r>
            <a:endParaRPr lang="et-EE" dirty="0" smtClean="0"/>
          </a:p>
          <a:p>
            <a:endParaRPr lang="et-EE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703F-3463-4EC7-855E-5D8B596F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09977432"/>
              </p:ext>
            </p:extLst>
          </p:nvPr>
        </p:nvGraphicFramePr>
        <p:xfrm>
          <a:off x="952500" y="1013188"/>
          <a:ext cx="10287000" cy="5365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3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err="1" smtClean="0"/>
              <a:t>How</a:t>
            </a:r>
            <a:r>
              <a:rPr lang="et-EE" dirty="0" smtClean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turn</a:t>
            </a:r>
            <a:r>
              <a:rPr lang="et-EE" dirty="0"/>
              <a:t> </a:t>
            </a:r>
            <a:r>
              <a:rPr lang="et-EE" dirty="0" err="1" smtClean="0"/>
              <a:t>some</a:t>
            </a:r>
            <a:r>
              <a:rPr lang="et-EE" dirty="0" smtClean="0"/>
              <a:t> </a:t>
            </a:r>
            <a:r>
              <a:rPr lang="et-EE" dirty="0" err="1"/>
              <a:t>challenges</a:t>
            </a:r>
            <a:r>
              <a:rPr lang="et-EE" dirty="0"/>
              <a:t> </a:t>
            </a:r>
            <a:r>
              <a:rPr lang="et-EE" dirty="0" err="1"/>
              <a:t>into</a:t>
            </a:r>
            <a:r>
              <a:rPr lang="et-EE" dirty="0"/>
              <a:t> </a:t>
            </a:r>
            <a:r>
              <a:rPr lang="et-EE" dirty="0" err="1"/>
              <a:t>positive</a:t>
            </a:r>
            <a:r>
              <a:rPr lang="et-EE" dirty="0"/>
              <a:t> </a:t>
            </a:r>
            <a:r>
              <a:rPr lang="et-EE" dirty="0" err="1" smtClean="0"/>
              <a:t>experiences</a:t>
            </a:r>
            <a:r>
              <a:rPr lang="et-EE" dirty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691548"/>
            <a:ext cx="10972800" cy="4953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Share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objectives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endParaRPr lang="et-EE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Pay</a:t>
            </a:r>
            <a:r>
              <a:rPr lang="et-EE" dirty="0" smtClean="0"/>
              <a:t> </a:t>
            </a:r>
            <a:r>
              <a:rPr lang="et-EE" dirty="0" err="1" smtClean="0"/>
              <a:t>attention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course</a:t>
            </a:r>
            <a:r>
              <a:rPr lang="et-EE" dirty="0" smtClean="0"/>
              <a:t> </a:t>
            </a:r>
            <a:r>
              <a:rPr lang="et-EE" dirty="0" err="1" smtClean="0"/>
              <a:t>structure</a:t>
            </a:r>
            <a:r>
              <a:rPr lang="et-EE" dirty="0" smtClean="0"/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Teach</a:t>
            </a:r>
            <a:r>
              <a:rPr lang="et-EE" dirty="0" smtClean="0"/>
              <a:t> </a:t>
            </a:r>
            <a:r>
              <a:rPr lang="et-EE" dirty="0" err="1" smtClean="0"/>
              <a:t>study</a:t>
            </a:r>
            <a:r>
              <a:rPr lang="et-EE" dirty="0" smtClean="0"/>
              <a:t> </a:t>
            </a:r>
            <a:r>
              <a:rPr lang="et-EE" dirty="0" err="1" smtClean="0"/>
              <a:t>skills</a:t>
            </a:r>
            <a:r>
              <a:rPr lang="et-EE" dirty="0" smtClean="0"/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Give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r>
              <a:rPr lang="et-EE" dirty="0" smtClean="0"/>
              <a:t> </a:t>
            </a:r>
            <a:r>
              <a:rPr lang="et-EE" dirty="0" err="1" smtClean="0"/>
              <a:t>choice</a:t>
            </a:r>
            <a:r>
              <a:rPr lang="et-EE" dirty="0" smtClean="0"/>
              <a:t> (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materials</a:t>
            </a:r>
            <a:r>
              <a:rPr lang="et-EE" dirty="0" smtClean="0"/>
              <a:t>,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smtClean="0"/>
              <a:t>activities)</a:t>
            </a:r>
            <a:endParaRPr lang="et-EE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Make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visible</a:t>
            </a:r>
            <a:r>
              <a:rPr lang="et-EE" dirty="0" smtClean="0"/>
              <a:t> (</a:t>
            </a:r>
            <a:r>
              <a:rPr lang="et-EE" dirty="0" err="1" smtClean="0"/>
              <a:t>graphic</a:t>
            </a:r>
            <a:r>
              <a:rPr lang="et-EE" dirty="0" smtClean="0"/>
              <a:t> </a:t>
            </a:r>
            <a:r>
              <a:rPr lang="et-EE" dirty="0" err="1" smtClean="0"/>
              <a:t>organizers</a:t>
            </a:r>
            <a:r>
              <a:rPr lang="et-EE" dirty="0" smtClean="0"/>
              <a:t>, </a:t>
            </a:r>
            <a:r>
              <a:rPr lang="et-EE" dirty="0" err="1" smtClean="0"/>
              <a:t>CATs</a:t>
            </a:r>
            <a:r>
              <a:rPr lang="et-EE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Build</a:t>
            </a:r>
            <a:r>
              <a:rPr lang="et-EE" dirty="0" smtClean="0"/>
              <a:t> a </a:t>
            </a:r>
            <a:r>
              <a:rPr lang="et-EE" dirty="0" err="1" smtClean="0"/>
              <a:t>sense</a:t>
            </a:r>
            <a:r>
              <a:rPr lang="et-EE" dirty="0" smtClean="0"/>
              <a:t> of </a:t>
            </a:r>
            <a:r>
              <a:rPr lang="et-EE" dirty="0" err="1" smtClean="0"/>
              <a:t>community</a:t>
            </a:r>
            <a:r>
              <a:rPr lang="et-EE" dirty="0" smtClean="0"/>
              <a:t> in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class</a:t>
            </a:r>
            <a:endParaRPr lang="et-EE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Expect</a:t>
            </a:r>
            <a:r>
              <a:rPr lang="et-EE" dirty="0" smtClean="0"/>
              <a:t> </a:t>
            </a:r>
            <a:r>
              <a:rPr lang="et-EE" dirty="0" err="1" smtClean="0"/>
              <a:t>engagement</a:t>
            </a:r>
            <a:endParaRPr lang="et-EE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Organize</a:t>
            </a:r>
            <a:r>
              <a:rPr lang="et-EE" dirty="0" smtClean="0"/>
              <a:t> a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community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your</a:t>
            </a:r>
            <a:r>
              <a:rPr lang="et-EE" dirty="0" smtClean="0"/>
              <a:t> </a:t>
            </a:r>
            <a:r>
              <a:rPr lang="et-EE" dirty="0" err="1" smtClean="0"/>
              <a:t>colleagues</a:t>
            </a:r>
            <a:endParaRPr lang="et-EE" dirty="0" smtClean="0"/>
          </a:p>
          <a:p>
            <a:pPr>
              <a:spcAft>
                <a:spcPts val="600"/>
              </a:spcAft>
            </a:pPr>
            <a:endParaRPr lang="et-E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0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0999"/>
            <a:ext cx="10972800" cy="959577"/>
          </a:xfrm>
        </p:spPr>
        <p:txBody>
          <a:bodyPr/>
          <a:lstStyle/>
          <a:p>
            <a:r>
              <a:rPr lang="et-EE" dirty="0" err="1"/>
              <a:t>E</a:t>
            </a:r>
            <a:r>
              <a:rPr lang="et-EE" dirty="0" err="1" smtClean="0"/>
              <a:t>ngagement</a:t>
            </a:r>
            <a:r>
              <a:rPr lang="et-EE" dirty="0" smtClean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been</a:t>
            </a:r>
            <a:r>
              <a:rPr lang="et-EE" dirty="0"/>
              <a:t> </a:t>
            </a:r>
            <a:r>
              <a:rPr lang="et-EE" dirty="0" err="1"/>
              <a:t>found</a:t>
            </a:r>
            <a:r>
              <a:rPr lang="et-EE" dirty="0"/>
              <a:t> </a:t>
            </a:r>
            <a:r>
              <a:rPr lang="et-EE" dirty="0" err="1"/>
              <a:t>positively</a:t>
            </a:r>
            <a:r>
              <a:rPr lang="et-EE" dirty="0"/>
              <a:t> </a:t>
            </a:r>
            <a:r>
              <a:rPr lang="et-EE" dirty="0" err="1"/>
              <a:t>associated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following</a:t>
            </a:r>
            <a:r>
              <a:rPr lang="et-EE" dirty="0"/>
              <a:t> </a:t>
            </a:r>
            <a:r>
              <a:rPr lang="et-EE" dirty="0" err="1" smtClean="0"/>
              <a:t>outomes</a:t>
            </a:r>
            <a:r>
              <a:rPr lang="et-EE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47800"/>
            <a:ext cx="10972800" cy="47244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Students</a:t>
            </a:r>
            <a:r>
              <a:rPr lang="et-EE" dirty="0"/>
              <a:t>’ </a:t>
            </a:r>
            <a:r>
              <a:rPr lang="et-EE" dirty="0" err="1"/>
              <a:t>general</a:t>
            </a:r>
            <a:r>
              <a:rPr lang="et-EE" dirty="0"/>
              <a:t> </a:t>
            </a:r>
            <a:r>
              <a:rPr lang="et-EE" dirty="0" err="1"/>
              <a:t>abilities</a:t>
            </a:r>
            <a:r>
              <a:rPr lang="et-EE" dirty="0"/>
              <a:t> and </a:t>
            </a:r>
            <a:r>
              <a:rPr lang="et-EE" dirty="0" err="1"/>
              <a:t>critical</a:t>
            </a:r>
            <a:r>
              <a:rPr lang="et-EE" dirty="0"/>
              <a:t> </a:t>
            </a:r>
            <a:r>
              <a:rPr lang="et-EE" dirty="0" err="1"/>
              <a:t>thinking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/>
              <a:t>Students</a:t>
            </a:r>
            <a:r>
              <a:rPr lang="et-EE" dirty="0"/>
              <a:t>’ </a:t>
            </a:r>
            <a:r>
              <a:rPr lang="et-EE" dirty="0" err="1"/>
              <a:t>level</a:t>
            </a:r>
            <a:r>
              <a:rPr lang="et-EE" dirty="0"/>
              <a:t> of </a:t>
            </a:r>
            <a:r>
              <a:rPr lang="et-EE" dirty="0" err="1"/>
              <a:t>cognitive</a:t>
            </a:r>
            <a:r>
              <a:rPr lang="et-EE" dirty="0"/>
              <a:t> </a:t>
            </a:r>
            <a:r>
              <a:rPr lang="et-EE" dirty="0" err="1"/>
              <a:t>development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/>
              <a:t>Students</a:t>
            </a:r>
            <a:r>
              <a:rPr lang="et-EE" dirty="0"/>
              <a:t>’ </a:t>
            </a:r>
            <a:r>
              <a:rPr lang="et-EE" dirty="0" err="1"/>
              <a:t>self-esteem</a:t>
            </a:r>
            <a:r>
              <a:rPr lang="et-EE" dirty="0"/>
              <a:t> and </a:t>
            </a:r>
            <a:r>
              <a:rPr lang="et-EE" dirty="0" err="1"/>
              <a:t>identity</a:t>
            </a:r>
            <a:r>
              <a:rPr lang="et-EE" dirty="0"/>
              <a:t> </a:t>
            </a:r>
            <a:r>
              <a:rPr lang="et-EE" dirty="0" err="1"/>
              <a:t>formation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/>
              <a:t>Students</a:t>
            </a:r>
            <a:r>
              <a:rPr lang="et-EE" dirty="0"/>
              <a:t>’ </a:t>
            </a:r>
            <a:r>
              <a:rPr lang="et-EE" dirty="0" err="1"/>
              <a:t>moral</a:t>
            </a:r>
            <a:r>
              <a:rPr lang="et-EE" dirty="0"/>
              <a:t> and </a:t>
            </a:r>
            <a:r>
              <a:rPr lang="et-EE" dirty="0" err="1"/>
              <a:t>ethical</a:t>
            </a:r>
            <a:r>
              <a:rPr lang="et-EE" dirty="0"/>
              <a:t> </a:t>
            </a:r>
            <a:r>
              <a:rPr lang="et-EE" dirty="0" err="1" smtClean="0"/>
              <a:t>development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/>
              <a:t>Students</a:t>
            </a:r>
            <a:r>
              <a:rPr lang="et-EE" dirty="0"/>
              <a:t>’ </a:t>
            </a:r>
            <a:r>
              <a:rPr lang="et-EE" dirty="0" err="1"/>
              <a:t>level</a:t>
            </a:r>
            <a:r>
              <a:rPr lang="et-EE" dirty="0"/>
              <a:t> of </a:t>
            </a:r>
            <a:r>
              <a:rPr lang="et-EE" dirty="0" err="1"/>
              <a:t>satisfaction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their</a:t>
            </a:r>
            <a:r>
              <a:rPr lang="et-EE" dirty="0"/>
              <a:t> </a:t>
            </a:r>
            <a:r>
              <a:rPr lang="et-EE" dirty="0" err="1"/>
              <a:t>course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 smtClean="0"/>
              <a:t>Students</a:t>
            </a:r>
            <a:r>
              <a:rPr lang="et-EE" dirty="0"/>
              <a:t>’ </a:t>
            </a:r>
            <a:r>
              <a:rPr lang="et-EE" dirty="0" err="1"/>
              <a:t>academic</a:t>
            </a:r>
            <a:r>
              <a:rPr lang="et-EE" dirty="0"/>
              <a:t> </a:t>
            </a:r>
            <a:r>
              <a:rPr lang="et-EE" dirty="0" err="1"/>
              <a:t>performance</a:t>
            </a:r>
            <a:endParaRPr lang="en-US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dirty="0" err="1"/>
              <a:t>Students</a:t>
            </a:r>
            <a:r>
              <a:rPr lang="et-EE" dirty="0"/>
              <a:t>’ </a:t>
            </a:r>
            <a:r>
              <a:rPr lang="et-EE" dirty="0" err="1"/>
              <a:t>practice</a:t>
            </a:r>
            <a:r>
              <a:rPr lang="et-EE" dirty="0"/>
              <a:t> </a:t>
            </a:r>
            <a:r>
              <a:rPr lang="et-EE" dirty="0" err="1"/>
              <a:t>competencies</a:t>
            </a:r>
            <a:r>
              <a:rPr lang="et-EE" dirty="0"/>
              <a:t> and </a:t>
            </a:r>
            <a:r>
              <a:rPr lang="et-EE" dirty="0" err="1"/>
              <a:t>transferable</a:t>
            </a:r>
            <a:r>
              <a:rPr lang="et-EE" dirty="0"/>
              <a:t> </a:t>
            </a:r>
            <a:r>
              <a:rPr lang="et-EE" dirty="0" err="1" smtClean="0"/>
              <a:t>skills</a:t>
            </a:r>
            <a:endParaRPr lang="et-EE" dirty="0" smtClean="0"/>
          </a:p>
          <a:p>
            <a:pPr lvl="1" algn="r"/>
            <a:r>
              <a:rPr lang="et-EE" dirty="0" smtClean="0"/>
              <a:t>(</a:t>
            </a:r>
            <a:r>
              <a:rPr lang="et-EE" dirty="0" err="1"/>
              <a:t>Trowler</a:t>
            </a:r>
            <a:r>
              <a:rPr lang="et-EE" dirty="0"/>
              <a:t>, 2010)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42307"/>
      </p:ext>
    </p:extLst>
  </p:cSld>
  <p:clrMapOvr>
    <a:masterClrMapping/>
  </p:clrMapOvr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2019">
      <a:majorFont>
        <a:latin typeface="Rubik Bold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412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Rubik</vt:lpstr>
      <vt:lpstr>Rubik Bold</vt:lpstr>
      <vt:lpstr>UT_2019 Theme</vt:lpstr>
      <vt:lpstr>Engaging students – challenge or joy?</vt:lpstr>
      <vt:lpstr>PowerPoint Presentation</vt:lpstr>
      <vt:lpstr>PowerPoint Presentation</vt:lpstr>
      <vt:lpstr>PowerPoint Presentation</vt:lpstr>
      <vt:lpstr>PowerPoint Presentation</vt:lpstr>
      <vt:lpstr> Study on novice university teachers’ teaching concepts and teaching practices  </vt:lpstr>
      <vt:lpstr>PowerPoint Presentation</vt:lpstr>
      <vt:lpstr> How to turn some challenges into positive experiences? </vt:lpstr>
      <vt:lpstr>Engagement has been found positively associated with following outomes: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Mari Karm</cp:lastModifiedBy>
  <cp:revision>56</cp:revision>
  <dcterms:created xsi:type="dcterms:W3CDTF">2018-12-27T16:27:33Z</dcterms:created>
  <dcterms:modified xsi:type="dcterms:W3CDTF">2019-05-29T05:38:01Z</dcterms:modified>
</cp:coreProperties>
</file>