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7" r:id="rId2"/>
    <p:sldId id="274" r:id="rId3"/>
    <p:sldId id="275" r:id="rId4"/>
    <p:sldId id="276" r:id="rId5"/>
    <p:sldId id="277" r:id="rId6"/>
    <p:sldId id="278" r:id="rId7"/>
    <p:sldId id="279" r:id="rId8"/>
    <p:sldId id="287" r:id="rId9"/>
    <p:sldId id="280" r:id="rId10"/>
    <p:sldId id="281" r:id="rId11"/>
    <p:sldId id="282" r:id="rId12"/>
    <p:sldId id="290" r:id="rId13"/>
    <p:sldId id="284" r:id="rId14"/>
    <p:sldId id="288" r:id="rId15"/>
    <p:sldId id="285" r:id="rId16"/>
    <p:sldId id="289" r:id="rId17"/>
    <p:sldId id="286" r:id="rId18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28" autoAdjust="0"/>
    <p:restoredTop sz="94705" autoAdjust="0"/>
  </p:normalViewPr>
  <p:slideViewPr>
    <p:cSldViewPr>
      <p:cViewPr varScale="1">
        <p:scale>
          <a:sx n="52" d="100"/>
          <a:sy n="52" d="100"/>
        </p:scale>
        <p:origin x="538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120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79732E-35AA-44C1-9FE9-293A368982F5}" type="doc">
      <dgm:prSet loTypeId="urn:microsoft.com/office/officeart/2005/8/layout/orgChart1" loCatId="hierarchy" qsTypeId="urn:microsoft.com/office/officeart/2005/8/quickstyle/simple1#1" qsCatId="simple" csTypeId="urn:microsoft.com/office/officeart/2005/8/colors/accent0_1" csCatId="mainScheme" phldr="1"/>
      <dgm:spPr/>
      <dgm:t>
        <a:bodyPr/>
        <a:lstStyle/>
        <a:p>
          <a:endParaRPr lang="hr-HR"/>
        </a:p>
      </dgm:t>
    </dgm:pt>
    <dgm:pt modelId="{44FC8656-F139-4927-BBDA-AAA03855C81D}">
      <dgm:prSet phldrT="[Text]" custT="1"/>
      <dgm:spPr/>
      <dgm:t>
        <a:bodyPr/>
        <a:lstStyle/>
        <a:p>
          <a:r>
            <a:rPr lang="hr-HR" sz="2400" baseline="0" dirty="0" smtClean="0"/>
            <a:t> </a:t>
          </a:r>
          <a:r>
            <a:rPr lang="hr-HR" sz="18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CAF GENERAL STAFF</a:t>
          </a:r>
          <a:endParaRPr lang="hr-HR" sz="1800" baseline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ED378E8-2AA0-4212-A53F-5B97B92268E0}" type="parTrans" cxnId="{923B68E6-46A6-4CE7-9CD2-59F514FC27A2}">
      <dgm:prSet/>
      <dgm:spPr/>
      <dgm:t>
        <a:bodyPr/>
        <a:lstStyle/>
        <a:p>
          <a:endParaRPr lang="hr-HR"/>
        </a:p>
      </dgm:t>
    </dgm:pt>
    <dgm:pt modelId="{80DF6B36-EDC7-4EBA-B919-49CA09BAE991}" type="sibTrans" cxnId="{923B68E6-46A6-4CE7-9CD2-59F514FC27A2}">
      <dgm:prSet/>
      <dgm:spPr/>
      <dgm:t>
        <a:bodyPr/>
        <a:lstStyle/>
        <a:p>
          <a:endParaRPr lang="hr-HR"/>
        </a:p>
      </dgm:t>
    </dgm:pt>
    <dgm:pt modelId="{2F08A8AE-B631-49CB-B8C4-B502DBB850B5}">
      <dgm:prSet phldrT="[Text]" custT="1"/>
      <dgm:spPr/>
      <dgm:t>
        <a:bodyPr/>
        <a:lstStyle/>
        <a:p>
          <a:r>
            <a:rPr lang="hr-HR" sz="1200" b="1" baseline="0" dirty="0" smtClean="0"/>
            <a:t>CROATIAN DEFENSE ACADEMY</a:t>
          </a:r>
          <a:endParaRPr lang="hr-HR" sz="1200" b="1" baseline="0" dirty="0"/>
        </a:p>
      </dgm:t>
    </dgm:pt>
    <dgm:pt modelId="{AA06D44A-2C3D-4291-86F4-8AECB6C47B2F}" type="parTrans" cxnId="{2EE4A805-A93E-44C6-9FC6-18614BF2789F}">
      <dgm:prSet/>
      <dgm:spPr/>
      <dgm:t>
        <a:bodyPr/>
        <a:lstStyle/>
        <a:p>
          <a:endParaRPr lang="hr-HR"/>
        </a:p>
      </dgm:t>
    </dgm:pt>
    <dgm:pt modelId="{8F81EFD2-9F1A-4951-B2EA-E8C4222C6805}" type="sibTrans" cxnId="{2EE4A805-A93E-44C6-9FC6-18614BF2789F}">
      <dgm:prSet/>
      <dgm:spPr/>
      <dgm:t>
        <a:bodyPr/>
        <a:lstStyle/>
        <a:p>
          <a:endParaRPr lang="hr-HR"/>
        </a:p>
      </dgm:t>
    </dgm:pt>
    <dgm:pt modelId="{05A87F54-35C4-4C1C-9D01-8880286F7F71}">
      <dgm:prSet phldrT="[Text]" custT="1"/>
      <dgm:spPr/>
      <dgm:t>
        <a:bodyPr/>
        <a:lstStyle/>
        <a:p>
          <a:r>
            <a:rPr lang="hr-HR" sz="2400" b="1" dirty="0" smtClean="0"/>
            <a:t>ARMY</a:t>
          </a:r>
          <a:endParaRPr lang="hr-HR" sz="2400" b="1" dirty="0"/>
        </a:p>
      </dgm:t>
    </dgm:pt>
    <dgm:pt modelId="{CFD63720-297A-4767-8642-62F990A06792}" type="parTrans" cxnId="{40D16842-5889-46F6-A35D-6AC245E7D96F}">
      <dgm:prSet/>
      <dgm:spPr/>
      <dgm:t>
        <a:bodyPr/>
        <a:lstStyle/>
        <a:p>
          <a:endParaRPr lang="hr-HR"/>
        </a:p>
      </dgm:t>
    </dgm:pt>
    <dgm:pt modelId="{47B04941-FD2B-458F-B470-FD24B6A9D925}" type="sibTrans" cxnId="{40D16842-5889-46F6-A35D-6AC245E7D96F}">
      <dgm:prSet/>
      <dgm:spPr/>
      <dgm:t>
        <a:bodyPr/>
        <a:lstStyle/>
        <a:p>
          <a:endParaRPr lang="hr-HR"/>
        </a:p>
      </dgm:t>
    </dgm:pt>
    <dgm:pt modelId="{30C9F2CE-6309-460F-AA90-F9A8FF8AAA58}">
      <dgm:prSet phldrT="[Text]" custT="1"/>
      <dgm:spPr/>
      <dgm:t>
        <a:bodyPr/>
        <a:lstStyle/>
        <a:p>
          <a:r>
            <a:rPr lang="hr-HR" sz="2000" b="1" baseline="0" dirty="0" smtClean="0"/>
            <a:t>NAVY</a:t>
          </a:r>
          <a:endParaRPr lang="hr-HR" sz="2000" b="1" baseline="0" dirty="0"/>
        </a:p>
      </dgm:t>
    </dgm:pt>
    <dgm:pt modelId="{94EC9CDF-BAA8-45F9-8239-D56C315031AE}" type="parTrans" cxnId="{7F64FF1E-AF2D-4662-BF16-FC4FAA5DB5E6}">
      <dgm:prSet/>
      <dgm:spPr/>
      <dgm:t>
        <a:bodyPr/>
        <a:lstStyle/>
        <a:p>
          <a:endParaRPr lang="hr-HR"/>
        </a:p>
      </dgm:t>
    </dgm:pt>
    <dgm:pt modelId="{8B4DB83C-80B7-427F-877E-B7EAD96D64BA}" type="sibTrans" cxnId="{7F64FF1E-AF2D-4662-BF16-FC4FAA5DB5E6}">
      <dgm:prSet/>
      <dgm:spPr/>
      <dgm:t>
        <a:bodyPr/>
        <a:lstStyle/>
        <a:p>
          <a:endParaRPr lang="hr-HR"/>
        </a:p>
      </dgm:t>
    </dgm:pt>
    <dgm:pt modelId="{43271B27-423E-4226-820D-2733429EF172}">
      <dgm:prSet/>
      <dgm:spPr/>
      <dgm:t>
        <a:bodyPr/>
        <a:lstStyle/>
        <a:p>
          <a:r>
            <a:rPr lang="hr-HR" b="1" dirty="0" smtClean="0"/>
            <a:t>AIR FORCE AND AIR DEFENSE</a:t>
          </a:r>
          <a:endParaRPr lang="hr-HR" b="1" dirty="0"/>
        </a:p>
      </dgm:t>
    </dgm:pt>
    <dgm:pt modelId="{ADA60DC9-313A-4807-9640-1CBCC4B8D978}" type="parTrans" cxnId="{C614D586-ED2C-47AF-BFEF-76CA3B9438BF}">
      <dgm:prSet/>
      <dgm:spPr/>
      <dgm:t>
        <a:bodyPr/>
        <a:lstStyle/>
        <a:p>
          <a:endParaRPr lang="hr-HR"/>
        </a:p>
      </dgm:t>
    </dgm:pt>
    <dgm:pt modelId="{B6E4B7F1-BD06-4841-91E3-008A7B9A528C}" type="sibTrans" cxnId="{C614D586-ED2C-47AF-BFEF-76CA3B9438BF}">
      <dgm:prSet/>
      <dgm:spPr/>
      <dgm:t>
        <a:bodyPr/>
        <a:lstStyle/>
        <a:p>
          <a:endParaRPr lang="hr-HR"/>
        </a:p>
      </dgm:t>
    </dgm:pt>
    <dgm:pt modelId="{D35B500F-5E69-4EA1-88FB-DA6031A3AB70}">
      <dgm:prSet/>
      <dgm:spPr/>
      <dgm:t>
        <a:bodyPr/>
        <a:lstStyle/>
        <a:p>
          <a:r>
            <a:rPr lang="hr-HR" b="1" dirty="0" smtClean="0"/>
            <a:t>HONOR GUARD BATTALION</a:t>
          </a:r>
          <a:endParaRPr lang="hr-HR" b="1" dirty="0"/>
        </a:p>
      </dgm:t>
    </dgm:pt>
    <dgm:pt modelId="{65D6E91A-9A5B-475D-BA92-2EB007543F9D}" type="parTrans" cxnId="{4B96D61F-5C15-49F9-88D7-843C41C3ACA1}">
      <dgm:prSet/>
      <dgm:spPr/>
      <dgm:t>
        <a:bodyPr/>
        <a:lstStyle/>
        <a:p>
          <a:endParaRPr lang="hr-HR"/>
        </a:p>
      </dgm:t>
    </dgm:pt>
    <dgm:pt modelId="{6F202DE1-ED64-4289-9ACB-CF62D7429851}" type="sibTrans" cxnId="{4B96D61F-5C15-49F9-88D7-843C41C3ACA1}">
      <dgm:prSet/>
      <dgm:spPr/>
      <dgm:t>
        <a:bodyPr/>
        <a:lstStyle/>
        <a:p>
          <a:endParaRPr lang="hr-HR"/>
        </a:p>
      </dgm:t>
    </dgm:pt>
    <dgm:pt modelId="{E60AAABD-F088-4780-87CC-93D5B4139C42}">
      <dgm:prSet/>
      <dgm:spPr/>
      <dgm:t>
        <a:bodyPr/>
        <a:lstStyle/>
        <a:p>
          <a:r>
            <a:rPr lang="hr-HR" b="1" dirty="0" smtClean="0"/>
            <a:t>CAF GENERAL STAFF SUPPORT UNIT</a:t>
          </a:r>
          <a:endParaRPr lang="hr-HR" b="1" dirty="0"/>
        </a:p>
      </dgm:t>
    </dgm:pt>
    <dgm:pt modelId="{AAFEDC3B-39E0-4215-8E12-EE8B0FE50335}" type="parTrans" cxnId="{43956A43-3F90-4D5B-B03B-E2D99E13F8B1}">
      <dgm:prSet/>
      <dgm:spPr/>
      <dgm:t>
        <a:bodyPr/>
        <a:lstStyle/>
        <a:p>
          <a:endParaRPr lang="hr-HR"/>
        </a:p>
      </dgm:t>
    </dgm:pt>
    <dgm:pt modelId="{E9623DA4-DDB7-406D-BF23-7948CBB2ED8D}" type="sibTrans" cxnId="{43956A43-3F90-4D5B-B03B-E2D99E13F8B1}">
      <dgm:prSet/>
      <dgm:spPr/>
      <dgm:t>
        <a:bodyPr/>
        <a:lstStyle/>
        <a:p>
          <a:endParaRPr lang="hr-HR"/>
        </a:p>
      </dgm:t>
    </dgm:pt>
    <dgm:pt modelId="{7B771ECF-C6F8-46BD-8F1F-D11B323C17D1}">
      <dgm:prSet/>
      <dgm:spPr/>
      <dgm:t>
        <a:bodyPr/>
        <a:lstStyle/>
        <a:p>
          <a:r>
            <a:rPr lang="hr-HR" b="1" dirty="0" smtClean="0"/>
            <a:t>SPECIAL OPERATIONS BATTALION</a:t>
          </a:r>
          <a:endParaRPr lang="hr-HR" b="1" dirty="0"/>
        </a:p>
      </dgm:t>
    </dgm:pt>
    <dgm:pt modelId="{06960030-82B5-4503-BD6D-1E8DE0C57A07}" type="parTrans" cxnId="{6BBA3497-B9FA-464D-AC29-3A3FCB8EDEAC}">
      <dgm:prSet/>
      <dgm:spPr/>
      <dgm:t>
        <a:bodyPr/>
        <a:lstStyle/>
        <a:p>
          <a:endParaRPr lang="hr-HR"/>
        </a:p>
      </dgm:t>
    </dgm:pt>
    <dgm:pt modelId="{DB768F37-2183-466E-96A7-4F7A4AD27D35}" type="sibTrans" cxnId="{6BBA3497-B9FA-464D-AC29-3A3FCB8EDEAC}">
      <dgm:prSet/>
      <dgm:spPr/>
      <dgm:t>
        <a:bodyPr/>
        <a:lstStyle/>
        <a:p>
          <a:endParaRPr lang="hr-HR"/>
        </a:p>
      </dgm:t>
    </dgm:pt>
    <dgm:pt modelId="{262F6FF6-65D6-4FD4-A86B-522ABAC7209C}">
      <dgm:prSet custT="1"/>
      <dgm:spPr/>
      <dgm:t>
        <a:bodyPr/>
        <a:lstStyle/>
        <a:p>
          <a:r>
            <a:rPr lang="hr-HR" sz="1400" b="1" dirty="0" smtClean="0"/>
            <a:t>CIS  CENTER</a:t>
          </a:r>
          <a:endParaRPr lang="hr-HR" sz="1400" b="1" dirty="0"/>
        </a:p>
      </dgm:t>
    </dgm:pt>
    <dgm:pt modelId="{D571EBF6-9B1A-44DC-BC01-7ADCA50131BB}" type="parTrans" cxnId="{DC3E5B35-EF28-42D0-8BC9-C1FFF8328AAE}">
      <dgm:prSet/>
      <dgm:spPr/>
      <dgm:t>
        <a:bodyPr/>
        <a:lstStyle/>
        <a:p>
          <a:endParaRPr lang="hr-HR"/>
        </a:p>
      </dgm:t>
    </dgm:pt>
    <dgm:pt modelId="{A50FAE6C-AC59-4A27-BA03-21D621295AE8}" type="sibTrans" cxnId="{DC3E5B35-EF28-42D0-8BC9-C1FFF8328AAE}">
      <dgm:prSet/>
      <dgm:spPr/>
      <dgm:t>
        <a:bodyPr/>
        <a:lstStyle/>
        <a:p>
          <a:endParaRPr lang="hr-HR"/>
        </a:p>
      </dgm:t>
    </dgm:pt>
    <dgm:pt modelId="{8658E60D-AD14-4BE9-B32C-65A18FC77AB0}">
      <dgm:prSet/>
      <dgm:spPr/>
      <dgm:t>
        <a:bodyPr/>
        <a:lstStyle/>
        <a:p>
          <a:r>
            <a:rPr lang="hr-HR" b="1" dirty="0" smtClean="0"/>
            <a:t>SUPPORT COMMAND</a:t>
          </a:r>
          <a:endParaRPr lang="hr-HR" b="1" dirty="0"/>
        </a:p>
      </dgm:t>
    </dgm:pt>
    <dgm:pt modelId="{66D57310-9975-4C8E-A635-4CE24E1339AC}" type="parTrans" cxnId="{FEB05728-1EDB-41C7-B796-6E4E3F1D55E5}">
      <dgm:prSet/>
      <dgm:spPr/>
      <dgm:t>
        <a:bodyPr/>
        <a:lstStyle/>
        <a:p>
          <a:endParaRPr lang="hr-HR"/>
        </a:p>
      </dgm:t>
    </dgm:pt>
    <dgm:pt modelId="{9D7BA418-3887-4864-A61D-0F0890895C28}" type="sibTrans" cxnId="{FEB05728-1EDB-41C7-B796-6E4E3F1D55E5}">
      <dgm:prSet/>
      <dgm:spPr/>
      <dgm:t>
        <a:bodyPr/>
        <a:lstStyle/>
        <a:p>
          <a:endParaRPr lang="hr-HR"/>
        </a:p>
      </dgm:t>
    </dgm:pt>
    <dgm:pt modelId="{28470725-342E-497D-8A44-932E84FDEE43}" type="pres">
      <dgm:prSet presAssocID="{2779732E-35AA-44C1-9FE9-293A368982F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r-HR"/>
        </a:p>
      </dgm:t>
    </dgm:pt>
    <dgm:pt modelId="{9190D317-C6D5-461F-A02D-502CBF341DA3}" type="pres">
      <dgm:prSet presAssocID="{44FC8656-F139-4927-BBDA-AAA03855C81D}" presName="hierRoot1" presStyleCnt="0">
        <dgm:presLayoutVars>
          <dgm:hierBranch val="init"/>
        </dgm:presLayoutVars>
      </dgm:prSet>
      <dgm:spPr/>
    </dgm:pt>
    <dgm:pt modelId="{B0007885-A783-468B-A2CB-B25AD1F54057}" type="pres">
      <dgm:prSet presAssocID="{44FC8656-F139-4927-BBDA-AAA03855C81D}" presName="rootComposite1" presStyleCnt="0"/>
      <dgm:spPr/>
    </dgm:pt>
    <dgm:pt modelId="{9D2B9CAF-5028-4C92-BE1B-811E344CC4F6}" type="pres">
      <dgm:prSet presAssocID="{44FC8656-F139-4927-BBDA-AAA03855C81D}" presName="rootText1" presStyleLbl="node0" presStyleIdx="0" presStyleCnt="5" custAng="0" custScaleX="316650" custScaleY="64587" custLinFactY="-77974" custLinFactNeighborX="-1190" custLinFactNeighborY="-100000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30DEC2D6-CA68-4263-A70F-0245F4615298}" type="pres">
      <dgm:prSet presAssocID="{44FC8656-F139-4927-BBDA-AAA03855C81D}" presName="rootConnector1" presStyleLbl="node1" presStyleIdx="0" presStyleCnt="0"/>
      <dgm:spPr/>
      <dgm:t>
        <a:bodyPr/>
        <a:lstStyle/>
        <a:p>
          <a:endParaRPr lang="hr-HR"/>
        </a:p>
      </dgm:t>
    </dgm:pt>
    <dgm:pt modelId="{44AF706B-2948-4156-A2F3-08488143E911}" type="pres">
      <dgm:prSet presAssocID="{44FC8656-F139-4927-BBDA-AAA03855C81D}" presName="hierChild2" presStyleCnt="0"/>
      <dgm:spPr/>
    </dgm:pt>
    <dgm:pt modelId="{27A50CBB-9F47-4711-A728-3DE4AF920100}" type="pres">
      <dgm:prSet presAssocID="{AA06D44A-2C3D-4291-86F4-8AECB6C47B2F}" presName="Name37" presStyleLbl="parChTrans1D2" presStyleIdx="0" presStyleCnt="5"/>
      <dgm:spPr/>
      <dgm:t>
        <a:bodyPr/>
        <a:lstStyle/>
        <a:p>
          <a:endParaRPr lang="hr-HR"/>
        </a:p>
      </dgm:t>
    </dgm:pt>
    <dgm:pt modelId="{73326E71-9BAC-4416-8612-88082F38244B}" type="pres">
      <dgm:prSet presAssocID="{2F08A8AE-B631-49CB-B8C4-B502DBB850B5}" presName="hierRoot2" presStyleCnt="0">
        <dgm:presLayoutVars>
          <dgm:hierBranch val="init"/>
        </dgm:presLayoutVars>
      </dgm:prSet>
      <dgm:spPr/>
    </dgm:pt>
    <dgm:pt modelId="{CC7C6A6A-893D-45F0-A7A4-FC58EF85E927}" type="pres">
      <dgm:prSet presAssocID="{2F08A8AE-B631-49CB-B8C4-B502DBB850B5}" presName="rootComposite" presStyleCnt="0"/>
      <dgm:spPr/>
    </dgm:pt>
    <dgm:pt modelId="{E9FC2ED6-BFFB-4BB8-BC85-E0456CD10D80}" type="pres">
      <dgm:prSet presAssocID="{2F08A8AE-B631-49CB-B8C4-B502DBB850B5}" presName="rootText" presStyleLbl="node2" presStyleIdx="0" presStyleCnt="5" custScaleX="133557" custScaleY="158152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01291DEC-E2BC-4610-8538-F8D4B08DCAA5}" type="pres">
      <dgm:prSet presAssocID="{2F08A8AE-B631-49CB-B8C4-B502DBB850B5}" presName="rootConnector" presStyleLbl="node2" presStyleIdx="0" presStyleCnt="5"/>
      <dgm:spPr/>
      <dgm:t>
        <a:bodyPr/>
        <a:lstStyle/>
        <a:p>
          <a:endParaRPr lang="hr-HR"/>
        </a:p>
      </dgm:t>
    </dgm:pt>
    <dgm:pt modelId="{2A78211B-FC94-4668-8777-D698A8CEDA27}" type="pres">
      <dgm:prSet presAssocID="{2F08A8AE-B631-49CB-B8C4-B502DBB850B5}" presName="hierChild4" presStyleCnt="0"/>
      <dgm:spPr/>
    </dgm:pt>
    <dgm:pt modelId="{AA10CDC7-AFA6-4CBE-9D33-4A8705931D3D}" type="pres">
      <dgm:prSet presAssocID="{2F08A8AE-B631-49CB-B8C4-B502DBB850B5}" presName="hierChild5" presStyleCnt="0"/>
      <dgm:spPr/>
    </dgm:pt>
    <dgm:pt modelId="{E073E477-8228-4EAF-B5C1-E604BF37E23A}" type="pres">
      <dgm:prSet presAssocID="{CFD63720-297A-4767-8642-62F990A06792}" presName="Name37" presStyleLbl="parChTrans1D2" presStyleIdx="1" presStyleCnt="5"/>
      <dgm:spPr/>
      <dgm:t>
        <a:bodyPr/>
        <a:lstStyle/>
        <a:p>
          <a:endParaRPr lang="hr-HR"/>
        </a:p>
      </dgm:t>
    </dgm:pt>
    <dgm:pt modelId="{8878A034-0B22-4E5E-831F-442CF859302B}" type="pres">
      <dgm:prSet presAssocID="{05A87F54-35C4-4C1C-9D01-8880286F7F71}" presName="hierRoot2" presStyleCnt="0">
        <dgm:presLayoutVars>
          <dgm:hierBranch val="init"/>
        </dgm:presLayoutVars>
      </dgm:prSet>
      <dgm:spPr/>
    </dgm:pt>
    <dgm:pt modelId="{A77A7F55-472A-42E1-9BBD-E613C1CE1232}" type="pres">
      <dgm:prSet presAssocID="{05A87F54-35C4-4C1C-9D01-8880286F7F71}" presName="rootComposite" presStyleCnt="0"/>
      <dgm:spPr/>
    </dgm:pt>
    <dgm:pt modelId="{EFF72781-FAE9-48B8-AF05-CA0D70B657AB}" type="pres">
      <dgm:prSet presAssocID="{05A87F54-35C4-4C1C-9D01-8880286F7F71}" presName="rootText" presStyleLbl="node2" presStyleIdx="1" presStyleCnt="5" custScaleX="124729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327A6F5D-B5CF-4BDC-9B0E-3233A6F48F08}" type="pres">
      <dgm:prSet presAssocID="{05A87F54-35C4-4C1C-9D01-8880286F7F71}" presName="rootConnector" presStyleLbl="node2" presStyleIdx="1" presStyleCnt="5"/>
      <dgm:spPr/>
      <dgm:t>
        <a:bodyPr/>
        <a:lstStyle/>
        <a:p>
          <a:endParaRPr lang="hr-HR"/>
        </a:p>
      </dgm:t>
    </dgm:pt>
    <dgm:pt modelId="{74FBD1C8-6200-49A0-8723-ABCEC0B5B4DD}" type="pres">
      <dgm:prSet presAssocID="{05A87F54-35C4-4C1C-9D01-8880286F7F71}" presName="hierChild4" presStyleCnt="0"/>
      <dgm:spPr/>
    </dgm:pt>
    <dgm:pt modelId="{ACF174F3-B519-4BF3-AE0A-3D6F14F45F20}" type="pres">
      <dgm:prSet presAssocID="{05A87F54-35C4-4C1C-9D01-8880286F7F71}" presName="hierChild5" presStyleCnt="0"/>
      <dgm:spPr/>
    </dgm:pt>
    <dgm:pt modelId="{376337EC-B531-4F66-BBD1-D74A1AD4A202}" type="pres">
      <dgm:prSet presAssocID="{94EC9CDF-BAA8-45F9-8239-D56C315031AE}" presName="Name37" presStyleLbl="parChTrans1D2" presStyleIdx="2" presStyleCnt="5"/>
      <dgm:spPr/>
      <dgm:t>
        <a:bodyPr/>
        <a:lstStyle/>
        <a:p>
          <a:endParaRPr lang="hr-HR"/>
        </a:p>
      </dgm:t>
    </dgm:pt>
    <dgm:pt modelId="{56B2A8A8-6D0F-4BE7-BAED-E6E452A36E50}" type="pres">
      <dgm:prSet presAssocID="{30C9F2CE-6309-460F-AA90-F9A8FF8AAA58}" presName="hierRoot2" presStyleCnt="0">
        <dgm:presLayoutVars>
          <dgm:hierBranch val="init"/>
        </dgm:presLayoutVars>
      </dgm:prSet>
      <dgm:spPr/>
    </dgm:pt>
    <dgm:pt modelId="{21728799-2629-4853-9108-E5981121812A}" type="pres">
      <dgm:prSet presAssocID="{30C9F2CE-6309-460F-AA90-F9A8FF8AAA58}" presName="rootComposite" presStyleCnt="0"/>
      <dgm:spPr/>
    </dgm:pt>
    <dgm:pt modelId="{15713F08-6FAE-4AB8-9565-A34F63E0B185}" type="pres">
      <dgm:prSet presAssocID="{30C9F2CE-6309-460F-AA90-F9A8FF8AAA58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1B5DE2A3-EAC5-43E6-8F42-95E69EDB66E9}" type="pres">
      <dgm:prSet presAssocID="{30C9F2CE-6309-460F-AA90-F9A8FF8AAA58}" presName="rootConnector" presStyleLbl="node2" presStyleIdx="2" presStyleCnt="5"/>
      <dgm:spPr/>
      <dgm:t>
        <a:bodyPr/>
        <a:lstStyle/>
        <a:p>
          <a:endParaRPr lang="hr-HR"/>
        </a:p>
      </dgm:t>
    </dgm:pt>
    <dgm:pt modelId="{A45E39DE-6115-48DD-8006-67CE1D57A6A0}" type="pres">
      <dgm:prSet presAssocID="{30C9F2CE-6309-460F-AA90-F9A8FF8AAA58}" presName="hierChild4" presStyleCnt="0"/>
      <dgm:spPr/>
    </dgm:pt>
    <dgm:pt modelId="{DC221873-26C3-4DA8-B28E-2B37ABF9F2DB}" type="pres">
      <dgm:prSet presAssocID="{30C9F2CE-6309-460F-AA90-F9A8FF8AAA58}" presName="hierChild5" presStyleCnt="0"/>
      <dgm:spPr/>
    </dgm:pt>
    <dgm:pt modelId="{C16914F6-E118-4728-A3D8-ABC808878789}" type="pres">
      <dgm:prSet presAssocID="{ADA60DC9-313A-4807-9640-1CBCC4B8D978}" presName="Name37" presStyleLbl="parChTrans1D2" presStyleIdx="3" presStyleCnt="5"/>
      <dgm:spPr/>
      <dgm:t>
        <a:bodyPr/>
        <a:lstStyle/>
        <a:p>
          <a:endParaRPr lang="hr-HR"/>
        </a:p>
      </dgm:t>
    </dgm:pt>
    <dgm:pt modelId="{3E353554-C67F-4B75-BFAF-BE5F3A28C91F}" type="pres">
      <dgm:prSet presAssocID="{43271B27-423E-4226-820D-2733429EF172}" presName="hierRoot2" presStyleCnt="0">
        <dgm:presLayoutVars>
          <dgm:hierBranch val="init"/>
        </dgm:presLayoutVars>
      </dgm:prSet>
      <dgm:spPr/>
    </dgm:pt>
    <dgm:pt modelId="{566AB94C-6C5D-4BEA-98E2-D04719B2E731}" type="pres">
      <dgm:prSet presAssocID="{43271B27-423E-4226-820D-2733429EF172}" presName="rootComposite" presStyleCnt="0"/>
      <dgm:spPr/>
    </dgm:pt>
    <dgm:pt modelId="{6227C2D6-091C-483A-98CA-025D789087F1}" type="pres">
      <dgm:prSet presAssocID="{43271B27-423E-4226-820D-2733429EF172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04B7C56B-1278-4EDF-94FB-486CC23A5EB0}" type="pres">
      <dgm:prSet presAssocID="{43271B27-423E-4226-820D-2733429EF172}" presName="rootConnector" presStyleLbl="node2" presStyleIdx="3" presStyleCnt="5"/>
      <dgm:spPr/>
      <dgm:t>
        <a:bodyPr/>
        <a:lstStyle/>
        <a:p>
          <a:endParaRPr lang="hr-HR"/>
        </a:p>
      </dgm:t>
    </dgm:pt>
    <dgm:pt modelId="{4187498C-335C-4766-90D2-25E30FF728C6}" type="pres">
      <dgm:prSet presAssocID="{43271B27-423E-4226-820D-2733429EF172}" presName="hierChild4" presStyleCnt="0"/>
      <dgm:spPr/>
    </dgm:pt>
    <dgm:pt modelId="{87099579-DEF4-4A56-BA5C-50D50A36E703}" type="pres">
      <dgm:prSet presAssocID="{43271B27-423E-4226-820D-2733429EF172}" presName="hierChild5" presStyleCnt="0"/>
      <dgm:spPr/>
    </dgm:pt>
    <dgm:pt modelId="{EAC0E20B-566C-4E70-B20E-596C51D21A61}" type="pres">
      <dgm:prSet presAssocID="{66D57310-9975-4C8E-A635-4CE24E1339AC}" presName="Name37" presStyleLbl="parChTrans1D2" presStyleIdx="4" presStyleCnt="5"/>
      <dgm:spPr/>
      <dgm:t>
        <a:bodyPr/>
        <a:lstStyle/>
        <a:p>
          <a:endParaRPr lang="hr-HR"/>
        </a:p>
      </dgm:t>
    </dgm:pt>
    <dgm:pt modelId="{1E5722B9-0DB1-4D3B-8BE4-9F318F1C543A}" type="pres">
      <dgm:prSet presAssocID="{8658E60D-AD14-4BE9-B32C-65A18FC77AB0}" presName="hierRoot2" presStyleCnt="0">
        <dgm:presLayoutVars>
          <dgm:hierBranch val="init"/>
        </dgm:presLayoutVars>
      </dgm:prSet>
      <dgm:spPr/>
    </dgm:pt>
    <dgm:pt modelId="{3D088349-CAF3-466E-AA61-99B68228431E}" type="pres">
      <dgm:prSet presAssocID="{8658E60D-AD14-4BE9-B32C-65A18FC77AB0}" presName="rootComposite" presStyleCnt="0"/>
      <dgm:spPr/>
    </dgm:pt>
    <dgm:pt modelId="{6980228E-22A4-450B-A35A-DA97BE4DCEFA}" type="pres">
      <dgm:prSet presAssocID="{8658E60D-AD14-4BE9-B32C-65A18FC77AB0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73E4C0FF-08F9-4404-8F88-6BC7951430FB}" type="pres">
      <dgm:prSet presAssocID="{8658E60D-AD14-4BE9-B32C-65A18FC77AB0}" presName="rootConnector" presStyleLbl="node2" presStyleIdx="4" presStyleCnt="5"/>
      <dgm:spPr/>
      <dgm:t>
        <a:bodyPr/>
        <a:lstStyle/>
        <a:p>
          <a:endParaRPr lang="hr-HR"/>
        </a:p>
      </dgm:t>
    </dgm:pt>
    <dgm:pt modelId="{89AD1DFF-E942-48D9-A6C0-B888EAADCB4B}" type="pres">
      <dgm:prSet presAssocID="{8658E60D-AD14-4BE9-B32C-65A18FC77AB0}" presName="hierChild4" presStyleCnt="0"/>
      <dgm:spPr/>
    </dgm:pt>
    <dgm:pt modelId="{9E1889DD-57B5-4C38-A3E2-9E53A76A2D04}" type="pres">
      <dgm:prSet presAssocID="{8658E60D-AD14-4BE9-B32C-65A18FC77AB0}" presName="hierChild5" presStyleCnt="0"/>
      <dgm:spPr/>
    </dgm:pt>
    <dgm:pt modelId="{BA42F89F-D7EB-40F2-8586-E781925D096F}" type="pres">
      <dgm:prSet presAssocID="{44FC8656-F139-4927-BBDA-AAA03855C81D}" presName="hierChild3" presStyleCnt="0"/>
      <dgm:spPr/>
    </dgm:pt>
    <dgm:pt modelId="{ECCBBB78-2894-4ECA-BAAA-8664FB079075}" type="pres">
      <dgm:prSet presAssocID="{262F6FF6-65D6-4FD4-A86B-522ABAC7209C}" presName="hierRoot1" presStyleCnt="0">
        <dgm:presLayoutVars>
          <dgm:hierBranch val="init"/>
        </dgm:presLayoutVars>
      </dgm:prSet>
      <dgm:spPr/>
    </dgm:pt>
    <dgm:pt modelId="{8D791FAB-29D1-491B-8758-878F45A1263B}" type="pres">
      <dgm:prSet presAssocID="{262F6FF6-65D6-4FD4-A86B-522ABAC7209C}" presName="rootComposite1" presStyleCnt="0"/>
      <dgm:spPr/>
    </dgm:pt>
    <dgm:pt modelId="{E41A5C01-D2EE-457F-9362-D1EED35FE500}" type="pres">
      <dgm:prSet presAssocID="{262F6FF6-65D6-4FD4-A86B-522ABAC7209C}" presName="rootText1" presStyleLbl="node0" presStyleIdx="1" presStyleCnt="5" custLinFactNeighborX="10984" custLinFactNeighborY="-79556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40643C34-5ADE-4C7A-B39F-FF558A677355}" type="pres">
      <dgm:prSet presAssocID="{262F6FF6-65D6-4FD4-A86B-522ABAC7209C}" presName="rootConnector1" presStyleLbl="node1" presStyleIdx="0" presStyleCnt="0"/>
      <dgm:spPr/>
      <dgm:t>
        <a:bodyPr/>
        <a:lstStyle/>
        <a:p>
          <a:endParaRPr lang="hr-HR"/>
        </a:p>
      </dgm:t>
    </dgm:pt>
    <dgm:pt modelId="{E7FFF84E-AD0E-440A-B1CC-4F6E158D2AE9}" type="pres">
      <dgm:prSet presAssocID="{262F6FF6-65D6-4FD4-A86B-522ABAC7209C}" presName="hierChild2" presStyleCnt="0"/>
      <dgm:spPr/>
    </dgm:pt>
    <dgm:pt modelId="{EDB493F4-990A-4B66-B0BA-5C25B9A4FB44}" type="pres">
      <dgm:prSet presAssocID="{262F6FF6-65D6-4FD4-A86B-522ABAC7209C}" presName="hierChild3" presStyleCnt="0"/>
      <dgm:spPr/>
    </dgm:pt>
    <dgm:pt modelId="{9A9943A8-70EE-405D-9D58-E3AB3C288ED4}" type="pres">
      <dgm:prSet presAssocID="{7B771ECF-C6F8-46BD-8F1F-D11B323C17D1}" presName="hierRoot1" presStyleCnt="0">
        <dgm:presLayoutVars>
          <dgm:hierBranch val="init"/>
        </dgm:presLayoutVars>
      </dgm:prSet>
      <dgm:spPr/>
    </dgm:pt>
    <dgm:pt modelId="{4EFA3CAD-2D7B-498D-85E1-5448455102BB}" type="pres">
      <dgm:prSet presAssocID="{7B771ECF-C6F8-46BD-8F1F-D11B323C17D1}" presName="rootComposite1" presStyleCnt="0"/>
      <dgm:spPr/>
    </dgm:pt>
    <dgm:pt modelId="{E0FCB8EA-B580-41D4-8509-4B6FA883D804}" type="pres">
      <dgm:prSet presAssocID="{7B771ECF-C6F8-46BD-8F1F-D11B323C17D1}" presName="rootText1" presStyleLbl="node0" presStyleIdx="2" presStyleCnt="5" custAng="10800000" custFlipVert="1" custScaleY="106745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22A463FF-2280-49AC-A00B-9C456C2FBA50}" type="pres">
      <dgm:prSet presAssocID="{7B771ECF-C6F8-46BD-8F1F-D11B323C17D1}" presName="rootConnector1" presStyleLbl="node1" presStyleIdx="0" presStyleCnt="0"/>
      <dgm:spPr/>
      <dgm:t>
        <a:bodyPr/>
        <a:lstStyle/>
        <a:p>
          <a:endParaRPr lang="hr-HR"/>
        </a:p>
      </dgm:t>
    </dgm:pt>
    <dgm:pt modelId="{E23D862E-808C-40F3-94BD-526E34E9FA92}" type="pres">
      <dgm:prSet presAssocID="{7B771ECF-C6F8-46BD-8F1F-D11B323C17D1}" presName="hierChild2" presStyleCnt="0"/>
      <dgm:spPr/>
    </dgm:pt>
    <dgm:pt modelId="{4F80C558-B30C-4B59-97F7-11580F753A73}" type="pres">
      <dgm:prSet presAssocID="{7B771ECF-C6F8-46BD-8F1F-D11B323C17D1}" presName="hierChild3" presStyleCnt="0"/>
      <dgm:spPr/>
    </dgm:pt>
    <dgm:pt modelId="{320825D3-1DD4-4BC8-8369-006C90B9BAC8}" type="pres">
      <dgm:prSet presAssocID="{D35B500F-5E69-4EA1-88FB-DA6031A3AB70}" presName="hierRoot1" presStyleCnt="0">
        <dgm:presLayoutVars>
          <dgm:hierBranch val="init"/>
        </dgm:presLayoutVars>
      </dgm:prSet>
      <dgm:spPr/>
    </dgm:pt>
    <dgm:pt modelId="{5867304A-F9ED-486C-839B-B47F3A3B847D}" type="pres">
      <dgm:prSet presAssocID="{D35B500F-5E69-4EA1-88FB-DA6031A3AB70}" presName="rootComposite1" presStyleCnt="0"/>
      <dgm:spPr/>
    </dgm:pt>
    <dgm:pt modelId="{AA3BC045-14FF-4A35-A9AC-654AF919DEBD}" type="pres">
      <dgm:prSet presAssocID="{D35B500F-5E69-4EA1-88FB-DA6031A3AB70}" presName="rootText1" presStyleLbl="node0" presStyleIdx="3" presStyleCnt="5" custLinFactNeighborX="684" custLinFactNeighborY="4590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B57CB5F6-3FF6-446A-A84E-2752FDC2A396}" type="pres">
      <dgm:prSet presAssocID="{D35B500F-5E69-4EA1-88FB-DA6031A3AB70}" presName="rootConnector1" presStyleLbl="node1" presStyleIdx="0" presStyleCnt="0"/>
      <dgm:spPr/>
      <dgm:t>
        <a:bodyPr/>
        <a:lstStyle/>
        <a:p>
          <a:endParaRPr lang="hr-HR"/>
        </a:p>
      </dgm:t>
    </dgm:pt>
    <dgm:pt modelId="{6141165F-B422-4A55-81DA-B3BAB50CA8EF}" type="pres">
      <dgm:prSet presAssocID="{D35B500F-5E69-4EA1-88FB-DA6031A3AB70}" presName="hierChild2" presStyleCnt="0"/>
      <dgm:spPr/>
    </dgm:pt>
    <dgm:pt modelId="{5EDFADB3-7407-4356-B46E-21C36D0D1176}" type="pres">
      <dgm:prSet presAssocID="{D35B500F-5E69-4EA1-88FB-DA6031A3AB70}" presName="hierChild3" presStyleCnt="0"/>
      <dgm:spPr/>
    </dgm:pt>
    <dgm:pt modelId="{D3AA3A8C-D062-49B3-A6C3-E08D474A243E}" type="pres">
      <dgm:prSet presAssocID="{E60AAABD-F088-4780-87CC-93D5B4139C42}" presName="hierRoot1" presStyleCnt="0">
        <dgm:presLayoutVars>
          <dgm:hierBranch val="init"/>
        </dgm:presLayoutVars>
      </dgm:prSet>
      <dgm:spPr/>
    </dgm:pt>
    <dgm:pt modelId="{E7C63D8A-23F9-46BA-95DC-B97D5AED527C}" type="pres">
      <dgm:prSet presAssocID="{E60AAABD-F088-4780-87CC-93D5B4139C42}" presName="rootComposite1" presStyleCnt="0"/>
      <dgm:spPr/>
    </dgm:pt>
    <dgm:pt modelId="{7735A5A6-D340-4CB6-8296-76850E78FD56}" type="pres">
      <dgm:prSet presAssocID="{E60AAABD-F088-4780-87CC-93D5B4139C42}" presName="rootText1" presStyleLbl="node0" presStyleIdx="4" presStyleCnt="5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F8F7A658-92D7-44BB-97B6-F571D159BC54}" type="pres">
      <dgm:prSet presAssocID="{E60AAABD-F088-4780-87CC-93D5B4139C42}" presName="rootConnector1" presStyleLbl="node1" presStyleIdx="0" presStyleCnt="0"/>
      <dgm:spPr/>
      <dgm:t>
        <a:bodyPr/>
        <a:lstStyle/>
        <a:p>
          <a:endParaRPr lang="hr-HR"/>
        </a:p>
      </dgm:t>
    </dgm:pt>
    <dgm:pt modelId="{2BD5B3F7-0EF0-4F04-85E2-17C449F80D10}" type="pres">
      <dgm:prSet presAssocID="{E60AAABD-F088-4780-87CC-93D5B4139C42}" presName="hierChild2" presStyleCnt="0"/>
      <dgm:spPr/>
    </dgm:pt>
    <dgm:pt modelId="{2ECAF9C3-1496-40EE-A6C5-DF5B5467E667}" type="pres">
      <dgm:prSet presAssocID="{E60AAABD-F088-4780-87CC-93D5B4139C42}" presName="hierChild3" presStyleCnt="0"/>
      <dgm:spPr/>
    </dgm:pt>
  </dgm:ptLst>
  <dgm:cxnLst>
    <dgm:cxn modelId="{0EEF8AD5-A3D7-4EFB-8EDC-7C5FA97BE01F}" type="presOf" srcId="{66D57310-9975-4C8E-A635-4CE24E1339AC}" destId="{EAC0E20B-566C-4E70-B20E-596C51D21A61}" srcOrd="0" destOrd="0" presId="urn:microsoft.com/office/officeart/2005/8/layout/orgChart1"/>
    <dgm:cxn modelId="{FBC425F7-65E7-4D8F-887B-FDC1C3CCDD82}" type="presOf" srcId="{43271B27-423E-4226-820D-2733429EF172}" destId="{04B7C56B-1278-4EDF-94FB-486CC23A5EB0}" srcOrd="1" destOrd="0" presId="urn:microsoft.com/office/officeart/2005/8/layout/orgChart1"/>
    <dgm:cxn modelId="{D886AFB3-959A-4A4C-AABA-B071C757BFF3}" type="presOf" srcId="{05A87F54-35C4-4C1C-9D01-8880286F7F71}" destId="{327A6F5D-B5CF-4BDC-9B0E-3233A6F48F08}" srcOrd="1" destOrd="0" presId="urn:microsoft.com/office/officeart/2005/8/layout/orgChart1"/>
    <dgm:cxn modelId="{0A746F40-BA09-4108-A00D-292B582E4FE5}" type="presOf" srcId="{E60AAABD-F088-4780-87CC-93D5B4139C42}" destId="{7735A5A6-D340-4CB6-8296-76850E78FD56}" srcOrd="0" destOrd="0" presId="urn:microsoft.com/office/officeart/2005/8/layout/orgChart1"/>
    <dgm:cxn modelId="{C39AF83E-791A-4A6F-9768-DA19EBCDE389}" type="presOf" srcId="{CFD63720-297A-4767-8642-62F990A06792}" destId="{E073E477-8228-4EAF-B5C1-E604BF37E23A}" srcOrd="0" destOrd="0" presId="urn:microsoft.com/office/officeart/2005/8/layout/orgChart1"/>
    <dgm:cxn modelId="{0FAE7430-5B4A-410B-8120-B4BC5F36624D}" type="presOf" srcId="{30C9F2CE-6309-460F-AA90-F9A8FF8AAA58}" destId="{15713F08-6FAE-4AB8-9565-A34F63E0B185}" srcOrd="0" destOrd="0" presId="urn:microsoft.com/office/officeart/2005/8/layout/orgChart1"/>
    <dgm:cxn modelId="{FFE46E00-3359-47DA-87A7-5DAE35791571}" type="presOf" srcId="{262F6FF6-65D6-4FD4-A86B-522ABAC7209C}" destId="{40643C34-5ADE-4C7A-B39F-FF558A677355}" srcOrd="1" destOrd="0" presId="urn:microsoft.com/office/officeart/2005/8/layout/orgChart1"/>
    <dgm:cxn modelId="{DE00A733-AB75-4D07-A7DF-0E5F37BD8822}" type="presOf" srcId="{2F08A8AE-B631-49CB-B8C4-B502DBB850B5}" destId="{E9FC2ED6-BFFB-4BB8-BC85-E0456CD10D80}" srcOrd="0" destOrd="0" presId="urn:microsoft.com/office/officeart/2005/8/layout/orgChart1"/>
    <dgm:cxn modelId="{3C151C9D-D983-4E78-B771-FE345396BF78}" type="presOf" srcId="{D35B500F-5E69-4EA1-88FB-DA6031A3AB70}" destId="{B57CB5F6-3FF6-446A-A84E-2752FDC2A396}" srcOrd="1" destOrd="0" presId="urn:microsoft.com/office/officeart/2005/8/layout/orgChart1"/>
    <dgm:cxn modelId="{9D00E8EC-156D-41B7-A5A3-B96A2072E688}" type="presOf" srcId="{262F6FF6-65D6-4FD4-A86B-522ABAC7209C}" destId="{E41A5C01-D2EE-457F-9362-D1EED35FE500}" srcOrd="0" destOrd="0" presId="urn:microsoft.com/office/officeart/2005/8/layout/orgChart1"/>
    <dgm:cxn modelId="{D5283272-30B4-4907-83BF-2A6E823353CB}" type="presOf" srcId="{ADA60DC9-313A-4807-9640-1CBCC4B8D978}" destId="{C16914F6-E118-4728-A3D8-ABC808878789}" srcOrd="0" destOrd="0" presId="urn:microsoft.com/office/officeart/2005/8/layout/orgChart1"/>
    <dgm:cxn modelId="{4B96D61F-5C15-49F9-88D7-843C41C3ACA1}" srcId="{2779732E-35AA-44C1-9FE9-293A368982F5}" destId="{D35B500F-5E69-4EA1-88FB-DA6031A3AB70}" srcOrd="3" destOrd="0" parTransId="{65D6E91A-9A5B-475D-BA92-2EB007543F9D}" sibTransId="{6F202DE1-ED64-4289-9ACB-CF62D7429851}"/>
    <dgm:cxn modelId="{43956A43-3F90-4D5B-B03B-E2D99E13F8B1}" srcId="{2779732E-35AA-44C1-9FE9-293A368982F5}" destId="{E60AAABD-F088-4780-87CC-93D5B4139C42}" srcOrd="4" destOrd="0" parTransId="{AAFEDC3B-39E0-4215-8E12-EE8B0FE50335}" sibTransId="{E9623DA4-DDB7-406D-BF23-7948CBB2ED8D}"/>
    <dgm:cxn modelId="{FEB05728-1EDB-41C7-B796-6E4E3F1D55E5}" srcId="{44FC8656-F139-4927-BBDA-AAA03855C81D}" destId="{8658E60D-AD14-4BE9-B32C-65A18FC77AB0}" srcOrd="4" destOrd="0" parTransId="{66D57310-9975-4C8E-A635-4CE24E1339AC}" sibTransId="{9D7BA418-3887-4864-A61D-0F0890895C28}"/>
    <dgm:cxn modelId="{DC3E5B35-EF28-42D0-8BC9-C1FFF8328AAE}" srcId="{2779732E-35AA-44C1-9FE9-293A368982F5}" destId="{262F6FF6-65D6-4FD4-A86B-522ABAC7209C}" srcOrd="1" destOrd="0" parTransId="{D571EBF6-9B1A-44DC-BC01-7ADCA50131BB}" sibTransId="{A50FAE6C-AC59-4A27-BA03-21D621295AE8}"/>
    <dgm:cxn modelId="{73CC05C6-B7A7-4D36-AACE-48F05048E2BF}" type="presOf" srcId="{8658E60D-AD14-4BE9-B32C-65A18FC77AB0}" destId="{73E4C0FF-08F9-4404-8F88-6BC7951430FB}" srcOrd="1" destOrd="0" presId="urn:microsoft.com/office/officeart/2005/8/layout/orgChart1"/>
    <dgm:cxn modelId="{6BBA3497-B9FA-464D-AC29-3A3FCB8EDEAC}" srcId="{2779732E-35AA-44C1-9FE9-293A368982F5}" destId="{7B771ECF-C6F8-46BD-8F1F-D11B323C17D1}" srcOrd="2" destOrd="0" parTransId="{06960030-82B5-4503-BD6D-1E8DE0C57A07}" sibTransId="{DB768F37-2183-466E-96A7-4F7A4AD27D35}"/>
    <dgm:cxn modelId="{7F64FF1E-AF2D-4662-BF16-FC4FAA5DB5E6}" srcId="{44FC8656-F139-4927-BBDA-AAA03855C81D}" destId="{30C9F2CE-6309-460F-AA90-F9A8FF8AAA58}" srcOrd="2" destOrd="0" parTransId="{94EC9CDF-BAA8-45F9-8239-D56C315031AE}" sibTransId="{8B4DB83C-80B7-427F-877E-B7EAD96D64BA}"/>
    <dgm:cxn modelId="{403E3DBC-E9CC-49FC-8CE2-C124A3176E11}" type="presOf" srcId="{AA06D44A-2C3D-4291-86F4-8AECB6C47B2F}" destId="{27A50CBB-9F47-4711-A728-3DE4AF920100}" srcOrd="0" destOrd="0" presId="urn:microsoft.com/office/officeart/2005/8/layout/orgChart1"/>
    <dgm:cxn modelId="{196CB4AB-0739-4F22-B6B3-71F679FFFF2A}" type="presOf" srcId="{30C9F2CE-6309-460F-AA90-F9A8FF8AAA58}" destId="{1B5DE2A3-EAC5-43E6-8F42-95E69EDB66E9}" srcOrd="1" destOrd="0" presId="urn:microsoft.com/office/officeart/2005/8/layout/orgChart1"/>
    <dgm:cxn modelId="{40D16842-5889-46F6-A35D-6AC245E7D96F}" srcId="{44FC8656-F139-4927-BBDA-AAA03855C81D}" destId="{05A87F54-35C4-4C1C-9D01-8880286F7F71}" srcOrd="1" destOrd="0" parTransId="{CFD63720-297A-4767-8642-62F990A06792}" sibTransId="{47B04941-FD2B-458F-B470-FD24B6A9D925}"/>
    <dgm:cxn modelId="{2042BEA0-DC76-4F9E-8302-EC35FB9A188C}" type="presOf" srcId="{05A87F54-35C4-4C1C-9D01-8880286F7F71}" destId="{EFF72781-FAE9-48B8-AF05-CA0D70B657AB}" srcOrd="0" destOrd="0" presId="urn:microsoft.com/office/officeart/2005/8/layout/orgChart1"/>
    <dgm:cxn modelId="{EEE278B2-6E23-4BDA-8A34-543B514761C7}" type="presOf" srcId="{7B771ECF-C6F8-46BD-8F1F-D11B323C17D1}" destId="{E0FCB8EA-B580-41D4-8509-4B6FA883D804}" srcOrd="0" destOrd="0" presId="urn:microsoft.com/office/officeart/2005/8/layout/orgChart1"/>
    <dgm:cxn modelId="{C614D586-ED2C-47AF-BFEF-76CA3B9438BF}" srcId="{44FC8656-F139-4927-BBDA-AAA03855C81D}" destId="{43271B27-423E-4226-820D-2733429EF172}" srcOrd="3" destOrd="0" parTransId="{ADA60DC9-313A-4807-9640-1CBCC4B8D978}" sibTransId="{B6E4B7F1-BD06-4841-91E3-008A7B9A528C}"/>
    <dgm:cxn modelId="{923B68E6-46A6-4CE7-9CD2-59F514FC27A2}" srcId="{2779732E-35AA-44C1-9FE9-293A368982F5}" destId="{44FC8656-F139-4927-BBDA-AAA03855C81D}" srcOrd="0" destOrd="0" parTransId="{FED378E8-2AA0-4212-A53F-5B97B92268E0}" sibTransId="{80DF6B36-EDC7-4EBA-B919-49CA09BAE991}"/>
    <dgm:cxn modelId="{312FC4F5-BA71-4080-AE99-CA8CB43B33AB}" type="presOf" srcId="{94EC9CDF-BAA8-45F9-8239-D56C315031AE}" destId="{376337EC-B531-4F66-BBD1-D74A1AD4A202}" srcOrd="0" destOrd="0" presId="urn:microsoft.com/office/officeart/2005/8/layout/orgChart1"/>
    <dgm:cxn modelId="{1F7E1F36-0EB1-4A78-B19E-AC09AB6D87A5}" type="presOf" srcId="{44FC8656-F139-4927-BBDA-AAA03855C81D}" destId="{30DEC2D6-CA68-4263-A70F-0245F4615298}" srcOrd="1" destOrd="0" presId="urn:microsoft.com/office/officeart/2005/8/layout/orgChart1"/>
    <dgm:cxn modelId="{13D5FA5D-3269-45A6-A773-0391EA6E47BC}" type="presOf" srcId="{43271B27-423E-4226-820D-2733429EF172}" destId="{6227C2D6-091C-483A-98CA-025D789087F1}" srcOrd="0" destOrd="0" presId="urn:microsoft.com/office/officeart/2005/8/layout/orgChart1"/>
    <dgm:cxn modelId="{15780D87-C52C-4904-8089-66A7A0BAAF72}" type="presOf" srcId="{44FC8656-F139-4927-BBDA-AAA03855C81D}" destId="{9D2B9CAF-5028-4C92-BE1B-811E344CC4F6}" srcOrd="0" destOrd="0" presId="urn:microsoft.com/office/officeart/2005/8/layout/orgChart1"/>
    <dgm:cxn modelId="{A25DFBFE-C365-4EF4-9BF5-C45959160271}" type="presOf" srcId="{8658E60D-AD14-4BE9-B32C-65A18FC77AB0}" destId="{6980228E-22A4-450B-A35A-DA97BE4DCEFA}" srcOrd="0" destOrd="0" presId="urn:microsoft.com/office/officeart/2005/8/layout/orgChart1"/>
    <dgm:cxn modelId="{4E03E891-0DE4-4982-A54F-D71928990479}" type="presOf" srcId="{E60AAABD-F088-4780-87CC-93D5B4139C42}" destId="{F8F7A658-92D7-44BB-97B6-F571D159BC54}" srcOrd="1" destOrd="0" presId="urn:microsoft.com/office/officeart/2005/8/layout/orgChart1"/>
    <dgm:cxn modelId="{2EE4A805-A93E-44C6-9FC6-18614BF2789F}" srcId="{44FC8656-F139-4927-BBDA-AAA03855C81D}" destId="{2F08A8AE-B631-49CB-B8C4-B502DBB850B5}" srcOrd="0" destOrd="0" parTransId="{AA06D44A-2C3D-4291-86F4-8AECB6C47B2F}" sibTransId="{8F81EFD2-9F1A-4951-B2EA-E8C4222C6805}"/>
    <dgm:cxn modelId="{ED046F07-A5D4-45C2-BD3C-83416628E164}" type="presOf" srcId="{2779732E-35AA-44C1-9FE9-293A368982F5}" destId="{28470725-342E-497D-8A44-932E84FDEE43}" srcOrd="0" destOrd="0" presId="urn:microsoft.com/office/officeart/2005/8/layout/orgChart1"/>
    <dgm:cxn modelId="{4FEE1400-96CD-42FF-BAAC-0863F94AAE68}" type="presOf" srcId="{D35B500F-5E69-4EA1-88FB-DA6031A3AB70}" destId="{AA3BC045-14FF-4A35-A9AC-654AF919DEBD}" srcOrd="0" destOrd="0" presId="urn:microsoft.com/office/officeart/2005/8/layout/orgChart1"/>
    <dgm:cxn modelId="{31C94F1E-2060-4E0F-9318-34EDC72B716B}" type="presOf" srcId="{2F08A8AE-B631-49CB-B8C4-B502DBB850B5}" destId="{01291DEC-E2BC-4610-8538-F8D4B08DCAA5}" srcOrd="1" destOrd="0" presId="urn:microsoft.com/office/officeart/2005/8/layout/orgChart1"/>
    <dgm:cxn modelId="{2F347390-B9F5-4782-864E-26B81E82FF2B}" type="presOf" srcId="{7B771ECF-C6F8-46BD-8F1F-D11B323C17D1}" destId="{22A463FF-2280-49AC-A00B-9C456C2FBA50}" srcOrd="1" destOrd="0" presId="urn:microsoft.com/office/officeart/2005/8/layout/orgChart1"/>
    <dgm:cxn modelId="{9FD29A64-6291-4A82-83B9-8D159DFDF998}" type="presParOf" srcId="{28470725-342E-497D-8A44-932E84FDEE43}" destId="{9190D317-C6D5-461F-A02D-502CBF341DA3}" srcOrd="0" destOrd="0" presId="urn:microsoft.com/office/officeart/2005/8/layout/orgChart1"/>
    <dgm:cxn modelId="{17BBE5C0-A21B-4DA1-8EBF-14F1F41AE12D}" type="presParOf" srcId="{9190D317-C6D5-461F-A02D-502CBF341DA3}" destId="{B0007885-A783-468B-A2CB-B25AD1F54057}" srcOrd="0" destOrd="0" presId="urn:microsoft.com/office/officeart/2005/8/layout/orgChart1"/>
    <dgm:cxn modelId="{65C34693-A89E-43EB-B112-119263FB1839}" type="presParOf" srcId="{B0007885-A783-468B-A2CB-B25AD1F54057}" destId="{9D2B9CAF-5028-4C92-BE1B-811E344CC4F6}" srcOrd="0" destOrd="0" presId="urn:microsoft.com/office/officeart/2005/8/layout/orgChart1"/>
    <dgm:cxn modelId="{469E3B79-82A9-4231-A928-D76959EB57F6}" type="presParOf" srcId="{B0007885-A783-468B-A2CB-B25AD1F54057}" destId="{30DEC2D6-CA68-4263-A70F-0245F4615298}" srcOrd="1" destOrd="0" presId="urn:microsoft.com/office/officeart/2005/8/layout/orgChart1"/>
    <dgm:cxn modelId="{C723E7E4-C289-4C68-BD18-76BC871A1528}" type="presParOf" srcId="{9190D317-C6D5-461F-A02D-502CBF341DA3}" destId="{44AF706B-2948-4156-A2F3-08488143E911}" srcOrd="1" destOrd="0" presId="urn:microsoft.com/office/officeart/2005/8/layout/orgChart1"/>
    <dgm:cxn modelId="{87171E47-8FEE-4776-B797-9FEE14481BBB}" type="presParOf" srcId="{44AF706B-2948-4156-A2F3-08488143E911}" destId="{27A50CBB-9F47-4711-A728-3DE4AF920100}" srcOrd="0" destOrd="0" presId="urn:microsoft.com/office/officeart/2005/8/layout/orgChart1"/>
    <dgm:cxn modelId="{AFF7AE3E-1D24-41B3-9E38-68006CF5BB7D}" type="presParOf" srcId="{44AF706B-2948-4156-A2F3-08488143E911}" destId="{73326E71-9BAC-4416-8612-88082F38244B}" srcOrd="1" destOrd="0" presId="urn:microsoft.com/office/officeart/2005/8/layout/orgChart1"/>
    <dgm:cxn modelId="{DC371930-AE06-41C3-9886-6EA216D208AC}" type="presParOf" srcId="{73326E71-9BAC-4416-8612-88082F38244B}" destId="{CC7C6A6A-893D-45F0-A7A4-FC58EF85E927}" srcOrd="0" destOrd="0" presId="urn:microsoft.com/office/officeart/2005/8/layout/orgChart1"/>
    <dgm:cxn modelId="{C77429D4-3C1D-4E68-BCF9-79CB3518117A}" type="presParOf" srcId="{CC7C6A6A-893D-45F0-A7A4-FC58EF85E927}" destId="{E9FC2ED6-BFFB-4BB8-BC85-E0456CD10D80}" srcOrd="0" destOrd="0" presId="urn:microsoft.com/office/officeart/2005/8/layout/orgChart1"/>
    <dgm:cxn modelId="{0B8BC57C-0EC3-47B5-A803-0CA5AC1E204B}" type="presParOf" srcId="{CC7C6A6A-893D-45F0-A7A4-FC58EF85E927}" destId="{01291DEC-E2BC-4610-8538-F8D4B08DCAA5}" srcOrd="1" destOrd="0" presId="urn:microsoft.com/office/officeart/2005/8/layout/orgChart1"/>
    <dgm:cxn modelId="{59E11CF4-D6ED-49D0-AA62-C5670205FCE2}" type="presParOf" srcId="{73326E71-9BAC-4416-8612-88082F38244B}" destId="{2A78211B-FC94-4668-8777-D698A8CEDA27}" srcOrd="1" destOrd="0" presId="urn:microsoft.com/office/officeart/2005/8/layout/orgChart1"/>
    <dgm:cxn modelId="{4ABDC846-2355-4DDC-82B1-C5F1BD628220}" type="presParOf" srcId="{73326E71-9BAC-4416-8612-88082F38244B}" destId="{AA10CDC7-AFA6-4CBE-9D33-4A8705931D3D}" srcOrd="2" destOrd="0" presId="urn:microsoft.com/office/officeart/2005/8/layout/orgChart1"/>
    <dgm:cxn modelId="{466E2A43-E721-4800-89B5-853F54770B91}" type="presParOf" srcId="{44AF706B-2948-4156-A2F3-08488143E911}" destId="{E073E477-8228-4EAF-B5C1-E604BF37E23A}" srcOrd="2" destOrd="0" presId="urn:microsoft.com/office/officeart/2005/8/layout/orgChart1"/>
    <dgm:cxn modelId="{DD55CE7F-F1E6-433B-AAE9-FF4E95FA321C}" type="presParOf" srcId="{44AF706B-2948-4156-A2F3-08488143E911}" destId="{8878A034-0B22-4E5E-831F-442CF859302B}" srcOrd="3" destOrd="0" presId="urn:microsoft.com/office/officeart/2005/8/layout/orgChart1"/>
    <dgm:cxn modelId="{9633F9EB-851A-45A6-BBB4-5ADCCCCC64B6}" type="presParOf" srcId="{8878A034-0B22-4E5E-831F-442CF859302B}" destId="{A77A7F55-472A-42E1-9BBD-E613C1CE1232}" srcOrd="0" destOrd="0" presId="urn:microsoft.com/office/officeart/2005/8/layout/orgChart1"/>
    <dgm:cxn modelId="{07A0C250-AE4E-4250-A7F1-9D47B472DE86}" type="presParOf" srcId="{A77A7F55-472A-42E1-9BBD-E613C1CE1232}" destId="{EFF72781-FAE9-48B8-AF05-CA0D70B657AB}" srcOrd="0" destOrd="0" presId="urn:microsoft.com/office/officeart/2005/8/layout/orgChart1"/>
    <dgm:cxn modelId="{65A06B9A-EC1A-4954-BF77-DCEF19D96353}" type="presParOf" srcId="{A77A7F55-472A-42E1-9BBD-E613C1CE1232}" destId="{327A6F5D-B5CF-4BDC-9B0E-3233A6F48F08}" srcOrd="1" destOrd="0" presId="urn:microsoft.com/office/officeart/2005/8/layout/orgChart1"/>
    <dgm:cxn modelId="{8B9B4ED7-B732-49F6-8C3B-648E4DE91C03}" type="presParOf" srcId="{8878A034-0B22-4E5E-831F-442CF859302B}" destId="{74FBD1C8-6200-49A0-8723-ABCEC0B5B4DD}" srcOrd="1" destOrd="0" presId="urn:microsoft.com/office/officeart/2005/8/layout/orgChart1"/>
    <dgm:cxn modelId="{8E62D00B-739F-4B11-B2D3-D67EA0A4C184}" type="presParOf" srcId="{8878A034-0B22-4E5E-831F-442CF859302B}" destId="{ACF174F3-B519-4BF3-AE0A-3D6F14F45F20}" srcOrd="2" destOrd="0" presId="urn:microsoft.com/office/officeart/2005/8/layout/orgChart1"/>
    <dgm:cxn modelId="{18A20792-50D2-4921-B327-4D944D2BCF74}" type="presParOf" srcId="{44AF706B-2948-4156-A2F3-08488143E911}" destId="{376337EC-B531-4F66-BBD1-D74A1AD4A202}" srcOrd="4" destOrd="0" presId="urn:microsoft.com/office/officeart/2005/8/layout/orgChart1"/>
    <dgm:cxn modelId="{09BE6C3B-5686-4DB2-9097-4CBAEA0FBA42}" type="presParOf" srcId="{44AF706B-2948-4156-A2F3-08488143E911}" destId="{56B2A8A8-6D0F-4BE7-BAED-E6E452A36E50}" srcOrd="5" destOrd="0" presId="urn:microsoft.com/office/officeart/2005/8/layout/orgChart1"/>
    <dgm:cxn modelId="{5439FEDD-FE51-424A-A849-9364144A8CB7}" type="presParOf" srcId="{56B2A8A8-6D0F-4BE7-BAED-E6E452A36E50}" destId="{21728799-2629-4853-9108-E5981121812A}" srcOrd="0" destOrd="0" presId="urn:microsoft.com/office/officeart/2005/8/layout/orgChart1"/>
    <dgm:cxn modelId="{C0A64862-9E17-4467-BD1C-7570712809D2}" type="presParOf" srcId="{21728799-2629-4853-9108-E5981121812A}" destId="{15713F08-6FAE-4AB8-9565-A34F63E0B185}" srcOrd="0" destOrd="0" presId="urn:microsoft.com/office/officeart/2005/8/layout/orgChart1"/>
    <dgm:cxn modelId="{A4F3EB3E-FCDC-48DA-9C12-B2BEF992C3AA}" type="presParOf" srcId="{21728799-2629-4853-9108-E5981121812A}" destId="{1B5DE2A3-EAC5-43E6-8F42-95E69EDB66E9}" srcOrd="1" destOrd="0" presId="urn:microsoft.com/office/officeart/2005/8/layout/orgChart1"/>
    <dgm:cxn modelId="{6B340E50-9571-4475-90D1-139AF68CC329}" type="presParOf" srcId="{56B2A8A8-6D0F-4BE7-BAED-E6E452A36E50}" destId="{A45E39DE-6115-48DD-8006-67CE1D57A6A0}" srcOrd="1" destOrd="0" presId="urn:microsoft.com/office/officeart/2005/8/layout/orgChart1"/>
    <dgm:cxn modelId="{F2A1CB73-C1E7-424D-A5C4-97194D28DDB3}" type="presParOf" srcId="{56B2A8A8-6D0F-4BE7-BAED-E6E452A36E50}" destId="{DC221873-26C3-4DA8-B28E-2B37ABF9F2DB}" srcOrd="2" destOrd="0" presId="urn:microsoft.com/office/officeart/2005/8/layout/orgChart1"/>
    <dgm:cxn modelId="{6C94FD23-6325-40CE-9B6C-ACC6A9769078}" type="presParOf" srcId="{44AF706B-2948-4156-A2F3-08488143E911}" destId="{C16914F6-E118-4728-A3D8-ABC808878789}" srcOrd="6" destOrd="0" presId="urn:microsoft.com/office/officeart/2005/8/layout/orgChart1"/>
    <dgm:cxn modelId="{7B019061-3FB7-48E3-9786-BDE5E0D742BE}" type="presParOf" srcId="{44AF706B-2948-4156-A2F3-08488143E911}" destId="{3E353554-C67F-4B75-BFAF-BE5F3A28C91F}" srcOrd="7" destOrd="0" presId="urn:microsoft.com/office/officeart/2005/8/layout/orgChart1"/>
    <dgm:cxn modelId="{7D92CA13-6334-4D52-8695-C3F1E642AC81}" type="presParOf" srcId="{3E353554-C67F-4B75-BFAF-BE5F3A28C91F}" destId="{566AB94C-6C5D-4BEA-98E2-D04719B2E731}" srcOrd="0" destOrd="0" presId="urn:microsoft.com/office/officeart/2005/8/layout/orgChart1"/>
    <dgm:cxn modelId="{F8B8AFA3-571E-4606-B1FF-D16C28CD0076}" type="presParOf" srcId="{566AB94C-6C5D-4BEA-98E2-D04719B2E731}" destId="{6227C2D6-091C-483A-98CA-025D789087F1}" srcOrd="0" destOrd="0" presId="urn:microsoft.com/office/officeart/2005/8/layout/orgChart1"/>
    <dgm:cxn modelId="{AFF4E59D-862B-4EFF-BDDD-117B46C87E0F}" type="presParOf" srcId="{566AB94C-6C5D-4BEA-98E2-D04719B2E731}" destId="{04B7C56B-1278-4EDF-94FB-486CC23A5EB0}" srcOrd="1" destOrd="0" presId="urn:microsoft.com/office/officeart/2005/8/layout/orgChart1"/>
    <dgm:cxn modelId="{A20E48BC-7593-445E-B0F3-0C2371136023}" type="presParOf" srcId="{3E353554-C67F-4B75-BFAF-BE5F3A28C91F}" destId="{4187498C-335C-4766-90D2-25E30FF728C6}" srcOrd="1" destOrd="0" presId="urn:microsoft.com/office/officeart/2005/8/layout/orgChart1"/>
    <dgm:cxn modelId="{2C3C5624-974A-43FF-8E4C-476BE62BE75B}" type="presParOf" srcId="{3E353554-C67F-4B75-BFAF-BE5F3A28C91F}" destId="{87099579-DEF4-4A56-BA5C-50D50A36E703}" srcOrd="2" destOrd="0" presId="urn:microsoft.com/office/officeart/2005/8/layout/orgChart1"/>
    <dgm:cxn modelId="{74EE7CF4-9286-4CF9-BA7E-860A9DE1DE6B}" type="presParOf" srcId="{44AF706B-2948-4156-A2F3-08488143E911}" destId="{EAC0E20B-566C-4E70-B20E-596C51D21A61}" srcOrd="8" destOrd="0" presId="urn:microsoft.com/office/officeart/2005/8/layout/orgChart1"/>
    <dgm:cxn modelId="{8917B1AE-5061-461B-AFBC-06B76CD58DC6}" type="presParOf" srcId="{44AF706B-2948-4156-A2F3-08488143E911}" destId="{1E5722B9-0DB1-4D3B-8BE4-9F318F1C543A}" srcOrd="9" destOrd="0" presId="urn:microsoft.com/office/officeart/2005/8/layout/orgChart1"/>
    <dgm:cxn modelId="{0555E760-1E00-4A4E-8826-220B0789603B}" type="presParOf" srcId="{1E5722B9-0DB1-4D3B-8BE4-9F318F1C543A}" destId="{3D088349-CAF3-466E-AA61-99B68228431E}" srcOrd="0" destOrd="0" presId="urn:microsoft.com/office/officeart/2005/8/layout/orgChart1"/>
    <dgm:cxn modelId="{49C9DB42-E322-4A0C-9EE4-C22328B6D90C}" type="presParOf" srcId="{3D088349-CAF3-466E-AA61-99B68228431E}" destId="{6980228E-22A4-450B-A35A-DA97BE4DCEFA}" srcOrd="0" destOrd="0" presId="urn:microsoft.com/office/officeart/2005/8/layout/orgChart1"/>
    <dgm:cxn modelId="{77AF3BB8-A8C2-4245-9F72-3F08C17BCA76}" type="presParOf" srcId="{3D088349-CAF3-466E-AA61-99B68228431E}" destId="{73E4C0FF-08F9-4404-8F88-6BC7951430FB}" srcOrd="1" destOrd="0" presId="urn:microsoft.com/office/officeart/2005/8/layout/orgChart1"/>
    <dgm:cxn modelId="{AF5CE8DE-C3C2-4220-AF21-0A1D98C2D00B}" type="presParOf" srcId="{1E5722B9-0DB1-4D3B-8BE4-9F318F1C543A}" destId="{89AD1DFF-E942-48D9-A6C0-B888EAADCB4B}" srcOrd="1" destOrd="0" presId="urn:microsoft.com/office/officeart/2005/8/layout/orgChart1"/>
    <dgm:cxn modelId="{EE37AB99-2559-46C3-947E-D8C0739B5942}" type="presParOf" srcId="{1E5722B9-0DB1-4D3B-8BE4-9F318F1C543A}" destId="{9E1889DD-57B5-4C38-A3E2-9E53A76A2D04}" srcOrd="2" destOrd="0" presId="urn:microsoft.com/office/officeart/2005/8/layout/orgChart1"/>
    <dgm:cxn modelId="{BCDE0240-0A9C-4956-8404-EC41F8EFB631}" type="presParOf" srcId="{9190D317-C6D5-461F-A02D-502CBF341DA3}" destId="{BA42F89F-D7EB-40F2-8586-E781925D096F}" srcOrd="2" destOrd="0" presId="urn:microsoft.com/office/officeart/2005/8/layout/orgChart1"/>
    <dgm:cxn modelId="{688C05CF-74EE-4610-BCB0-2B0E6FBE1D15}" type="presParOf" srcId="{28470725-342E-497D-8A44-932E84FDEE43}" destId="{ECCBBB78-2894-4ECA-BAAA-8664FB079075}" srcOrd="1" destOrd="0" presId="urn:microsoft.com/office/officeart/2005/8/layout/orgChart1"/>
    <dgm:cxn modelId="{6B8324C7-B7B2-4968-A9B6-CE3E15E538C2}" type="presParOf" srcId="{ECCBBB78-2894-4ECA-BAAA-8664FB079075}" destId="{8D791FAB-29D1-491B-8758-878F45A1263B}" srcOrd="0" destOrd="0" presId="urn:microsoft.com/office/officeart/2005/8/layout/orgChart1"/>
    <dgm:cxn modelId="{29970A94-2170-4FB8-8B50-3EAAC937625A}" type="presParOf" srcId="{8D791FAB-29D1-491B-8758-878F45A1263B}" destId="{E41A5C01-D2EE-457F-9362-D1EED35FE500}" srcOrd="0" destOrd="0" presId="urn:microsoft.com/office/officeart/2005/8/layout/orgChart1"/>
    <dgm:cxn modelId="{4BF64748-A126-4841-A030-551917FBEA75}" type="presParOf" srcId="{8D791FAB-29D1-491B-8758-878F45A1263B}" destId="{40643C34-5ADE-4C7A-B39F-FF558A677355}" srcOrd="1" destOrd="0" presId="urn:microsoft.com/office/officeart/2005/8/layout/orgChart1"/>
    <dgm:cxn modelId="{AFDEC56F-95AB-47BF-A26F-9D5F7D891B57}" type="presParOf" srcId="{ECCBBB78-2894-4ECA-BAAA-8664FB079075}" destId="{E7FFF84E-AD0E-440A-B1CC-4F6E158D2AE9}" srcOrd="1" destOrd="0" presId="urn:microsoft.com/office/officeart/2005/8/layout/orgChart1"/>
    <dgm:cxn modelId="{728C4C92-1A27-4446-BF49-848EC4BFA234}" type="presParOf" srcId="{ECCBBB78-2894-4ECA-BAAA-8664FB079075}" destId="{EDB493F4-990A-4B66-B0BA-5C25B9A4FB44}" srcOrd="2" destOrd="0" presId="urn:microsoft.com/office/officeart/2005/8/layout/orgChart1"/>
    <dgm:cxn modelId="{DDC5670C-BEF2-44B0-A45F-54C447BCD3F1}" type="presParOf" srcId="{28470725-342E-497D-8A44-932E84FDEE43}" destId="{9A9943A8-70EE-405D-9D58-E3AB3C288ED4}" srcOrd="2" destOrd="0" presId="urn:microsoft.com/office/officeart/2005/8/layout/orgChart1"/>
    <dgm:cxn modelId="{4AE60F50-1AC9-482C-AC07-F8779416D3D6}" type="presParOf" srcId="{9A9943A8-70EE-405D-9D58-E3AB3C288ED4}" destId="{4EFA3CAD-2D7B-498D-85E1-5448455102BB}" srcOrd="0" destOrd="0" presId="urn:microsoft.com/office/officeart/2005/8/layout/orgChart1"/>
    <dgm:cxn modelId="{57B79421-02F2-4498-BD3E-4942E50C2457}" type="presParOf" srcId="{4EFA3CAD-2D7B-498D-85E1-5448455102BB}" destId="{E0FCB8EA-B580-41D4-8509-4B6FA883D804}" srcOrd="0" destOrd="0" presId="urn:microsoft.com/office/officeart/2005/8/layout/orgChart1"/>
    <dgm:cxn modelId="{0B901185-18A5-4C8B-9098-2694D518843E}" type="presParOf" srcId="{4EFA3CAD-2D7B-498D-85E1-5448455102BB}" destId="{22A463FF-2280-49AC-A00B-9C456C2FBA50}" srcOrd="1" destOrd="0" presId="urn:microsoft.com/office/officeart/2005/8/layout/orgChart1"/>
    <dgm:cxn modelId="{DDA1DC29-0C31-47B2-A962-ECEEE2153C4B}" type="presParOf" srcId="{9A9943A8-70EE-405D-9D58-E3AB3C288ED4}" destId="{E23D862E-808C-40F3-94BD-526E34E9FA92}" srcOrd="1" destOrd="0" presId="urn:microsoft.com/office/officeart/2005/8/layout/orgChart1"/>
    <dgm:cxn modelId="{86A81BFB-38CF-4117-8712-B82526FB4B24}" type="presParOf" srcId="{9A9943A8-70EE-405D-9D58-E3AB3C288ED4}" destId="{4F80C558-B30C-4B59-97F7-11580F753A73}" srcOrd="2" destOrd="0" presId="urn:microsoft.com/office/officeart/2005/8/layout/orgChart1"/>
    <dgm:cxn modelId="{5AF5E9BA-282D-4C5E-862B-7C50C7F32C96}" type="presParOf" srcId="{28470725-342E-497D-8A44-932E84FDEE43}" destId="{320825D3-1DD4-4BC8-8369-006C90B9BAC8}" srcOrd="3" destOrd="0" presId="urn:microsoft.com/office/officeart/2005/8/layout/orgChart1"/>
    <dgm:cxn modelId="{EE67CC77-C19A-4F06-8018-323F2765BC88}" type="presParOf" srcId="{320825D3-1DD4-4BC8-8369-006C90B9BAC8}" destId="{5867304A-F9ED-486C-839B-B47F3A3B847D}" srcOrd="0" destOrd="0" presId="urn:microsoft.com/office/officeart/2005/8/layout/orgChart1"/>
    <dgm:cxn modelId="{EE7CBD24-D10C-4381-A412-FE715FB620A6}" type="presParOf" srcId="{5867304A-F9ED-486C-839B-B47F3A3B847D}" destId="{AA3BC045-14FF-4A35-A9AC-654AF919DEBD}" srcOrd="0" destOrd="0" presId="urn:microsoft.com/office/officeart/2005/8/layout/orgChart1"/>
    <dgm:cxn modelId="{66F6258D-F395-4BFA-8A55-E84A4331E9F4}" type="presParOf" srcId="{5867304A-F9ED-486C-839B-B47F3A3B847D}" destId="{B57CB5F6-3FF6-446A-A84E-2752FDC2A396}" srcOrd="1" destOrd="0" presId="urn:microsoft.com/office/officeart/2005/8/layout/orgChart1"/>
    <dgm:cxn modelId="{E0A7EFC6-9440-42BA-87AC-4B6B3703E036}" type="presParOf" srcId="{320825D3-1DD4-4BC8-8369-006C90B9BAC8}" destId="{6141165F-B422-4A55-81DA-B3BAB50CA8EF}" srcOrd="1" destOrd="0" presId="urn:microsoft.com/office/officeart/2005/8/layout/orgChart1"/>
    <dgm:cxn modelId="{66141754-F21B-4459-BC60-46A6E19A743B}" type="presParOf" srcId="{320825D3-1DD4-4BC8-8369-006C90B9BAC8}" destId="{5EDFADB3-7407-4356-B46E-21C36D0D1176}" srcOrd="2" destOrd="0" presId="urn:microsoft.com/office/officeart/2005/8/layout/orgChart1"/>
    <dgm:cxn modelId="{99CF707B-A28D-4108-A4F8-73ED2694D81D}" type="presParOf" srcId="{28470725-342E-497D-8A44-932E84FDEE43}" destId="{D3AA3A8C-D062-49B3-A6C3-E08D474A243E}" srcOrd="4" destOrd="0" presId="urn:microsoft.com/office/officeart/2005/8/layout/orgChart1"/>
    <dgm:cxn modelId="{F0120B12-FC44-4918-BCE4-9F22DC3AB836}" type="presParOf" srcId="{D3AA3A8C-D062-49B3-A6C3-E08D474A243E}" destId="{E7C63D8A-23F9-46BA-95DC-B97D5AED527C}" srcOrd="0" destOrd="0" presId="urn:microsoft.com/office/officeart/2005/8/layout/orgChart1"/>
    <dgm:cxn modelId="{0CE6C371-B089-4976-91C9-9376B48CACF2}" type="presParOf" srcId="{E7C63D8A-23F9-46BA-95DC-B97D5AED527C}" destId="{7735A5A6-D340-4CB6-8296-76850E78FD56}" srcOrd="0" destOrd="0" presId="urn:microsoft.com/office/officeart/2005/8/layout/orgChart1"/>
    <dgm:cxn modelId="{600B392A-9076-46D1-8507-2D21C901A8D2}" type="presParOf" srcId="{E7C63D8A-23F9-46BA-95DC-B97D5AED527C}" destId="{F8F7A658-92D7-44BB-97B6-F571D159BC54}" srcOrd="1" destOrd="0" presId="urn:microsoft.com/office/officeart/2005/8/layout/orgChart1"/>
    <dgm:cxn modelId="{FF05F703-8A06-4FB0-91EE-226D8F84E21F}" type="presParOf" srcId="{D3AA3A8C-D062-49B3-A6C3-E08D474A243E}" destId="{2BD5B3F7-0EF0-4F04-85E2-17C449F80D10}" srcOrd="1" destOrd="0" presId="urn:microsoft.com/office/officeart/2005/8/layout/orgChart1"/>
    <dgm:cxn modelId="{6E4271BC-29D6-49B6-B462-60D46EE0B8FB}" type="presParOf" srcId="{D3AA3A8C-D062-49B3-A6C3-E08D474A243E}" destId="{2ECAF9C3-1496-40EE-A6C5-DF5B5467E66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79732E-35AA-44C1-9FE9-293A368982F5}" type="doc">
      <dgm:prSet loTypeId="urn:microsoft.com/office/officeart/2005/8/layout/orgChart1" loCatId="hierarchy" qsTypeId="urn:microsoft.com/office/officeart/2005/8/quickstyle/simple1#2" qsCatId="simple" csTypeId="urn:microsoft.com/office/officeart/2005/8/colors/accent0_1" csCatId="mainScheme" phldr="1"/>
      <dgm:spPr/>
      <dgm:t>
        <a:bodyPr/>
        <a:lstStyle/>
        <a:p>
          <a:endParaRPr lang="hr-HR"/>
        </a:p>
      </dgm:t>
    </dgm:pt>
    <dgm:pt modelId="{44FC8656-F139-4927-BBDA-AAA03855C81D}">
      <dgm:prSet phldrT="[Text]" custT="1"/>
      <dgm:spPr/>
      <dgm:t>
        <a:bodyPr/>
        <a:lstStyle/>
        <a:p>
          <a:r>
            <a:rPr lang="hr-HR" sz="2400" baseline="0" dirty="0" smtClean="0"/>
            <a:t>DIRECTOR </a:t>
          </a:r>
          <a:endParaRPr lang="hr-HR" sz="2400" baseline="0" dirty="0"/>
        </a:p>
      </dgm:t>
    </dgm:pt>
    <dgm:pt modelId="{FED378E8-2AA0-4212-A53F-5B97B92268E0}" type="parTrans" cxnId="{923B68E6-46A6-4CE7-9CD2-59F514FC27A2}">
      <dgm:prSet/>
      <dgm:spPr/>
      <dgm:t>
        <a:bodyPr/>
        <a:lstStyle/>
        <a:p>
          <a:endParaRPr lang="hr-HR"/>
        </a:p>
      </dgm:t>
    </dgm:pt>
    <dgm:pt modelId="{80DF6B36-EDC7-4EBA-B919-49CA09BAE991}" type="sibTrans" cxnId="{923B68E6-46A6-4CE7-9CD2-59F514FC27A2}">
      <dgm:prSet/>
      <dgm:spPr/>
      <dgm:t>
        <a:bodyPr/>
        <a:lstStyle/>
        <a:p>
          <a:endParaRPr lang="hr-HR"/>
        </a:p>
      </dgm:t>
    </dgm:pt>
    <dgm:pt modelId="{61AF032C-A93F-4156-95F9-6EB9080E5549}" type="asst">
      <dgm:prSet phldrT="[Text]" custT="1"/>
      <dgm:spPr/>
      <dgm:t>
        <a:bodyPr/>
        <a:lstStyle/>
        <a:p>
          <a:r>
            <a:rPr lang="hr-HR" sz="2000" baseline="0" dirty="0" smtClean="0"/>
            <a:t>DIRECTOR’S OFFICE</a:t>
          </a:r>
          <a:endParaRPr lang="hr-HR" sz="2000" baseline="0" dirty="0"/>
        </a:p>
      </dgm:t>
    </dgm:pt>
    <dgm:pt modelId="{AC5FA362-ECF9-459D-A6A8-DB5942973875}" type="parTrans" cxnId="{7945FE00-9FD5-4817-9DEC-B05FF0B34C6C}">
      <dgm:prSet/>
      <dgm:spPr/>
      <dgm:t>
        <a:bodyPr/>
        <a:lstStyle/>
        <a:p>
          <a:endParaRPr lang="hr-HR"/>
        </a:p>
      </dgm:t>
    </dgm:pt>
    <dgm:pt modelId="{BFA9177F-14A3-4C7E-B4C7-810967276ADA}" type="sibTrans" cxnId="{7945FE00-9FD5-4817-9DEC-B05FF0B34C6C}">
      <dgm:prSet/>
      <dgm:spPr/>
      <dgm:t>
        <a:bodyPr/>
        <a:lstStyle/>
        <a:p>
          <a:endParaRPr lang="hr-HR"/>
        </a:p>
      </dgm:t>
    </dgm:pt>
    <dgm:pt modelId="{2F08A8AE-B631-49CB-B8C4-B502DBB850B5}">
      <dgm:prSet phldrT="[Text]" custT="1"/>
      <dgm:spPr/>
      <dgm:t>
        <a:bodyPr/>
        <a:lstStyle/>
        <a:p>
          <a:r>
            <a:rPr lang="hr-HR" sz="2000" baseline="0" dirty="0" smtClean="0"/>
            <a:t>ZAGREB DEPARTMENT</a:t>
          </a:r>
          <a:endParaRPr lang="hr-HR" sz="2000" baseline="0" dirty="0"/>
        </a:p>
      </dgm:t>
    </dgm:pt>
    <dgm:pt modelId="{AA06D44A-2C3D-4291-86F4-8AECB6C47B2F}" type="parTrans" cxnId="{2EE4A805-A93E-44C6-9FC6-18614BF2789F}">
      <dgm:prSet/>
      <dgm:spPr/>
      <dgm:t>
        <a:bodyPr/>
        <a:lstStyle/>
        <a:p>
          <a:endParaRPr lang="hr-HR"/>
        </a:p>
      </dgm:t>
    </dgm:pt>
    <dgm:pt modelId="{8F81EFD2-9F1A-4951-B2EA-E8C4222C6805}" type="sibTrans" cxnId="{2EE4A805-A93E-44C6-9FC6-18614BF2789F}">
      <dgm:prSet/>
      <dgm:spPr/>
      <dgm:t>
        <a:bodyPr/>
        <a:lstStyle/>
        <a:p>
          <a:endParaRPr lang="hr-HR"/>
        </a:p>
      </dgm:t>
    </dgm:pt>
    <dgm:pt modelId="{05A87F54-35C4-4C1C-9D01-8880286F7F71}">
      <dgm:prSet phldrT="[Text]" custT="1"/>
      <dgm:spPr/>
      <dgm:t>
        <a:bodyPr/>
        <a:lstStyle/>
        <a:p>
          <a:r>
            <a:rPr lang="hr-HR" sz="2000" dirty="0" smtClean="0"/>
            <a:t>SPLIT DEPARTMENT</a:t>
          </a:r>
          <a:endParaRPr lang="hr-HR" sz="2000" dirty="0"/>
        </a:p>
      </dgm:t>
    </dgm:pt>
    <dgm:pt modelId="{CFD63720-297A-4767-8642-62F990A06792}" type="parTrans" cxnId="{40D16842-5889-46F6-A35D-6AC245E7D96F}">
      <dgm:prSet/>
      <dgm:spPr/>
      <dgm:t>
        <a:bodyPr/>
        <a:lstStyle/>
        <a:p>
          <a:endParaRPr lang="hr-HR"/>
        </a:p>
      </dgm:t>
    </dgm:pt>
    <dgm:pt modelId="{47B04941-FD2B-458F-B470-FD24B6A9D925}" type="sibTrans" cxnId="{40D16842-5889-46F6-A35D-6AC245E7D96F}">
      <dgm:prSet/>
      <dgm:spPr/>
      <dgm:t>
        <a:bodyPr/>
        <a:lstStyle/>
        <a:p>
          <a:endParaRPr lang="hr-HR"/>
        </a:p>
      </dgm:t>
    </dgm:pt>
    <dgm:pt modelId="{30C9F2CE-6309-460F-AA90-F9A8FF8AAA58}">
      <dgm:prSet phldrT="[Text]" custT="1"/>
      <dgm:spPr/>
      <dgm:t>
        <a:bodyPr/>
        <a:lstStyle/>
        <a:p>
          <a:r>
            <a:rPr lang="hr-HR" sz="2000" baseline="0" dirty="0" smtClean="0"/>
            <a:t>OSIJEK DEPARTMENT</a:t>
          </a:r>
          <a:endParaRPr lang="hr-HR" sz="2000" baseline="0" dirty="0"/>
        </a:p>
      </dgm:t>
    </dgm:pt>
    <dgm:pt modelId="{94EC9CDF-BAA8-45F9-8239-D56C315031AE}" type="parTrans" cxnId="{7F64FF1E-AF2D-4662-BF16-FC4FAA5DB5E6}">
      <dgm:prSet/>
      <dgm:spPr/>
      <dgm:t>
        <a:bodyPr/>
        <a:lstStyle/>
        <a:p>
          <a:endParaRPr lang="hr-HR"/>
        </a:p>
      </dgm:t>
    </dgm:pt>
    <dgm:pt modelId="{8B4DB83C-80B7-427F-877E-B7EAD96D64BA}" type="sibTrans" cxnId="{7F64FF1E-AF2D-4662-BF16-FC4FAA5DB5E6}">
      <dgm:prSet/>
      <dgm:spPr/>
      <dgm:t>
        <a:bodyPr/>
        <a:lstStyle/>
        <a:p>
          <a:endParaRPr lang="hr-HR"/>
        </a:p>
      </dgm:t>
    </dgm:pt>
    <dgm:pt modelId="{9AE2930A-6229-44B6-9D39-71BDF94CB942}">
      <dgm:prSet custT="1"/>
      <dgm:spPr/>
      <dgm:t>
        <a:bodyPr/>
        <a:lstStyle/>
        <a:p>
          <a:r>
            <a:rPr lang="hr-HR" sz="1600" dirty="0" smtClean="0"/>
            <a:t>TESTING AND TRANSLATION DEPARTMENT</a:t>
          </a:r>
          <a:endParaRPr lang="hr-HR" sz="1600" dirty="0"/>
        </a:p>
      </dgm:t>
    </dgm:pt>
    <dgm:pt modelId="{F642D158-5868-4DDB-9F42-C85AD71BED7E}" type="parTrans" cxnId="{06D57153-4016-4DEF-AE6D-185B2906EA5E}">
      <dgm:prSet/>
      <dgm:spPr/>
      <dgm:t>
        <a:bodyPr/>
        <a:lstStyle/>
        <a:p>
          <a:endParaRPr lang="hr-HR"/>
        </a:p>
      </dgm:t>
    </dgm:pt>
    <dgm:pt modelId="{7C882D9B-46CE-4291-B3D2-DADF1063BD73}" type="sibTrans" cxnId="{06D57153-4016-4DEF-AE6D-185B2906EA5E}">
      <dgm:prSet/>
      <dgm:spPr/>
      <dgm:t>
        <a:bodyPr/>
        <a:lstStyle/>
        <a:p>
          <a:endParaRPr lang="hr-HR"/>
        </a:p>
      </dgm:t>
    </dgm:pt>
    <dgm:pt modelId="{28470725-342E-497D-8A44-932E84FDEE43}" type="pres">
      <dgm:prSet presAssocID="{2779732E-35AA-44C1-9FE9-293A368982F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r-HR"/>
        </a:p>
      </dgm:t>
    </dgm:pt>
    <dgm:pt modelId="{9190D317-C6D5-461F-A02D-502CBF341DA3}" type="pres">
      <dgm:prSet presAssocID="{44FC8656-F139-4927-BBDA-AAA03855C81D}" presName="hierRoot1" presStyleCnt="0">
        <dgm:presLayoutVars>
          <dgm:hierBranch val="init"/>
        </dgm:presLayoutVars>
      </dgm:prSet>
      <dgm:spPr/>
    </dgm:pt>
    <dgm:pt modelId="{B0007885-A783-468B-A2CB-B25AD1F54057}" type="pres">
      <dgm:prSet presAssocID="{44FC8656-F139-4927-BBDA-AAA03855C81D}" presName="rootComposite1" presStyleCnt="0"/>
      <dgm:spPr/>
    </dgm:pt>
    <dgm:pt modelId="{9D2B9CAF-5028-4C92-BE1B-811E344CC4F6}" type="pres">
      <dgm:prSet presAssocID="{44FC8656-F139-4927-BBDA-AAA03855C81D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30DEC2D6-CA68-4263-A70F-0245F4615298}" type="pres">
      <dgm:prSet presAssocID="{44FC8656-F139-4927-BBDA-AAA03855C81D}" presName="rootConnector1" presStyleLbl="node1" presStyleIdx="0" presStyleCnt="0"/>
      <dgm:spPr/>
      <dgm:t>
        <a:bodyPr/>
        <a:lstStyle/>
        <a:p>
          <a:endParaRPr lang="hr-HR"/>
        </a:p>
      </dgm:t>
    </dgm:pt>
    <dgm:pt modelId="{44AF706B-2948-4156-A2F3-08488143E911}" type="pres">
      <dgm:prSet presAssocID="{44FC8656-F139-4927-BBDA-AAA03855C81D}" presName="hierChild2" presStyleCnt="0"/>
      <dgm:spPr/>
    </dgm:pt>
    <dgm:pt modelId="{27A50CBB-9F47-4711-A728-3DE4AF920100}" type="pres">
      <dgm:prSet presAssocID="{AA06D44A-2C3D-4291-86F4-8AECB6C47B2F}" presName="Name37" presStyleLbl="parChTrans1D2" presStyleIdx="0" presStyleCnt="5"/>
      <dgm:spPr/>
      <dgm:t>
        <a:bodyPr/>
        <a:lstStyle/>
        <a:p>
          <a:endParaRPr lang="hr-HR"/>
        </a:p>
      </dgm:t>
    </dgm:pt>
    <dgm:pt modelId="{73326E71-9BAC-4416-8612-88082F38244B}" type="pres">
      <dgm:prSet presAssocID="{2F08A8AE-B631-49CB-B8C4-B502DBB850B5}" presName="hierRoot2" presStyleCnt="0">
        <dgm:presLayoutVars>
          <dgm:hierBranch val="init"/>
        </dgm:presLayoutVars>
      </dgm:prSet>
      <dgm:spPr/>
    </dgm:pt>
    <dgm:pt modelId="{CC7C6A6A-893D-45F0-A7A4-FC58EF85E927}" type="pres">
      <dgm:prSet presAssocID="{2F08A8AE-B631-49CB-B8C4-B502DBB850B5}" presName="rootComposite" presStyleCnt="0"/>
      <dgm:spPr/>
    </dgm:pt>
    <dgm:pt modelId="{E9FC2ED6-BFFB-4BB8-BC85-E0456CD10D80}" type="pres">
      <dgm:prSet presAssocID="{2F08A8AE-B631-49CB-B8C4-B502DBB850B5}" presName="rootText" presStyleLbl="node2" presStyleIdx="0" presStyleCnt="4" custScaleY="101767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01291DEC-E2BC-4610-8538-F8D4B08DCAA5}" type="pres">
      <dgm:prSet presAssocID="{2F08A8AE-B631-49CB-B8C4-B502DBB850B5}" presName="rootConnector" presStyleLbl="node2" presStyleIdx="0" presStyleCnt="4"/>
      <dgm:spPr/>
      <dgm:t>
        <a:bodyPr/>
        <a:lstStyle/>
        <a:p>
          <a:endParaRPr lang="hr-HR"/>
        </a:p>
      </dgm:t>
    </dgm:pt>
    <dgm:pt modelId="{2A78211B-FC94-4668-8777-D698A8CEDA27}" type="pres">
      <dgm:prSet presAssocID="{2F08A8AE-B631-49CB-B8C4-B502DBB850B5}" presName="hierChild4" presStyleCnt="0"/>
      <dgm:spPr/>
    </dgm:pt>
    <dgm:pt modelId="{AA10CDC7-AFA6-4CBE-9D33-4A8705931D3D}" type="pres">
      <dgm:prSet presAssocID="{2F08A8AE-B631-49CB-B8C4-B502DBB850B5}" presName="hierChild5" presStyleCnt="0"/>
      <dgm:spPr/>
    </dgm:pt>
    <dgm:pt modelId="{E073E477-8228-4EAF-B5C1-E604BF37E23A}" type="pres">
      <dgm:prSet presAssocID="{CFD63720-297A-4767-8642-62F990A06792}" presName="Name37" presStyleLbl="parChTrans1D2" presStyleIdx="1" presStyleCnt="5"/>
      <dgm:spPr/>
      <dgm:t>
        <a:bodyPr/>
        <a:lstStyle/>
        <a:p>
          <a:endParaRPr lang="hr-HR"/>
        </a:p>
      </dgm:t>
    </dgm:pt>
    <dgm:pt modelId="{8878A034-0B22-4E5E-831F-442CF859302B}" type="pres">
      <dgm:prSet presAssocID="{05A87F54-35C4-4C1C-9D01-8880286F7F71}" presName="hierRoot2" presStyleCnt="0">
        <dgm:presLayoutVars>
          <dgm:hierBranch val="init"/>
        </dgm:presLayoutVars>
      </dgm:prSet>
      <dgm:spPr/>
    </dgm:pt>
    <dgm:pt modelId="{A77A7F55-472A-42E1-9BBD-E613C1CE1232}" type="pres">
      <dgm:prSet presAssocID="{05A87F54-35C4-4C1C-9D01-8880286F7F71}" presName="rootComposite" presStyleCnt="0"/>
      <dgm:spPr/>
    </dgm:pt>
    <dgm:pt modelId="{EFF72781-FAE9-48B8-AF05-CA0D70B657AB}" type="pres">
      <dgm:prSet presAssocID="{05A87F54-35C4-4C1C-9D01-8880286F7F71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327A6F5D-B5CF-4BDC-9B0E-3233A6F48F08}" type="pres">
      <dgm:prSet presAssocID="{05A87F54-35C4-4C1C-9D01-8880286F7F71}" presName="rootConnector" presStyleLbl="node2" presStyleIdx="1" presStyleCnt="4"/>
      <dgm:spPr/>
      <dgm:t>
        <a:bodyPr/>
        <a:lstStyle/>
        <a:p>
          <a:endParaRPr lang="hr-HR"/>
        </a:p>
      </dgm:t>
    </dgm:pt>
    <dgm:pt modelId="{74FBD1C8-6200-49A0-8723-ABCEC0B5B4DD}" type="pres">
      <dgm:prSet presAssocID="{05A87F54-35C4-4C1C-9D01-8880286F7F71}" presName="hierChild4" presStyleCnt="0"/>
      <dgm:spPr/>
    </dgm:pt>
    <dgm:pt modelId="{ACF174F3-B519-4BF3-AE0A-3D6F14F45F20}" type="pres">
      <dgm:prSet presAssocID="{05A87F54-35C4-4C1C-9D01-8880286F7F71}" presName="hierChild5" presStyleCnt="0"/>
      <dgm:spPr/>
    </dgm:pt>
    <dgm:pt modelId="{376337EC-B531-4F66-BBD1-D74A1AD4A202}" type="pres">
      <dgm:prSet presAssocID="{94EC9CDF-BAA8-45F9-8239-D56C315031AE}" presName="Name37" presStyleLbl="parChTrans1D2" presStyleIdx="2" presStyleCnt="5"/>
      <dgm:spPr/>
      <dgm:t>
        <a:bodyPr/>
        <a:lstStyle/>
        <a:p>
          <a:endParaRPr lang="hr-HR"/>
        </a:p>
      </dgm:t>
    </dgm:pt>
    <dgm:pt modelId="{56B2A8A8-6D0F-4BE7-BAED-E6E452A36E50}" type="pres">
      <dgm:prSet presAssocID="{30C9F2CE-6309-460F-AA90-F9A8FF8AAA58}" presName="hierRoot2" presStyleCnt="0">
        <dgm:presLayoutVars>
          <dgm:hierBranch val="init"/>
        </dgm:presLayoutVars>
      </dgm:prSet>
      <dgm:spPr/>
    </dgm:pt>
    <dgm:pt modelId="{21728799-2629-4853-9108-E5981121812A}" type="pres">
      <dgm:prSet presAssocID="{30C9F2CE-6309-460F-AA90-F9A8FF8AAA58}" presName="rootComposite" presStyleCnt="0"/>
      <dgm:spPr/>
    </dgm:pt>
    <dgm:pt modelId="{15713F08-6FAE-4AB8-9565-A34F63E0B185}" type="pres">
      <dgm:prSet presAssocID="{30C9F2CE-6309-460F-AA90-F9A8FF8AAA58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1B5DE2A3-EAC5-43E6-8F42-95E69EDB66E9}" type="pres">
      <dgm:prSet presAssocID="{30C9F2CE-6309-460F-AA90-F9A8FF8AAA58}" presName="rootConnector" presStyleLbl="node2" presStyleIdx="2" presStyleCnt="4"/>
      <dgm:spPr/>
      <dgm:t>
        <a:bodyPr/>
        <a:lstStyle/>
        <a:p>
          <a:endParaRPr lang="hr-HR"/>
        </a:p>
      </dgm:t>
    </dgm:pt>
    <dgm:pt modelId="{A45E39DE-6115-48DD-8006-67CE1D57A6A0}" type="pres">
      <dgm:prSet presAssocID="{30C9F2CE-6309-460F-AA90-F9A8FF8AAA58}" presName="hierChild4" presStyleCnt="0"/>
      <dgm:spPr/>
    </dgm:pt>
    <dgm:pt modelId="{DC221873-26C3-4DA8-B28E-2B37ABF9F2DB}" type="pres">
      <dgm:prSet presAssocID="{30C9F2CE-6309-460F-AA90-F9A8FF8AAA58}" presName="hierChild5" presStyleCnt="0"/>
      <dgm:spPr/>
    </dgm:pt>
    <dgm:pt modelId="{BCD38FD6-EC0B-49EC-913E-34F7F005ECC7}" type="pres">
      <dgm:prSet presAssocID="{F642D158-5868-4DDB-9F42-C85AD71BED7E}" presName="Name37" presStyleLbl="parChTrans1D2" presStyleIdx="3" presStyleCnt="5"/>
      <dgm:spPr/>
      <dgm:t>
        <a:bodyPr/>
        <a:lstStyle/>
        <a:p>
          <a:endParaRPr lang="hr-HR"/>
        </a:p>
      </dgm:t>
    </dgm:pt>
    <dgm:pt modelId="{800377C4-0F57-400D-9034-A3A630068B99}" type="pres">
      <dgm:prSet presAssocID="{9AE2930A-6229-44B6-9D39-71BDF94CB942}" presName="hierRoot2" presStyleCnt="0">
        <dgm:presLayoutVars>
          <dgm:hierBranch val="init"/>
        </dgm:presLayoutVars>
      </dgm:prSet>
      <dgm:spPr/>
    </dgm:pt>
    <dgm:pt modelId="{B8E76D08-7BEE-4541-B0F7-946AF6522936}" type="pres">
      <dgm:prSet presAssocID="{9AE2930A-6229-44B6-9D39-71BDF94CB942}" presName="rootComposite" presStyleCnt="0"/>
      <dgm:spPr/>
    </dgm:pt>
    <dgm:pt modelId="{DF108B22-2E23-4700-BB45-C328CEDF599F}" type="pres">
      <dgm:prSet presAssocID="{9AE2930A-6229-44B6-9D39-71BDF94CB942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4061C49E-DD30-4708-B4FF-5E89AE86B344}" type="pres">
      <dgm:prSet presAssocID="{9AE2930A-6229-44B6-9D39-71BDF94CB942}" presName="rootConnector" presStyleLbl="node2" presStyleIdx="3" presStyleCnt="4"/>
      <dgm:spPr/>
      <dgm:t>
        <a:bodyPr/>
        <a:lstStyle/>
        <a:p>
          <a:endParaRPr lang="hr-HR"/>
        </a:p>
      </dgm:t>
    </dgm:pt>
    <dgm:pt modelId="{666DB488-6936-4ABD-829C-DAB3AA9183DD}" type="pres">
      <dgm:prSet presAssocID="{9AE2930A-6229-44B6-9D39-71BDF94CB942}" presName="hierChild4" presStyleCnt="0"/>
      <dgm:spPr/>
    </dgm:pt>
    <dgm:pt modelId="{982A0681-1B21-4E07-A3FE-1C924AD739FB}" type="pres">
      <dgm:prSet presAssocID="{9AE2930A-6229-44B6-9D39-71BDF94CB942}" presName="hierChild5" presStyleCnt="0"/>
      <dgm:spPr/>
    </dgm:pt>
    <dgm:pt modelId="{BA42F89F-D7EB-40F2-8586-E781925D096F}" type="pres">
      <dgm:prSet presAssocID="{44FC8656-F139-4927-BBDA-AAA03855C81D}" presName="hierChild3" presStyleCnt="0"/>
      <dgm:spPr/>
    </dgm:pt>
    <dgm:pt modelId="{D31D67F0-F36F-4E35-9F7E-53FB82662ED4}" type="pres">
      <dgm:prSet presAssocID="{AC5FA362-ECF9-459D-A6A8-DB5942973875}" presName="Name111" presStyleLbl="parChTrans1D2" presStyleIdx="4" presStyleCnt="5"/>
      <dgm:spPr/>
      <dgm:t>
        <a:bodyPr/>
        <a:lstStyle/>
        <a:p>
          <a:endParaRPr lang="hr-HR"/>
        </a:p>
      </dgm:t>
    </dgm:pt>
    <dgm:pt modelId="{002835B8-C617-46A5-ABB8-0C515B57EB03}" type="pres">
      <dgm:prSet presAssocID="{61AF032C-A93F-4156-95F9-6EB9080E5549}" presName="hierRoot3" presStyleCnt="0">
        <dgm:presLayoutVars>
          <dgm:hierBranch val="init"/>
        </dgm:presLayoutVars>
      </dgm:prSet>
      <dgm:spPr/>
    </dgm:pt>
    <dgm:pt modelId="{CE6CF83D-30AC-4DF9-B43E-F4D2CEF6732D}" type="pres">
      <dgm:prSet presAssocID="{61AF032C-A93F-4156-95F9-6EB9080E5549}" presName="rootComposite3" presStyleCnt="0"/>
      <dgm:spPr/>
    </dgm:pt>
    <dgm:pt modelId="{7C252F15-0A48-4482-82FD-5148DA5CD30B}" type="pres">
      <dgm:prSet presAssocID="{61AF032C-A93F-4156-95F9-6EB9080E5549}" presName="rootText3" presStyleLbl="asst1" presStyleIdx="0" presStyleCnt="1" custScaleX="138545">
        <dgm:presLayoutVars>
          <dgm:chPref val="3"/>
        </dgm:presLayoutVars>
      </dgm:prSet>
      <dgm:spPr/>
      <dgm:t>
        <a:bodyPr/>
        <a:lstStyle/>
        <a:p>
          <a:endParaRPr lang="hr-HR"/>
        </a:p>
      </dgm:t>
    </dgm:pt>
    <dgm:pt modelId="{F3CCAFC1-72EC-40D8-ACA5-D6B4DBC8F325}" type="pres">
      <dgm:prSet presAssocID="{61AF032C-A93F-4156-95F9-6EB9080E5549}" presName="rootConnector3" presStyleLbl="asst1" presStyleIdx="0" presStyleCnt="1"/>
      <dgm:spPr/>
      <dgm:t>
        <a:bodyPr/>
        <a:lstStyle/>
        <a:p>
          <a:endParaRPr lang="hr-HR"/>
        </a:p>
      </dgm:t>
    </dgm:pt>
    <dgm:pt modelId="{D290FB82-720E-4DA1-BABB-03C92535457B}" type="pres">
      <dgm:prSet presAssocID="{61AF032C-A93F-4156-95F9-6EB9080E5549}" presName="hierChild6" presStyleCnt="0"/>
      <dgm:spPr/>
    </dgm:pt>
    <dgm:pt modelId="{0A1C2923-A7B1-47E9-A5F3-CFC8D6C12194}" type="pres">
      <dgm:prSet presAssocID="{61AF032C-A93F-4156-95F9-6EB9080E5549}" presName="hierChild7" presStyleCnt="0"/>
      <dgm:spPr/>
    </dgm:pt>
  </dgm:ptLst>
  <dgm:cxnLst>
    <dgm:cxn modelId="{F7CF3C20-5B9F-4BCA-BC8D-09D7082479C7}" type="presOf" srcId="{30C9F2CE-6309-460F-AA90-F9A8FF8AAA58}" destId="{15713F08-6FAE-4AB8-9565-A34F63E0B185}" srcOrd="0" destOrd="0" presId="urn:microsoft.com/office/officeart/2005/8/layout/orgChart1"/>
    <dgm:cxn modelId="{06D57153-4016-4DEF-AE6D-185B2906EA5E}" srcId="{44FC8656-F139-4927-BBDA-AAA03855C81D}" destId="{9AE2930A-6229-44B6-9D39-71BDF94CB942}" srcOrd="4" destOrd="0" parTransId="{F642D158-5868-4DDB-9F42-C85AD71BED7E}" sibTransId="{7C882D9B-46CE-4291-B3D2-DADF1063BD73}"/>
    <dgm:cxn modelId="{7F64FF1E-AF2D-4662-BF16-FC4FAA5DB5E6}" srcId="{44FC8656-F139-4927-BBDA-AAA03855C81D}" destId="{30C9F2CE-6309-460F-AA90-F9A8FF8AAA58}" srcOrd="3" destOrd="0" parTransId="{94EC9CDF-BAA8-45F9-8239-D56C315031AE}" sibTransId="{8B4DB83C-80B7-427F-877E-B7EAD96D64BA}"/>
    <dgm:cxn modelId="{5869C0B8-4DEA-4CCB-871D-ABC13EE534FD}" type="presOf" srcId="{05A87F54-35C4-4C1C-9D01-8880286F7F71}" destId="{EFF72781-FAE9-48B8-AF05-CA0D70B657AB}" srcOrd="0" destOrd="0" presId="urn:microsoft.com/office/officeart/2005/8/layout/orgChart1"/>
    <dgm:cxn modelId="{40D16842-5889-46F6-A35D-6AC245E7D96F}" srcId="{44FC8656-F139-4927-BBDA-AAA03855C81D}" destId="{05A87F54-35C4-4C1C-9D01-8880286F7F71}" srcOrd="2" destOrd="0" parTransId="{CFD63720-297A-4767-8642-62F990A06792}" sibTransId="{47B04941-FD2B-458F-B470-FD24B6A9D925}"/>
    <dgm:cxn modelId="{5BBC54AC-9412-423C-858F-D904CE4E6BD8}" type="presOf" srcId="{61AF032C-A93F-4156-95F9-6EB9080E5549}" destId="{F3CCAFC1-72EC-40D8-ACA5-D6B4DBC8F325}" srcOrd="1" destOrd="0" presId="urn:microsoft.com/office/officeart/2005/8/layout/orgChart1"/>
    <dgm:cxn modelId="{6B082B4B-2BE9-42CB-986F-E9585389A692}" type="presOf" srcId="{AC5FA362-ECF9-459D-A6A8-DB5942973875}" destId="{D31D67F0-F36F-4E35-9F7E-53FB82662ED4}" srcOrd="0" destOrd="0" presId="urn:microsoft.com/office/officeart/2005/8/layout/orgChart1"/>
    <dgm:cxn modelId="{20FAEE9E-0777-49D5-B20E-72D84658DFAE}" type="presOf" srcId="{94EC9CDF-BAA8-45F9-8239-D56C315031AE}" destId="{376337EC-B531-4F66-BBD1-D74A1AD4A202}" srcOrd="0" destOrd="0" presId="urn:microsoft.com/office/officeart/2005/8/layout/orgChart1"/>
    <dgm:cxn modelId="{5E3AF325-66FE-4C85-87BC-0FC1B0410983}" type="presOf" srcId="{30C9F2CE-6309-460F-AA90-F9A8FF8AAA58}" destId="{1B5DE2A3-EAC5-43E6-8F42-95E69EDB66E9}" srcOrd="1" destOrd="0" presId="urn:microsoft.com/office/officeart/2005/8/layout/orgChart1"/>
    <dgm:cxn modelId="{DAD7EE6E-39B4-4239-BB43-DD1ECC51111C}" type="presOf" srcId="{2F08A8AE-B631-49CB-B8C4-B502DBB850B5}" destId="{01291DEC-E2BC-4610-8538-F8D4B08DCAA5}" srcOrd="1" destOrd="0" presId="urn:microsoft.com/office/officeart/2005/8/layout/orgChart1"/>
    <dgm:cxn modelId="{584BF4EB-3FFD-4239-BE24-53BF95E309BE}" type="presOf" srcId="{AA06D44A-2C3D-4291-86F4-8AECB6C47B2F}" destId="{27A50CBB-9F47-4711-A728-3DE4AF920100}" srcOrd="0" destOrd="0" presId="urn:microsoft.com/office/officeart/2005/8/layout/orgChart1"/>
    <dgm:cxn modelId="{9E41028E-C5A0-4BE2-8801-277191A15E7C}" type="presOf" srcId="{61AF032C-A93F-4156-95F9-6EB9080E5549}" destId="{7C252F15-0A48-4482-82FD-5148DA5CD30B}" srcOrd="0" destOrd="0" presId="urn:microsoft.com/office/officeart/2005/8/layout/orgChart1"/>
    <dgm:cxn modelId="{923B68E6-46A6-4CE7-9CD2-59F514FC27A2}" srcId="{2779732E-35AA-44C1-9FE9-293A368982F5}" destId="{44FC8656-F139-4927-BBDA-AAA03855C81D}" srcOrd="0" destOrd="0" parTransId="{FED378E8-2AA0-4212-A53F-5B97B92268E0}" sibTransId="{80DF6B36-EDC7-4EBA-B919-49CA09BAE991}"/>
    <dgm:cxn modelId="{2EE4A805-A93E-44C6-9FC6-18614BF2789F}" srcId="{44FC8656-F139-4927-BBDA-AAA03855C81D}" destId="{2F08A8AE-B631-49CB-B8C4-B502DBB850B5}" srcOrd="1" destOrd="0" parTransId="{AA06D44A-2C3D-4291-86F4-8AECB6C47B2F}" sibTransId="{8F81EFD2-9F1A-4951-B2EA-E8C4222C6805}"/>
    <dgm:cxn modelId="{107DE31E-2A32-4E7C-AE41-8E88D58DC581}" type="presOf" srcId="{9AE2930A-6229-44B6-9D39-71BDF94CB942}" destId="{4061C49E-DD30-4708-B4FF-5E89AE86B344}" srcOrd="1" destOrd="0" presId="urn:microsoft.com/office/officeart/2005/8/layout/orgChart1"/>
    <dgm:cxn modelId="{017EAF32-38E3-46A8-8FAC-4656B0856269}" type="presOf" srcId="{2779732E-35AA-44C1-9FE9-293A368982F5}" destId="{28470725-342E-497D-8A44-932E84FDEE43}" srcOrd="0" destOrd="0" presId="urn:microsoft.com/office/officeart/2005/8/layout/orgChart1"/>
    <dgm:cxn modelId="{F4817631-7BD5-40C1-AB62-365484DF7AF7}" type="presOf" srcId="{9AE2930A-6229-44B6-9D39-71BDF94CB942}" destId="{DF108B22-2E23-4700-BB45-C328CEDF599F}" srcOrd="0" destOrd="0" presId="urn:microsoft.com/office/officeart/2005/8/layout/orgChart1"/>
    <dgm:cxn modelId="{9BD7CC3D-A079-4511-803C-6A34EC944F76}" type="presOf" srcId="{05A87F54-35C4-4C1C-9D01-8880286F7F71}" destId="{327A6F5D-B5CF-4BDC-9B0E-3233A6F48F08}" srcOrd="1" destOrd="0" presId="urn:microsoft.com/office/officeart/2005/8/layout/orgChart1"/>
    <dgm:cxn modelId="{5AEB0D3C-A6C8-4585-B745-57FCD29CE7E6}" type="presOf" srcId="{CFD63720-297A-4767-8642-62F990A06792}" destId="{E073E477-8228-4EAF-B5C1-E604BF37E23A}" srcOrd="0" destOrd="0" presId="urn:microsoft.com/office/officeart/2005/8/layout/orgChart1"/>
    <dgm:cxn modelId="{27CD4DDC-E16E-434C-8600-2EE9039249E2}" type="presOf" srcId="{2F08A8AE-B631-49CB-B8C4-B502DBB850B5}" destId="{E9FC2ED6-BFFB-4BB8-BC85-E0456CD10D80}" srcOrd="0" destOrd="0" presId="urn:microsoft.com/office/officeart/2005/8/layout/orgChart1"/>
    <dgm:cxn modelId="{3AFD9834-8253-4747-A089-2D3E7F271B34}" type="presOf" srcId="{44FC8656-F139-4927-BBDA-AAA03855C81D}" destId="{9D2B9CAF-5028-4C92-BE1B-811E344CC4F6}" srcOrd="0" destOrd="0" presId="urn:microsoft.com/office/officeart/2005/8/layout/orgChart1"/>
    <dgm:cxn modelId="{669FEFD1-C8B6-4E00-ACB1-F8C32EF08627}" type="presOf" srcId="{44FC8656-F139-4927-BBDA-AAA03855C81D}" destId="{30DEC2D6-CA68-4263-A70F-0245F4615298}" srcOrd="1" destOrd="0" presId="urn:microsoft.com/office/officeart/2005/8/layout/orgChart1"/>
    <dgm:cxn modelId="{D3B54E45-646B-4E9F-A075-9C559DE07267}" type="presOf" srcId="{F642D158-5868-4DDB-9F42-C85AD71BED7E}" destId="{BCD38FD6-EC0B-49EC-913E-34F7F005ECC7}" srcOrd="0" destOrd="0" presId="urn:microsoft.com/office/officeart/2005/8/layout/orgChart1"/>
    <dgm:cxn modelId="{7945FE00-9FD5-4817-9DEC-B05FF0B34C6C}" srcId="{44FC8656-F139-4927-BBDA-AAA03855C81D}" destId="{61AF032C-A93F-4156-95F9-6EB9080E5549}" srcOrd="0" destOrd="0" parTransId="{AC5FA362-ECF9-459D-A6A8-DB5942973875}" sibTransId="{BFA9177F-14A3-4C7E-B4C7-810967276ADA}"/>
    <dgm:cxn modelId="{A0E9C786-0472-4EA1-91B3-81372B81A369}" type="presParOf" srcId="{28470725-342E-497D-8A44-932E84FDEE43}" destId="{9190D317-C6D5-461F-A02D-502CBF341DA3}" srcOrd="0" destOrd="0" presId="urn:microsoft.com/office/officeart/2005/8/layout/orgChart1"/>
    <dgm:cxn modelId="{DFB974BE-EFE4-4004-A192-9D1449F721B8}" type="presParOf" srcId="{9190D317-C6D5-461F-A02D-502CBF341DA3}" destId="{B0007885-A783-468B-A2CB-B25AD1F54057}" srcOrd="0" destOrd="0" presId="urn:microsoft.com/office/officeart/2005/8/layout/orgChart1"/>
    <dgm:cxn modelId="{AC298148-3FF7-4785-A936-D2217F719FF2}" type="presParOf" srcId="{B0007885-A783-468B-A2CB-B25AD1F54057}" destId="{9D2B9CAF-5028-4C92-BE1B-811E344CC4F6}" srcOrd="0" destOrd="0" presId="urn:microsoft.com/office/officeart/2005/8/layout/orgChart1"/>
    <dgm:cxn modelId="{B50F2187-C021-4E95-86AC-44F69EC7E09E}" type="presParOf" srcId="{B0007885-A783-468B-A2CB-B25AD1F54057}" destId="{30DEC2D6-CA68-4263-A70F-0245F4615298}" srcOrd="1" destOrd="0" presId="urn:microsoft.com/office/officeart/2005/8/layout/orgChart1"/>
    <dgm:cxn modelId="{55813D4D-F93A-48CF-A29B-5832B2F5DC3A}" type="presParOf" srcId="{9190D317-C6D5-461F-A02D-502CBF341DA3}" destId="{44AF706B-2948-4156-A2F3-08488143E911}" srcOrd="1" destOrd="0" presId="urn:microsoft.com/office/officeart/2005/8/layout/orgChart1"/>
    <dgm:cxn modelId="{BD73887B-AB6D-4C5C-B577-7C6A294A5810}" type="presParOf" srcId="{44AF706B-2948-4156-A2F3-08488143E911}" destId="{27A50CBB-9F47-4711-A728-3DE4AF920100}" srcOrd="0" destOrd="0" presId="urn:microsoft.com/office/officeart/2005/8/layout/orgChart1"/>
    <dgm:cxn modelId="{08227B07-9A37-487E-9982-26AECEFA7E9C}" type="presParOf" srcId="{44AF706B-2948-4156-A2F3-08488143E911}" destId="{73326E71-9BAC-4416-8612-88082F38244B}" srcOrd="1" destOrd="0" presId="urn:microsoft.com/office/officeart/2005/8/layout/orgChart1"/>
    <dgm:cxn modelId="{EEC271BB-98B5-4F90-A064-C823ED57D800}" type="presParOf" srcId="{73326E71-9BAC-4416-8612-88082F38244B}" destId="{CC7C6A6A-893D-45F0-A7A4-FC58EF85E927}" srcOrd="0" destOrd="0" presId="urn:microsoft.com/office/officeart/2005/8/layout/orgChart1"/>
    <dgm:cxn modelId="{CDC1FFAE-ED89-432B-8767-60E5A1E9C468}" type="presParOf" srcId="{CC7C6A6A-893D-45F0-A7A4-FC58EF85E927}" destId="{E9FC2ED6-BFFB-4BB8-BC85-E0456CD10D80}" srcOrd="0" destOrd="0" presId="urn:microsoft.com/office/officeart/2005/8/layout/orgChart1"/>
    <dgm:cxn modelId="{06E46065-DD0F-4C14-AD14-22DA4A80CE8B}" type="presParOf" srcId="{CC7C6A6A-893D-45F0-A7A4-FC58EF85E927}" destId="{01291DEC-E2BC-4610-8538-F8D4B08DCAA5}" srcOrd="1" destOrd="0" presId="urn:microsoft.com/office/officeart/2005/8/layout/orgChart1"/>
    <dgm:cxn modelId="{B6198D00-8A69-46DE-87EA-B393ECDAB0BF}" type="presParOf" srcId="{73326E71-9BAC-4416-8612-88082F38244B}" destId="{2A78211B-FC94-4668-8777-D698A8CEDA27}" srcOrd="1" destOrd="0" presId="urn:microsoft.com/office/officeart/2005/8/layout/orgChart1"/>
    <dgm:cxn modelId="{17FE5AF7-6CE3-4504-A574-D8DB2247A3CE}" type="presParOf" srcId="{73326E71-9BAC-4416-8612-88082F38244B}" destId="{AA10CDC7-AFA6-4CBE-9D33-4A8705931D3D}" srcOrd="2" destOrd="0" presId="urn:microsoft.com/office/officeart/2005/8/layout/orgChart1"/>
    <dgm:cxn modelId="{52249C85-B8D4-409B-BA5F-BE2C0B59B3F9}" type="presParOf" srcId="{44AF706B-2948-4156-A2F3-08488143E911}" destId="{E073E477-8228-4EAF-B5C1-E604BF37E23A}" srcOrd="2" destOrd="0" presId="urn:microsoft.com/office/officeart/2005/8/layout/orgChart1"/>
    <dgm:cxn modelId="{764B6059-EDE9-44B8-A7EC-879A1F23AB17}" type="presParOf" srcId="{44AF706B-2948-4156-A2F3-08488143E911}" destId="{8878A034-0B22-4E5E-831F-442CF859302B}" srcOrd="3" destOrd="0" presId="urn:microsoft.com/office/officeart/2005/8/layout/orgChart1"/>
    <dgm:cxn modelId="{86490307-9C84-45C1-828C-BC7B7DD3BA3F}" type="presParOf" srcId="{8878A034-0B22-4E5E-831F-442CF859302B}" destId="{A77A7F55-472A-42E1-9BBD-E613C1CE1232}" srcOrd="0" destOrd="0" presId="urn:microsoft.com/office/officeart/2005/8/layout/orgChart1"/>
    <dgm:cxn modelId="{7D992C5E-2D48-4F7B-9A06-31101324530D}" type="presParOf" srcId="{A77A7F55-472A-42E1-9BBD-E613C1CE1232}" destId="{EFF72781-FAE9-48B8-AF05-CA0D70B657AB}" srcOrd="0" destOrd="0" presId="urn:microsoft.com/office/officeart/2005/8/layout/orgChart1"/>
    <dgm:cxn modelId="{5D45934F-4313-4F08-A32C-C3F38121C2CA}" type="presParOf" srcId="{A77A7F55-472A-42E1-9BBD-E613C1CE1232}" destId="{327A6F5D-B5CF-4BDC-9B0E-3233A6F48F08}" srcOrd="1" destOrd="0" presId="urn:microsoft.com/office/officeart/2005/8/layout/orgChart1"/>
    <dgm:cxn modelId="{63411C12-2AE4-4C14-B7C0-DC3FFE70A2C8}" type="presParOf" srcId="{8878A034-0B22-4E5E-831F-442CF859302B}" destId="{74FBD1C8-6200-49A0-8723-ABCEC0B5B4DD}" srcOrd="1" destOrd="0" presId="urn:microsoft.com/office/officeart/2005/8/layout/orgChart1"/>
    <dgm:cxn modelId="{AB89B830-6C40-48A9-8040-8BB85B8562AE}" type="presParOf" srcId="{8878A034-0B22-4E5E-831F-442CF859302B}" destId="{ACF174F3-B519-4BF3-AE0A-3D6F14F45F20}" srcOrd="2" destOrd="0" presId="urn:microsoft.com/office/officeart/2005/8/layout/orgChart1"/>
    <dgm:cxn modelId="{B1571452-A83E-4697-8244-BF078AAEDBE3}" type="presParOf" srcId="{44AF706B-2948-4156-A2F3-08488143E911}" destId="{376337EC-B531-4F66-BBD1-D74A1AD4A202}" srcOrd="4" destOrd="0" presId="urn:microsoft.com/office/officeart/2005/8/layout/orgChart1"/>
    <dgm:cxn modelId="{5A59D0DB-1C95-48AB-9943-88BC7927B674}" type="presParOf" srcId="{44AF706B-2948-4156-A2F3-08488143E911}" destId="{56B2A8A8-6D0F-4BE7-BAED-E6E452A36E50}" srcOrd="5" destOrd="0" presId="urn:microsoft.com/office/officeart/2005/8/layout/orgChart1"/>
    <dgm:cxn modelId="{EBD84CA9-C3EF-4D7B-ACBD-600FA1CC8798}" type="presParOf" srcId="{56B2A8A8-6D0F-4BE7-BAED-E6E452A36E50}" destId="{21728799-2629-4853-9108-E5981121812A}" srcOrd="0" destOrd="0" presId="urn:microsoft.com/office/officeart/2005/8/layout/orgChart1"/>
    <dgm:cxn modelId="{CA6D5F44-6095-41C0-ADC3-2C785D080675}" type="presParOf" srcId="{21728799-2629-4853-9108-E5981121812A}" destId="{15713F08-6FAE-4AB8-9565-A34F63E0B185}" srcOrd="0" destOrd="0" presId="urn:microsoft.com/office/officeart/2005/8/layout/orgChart1"/>
    <dgm:cxn modelId="{6A18F874-5726-4F07-9076-FBFBBC3AE72E}" type="presParOf" srcId="{21728799-2629-4853-9108-E5981121812A}" destId="{1B5DE2A3-EAC5-43E6-8F42-95E69EDB66E9}" srcOrd="1" destOrd="0" presId="urn:microsoft.com/office/officeart/2005/8/layout/orgChart1"/>
    <dgm:cxn modelId="{0B36F9E7-1FF7-4F19-B7F1-3F7DC320A81D}" type="presParOf" srcId="{56B2A8A8-6D0F-4BE7-BAED-E6E452A36E50}" destId="{A45E39DE-6115-48DD-8006-67CE1D57A6A0}" srcOrd="1" destOrd="0" presId="urn:microsoft.com/office/officeart/2005/8/layout/orgChart1"/>
    <dgm:cxn modelId="{C72189C0-1082-45D1-9431-2A9FC863D80E}" type="presParOf" srcId="{56B2A8A8-6D0F-4BE7-BAED-E6E452A36E50}" destId="{DC221873-26C3-4DA8-B28E-2B37ABF9F2DB}" srcOrd="2" destOrd="0" presId="urn:microsoft.com/office/officeart/2005/8/layout/orgChart1"/>
    <dgm:cxn modelId="{B508EF71-0FAC-4ADF-9792-C6E89B2F286F}" type="presParOf" srcId="{44AF706B-2948-4156-A2F3-08488143E911}" destId="{BCD38FD6-EC0B-49EC-913E-34F7F005ECC7}" srcOrd="6" destOrd="0" presId="urn:microsoft.com/office/officeart/2005/8/layout/orgChart1"/>
    <dgm:cxn modelId="{A76D3E47-E0E3-44D0-8A88-2D6F4797F39C}" type="presParOf" srcId="{44AF706B-2948-4156-A2F3-08488143E911}" destId="{800377C4-0F57-400D-9034-A3A630068B99}" srcOrd="7" destOrd="0" presId="urn:microsoft.com/office/officeart/2005/8/layout/orgChart1"/>
    <dgm:cxn modelId="{C03A3824-7B0F-45A0-B0C0-C047C7A954DA}" type="presParOf" srcId="{800377C4-0F57-400D-9034-A3A630068B99}" destId="{B8E76D08-7BEE-4541-B0F7-946AF6522936}" srcOrd="0" destOrd="0" presId="urn:microsoft.com/office/officeart/2005/8/layout/orgChart1"/>
    <dgm:cxn modelId="{7BF829FD-732D-48B4-A132-604CDD78B62D}" type="presParOf" srcId="{B8E76D08-7BEE-4541-B0F7-946AF6522936}" destId="{DF108B22-2E23-4700-BB45-C328CEDF599F}" srcOrd="0" destOrd="0" presId="urn:microsoft.com/office/officeart/2005/8/layout/orgChart1"/>
    <dgm:cxn modelId="{ED1E25F8-D561-43C5-B894-1CA3ECFE0174}" type="presParOf" srcId="{B8E76D08-7BEE-4541-B0F7-946AF6522936}" destId="{4061C49E-DD30-4708-B4FF-5E89AE86B344}" srcOrd="1" destOrd="0" presId="urn:microsoft.com/office/officeart/2005/8/layout/orgChart1"/>
    <dgm:cxn modelId="{3111E860-3E17-4B6B-9346-29300797358B}" type="presParOf" srcId="{800377C4-0F57-400D-9034-A3A630068B99}" destId="{666DB488-6936-4ABD-829C-DAB3AA9183DD}" srcOrd="1" destOrd="0" presId="urn:microsoft.com/office/officeart/2005/8/layout/orgChart1"/>
    <dgm:cxn modelId="{BFFA0F79-6CBF-4E99-9EE5-82C0682EFC27}" type="presParOf" srcId="{800377C4-0F57-400D-9034-A3A630068B99}" destId="{982A0681-1B21-4E07-A3FE-1C924AD739FB}" srcOrd="2" destOrd="0" presId="urn:microsoft.com/office/officeart/2005/8/layout/orgChart1"/>
    <dgm:cxn modelId="{E345C9AE-13BF-4EF6-A9D0-F4175EADA6B4}" type="presParOf" srcId="{9190D317-C6D5-461F-A02D-502CBF341DA3}" destId="{BA42F89F-D7EB-40F2-8586-E781925D096F}" srcOrd="2" destOrd="0" presId="urn:microsoft.com/office/officeart/2005/8/layout/orgChart1"/>
    <dgm:cxn modelId="{F0ECEB1E-45B4-4A1A-9B4B-9A61C019B9E9}" type="presParOf" srcId="{BA42F89F-D7EB-40F2-8586-E781925D096F}" destId="{D31D67F0-F36F-4E35-9F7E-53FB82662ED4}" srcOrd="0" destOrd="0" presId="urn:microsoft.com/office/officeart/2005/8/layout/orgChart1"/>
    <dgm:cxn modelId="{E22E4EBD-83F4-43EF-AC45-29E6CB5D3A74}" type="presParOf" srcId="{BA42F89F-D7EB-40F2-8586-E781925D096F}" destId="{002835B8-C617-46A5-ABB8-0C515B57EB03}" srcOrd="1" destOrd="0" presId="urn:microsoft.com/office/officeart/2005/8/layout/orgChart1"/>
    <dgm:cxn modelId="{8D020F8E-BC79-4DD3-BE58-E8901A4B53B4}" type="presParOf" srcId="{002835B8-C617-46A5-ABB8-0C515B57EB03}" destId="{CE6CF83D-30AC-4DF9-B43E-F4D2CEF6732D}" srcOrd="0" destOrd="0" presId="urn:microsoft.com/office/officeart/2005/8/layout/orgChart1"/>
    <dgm:cxn modelId="{BDA46D04-E603-4160-9416-E4C3D344FBB3}" type="presParOf" srcId="{CE6CF83D-30AC-4DF9-B43E-F4D2CEF6732D}" destId="{7C252F15-0A48-4482-82FD-5148DA5CD30B}" srcOrd="0" destOrd="0" presId="urn:microsoft.com/office/officeart/2005/8/layout/orgChart1"/>
    <dgm:cxn modelId="{A2156BB7-D032-4142-A72D-D6C216664553}" type="presParOf" srcId="{CE6CF83D-30AC-4DF9-B43E-F4D2CEF6732D}" destId="{F3CCAFC1-72EC-40D8-ACA5-D6B4DBC8F325}" srcOrd="1" destOrd="0" presId="urn:microsoft.com/office/officeart/2005/8/layout/orgChart1"/>
    <dgm:cxn modelId="{D0542B12-E19B-4C9D-A967-C9627B7B5E40}" type="presParOf" srcId="{002835B8-C617-46A5-ABB8-0C515B57EB03}" destId="{D290FB82-720E-4DA1-BABB-03C92535457B}" srcOrd="1" destOrd="0" presId="urn:microsoft.com/office/officeart/2005/8/layout/orgChart1"/>
    <dgm:cxn modelId="{60D28247-3E2C-447A-8B79-26801A051E23}" type="presParOf" srcId="{002835B8-C617-46A5-ABB8-0C515B57EB03}" destId="{0A1C2923-A7B1-47E9-A5F3-CFC8D6C1219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C0E20B-566C-4E70-B20E-596C51D21A61}">
      <dsp:nvSpPr>
        <dsp:cNvPr id="0" name=""/>
        <dsp:cNvSpPr/>
      </dsp:nvSpPr>
      <dsp:spPr>
        <a:xfrm>
          <a:off x="2621336" y="1258470"/>
          <a:ext cx="2226281" cy="8991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3291"/>
              </a:lnTo>
              <a:lnTo>
                <a:pt x="2226281" y="813291"/>
              </a:lnTo>
              <a:lnTo>
                <a:pt x="2226281" y="89912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6914F6-E118-4728-A3D8-ABC808878789}">
      <dsp:nvSpPr>
        <dsp:cNvPr id="0" name=""/>
        <dsp:cNvSpPr/>
      </dsp:nvSpPr>
      <dsp:spPr>
        <a:xfrm>
          <a:off x="2621336" y="1258470"/>
          <a:ext cx="1237124" cy="8991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3291"/>
              </a:lnTo>
              <a:lnTo>
                <a:pt x="1237124" y="813291"/>
              </a:lnTo>
              <a:lnTo>
                <a:pt x="1237124" y="89912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6337EC-B531-4F66-BBD1-D74A1AD4A202}">
      <dsp:nvSpPr>
        <dsp:cNvPr id="0" name=""/>
        <dsp:cNvSpPr/>
      </dsp:nvSpPr>
      <dsp:spPr>
        <a:xfrm>
          <a:off x="2621336" y="1258470"/>
          <a:ext cx="247967" cy="8991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3291"/>
              </a:lnTo>
              <a:lnTo>
                <a:pt x="247967" y="813291"/>
              </a:lnTo>
              <a:lnTo>
                <a:pt x="247967" y="89912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73E477-8228-4EAF-B5C1-E604BF37E23A}">
      <dsp:nvSpPr>
        <dsp:cNvPr id="0" name=""/>
        <dsp:cNvSpPr/>
      </dsp:nvSpPr>
      <dsp:spPr>
        <a:xfrm>
          <a:off x="1779069" y="1258470"/>
          <a:ext cx="842267" cy="899127"/>
        </a:xfrm>
        <a:custGeom>
          <a:avLst/>
          <a:gdLst/>
          <a:ahLst/>
          <a:cxnLst/>
          <a:rect l="0" t="0" r="0" b="0"/>
          <a:pathLst>
            <a:path>
              <a:moveTo>
                <a:pt x="842267" y="0"/>
              </a:moveTo>
              <a:lnTo>
                <a:pt x="842267" y="813291"/>
              </a:lnTo>
              <a:lnTo>
                <a:pt x="0" y="813291"/>
              </a:lnTo>
              <a:lnTo>
                <a:pt x="0" y="89912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50CBB-9F47-4711-A728-3DE4AF920100}">
      <dsp:nvSpPr>
        <dsp:cNvPr id="0" name=""/>
        <dsp:cNvSpPr/>
      </dsp:nvSpPr>
      <dsp:spPr>
        <a:xfrm>
          <a:off x="551673" y="1258470"/>
          <a:ext cx="2069663" cy="899127"/>
        </a:xfrm>
        <a:custGeom>
          <a:avLst/>
          <a:gdLst/>
          <a:ahLst/>
          <a:cxnLst/>
          <a:rect l="0" t="0" r="0" b="0"/>
          <a:pathLst>
            <a:path>
              <a:moveTo>
                <a:pt x="2069663" y="0"/>
              </a:moveTo>
              <a:lnTo>
                <a:pt x="2069663" y="813291"/>
              </a:lnTo>
              <a:lnTo>
                <a:pt x="0" y="813291"/>
              </a:lnTo>
              <a:lnTo>
                <a:pt x="0" y="89912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2B9CAF-5028-4C92-BE1B-811E344CC4F6}">
      <dsp:nvSpPr>
        <dsp:cNvPr id="0" name=""/>
        <dsp:cNvSpPr/>
      </dsp:nvSpPr>
      <dsp:spPr>
        <a:xfrm>
          <a:off x="1327053" y="994475"/>
          <a:ext cx="2588566" cy="26399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baseline="0" dirty="0" smtClean="0"/>
            <a:t> </a:t>
          </a:r>
          <a:r>
            <a:rPr lang="hr-HR" sz="180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CAF GENERAL STAFF</a:t>
          </a:r>
          <a:endParaRPr lang="hr-HR" sz="1800" kern="1200" baseline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327053" y="994475"/>
        <a:ext cx="2588566" cy="263994"/>
      </dsp:txXfrm>
    </dsp:sp>
    <dsp:sp modelId="{E9FC2ED6-BFFB-4BB8-BC85-E0456CD10D80}">
      <dsp:nvSpPr>
        <dsp:cNvPr id="0" name=""/>
        <dsp:cNvSpPr/>
      </dsp:nvSpPr>
      <dsp:spPr>
        <a:xfrm>
          <a:off x="5768" y="2157597"/>
          <a:ext cx="1091808" cy="6464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b="1" kern="1200" baseline="0" dirty="0" smtClean="0"/>
            <a:t>CROATIAN DEFENSE ACADEMY</a:t>
          </a:r>
          <a:endParaRPr lang="hr-HR" sz="1200" b="1" kern="1200" baseline="0" dirty="0"/>
        </a:p>
      </dsp:txBody>
      <dsp:txXfrm>
        <a:off x="5768" y="2157597"/>
        <a:ext cx="1091808" cy="646434"/>
      </dsp:txXfrm>
    </dsp:sp>
    <dsp:sp modelId="{EFF72781-FAE9-48B8-AF05-CA0D70B657AB}">
      <dsp:nvSpPr>
        <dsp:cNvPr id="0" name=""/>
        <dsp:cNvSpPr/>
      </dsp:nvSpPr>
      <dsp:spPr>
        <a:xfrm>
          <a:off x="1269249" y="2157597"/>
          <a:ext cx="1019640" cy="4087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b="1" kern="1200" dirty="0" smtClean="0"/>
            <a:t>ARMY</a:t>
          </a:r>
          <a:endParaRPr lang="hr-HR" sz="2400" b="1" kern="1200" dirty="0"/>
        </a:p>
      </dsp:txBody>
      <dsp:txXfrm>
        <a:off x="1269249" y="2157597"/>
        <a:ext cx="1019640" cy="408742"/>
      </dsp:txXfrm>
    </dsp:sp>
    <dsp:sp modelId="{15713F08-6FAE-4AB8-9565-A34F63E0B185}">
      <dsp:nvSpPr>
        <dsp:cNvPr id="0" name=""/>
        <dsp:cNvSpPr/>
      </dsp:nvSpPr>
      <dsp:spPr>
        <a:xfrm>
          <a:off x="2460561" y="2157597"/>
          <a:ext cx="817484" cy="4087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b="1" kern="1200" baseline="0" dirty="0" smtClean="0"/>
            <a:t>NAVY</a:t>
          </a:r>
          <a:endParaRPr lang="hr-HR" sz="2000" b="1" kern="1200" baseline="0" dirty="0"/>
        </a:p>
      </dsp:txBody>
      <dsp:txXfrm>
        <a:off x="2460561" y="2157597"/>
        <a:ext cx="817484" cy="408742"/>
      </dsp:txXfrm>
    </dsp:sp>
    <dsp:sp modelId="{6227C2D6-091C-483A-98CA-025D789087F1}">
      <dsp:nvSpPr>
        <dsp:cNvPr id="0" name=""/>
        <dsp:cNvSpPr/>
      </dsp:nvSpPr>
      <dsp:spPr>
        <a:xfrm>
          <a:off x="3449718" y="2157597"/>
          <a:ext cx="817484" cy="4087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800" b="1" kern="1200" dirty="0" smtClean="0"/>
            <a:t>AIR FORCE AND AIR DEFENSE</a:t>
          </a:r>
          <a:endParaRPr lang="hr-HR" sz="800" b="1" kern="1200" dirty="0"/>
        </a:p>
      </dsp:txBody>
      <dsp:txXfrm>
        <a:off x="3449718" y="2157597"/>
        <a:ext cx="817484" cy="408742"/>
      </dsp:txXfrm>
    </dsp:sp>
    <dsp:sp modelId="{6980228E-22A4-450B-A35A-DA97BE4DCEFA}">
      <dsp:nvSpPr>
        <dsp:cNvPr id="0" name=""/>
        <dsp:cNvSpPr/>
      </dsp:nvSpPr>
      <dsp:spPr>
        <a:xfrm>
          <a:off x="4438875" y="2157597"/>
          <a:ext cx="817484" cy="4087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800" b="1" kern="1200" dirty="0" smtClean="0"/>
            <a:t>SUPPORT COMMAND</a:t>
          </a:r>
          <a:endParaRPr lang="hr-HR" sz="800" b="1" kern="1200" dirty="0"/>
        </a:p>
      </dsp:txBody>
      <dsp:txXfrm>
        <a:off x="4438875" y="2157597"/>
        <a:ext cx="817484" cy="408742"/>
      </dsp:txXfrm>
    </dsp:sp>
    <dsp:sp modelId="{E41A5C01-D2EE-457F-9362-D1EED35FE500}">
      <dsp:nvSpPr>
        <dsp:cNvPr id="0" name=""/>
        <dsp:cNvSpPr/>
      </dsp:nvSpPr>
      <dsp:spPr>
        <a:xfrm>
          <a:off x="4186812" y="1396751"/>
          <a:ext cx="817484" cy="4087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b="1" kern="1200" dirty="0" smtClean="0"/>
            <a:t>CIS  CENTER</a:t>
          </a:r>
          <a:endParaRPr lang="hr-HR" sz="1400" b="1" kern="1200" dirty="0"/>
        </a:p>
      </dsp:txBody>
      <dsp:txXfrm>
        <a:off x="4186812" y="1396751"/>
        <a:ext cx="817484" cy="408742"/>
      </dsp:txXfrm>
    </dsp:sp>
    <dsp:sp modelId="{E0FCB8EA-B580-41D4-8509-4B6FA883D804}">
      <dsp:nvSpPr>
        <dsp:cNvPr id="0" name=""/>
        <dsp:cNvSpPr/>
      </dsp:nvSpPr>
      <dsp:spPr>
        <a:xfrm rot="10800000" flipV="1">
          <a:off x="5428032" y="1721931"/>
          <a:ext cx="817484" cy="436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800" b="1" kern="1200" dirty="0" smtClean="0"/>
            <a:t>SPECIAL OPERATIONS BATTALION</a:t>
          </a:r>
          <a:endParaRPr lang="hr-HR" sz="800" b="1" kern="1200" dirty="0"/>
        </a:p>
      </dsp:txBody>
      <dsp:txXfrm rot="-10800000">
        <a:off x="5428032" y="1721931"/>
        <a:ext cx="817484" cy="436312"/>
      </dsp:txXfrm>
    </dsp:sp>
    <dsp:sp modelId="{AA3BC045-14FF-4A35-A9AC-654AF919DEBD}">
      <dsp:nvSpPr>
        <dsp:cNvPr id="0" name=""/>
        <dsp:cNvSpPr/>
      </dsp:nvSpPr>
      <dsp:spPr>
        <a:xfrm>
          <a:off x="6422780" y="1740692"/>
          <a:ext cx="817484" cy="4087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800" b="1" kern="1200" dirty="0" smtClean="0"/>
            <a:t>HONOR GUARD BATTALION</a:t>
          </a:r>
          <a:endParaRPr lang="hr-HR" sz="800" b="1" kern="1200" dirty="0"/>
        </a:p>
      </dsp:txBody>
      <dsp:txXfrm>
        <a:off x="6422780" y="1740692"/>
        <a:ext cx="817484" cy="408742"/>
      </dsp:txXfrm>
    </dsp:sp>
    <dsp:sp modelId="{7735A5A6-D340-4CB6-8296-76850E78FD56}">
      <dsp:nvSpPr>
        <dsp:cNvPr id="0" name=""/>
        <dsp:cNvSpPr/>
      </dsp:nvSpPr>
      <dsp:spPr>
        <a:xfrm>
          <a:off x="7406346" y="1721931"/>
          <a:ext cx="817484" cy="4087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800" b="1" kern="1200" dirty="0" smtClean="0"/>
            <a:t>CAF GENERAL STAFF SUPPORT UNIT</a:t>
          </a:r>
          <a:endParaRPr lang="hr-HR" sz="800" b="1" kern="1200" dirty="0"/>
        </a:p>
      </dsp:txBody>
      <dsp:txXfrm>
        <a:off x="7406346" y="1721931"/>
        <a:ext cx="817484" cy="4087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1D67F0-F36F-4E35-9F7E-53FB82662ED4}">
      <dsp:nvSpPr>
        <dsp:cNvPr id="0" name=""/>
        <dsp:cNvSpPr/>
      </dsp:nvSpPr>
      <dsp:spPr>
        <a:xfrm>
          <a:off x="3928360" y="1438355"/>
          <a:ext cx="186439" cy="816781"/>
        </a:xfrm>
        <a:custGeom>
          <a:avLst/>
          <a:gdLst/>
          <a:ahLst/>
          <a:cxnLst/>
          <a:rect l="0" t="0" r="0" b="0"/>
          <a:pathLst>
            <a:path>
              <a:moveTo>
                <a:pt x="186439" y="0"/>
              </a:moveTo>
              <a:lnTo>
                <a:pt x="186439" y="816781"/>
              </a:lnTo>
              <a:lnTo>
                <a:pt x="0" y="816781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D38FD6-EC0B-49EC-913E-34F7F005ECC7}">
      <dsp:nvSpPr>
        <dsp:cNvPr id="0" name=""/>
        <dsp:cNvSpPr/>
      </dsp:nvSpPr>
      <dsp:spPr>
        <a:xfrm>
          <a:off x="4114800" y="1438355"/>
          <a:ext cx="3222736" cy="16335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7124"/>
              </a:lnTo>
              <a:lnTo>
                <a:pt x="3222736" y="1447124"/>
              </a:lnTo>
              <a:lnTo>
                <a:pt x="3222736" y="1633563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6337EC-B531-4F66-BBD1-D74A1AD4A202}">
      <dsp:nvSpPr>
        <dsp:cNvPr id="0" name=""/>
        <dsp:cNvSpPr/>
      </dsp:nvSpPr>
      <dsp:spPr>
        <a:xfrm>
          <a:off x="4114800" y="1438355"/>
          <a:ext cx="1074245" cy="16335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7124"/>
              </a:lnTo>
              <a:lnTo>
                <a:pt x="1074245" y="1447124"/>
              </a:lnTo>
              <a:lnTo>
                <a:pt x="1074245" y="1633563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73E477-8228-4EAF-B5C1-E604BF37E23A}">
      <dsp:nvSpPr>
        <dsp:cNvPr id="0" name=""/>
        <dsp:cNvSpPr/>
      </dsp:nvSpPr>
      <dsp:spPr>
        <a:xfrm>
          <a:off x="3040554" y="1438355"/>
          <a:ext cx="1074245" cy="1633563"/>
        </a:xfrm>
        <a:custGeom>
          <a:avLst/>
          <a:gdLst/>
          <a:ahLst/>
          <a:cxnLst/>
          <a:rect l="0" t="0" r="0" b="0"/>
          <a:pathLst>
            <a:path>
              <a:moveTo>
                <a:pt x="1074245" y="0"/>
              </a:moveTo>
              <a:lnTo>
                <a:pt x="1074245" y="1447124"/>
              </a:lnTo>
              <a:lnTo>
                <a:pt x="0" y="1447124"/>
              </a:lnTo>
              <a:lnTo>
                <a:pt x="0" y="1633563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50CBB-9F47-4711-A728-3DE4AF920100}">
      <dsp:nvSpPr>
        <dsp:cNvPr id="0" name=""/>
        <dsp:cNvSpPr/>
      </dsp:nvSpPr>
      <dsp:spPr>
        <a:xfrm>
          <a:off x="892063" y="1438355"/>
          <a:ext cx="3222736" cy="1633563"/>
        </a:xfrm>
        <a:custGeom>
          <a:avLst/>
          <a:gdLst/>
          <a:ahLst/>
          <a:cxnLst/>
          <a:rect l="0" t="0" r="0" b="0"/>
          <a:pathLst>
            <a:path>
              <a:moveTo>
                <a:pt x="3222736" y="0"/>
              </a:moveTo>
              <a:lnTo>
                <a:pt x="3222736" y="1447124"/>
              </a:lnTo>
              <a:lnTo>
                <a:pt x="0" y="1447124"/>
              </a:lnTo>
              <a:lnTo>
                <a:pt x="0" y="1633563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2B9CAF-5028-4C92-BE1B-811E344CC4F6}">
      <dsp:nvSpPr>
        <dsp:cNvPr id="0" name=""/>
        <dsp:cNvSpPr/>
      </dsp:nvSpPr>
      <dsp:spPr>
        <a:xfrm>
          <a:off x="3226993" y="550549"/>
          <a:ext cx="1775612" cy="8878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baseline="0" dirty="0" smtClean="0"/>
            <a:t>DIRECTOR </a:t>
          </a:r>
          <a:endParaRPr lang="hr-HR" sz="2400" kern="1200" baseline="0" dirty="0"/>
        </a:p>
      </dsp:txBody>
      <dsp:txXfrm>
        <a:off x="3226993" y="550549"/>
        <a:ext cx="1775612" cy="887806"/>
      </dsp:txXfrm>
    </dsp:sp>
    <dsp:sp modelId="{E9FC2ED6-BFFB-4BB8-BC85-E0456CD10D80}">
      <dsp:nvSpPr>
        <dsp:cNvPr id="0" name=""/>
        <dsp:cNvSpPr/>
      </dsp:nvSpPr>
      <dsp:spPr>
        <a:xfrm>
          <a:off x="4256" y="3071919"/>
          <a:ext cx="1775612" cy="9034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baseline="0" dirty="0" smtClean="0"/>
            <a:t>ZAGREB DEPARTMENT</a:t>
          </a:r>
          <a:endParaRPr lang="hr-HR" sz="2000" kern="1200" baseline="0" dirty="0"/>
        </a:p>
      </dsp:txBody>
      <dsp:txXfrm>
        <a:off x="4256" y="3071919"/>
        <a:ext cx="1775612" cy="903493"/>
      </dsp:txXfrm>
    </dsp:sp>
    <dsp:sp modelId="{EFF72781-FAE9-48B8-AF05-CA0D70B657AB}">
      <dsp:nvSpPr>
        <dsp:cNvPr id="0" name=""/>
        <dsp:cNvSpPr/>
      </dsp:nvSpPr>
      <dsp:spPr>
        <a:xfrm>
          <a:off x="2152748" y="3071919"/>
          <a:ext cx="1775612" cy="8878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SPLIT DEPARTMENT</a:t>
          </a:r>
          <a:endParaRPr lang="hr-HR" sz="2000" kern="1200" dirty="0"/>
        </a:p>
      </dsp:txBody>
      <dsp:txXfrm>
        <a:off x="2152748" y="3071919"/>
        <a:ext cx="1775612" cy="887806"/>
      </dsp:txXfrm>
    </dsp:sp>
    <dsp:sp modelId="{15713F08-6FAE-4AB8-9565-A34F63E0B185}">
      <dsp:nvSpPr>
        <dsp:cNvPr id="0" name=""/>
        <dsp:cNvSpPr/>
      </dsp:nvSpPr>
      <dsp:spPr>
        <a:xfrm>
          <a:off x="4301239" y="3071919"/>
          <a:ext cx="1775612" cy="8878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baseline="0" dirty="0" smtClean="0"/>
            <a:t>OSIJEK DEPARTMENT</a:t>
          </a:r>
          <a:endParaRPr lang="hr-HR" sz="2000" kern="1200" baseline="0" dirty="0"/>
        </a:p>
      </dsp:txBody>
      <dsp:txXfrm>
        <a:off x="4301239" y="3071919"/>
        <a:ext cx="1775612" cy="887806"/>
      </dsp:txXfrm>
    </dsp:sp>
    <dsp:sp modelId="{DF108B22-2E23-4700-BB45-C328CEDF599F}">
      <dsp:nvSpPr>
        <dsp:cNvPr id="0" name=""/>
        <dsp:cNvSpPr/>
      </dsp:nvSpPr>
      <dsp:spPr>
        <a:xfrm>
          <a:off x="6449730" y="3071919"/>
          <a:ext cx="1775612" cy="8878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TESTING AND TRANSLATION DEPARTMENT</a:t>
          </a:r>
          <a:endParaRPr lang="hr-HR" sz="1600" kern="1200" dirty="0"/>
        </a:p>
      </dsp:txBody>
      <dsp:txXfrm>
        <a:off x="6449730" y="3071919"/>
        <a:ext cx="1775612" cy="887806"/>
      </dsp:txXfrm>
    </dsp:sp>
    <dsp:sp modelId="{7C252F15-0A48-4482-82FD-5148DA5CD30B}">
      <dsp:nvSpPr>
        <dsp:cNvPr id="0" name=""/>
        <dsp:cNvSpPr/>
      </dsp:nvSpPr>
      <dsp:spPr>
        <a:xfrm>
          <a:off x="1468338" y="1811234"/>
          <a:ext cx="2460022" cy="8878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baseline="0" dirty="0" smtClean="0"/>
            <a:t>DIRECTOR’S OFFICE</a:t>
          </a:r>
          <a:endParaRPr lang="hr-HR" sz="2000" kern="1200" baseline="0" dirty="0"/>
        </a:p>
      </dsp:txBody>
      <dsp:txXfrm>
        <a:off x="1468338" y="1811234"/>
        <a:ext cx="2460022" cy="8878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F59A70-1539-4399-8D47-EF06F43240B3}" type="datetimeFigureOut">
              <a:rPr lang="hr-HR" smtClean="0"/>
              <a:t>24.5.2016.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D9B7E-8E1C-451B-B205-961732F1B52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729694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BB6063-5E4E-4EA5-8041-20B8DCC8206A}" type="datetimeFigureOut">
              <a:rPr lang="hr-HR" smtClean="0"/>
              <a:pPr/>
              <a:t>24.5.2016.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4ADA53-46ED-4F3E-B13C-23EBEEF031C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63702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ADA53-46ED-4F3E-B13C-23EBEEF031CD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4874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65304"/>
            <a:ext cx="2895600" cy="556171"/>
          </a:xfrm>
          <a:ln/>
        </p:spPr>
        <p:txBody>
          <a:bodyPr/>
          <a:lstStyle>
            <a:lvl1pPr algn="just">
              <a:defRPr sz="1000">
                <a:solidFill>
                  <a:schemeClr val="bg1"/>
                </a:solidFill>
              </a:defRPr>
            </a:lvl1pPr>
          </a:lstStyle>
          <a:p>
            <a:r>
              <a:rPr lang="hr-HR" dirty="0" smtClean="0"/>
              <a:t>Garmisch, December 2014</a:t>
            </a:r>
          </a:p>
          <a:p>
            <a:r>
              <a:rPr lang="hr-HR" dirty="0" smtClean="0"/>
              <a:t>Prepared by: Irena Prpic Djuric</a:t>
            </a:r>
          </a:p>
          <a:p>
            <a:r>
              <a:rPr lang="hr-HR" dirty="0" smtClean="0"/>
              <a:t>FLC </a:t>
            </a:r>
            <a:r>
              <a:rPr lang="hr-HR" dirty="0" smtClean="0">
                <a:latin typeface="Calibri"/>
              </a:rPr>
              <a:t>"</a:t>
            </a:r>
            <a:r>
              <a:rPr lang="hr-HR" dirty="0" smtClean="0"/>
              <a:t>Katarina Zrinska”</a:t>
            </a:r>
          </a:p>
          <a:p>
            <a:endParaRPr lang="hr-H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91D890-3371-43C4-B1F7-D2E04FE0EA5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5616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95FAD4-0F3E-4BD2-B3D0-E0A53DB6619C}" type="datetimeFigureOut">
              <a:rPr lang="hr-HR" smtClean="0"/>
              <a:pPr/>
              <a:t>24.5.2016.</a:t>
            </a:fld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91D890-3371-43C4-B1F7-D2E04FE0EA5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654474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95FAD4-0F3E-4BD2-B3D0-E0A53DB6619C}" type="datetimeFigureOut">
              <a:rPr lang="hr-HR" smtClean="0"/>
              <a:pPr/>
              <a:t>24.5.2016.</a:t>
            </a:fld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91D890-3371-43C4-B1F7-D2E04FE0EA5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37699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95FAD4-0F3E-4BD2-B3D0-E0A53DB6619C}" type="datetimeFigureOut">
              <a:rPr lang="hr-HR" smtClean="0"/>
              <a:pPr/>
              <a:t>24.5.2016.</a:t>
            </a:fld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91D890-3371-43C4-B1F7-D2E04FE0EA5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326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SmartArt graphic</a:t>
            </a:r>
            <a:endParaRPr lang="hr-HR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95FAD4-0F3E-4BD2-B3D0-E0A53DB6619C}" type="datetimeFigureOut">
              <a:rPr lang="hr-HR" smtClean="0"/>
              <a:pPr/>
              <a:t>24.5.2016.</a:t>
            </a:fld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91D890-3371-43C4-B1F7-D2E04FE0EA5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774940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67544" y="6237312"/>
            <a:ext cx="2133600" cy="476250"/>
          </a:xfrm>
        </p:spPr>
        <p:txBody>
          <a:bodyPr/>
          <a:lstStyle/>
          <a:p>
            <a:fld id="{6295FAD4-0F3E-4BD2-B3D0-E0A53DB6619C}" type="datetimeFigureOut">
              <a:rPr lang="hr-HR" smtClean="0"/>
              <a:pPr/>
              <a:t>24.5.2016.</a:t>
            </a:fld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D890-3371-43C4-B1F7-D2E04FE0EA5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23815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11560" y="6309320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fld id="{6295FAD4-0F3E-4BD2-B3D0-E0A53DB6619C}" type="datetimeFigureOut">
              <a:rPr lang="hr-HR" smtClean="0"/>
              <a:pPr/>
              <a:t>24.5.2016.</a:t>
            </a:fld>
            <a:endParaRPr lang="hr-H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91D890-3371-43C4-B1F7-D2E04FE0EA5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58698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FAD4-0F3E-4BD2-B3D0-E0A53DB6619C}" type="datetimeFigureOut">
              <a:rPr lang="hr-HR" smtClean="0"/>
              <a:pPr/>
              <a:t>24.5.2016.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D890-3371-43C4-B1F7-D2E04FE0EA5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11579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91D890-3371-43C4-B1F7-D2E04FE0EA5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59535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95FAD4-0F3E-4BD2-B3D0-E0A53DB6619C}" type="datetimeFigureOut">
              <a:rPr lang="hr-HR" smtClean="0"/>
              <a:pPr/>
              <a:t>24.5.2016.</a:t>
            </a:fld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91D890-3371-43C4-B1F7-D2E04FE0EA5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28060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95FAD4-0F3E-4BD2-B3D0-E0A53DB6619C}" type="datetimeFigureOut">
              <a:rPr lang="hr-HR" smtClean="0"/>
              <a:pPr/>
              <a:t>24.5.2016.</a:t>
            </a:fld>
            <a:endParaRPr lang="hr-H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91D890-3371-43C4-B1F7-D2E04FE0EA5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35555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95FAD4-0F3E-4BD2-B3D0-E0A53DB6619C}" type="datetimeFigureOut">
              <a:rPr lang="hr-HR" smtClean="0"/>
              <a:pPr/>
              <a:t>24.5.2016.</a:t>
            </a:fld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91D890-3371-43C4-B1F7-D2E04FE0EA5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971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95536" y="6165304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hr-H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91D890-3371-43C4-B1F7-D2E04FE0EA52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6" name="Slika 2" descr="D:\Desktop\1. HVU Dr. FRANJO TUĐMAN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8405"/>
            <a:ext cx="752475" cy="913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Slika 4" descr="D:\Desktop\1. SREDIŠTE ZA STR. JEZIKE-NOVO.jp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90255"/>
            <a:ext cx="742950" cy="899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1060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95FAD4-0F3E-4BD2-B3D0-E0A53DB6619C}" type="datetimeFigureOut">
              <a:rPr lang="hr-HR" smtClean="0"/>
              <a:pPr/>
              <a:t>24.5.2016.</a:t>
            </a:fld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91D890-3371-43C4-B1F7-D2E04FE0EA5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31665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r-HR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smtClean="0"/>
          </a:p>
        </p:txBody>
      </p:sp>
      <p:sp>
        <p:nvSpPr>
          <p:cNvPr id="3512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4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fld id="{6295FAD4-0F3E-4BD2-B3D0-E0A53DB6619C}" type="datetimeFigureOut">
              <a:rPr lang="hr-HR" smtClean="0"/>
              <a:pPr/>
              <a:t>24.5.2016.</a:t>
            </a:fld>
            <a:endParaRPr lang="hr-HR"/>
          </a:p>
        </p:txBody>
      </p:sp>
      <p:sp>
        <p:nvSpPr>
          <p:cNvPr id="351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defRPr sz="14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endParaRPr lang="hr-HR"/>
          </a:p>
        </p:txBody>
      </p:sp>
      <p:sp>
        <p:nvSpPr>
          <p:cNvPr id="351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4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fld id="{1F91D890-3371-43C4-B1F7-D2E04FE0EA52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1031" name="Picture 7" descr="bg123411 copy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bg123411 copy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092825"/>
            <a:ext cx="9144000" cy="7651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50000"/>
              </a:spcBef>
            </a:pPr>
            <a:endParaRPr lang="hr-HR"/>
          </a:p>
        </p:txBody>
      </p:sp>
      <p:sp>
        <p:nvSpPr>
          <p:cNvPr id="1034" name="Text Box 11"/>
          <p:cNvSpPr txBox="1">
            <a:spLocks noChangeArrowheads="1"/>
          </p:cNvSpPr>
          <p:nvPr/>
        </p:nvSpPr>
        <p:spPr bwMode="auto">
          <a:xfrm>
            <a:off x="755650" y="5991718"/>
            <a:ext cx="2808288" cy="99438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54000" tIns="10800" rIns="54000" bIns="10800" anchor="ctr">
            <a:spAutoFit/>
          </a:bodyPr>
          <a:lstStyle>
            <a:lvl1pPr eaLnBrk="0" hangingPunct="0">
              <a:defRPr sz="2000" b="1">
                <a:solidFill>
                  <a:srgbClr val="800000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rgbClr val="800000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rgbClr val="800000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rgbClr val="800000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rgbClr val="800000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800000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800000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800000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800000"/>
                </a:solidFill>
                <a:latin typeface="Tahoma" pitchFamily="34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endParaRPr lang="hr-HR" sz="800" dirty="0" smtClean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hr-HR" sz="800" dirty="0" smtClean="0">
                <a:solidFill>
                  <a:schemeClr val="bg1"/>
                </a:solidFill>
                <a:latin typeface="Arial" charset="0"/>
              </a:rPr>
              <a:t>Riga, May 23 – 26, 2016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hr-HR" sz="800" dirty="0" smtClean="0">
                <a:solidFill>
                  <a:schemeClr val="bg1"/>
                </a:solidFill>
                <a:latin typeface="Arial" charset="0"/>
              </a:rPr>
              <a:t>Presenter: Irena Prpić Đurić, M.S.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hr-HR" sz="800" dirty="0" smtClean="0">
                <a:solidFill>
                  <a:schemeClr val="bg1"/>
                </a:solidFill>
                <a:latin typeface="Arial" charset="0"/>
              </a:rPr>
              <a:t>FLC </a:t>
            </a:r>
            <a:r>
              <a:rPr lang="hr-HR" sz="800" dirty="0" smtClean="0">
                <a:solidFill>
                  <a:schemeClr val="bg1"/>
                </a:solidFill>
                <a:latin typeface="Calibri"/>
              </a:rPr>
              <a:t>"</a:t>
            </a:r>
            <a:r>
              <a:rPr lang="hr-HR" sz="800" dirty="0" smtClean="0">
                <a:solidFill>
                  <a:schemeClr val="bg1"/>
                </a:solidFill>
                <a:latin typeface="Arial" charset="0"/>
              </a:rPr>
              <a:t>Katarina Zrinska”/CDA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hr-HR" sz="800" dirty="0" smtClean="0">
                <a:solidFill>
                  <a:schemeClr val="bg1"/>
                </a:solidFill>
                <a:latin typeface="Arial" charset="0"/>
              </a:rPr>
              <a:t>Croatia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endParaRPr lang="hr-HR" sz="800" dirty="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035" name="Rectangle 12"/>
          <p:cNvSpPr>
            <a:spLocks noChangeArrowheads="1"/>
          </p:cNvSpPr>
          <p:nvPr/>
        </p:nvSpPr>
        <p:spPr bwMode="auto">
          <a:xfrm>
            <a:off x="0" y="-26988"/>
            <a:ext cx="9180513" cy="7191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spcBef>
                <a:spcPct val="50000"/>
              </a:spcBef>
            </a:pPr>
            <a:endParaRPr lang="hr-HR"/>
          </a:p>
        </p:txBody>
      </p:sp>
      <p:pic>
        <p:nvPicPr>
          <p:cNvPr id="1036" name="Picture 13" descr="Grb_GSOSRH_pravi"/>
          <p:cNvPicPr>
            <a:picLocks noChangeAspect="1" noChangeArrowheads="1"/>
          </p:cNvPicPr>
          <p:nvPr/>
        </p:nvPicPr>
        <p:blipFill>
          <a:blip r:embed="rId17" cstate="print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0"/>
            <a:ext cx="498475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4" descr="HVU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308725"/>
            <a:ext cx="45402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4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NPP%20Level%201%20Revised.doc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Teacher-STANAGcorrelation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STANAGresultsandCourses.doc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92150"/>
            <a:ext cx="8820472" cy="5434013"/>
          </a:xfrm>
        </p:spPr>
        <p:txBody>
          <a:bodyPr/>
          <a:lstStyle/>
          <a:p>
            <a:pPr marL="0" indent="0" algn="ctr" eaLnBrk="0" hangingPunct="0">
              <a:spcBef>
                <a:spcPct val="50000"/>
              </a:spcBef>
              <a:buNone/>
            </a:pPr>
            <a:r>
              <a:rPr lang="hr-HR" sz="2400" dirty="0" smtClean="0">
                <a:solidFill>
                  <a:srgbClr val="CC0000"/>
                </a:solidFill>
              </a:rPr>
              <a:t>Foreign Language Center “</a:t>
            </a:r>
            <a:r>
              <a:rPr lang="hr-HR" sz="2400" dirty="0">
                <a:solidFill>
                  <a:srgbClr val="CC0000"/>
                </a:solidFill>
              </a:rPr>
              <a:t>Katarina Zrinska”</a:t>
            </a:r>
          </a:p>
          <a:p>
            <a:pPr marL="0" indent="0" algn="ctr" eaLnBrk="0" hangingPunct="0">
              <a:spcBef>
                <a:spcPct val="50000"/>
              </a:spcBef>
              <a:buNone/>
            </a:pPr>
            <a:r>
              <a:rPr lang="hr-HR" sz="2400" dirty="0">
                <a:solidFill>
                  <a:srgbClr val="CC0000"/>
                </a:solidFill>
              </a:rPr>
              <a:t> Croatian Defense </a:t>
            </a:r>
            <a:r>
              <a:rPr lang="hr-HR" sz="2400" dirty="0" smtClean="0">
                <a:solidFill>
                  <a:srgbClr val="CC0000"/>
                </a:solidFill>
              </a:rPr>
              <a:t>Academy “Dr. Franjo Tuđman”/</a:t>
            </a:r>
            <a:r>
              <a:rPr lang="hr-HR" sz="2400" dirty="0">
                <a:solidFill>
                  <a:srgbClr val="CC0000"/>
                </a:solidFill>
              </a:rPr>
              <a:t>CAF</a:t>
            </a:r>
            <a:endParaRPr lang="hr-HR" sz="2400" dirty="0"/>
          </a:p>
          <a:p>
            <a:pPr marL="0" indent="0" algn="ctr" eaLnBrk="0" hangingPunct="0">
              <a:spcBef>
                <a:spcPct val="50000"/>
              </a:spcBef>
              <a:buNone/>
            </a:pPr>
            <a:endParaRPr lang="hr-HR" sz="4000" b="1" dirty="0" smtClean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eaLnBrk="0" hangingPunct="0">
              <a:spcBef>
                <a:spcPct val="50000"/>
              </a:spcBef>
              <a:buNone/>
            </a:pPr>
            <a:r>
              <a:rPr lang="hr-HR" sz="40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FOREIGN LANGUAGE CENTER – FROM GOALS TO OUTCOMES</a:t>
            </a:r>
            <a:endParaRPr lang="hr-HR" sz="4000" b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 eaLnBrk="0" hangingPunct="0">
              <a:spcBef>
                <a:spcPct val="50000"/>
              </a:spcBef>
              <a:buNone/>
            </a:pPr>
            <a:endParaRPr lang="hr-HR" sz="2800" b="1" i="1" dirty="0" smtClean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 eaLnBrk="0" hangingPunct="0">
              <a:spcBef>
                <a:spcPct val="50000"/>
              </a:spcBef>
              <a:buNone/>
            </a:pPr>
            <a:r>
              <a:rPr lang="hr-HR" sz="2800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Presented </a:t>
            </a:r>
            <a:r>
              <a:rPr lang="hr-HR" sz="2800" b="1" i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pPr marL="0" indent="0" algn="r" eaLnBrk="0" hangingPunct="0">
              <a:spcBef>
                <a:spcPct val="50000"/>
              </a:spcBef>
              <a:buNone/>
            </a:pPr>
            <a:r>
              <a:rPr lang="hr-HR" sz="2800" b="1" i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Irena Prpić Đurić</a:t>
            </a:r>
          </a:p>
          <a:p>
            <a:pPr marL="457200" indent="-457200" algn="ctr" eaLnBrk="0" hangingPunct="0">
              <a:spcBef>
                <a:spcPct val="50000"/>
              </a:spcBef>
            </a:pPr>
            <a:endParaRPr lang="hr-HR" sz="36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40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54006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hr-HR" b="1" dirty="0" smtClean="0">
                <a:solidFill>
                  <a:srgbClr val="99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COURSES </a:t>
            </a:r>
            <a:r>
              <a:rPr lang="hr-HR" b="1" dirty="0">
                <a:solidFill>
                  <a:srgbClr val="99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AND STANAG 6001: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hr-HR" dirty="0" smtClean="0"/>
              <a:t>Year 2000 – PfP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hr-HR" dirty="0" smtClean="0"/>
              <a:t>2001 – Military Police, Radio-communication, Logistics in PSO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hr-HR" dirty="0" smtClean="0"/>
              <a:t>STANAG 6001 – 2003/2004  </a:t>
            </a:r>
            <a:r>
              <a:rPr lang="hr-HR" dirty="0"/>
              <a:t>– why? and how</a:t>
            </a:r>
            <a:r>
              <a:rPr lang="hr-HR" dirty="0" smtClean="0"/>
              <a:t>? – courses and testing (1/2/3 </a:t>
            </a:r>
            <a:r>
              <a:rPr lang="hr-HR" dirty="0" smtClean="0">
                <a:latin typeface="Calibri"/>
              </a:rPr>
              <a:t>→ 2/3)</a:t>
            </a:r>
            <a:endParaRPr lang="hr-HR" dirty="0" smtClean="0"/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hr-HR" dirty="0" smtClean="0"/>
              <a:t>CRO 2, English for ranking officers, OMLT (PLTCE)</a:t>
            </a:r>
            <a:endParaRPr lang="en-US" dirty="0"/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hr-HR" dirty="0" smtClean="0"/>
              <a:t>2008 </a:t>
            </a:r>
            <a:r>
              <a:rPr lang="hr-HR" dirty="0"/>
              <a:t>– introducing achievement tests for all levels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19644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5112568"/>
          </a:xfrm>
        </p:spPr>
        <p:txBody>
          <a:bodyPr/>
          <a:lstStyle/>
          <a:p>
            <a:pPr marL="0" indent="0" algn="just">
              <a:buNone/>
              <a:defRPr/>
            </a:pPr>
            <a:r>
              <a:rPr lang="hr-HR" b="1" dirty="0">
                <a:solidFill>
                  <a:srgbClr val="99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COURSES AND STANAG </a:t>
            </a:r>
            <a:r>
              <a:rPr lang="hr-HR" b="1" dirty="0" smtClean="0">
                <a:solidFill>
                  <a:srgbClr val="99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6001 (cont’d):</a:t>
            </a:r>
            <a:endParaRPr lang="hr-HR" b="1" dirty="0">
              <a:solidFill>
                <a:srgbClr val="9933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buFontTx/>
              <a:buChar char="-"/>
              <a:defRPr/>
            </a:pPr>
            <a:endParaRPr lang="hr-HR" dirty="0" smtClean="0"/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hr-HR" dirty="0" smtClean="0"/>
              <a:t>Methodology Course for English Language Instructors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hr-HR" dirty="0" smtClean="0"/>
              <a:t>2009 </a:t>
            </a:r>
            <a:r>
              <a:rPr lang="hr-HR" dirty="0"/>
              <a:t>– introducing structure/vocabulary part of the test (use of language)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hr-HR" dirty="0"/>
              <a:t>2011 – introducing L1+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r-HR" dirty="0"/>
              <a:t>2012 – new </a:t>
            </a:r>
            <a:r>
              <a:rPr lang="hr-HR" dirty="0" smtClean="0"/>
              <a:t>curriculum</a:t>
            </a:r>
            <a:r>
              <a:rPr lang="lv-LV" dirty="0"/>
              <a:t> </a:t>
            </a:r>
            <a:r>
              <a:rPr lang="lv-LV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lv-LV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 action="ppaction://hlinkfile"/>
              </a:rPr>
              <a:t>NPP </a:t>
            </a:r>
            <a:r>
              <a:rPr lang="lv-LV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 action="ppaction://hlinkfile"/>
              </a:rPr>
              <a:t>Level</a:t>
            </a:r>
            <a:r>
              <a:rPr lang="lv-LV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 action="ppaction://hlinkfile"/>
              </a:rPr>
              <a:t> 1 Revised.doc</a:t>
            </a:r>
            <a:r>
              <a:rPr lang="lv-LV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18600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04056"/>
          </a:xfrm>
        </p:spPr>
        <p:txBody>
          <a:bodyPr/>
          <a:lstStyle/>
          <a:p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lv-LV" b="1" dirty="0" smtClean="0">
                <a:solidFill>
                  <a:srgbClr val="99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INTENSIVE</a:t>
            </a:r>
            <a:r>
              <a:rPr lang="lv-LV" sz="2800" b="1" dirty="0" smtClean="0">
                <a:solidFill>
                  <a:srgbClr val="99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hr-HR" b="1" dirty="0" smtClean="0">
                <a:solidFill>
                  <a:srgbClr val="99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COURSE</a:t>
            </a:r>
            <a:r>
              <a:rPr lang="lv-LV" b="1" dirty="0" smtClean="0">
                <a:solidFill>
                  <a:srgbClr val="99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</a:t>
            </a:r>
            <a:r>
              <a:rPr lang="hr-HR" b="1" dirty="0" smtClean="0">
                <a:solidFill>
                  <a:srgbClr val="99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endParaRPr lang="lv-LV" b="1" dirty="0" smtClean="0">
              <a:solidFill>
                <a:srgbClr val="9933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lv-LV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English</a:t>
            </a:r>
            <a:r>
              <a:rPr lang="lv-LV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– 1, 1+, 2, 3 (12 </a:t>
            </a:r>
            <a:r>
              <a:rPr lang="lv-LV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wks</a:t>
            </a:r>
            <a:r>
              <a:rPr lang="lv-LV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378 </a:t>
            </a:r>
            <a:r>
              <a:rPr lang="lv-LV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hrs</a:t>
            </a:r>
            <a:r>
              <a:rPr lang="lv-LV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lv-LV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German – 1, 1+, 2 (12 </a:t>
            </a:r>
            <a:r>
              <a:rPr lang="lv-LV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wks</a:t>
            </a:r>
            <a:r>
              <a:rPr lang="lv-LV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378 </a:t>
            </a:r>
            <a:r>
              <a:rPr lang="lv-LV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hrs</a:t>
            </a:r>
            <a:r>
              <a:rPr lang="lv-LV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lv-LV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French</a:t>
            </a:r>
            <a:r>
              <a:rPr lang="lv-LV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lv-LV" dirty="0">
                <a:latin typeface="Tahoma" pitchFamily="34" charset="0"/>
                <a:ea typeface="Tahoma" pitchFamily="34" charset="0"/>
                <a:cs typeface="Tahoma" pitchFamily="34" charset="0"/>
              </a:rPr>
              <a:t>– 1, 1+, 2 (12 </a:t>
            </a:r>
            <a:r>
              <a:rPr lang="lv-LV" dirty="0" err="1">
                <a:latin typeface="Tahoma" pitchFamily="34" charset="0"/>
                <a:ea typeface="Tahoma" pitchFamily="34" charset="0"/>
                <a:cs typeface="Tahoma" pitchFamily="34" charset="0"/>
              </a:rPr>
              <a:t>wks</a:t>
            </a:r>
            <a:r>
              <a:rPr lang="lv-LV" dirty="0">
                <a:latin typeface="Tahoma" pitchFamily="34" charset="0"/>
                <a:ea typeface="Tahoma" pitchFamily="34" charset="0"/>
                <a:cs typeface="Tahoma" pitchFamily="34" charset="0"/>
              </a:rPr>
              <a:t>, 378 </a:t>
            </a:r>
            <a:r>
              <a:rPr lang="lv-LV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hrs</a:t>
            </a:r>
            <a:r>
              <a:rPr lang="lv-LV" dirty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lv-LV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Italian</a:t>
            </a:r>
            <a:r>
              <a:rPr lang="lv-LV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lv-LV" dirty="0">
                <a:latin typeface="Tahoma" pitchFamily="34" charset="0"/>
                <a:ea typeface="Tahoma" pitchFamily="34" charset="0"/>
                <a:cs typeface="Tahoma" pitchFamily="34" charset="0"/>
              </a:rPr>
              <a:t>– 1, 1+, 2 (12 </a:t>
            </a:r>
            <a:r>
              <a:rPr lang="lv-LV" dirty="0" err="1">
                <a:latin typeface="Tahoma" pitchFamily="34" charset="0"/>
                <a:ea typeface="Tahoma" pitchFamily="34" charset="0"/>
                <a:cs typeface="Tahoma" pitchFamily="34" charset="0"/>
              </a:rPr>
              <a:t>wks</a:t>
            </a:r>
            <a:r>
              <a:rPr lang="lv-LV" dirty="0">
                <a:latin typeface="Tahoma" pitchFamily="34" charset="0"/>
                <a:ea typeface="Tahoma" pitchFamily="34" charset="0"/>
                <a:cs typeface="Tahoma" pitchFamily="34" charset="0"/>
              </a:rPr>
              <a:t>, 378 </a:t>
            </a:r>
            <a:r>
              <a:rPr lang="lv-LV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hrs</a:t>
            </a:r>
            <a:r>
              <a:rPr lang="lv-LV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marL="0" indent="0">
              <a:buNone/>
            </a:pPr>
            <a:endParaRPr lang="lv-LV" dirty="0">
              <a:solidFill>
                <a:srgbClr val="9933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lv-LV" b="1" dirty="0" err="1" smtClean="0">
                <a:solidFill>
                  <a:srgbClr val="99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Methodology</a:t>
            </a:r>
            <a:r>
              <a:rPr lang="lv-LV" b="1" dirty="0" smtClean="0">
                <a:solidFill>
                  <a:srgbClr val="99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lv-LV" b="1" dirty="0" err="1" smtClean="0">
                <a:solidFill>
                  <a:srgbClr val="99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Course</a:t>
            </a:r>
            <a:r>
              <a:rPr lang="lv-LV" b="1" dirty="0" smtClean="0">
                <a:solidFill>
                  <a:srgbClr val="99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lv-LV" b="1" dirty="0" err="1" smtClean="0">
                <a:solidFill>
                  <a:srgbClr val="99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for</a:t>
            </a:r>
            <a:r>
              <a:rPr lang="lv-LV" b="1" dirty="0" smtClean="0">
                <a:solidFill>
                  <a:srgbClr val="99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lv-LV" b="1" dirty="0" err="1" smtClean="0">
                <a:solidFill>
                  <a:srgbClr val="99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English</a:t>
            </a:r>
            <a:r>
              <a:rPr lang="lv-LV" b="1" dirty="0" smtClean="0">
                <a:solidFill>
                  <a:srgbClr val="99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lv-LV" b="1" dirty="0" err="1" smtClean="0">
                <a:solidFill>
                  <a:srgbClr val="99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Language</a:t>
            </a:r>
            <a:r>
              <a:rPr lang="lv-LV" b="1" dirty="0" smtClean="0">
                <a:solidFill>
                  <a:srgbClr val="99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lv-LV" b="1" dirty="0" err="1" smtClean="0">
                <a:solidFill>
                  <a:srgbClr val="99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Instructors</a:t>
            </a:r>
            <a:r>
              <a:rPr lang="lv-LV" b="1" dirty="0" smtClean="0">
                <a:solidFill>
                  <a:srgbClr val="99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lv-LV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(4 </a:t>
            </a:r>
            <a:r>
              <a:rPr lang="lv-LV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wks</a:t>
            </a:r>
            <a:r>
              <a:rPr lang="lv-LV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120 </a:t>
            </a:r>
            <a:r>
              <a:rPr lang="lv-LV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hrs</a:t>
            </a:r>
            <a:r>
              <a:rPr lang="lv-LV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lv-LV" dirty="0" smtClean="0">
              <a:solidFill>
                <a:srgbClr val="9933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10118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 algn="just">
              <a:buNone/>
              <a:defRPr/>
            </a:pPr>
            <a:r>
              <a:rPr lang="hr-HR" sz="2800" b="1" dirty="0">
                <a:solidFill>
                  <a:srgbClr val="99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BENEFITS:</a:t>
            </a:r>
          </a:p>
          <a:p>
            <a:pPr marL="514350" indent="-514350" algn="just">
              <a:buFontTx/>
              <a:buAutoNum type="alphaLcParenR"/>
              <a:defRPr/>
            </a:pPr>
            <a:r>
              <a:rPr lang="hr-HR" sz="2800" b="1" dirty="0">
                <a:solidFill>
                  <a:srgbClr val="99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Teachers:</a:t>
            </a:r>
          </a:p>
          <a:p>
            <a:pPr>
              <a:defRPr/>
            </a:pPr>
            <a:r>
              <a:rPr lang="en-US" sz="2800" dirty="0"/>
              <a:t>The FLC has enhanced and fostered INSETT whenever it is possible (workshops and consultation with teachers)</a:t>
            </a:r>
            <a:endParaRPr lang="hr-HR" sz="2800" b="1" dirty="0"/>
          </a:p>
          <a:p>
            <a:pPr>
              <a:defRPr/>
            </a:pPr>
            <a:r>
              <a:rPr lang="en-US" sz="2800" dirty="0"/>
              <a:t>Teachers have become more conscious of the importance of skill-based and student-oriented teaching and skill-based testing</a:t>
            </a:r>
            <a:endParaRPr lang="hr-HR" sz="2800" b="1" dirty="0"/>
          </a:p>
          <a:p>
            <a:pPr>
              <a:defRPr/>
            </a:pPr>
            <a:r>
              <a:rPr lang="en-US" sz="2800" dirty="0"/>
              <a:t>Better understanding of STANAG 6001 descriptors</a:t>
            </a:r>
            <a:endParaRPr lang="hr-HR" sz="2800" b="1" dirty="0"/>
          </a:p>
          <a:p>
            <a:pPr>
              <a:defRPr/>
            </a:pPr>
            <a:r>
              <a:rPr lang="en-US" sz="2800" dirty="0"/>
              <a:t>Better progress and achievement tests.</a:t>
            </a:r>
            <a:endParaRPr lang="hr-HR" sz="2800" b="1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56309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Teachers</a:t>
            </a:r>
            <a:r>
              <a:rPr lang="lv-LV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 </a:t>
            </a:r>
            <a:r>
              <a:rPr lang="lv-LV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anticipation</a:t>
            </a:r>
            <a:endParaRPr lang="lv-LV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lv-LV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lv-LV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 action="ppaction://hlinkfile"/>
              </a:rPr>
              <a:t>Teacher-STANAGcorrelation.docx</a:t>
            </a:r>
            <a:r>
              <a:rPr lang="lv-LV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lv-LV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94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 algn="just">
              <a:buNone/>
              <a:defRPr/>
            </a:pPr>
            <a:r>
              <a:rPr lang="hr-HR" sz="3000" b="1" dirty="0">
                <a:solidFill>
                  <a:srgbClr val="99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BENEFITS:</a:t>
            </a:r>
          </a:p>
          <a:p>
            <a:pPr marL="0" indent="0" algn="just">
              <a:buNone/>
              <a:defRPr/>
            </a:pPr>
            <a:r>
              <a:rPr lang="hr-HR" sz="3000" b="1" dirty="0">
                <a:solidFill>
                  <a:srgbClr val="99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b) Students:</a:t>
            </a:r>
          </a:p>
          <a:p>
            <a:pPr>
              <a:defRPr/>
            </a:pPr>
            <a:r>
              <a:rPr lang="en-US" sz="3000" dirty="0"/>
              <a:t>they feel more confident about what they know and what they have mastered during a course</a:t>
            </a:r>
            <a:endParaRPr lang="hr-HR" sz="3000" b="1" dirty="0"/>
          </a:p>
          <a:p>
            <a:pPr>
              <a:defRPr/>
            </a:pPr>
            <a:r>
              <a:rPr lang="en-US" sz="3000" dirty="0"/>
              <a:t>they are better</a:t>
            </a:r>
            <a:r>
              <a:rPr lang="hr-HR" sz="3000" dirty="0"/>
              <a:t> </a:t>
            </a:r>
            <a:r>
              <a:rPr lang="en-US" sz="3000" dirty="0"/>
              <a:t>prepared for official STANAG testing</a:t>
            </a:r>
            <a:endParaRPr lang="hr-HR" sz="3000" b="1" dirty="0"/>
          </a:p>
          <a:p>
            <a:pPr>
              <a:defRPr/>
            </a:pPr>
            <a:r>
              <a:rPr lang="en-US" sz="3000" dirty="0"/>
              <a:t>they are taught how to further their language knowledge when leaving </a:t>
            </a:r>
            <a:r>
              <a:rPr lang="hr-HR" sz="3000" dirty="0"/>
              <a:t>the Center</a:t>
            </a:r>
            <a:r>
              <a:rPr lang="en-US" sz="3000" dirty="0"/>
              <a:t>.</a:t>
            </a:r>
            <a:endParaRPr lang="hr-HR" sz="3000" b="1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9634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Students’ </a:t>
            </a:r>
            <a:r>
              <a:rPr lang="lv-LV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results</a:t>
            </a:r>
            <a:r>
              <a:rPr lang="lv-LV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indent="0">
              <a:buNone/>
            </a:pPr>
            <a:r>
              <a:rPr lang="lv-LV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lv-LV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 action="ppaction://hlinkfile"/>
              </a:rPr>
              <a:t>STANAGresultsandCourses.docx</a:t>
            </a:r>
            <a:r>
              <a:rPr lang="lv-LV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lv-LV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42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r-HR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ea typeface="Tahoma" pitchFamily="34" charset="0"/>
              <a:cs typeface="Tahoma" pitchFamily="34" charset="0"/>
            </a:endParaRPr>
          </a:p>
          <a:p>
            <a:pPr marL="0" indent="0" algn="ctr">
              <a:buNone/>
            </a:pPr>
            <a:endParaRPr lang="hr-HR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ea typeface="Tahoma" pitchFamily="34" charset="0"/>
              <a:cs typeface="Tahoma" pitchFamily="34" charset="0"/>
            </a:endParaRPr>
          </a:p>
          <a:p>
            <a:pPr marL="0" indent="0" algn="ctr">
              <a:buNone/>
            </a:pPr>
            <a:endParaRPr lang="hr-HR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ea typeface="Tahoma" pitchFamily="34" charset="0"/>
              <a:cs typeface="Tahoma" pitchFamily="34" charset="0"/>
            </a:endParaRPr>
          </a:p>
          <a:p>
            <a:pPr marL="0" indent="0" algn="ctr">
              <a:buNone/>
            </a:pPr>
            <a:r>
              <a:rPr lang="hr-HR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ea typeface="Tahoma" pitchFamily="34" charset="0"/>
                <a:cs typeface="Tahoma" pitchFamily="34" charset="0"/>
              </a:rPr>
              <a:t>Thank </a:t>
            </a:r>
            <a:r>
              <a:rPr lang="hr-HR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ea typeface="Tahoma" pitchFamily="34" charset="0"/>
                <a:cs typeface="Tahoma" pitchFamily="34" charset="0"/>
              </a:rPr>
              <a:t>you for your attention</a:t>
            </a:r>
            <a:r>
              <a:rPr lang="hr-HR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ea typeface="Tahoma" pitchFamily="34" charset="0"/>
                <a:cs typeface="Tahoma" pitchFamily="34" charset="0"/>
              </a:rPr>
              <a:t>!!!</a:t>
            </a:r>
          </a:p>
          <a:p>
            <a:pPr marL="0" indent="0" algn="ctr">
              <a:buNone/>
            </a:pPr>
            <a:r>
              <a:rPr lang="hr-HR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ea typeface="Tahoma" pitchFamily="34" charset="0"/>
                <a:cs typeface="Tahoma" pitchFamily="34" charset="0"/>
                <a:sym typeface="Wingdings" pitchFamily="2" charset="2"/>
              </a:rPr>
              <a:t> </a:t>
            </a:r>
            <a:endParaRPr lang="hr-HR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</a:endParaRPr>
          </a:p>
          <a:p>
            <a:pPr marL="0" indent="0" algn="ctr">
              <a:buNone/>
            </a:pPr>
            <a:r>
              <a:rPr lang="hr-HR" b="1" dirty="0" smtClean="0">
                <a:latin typeface="Tahoma" pitchFamily="34" charset="0"/>
                <a:cs typeface="Tahoma" pitchFamily="34" charset="0"/>
              </a:rPr>
              <a:t>QUESTIONS</a:t>
            </a:r>
            <a:r>
              <a:rPr lang="hr-HR" b="1" dirty="0">
                <a:latin typeface="Tahoma" pitchFamily="34" charset="0"/>
                <a:cs typeface="Tahoma" pitchFamily="34" charset="0"/>
              </a:rPr>
              <a:t>....</a:t>
            </a:r>
          </a:p>
          <a:p>
            <a:pPr marL="0" indent="0">
              <a:buNone/>
            </a:pP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5836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609600" indent="-609600">
              <a:buNone/>
            </a:pPr>
            <a:r>
              <a:rPr lang="hr-HR" sz="2800" b="1" dirty="0">
                <a:solidFill>
                  <a:srgbClr val="993300"/>
                </a:solidFill>
                <a:latin typeface="Tahoma" pitchFamily="34" charset="0"/>
              </a:rPr>
              <a:t>CONTENT:</a:t>
            </a:r>
          </a:p>
          <a:p>
            <a:pPr marL="609600" indent="-609600"/>
            <a:r>
              <a:rPr lang="hr-HR" sz="2800" dirty="0">
                <a:latin typeface="Tahoma" pitchFamily="34" charset="0"/>
              </a:rPr>
              <a:t>FLC “Katarina Zrinska” – history and structure</a:t>
            </a:r>
          </a:p>
          <a:p>
            <a:pPr marL="609600" indent="-609600"/>
            <a:r>
              <a:rPr lang="hr-HR" sz="2800" dirty="0" smtClean="0">
                <a:latin typeface="Tahoma" pitchFamily="34" charset="0"/>
              </a:rPr>
              <a:t>PG 0355/First </a:t>
            </a:r>
            <a:r>
              <a:rPr lang="hr-HR" sz="2800" dirty="0">
                <a:latin typeface="Tahoma" pitchFamily="34" charset="0"/>
              </a:rPr>
              <a:t>STANAG 6001-based curriculum</a:t>
            </a:r>
          </a:p>
          <a:p>
            <a:pPr marL="609600" indent="-609600"/>
            <a:r>
              <a:rPr lang="hr-HR" sz="2800" dirty="0" smtClean="0">
                <a:latin typeface="Tahoma" pitchFamily="34" charset="0"/>
              </a:rPr>
              <a:t>FG 0355/Further </a:t>
            </a:r>
            <a:r>
              <a:rPr lang="hr-HR" sz="2800" dirty="0">
                <a:latin typeface="Tahoma" pitchFamily="34" charset="0"/>
              </a:rPr>
              <a:t>development of </a:t>
            </a:r>
            <a:r>
              <a:rPr lang="hr-HR" sz="2800" dirty="0" smtClean="0">
                <a:latin typeface="Tahoma" pitchFamily="34" charset="0"/>
              </a:rPr>
              <a:t>foreign language courses </a:t>
            </a:r>
            <a:r>
              <a:rPr lang="hr-HR" sz="2800" dirty="0">
                <a:latin typeface="Tahoma" pitchFamily="34" charset="0"/>
              </a:rPr>
              <a:t>based on STANAG 6001 </a:t>
            </a:r>
            <a:r>
              <a:rPr lang="hr-HR" sz="2800" dirty="0" smtClean="0">
                <a:latin typeface="Tahoma" pitchFamily="34" charset="0"/>
              </a:rPr>
              <a:t>descriptors/requirements</a:t>
            </a:r>
          </a:p>
          <a:p>
            <a:pPr marL="609600" indent="-609600"/>
            <a:r>
              <a:rPr lang="hr-HR" sz="2800" dirty="0" smtClean="0">
                <a:latin typeface="Tahoma" pitchFamily="34" charset="0"/>
              </a:rPr>
              <a:t>E 1101 N/CEFR?</a:t>
            </a:r>
          </a:p>
          <a:p>
            <a:pPr marL="609600" indent="-609600"/>
            <a:r>
              <a:rPr lang="hr-HR" sz="2800" dirty="0" smtClean="0">
                <a:latin typeface="Tahoma" pitchFamily="34" charset="0"/>
              </a:rPr>
              <a:t>Future</a:t>
            </a:r>
            <a:endParaRPr lang="hr-HR" sz="2800" dirty="0">
              <a:latin typeface="Tahoma" pitchFamily="34" charset="0"/>
            </a:endParaRP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371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Char char="Ø"/>
            </a:pPr>
            <a:r>
              <a:rPr lang="hr-HR" dirty="0" smtClean="0">
                <a:latin typeface="Tahoma" pitchFamily="34" charset="0"/>
              </a:rPr>
              <a:t>Katarina Zrinska – 17th century, a translator </a:t>
            </a:r>
          </a:p>
          <a:p>
            <a:pPr marL="609600" indent="-609600">
              <a:buFont typeface="Wingdings" pitchFamily="2" charset="2"/>
              <a:buChar char="Ø"/>
            </a:pPr>
            <a:r>
              <a:rPr lang="hr-HR" dirty="0" smtClean="0">
                <a:latin typeface="Tahoma" pitchFamily="34" charset="0"/>
              </a:rPr>
              <a:t>1995 </a:t>
            </a:r>
            <a:r>
              <a:rPr lang="hr-HR" dirty="0">
                <a:latin typeface="Tahoma" pitchFamily="34" charset="0"/>
              </a:rPr>
              <a:t>– department in Zagreb, 1997 – departments in Split and Osijek</a:t>
            </a:r>
          </a:p>
          <a:p>
            <a:pPr marL="609600" indent="-609600">
              <a:buFont typeface="Wingdings" pitchFamily="2" charset="2"/>
              <a:buChar char="Ø"/>
            </a:pPr>
            <a:r>
              <a:rPr lang="hr-HR" dirty="0">
                <a:latin typeface="Tahoma" pitchFamily="34" charset="0"/>
              </a:rPr>
              <a:t>Development of courses: intensive and specialized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009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graphicFrame>
        <p:nvGraphicFramePr>
          <p:cNvPr id="4" name="SmartArt Placeholder 50484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815036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860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graphicFrame>
        <p:nvGraphicFramePr>
          <p:cNvPr id="4" name="SmartArt Placeholder 50484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306404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2154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/>
          <a:lstStyle/>
          <a:p>
            <a:endParaRPr lang="hr-H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36712"/>
            <a:ext cx="8712968" cy="5083869"/>
          </a:xfrm>
        </p:spPr>
      </p:pic>
    </p:spTree>
    <p:extLst>
      <p:ext uri="{BB962C8B-B14F-4D97-AF65-F5344CB8AC3E}">
        <p14:creationId xmlns:p14="http://schemas.microsoft.com/office/powerpoint/2010/main" val="359083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0" indent="0">
              <a:buNone/>
            </a:pPr>
            <a:r>
              <a:rPr lang="hr-HR" sz="4400" b="1" dirty="0" smtClean="0">
                <a:solidFill>
                  <a:srgbClr val="993300"/>
                </a:solidFill>
                <a:latin typeface="Tahoma" pitchFamily="34" charset="0"/>
                <a:cs typeface="Tahoma" pitchFamily="34" charset="0"/>
              </a:rPr>
              <a:t>WHAT:</a:t>
            </a:r>
            <a:endParaRPr lang="hr-HR" sz="4400" b="1" dirty="0">
              <a:solidFill>
                <a:srgbClr val="993300"/>
              </a:solidFill>
              <a:latin typeface="Tahoma" pitchFamily="34" charset="0"/>
              <a:cs typeface="Tahoma" pitchFamily="34" charset="0"/>
            </a:endParaRPr>
          </a:p>
          <a:p>
            <a:pPr algn="just"/>
            <a:r>
              <a:rPr lang="en-US" dirty="0" smtClean="0">
                <a:latin typeface="Tahoma" pitchFamily="34" charset="0"/>
                <a:cs typeface="Tahoma" pitchFamily="34" charset="0"/>
              </a:rPr>
              <a:t>organize </a:t>
            </a:r>
            <a:r>
              <a:rPr lang="en-US" dirty="0">
                <a:latin typeface="Tahoma" pitchFamily="34" charset="0"/>
                <a:cs typeface="Tahoma" pitchFamily="34" charset="0"/>
              </a:rPr>
              <a:t>and </a:t>
            </a:r>
            <a:r>
              <a:rPr lang="hr-HR" dirty="0">
                <a:latin typeface="Tahoma" pitchFamily="34" charset="0"/>
                <a:cs typeface="Tahoma" pitchFamily="34" charset="0"/>
              </a:rPr>
              <a:t>execute</a:t>
            </a:r>
            <a:r>
              <a:rPr lang="en-US" dirty="0">
                <a:latin typeface="Tahoma" pitchFamily="34" charset="0"/>
                <a:cs typeface="Tahoma" pitchFamily="34" charset="0"/>
              </a:rPr>
              <a:t> foreign language training for officers, NCOs, and civilian personnel of the </a:t>
            </a:r>
            <a:r>
              <a:rPr lang="hr-HR" dirty="0">
                <a:latin typeface="Tahoma" pitchFamily="34" charset="0"/>
                <a:cs typeface="Tahoma" pitchFamily="34" charset="0"/>
              </a:rPr>
              <a:t>Croatian Armed Forces (CAF)</a:t>
            </a:r>
            <a:r>
              <a:rPr lang="en-US" dirty="0">
                <a:latin typeface="Tahoma" pitchFamily="34" charset="0"/>
                <a:cs typeface="Tahoma" pitchFamily="34" charset="0"/>
              </a:rPr>
              <a:t> and Croatian Ministry of Defense (MOD)</a:t>
            </a:r>
            <a:r>
              <a:rPr lang="hr-HR" dirty="0">
                <a:latin typeface="Tahoma" pitchFamily="34" charset="0"/>
                <a:cs typeface="Tahoma" pitchFamily="34" charset="0"/>
              </a:rPr>
              <a:t> as well as the members of the wider security and defense community (Ministry of Interior, Military Intelligence, Security and Intelligence Service etc.)</a:t>
            </a:r>
            <a:endParaRPr lang="hr-HR" b="1" dirty="0">
              <a:latin typeface="Tahoma" pitchFamily="34" charset="0"/>
              <a:cs typeface="Tahoma" pitchFamily="34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3626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STANAG 6001 test </a:t>
            </a:r>
            <a:r>
              <a:rPr lang="lv-LV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development</a:t>
            </a:r>
            <a:r>
              <a:rPr lang="lv-LV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lv-LV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lang="lv-LV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lv-LV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testing</a:t>
            </a:r>
            <a:r>
              <a:rPr lang="lv-LV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(CAF </a:t>
            </a:r>
            <a:r>
              <a:rPr lang="lv-LV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lang="lv-LV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MOD)</a:t>
            </a:r>
          </a:p>
          <a:p>
            <a:r>
              <a:rPr lang="lv-LV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Translating</a:t>
            </a:r>
            <a:r>
              <a:rPr lang="lv-LV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lv-LV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lang="lv-LV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lv-LV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interpreting</a:t>
            </a:r>
            <a:r>
              <a:rPr lang="lv-LV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lv-LV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</a:t>
            </a:r>
            <a:r>
              <a:rPr lang="lv-LV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CAF </a:t>
            </a:r>
            <a:r>
              <a:rPr lang="lv-LV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lang="lv-LV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MOD</a:t>
            </a:r>
            <a:endParaRPr lang="lv-LV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98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hr-HR" sz="3600" b="1" dirty="0" smtClean="0">
                <a:solidFill>
                  <a:srgbClr val="99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WHY:</a:t>
            </a:r>
            <a:endParaRPr lang="hr-HR" sz="3600" b="1" dirty="0">
              <a:solidFill>
                <a:srgbClr val="99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hr-HR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just">
              <a:buNone/>
              <a:defRPr/>
            </a:pP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to prepare its students to successfully perform their duties in a modern security environment as well as to prepare them for their education and training abroad</a:t>
            </a:r>
            <a:endParaRPr lang="hr-HR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5119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rmisch,presentation1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000" b="1" i="0" u="none" strike="noStrike" cap="none" normalizeH="0" baseline="0" smtClean="0">
            <a:ln>
              <a:noFill/>
            </a:ln>
            <a:solidFill>
              <a:srgbClr val="8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000" b="1" i="0" u="none" strike="noStrike" cap="none" normalizeH="0" baseline="0" smtClean="0">
            <a:ln>
              <a:noFill/>
            </a:ln>
            <a:solidFill>
              <a:srgbClr val="8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Garmisch,presentation1</Template>
  <TotalTime>686</TotalTime>
  <Words>528</Words>
  <Application>Microsoft Office PowerPoint</Application>
  <PresentationFormat>On-screen Show (4:3)</PresentationFormat>
  <Paragraphs>80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Tahoma</vt:lpstr>
      <vt:lpstr>Wingdings</vt:lpstr>
      <vt:lpstr>Garmisch,presentation1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Irena Prpić Đurić</dc:creator>
  <cp:lastModifiedBy>lietotajs</cp:lastModifiedBy>
  <cp:revision>114</cp:revision>
  <cp:lastPrinted>2016-05-20T06:43:30Z</cp:lastPrinted>
  <dcterms:created xsi:type="dcterms:W3CDTF">2014-09-05T11:05:16Z</dcterms:created>
  <dcterms:modified xsi:type="dcterms:W3CDTF">2016-05-24T15:19:49Z</dcterms:modified>
</cp:coreProperties>
</file>