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8"/>
  </p:notesMasterIdLst>
  <p:handoutMasterIdLst>
    <p:handoutMasterId r:id="rId29"/>
  </p:handoutMasterIdLst>
  <p:sldIdLst>
    <p:sldId id="546" r:id="rId2"/>
    <p:sldId id="321" r:id="rId3"/>
    <p:sldId id="504" r:id="rId4"/>
    <p:sldId id="681" r:id="rId5"/>
    <p:sldId id="682" r:id="rId6"/>
    <p:sldId id="625" r:id="rId7"/>
    <p:sldId id="688" r:id="rId8"/>
    <p:sldId id="683" r:id="rId9"/>
    <p:sldId id="687" r:id="rId10"/>
    <p:sldId id="661" r:id="rId11"/>
    <p:sldId id="662" r:id="rId12"/>
    <p:sldId id="686" r:id="rId13"/>
    <p:sldId id="689" r:id="rId14"/>
    <p:sldId id="691" r:id="rId15"/>
    <p:sldId id="692" r:id="rId16"/>
    <p:sldId id="693" r:id="rId17"/>
    <p:sldId id="694" r:id="rId18"/>
    <p:sldId id="695" r:id="rId19"/>
    <p:sldId id="696" r:id="rId20"/>
    <p:sldId id="697" r:id="rId21"/>
    <p:sldId id="698" r:id="rId22"/>
    <p:sldId id="699" r:id="rId23"/>
    <p:sldId id="700" r:id="rId24"/>
    <p:sldId id="701" r:id="rId25"/>
    <p:sldId id="702" r:id="rId26"/>
    <p:sldId id="690" r:id="rId27"/>
  </p:sldIdLst>
  <p:sldSz cx="9144000" cy="6858000" type="screen4x3"/>
  <p:notesSz cx="6784975" cy="9906000"/>
  <p:custDataLst>
    <p:tags r:id="rId30"/>
  </p:custDataLst>
  <p:defaultTextStyle>
    <a:defPPr>
      <a:defRPr lang="pt-PT"/>
    </a:defPPr>
    <a:lvl1pPr algn="l" rtl="0" fontAlgn="base">
      <a:spcBef>
        <a:spcPct val="0"/>
      </a:spcBef>
      <a:spcAft>
        <a:spcPct val="0"/>
      </a:spcAft>
      <a:defRPr sz="2000"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Tahoma" pitchFamily="34" charset="0"/>
        <a:ea typeface="+mn-ea"/>
        <a:cs typeface="Arial" pitchFamily="34" charset="0"/>
      </a:defRPr>
    </a:lvl5pPr>
    <a:lvl6pPr marL="2286000" algn="l" defTabSz="914400" rtl="0" eaLnBrk="1" latinLnBrk="0" hangingPunct="1">
      <a:defRPr sz="2000" kern="1200">
        <a:solidFill>
          <a:schemeClr val="tx1"/>
        </a:solidFill>
        <a:latin typeface="Tahoma" pitchFamily="34" charset="0"/>
        <a:ea typeface="+mn-ea"/>
        <a:cs typeface="Arial" pitchFamily="34" charset="0"/>
      </a:defRPr>
    </a:lvl6pPr>
    <a:lvl7pPr marL="2743200" algn="l" defTabSz="914400" rtl="0" eaLnBrk="1" latinLnBrk="0" hangingPunct="1">
      <a:defRPr sz="2000" kern="1200">
        <a:solidFill>
          <a:schemeClr val="tx1"/>
        </a:solidFill>
        <a:latin typeface="Tahoma" pitchFamily="34" charset="0"/>
        <a:ea typeface="+mn-ea"/>
        <a:cs typeface="Arial" pitchFamily="34" charset="0"/>
      </a:defRPr>
    </a:lvl7pPr>
    <a:lvl8pPr marL="3200400" algn="l" defTabSz="914400" rtl="0" eaLnBrk="1" latinLnBrk="0" hangingPunct="1">
      <a:defRPr sz="2000" kern="1200">
        <a:solidFill>
          <a:schemeClr val="tx1"/>
        </a:solidFill>
        <a:latin typeface="Tahoma" pitchFamily="34" charset="0"/>
        <a:ea typeface="+mn-ea"/>
        <a:cs typeface="Arial" pitchFamily="34" charset="0"/>
      </a:defRPr>
    </a:lvl8pPr>
    <a:lvl9pPr marL="3657600" algn="l" defTabSz="914400" rtl="0" eaLnBrk="1" latinLnBrk="0" hangingPunct="1">
      <a:defRPr sz="2000"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00000"/>
    <a:srgbClr val="FF0000"/>
    <a:srgbClr val="003300"/>
    <a:srgbClr val="0F7E0C"/>
    <a:srgbClr val="003366"/>
    <a:srgbClr val="006699"/>
    <a:srgbClr val="000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87458" autoAdjust="0"/>
  </p:normalViewPr>
  <p:slideViewPr>
    <p:cSldViewPr>
      <p:cViewPr>
        <p:scale>
          <a:sx n="71" d="100"/>
          <a:sy n="71" d="100"/>
        </p:scale>
        <p:origin x="-12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3202" y="-58"/>
      </p:cViewPr>
      <p:guideLst>
        <p:guide orient="horz" pos="3121"/>
        <p:guide pos="21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38463" cy="496888"/>
          </a:xfrm>
          <a:prstGeom prst="rect">
            <a:avLst/>
          </a:prstGeom>
          <a:noFill/>
          <a:ln w="9525">
            <a:noFill/>
            <a:miter lim="800000"/>
            <a:headEnd/>
            <a:tailEnd/>
          </a:ln>
        </p:spPr>
        <p:txBody>
          <a:bodyPr vert="horz" wrap="square" lIns="92781" tIns="46391" rIns="92781" bIns="46391" numCol="1" anchor="t" anchorCtr="0" compatLnSpc="1">
            <a:prstTxWarp prst="textNoShape">
              <a:avLst/>
            </a:prstTxWarp>
          </a:bodyPr>
          <a:lstStyle>
            <a:lvl1pPr defTabSz="928415">
              <a:defRPr sz="1200" dirty="0">
                <a:latin typeface="Arial" charset="0"/>
                <a:cs typeface="+mn-cs"/>
              </a:defRPr>
            </a:lvl1pPr>
          </a:lstStyle>
          <a:p>
            <a:pPr>
              <a:defRPr/>
            </a:pPr>
            <a:endParaRPr lang="en-US"/>
          </a:p>
        </p:txBody>
      </p:sp>
      <p:sp>
        <p:nvSpPr>
          <p:cNvPr id="134147" name="Rectangle 3"/>
          <p:cNvSpPr>
            <a:spLocks noGrp="1" noChangeArrowheads="1"/>
          </p:cNvSpPr>
          <p:nvPr>
            <p:ph type="dt" sz="quarter" idx="1"/>
          </p:nvPr>
        </p:nvSpPr>
        <p:spPr bwMode="auto">
          <a:xfrm>
            <a:off x="3844925" y="0"/>
            <a:ext cx="2938463" cy="496888"/>
          </a:xfrm>
          <a:prstGeom prst="rect">
            <a:avLst/>
          </a:prstGeom>
          <a:noFill/>
          <a:ln w="9525">
            <a:noFill/>
            <a:miter lim="800000"/>
            <a:headEnd/>
            <a:tailEnd/>
          </a:ln>
        </p:spPr>
        <p:txBody>
          <a:bodyPr vert="horz" wrap="square" lIns="92781" tIns="46391" rIns="92781" bIns="46391" numCol="1" anchor="t" anchorCtr="0" compatLnSpc="1">
            <a:prstTxWarp prst="textNoShape">
              <a:avLst/>
            </a:prstTxWarp>
          </a:bodyPr>
          <a:lstStyle>
            <a:lvl1pPr algn="r" defTabSz="928415">
              <a:defRPr sz="1200">
                <a:latin typeface="Arial" charset="0"/>
                <a:cs typeface="+mn-cs"/>
              </a:defRPr>
            </a:lvl1pPr>
          </a:lstStyle>
          <a:p>
            <a:pPr>
              <a:defRPr/>
            </a:pPr>
            <a:fld id="{6D0F9A39-7C25-4119-AEB2-257BC1166ED5}" type="datetimeFigureOut">
              <a:rPr lang="pt-PT"/>
              <a:pPr>
                <a:defRPr/>
              </a:pPr>
              <a:t>06-05-2015</a:t>
            </a:fld>
            <a:endParaRPr lang="pt-PT"/>
          </a:p>
        </p:txBody>
      </p:sp>
      <p:sp>
        <p:nvSpPr>
          <p:cNvPr id="134148" name="Rectangle 4"/>
          <p:cNvSpPr>
            <a:spLocks noGrp="1" noChangeArrowheads="1"/>
          </p:cNvSpPr>
          <p:nvPr>
            <p:ph type="ftr" sz="quarter" idx="2"/>
          </p:nvPr>
        </p:nvSpPr>
        <p:spPr bwMode="auto">
          <a:xfrm>
            <a:off x="0" y="9409113"/>
            <a:ext cx="2938463" cy="495300"/>
          </a:xfrm>
          <a:prstGeom prst="rect">
            <a:avLst/>
          </a:prstGeom>
          <a:noFill/>
          <a:ln w="9525">
            <a:noFill/>
            <a:miter lim="800000"/>
            <a:headEnd/>
            <a:tailEnd/>
          </a:ln>
        </p:spPr>
        <p:txBody>
          <a:bodyPr vert="horz" wrap="square" lIns="92781" tIns="46391" rIns="92781" bIns="46391" numCol="1" anchor="b" anchorCtr="0" compatLnSpc="1">
            <a:prstTxWarp prst="textNoShape">
              <a:avLst/>
            </a:prstTxWarp>
          </a:bodyPr>
          <a:lstStyle>
            <a:lvl1pPr defTabSz="928415">
              <a:defRPr sz="1200" dirty="0">
                <a:latin typeface="Arial" charset="0"/>
                <a:cs typeface="+mn-cs"/>
              </a:defRPr>
            </a:lvl1pPr>
          </a:lstStyle>
          <a:p>
            <a:pPr>
              <a:defRPr/>
            </a:pPr>
            <a:endParaRPr lang="en-US"/>
          </a:p>
        </p:txBody>
      </p:sp>
      <p:sp>
        <p:nvSpPr>
          <p:cNvPr id="134149" name="Rectangle 5"/>
          <p:cNvSpPr>
            <a:spLocks noGrp="1" noChangeArrowheads="1"/>
          </p:cNvSpPr>
          <p:nvPr>
            <p:ph type="sldNum" sz="quarter" idx="3"/>
          </p:nvPr>
        </p:nvSpPr>
        <p:spPr bwMode="auto">
          <a:xfrm>
            <a:off x="3844925" y="9409113"/>
            <a:ext cx="2938463" cy="495300"/>
          </a:xfrm>
          <a:prstGeom prst="rect">
            <a:avLst/>
          </a:prstGeom>
          <a:noFill/>
          <a:ln w="9525">
            <a:noFill/>
            <a:miter lim="800000"/>
            <a:headEnd/>
            <a:tailEnd/>
          </a:ln>
        </p:spPr>
        <p:txBody>
          <a:bodyPr vert="horz" wrap="square" lIns="92781" tIns="46391" rIns="92781" bIns="46391" numCol="1" anchor="b" anchorCtr="0" compatLnSpc="1">
            <a:prstTxWarp prst="textNoShape">
              <a:avLst/>
            </a:prstTxWarp>
          </a:bodyPr>
          <a:lstStyle>
            <a:lvl1pPr algn="r" defTabSz="927100">
              <a:defRPr sz="1200">
                <a:latin typeface="Arial" panose="020B0604020202020204" pitchFamily="34" charset="0"/>
                <a:cs typeface="+mn-cs"/>
              </a:defRPr>
            </a:lvl1pPr>
          </a:lstStyle>
          <a:p>
            <a:pPr>
              <a:defRPr/>
            </a:pPr>
            <a:fld id="{37629F42-57F6-4814-90EE-F1782195A408}" type="slidenum">
              <a:rPr lang="pt-PT"/>
              <a:pPr>
                <a:defRPr/>
              </a:pPr>
              <a:t>‹nº›</a:t>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8463" cy="496888"/>
          </a:xfrm>
          <a:prstGeom prst="rect">
            <a:avLst/>
          </a:prstGeom>
          <a:noFill/>
          <a:ln w="9525">
            <a:noFill/>
            <a:miter lim="800000"/>
            <a:headEnd/>
            <a:tailEnd/>
          </a:ln>
        </p:spPr>
        <p:txBody>
          <a:bodyPr vert="horz" wrap="square" lIns="92781" tIns="46391" rIns="92781" bIns="46391" numCol="1" anchor="t" anchorCtr="0" compatLnSpc="1">
            <a:prstTxWarp prst="textNoShape">
              <a:avLst/>
            </a:prstTxWarp>
          </a:bodyPr>
          <a:lstStyle>
            <a:lvl1pPr defTabSz="928415">
              <a:defRPr sz="1200" dirty="0">
                <a:latin typeface="Arial" charset="0"/>
                <a:cs typeface="+mn-cs"/>
              </a:defRPr>
            </a:lvl1pPr>
          </a:lstStyle>
          <a:p>
            <a:pPr>
              <a:defRPr/>
            </a:pPr>
            <a:endParaRPr lang="en-US"/>
          </a:p>
        </p:txBody>
      </p:sp>
      <p:sp>
        <p:nvSpPr>
          <p:cNvPr id="4099" name="Rectangle 3"/>
          <p:cNvSpPr>
            <a:spLocks noGrp="1" noChangeArrowheads="1"/>
          </p:cNvSpPr>
          <p:nvPr>
            <p:ph type="dt" idx="1"/>
          </p:nvPr>
        </p:nvSpPr>
        <p:spPr bwMode="auto">
          <a:xfrm>
            <a:off x="3844925" y="0"/>
            <a:ext cx="2938463" cy="496888"/>
          </a:xfrm>
          <a:prstGeom prst="rect">
            <a:avLst/>
          </a:prstGeom>
          <a:noFill/>
          <a:ln w="9525">
            <a:noFill/>
            <a:miter lim="800000"/>
            <a:headEnd/>
            <a:tailEnd/>
          </a:ln>
        </p:spPr>
        <p:txBody>
          <a:bodyPr vert="horz" wrap="square" lIns="92781" tIns="46391" rIns="92781" bIns="46391" numCol="1" anchor="t" anchorCtr="0" compatLnSpc="1">
            <a:prstTxWarp prst="textNoShape">
              <a:avLst/>
            </a:prstTxWarp>
          </a:bodyPr>
          <a:lstStyle>
            <a:lvl1pPr algn="r" defTabSz="928415">
              <a:defRPr sz="1200">
                <a:latin typeface="Arial" charset="0"/>
                <a:cs typeface="+mn-cs"/>
              </a:defRPr>
            </a:lvl1pPr>
          </a:lstStyle>
          <a:p>
            <a:pPr>
              <a:defRPr/>
            </a:pPr>
            <a:fld id="{87B2149B-65A8-44CB-8AE2-2A294677A4C2}" type="datetimeFigureOut">
              <a:rPr lang="pt-PT"/>
              <a:pPr>
                <a:defRPr/>
              </a:pPr>
              <a:t>06-05-2015</a:t>
            </a:fld>
            <a:endParaRPr lang="pt-PT"/>
          </a:p>
        </p:txBody>
      </p:sp>
      <p:sp>
        <p:nvSpPr>
          <p:cNvPr id="13316" name="Rectangle 4"/>
          <p:cNvSpPr>
            <a:spLocks noGrp="1" noRot="1" noChangeAspect="1" noChangeArrowheads="1" noTextEdit="1"/>
          </p:cNvSpPr>
          <p:nvPr>
            <p:ph type="sldImg" idx="2"/>
          </p:nvPr>
        </p:nvSpPr>
        <p:spPr bwMode="auto">
          <a:xfrm>
            <a:off x="915988" y="742950"/>
            <a:ext cx="4951412" cy="3714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7863" y="4705350"/>
            <a:ext cx="5429250" cy="4457700"/>
          </a:xfrm>
          <a:prstGeom prst="rect">
            <a:avLst/>
          </a:prstGeom>
          <a:noFill/>
          <a:ln w="9525">
            <a:noFill/>
            <a:miter lim="800000"/>
            <a:headEnd/>
            <a:tailEnd/>
          </a:ln>
        </p:spPr>
        <p:txBody>
          <a:bodyPr vert="horz" wrap="square" lIns="92781" tIns="46391" rIns="92781" bIns="46391" numCol="1" anchor="t" anchorCtr="0" compatLnSpc="1">
            <a:prstTxWarp prst="textNoShape">
              <a:avLst/>
            </a:prstTxWarp>
          </a:bodyPr>
          <a:lstStyle/>
          <a:p>
            <a:pPr lvl="0"/>
            <a:r>
              <a:rPr lang="pt-PT" noProof="0" smtClean="0"/>
              <a:t>Clique para editar os estilos de texto do modelo global</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4102" name="Rectangle 6"/>
          <p:cNvSpPr>
            <a:spLocks noGrp="1" noChangeArrowheads="1"/>
          </p:cNvSpPr>
          <p:nvPr>
            <p:ph type="ftr" sz="quarter" idx="4"/>
          </p:nvPr>
        </p:nvSpPr>
        <p:spPr bwMode="auto">
          <a:xfrm>
            <a:off x="0" y="9409113"/>
            <a:ext cx="2938463" cy="495300"/>
          </a:xfrm>
          <a:prstGeom prst="rect">
            <a:avLst/>
          </a:prstGeom>
          <a:noFill/>
          <a:ln w="9525">
            <a:noFill/>
            <a:miter lim="800000"/>
            <a:headEnd/>
            <a:tailEnd/>
          </a:ln>
        </p:spPr>
        <p:txBody>
          <a:bodyPr vert="horz" wrap="square" lIns="92781" tIns="46391" rIns="92781" bIns="46391" numCol="1" anchor="b" anchorCtr="0" compatLnSpc="1">
            <a:prstTxWarp prst="textNoShape">
              <a:avLst/>
            </a:prstTxWarp>
          </a:bodyPr>
          <a:lstStyle>
            <a:lvl1pPr defTabSz="928415">
              <a:defRPr sz="1200" dirty="0">
                <a:latin typeface="Arial"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44925" y="9409113"/>
            <a:ext cx="2938463" cy="495300"/>
          </a:xfrm>
          <a:prstGeom prst="rect">
            <a:avLst/>
          </a:prstGeom>
          <a:noFill/>
          <a:ln w="9525">
            <a:noFill/>
            <a:miter lim="800000"/>
            <a:headEnd/>
            <a:tailEnd/>
          </a:ln>
        </p:spPr>
        <p:txBody>
          <a:bodyPr vert="horz" wrap="square" lIns="92781" tIns="46391" rIns="92781" bIns="46391" numCol="1" anchor="b" anchorCtr="0" compatLnSpc="1">
            <a:prstTxWarp prst="textNoShape">
              <a:avLst/>
            </a:prstTxWarp>
          </a:bodyPr>
          <a:lstStyle>
            <a:lvl1pPr algn="r" defTabSz="927100">
              <a:defRPr sz="1200">
                <a:latin typeface="Arial" panose="020B0604020202020204" pitchFamily="34" charset="0"/>
                <a:cs typeface="+mn-cs"/>
              </a:defRPr>
            </a:lvl1pPr>
          </a:lstStyle>
          <a:p>
            <a:pPr>
              <a:defRPr/>
            </a:pPr>
            <a:fld id="{67FD79B1-CF7B-43C6-A0AE-CA1ECEF65248}" type="slidenum">
              <a:rPr lang="pt-PT"/>
              <a:pPr>
                <a:defRPr/>
              </a:pPr>
              <a:t>‹nº›</a:t>
            </a:fld>
            <a:endParaRPr lang="pt-P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F7BB7CD-38FC-4533-B83D-E215CC5F5113}" type="slidenum">
              <a:rPr lang="pt-PT" smtClean="0">
                <a:cs typeface="Arial" pitchFamily="34" charset="0"/>
              </a:rPr>
              <a:pPr/>
              <a:t>1</a:t>
            </a:fld>
            <a:endParaRPr lang="pt-PT" smtClean="0">
              <a:cs typeface="Arial" pitchFamily="34" charset="0"/>
            </a:endParaRPr>
          </a:p>
        </p:txBody>
      </p:sp>
      <p:sp>
        <p:nvSpPr>
          <p:cNvPr id="16386"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06034C3-6A8E-4292-B118-DAC7A2D55469}" type="slidenum">
              <a:rPr lang="pt-PT" sz="1200">
                <a:latin typeface="Arial" pitchFamily="34" charset="0"/>
              </a:rPr>
              <a:pPr algn="r" defTabSz="931863"/>
              <a:t>1</a:t>
            </a:fld>
            <a:endParaRPr lang="pt-PT" sz="1200">
              <a:latin typeface="Arial" pitchFamily="34" charset="0"/>
            </a:endParaRPr>
          </a:p>
        </p:txBody>
      </p:sp>
      <p:sp>
        <p:nvSpPr>
          <p:cNvPr id="16387" name="Rectangle 2"/>
          <p:cNvSpPr>
            <a:spLocks noGrp="1" noRot="1" noChangeAspect="1" noChangeArrowheads="1" noTextEdit="1"/>
          </p:cNvSpPr>
          <p:nvPr>
            <p:ph type="sldImg"/>
          </p:nvPr>
        </p:nvSpPr>
        <p:spPr>
          <a:xfrm>
            <a:off x="1096963" y="742950"/>
            <a:ext cx="4464050" cy="3348038"/>
          </a:xfrm>
          <a:ln/>
        </p:spPr>
      </p:sp>
      <p:sp>
        <p:nvSpPr>
          <p:cNvPr id="16388" name="Rectangle 3"/>
          <p:cNvSpPr>
            <a:spLocks noGrp="1" noChangeArrowheads="1"/>
          </p:cNvSpPr>
          <p:nvPr>
            <p:ph type="body" idx="1"/>
          </p:nvPr>
        </p:nvSpPr>
        <p:spPr>
          <a:noFill/>
          <a:ln/>
        </p:spPr>
        <p:txBody>
          <a:bodyPr/>
          <a:lstStyle/>
          <a:p>
            <a:pPr eaLnBrk="1" hangingPunct="1">
              <a:lnSpc>
                <a:spcPts val="3000"/>
              </a:lnSpc>
            </a:pPr>
            <a:endParaRPr lang="en-US" sz="1800" b="1"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2BB32686-2329-4DF7-A12B-0436943A7511}" type="slidenum">
              <a:rPr lang="pt-PT" smtClean="0">
                <a:cs typeface="Arial" pitchFamily="34" charset="0"/>
              </a:rPr>
              <a:pPr/>
              <a:t>10</a:t>
            </a:fld>
            <a:endParaRPr lang="pt-PT" smtClean="0">
              <a:cs typeface="Arial" pitchFamily="34" charset="0"/>
            </a:endParaRPr>
          </a:p>
        </p:txBody>
      </p:sp>
      <p:sp>
        <p:nvSpPr>
          <p:cNvPr id="24578"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3F3DDCAE-7F84-4DA5-9B51-BE183A31C8C2}" type="slidenum">
              <a:rPr lang="pt-PT" sz="1200">
                <a:latin typeface="Arial" pitchFamily="34" charset="0"/>
              </a:rPr>
              <a:pPr algn="r" defTabSz="931863"/>
              <a:t>10</a:t>
            </a:fld>
            <a:endParaRPr lang="pt-PT" sz="1200">
              <a:latin typeface="Arial" pitchFamily="34" charset="0"/>
            </a:endParaRPr>
          </a:p>
        </p:txBody>
      </p:sp>
      <p:sp>
        <p:nvSpPr>
          <p:cNvPr id="24579" name="Rectangle 2"/>
          <p:cNvSpPr>
            <a:spLocks noGrp="1" noRot="1" noChangeAspect="1" noChangeArrowheads="1" noTextEdit="1"/>
          </p:cNvSpPr>
          <p:nvPr>
            <p:ph type="sldImg"/>
          </p:nvPr>
        </p:nvSpPr>
        <p:spPr>
          <a:xfrm>
            <a:off x="1443038" y="433388"/>
            <a:ext cx="4016375" cy="3013075"/>
          </a:xfrm>
          <a:ln/>
        </p:spPr>
      </p:sp>
      <p:sp>
        <p:nvSpPr>
          <p:cNvPr id="24580" name="Rectangle 3"/>
          <p:cNvSpPr>
            <a:spLocks noGrp="1" noChangeArrowheads="1"/>
          </p:cNvSpPr>
          <p:nvPr>
            <p:ph type="body" idx="1"/>
          </p:nvPr>
        </p:nvSpPr>
        <p:spPr>
          <a:xfrm>
            <a:off x="381000" y="3590925"/>
            <a:ext cx="6026150" cy="5818188"/>
          </a:xfrm>
          <a:noFill/>
          <a:ln/>
        </p:spPr>
        <p:txBody>
          <a:bodyPr/>
          <a:lstStyle/>
          <a:p>
            <a:pPr algn="just">
              <a:lnSpc>
                <a:spcPct val="150000"/>
              </a:lnSpc>
            </a:pPr>
            <a:r>
              <a:rPr lang="en-GB" sz="1600" b="1" dirty="0" smtClean="0">
                <a:latin typeface="Arial" pitchFamily="34" charset="0"/>
              </a:rPr>
              <a:t>SUCCESS OF OUR</a:t>
            </a:r>
            <a:r>
              <a:rPr lang="en-GB" sz="1600" b="1" baseline="0" dirty="0" smtClean="0">
                <a:latin typeface="Arial" pitchFamily="34" charset="0"/>
              </a:rPr>
              <a:t> MILITARY WHEN IN AN INTERNATIONAL ENVIRONMENT WETHER IT’S A POSITION AT A NATO HEADQUARTERS OR A THEATER OF OPERATIONS. A BEAUTIFUL AND DELICIOUS SALTED CODFISH WITH CREAM.</a:t>
            </a:r>
          </a:p>
          <a:p>
            <a:pPr marL="0" marR="0" indent="0" algn="just" defTabSz="914400" rtl="0" eaLnBrk="0" fontAlgn="base" latinLnBrk="0" hangingPunct="0">
              <a:lnSpc>
                <a:spcPct val="150000"/>
              </a:lnSpc>
              <a:spcBef>
                <a:spcPct val="30000"/>
              </a:spcBef>
              <a:spcAft>
                <a:spcPct val="0"/>
              </a:spcAft>
              <a:buClrTx/>
              <a:buSzTx/>
              <a:buFontTx/>
              <a:buNone/>
              <a:tabLst/>
              <a:defRPr/>
            </a:pPr>
            <a:r>
              <a:rPr lang="en-GB" sz="1600" b="1" dirty="0" smtClean="0">
                <a:latin typeface="Arial" pitchFamily="34" charset="0"/>
              </a:rPr>
              <a:t>SOMEONE</a:t>
            </a:r>
            <a:r>
              <a:rPr lang="en-GB" sz="1600" b="1" baseline="0" dirty="0" smtClean="0">
                <a:latin typeface="Arial" pitchFamily="34" charset="0"/>
              </a:rPr>
              <a:t> DECIDES WHO WILL BE THE TARGET OF YOUR LANGUAGE NEEDS ANALYSIS. WHEN COOKING IT’S THE SAME: YOU SELECT THE RECIPE YOU WANT TO COOK.</a:t>
            </a:r>
            <a:endParaRPr lang="en-GB" sz="1600" b="1"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5D1C3E5-148A-40C0-9BC3-8A69551C3083}" type="slidenum">
              <a:rPr lang="pt-PT" smtClean="0">
                <a:cs typeface="Arial" pitchFamily="34" charset="0"/>
              </a:rPr>
              <a:pPr/>
              <a:t>11</a:t>
            </a:fld>
            <a:endParaRPr lang="pt-PT" smtClean="0">
              <a:cs typeface="Arial" pitchFamily="34" charset="0"/>
            </a:endParaRPr>
          </a:p>
        </p:txBody>
      </p:sp>
      <p:sp>
        <p:nvSpPr>
          <p:cNvPr id="28674"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AF4CBD39-8290-4579-80FB-F71658D8B410}" type="slidenum">
              <a:rPr lang="pt-PT" sz="1200">
                <a:latin typeface="Arial" pitchFamily="34" charset="0"/>
              </a:rPr>
              <a:pPr algn="r" defTabSz="931863"/>
              <a:t>11</a:t>
            </a:fld>
            <a:endParaRPr lang="pt-PT" sz="1200">
              <a:latin typeface="Arial" pitchFamily="34" charset="0"/>
            </a:endParaRPr>
          </a:p>
        </p:txBody>
      </p:sp>
      <p:sp>
        <p:nvSpPr>
          <p:cNvPr id="28675" name="Rectangle 2"/>
          <p:cNvSpPr>
            <a:spLocks noGrp="1" noRot="1" noChangeAspect="1" noChangeArrowheads="1" noTextEdit="1"/>
          </p:cNvSpPr>
          <p:nvPr>
            <p:ph type="sldImg"/>
          </p:nvPr>
        </p:nvSpPr>
        <p:spPr>
          <a:xfrm>
            <a:off x="1443038" y="433388"/>
            <a:ext cx="4016375" cy="3013075"/>
          </a:xfrm>
          <a:ln/>
        </p:spPr>
      </p:sp>
      <p:sp>
        <p:nvSpPr>
          <p:cNvPr id="28676" name="Rectangle 3"/>
          <p:cNvSpPr>
            <a:spLocks noGrp="1" noChangeArrowheads="1"/>
          </p:cNvSpPr>
          <p:nvPr>
            <p:ph type="body" idx="1"/>
          </p:nvPr>
        </p:nvSpPr>
        <p:spPr>
          <a:xfrm>
            <a:off x="381000" y="3590925"/>
            <a:ext cx="6026150" cy="5818188"/>
          </a:xfrm>
          <a:noFill/>
          <a:ln/>
        </p:spPr>
        <p:txBody>
          <a:bodyPr/>
          <a:lstStyle/>
          <a:p>
            <a:pPr algn="just">
              <a:lnSpc>
                <a:spcPct val="150000"/>
              </a:lnSpc>
            </a:pPr>
            <a:r>
              <a:rPr lang="en-GB" sz="1600" b="1" baseline="0" dirty="0" smtClean="0">
                <a:latin typeface="Arial" pitchFamily="34" charset="0"/>
              </a:rPr>
              <a:t>TO CONDUCT YOUR LANGUAGE NEEDS ANALYSIS YOU LOOK AT NATIONAL AND INTERNATIONAL COMMITMENTS, JOB DESCRITION, PROFESSIONAL </a:t>
            </a:r>
            <a:r>
              <a:rPr lang="en-GB" sz="1600" b="1" baseline="0" dirty="0" err="1" smtClean="0">
                <a:latin typeface="Arial" pitchFamily="34" charset="0"/>
              </a:rPr>
              <a:t>PROFESSIONAL</a:t>
            </a:r>
            <a:r>
              <a:rPr lang="en-GB" sz="1600" b="1" baseline="0" dirty="0" smtClean="0">
                <a:latin typeface="Arial" pitchFamily="34" charset="0"/>
              </a:rPr>
              <a:t> PROFILES, AND SO ON. WHEN COOKING IT’S THE SAME: YOU IDENTIFY THE ITEMS. DON’T WORRY... THIS COD RECIPE IS VERY EASY, IT IS NOT EXPENSIVE AND DOESN’T TAKE A LOT OF TIME... HOWEVER I SHOULD POINT OUT THAT IF YOU ARE ON A DIET... IT’S NOT THE BEST DISH.</a:t>
            </a:r>
            <a:endParaRPr lang="en-GB" sz="1600" b="1" dirty="0" smtClean="0">
              <a:latin typeface="Arial" pitchFamily="34" charset="0"/>
            </a:endParaRPr>
          </a:p>
          <a:p>
            <a:pPr algn="just">
              <a:lnSpc>
                <a:spcPct val="120000"/>
              </a:lnSpc>
            </a:pPr>
            <a:endParaRPr lang="en-GB" sz="1600" b="1"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5D1C3E5-148A-40C0-9BC3-8A69551C3083}" type="slidenum">
              <a:rPr lang="pt-PT" smtClean="0">
                <a:cs typeface="Arial" pitchFamily="34" charset="0"/>
              </a:rPr>
              <a:pPr/>
              <a:t>12</a:t>
            </a:fld>
            <a:endParaRPr lang="pt-PT" smtClean="0">
              <a:cs typeface="Arial" pitchFamily="34" charset="0"/>
            </a:endParaRPr>
          </a:p>
        </p:txBody>
      </p:sp>
      <p:sp>
        <p:nvSpPr>
          <p:cNvPr id="28674"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AF4CBD39-8290-4579-80FB-F71658D8B410}" type="slidenum">
              <a:rPr lang="pt-PT" sz="1200">
                <a:latin typeface="Arial" pitchFamily="34" charset="0"/>
              </a:rPr>
              <a:pPr algn="r" defTabSz="931863"/>
              <a:t>12</a:t>
            </a:fld>
            <a:endParaRPr lang="pt-PT" sz="1200">
              <a:latin typeface="Arial" pitchFamily="34" charset="0"/>
            </a:endParaRPr>
          </a:p>
        </p:txBody>
      </p:sp>
      <p:sp>
        <p:nvSpPr>
          <p:cNvPr id="28675" name="Rectangle 2"/>
          <p:cNvSpPr>
            <a:spLocks noGrp="1" noRot="1" noChangeAspect="1" noChangeArrowheads="1" noTextEdit="1"/>
          </p:cNvSpPr>
          <p:nvPr>
            <p:ph type="sldImg"/>
          </p:nvPr>
        </p:nvSpPr>
        <p:spPr>
          <a:xfrm>
            <a:off x="1443038" y="433388"/>
            <a:ext cx="4016375" cy="3013075"/>
          </a:xfrm>
          <a:ln/>
        </p:spPr>
      </p:sp>
      <p:sp>
        <p:nvSpPr>
          <p:cNvPr id="28676" name="Rectangle 3"/>
          <p:cNvSpPr>
            <a:spLocks noGrp="1" noChangeArrowheads="1"/>
          </p:cNvSpPr>
          <p:nvPr>
            <p:ph type="body" idx="1"/>
          </p:nvPr>
        </p:nvSpPr>
        <p:spPr>
          <a:xfrm>
            <a:off x="381000" y="3590925"/>
            <a:ext cx="6026150" cy="5818188"/>
          </a:xfrm>
          <a:noFill/>
          <a:ln/>
        </p:spPr>
        <p:txBody>
          <a:bodyPr/>
          <a:lstStyle/>
          <a:p>
            <a:pPr marL="0" marR="0" lvl="1" indent="0" algn="just" defTabSz="914400" rtl="0" eaLnBrk="0" fontAlgn="base" latinLnBrk="0" hangingPunct="0">
              <a:lnSpc>
                <a:spcPct val="120000"/>
              </a:lnSpc>
              <a:spcBef>
                <a:spcPct val="30000"/>
              </a:spcBef>
              <a:spcAft>
                <a:spcPct val="0"/>
              </a:spcAft>
              <a:buClrTx/>
              <a:buSzTx/>
              <a:buFontTx/>
              <a:buNone/>
              <a:tabLst/>
              <a:defRPr/>
            </a:pPr>
            <a:r>
              <a:rPr lang="en-GB" b="1" dirty="0" smtClean="0">
                <a:solidFill>
                  <a:schemeClr val="accent2">
                    <a:lumMod val="50000"/>
                  </a:schemeClr>
                </a:solidFill>
                <a:cs typeface="+mn-cs"/>
              </a:rPr>
              <a:t>TRANSMIT THE NEEDS TO THE TEACHING INSTITUTION TO DEVELOP THE COURSES IN ACCORDANCE WITH THE RESULTS OF THE LANGUAGE NEEDS ANALYSIS. THEY</a:t>
            </a:r>
            <a:r>
              <a:rPr lang="en-GB" b="1" baseline="0" dirty="0" smtClean="0">
                <a:solidFill>
                  <a:schemeClr val="accent2">
                    <a:lumMod val="50000"/>
                  </a:schemeClr>
                </a:solidFill>
                <a:cs typeface="+mn-cs"/>
              </a:rPr>
              <a:t> WILL COMBINE THE CONTENTS TO ADDRESS THE NEEDS AND TO FACILITATE THE ACQUIRING OF THE LANGUAGE IN ORDER TO MEET THE REQUIREMENTS.</a:t>
            </a:r>
          </a:p>
          <a:p>
            <a:pPr marL="0" marR="0" lvl="1" indent="0" algn="just" defTabSz="914400" rtl="0" eaLnBrk="0" fontAlgn="base" latinLnBrk="0" hangingPunct="0">
              <a:lnSpc>
                <a:spcPct val="120000"/>
              </a:lnSpc>
              <a:spcBef>
                <a:spcPct val="30000"/>
              </a:spcBef>
              <a:spcAft>
                <a:spcPct val="0"/>
              </a:spcAft>
              <a:buClrTx/>
              <a:buSzTx/>
              <a:buFontTx/>
              <a:buNone/>
              <a:tabLst/>
              <a:defRPr/>
            </a:pPr>
            <a:r>
              <a:rPr lang="en-GB" b="1" baseline="0" dirty="0" smtClean="0">
                <a:solidFill>
                  <a:schemeClr val="accent2">
                    <a:lumMod val="50000"/>
                  </a:schemeClr>
                </a:solidFill>
                <a:cs typeface="+mn-cs"/>
              </a:rPr>
              <a:t>COOKING: YOU WILL TRANSMIT THE SALESPERSON AT THE MARKET PLACE THE ITEMS YOU NEED AND HOW MUCH/MANY, 200GR OF XXX, 0.5L OF OLIVE OIL, X GR. OF COD.</a:t>
            </a:r>
            <a:endParaRPr lang="en-GB" b="1" dirty="0" smtClean="0">
              <a:solidFill>
                <a:schemeClr val="accent2">
                  <a:lumMod val="50000"/>
                </a:schemeClr>
              </a:solidFill>
              <a:cs typeface="+mn-cs"/>
            </a:endParaRPr>
          </a:p>
          <a:p>
            <a:pPr algn="just">
              <a:lnSpc>
                <a:spcPct val="120000"/>
              </a:lnSpc>
            </a:pPr>
            <a:endParaRPr lang="en-GB" sz="1600" b="1"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5D1C3E5-148A-40C0-9BC3-8A69551C3083}" type="slidenum">
              <a:rPr lang="pt-PT" smtClean="0">
                <a:cs typeface="Arial" pitchFamily="34" charset="0"/>
              </a:rPr>
              <a:pPr/>
              <a:t>13</a:t>
            </a:fld>
            <a:endParaRPr lang="pt-PT" smtClean="0">
              <a:cs typeface="Arial" pitchFamily="34" charset="0"/>
            </a:endParaRPr>
          </a:p>
        </p:txBody>
      </p:sp>
      <p:sp>
        <p:nvSpPr>
          <p:cNvPr id="28674"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AF4CBD39-8290-4579-80FB-F71658D8B410}" type="slidenum">
              <a:rPr lang="pt-PT" sz="1200">
                <a:latin typeface="Arial" pitchFamily="34" charset="0"/>
              </a:rPr>
              <a:pPr algn="r" defTabSz="931863"/>
              <a:t>13</a:t>
            </a:fld>
            <a:endParaRPr lang="pt-PT" sz="1200">
              <a:latin typeface="Arial" pitchFamily="34" charset="0"/>
            </a:endParaRPr>
          </a:p>
        </p:txBody>
      </p:sp>
      <p:sp>
        <p:nvSpPr>
          <p:cNvPr id="28675" name="Rectangle 2"/>
          <p:cNvSpPr>
            <a:spLocks noGrp="1" noRot="1" noChangeAspect="1" noChangeArrowheads="1" noTextEdit="1"/>
          </p:cNvSpPr>
          <p:nvPr>
            <p:ph type="sldImg"/>
          </p:nvPr>
        </p:nvSpPr>
        <p:spPr>
          <a:xfrm>
            <a:off x="1443038" y="433388"/>
            <a:ext cx="4016375" cy="3013075"/>
          </a:xfrm>
          <a:ln/>
        </p:spPr>
      </p:sp>
      <p:sp>
        <p:nvSpPr>
          <p:cNvPr id="28676" name="Rectangle 3"/>
          <p:cNvSpPr>
            <a:spLocks noGrp="1" noChangeArrowheads="1"/>
          </p:cNvSpPr>
          <p:nvPr>
            <p:ph type="body" idx="1"/>
          </p:nvPr>
        </p:nvSpPr>
        <p:spPr>
          <a:xfrm>
            <a:off x="381000" y="3590925"/>
            <a:ext cx="6026150" cy="5818188"/>
          </a:xfrm>
          <a:noFill/>
          <a:ln/>
        </p:spPr>
        <p:txBody>
          <a:bodyPr/>
          <a:lstStyle/>
          <a:p>
            <a:pPr algn="just">
              <a:lnSpc>
                <a:spcPct val="120000"/>
              </a:lnSpc>
            </a:pPr>
            <a:r>
              <a:rPr lang="en-GB" sz="1600" b="1" dirty="0" smtClean="0">
                <a:latin typeface="Arial" pitchFamily="34" charset="0"/>
              </a:rPr>
              <a:t>EITHER THE</a:t>
            </a:r>
            <a:r>
              <a:rPr lang="en-GB" sz="1600" b="1" baseline="0" dirty="0" smtClean="0">
                <a:latin typeface="Arial" pitchFamily="34" charset="0"/>
              </a:rPr>
              <a:t> EXPERTS CHOOSE A COURSE ALREADY DEVELOPED, FOLLOWING THE RULES OF THE INSTITUTION FOR THAT COURSE: LENGTH, DURATION, NUMBER OF CLASSES A DAY... LIKE THE ALC COURSE THAT WE GENERALY USE; OR WE HAVE TO DEVELOP SOMETHING FROM SCRATCH, CAREFULY SELECTING THE CONTENTS TO MEET THE REQUIREMENTS AND FULFILL THE NEEDS.</a:t>
            </a:r>
          </a:p>
          <a:p>
            <a:pPr algn="just">
              <a:lnSpc>
                <a:spcPct val="120000"/>
              </a:lnSpc>
            </a:pPr>
            <a:endParaRPr lang="en-GB" sz="1600" b="1"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355BE94-9C30-4418-9060-71F34891ED71}" type="slidenum">
              <a:rPr lang="pt-PT" smtClean="0">
                <a:cs typeface="Arial" pitchFamily="34" charset="0"/>
              </a:rPr>
              <a:pPr/>
              <a:t>14</a:t>
            </a:fld>
            <a:endParaRPr lang="pt-PT" smtClean="0">
              <a:cs typeface="Arial" pitchFamily="34" charset="0"/>
            </a:endParaRPr>
          </a:p>
        </p:txBody>
      </p:sp>
      <p:sp>
        <p:nvSpPr>
          <p:cNvPr id="20482"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2BBE5D16-20AF-42EB-9C34-2FCE16A4D371}" type="slidenum">
              <a:rPr lang="pt-PT" sz="1200">
                <a:latin typeface="Arial" pitchFamily="34" charset="0"/>
              </a:rPr>
              <a:pPr algn="r" defTabSz="931863"/>
              <a:t>14</a:t>
            </a:fld>
            <a:endParaRPr lang="pt-PT" sz="1200">
              <a:latin typeface="Arial" pitchFamily="34" charset="0"/>
            </a:endParaRPr>
          </a:p>
        </p:txBody>
      </p:sp>
      <p:sp>
        <p:nvSpPr>
          <p:cNvPr id="20483" name="Rectangle 2"/>
          <p:cNvSpPr>
            <a:spLocks noGrp="1" noRot="1" noChangeAspect="1" noChangeArrowheads="1" noTextEdit="1"/>
          </p:cNvSpPr>
          <p:nvPr>
            <p:ph type="sldImg"/>
          </p:nvPr>
        </p:nvSpPr>
        <p:spPr>
          <a:xfrm>
            <a:off x="1443038" y="433388"/>
            <a:ext cx="4016375" cy="3013075"/>
          </a:xfrm>
          <a:ln/>
        </p:spPr>
      </p:sp>
      <p:sp>
        <p:nvSpPr>
          <p:cNvPr id="20484"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5D1C3E5-148A-40C0-9BC3-8A69551C3083}" type="slidenum">
              <a:rPr lang="pt-PT" smtClean="0">
                <a:cs typeface="Arial" pitchFamily="34" charset="0"/>
              </a:rPr>
              <a:pPr/>
              <a:t>15</a:t>
            </a:fld>
            <a:endParaRPr lang="pt-PT" smtClean="0">
              <a:cs typeface="Arial" pitchFamily="34" charset="0"/>
            </a:endParaRPr>
          </a:p>
        </p:txBody>
      </p:sp>
      <p:sp>
        <p:nvSpPr>
          <p:cNvPr id="28674"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AF4CBD39-8290-4579-80FB-F71658D8B410}" type="slidenum">
              <a:rPr lang="pt-PT" sz="1200">
                <a:latin typeface="Arial" pitchFamily="34" charset="0"/>
              </a:rPr>
              <a:pPr algn="r" defTabSz="931863"/>
              <a:t>15</a:t>
            </a:fld>
            <a:endParaRPr lang="pt-PT" sz="1200">
              <a:latin typeface="Arial" pitchFamily="34" charset="0"/>
            </a:endParaRPr>
          </a:p>
        </p:txBody>
      </p:sp>
      <p:sp>
        <p:nvSpPr>
          <p:cNvPr id="28675" name="Rectangle 2"/>
          <p:cNvSpPr>
            <a:spLocks noGrp="1" noRot="1" noChangeAspect="1" noChangeArrowheads="1" noTextEdit="1"/>
          </p:cNvSpPr>
          <p:nvPr>
            <p:ph type="sldImg"/>
          </p:nvPr>
        </p:nvSpPr>
        <p:spPr>
          <a:xfrm>
            <a:off x="1443038" y="433388"/>
            <a:ext cx="4016375" cy="3013075"/>
          </a:xfrm>
          <a:ln/>
        </p:spPr>
      </p:sp>
      <p:sp>
        <p:nvSpPr>
          <p:cNvPr id="28676" name="Rectangle 3"/>
          <p:cNvSpPr>
            <a:spLocks noGrp="1" noChangeArrowheads="1"/>
          </p:cNvSpPr>
          <p:nvPr>
            <p:ph type="body" idx="1"/>
          </p:nvPr>
        </p:nvSpPr>
        <p:spPr>
          <a:xfrm>
            <a:off x="381000" y="3590925"/>
            <a:ext cx="6026150" cy="5818188"/>
          </a:xfrm>
          <a:noFill/>
          <a:ln/>
        </p:spPr>
        <p:txBody>
          <a:bodyPr/>
          <a:lstStyle/>
          <a:p>
            <a:pPr algn="just">
              <a:lnSpc>
                <a:spcPct val="120000"/>
              </a:lnSpc>
            </a:pPr>
            <a:endParaRPr lang="en-GB" sz="1600" b="1"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A8E43E9-0DD4-4D39-A966-563213B078BA}" type="slidenum">
              <a:rPr lang="pt-PT" smtClean="0">
                <a:cs typeface="Arial" pitchFamily="34" charset="0"/>
              </a:rPr>
              <a:pPr/>
              <a:t>16</a:t>
            </a:fld>
            <a:endParaRPr lang="pt-PT" smtClean="0">
              <a:cs typeface="Arial" pitchFamily="34" charset="0"/>
            </a:endParaRPr>
          </a:p>
        </p:txBody>
      </p:sp>
      <p:sp>
        <p:nvSpPr>
          <p:cNvPr id="22530"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81F149D-979E-4B5E-92FD-986B1E6B1E8A}" type="slidenum">
              <a:rPr lang="pt-PT" sz="1200">
                <a:latin typeface="Arial" pitchFamily="34" charset="0"/>
              </a:rPr>
              <a:pPr algn="r" defTabSz="931863"/>
              <a:t>16</a:t>
            </a:fld>
            <a:endParaRPr lang="pt-PT" sz="1200">
              <a:latin typeface="Arial" pitchFamily="34" charset="0"/>
            </a:endParaRPr>
          </a:p>
        </p:txBody>
      </p:sp>
      <p:sp>
        <p:nvSpPr>
          <p:cNvPr id="22531" name="Rectangle 2"/>
          <p:cNvSpPr>
            <a:spLocks noGrp="1" noRot="1" noChangeAspect="1" noChangeArrowheads="1" noTextEdit="1"/>
          </p:cNvSpPr>
          <p:nvPr>
            <p:ph type="sldImg"/>
          </p:nvPr>
        </p:nvSpPr>
        <p:spPr>
          <a:xfrm>
            <a:off x="1443038" y="433388"/>
            <a:ext cx="4016375" cy="3013075"/>
          </a:xfrm>
          <a:ln/>
        </p:spPr>
      </p:sp>
      <p:sp>
        <p:nvSpPr>
          <p:cNvPr id="22532"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A8E43E9-0DD4-4D39-A966-563213B078BA}" type="slidenum">
              <a:rPr lang="pt-PT" smtClean="0">
                <a:cs typeface="Arial" pitchFamily="34" charset="0"/>
              </a:rPr>
              <a:pPr/>
              <a:t>17</a:t>
            </a:fld>
            <a:endParaRPr lang="pt-PT" smtClean="0">
              <a:cs typeface="Arial" pitchFamily="34" charset="0"/>
            </a:endParaRPr>
          </a:p>
        </p:txBody>
      </p:sp>
      <p:sp>
        <p:nvSpPr>
          <p:cNvPr id="22530"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81F149D-979E-4B5E-92FD-986B1E6B1E8A}" type="slidenum">
              <a:rPr lang="pt-PT" sz="1200">
                <a:latin typeface="Arial" pitchFamily="34" charset="0"/>
              </a:rPr>
              <a:pPr algn="r" defTabSz="931863"/>
              <a:t>17</a:t>
            </a:fld>
            <a:endParaRPr lang="pt-PT" sz="1200">
              <a:latin typeface="Arial" pitchFamily="34" charset="0"/>
            </a:endParaRPr>
          </a:p>
        </p:txBody>
      </p:sp>
      <p:sp>
        <p:nvSpPr>
          <p:cNvPr id="22531" name="Rectangle 2"/>
          <p:cNvSpPr>
            <a:spLocks noGrp="1" noRot="1" noChangeAspect="1" noChangeArrowheads="1" noTextEdit="1"/>
          </p:cNvSpPr>
          <p:nvPr>
            <p:ph type="sldImg"/>
          </p:nvPr>
        </p:nvSpPr>
        <p:spPr>
          <a:xfrm>
            <a:off x="1443038" y="433388"/>
            <a:ext cx="4016375" cy="3013075"/>
          </a:xfrm>
          <a:ln/>
        </p:spPr>
      </p:sp>
      <p:sp>
        <p:nvSpPr>
          <p:cNvPr id="22532"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2BB32686-2329-4DF7-A12B-0436943A7511}" type="slidenum">
              <a:rPr lang="pt-PT" smtClean="0">
                <a:cs typeface="Arial" pitchFamily="34" charset="0"/>
              </a:rPr>
              <a:pPr/>
              <a:t>18</a:t>
            </a:fld>
            <a:endParaRPr lang="pt-PT" smtClean="0">
              <a:cs typeface="Arial" pitchFamily="34" charset="0"/>
            </a:endParaRPr>
          </a:p>
        </p:txBody>
      </p:sp>
      <p:sp>
        <p:nvSpPr>
          <p:cNvPr id="24578"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3F3DDCAE-7F84-4DA5-9B51-BE183A31C8C2}" type="slidenum">
              <a:rPr lang="pt-PT" sz="1200">
                <a:latin typeface="Arial" pitchFamily="34" charset="0"/>
              </a:rPr>
              <a:pPr algn="r" defTabSz="931863"/>
              <a:t>18</a:t>
            </a:fld>
            <a:endParaRPr lang="pt-PT" sz="1200">
              <a:latin typeface="Arial" pitchFamily="34" charset="0"/>
            </a:endParaRPr>
          </a:p>
        </p:txBody>
      </p:sp>
      <p:sp>
        <p:nvSpPr>
          <p:cNvPr id="24579" name="Rectangle 2"/>
          <p:cNvSpPr>
            <a:spLocks noGrp="1" noRot="1" noChangeAspect="1" noChangeArrowheads="1" noTextEdit="1"/>
          </p:cNvSpPr>
          <p:nvPr>
            <p:ph type="sldImg"/>
          </p:nvPr>
        </p:nvSpPr>
        <p:spPr>
          <a:xfrm>
            <a:off x="1443038" y="433388"/>
            <a:ext cx="4016375" cy="3013075"/>
          </a:xfrm>
          <a:ln/>
        </p:spPr>
      </p:sp>
      <p:sp>
        <p:nvSpPr>
          <p:cNvPr id="24580" name="Rectangle 3"/>
          <p:cNvSpPr>
            <a:spLocks noGrp="1" noChangeArrowheads="1"/>
          </p:cNvSpPr>
          <p:nvPr>
            <p:ph type="body" idx="1"/>
          </p:nvPr>
        </p:nvSpPr>
        <p:spPr>
          <a:xfrm>
            <a:off x="381000" y="3590925"/>
            <a:ext cx="6026150" cy="5818188"/>
          </a:xfrm>
          <a:noFill/>
          <a:ln/>
        </p:spPr>
        <p:txBody>
          <a:bodyPr/>
          <a:lstStyle/>
          <a:p>
            <a:pPr algn="just">
              <a:lnSpc>
                <a:spcPct val="150000"/>
              </a:lnSpc>
            </a:pPr>
            <a:r>
              <a:rPr lang="en-GB" sz="1600" b="1" dirty="0" smtClean="0">
                <a:latin typeface="Arial" pitchFamily="34" charset="0"/>
              </a:rPr>
              <a:t>SUCCESS OF OUR</a:t>
            </a:r>
            <a:r>
              <a:rPr lang="en-GB" sz="1600" b="1" baseline="0" dirty="0" smtClean="0">
                <a:latin typeface="Arial" pitchFamily="34" charset="0"/>
              </a:rPr>
              <a:t> MILITARY WHEN IN AN INTERNATIONAL ENVIRONMENT WETHER IT’S A POSITION AT A NATO HEADQUARTERS OR A THEATER OF OPERATIONS. A BEAUTIFUL AND DELICIOUS SALTED CODFISH WITH CREAM</a:t>
            </a:r>
            <a:r>
              <a:rPr lang="en-GB" sz="1600" b="1" baseline="0" dirty="0" smtClean="0">
                <a:latin typeface="Arial" pitchFamily="34" charset="0"/>
              </a:rPr>
              <a:t>.</a:t>
            </a:r>
            <a:endParaRPr lang="en-GB" sz="1600" b="1" baseline="0"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355BE94-9C30-4418-9060-71F34891ED71}" type="slidenum">
              <a:rPr lang="pt-PT" smtClean="0">
                <a:cs typeface="Arial" pitchFamily="34" charset="0"/>
              </a:rPr>
              <a:pPr/>
              <a:t>19</a:t>
            </a:fld>
            <a:endParaRPr lang="pt-PT" smtClean="0">
              <a:cs typeface="Arial" pitchFamily="34" charset="0"/>
            </a:endParaRPr>
          </a:p>
        </p:txBody>
      </p:sp>
      <p:sp>
        <p:nvSpPr>
          <p:cNvPr id="20482"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2BBE5D16-20AF-42EB-9C34-2FCE16A4D371}" type="slidenum">
              <a:rPr lang="pt-PT" sz="1200">
                <a:latin typeface="Arial" pitchFamily="34" charset="0"/>
              </a:rPr>
              <a:pPr algn="r" defTabSz="931863"/>
              <a:t>19</a:t>
            </a:fld>
            <a:endParaRPr lang="pt-PT" sz="1200">
              <a:latin typeface="Arial" pitchFamily="34" charset="0"/>
            </a:endParaRPr>
          </a:p>
        </p:txBody>
      </p:sp>
      <p:sp>
        <p:nvSpPr>
          <p:cNvPr id="20483" name="Rectangle 2"/>
          <p:cNvSpPr>
            <a:spLocks noGrp="1" noRot="1" noChangeAspect="1" noChangeArrowheads="1" noTextEdit="1"/>
          </p:cNvSpPr>
          <p:nvPr>
            <p:ph type="sldImg"/>
          </p:nvPr>
        </p:nvSpPr>
        <p:spPr>
          <a:xfrm>
            <a:off x="1443038" y="433388"/>
            <a:ext cx="4016375" cy="3013075"/>
          </a:xfrm>
          <a:ln/>
        </p:spPr>
      </p:sp>
      <p:sp>
        <p:nvSpPr>
          <p:cNvPr id="20484"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E3D7C197-6B01-4365-9D2E-20DB8C1C605D}" type="slidenum">
              <a:rPr lang="pt-PT" smtClean="0">
                <a:cs typeface="Arial" pitchFamily="34" charset="0"/>
              </a:rPr>
              <a:pPr/>
              <a:t>2</a:t>
            </a:fld>
            <a:endParaRPr lang="pt-PT" smtClean="0">
              <a:cs typeface="Arial" pitchFamily="34" charset="0"/>
            </a:endParaRPr>
          </a:p>
        </p:txBody>
      </p:sp>
      <p:sp>
        <p:nvSpPr>
          <p:cNvPr id="18434"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84903B5B-A44C-4924-9EF9-FBCFE8A99847}" type="slidenum">
              <a:rPr lang="pt-PT" sz="1200">
                <a:latin typeface="Arial" pitchFamily="34" charset="0"/>
              </a:rPr>
              <a:pPr algn="r" defTabSz="931863"/>
              <a:t>2</a:t>
            </a:fld>
            <a:endParaRPr lang="pt-PT" sz="1200">
              <a:latin typeface="Arial" pitchFamily="34" charset="0"/>
            </a:endParaRPr>
          </a:p>
        </p:txBody>
      </p:sp>
      <p:sp>
        <p:nvSpPr>
          <p:cNvPr id="18435" name="Rectangle 2"/>
          <p:cNvSpPr>
            <a:spLocks noGrp="1" noRot="1" noChangeAspect="1" noChangeArrowheads="1" noTextEdit="1"/>
          </p:cNvSpPr>
          <p:nvPr>
            <p:ph type="sldImg"/>
          </p:nvPr>
        </p:nvSpPr>
        <p:spPr>
          <a:xfrm>
            <a:off x="1303338" y="576263"/>
            <a:ext cx="4113212" cy="3084512"/>
          </a:xfrm>
          <a:ln/>
        </p:spPr>
      </p:sp>
      <p:sp>
        <p:nvSpPr>
          <p:cNvPr id="18436" name="Rectangle 3"/>
          <p:cNvSpPr>
            <a:spLocks noGrp="1" noChangeArrowheads="1"/>
          </p:cNvSpPr>
          <p:nvPr>
            <p:ph type="body" idx="1"/>
          </p:nvPr>
        </p:nvSpPr>
        <p:spPr>
          <a:xfrm>
            <a:off x="328613" y="3998913"/>
            <a:ext cx="6200775" cy="5689600"/>
          </a:xfrm>
          <a:noFill/>
          <a:ln/>
        </p:spPr>
        <p:txBody>
          <a:bodyPr/>
          <a:lstStyle/>
          <a:p>
            <a:pPr marL="227013" indent="-227013" eaLnBrk="1" hangingPunct="1"/>
            <a:endParaRPr lang="en-GB" sz="1400" b="1"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A8E43E9-0DD4-4D39-A966-563213B078BA}" type="slidenum">
              <a:rPr lang="pt-PT" smtClean="0">
                <a:cs typeface="Arial" pitchFamily="34" charset="0"/>
              </a:rPr>
              <a:pPr/>
              <a:t>20</a:t>
            </a:fld>
            <a:endParaRPr lang="pt-PT" smtClean="0">
              <a:cs typeface="Arial" pitchFamily="34" charset="0"/>
            </a:endParaRPr>
          </a:p>
        </p:txBody>
      </p:sp>
      <p:sp>
        <p:nvSpPr>
          <p:cNvPr id="22530"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81F149D-979E-4B5E-92FD-986B1E6B1E8A}" type="slidenum">
              <a:rPr lang="pt-PT" sz="1200">
                <a:latin typeface="Arial" pitchFamily="34" charset="0"/>
              </a:rPr>
              <a:pPr algn="r" defTabSz="931863"/>
              <a:t>20</a:t>
            </a:fld>
            <a:endParaRPr lang="pt-PT" sz="1200">
              <a:latin typeface="Arial" pitchFamily="34" charset="0"/>
            </a:endParaRPr>
          </a:p>
        </p:txBody>
      </p:sp>
      <p:sp>
        <p:nvSpPr>
          <p:cNvPr id="22531" name="Rectangle 2"/>
          <p:cNvSpPr>
            <a:spLocks noGrp="1" noRot="1" noChangeAspect="1" noChangeArrowheads="1" noTextEdit="1"/>
          </p:cNvSpPr>
          <p:nvPr>
            <p:ph type="sldImg"/>
          </p:nvPr>
        </p:nvSpPr>
        <p:spPr>
          <a:xfrm>
            <a:off x="1443038" y="433388"/>
            <a:ext cx="4016375" cy="3013075"/>
          </a:xfrm>
          <a:ln/>
        </p:spPr>
      </p:sp>
      <p:sp>
        <p:nvSpPr>
          <p:cNvPr id="22532"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A8E43E9-0DD4-4D39-A966-563213B078BA}" type="slidenum">
              <a:rPr lang="pt-PT" smtClean="0">
                <a:cs typeface="Arial" pitchFamily="34" charset="0"/>
              </a:rPr>
              <a:pPr/>
              <a:t>21</a:t>
            </a:fld>
            <a:endParaRPr lang="pt-PT" smtClean="0">
              <a:cs typeface="Arial" pitchFamily="34" charset="0"/>
            </a:endParaRPr>
          </a:p>
        </p:txBody>
      </p:sp>
      <p:sp>
        <p:nvSpPr>
          <p:cNvPr id="22530"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81F149D-979E-4B5E-92FD-986B1E6B1E8A}" type="slidenum">
              <a:rPr lang="pt-PT" sz="1200">
                <a:latin typeface="Arial" pitchFamily="34" charset="0"/>
              </a:rPr>
              <a:pPr algn="r" defTabSz="931863"/>
              <a:t>21</a:t>
            </a:fld>
            <a:endParaRPr lang="pt-PT" sz="1200">
              <a:latin typeface="Arial" pitchFamily="34" charset="0"/>
            </a:endParaRPr>
          </a:p>
        </p:txBody>
      </p:sp>
      <p:sp>
        <p:nvSpPr>
          <p:cNvPr id="22531" name="Rectangle 2"/>
          <p:cNvSpPr>
            <a:spLocks noGrp="1" noRot="1" noChangeAspect="1" noChangeArrowheads="1" noTextEdit="1"/>
          </p:cNvSpPr>
          <p:nvPr>
            <p:ph type="sldImg"/>
          </p:nvPr>
        </p:nvSpPr>
        <p:spPr>
          <a:xfrm>
            <a:off x="1443038" y="433388"/>
            <a:ext cx="4016375" cy="3013075"/>
          </a:xfrm>
          <a:ln/>
        </p:spPr>
      </p:sp>
      <p:sp>
        <p:nvSpPr>
          <p:cNvPr id="22532"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A8E43E9-0DD4-4D39-A966-563213B078BA}" type="slidenum">
              <a:rPr lang="pt-PT" smtClean="0">
                <a:cs typeface="Arial" pitchFamily="34" charset="0"/>
              </a:rPr>
              <a:pPr/>
              <a:t>22</a:t>
            </a:fld>
            <a:endParaRPr lang="pt-PT" smtClean="0">
              <a:cs typeface="Arial" pitchFamily="34" charset="0"/>
            </a:endParaRPr>
          </a:p>
        </p:txBody>
      </p:sp>
      <p:sp>
        <p:nvSpPr>
          <p:cNvPr id="22530"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81F149D-979E-4B5E-92FD-986B1E6B1E8A}" type="slidenum">
              <a:rPr lang="pt-PT" sz="1200">
                <a:latin typeface="Arial" pitchFamily="34" charset="0"/>
              </a:rPr>
              <a:pPr algn="r" defTabSz="931863"/>
              <a:t>22</a:t>
            </a:fld>
            <a:endParaRPr lang="pt-PT" sz="1200">
              <a:latin typeface="Arial" pitchFamily="34" charset="0"/>
            </a:endParaRPr>
          </a:p>
        </p:txBody>
      </p:sp>
      <p:sp>
        <p:nvSpPr>
          <p:cNvPr id="22531" name="Rectangle 2"/>
          <p:cNvSpPr>
            <a:spLocks noGrp="1" noRot="1" noChangeAspect="1" noChangeArrowheads="1" noTextEdit="1"/>
          </p:cNvSpPr>
          <p:nvPr>
            <p:ph type="sldImg"/>
          </p:nvPr>
        </p:nvSpPr>
        <p:spPr>
          <a:xfrm>
            <a:off x="1443038" y="433388"/>
            <a:ext cx="4016375" cy="3013075"/>
          </a:xfrm>
          <a:ln/>
        </p:spPr>
      </p:sp>
      <p:sp>
        <p:nvSpPr>
          <p:cNvPr id="22532"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A8E43E9-0DD4-4D39-A966-563213B078BA}" type="slidenum">
              <a:rPr lang="pt-PT" smtClean="0">
                <a:cs typeface="Arial" pitchFamily="34" charset="0"/>
              </a:rPr>
              <a:pPr/>
              <a:t>23</a:t>
            </a:fld>
            <a:endParaRPr lang="pt-PT" smtClean="0">
              <a:cs typeface="Arial" pitchFamily="34" charset="0"/>
            </a:endParaRPr>
          </a:p>
        </p:txBody>
      </p:sp>
      <p:sp>
        <p:nvSpPr>
          <p:cNvPr id="22530"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81F149D-979E-4B5E-92FD-986B1E6B1E8A}" type="slidenum">
              <a:rPr lang="pt-PT" sz="1200">
                <a:latin typeface="Arial" pitchFamily="34" charset="0"/>
              </a:rPr>
              <a:pPr algn="r" defTabSz="931863"/>
              <a:t>23</a:t>
            </a:fld>
            <a:endParaRPr lang="pt-PT" sz="1200">
              <a:latin typeface="Arial" pitchFamily="34" charset="0"/>
            </a:endParaRPr>
          </a:p>
        </p:txBody>
      </p:sp>
      <p:sp>
        <p:nvSpPr>
          <p:cNvPr id="22531" name="Rectangle 2"/>
          <p:cNvSpPr>
            <a:spLocks noGrp="1" noRot="1" noChangeAspect="1" noChangeArrowheads="1" noTextEdit="1"/>
          </p:cNvSpPr>
          <p:nvPr>
            <p:ph type="sldImg"/>
          </p:nvPr>
        </p:nvSpPr>
        <p:spPr>
          <a:xfrm>
            <a:off x="1443038" y="433388"/>
            <a:ext cx="4016375" cy="3013075"/>
          </a:xfrm>
          <a:ln/>
        </p:spPr>
      </p:sp>
      <p:sp>
        <p:nvSpPr>
          <p:cNvPr id="22532"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A8E43E9-0DD4-4D39-A966-563213B078BA}" type="slidenum">
              <a:rPr lang="pt-PT" smtClean="0">
                <a:cs typeface="Arial" pitchFamily="34" charset="0"/>
              </a:rPr>
              <a:pPr/>
              <a:t>24</a:t>
            </a:fld>
            <a:endParaRPr lang="pt-PT" smtClean="0">
              <a:cs typeface="Arial" pitchFamily="34" charset="0"/>
            </a:endParaRPr>
          </a:p>
        </p:txBody>
      </p:sp>
      <p:sp>
        <p:nvSpPr>
          <p:cNvPr id="22530"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81F149D-979E-4B5E-92FD-986B1E6B1E8A}" type="slidenum">
              <a:rPr lang="pt-PT" sz="1200">
                <a:latin typeface="Arial" pitchFamily="34" charset="0"/>
              </a:rPr>
              <a:pPr algn="r" defTabSz="931863"/>
              <a:t>24</a:t>
            </a:fld>
            <a:endParaRPr lang="pt-PT" sz="1200">
              <a:latin typeface="Arial" pitchFamily="34" charset="0"/>
            </a:endParaRPr>
          </a:p>
        </p:txBody>
      </p:sp>
      <p:sp>
        <p:nvSpPr>
          <p:cNvPr id="22531" name="Rectangle 2"/>
          <p:cNvSpPr>
            <a:spLocks noGrp="1" noRot="1" noChangeAspect="1" noChangeArrowheads="1" noTextEdit="1"/>
          </p:cNvSpPr>
          <p:nvPr>
            <p:ph type="sldImg"/>
          </p:nvPr>
        </p:nvSpPr>
        <p:spPr>
          <a:xfrm>
            <a:off x="1443038" y="433388"/>
            <a:ext cx="4016375" cy="3013075"/>
          </a:xfrm>
          <a:ln/>
        </p:spPr>
      </p:sp>
      <p:sp>
        <p:nvSpPr>
          <p:cNvPr id="22532"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F7BB7CD-38FC-4533-B83D-E215CC5F5113}" type="slidenum">
              <a:rPr lang="pt-PT" smtClean="0">
                <a:cs typeface="Arial" pitchFamily="34" charset="0"/>
              </a:rPr>
              <a:pPr/>
              <a:t>26</a:t>
            </a:fld>
            <a:endParaRPr lang="pt-PT" smtClean="0">
              <a:cs typeface="Arial" pitchFamily="34" charset="0"/>
            </a:endParaRPr>
          </a:p>
        </p:txBody>
      </p:sp>
      <p:sp>
        <p:nvSpPr>
          <p:cNvPr id="16386"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06034C3-6A8E-4292-B118-DAC7A2D55469}" type="slidenum">
              <a:rPr lang="pt-PT" sz="1200">
                <a:latin typeface="Arial" pitchFamily="34" charset="0"/>
              </a:rPr>
              <a:pPr algn="r" defTabSz="931863"/>
              <a:t>26</a:t>
            </a:fld>
            <a:endParaRPr lang="pt-PT" sz="1200">
              <a:latin typeface="Arial" pitchFamily="34" charset="0"/>
            </a:endParaRPr>
          </a:p>
        </p:txBody>
      </p:sp>
      <p:sp>
        <p:nvSpPr>
          <p:cNvPr id="16387" name="Rectangle 2"/>
          <p:cNvSpPr>
            <a:spLocks noGrp="1" noRot="1" noChangeAspect="1" noChangeArrowheads="1" noTextEdit="1"/>
          </p:cNvSpPr>
          <p:nvPr>
            <p:ph type="sldImg"/>
          </p:nvPr>
        </p:nvSpPr>
        <p:spPr>
          <a:xfrm>
            <a:off x="1096963" y="742950"/>
            <a:ext cx="4464050" cy="3348038"/>
          </a:xfrm>
          <a:ln/>
        </p:spPr>
      </p:sp>
      <p:sp>
        <p:nvSpPr>
          <p:cNvPr id="16388" name="Rectangle 3"/>
          <p:cNvSpPr>
            <a:spLocks noGrp="1" noChangeArrowheads="1"/>
          </p:cNvSpPr>
          <p:nvPr>
            <p:ph type="body" idx="1"/>
          </p:nvPr>
        </p:nvSpPr>
        <p:spPr>
          <a:noFill/>
          <a:ln/>
        </p:spPr>
        <p:txBody>
          <a:bodyPr/>
          <a:lstStyle/>
          <a:p>
            <a:pPr eaLnBrk="1" hangingPunct="1">
              <a:lnSpc>
                <a:spcPts val="3000"/>
              </a:lnSpc>
            </a:pPr>
            <a:endParaRPr lang="en-US" sz="1800" b="1"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355BE94-9C30-4418-9060-71F34891ED71}" type="slidenum">
              <a:rPr lang="pt-PT" smtClean="0">
                <a:cs typeface="Arial" pitchFamily="34" charset="0"/>
              </a:rPr>
              <a:pPr/>
              <a:t>3</a:t>
            </a:fld>
            <a:endParaRPr lang="pt-PT" smtClean="0">
              <a:cs typeface="Arial" pitchFamily="34" charset="0"/>
            </a:endParaRPr>
          </a:p>
        </p:txBody>
      </p:sp>
      <p:sp>
        <p:nvSpPr>
          <p:cNvPr id="20482"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2BBE5D16-20AF-42EB-9C34-2FCE16A4D371}" type="slidenum">
              <a:rPr lang="pt-PT" sz="1200">
                <a:latin typeface="Arial" pitchFamily="34" charset="0"/>
              </a:rPr>
              <a:pPr algn="r" defTabSz="931863"/>
              <a:t>3</a:t>
            </a:fld>
            <a:endParaRPr lang="pt-PT" sz="1200">
              <a:latin typeface="Arial" pitchFamily="34" charset="0"/>
            </a:endParaRPr>
          </a:p>
        </p:txBody>
      </p:sp>
      <p:sp>
        <p:nvSpPr>
          <p:cNvPr id="20483" name="Rectangle 2"/>
          <p:cNvSpPr>
            <a:spLocks noGrp="1" noRot="1" noChangeAspect="1" noChangeArrowheads="1" noTextEdit="1"/>
          </p:cNvSpPr>
          <p:nvPr>
            <p:ph type="sldImg"/>
          </p:nvPr>
        </p:nvSpPr>
        <p:spPr>
          <a:xfrm>
            <a:off x="1443038" y="433388"/>
            <a:ext cx="4016375" cy="3013075"/>
          </a:xfrm>
          <a:ln/>
        </p:spPr>
      </p:sp>
      <p:sp>
        <p:nvSpPr>
          <p:cNvPr id="20484"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WHAT WOULD YOU COMPARE TEACHING TO?</a:t>
            </a:r>
            <a:endParaRPr lang="pt-PT" dirty="0"/>
          </a:p>
        </p:txBody>
      </p:sp>
      <p:sp>
        <p:nvSpPr>
          <p:cNvPr id="4" name="Marcador de Posição do Número do Diapositivo 3"/>
          <p:cNvSpPr>
            <a:spLocks noGrp="1"/>
          </p:cNvSpPr>
          <p:nvPr>
            <p:ph type="sldNum" sz="quarter" idx="10"/>
          </p:nvPr>
        </p:nvSpPr>
        <p:spPr/>
        <p:txBody>
          <a:bodyPr/>
          <a:lstStyle/>
          <a:p>
            <a:pPr>
              <a:defRPr/>
            </a:pPr>
            <a:fld id="{67FD79B1-CF7B-43C6-A0AE-CA1ECEF65248}" type="slidenum">
              <a:rPr lang="pt-PT" smtClean="0"/>
              <a:pPr>
                <a:defRPr/>
              </a:pPr>
              <a:t>4</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I COMPARE IT WITH COOKING</a:t>
            </a:r>
            <a:endParaRPr lang="pt-PT" dirty="0"/>
          </a:p>
        </p:txBody>
      </p:sp>
      <p:sp>
        <p:nvSpPr>
          <p:cNvPr id="4" name="Marcador de Posição do Número do Diapositivo 3"/>
          <p:cNvSpPr>
            <a:spLocks noGrp="1"/>
          </p:cNvSpPr>
          <p:nvPr>
            <p:ph type="sldNum" sz="quarter" idx="10"/>
          </p:nvPr>
        </p:nvSpPr>
        <p:spPr/>
        <p:txBody>
          <a:bodyPr/>
          <a:lstStyle/>
          <a:p>
            <a:pPr>
              <a:defRPr/>
            </a:pPr>
            <a:fld id="{67FD79B1-CF7B-43C6-A0AE-CA1ECEF65248}" type="slidenum">
              <a:rPr lang="pt-PT" smtClean="0"/>
              <a:pPr>
                <a:defRPr/>
              </a:pPr>
              <a:t>5</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48C36322-92BB-4E0C-99CA-F5A6152E3A7D}" type="slidenum">
              <a:rPr lang="pt-PT" smtClean="0">
                <a:cs typeface="Arial" pitchFamily="34" charset="0"/>
              </a:rPr>
              <a:pPr/>
              <a:t>6</a:t>
            </a:fld>
            <a:endParaRPr lang="pt-PT" smtClean="0">
              <a:cs typeface="Arial" pitchFamily="34" charset="0"/>
            </a:endParaRPr>
          </a:p>
        </p:txBody>
      </p:sp>
      <p:sp>
        <p:nvSpPr>
          <p:cNvPr id="26626"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1361FA5E-0DF1-4C52-8E99-18E32D00FABE}" type="slidenum">
              <a:rPr lang="pt-PT" sz="1200">
                <a:latin typeface="Arial" pitchFamily="34" charset="0"/>
              </a:rPr>
              <a:pPr algn="r" defTabSz="931863"/>
              <a:t>6</a:t>
            </a:fld>
            <a:endParaRPr lang="pt-PT" sz="1200">
              <a:latin typeface="Arial" pitchFamily="34" charset="0"/>
            </a:endParaRPr>
          </a:p>
        </p:txBody>
      </p:sp>
      <p:sp>
        <p:nvSpPr>
          <p:cNvPr id="26627" name="Rectangle 2"/>
          <p:cNvSpPr>
            <a:spLocks noGrp="1" noRot="1" noChangeAspect="1" noChangeArrowheads="1" noTextEdit="1"/>
          </p:cNvSpPr>
          <p:nvPr>
            <p:ph type="sldImg"/>
          </p:nvPr>
        </p:nvSpPr>
        <p:spPr>
          <a:xfrm>
            <a:off x="1443038" y="433388"/>
            <a:ext cx="4016375" cy="3013075"/>
          </a:xfrm>
          <a:ln/>
        </p:spPr>
      </p:sp>
      <p:sp>
        <p:nvSpPr>
          <p:cNvPr id="26628"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48C36322-92BB-4E0C-99CA-F5A6152E3A7D}" type="slidenum">
              <a:rPr lang="pt-PT" smtClean="0">
                <a:cs typeface="Arial" pitchFamily="34" charset="0"/>
              </a:rPr>
              <a:pPr/>
              <a:t>7</a:t>
            </a:fld>
            <a:endParaRPr lang="pt-PT" smtClean="0">
              <a:cs typeface="Arial" pitchFamily="34" charset="0"/>
            </a:endParaRPr>
          </a:p>
        </p:txBody>
      </p:sp>
      <p:sp>
        <p:nvSpPr>
          <p:cNvPr id="26626"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1361FA5E-0DF1-4C52-8E99-18E32D00FABE}" type="slidenum">
              <a:rPr lang="pt-PT" sz="1200">
                <a:latin typeface="Arial" pitchFamily="34" charset="0"/>
              </a:rPr>
              <a:pPr algn="r" defTabSz="931863"/>
              <a:t>7</a:t>
            </a:fld>
            <a:endParaRPr lang="pt-PT" sz="1200">
              <a:latin typeface="Arial" pitchFamily="34" charset="0"/>
            </a:endParaRPr>
          </a:p>
        </p:txBody>
      </p:sp>
      <p:sp>
        <p:nvSpPr>
          <p:cNvPr id="26627" name="Rectangle 2"/>
          <p:cNvSpPr>
            <a:spLocks noGrp="1" noRot="1" noChangeAspect="1" noChangeArrowheads="1" noTextEdit="1"/>
          </p:cNvSpPr>
          <p:nvPr>
            <p:ph type="sldImg"/>
          </p:nvPr>
        </p:nvSpPr>
        <p:spPr>
          <a:xfrm>
            <a:off x="1443038" y="433388"/>
            <a:ext cx="4016375" cy="3013075"/>
          </a:xfrm>
          <a:ln/>
        </p:spPr>
      </p:sp>
      <p:sp>
        <p:nvSpPr>
          <p:cNvPr id="26628"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A8E43E9-0DD4-4D39-A966-563213B078BA}" type="slidenum">
              <a:rPr lang="pt-PT" smtClean="0">
                <a:cs typeface="Arial" pitchFamily="34" charset="0"/>
              </a:rPr>
              <a:pPr/>
              <a:t>8</a:t>
            </a:fld>
            <a:endParaRPr lang="pt-PT" smtClean="0">
              <a:cs typeface="Arial" pitchFamily="34" charset="0"/>
            </a:endParaRPr>
          </a:p>
        </p:txBody>
      </p:sp>
      <p:sp>
        <p:nvSpPr>
          <p:cNvPr id="22530"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81F149D-979E-4B5E-92FD-986B1E6B1E8A}" type="slidenum">
              <a:rPr lang="pt-PT" sz="1200">
                <a:latin typeface="Arial" pitchFamily="34" charset="0"/>
              </a:rPr>
              <a:pPr algn="r" defTabSz="931863"/>
              <a:t>8</a:t>
            </a:fld>
            <a:endParaRPr lang="pt-PT" sz="1200">
              <a:latin typeface="Arial" pitchFamily="34" charset="0"/>
            </a:endParaRPr>
          </a:p>
        </p:txBody>
      </p:sp>
      <p:sp>
        <p:nvSpPr>
          <p:cNvPr id="22531" name="Rectangle 2"/>
          <p:cNvSpPr>
            <a:spLocks noGrp="1" noRot="1" noChangeAspect="1" noChangeArrowheads="1" noTextEdit="1"/>
          </p:cNvSpPr>
          <p:nvPr>
            <p:ph type="sldImg"/>
          </p:nvPr>
        </p:nvSpPr>
        <p:spPr>
          <a:xfrm>
            <a:off x="1443038" y="433388"/>
            <a:ext cx="4016375" cy="3013075"/>
          </a:xfrm>
          <a:ln/>
        </p:spPr>
      </p:sp>
      <p:sp>
        <p:nvSpPr>
          <p:cNvPr id="22532"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355BE94-9C30-4418-9060-71F34891ED71}" type="slidenum">
              <a:rPr lang="pt-PT" smtClean="0">
                <a:cs typeface="Arial" pitchFamily="34" charset="0"/>
              </a:rPr>
              <a:pPr/>
              <a:t>9</a:t>
            </a:fld>
            <a:endParaRPr lang="pt-PT" smtClean="0">
              <a:cs typeface="Arial" pitchFamily="34" charset="0"/>
            </a:endParaRPr>
          </a:p>
        </p:txBody>
      </p:sp>
      <p:sp>
        <p:nvSpPr>
          <p:cNvPr id="20482"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2BBE5D16-20AF-42EB-9C34-2FCE16A4D371}" type="slidenum">
              <a:rPr lang="pt-PT" sz="1200">
                <a:latin typeface="Arial" pitchFamily="34" charset="0"/>
              </a:rPr>
              <a:pPr algn="r" defTabSz="931863"/>
              <a:t>9</a:t>
            </a:fld>
            <a:endParaRPr lang="pt-PT" sz="1200">
              <a:latin typeface="Arial" pitchFamily="34" charset="0"/>
            </a:endParaRPr>
          </a:p>
        </p:txBody>
      </p:sp>
      <p:sp>
        <p:nvSpPr>
          <p:cNvPr id="20483" name="Rectangle 2"/>
          <p:cNvSpPr>
            <a:spLocks noGrp="1" noRot="1" noChangeAspect="1" noChangeArrowheads="1" noTextEdit="1"/>
          </p:cNvSpPr>
          <p:nvPr>
            <p:ph type="sldImg"/>
          </p:nvPr>
        </p:nvSpPr>
        <p:spPr>
          <a:xfrm>
            <a:off x="1443038" y="433388"/>
            <a:ext cx="4016375" cy="3013075"/>
          </a:xfrm>
          <a:ln/>
        </p:spPr>
      </p:sp>
      <p:sp>
        <p:nvSpPr>
          <p:cNvPr id="20484"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1600200"/>
            <a:ext cx="8229600"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457200" y="1600200"/>
            <a:ext cx="8229600"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smtClean="0"/>
              <a:t>Clique para editar o estilo</a:t>
            </a:r>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CaixaDeTexto 1"/>
          <p:cNvSpPr txBox="1">
            <a:spLocks noChangeArrowheads="1"/>
          </p:cNvSpPr>
          <p:nvPr userDrawn="1"/>
        </p:nvSpPr>
        <p:spPr bwMode="auto">
          <a:xfrm>
            <a:off x="287338" y="6597650"/>
            <a:ext cx="468312" cy="246063"/>
          </a:xfrm>
          <a:prstGeom prst="rect">
            <a:avLst/>
          </a:prstGeom>
          <a:noFill/>
          <a:ln>
            <a:noFill/>
          </a:ln>
          <a:extLst>
            <a:ext uri="{909E8E84-426E-40DD-AFC4-6F175D3DCCD1}"/>
            <a:ext uri="{91240B29-F687-4F45-9708-019B960494DF}"/>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fld id="{A900609B-5A1F-49B0-96CE-6CB1D635D3EB}" type="slidenum">
              <a:rPr lang="pt-PT" sz="1000">
                <a:latin typeface="Arial" panose="020B0604020202020204" pitchFamily="34" charset="0"/>
                <a:cs typeface="+mn-cs"/>
              </a:rPr>
              <a:pPr eaLnBrk="1" hangingPunct="1">
                <a:defRPr/>
              </a:pPr>
              <a:t>‹nº›</a:t>
            </a:fld>
            <a:endParaRPr lang="pt-PT" sz="1000">
              <a:latin typeface="Arial" panose="020B0604020202020204" pitchFamily="34" charset="0"/>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rasao emgfa light blue1 stamp2"/>
          <p:cNvPicPr>
            <a:picLocks noChangeAspect="1" noChangeArrowheads="1"/>
          </p:cNvPicPr>
          <p:nvPr userDrawn="1"/>
        </p:nvPicPr>
        <p:blipFill>
          <a:blip r:embed="rId13" cstate="print"/>
          <a:srcRect/>
          <a:stretch>
            <a:fillRect/>
          </a:stretch>
        </p:blipFill>
        <p:spPr bwMode="auto">
          <a:xfrm>
            <a:off x="5626100" y="2852738"/>
            <a:ext cx="3517900" cy="4005262"/>
          </a:xfrm>
          <a:prstGeom prst="rect">
            <a:avLst/>
          </a:prstGeom>
          <a:noFill/>
          <a:ln w="9525">
            <a:noFill/>
            <a:miter lim="800000"/>
            <a:headEnd/>
            <a:tailEnd/>
          </a:ln>
        </p:spPr>
      </p:pic>
      <p:sp>
        <p:nvSpPr>
          <p:cNvPr id="1027" name="Rectangle 3"/>
          <p:cNvSpPr>
            <a:spLocks noChangeArrowheads="1"/>
          </p:cNvSpPr>
          <p:nvPr userDrawn="1"/>
        </p:nvSpPr>
        <p:spPr bwMode="auto">
          <a:xfrm>
            <a:off x="0" y="0"/>
            <a:ext cx="9144000" cy="774700"/>
          </a:xfrm>
          <a:prstGeom prst="rect">
            <a:avLst/>
          </a:prstGeom>
          <a:gradFill rotWithShape="1">
            <a:gsLst>
              <a:gs pos="0">
                <a:srgbClr val="182F47"/>
              </a:gs>
              <a:gs pos="100000">
                <a:srgbClr val="336699"/>
              </a:gs>
            </a:gsLst>
            <a:lin ang="0" scaled="1"/>
          </a:gradFill>
          <a:ln>
            <a:noFill/>
          </a:ln>
          <a:extLst>
            <a:ext uri="{91240B29-F687-4F45-9708-019B960494DF}"/>
          </a:extLst>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pt-PT" sz="1800">
              <a:solidFill>
                <a:srgbClr val="000000"/>
              </a:solidFill>
              <a:latin typeface="Arial" panose="020B0604020202020204" pitchFamily="34" charset="0"/>
              <a:cs typeface="+mn-cs"/>
            </a:endParaRPr>
          </a:p>
        </p:txBody>
      </p:sp>
      <p:pic>
        <p:nvPicPr>
          <p:cNvPr id="1028" name="Picture 5" descr="Brasão_XL menos azul"/>
          <p:cNvPicPr>
            <a:picLocks noChangeAspect="1" noChangeArrowheads="1"/>
          </p:cNvPicPr>
          <p:nvPr userDrawn="1"/>
        </p:nvPicPr>
        <p:blipFill>
          <a:blip r:embed="rId14" cstate="print"/>
          <a:srcRect/>
          <a:stretch>
            <a:fillRect/>
          </a:stretch>
        </p:blipFill>
        <p:spPr bwMode="auto">
          <a:xfrm>
            <a:off x="293688" y="127000"/>
            <a:ext cx="533400" cy="925513"/>
          </a:xfrm>
          <a:prstGeom prst="rect">
            <a:avLst/>
          </a:prstGeom>
          <a:noFill/>
          <a:ln w="9525">
            <a:noFill/>
            <a:miter lim="800000"/>
            <a:headEnd/>
            <a:tailEnd/>
          </a:ln>
        </p:spPr>
      </p:pic>
      <p:pic>
        <p:nvPicPr>
          <p:cNvPr id="1029" name="Picture 107" descr="Bandeira1"/>
          <p:cNvPicPr>
            <a:picLocks noChangeAspect="1" noChangeArrowheads="1"/>
          </p:cNvPicPr>
          <p:nvPr userDrawn="1"/>
        </p:nvPicPr>
        <p:blipFill>
          <a:blip r:embed="rId15" cstate="print"/>
          <a:srcRect/>
          <a:stretch>
            <a:fillRect/>
          </a:stretch>
        </p:blipFill>
        <p:spPr bwMode="auto">
          <a:xfrm>
            <a:off x="0" y="0"/>
            <a:ext cx="304800" cy="6858000"/>
          </a:xfrm>
          <a:prstGeom prst="rect">
            <a:avLst/>
          </a:prstGeom>
          <a:noFill/>
          <a:ln w="9525">
            <a:noFill/>
            <a:miter lim="800000"/>
            <a:headEnd/>
            <a:tailEnd/>
          </a:ln>
        </p:spPr>
      </p:pic>
      <p:sp>
        <p:nvSpPr>
          <p:cNvPr id="1030" name="Marcador de Posição do Título 5"/>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Clique para editar o estilo</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803"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5.jpeg"/><Relationship Id="rId12"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5.jpeg"/><Relationship Id="rId5" Type="http://schemas.openxmlformats.org/officeDocument/2006/relationships/image" Target="../media/image11.jpeg"/><Relationship Id="rId10" Type="http://schemas.openxmlformats.org/officeDocument/2006/relationships/image" Target="../media/image14.jpeg"/><Relationship Id="rId4" Type="http://schemas.openxmlformats.org/officeDocument/2006/relationships/image" Target="../media/image10.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8.jpeg"/><Relationship Id="rId7" Type="http://schemas.openxmlformats.org/officeDocument/2006/relationships/hyperlink" Target="http://www.deliciouswordflux.com/wp-content/uploads/2011/03/img_3096.jp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deliciouswordflux.com/wp-content/uploads/2011/03/img_3096.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3ramos"/>
          <p:cNvPicPr>
            <a:picLocks noChangeAspect="1" noChangeArrowheads="1"/>
          </p:cNvPicPr>
          <p:nvPr/>
        </p:nvPicPr>
        <p:blipFill>
          <a:blip r:embed="rId3" cstate="print"/>
          <a:srcRect/>
          <a:stretch>
            <a:fillRect/>
          </a:stretch>
        </p:blipFill>
        <p:spPr bwMode="auto">
          <a:xfrm>
            <a:off x="357188" y="1071563"/>
            <a:ext cx="8715375" cy="5357812"/>
          </a:xfrm>
          <a:prstGeom prst="rect">
            <a:avLst/>
          </a:prstGeom>
          <a:noFill/>
          <a:ln w="9525">
            <a:noFill/>
            <a:miter lim="800000"/>
            <a:headEnd/>
            <a:tailEnd/>
          </a:ln>
        </p:spPr>
      </p:pic>
      <p:sp>
        <p:nvSpPr>
          <p:cNvPr id="15362" name="WordArt 7"/>
          <p:cNvSpPr>
            <a:spLocks noChangeArrowheads="1" noChangeShapeType="1" noTextEdit="1"/>
          </p:cNvSpPr>
          <p:nvPr/>
        </p:nvSpPr>
        <p:spPr bwMode="auto">
          <a:xfrm>
            <a:off x="1119188" y="115888"/>
            <a:ext cx="7343775" cy="644525"/>
          </a:xfrm>
          <a:prstGeom prst="rect">
            <a:avLst/>
          </a:prstGeom>
        </p:spPr>
        <p:txBody>
          <a:bodyPr wrap="none" fromWordArt="1">
            <a:prstTxWarp prst="textPlain">
              <a:avLst>
                <a:gd name="adj" fmla="val 50000"/>
              </a:avLst>
            </a:prstTxWarp>
          </a:bodyPr>
          <a:lstStyle/>
          <a:p>
            <a:pPr algn="ctr"/>
            <a:r>
              <a:rPr lang="pt-PT" sz="3600" b="1" kern="10">
                <a:ln w="9525">
                  <a:noFill/>
                  <a:round/>
                  <a:headEnd/>
                  <a:tailEnd/>
                </a:ln>
                <a:solidFill>
                  <a:schemeClr val="bg1"/>
                </a:solidFill>
                <a:effectLst>
                  <a:outerShdw dist="38100" dir="2700000" algn="tl" rotWithShape="0">
                    <a:srgbClr val="000000">
                      <a:alpha val="43137"/>
                    </a:srgbClr>
                  </a:outerShdw>
                </a:effectLst>
                <a:latin typeface="Tahoma"/>
                <a:ea typeface="Tahoma"/>
                <a:cs typeface="Tahoma"/>
              </a:rPr>
              <a:t>THE PORTUGUESE ARMED FORCES</a:t>
            </a:r>
          </a:p>
        </p:txBody>
      </p:sp>
      <p:sp>
        <p:nvSpPr>
          <p:cNvPr id="7178" name="Text Box 10"/>
          <p:cNvSpPr txBox="1">
            <a:spLocks noChangeArrowheads="1"/>
          </p:cNvSpPr>
          <p:nvPr/>
        </p:nvSpPr>
        <p:spPr bwMode="auto">
          <a:xfrm>
            <a:off x="6213475" y="6505575"/>
            <a:ext cx="2967038"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50000"/>
              </a:spcBef>
              <a:defRPr/>
            </a:pPr>
            <a:r>
              <a:rPr lang="pt-PT" sz="1400" b="1" i="1" dirty="0" smtClean="0">
                <a:solidFill>
                  <a:srgbClr val="000000"/>
                </a:solidFill>
                <a:latin typeface="Arial" charset="0"/>
                <a:cs typeface="+mn-cs"/>
              </a:rPr>
              <a:t>LT Estela Magalhães Parreira</a:t>
            </a:r>
          </a:p>
        </p:txBody>
      </p:sp>
      <p:sp>
        <p:nvSpPr>
          <p:cNvPr id="7" name="Text Box 10"/>
          <p:cNvSpPr txBox="1">
            <a:spLocks noChangeArrowheads="1"/>
          </p:cNvSpPr>
          <p:nvPr/>
        </p:nvSpPr>
        <p:spPr bwMode="auto">
          <a:xfrm>
            <a:off x="3405188" y="6505575"/>
            <a:ext cx="2967037"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50000"/>
              </a:spcBef>
              <a:defRPr/>
            </a:pPr>
            <a:r>
              <a:rPr lang="en-GB" sz="1400" b="1" i="1" dirty="0" smtClean="0">
                <a:solidFill>
                  <a:srgbClr val="000000"/>
                </a:solidFill>
                <a:latin typeface="Arial" charset="0"/>
                <a:cs typeface="+mn-cs"/>
              </a:rPr>
              <a:t>MAY15</a:t>
            </a:r>
          </a:p>
        </p:txBody>
      </p:sp>
      <p:sp>
        <p:nvSpPr>
          <p:cNvPr id="8" name="Rectângulo 5"/>
          <p:cNvSpPr/>
          <p:nvPr/>
        </p:nvSpPr>
        <p:spPr>
          <a:xfrm>
            <a:off x="1119188" y="777875"/>
            <a:ext cx="7239000" cy="1138238"/>
          </a:xfrm>
          <a:prstGeom prst="rect">
            <a:avLst/>
          </a:prstGeom>
        </p:spPr>
        <p:txBody>
          <a:bodyPr>
            <a:spAutoFit/>
          </a:bodyPr>
          <a:lstStyle/>
          <a:p>
            <a:pPr algn="ctr" fontAlgn="auto">
              <a:spcBef>
                <a:spcPts val="0"/>
              </a:spcBef>
              <a:spcAft>
                <a:spcPts val="0"/>
              </a:spcAft>
              <a:defRPr/>
            </a:pPr>
            <a:endParaRPr lang="pt-PT" dirty="0">
              <a:latin typeface="+mn-lt"/>
              <a:cs typeface="+mn-cs"/>
            </a:endParaRPr>
          </a:p>
          <a:p>
            <a:pPr algn="ctr" fontAlgn="auto">
              <a:spcBef>
                <a:spcPts val="0"/>
              </a:spcBef>
              <a:spcAft>
                <a:spcPts val="0"/>
              </a:spcAft>
              <a:defRPr/>
            </a:pPr>
            <a:r>
              <a:rPr lang="pt-PT" sz="2400" b="1" i="1" dirty="0">
                <a:solidFill>
                  <a:srgbClr val="FFFFFF"/>
                </a:solidFill>
                <a:latin typeface="Garamond"/>
                <a:cs typeface="+mn-cs"/>
              </a:rPr>
              <a:t>BUREAU FOR INTERNATIONAL LANGUAGE CO-ORDINATION BILC</a:t>
            </a:r>
          </a:p>
        </p:txBody>
      </p:sp>
      <p:sp>
        <p:nvSpPr>
          <p:cNvPr id="9" name="Rectângulo 8"/>
          <p:cNvSpPr/>
          <p:nvPr/>
        </p:nvSpPr>
        <p:spPr>
          <a:xfrm>
            <a:off x="1779588" y="1484313"/>
            <a:ext cx="5976937" cy="1693862"/>
          </a:xfrm>
          <a:prstGeom prst="rect">
            <a:avLst/>
          </a:prstGeom>
        </p:spPr>
        <p:txBody>
          <a:bodyPr>
            <a:spAutoFit/>
          </a:bodyPr>
          <a:lstStyle/>
          <a:p>
            <a:pPr algn="ctr" fontAlgn="auto">
              <a:spcBef>
                <a:spcPts val="0"/>
              </a:spcBef>
              <a:spcAft>
                <a:spcPts val="0"/>
              </a:spcAft>
              <a:defRPr/>
            </a:pPr>
            <a:endParaRPr lang="pt-PT" dirty="0">
              <a:latin typeface="+mn-lt"/>
              <a:cs typeface="+mn-cs"/>
            </a:endParaRPr>
          </a:p>
          <a:p>
            <a:pPr algn="ctr" fontAlgn="auto">
              <a:spcBef>
                <a:spcPts val="0"/>
              </a:spcBef>
              <a:spcAft>
                <a:spcPts val="0"/>
              </a:spcAft>
              <a:defRPr/>
            </a:pPr>
            <a:r>
              <a:rPr lang="pt-PT" b="1" i="1" dirty="0">
                <a:solidFill>
                  <a:schemeClr val="tx2">
                    <a:lumMod val="75000"/>
                  </a:schemeClr>
                </a:solidFill>
                <a:latin typeface="+mn-lt"/>
                <a:cs typeface="+mn-cs"/>
              </a:rPr>
              <a:t> </a:t>
            </a:r>
            <a:r>
              <a:rPr lang="pt-PT" sz="2800" b="1" i="1" dirty="0" err="1">
                <a:solidFill>
                  <a:srgbClr val="FFFFFF"/>
                </a:solidFill>
                <a:latin typeface="Garamond"/>
                <a:cs typeface="+mn-cs"/>
              </a:rPr>
              <a:t>Conference</a:t>
            </a:r>
            <a:endParaRPr lang="pt-PT" sz="2800" b="1" i="1" dirty="0">
              <a:solidFill>
                <a:srgbClr val="FFFFFF"/>
              </a:solidFill>
              <a:latin typeface="Garamond"/>
              <a:cs typeface="+mn-cs"/>
            </a:endParaRPr>
          </a:p>
          <a:p>
            <a:pPr algn="ctr" fontAlgn="auto">
              <a:spcBef>
                <a:spcPts val="0"/>
              </a:spcBef>
              <a:spcAft>
                <a:spcPts val="0"/>
              </a:spcAft>
              <a:defRPr/>
            </a:pPr>
            <a:r>
              <a:rPr lang="pt-PT" sz="2800" b="1" i="1" dirty="0" smtClean="0">
                <a:solidFill>
                  <a:srgbClr val="FFFFFF"/>
                </a:solidFill>
                <a:latin typeface="Garamond"/>
                <a:cs typeface="+mn-cs"/>
              </a:rPr>
              <a:t>Madrid, </a:t>
            </a:r>
            <a:r>
              <a:rPr lang="pt-PT" sz="2800" b="1" i="1" dirty="0" err="1" smtClean="0">
                <a:solidFill>
                  <a:srgbClr val="FFFFFF"/>
                </a:solidFill>
                <a:latin typeface="Garamond"/>
                <a:cs typeface="+mn-cs"/>
              </a:rPr>
              <a:t>Spain</a:t>
            </a:r>
            <a:endParaRPr lang="pt-PT" sz="2800" b="1" i="1" dirty="0">
              <a:solidFill>
                <a:srgbClr val="FFFFFF"/>
              </a:solidFill>
              <a:latin typeface="Garamond"/>
              <a:cs typeface="+mn-cs"/>
            </a:endParaRPr>
          </a:p>
          <a:p>
            <a:pPr algn="ctr" fontAlgn="auto">
              <a:spcBef>
                <a:spcPts val="0"/>
              </a:spcBef>
              <a:spcAft>
                <a:spcPts val="0"/>
              </a:spcAft>
              <a:defRPr/>
            </a:pPr>
            <a:r>
              <a:rPr lang="pt-PT" sz="2800" b="1" i="1" dirty="0" smtClean="0">
                <a:solidFill>
                  <a:srgbClr val="FFFFFF"/>
                </a:solidFill>
                <a:latin typeface="Garamond"/>
                <a:cs typeface="+mn-cs"/>
              </a:rPr>
              <a:t>03-08 </a:t>
            </a:r>
            <a:r>
              <a:rPr lang="pt-PT" sz="2800" b="1" i="1" dirty="0" err="1">
                <a:solidFill>
                  <a:srgbClr val="FFFFFF"/>
                </a:solidFill>
                <a:latin typeface="Garamond"/>
                <a:cs typeface="+mn-cs"/>
              </a:rPr>
              <a:t>May</a:t>
            </a:r>
            <a:r>
              <a:rPr lang="pt-PT" sz="2800" b="1" i="1" dirty="0">
                <a:solidFill>
                  <a:srgbClr val="FFFFFF"/>
                </a:solidFill>
                <a:latin typeface="Garamond"/>
                <a:cs typeface="+mn-cs"/>
              </a:rPr>
              <a:t> </a:t>
            </a:r>
            <a:r>
              <a:rPr lang="pt-PT" sz="2800" b="1" i="1" dirty="0" smtClean="0">
                <a:solidFill>
                  <a:srgbClr val="FFFFFF"/>
                </a:solidFill>
                <a:latin typeface="Garamond"/>
                <a:cs typeface="+mn-cs"/>
              </a:rPr>
              <a:t>2015</a:t>
            </a:r>
            <a:endParaRPr lang="pt-PT" sz="2800" b="1" i="1" dirty="0">
              <a:solidFill>
                <a:srgbClr val="FFFFFF"/>
              </a:solidFill>
              <a:latin typeface="Garamond"/>
              <a:cs typeface="+mn-cs"/>
            </a:endParaRPr>
          </a:p>
        </p:txBody>
      </p:sp>
      <p:sp>
        <p:nvSpPr>
          <p:cNvPr id="15367" name="CaixaDeTexto 9"/>
          <p:cNvSpPr txBox="1">
            <a:spLocks noChangeArrowheads="1"/>
          </p:cNvSpPr>
          <p:nvPr/>
        </p:nvSpPr>
        <p:spPr bwMode="auto">
          <a:xfrm>
            <a:off x="373063" y="3141663"/>
            <a:ext cx="8786812" cy="2862322"/>
          </a:xfrm>
          <a:prstGeom prst="rect">
            <a:avLst/>
          </a:prstGeom>
          <a:noFill/>
          <a:ln w="9525">
            <a:noFill/>
            <a:miter lim="800000"/>
            <a:headEnd/>
            <a:tailEnd/>
          </a:ln>
        </p:spPr>
        <p:txBody>
          <a:bodyPr>
            <a:spAutoFit/>
          </a:bodyPr>
          <a:lstStyle/>
          <a:p>
            <a:pPr algn="ctr"/>
            <a:r>
              <a:rPr lang="pt-PT" sz="2400" b="1" i="1" dirty="0" smtClean="0">
                <a:solidFill>
                  <a:srgbClr val="800000"/>
                </a:solidFill>
                <a:latin typeface="Eras Bold ITC" pitchFamily="34" charset="0"/>
              </a:rPr>
              <a:t>“Nato </a:t>
            </a:r>
            <a:r>
              <a:rPr lang="pt-PT" sz="2400" b="1" i="1" dirty="0" err="1" smtClean="0">
                <a:solidFill>
                  <a:srgbClr val="800000"/>
                </a:solidFill>
                <a:latin typeface="Eras Bold ITC" pitchFamily="34" charset="0"/>
              </a:rPr>
              <a:t>Requirements</a:t>
            </a:r>
            <a:r>
              <a:rPr lang="pt-PT" sz="2400" b="1" i="1" dirty="0" smtClean="0">
                <a:solidFill>
                  <a:srgbClr val="800000"/>
                </a:solidFill>
                <a:latin typeface="Eras Bold ITC" pitchFamily="34" charset="0"/>
              </a:rPr>
              <a:t> Versus </a:t>
            </a:r>
            <a:r>
              <a:rPr lang="pt-PT" sz="2400" b="1" i="1" dirty="0" err="1" smtClean="0">
                <a:solidFill>
                  <a:srgbClr val="800000"/>
                </a:solidFill>
                <a:latin typeface="Eras Bold ITC" pitchFamily="34" charset="0"/>
              </a:rPr>
              <a:t>National</a:t>
            </a:r>
            <a:r>
              <a:rPr lang="pt-PT" sz="2400" b="1" i="1" dirty="0" smtClean="0">
                <a:solidFill>
                  <a:srgbClr val="800000"/>
                </a:solidFill>
                <a:latin typeface="Eras Bold ITC" pitchFamily="34" charset="0"/>
              </a:rPr>
              <a:t> Policies: </a:t>
            </a:r>
          </a:p>
          <a:p>
            <a:pPr algn="ctr"/>
            <a:r>
              <a:rPr lang="en-US" sz="2400" b="1" i="1" dirty="0" smtClean="0">
                <a:solidFill>
                  <a:srgbClr val="800000"/>
                </a:solidFill>
                <a:latin typeface="Eras Bold ITC" pitchFamily="34" charset="0"/>
              </a:rPr>
              <a:t>Bridging the Divide at  the Language School”</a:t>
            </a:r>
            <a:endParaRPr lang="pt-PT" sz="2400" b="1" i="1" dirty="0" smtClean="0">
              <a:solidFill>
                <a:srgbClr val="800000"/>
              </a:solidFill>
              <a:latin typeface="Eras Bold ITC" pitchFamily="34" charset="0"/>
            </a:endParaRPr>
          </a:p>
          <a:p>
            <a:pPr algn="ctr"/>
            <a:endParaRPr lang="pt-PT" sz="2400" b="1" i="1" dirty="0">
              <a:solidFill>
                <a:srgbClr val="800000"/>
              </a:solidFill>
              <a:latin typeface="Eras Bold ITC" pitchFamily="34" charset="0"/>
            </a:endParaRPr>
          </a:p>
          <a:p>
            <a:pPr algn="ctr"/>
            <a:r>
              <a:rPr lang="en-US" sz="3600" b="1" dirty="0" smtClean="0">
                <a:solidFill>
                  <a:srgbClr val="800000"/>
                </a:solidFill>
                <a:latin typeface="Elephant" pitchFamily="18" charset="0"/>
                <a:cs typeface="Times New Roman" pitchFamily="18" charset="0"/>
              </a:rPr>
              <a:t>From </a:t>
            </a:r>
            <a:r>
              <a:rPr lang="en-US" sz="3600" b="1" dirty="0">
                <a:solidFill>
                  <a:srgbClr val="800000"/>
                </a:solidFill>
                <a:latin typeface="Elephant" pitchFamily="18" charset="0"/>
                <a:cs typeface="Times New Roman" pitchFamily="18" charset="0"/>
              </a:rPr>
              <a:t>Language Needs </a:t>
            </a:r>
            <a:r>
              <a:rPr lang="en-US" sz="3600" b="1" dirty="0" smtClean="0">
                <a:solidFill>
                  <a:srgbClr val="800000"/>
                </a:solidFill>
                <a:latin typeface="Elephant" pitchFamily="18" charset="0"/>
                <a:cs typeface="Times New Roman" pitchFamily="18" charset="0"/>
              </a:rPr>
              <a:t>Analysis</a:t>
            </a:r>
            <a:endParaRPr lang="en-US" sz="3600" b="1" dirty="0" smtClean="0">
              <a:solidFill>
                <a:srgbClr val="800000"/>
              </a:solidFill>
              <a:latin typeface="Elephant" pitchFamily="18" charset="0"/>
              <a:cs typeface="Times New Roman" pitchFamily="18" charset="0"/>
            </a:endParaRPr>
          </a:p>
          <a:p>
            <a:pPr algn="ctr"/>
            <a:r>
              <a:rPr lang="en-US" sz="3600" b="1" dirty="0" smtClean="0">
                <a:solidFill>
                  <a:srgbClr val="800000"/>
                </a:solidFill>
                <a:latin typeface="Elephant" pitchFamily="18" charset="0"/>
                <a:cs typeface="Times New Roman" pitchFamily="18" charset="0"/>
              </a:rPr>
              <a:t>To</a:t>
            </a:r>
          </a:p>
          <a:p>
            <a:pPr algn="ctr"/>
            <a:r>
              <a:rPr lang="en-US" sz="3600" b="1" dirty="0" smtClean="0">
                <a:solidFill>
                  <a:srgbClr val="800000"/>
                </a:solidFill>
                <a:latin typeface="Elephant" pitchFamily="18" charset="0"/>
                <a:cs typeface="Times New Roman" pitchFamily="18" charset="0"/>
              </a:rPr>
              <a:t>Classroom </a:t>
            </a:r>
            <a:r>
              <a:rPr lang="en-US" sz="3600" b="1" dirty="0">
                <a:solidFill>
                  <a:srgbClr val="800000"/>
                </a:solidFill>
                <a:latin typeface="Elephant" pitchFamily="18" charset="0"/>
                <a:cs typeface="Times New Roman" pitchFamily="18" charset="0"/>
              </a:rPr>
              <a:t>Instruction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2230438"/>
            <a:ext cx="9144000" cy="11318876"/>
            <a:chOff x="0" y="9348"/>
            <a:chExt cx="5760" cy="820"/>
          </a:xfrm>
        </p:grpSpPr>
        <p:sp>
          <p:nvSpPr>
            <p:cNvPr id="23557"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23558" name="Group 4"/>
            <p:cNvGrpSpPr>
              <a:grpSpLocks/>
            </p:cNvGrpSpPr>
            <p:nvPr/>
          </p:nvGrpSpPr>
          <p:grpSpPr bwMode="auto">
            <a:xfrm>
              <a:off x="0" y="9348"/>
              <a:ext cx="116" cy="820"/>
              <a:chOff x="-58" y="9319"/>
              <a:chExt cx="116" cy="820"/>
            </a:xfrm>
          </p:grpSpPr>
          <p:sp>
            <p:nvSpPr>
              <p:cNvPr id="23559"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3560"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3561"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18" name="Rectangle 8"/>
          <p:cNvSpPr>
            <a:spLocks noChangeArrowheads="1"/>
          </p:cNvSpPr>
          <p:nvPr/>
        </p:nvSpPr>
        <p:spPr bwMode="auto">
          <a:xfrm>
            <a:off x="2969704" y="1988840"/>
            <a:ext cx="3204592" cy="2520280"/>
          </a:xfrm>
          <a:prstGeom prst="rect">
            <a:avLst/>
          </a:prstGeom>
          <a:noFill/>
          <a:ln>
            <a:noFill/>
          </a:ln>
          <a:extLst>
            <a:ext uri="{909E8E84-426E-40DD-AFC4-6F175D3DCCD1}"/>
            <a:ext uri="{91240B29-F687-4F45-9708-019B960494DF}"/>
          </a:extLst>
        </p:spPr>
        <p:txBody>
          <a:bodyPr/>
          <a:lstStyle/>
          <a:p>
            <a:pPr lvl="1" algn="ctr">
              <a:lnSpc>
                <a:spcPct val="250000"/>
              </a:lnSpc>
              <a:spcBef>
                <a:spcPct val="20000"/>
              </a:spcBef>
              <a:buClr>
                <a:schemeClr val="hlink"/>
              </a:buClr>
              <a:buSzPct val="70000"/>
              <a:defRPr/>
            </a:pPr>
            <a:r>
              <a:rPr lang="en-US" sz="8000" b="1" dirty="0" smtClean="0">
                <a:solidFill>
                  <a:srgbClr val="800000"/>
                </a:solidFill>
              </a:rPr>
              <a:t>1</a:t>
            </a:r>
            <a:r>
              <a:rPr lang="en-US" sz="8000" b="1" baseline="30000" dirty="0" smtClean="0">
                <a:solidFill>
                  <a:srgbClr val="800000"/>
                </a:solidFill>
              </a:rPr>
              <a:t>st</a:t>
            </a:r>
            <a:r>
              <a:rPr lang="en-US" sz="8000" b="1" dirty="0" smtClean="0">
                <a:solidFill>
                  <a:srgbClr val="800000"/>
                </a:solidFill>
              </a:rPr>
              <a:t> </a:t>
            </a:r>
            <a:endParaRPr lang="en-US" sz="8000" b="1" dirty="0" smtClean="0">
              <a:solidFill>
                <a:schemeClr val="accent2">
                  <a:lumMod val="50000"/>
                </a:schemeClr>
              </a:solidFill>
              <a:cs typeface="+mn-cs"/>
            </a:endParaRPr>
          </a:p>
        </p:txBody>
      </p:sp>
      <p:grpSp>
        <p:nvGrpSpPr>
          <p:cNvPr id="17" name="Grupo 16"/>
          <p:cNvGrpSpPr/>
          <p:nvPr/>
        </p:nvGrpSpPr>
        <p:grpSpPr>
          <a:xfrm>
            <a:off x="719572" y="836712"/>
            <a:ext cx="3600400" cy="5788024"/>
            <a:chOff x="719572" y="836712"/>
            <a:chExt cx="3600400" cy="5788024"/>
          </a:xfrm>
        </p:grpSpPr>
        <p:grpSp>
          <p:nvGrpSpPr>
            <p:cNvPr id="24" name="Grupo 23"/>
            <p:cNvGrpSpPr/>
            <p:nvPr/>
          </p:nvGrpSpPr>
          <p:grpSpPr>
            <a:xfrm>
              <a:off x="719572" y="836712"/>
              <a:ext cx="3600400" cy="2520000"/>
              <a:chOff x="719572" y="836712"/>
              <a:chExt cx="3600400" cy="2520000"/>
            </a:xfrm>
          </p:grpSpPr>
          <p:pic>
            <p:nvPicPr>
              <p:cNvPr id="14" name="Imagem 13" descr="http://www.emgfa.pt/images/Full_q4698kdx2btf.JPG"/>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33596" y="836712"/>
                <a:ext cx="3372353" cy="2520000"/>
              </a:xfrm>
              <a:prstGeom prst="rect">
                <a:avLst/>
              </a:prstGeom>
              <a:noFill/>
              <a:ln>
                <a:noFill/>
              </a:ln>
            </p:spPr>
          </p:pic>
          <p:sp>
            <p:nvSpPr>
              <p:cNvPr id="16" name="Rectangle 8"/>
              <p:cNvSpPr>
                <a:spLocks noChangeArrowheads="1"/>
              </p:cNvSpPr>
              <p:nvPr/>
            </p:nvSpPr>
            <p:spPr bwMode="auto">
              <a:xfrm>
                <a:off x="719572" y="1612165"/>
                <a:ext cx="360040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Teaching</a:t>
                </a:r>
                <a:endParaRPr lang="en-GB" sz="3200" b="1" dirty="0">
                  <a:solidFill>
                    <a:srgbClr val="800000"/>
                  </a:solidFill>
                  <a:latin typeface="Wide Latin" pitchFamily="18" charset="0"/>
                  <a:cs typeface="+mn-cs"/>
                </a:endParaRPr>
              </a:p>
            </p:txBody>
          </p:sp>
        </p:grpSp>
        <p:sp>
          <p:nvSpPr>
            <p:cNvPr id="22" name="Rectangle 8"/>
            <p:cNvSpPr>
              <a:spLocks noChangeArrowheads="1"/>
            </p:cNvSpPr>
            <p:nvPr/>
          </p:nvSpPr>
          <p:spPr bwMode="auto">
            <a:xfrm>
              <a:off x="791580" y="2780928"/>
              <a:ext cx="3456384" cy="3843808"/>
            </a:xfrm>
            <a:prstGeom prst="rect">
              <a:avLst/>
            </a:prstGeom>
            <a:noFill/>
            <a:ln>
              <a:noFill/>
            </a:ln>
            <a:extLst>
              <a:ext uri="{909E8E84-426E-40DD-AFC4-6F175D3DCCD1}"/>
              <a:ext uri="{91240B29-F687-4F45-9708-019B960494DF}"/>
            </a:extLst>
          </p:spPr>
          <p:txBody>
            <a:bodyPr/>
            <a:lstStyle/>
            <a:p>
              <a:pPr lvl="1" algn="ctr">
                <a:lnSpc>
                  <a:spcPct val="250000"/>
                </a:lnSpc>
                <a:spcBef>
                  <a:spcPct val="20000"/>
                </a:spcBef>
                <a:buClr>
                  <a:schemeClr val="hlink"/>
                </a:buClr>
                <a:buSzPct val="70000"/>
                <a:defRPr/>
              </a:pPr>
              <a:r>
                <a:rPr lang="en-US" sz="3200" b="1" dirty="0" smtClean="0">
                  <a:solidFill>
                    <a:schemeClr val="accent2">
                      <a:lumMod val="50000"/>
                    </a:schemeClr>
                  </a:solidFill>
                  <a:cs typeface="+mn-cs"/>
                </a:rPr>
                <a:t>The target population is selected</a:t>
              </a:r>
              <a:endParaRPr lang="en-GB" b="1" dirty="0">
                <a:cs typeface="+mn-cs"/>
              </a:endParaRPr>
            </a:p>
          </p:txBody>
        </p:sp>
      </p:grpSp>
      <p:grpSp>
        <p:nvGrpSpPr>
          <p:cNvPr id="19" name="Grupo 18"/>
          <p:cNvGrpSpPr/>
          <p:nvPr/>
        </p:nvGrpSpPr>
        <p:grpSpPr>
          <a:xfrm>
            <a:off x="5479863" y="836712"/>
            <a:ext cx="3600000" cy="5688632"/>
            <a:chOff x="5479863" y="836712"/>
            <a:chExt cx="3600000" cy="5688632"/>
          </a:xfrm>
        </p:grpSpPr>
        <p:grpSp>
          <p:nvGrpSpPr>
            <p:cNvPr id="21" name="Grupo 20"/>
            <p:cNvGrpSpPr/>
            <p:nvPr/>
          </p:nvGrpSpPr>
          <p:grpSpPr>
            <a:xfrm>
              <a:off x="5479863" y="836712"/>
              <a:ext cx="3600000" cy="2520000"/>
              <a:chOff x="5479863" y="1412776"/>
              <a:chExt cx="3600000" cy="2520000"/>
            </a:xfrm>
          </p:grpSpPr>
          <p:pic>
            <p:nvPicPr>
              <p:cNvPr id="1026" name="Picture 2" descr="F:\BILC 2015\APRESENTAÇÃO\img_3076-e1424815307101[1].jpg"/>
              <p:cNvPicPr>
                <a:picLocks noChangeArrowheads="1"/>
              </p:cNvPicPr>
              <p:nvPr/>
            </p:nvPicPr>
            <p:blipFill>
              <a:blip r:embed="rId4" cstate="print"/>
              <a:srcRect/>
              <a:stretch>
                <a:fillRect/>
              </a:stretch>
            </p:blipFill>
            <p:spPr bwMode="auto">
              <a:xfrm>
                <a:off x="5479863" y="1412776"/>
                <a:ext cx="3600000" cy="2520000"/>
              </a:xfrm>
              <a:prstGeom prst="rect">
                <a:avLst/>
              </a:prstGeom>
              <a:noFill/>
            </p:spPr>
          </p:pic>
          <p:sp>
            <p:nvSpPr>
              <p:cNvPr id="12" name="Rectangle 8"/>
              <p:cNvSpPr>
                <a:spLocks noChangeArrowheads="1"/>
              </p:cNvSpPr>
              <p:nvPr/>
            </p:nvSpPr>
            <p:spPr bwMode="auto">
              <a:xfrm>
                <a:off x="5625205" y="2188229"/>
                <a:ext cx="309045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Cooking</a:t>
                </a:r>
                <a:endParaRPr lang="en-US" sz="3200" b="1" dirty="0">
                  <a:solidFill>
                    <a:srgbClr val="800000"/>
                  </a:solidFill>
                  <a:latin typeface="Wide Latin" pitchFamily="18" charset="0"/>
                  <a:cs typeface="+mn-cs"/>
                </a:endParaRPr>
              </a:p>
              <a:p>
                <a:pPr lvl="2" algn="ctr">
                  <a:lnSpc>
                    <a:spcPct val="160000"/>
                  </a:lnSpc>
                  <a:spcBef>
                    <a:spcPct val="20000"/>
                  </a:spcBef>
                  <a:buClr>
                    <a:schemeClr val="hlink"/>
                  </a:buClr>
                  <a:buSzPct val="70000"/>
                  <a:defRPr/>
                </a:pPr>
                <a:endParaRPr lang="en-GB" b="1" dirty="0">
                  <a:cs typeface="+mn-cs"/>
                </a:endParaRPr>
              </a:p>
            </p:txBody>
          </p:sp>
        </p:grpSp>
        <p:sp>
          <p:nvSpPr>
            <p:cNvPr id="23" name="Rectangle 8"/>
            <p:cNvSpPr>
              <a:spLocks noChangeArrowheads="1"/>
            </p:cNvSpPr>
            <p:nvPr/>
          </p:nvSpPr>
          <p:spPr bwMode="auto">
            <a:xfrm>
              <a:off x="5551671" y="2780928"/>
              <a:ext cx="3456384" cy="3744416"/>
            </a:xfrm>
            <a:prstGeom prst="rect">
              <a:avLst/>
            </a:prstGeom>
            <a:noFill/>
            <a:ln>
              <a:noFill/>
            </a:ln>
            <a:extLst>
              <a:ext uri="{909E8E84-426E-40DD-AFC4-6F175D3DCCD1}"/>
              <a:ext uri="{91240B29-F687-4F45-9708-019B960494DF}"/>
            </a:extLst>
          </p:spPr>
          <p:txBody>
            <a:bodyPr/>
            <a:lstStyle/>
            <a:p>
              <a:pPr lvl="1" algn="ctr">
                <a:lnSpc>
                  <a:spcPct val="250000"/>
                </a:lnSpc>
                <a:spcBef>
                  <a:spcPct val="20000"/>
                </a:spcBef>
                <a:buClr>
                  <a:schemeClr val="hlink"/>
                </a:buClr>
                <a:buSzPct val="70000"/>
                <a:defRPr/>
              </a:pPr>
              <a:r>
                <a:rPr lang="en-US" sz="3200" b="1" dirty="0" smtClean="0">
                  <a:solidFill>
                    <a:schemeClr val="accent2">
                      <a:lumMod val="50000"/>
                    </a:schemeClr>
                  </a:solidFill>
                  <a:cs typeface="+mn-cs"/>
                </a:rPr>
                <a:t>The best recipe is selected</a:t>
              </a:r>
              <a:endParaRPr lang="en-GB" b="1" dirty="0">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3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2230438"/>
            <a:ext cx="9144000" cy="11318876"/>
            <a:chOff x="0" y="9348"/>
            <a:chExt cx="5760" cy="820"/>
          </a:xfrm>
        </p:grpSpPr>
        <p:sp>
          <p:nvSpPr>
            <p:cNvPr id="27653"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27654" name="Group 4"/>
            <p:cNvGrpSpPr>
              <a:grpSpLocks/>
            </p:cNvGrpSpPr>
            <p:nvPr/>
          </p:nvGrpSpPr>
          <p:grpSpPr bwMode="auto">
            <a:xfrm>
              <a:off x="0" y="9348"/>
              <a:ext cx="116" cy="820"/>
              <a:chOff x="-58" y="9319"/>
              <a:chExt cx="116" cy="820"/>
            </a:xfrm>
          </p:grpSpPr>
          <p:sp>
            <p:nvSpPr>
              <p:cNvPr id="27655"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7656"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7657"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11" name="Rectangle 8"/>
          <p:cNvSpPr>
            <a:spLocks noChangeArrowheads="1"/>
          </p:cNvSpPr>
          <p:nvPr/>
        </p:nvSpPr>
        <p:spPr bwMode="auto">
          <a:xfrm>
            <a:off x="3131840" y="-675456"/>
            <a:ext cx="3204592" cy="2520280"/>
          </a:xfrm>
          <a:prstGeom prst="rect">
            <a:avLst/>
          </a:prstGeom>
          <a:noFill/>
          <a:ln>
            <a:noFill/>
          </a:ln>
          <a:extLst>
            <a:ext uri="{909E8E84-426E-40DD-AFC4-6F175D3DCCD1}"/>
            <a:ext uri="{91240B29-F687-4F45-9708-019B960494DF}"/>
          </a:extLst>
        </p:spPr>
        <p:txBody>
          <a:bodyPr/>
          <a:lstStyle/>
          <a:p>
            <a:pPr lvl="1" algn="ctr">
              <a:lnSpc>
                <a:spcPct val="250000"/>
              </a:lnSpc>
              <a:spcBef>
                <a:spcPct val="20000"/>
              </a:spcBef>
              <a:buClr>
                <a:schemeClr val="hlink"/>
              </a:buClr>
              <a:buSzPct val="70000"/>
              <a:defRPr/>
            </a:pPr>
            <a:r>
              <a:rPr lang="en-US" sz="8000" b="1" dirty="0" smtClean="0">
                <a:solidFill>
                  <a:srgbClr val="800000"/>
                </a:solidFill>
              </a:rPr>
              <a:t>2</a:t>
            </a:r>
            <a:r>
              <a:rPr lang="en-US" sz="8000" b="1" baseline="30000" dirty="0" smtClean="0">
                <a:solidFill>
                  <a:srgbClr val="800000"/>
                </a:solidFill>
              </a:rPr>
              <a:t>nd</a:t>
            </a:r>
            <a:r>
              <a:rPr lang="en-US" sz="8000" b="1" dirty="0" smtClean="0">
                <a:solidFill>
                  <a:srgbClr val="800000"/>
                </a:solidFill>
              </a:rPr>
              <a:t> </a:t>
            </a:r>
            <a:endParaRPr lang="en-US" sz="8000" b="1" dirty="0" smtClean="0">
              <a:solidFill>
                <a:schemeClr val="accent2">
                  <a:lumMod val="50000"/>
                </a:schemeClr>
              </a:solidFill>
              <a:cs typeface="+mn-cs"/>
            </a:endParaRPr>
          </a:p>
        </p:txBody>
      </p:sp>
      <p:grpSp>
        <p:nvGrpSpPr>
          <p:cNvPr id="27" name="Grupo 26"/>
          <p:cNvGrpSpPr/>
          <p:nvPr/>
        </p:nvGrpSpPr>
        <p:grpSpPr>
          <a:xfrm>
            <a:off x="323528" y="1124744"/>
            <a:ext cx="4075735" cy="5517232"/>
            <a:chOff x="323528" y="1124744"/>
            <a:chExt cx="4075735" cy="5517232"/>
          </a:xfrm>
        </p:grpSpPr>
        <p:grpSp>
          <p:nvGrpSpPr>
            <p:cNvPr id="33" name="Grupo 32"/>
            <p:cNvGrpSpPr/>
            <p:nvPr/>
          </p:nvGrpSpPr>
          <p:grpSpPr>
            <a:xfrm>
              <a:off x="323528" y="1772816"/>
              <a:ext cx="4075735" cy="4869160"/>
              <a:chOff x="323528" y="1772816"/>
              <a:chExt cx="4075735" cy="4869160"/>
            </a:xfrm>
          </p:grpSpPr>
          <p:grpSp>
            <p:nvGrpSpPr>
              <p:cNvPr id="32" name="Grupo 31"/>
              <p:cNvGrpSpPr/>
              <p:nvPr/>
            </p:nvGrpSpPr>
            <p:grpSpPr>
              <a:xfrm>
                <a:off x="395536" y="2204864"/>
                <a:ext cx="4003727" cy="3960360"/>
                <a:chOff x="395536" y="2204864"/>
                <a:chExt cx="4003727" cy="3960360"/>
              </a:xfrm>
            </p:grpSpPr>
            <p:pic>
              <p:nvPicPr>
                <p:cNvPr id="19" name="Imagem 4"/>
                <p:cNvPicPr>
                  <a:picLocks noChangeAspect="1"/>
                </p:cNvPicPr>
                <p:nvPr/>
              </p:nvPicPr>
              <p:blipFill>
                <a:blip r:embed="rId3" cstate="print"/>
                <a:srcRect/>
                <a:stretch>
                  <a:fillRect/>
                </a:stretch>
              </p:blipFill>
              <p:spPr bwMode="auto">
                <a:xfrm>
                  <a:off x="395536" y="3068960"/>
                  <a:ext cx="1085651" cy="720000"/>
                </a:xfrm>
                <a:prstGeom prst="rect">
                  <a:avLst/>
                </a:prstGeom>
                <a:noFill/>
                <a:ln w="9525">
                  <a:noFill/>
                  <a:miter lim="800000"/>
                  <a:headEnd/>
                  <a:tailEnd/>
                </a:ln>
              </p:spPr>
            </p:pic>
            <p:pic>
              <p:nvPicPr>
                <p:cNvPr id="21" name="Imagem 20" descr="http://www.emgfa.pt/images/Full_gw4jnvkqd9th.jpg"/>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915816" y="5445224"/>
                  <a:ext cx="1023158" cy="720000"/>
                </a:xfrm>
                <a:prstGeom prst="rect">
                  <a:avLst/>
                </a:prstGeom>
                <a:noFill/>
                <a:ln>
                  <a:noFill/>
                </a:ln>
              </p:spPr>
            </p:pic>
            <p:pic>
              <p:nvPicPr>
                <p:cNvPr id="20" name="Imagem 19" descr="http://www.emgfa.pt/images/Full_gw87t5mq316p.JPG"/>
                <p:cNvPicPr>
                  <a:picLocks noChangeAspect="1"/>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347864" y="4005064"/>
                  <a:ext cx="1051399" cy="720000"/>
                </a:xfrm>
                <a:prstGeom prst="rect">
                  <a:avLst/>
                </a:prstGeom>
                <a:noFill/>
                <a:ln>
                  <a:noFill/>
                </a:ln>
              </p:spPr>
            </p:pic>
            <p:pic>
              <p:nvPicPr>
                <p:cNvPr id="18" name="Imagem 3"/>
                <p:cNvPicPr>
                  <a:picLocks noChangeAspect="1"/>
                </p:cNvPicPr>
                <p:nvPr/>
              </p:nvPicPr>
              <p:blipFill>
                <a:blip r:embed="rId6" cstate="print"/>
                <a:srcRect/>
                <a:stretch>
                  <a:fillRect/>
                </a:stretch>
              </p:blipFill>
              <p:spPr bwMode="auto">
                <a:xfrm>
                  <a:off x="395536" y="4869160"/>
                  <a:ext cx="1139302" cy="720000"/>
                </a:xfrm>
                <a:prstGeom prst="rect">
                  <a:avLst/>
                </a:prstGeom>
                <a:noFill/>
                <a:ln w="9525">
                  <a:noFill/>
                  <a:miter lim="800000"/>
                  <a:headEnd/>
                  <a:tailEnd/>
                </a:ln>
              </p:spPr>
            </p:pic>
            <p:pic>
              <p:nvPicPr>
                <p:cNvPr id="17" name="Imagem 2"/>
                <p:cNvPicPr>
                  <a:picLocks noChangeAspect="1"/>
                </p:cNvPicPr>
                <p:nvPr/>
              </p:nvPicPr>
              <p:blipFill>
                <a:blip r:embed="rId7" cstate="print"/>
                <a:srcRect/>
                <a:stretch>
                  <a:fillRect/>
                </a:stretch>
              </p:blipFill>
              <p:spPr bwMode="auto">
                <a:xfrm>
                  <a:off x="2987824" y="2204864"/>
                  <a:ext cx="1096791" cy="720000"/>
                </a:xfrm>
                <a:prstGeom prst="rect">
                  <a:avLst/>
                </a:prstGeom>
                <a:noFill/>
                <a:ln w="9525">
                  <a:noFill/>
                  <a:miter lim="800000"/>
                  <a:headEnd/>
                  <a:tailEnd/>
                </a:ln>
              </p:spPr>
            </p:pic>
          </p:grpSp>
          <p:sp>
            <p:nvSpPr>
              <p:cNvPr id="2" name="Rectangle 8"/>
              <p:cNvSpPr>
                <a:spLocks noChangeArrowheads="1"/>
              </p:cNvSpPr>
              <p:nvPr/>
            </p:nvSpPr>
            <p:spPr bwMode="auto">
              <a:xfrm>
                <a:off x="323528" y="1772816"/>
                <a:ext cx="4067944" cy="4869160"/>
              </a:xfrm>
              <a:prstGeom prst="rect">
                <a:avLst/>
              </a:prstGeom>
              <a:noFill/>
              <a:ln>
                <a:noFill/>
              </a:ln>
              <a:extLst>
                <a:ext uri="{909E8E84-426E-40DD-AFC4-6F175D3DCCD1}"/>
                <a:ext uri="{91240B29-F687-4F45-9708-019B960494DF}"/>
              </a:extLst>
            </p:spPr>
            <p:txBody>
              <a:bodyPr/>
              <a:lstStyle/>
              <a:p>
                <a:pPr lvl="1">
                  <a:spcBef>
                    <a:spcPct val="20000"/>
                  </a:spcBef>
                  <a:buClr>
                    <a:schemeClr val="hlink"/>
                  </a:buClr>
                  <a:buSzPct val="70000"/>
                  <a:defRPr/>
                </a:pPr>
                <a:r>
                  <a:rPr lang="en-GB" b="1" dirty="0" smtClean="0">
                    <a:solidFill>
                      <a:schemeClr val="accent2">
                        <a:lumMod val="50000"/>
                      </a:schemeClr>
                    </a:solidFill>
                    <a:cs typeface="+mn-cs"/>
                  </a:rPr>
                  <a:t>National and International</a:t>
                </a:r>
                <a:endParaRPr lang="en-GB" sz="1100" b="1" dirty="0" smtClean="0">
                  <a:solidFill>
                    <a:schemeClr val="accent2">
                      <a:lumMod val="50000"/>
                    </a:schemeClr>
                  </a:solidFill>
                  <a:cs typeface="+mn-cs"/>
                </a:endParaRPr>
              </a:p>
              <a:p>
                <a:pPr lvl="1">
                  <a:spcBef>
                    <a:spcPct val="20000"/>
                  </a:spcBef>
                  <a:buClr>
                    <a:schemeClr val="hlink"/>
                  </a:buClr>
                  <a:buSzPct val="70000"/>
                  <a:defRPr/>
                </a:pPr>
                <a:r>
                  <a:rPr lang="en-GB" b="1" dirty="0" smtClean="0">
                    <a:solidFill>
                      <a:schemeClr val="accent2">
                        <a:lumMod val="50000"/>
                      </a:schemeClr>
                    </a:solidFill>
                    <a:cs typeface="+mn-cs"/>
                  </a:rPr>
                  <a:t>Commitments</a:t>
                </a:r>
              </a:p>
              <a:p>
                <a:pPr lvl="1">
                  <a:lnSpc>
                    <a:spcPct val="250000"/>
                  </a:lnSpc>
                  <a:spcBef>
                    <a:spcPct val="20000"/>
                  </a:spcBef>
                  <a:buClr>
                    <a:schemeClr val="hlink"/>
                  </a:buClr>
                  <a:buSzPct val="70000"/>
                  <a:defRPr/>
                </a:pPr>
                <a:r>
                  <a:rPr lang="en-GB" b="1" dirty="0" smtClean="0">
                    <a:solidFill>
                      <a:schemeClr val="accent2">
                        <a:lumMod val="50000"/>
                      </a:schemeClr>
                    </a:solidFill>
                    <a:cs typeface="+mn-cs"/>
                  </a:rPr>
                  <a:t>Job Descriptions</a:t>
                </a:r>
              </a:p>
              <a:p>
                <a:pPr lvl="1">
                  <a:lnSpc>
                    <a:spcPct val="250000"/>
                  </a:lnSpc>
                  <a:spcBef>
                    <a:spcPct val="20000"/>
                  </a:spcBef>
                  <a:buClr>
                    <a:schemeClr val="hlink"/>
                  </a:buClr>
                  <a:buSzPct val="70000"/>
                  <a:defRPr/>
                </a:pPr>
                <a:r>
                  <a:rPr lang="pt-PT" b="1" dirty="0" smtClean="0">
                    <a:solidFill>
                      <a:schemeClr val="accent2">
                        <a:lumMod val="50000"/>
                      </a:schemeClr>
                    </a:solidFill>
                    <a:cs typeface="+mn-cs"/>
                  </a:rPr>
                  <a:t>Professional </a:t>
                </a:r>
                <a:r>
                  <a:rPr lang="pt-PT" b="1" dirty="0" err="1" smtClean="0">
                    <a:solidFill>
                      <a:schemeClr val="accent2">
                        <a:lumMod val="50000"/>
                      </a:schemeClr>
                    </a:solidFill>
                    <a:cs typeface="+mn-cs"/>
                  </a:rPr>
                  <a:t>Profiles</a:t>
                </a:r>
                <a:endParaRPr lang="pt-PT" b="1" dirty="0" smtClean="0">
                  <a:solidFill>
                    <a:schemeClr val="accent2">
                      <a:lumMod val="50000"/>
                    </a:schemeClr>
                  </a:solidFill>
                  <a:cs typeface="+mn-cs"/>
                </a:endParaRPr>
              </a:p>
              <a:p>
                <a:pPr lvl="1">
                  <a:lnSpc>
                    <a:spcPct val="250000"/>
                  </a:lnSpc>
                  <a:spcBef>
                    <a:spcPct val="20000"/>
                  </a:spcBef>
                  <a:buClr>
                    <a:schemeClr val="hlink"/>
                  </a:buClr>
                  <a:buSzPct val="70000"/>
                  <a:defRPr/>
                </a:pPr>
                <a:r>
                  <a:rPr lang="pt-PT" b="1" dirty="0" err="1" smtClean="0">
                    <a:solidFill>
                      <a:schemeClr val="accent2">
                        <a:lumMod val="50000"/>
                      </a:schemeClr>
                    </a:solidFill>
                    <a:cs typeface="+mn-cs"/>
                  </a:rPr>
                  <a:t>Internal</a:t>
                </a:r>
                <a:r>
                  <a:rPr lang="pt-PT" b="1" dirty="0" smtClean="0">
                    <a:solidFill>
                      <a:schemeClr val="accent2">
                        <a:lumMod val="50000"/>
                      </a:schemeClr>
                    </a:solidFill>
                    <a:cs typeface="+mn-cs"/>
                  </a:rPr>
                  <a:t> </a:t>
                </a:r>
                <a:r>
                  <a:rPr lang="pt-PT" b="1" dirty="0" err="1" smtClean="0">
                    <a:solidFill>
                      <a:schemeClr val="accent2">
                        <a:lumMod val="50000"/>
                      </a:schemeClr>
                    </a:solidFill>
                    <a:cs typeface="+mn-cs"/>
                  </a:rPr>
                  <a:t>Regulation</a:t>
                </a:r>
                <a:endParaRPr lang="pt-PT" b="1" dirty="0" smtClean="0">
                  <a:solidFill>
                    <a:schemeClr val="accent2">
                      <a:lumMod val="50000"/>
                    </a:schemeClr>
                  </a:solidFill>
                  <a:cs typeface="+mn-cs"/>
                </a:endParaRPr>
              </a:p>
              <a:p>
                <a:pPr lvl="1">
                  <a:lnSpc>
                    <a:spcPct val="250000"/>
                  </a:lnSpc>
                  <a:spcBef>
                    <a:spcPct val="20000"/>
                  </a:spcBef>
                  <a:buClr>
                    <a:schemeClr val="hlink"/>
                  </a:buClr>
                  <a:buSzPct val="70000"/>
                  <a:defRPr/>
                </a:pPr>
                <a:r>
                  <a:rPr lang="pt-PT" b="1" dirty="0" smtClean="0">
                    <a:solidFill>
                      <a:schemeClr val="accent2">
                        <a:lumMod val="50000"/>
                      </a:schemeClr>
                    </a:solidFill>
                    <a:cs typeface="+mn-cs"/>
                  </a:rPr>
                  <a:t>STANAG 6001</a:t>
                </a:r>
              </a:p>
              <a:p>
                <a:pPr lvl="1">
                  <a:lnSpc>
                    <a:spcPct val="250000"/>
                  </a:lnSpc>
                  <a:spcBef>
                    <a:spcPct val="20000"/>
                  </a:spcBef>
                  <a:buClr>
                    <a:schemeClr val="hlink"/>
                  </a:buClr>
                  <a:buSzPct val="70000"/>
                  <a:defRPr/>
                </a:pPr>
                <a:r>
                  <a:rPr lang="pt-PT" b="1" dirty="0" smtClean="0">
                    <a:solidFill>
                      <a:schemeClr val="accent2">
                        <a:lumMod val="50000"/>
                      </a:schemeClr>
                    </a:solidFill>
                    <a:cs typeface="+mn-cs"/>
                  </a:rPr>
                  <a:t>Target </a:t>
                </a:r>
                <a:r>
                  <a:rPr lang="pt-PT" b="1" dirty="0" smtClean="0">
                    <a:solidFill>
                      <a:schemeClr val="accent2">
                        <a:lumMod val="50000"/>
                      </a:schemeClr>
                    </a:solidFill>
                    <a:cs typeface="+mn-cs"/>
                  </a:rPr>
                  <a:t>E - 1101</a:t>
                </a:r>
                <a:endParaRPr lang="en-GB" b="1" dirty="0">
                  <a:solidFill>
                    <a:schemeClr val="accent2">
                      <a:lumMod val="50000"/>
                    </a:schemeClr>
                  </a:solidFill>
                  <a:cs typeface="+mn-cs"/>
                </a:endParaRPr>
              </a:p>
            </p:txBody>
          </p:sp>
        </p:grpSp>
        <p:sp>
          <p:nvSpPr>
            <p:cNvPr id="15" name="Rectangle 8"/>
            <p:cNvSpPr>
              <a:spLocks noChangeArrowheads="1"/>
            </p:cNvSpPr>
            <p:nvPr/>
          </p:nvSpPr>
          <p:spPr bwMode="auto">
            <a:xfrm>
              <a:off x="467544" y="1124744"/>
              <a:ext cx="360040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Teaching</a:t>
              </a:r>
              <a:endParaRPr lang="en-GB" sz="3200" b="1" dirty="0">
                <a:solidFill>
                  <a:srgbClr val="800000"/>
                </a:solidFill>
                <a:latin typeface="Wide Latin" pitchFamily="18" charset="0"/>
                <a:cs typeface="+mn-cs"/>
              </a:endParaRPr>
            </a:p>
          </p:txBody>
        </p:sp>
      </p:grpSp>
      <p:grpSp>
        <p:nvGrpSpPr>
          <p:cNvPr id="35" name="Grupo 34"/>
          <p:cNvGrpSpPr/>
          <p:nvPr/>
        </p:nvGrpSpPr>
        <p:grpSpPr>
          <a:xfrm>
            <a:off x="5436096" y="1124744"/>
            <a:ext cx="3635896" cy="5544616"/>
            <a:chOff x="5508104" y="1124744"/>
            <a:chExt cx="3635896" cy="5544616"/>
          </a:xfrm>
        </p:grpSpPr>
        <p:sp>
          <p:nvSpPr>
            <p:cNvPr id="16" name="Rectangle 8"/>
            <p:cNvSpPr>
              <a:spLocks noChangeArrowheads="1"/>
            </p:cNvSpPr>
            <p:nvPr/>
          </p:nvSpPr>
          <p:spPr bwMode="auto">
            <a:xfrm>
              <a:off x="5543600" y="1124744"/>
              <a:ext cx="360040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Cooking</a:t>
              </a:r>
              <a:endParaRPr lang="en-GB" sz="3200" b="1" dirty="0">
                <a:solidFill>
                  <a:srgbClr val="800000"/>
                </a:solidFill>
                <a:latin typeface="Wide Latin" pitchFamily="18" charset="0"/>
                <a:cs typeface="+mn-cs"/>
              </a:endParaRPr>
            </a:p>
          </p:txBody>
        </p:sp>
        <p:grpSp>
          <p:nvGrpSpPr>
            <p:cNvPr id="34" name="Grupo 33"/>
            <p:cNvGrpSpPr/>
            <p:nvPr/>
          </p:nvGrpSpPr>
          <p:grpSpPr>
            <a:xfrm>
              <a:off x="5508104" y="1772816"/>
              <a:ext cx="3480280" cy="4896544"/>
              <a:chOff x="5508104" y="1772816"/>
              <a:chExt cx="3480280" cy="4896544"/>
            </a:xfrm>
          </p:grpSpPr>
          <p:grpSp>
            <p:nvGrpSpPr>
              <p:cNvPr id="30" name="Grupo 29"/>
              <p:cNvGrpSpPr/>
              <p:nvPr/>
            </p:nvGrpSpPr>
            <p:grpSpPr>
              <a:xfrm>
                <a:off x="5652120" y="1772933"/>
                <a:ext cx="3336264" cy="4664181"/>
                <a:chOff x="5652120" y="1772933"/>
                <a:chExt cx="3336264" cy="4664181"/>
              </a:xfrm>
            </p:grpSpPr>
            <p:pic>
              <p:nvPicPr>
                <p:cNvPr id="2050" name="Picture 2" descr="F:\BILC 2015\APRESENTAÇÃO\imagesCAHXPD70.jpg"/>
                <p:cNvPicPr>
                  <a:picLocks noChangeAspect="1" noChangeArrowheads="1"/>
                </p:cNvPicPr>
                <p:nvPr/>
              </p:nvPicPr>
              <p:blipFill>
                <a:blip r:embed="rId8" cstate="print"/>
                <a:srcRect/>
                <a:stretch>
                  <a:fillRect/>
                </a:stretch>
              </p:blipFill>
              <p:spPr bwMode="auto">
                <a:xfrm>
                  <a:off x="5652120" y="1772933"/>
                  <a:ext cx="1374546" cy="1054874"/>
                </a:xfrm>
                <a:prstGeom prst="rect">
                  <a:avLst/>
                </a:prstGeom>
                <a:noFill/>
              </p:spPr>
            </p:pic>
            <p:pic>
              <p:nvPicPr>
                <p:cNvPr id="2051" name="Picture 3" descr="F:\BILC 2015\APRESENTAÇÃO\imagesCA47BROR.jpg"/>
                <p:cNvPicPr>
                  <a:picLocks noChangeAspect="1" noChangeArrowheads="1"/>
                </p:cNvPicPr>
                <p:nvPr/>
              </p:nvPicPr>
              <p:blipFill>
                <a:blip r:embed="rId9" cstate="print"/>
                <a:srcRect/>
                <a:stretch>
                  <a:fillRect/>
                </a:stretch>
              </p:blipFill>
              <p:spPr bwMode="auto">
                <a:xfrm>
                  <a:off x="6012160" y="3038805"/>
                  <a:ext cx="856800" cy="1054874"/>
                </a:xfrm>
                <a:prstGeom prst="rect">
                  <a:avLst/>
                </a:prstGeom>
                <a:noFill/>
              </p:spPr>
            </p:pic>
            <p:pic>
              <p:nvPicPr>
                <p:cNvPr id="2052" name="Picture 4" descr="F:\BILC 2015\APRESENTAÇÃO\imagesCAIGBVUX.jpg"/>
                <p:cNvPicPr>
                  <a:picLocks noChangeAspect="1" noChangeArrowheads="1"/>
                </p:cNvPicPr>
                <p:nvPr/>
              </p:nvPicPr>
              <p:blipFill>
                <a:blip r:embed="rId10" cstate="print"/>
                <a:srcRect/>
                <a:stretch>
                  <a:fillRect/>
                </a:stretch>
              </p:blipFill>
              <p:spPr bwMode="auto">
                <a:xfrm>
                  <a:off x="8028384" y="2546476"/>
                  <a:ext cx="960000" cy="703249"/>
                </a:xfrm>
                <a:prstGeom prst="rect">
                  <a:avLst/>
                </a:prstGeom>
                <a:noFill/>
              </p:spPr>
            </p:pic>
            <p:pic>
              <p:nvPicPr>
                <p:cNvPr id="2054" name="Picture 6" descr="F:\BILC 2015\APRESENTAÇÃO\imagesCAVJ9JVT.jpg"/>
                <p:cNvPicPr>
                  <a:picLocks noChangeAspect="1" noChangeArrowheads="1"/>
                </p:cNvPicPr>
                <p:nvPr/>
              </p:nvPicPr>
              <p:blipFill>
                <a:blip r:embed="rId11" cstate="print"/>
                <a:srcRect/>
                <a:stretch>
                  <a:fillRect/>
                </a:stretch>
              </p:blipFill>
              <p:spPr bwMode="auto">
                <a:xfrm>
                  <a:off x="7956376" y="5711449"/>
                  <a:ext cx="990600" cy="725665"/>
                </a:xfrm>
                <a:prstGeom prst="rect">
                  <a:avLst/>
                </a:prstGeom>
                <a:noFill/>
              </p:spPr>
            </p:pic>
            <p:pic>
              <p:nvPicPr>
                <p:cNvPr id="2055" name="Picture 7" descr="F:\BILC 2015\APRESENTAÇÃO\imagesCAZK4HH1.jpg"/>
                <p:cNvPicPr>
                  <a:picLocks noChangeAspect="1" noChangeArrowheads="1"/>
                </p:cNvPicPr>
                <p:nvPr/>
              </p:nvPicPr>
              <p:blipFill>
                <a:blip r:embed="rId12" cstate="print"/>
                <a:srcRect/>
                <a:stretch>
                  <a:fillRect/>
                </a:stretch>
              </p:blipFill>
              <p:spPr bwMode="auto">
                <a:xfrm>
                  <a:off x="5796136" y="4586125"/>
                  <a:ext cx="1285875" cy="828003"/>
                </a:xfrm>
                <a:prstGeom prst="rect">
                  <a:avLst/>
                </a:prstGeom>
                <a:noFill/>
              </p:spPr>
            </p:pic>
            <p:pic>
              <p:nvPicPr>
                <p:cNvPr id="3" name="Picture 2" descr="F:\BILC 2015\APRESENTAÇÃO\imagesCAPUM7IU.jpg"/>
                <p:cNvPicPr>
                  <a:picLocks noChangeAspect="1" noChangeArrowheads="1"/>
                </p:cNvPicPr>
                <p:nvPr/>
              </p:nvPicPr>
              <p:blipFill>
                <a:blip r:embed="rId13" cstate="print"/>
                <a:srcRect/>
                <a:stretch>
                  <a:fillRect/>
                </a:stretch>
              </p:blipFill>
              <p:spPr bwMode="auto">
                <a:xfrm>
                  <a:off x="7524328" y="3645024"/>
                  <a:ext cx="1428750" cy="1076325"/>
                </a:xfrm>
                <a:prstGeom prst="rect">
                  <a:avLst/>
                </a:prstGeom>
                <a:noFill/>
              </p:spPr>
            </p:pic>
          </p:grpSp>
          <p:sp>
            <p:nvSpPr>
              <p:cNvPr id="13" name="Rectangle 8"/>
              <p:cNvSpPr>
                <a:spLocks noChangeArrowheads="1"/>
              </p:cNvSpPr>
              <p:nvPr/>
            </p:nvSpPr>
            <p:spPr bwMode="auto">
              <a:xfrm>
                <a:off x="5508104" y="1772816"/>
                <a:ext cx="3456384" cy="4896544"/>
              </a:xfrm>
              <a:prstGeom prst="rect">
                <a:avLst/>
              </a:prstGeom>
              <a:noFill/>
              <a:ln>
                <a:noFill/>
              </a:ln>
              <a:extLst>
                <a:ext uri="{909E8E84-426E-40DD-AFC4-6F175D3DCCD1}"/>
                <a:ext uri="{91240B29-F687-4F45-9708-019B960494DF}"/>
              </a:extLst>
            </p:spPr>
            <p:txBody>
              <a:bodyPr/>
              <a:lstStyle/>
              <a:p>
                <a:pPr lvl="1" algn="ctr">
                  <a:lnSpc>
                    <a:spcPct val="150000"/>
                  </a:lnSpc>
                  <a:spcBef>
                    <a:spcPct val="20000"/>
                  </a:spcBef>
                  <a:buClr>
                    <a:schemeClr val="hlink"/>
                  </a:buClr>
                  <a:buSzPct val="70000"/>
                  <a:defRPr/>
                </a:pPr>
                <a:r>
                  <a:rPr lang="en-US" b="1" dirty="0" smtClean="0">
                    <a:solidFill>
                      <a:schemeClr val="accent2">
                        <a:lumMod val="50000"/>
                      </a:schemeClr>
                    </a:solidFill>
                    <a:cs typeface="+mn-cs"/>
                  </a:rPr>
                  <a:t>Salted Codfish</a:t>
                </a:r>
              </a:p>
              <a:p>
                <a:pPr lvl="1" algn="ctr">
                  <a:lnSpc>
                    <a:spcPct val="150000"/>
                  </a:lnSpc>
                  <a:spcBef>
                    <a:spcPct val="20000"/>
                  </a:spcBef>
                  <a:buClr>
                    <a:schemeClr val="hlink"/>
                  </a:buClr>
                  <a:buSzPct val="70000"/>
                  <a:defRPr/>
                </a:pPr>
                <a:r>
                  <a:rPr lang="en-US" b="1" dirty="0" smtClean="0">
                    <a:solidFill>
                      <a:schemeClr val="accent2">
                        <a:lumMod val="50000"/>
                      </a:schemeClr>
                    </a:solidFill>
                    <a:cs typeface="+mn-cs"/>
                  </a:rPr>
                  <a:t>Onions</a:t>
                </a:r>
              </a:p>
              <a:p>
                <a:pPr lvl="1" algn="ctr">
                  <a:lnSpc>
                    <a:spcPct val="150000"/>
                  </a:lnSpc>
                  <a:spcBef>
                    <a:spcPct val="20000"/>
                  </a:spcBef>
                  <a:buClr>
                    <a:schemeClr val="hlink"/>
                  </a:buClr>
                  <a:buSzPct val="70000"/>
                  <a:defRPr/>
                </a:pPr>
                <a:r>
                  <a:rPr lang="en-US" b="1" dirty="0" smtClean="0">
                    <a:solidFill>
                      <a:schemeClr val="accent2">
                        <a:lumMod val="50000"/>
                      </a:schemeClr>
                    </a:solidFill>
                    <a:cs typeface="+mn-cs"/>
                  </a:rPr>
                  <a:t>Garlic</a:t>
                </a:r>
              </a:p>
              <a:p>
                <a:pPr lvl="1" algn="ctr">
                  <a:lnSpc>
                    <a:spcPct val="150000"/>
                  </a:lnSpc>
                  <a:spcBef>
                    <a:spcPct val="20000"/>
                  </a:spcBef>
                  <a:buClr>
                    <a:schemeClr val="hlink"/>
                  </a:buClr>
                  <a:buSzPct val="70000"/>
                  <a:defRPr/>
                </a:pPr>
                <a:r>
                  <a:rPr lang="en-US" b="1" dirty="0" smtClean="0">
                    <a:solidFill>
                      <a:schemeClr val="accent2">
                        <a:lumMod val="50000"/>
                      </a:schemeClr>
                    </a:solidFill>
                    <a:cs typeface="+mn-cs"/>
                  </a:rPr>
                  <a:t>Olive oil</a:t>
                </a:r>
              </a:p>
              <a:p>
                <a:pPr lvl="1" algn="ctr">
                  <a:lnSpc>
                    <a:spcPct val="150000"/>
                  </a:lnSpc>
                  <a:spcBef>
                    <a:spcPct val="20000"/>
                  </a:spcBef>
                  <a:buClr>
                    <a:schemeClr val="hlink"/>
                  </a:buClr>
                  <a:buSzPct val="70000"/>
                  <a:defRPr/>
                </a:pPr>
                <a:r>
                  <a:rPr lang="en-US" b="1" dirty="0" smtClean="0">
                    <a:solidFill>
                      <a:schemeClr val="accent2">
                        <a:lumMod val="50000"/>
                      </a:schemeClr>
                    </a:solidFill>
                    <a:cs typeface="+mn-cs"/>
                  </a:rPr>
                  <a:t>Potatoes</a:t>
                </a:r>
              </a:p>
              <a:p>
                <a:pPr lvl="1" algn="ctr">
                  <a:lnSpc>
                    <a:spcPct val="150000"/>
                  </a:lnSpc>
                  <a:spcBef>
                    <a:spcPct val="20000"/>
                  </a:spcBef>
                  <a:buClr>
                    <a:schemeClr val="hlink"/>
                  </a:buClr>
                  <a:buSzPct val="70000"/>
                  <a:defRPr/>
                </a:pPr>
                <a:r>
                  <a:rPr lang="en-US" b="1" dirty="0" smtClean="0">
                    <a:solidFill>
                      <a:schemeClr val="accent2">
                        <a:lumMod val="50000"/>
                      </a:schemeClr>
                    </a:solidFill>
                    <a:cs typeface="+mn-cs"/>
                  </a:rPr>
                  <a:t>Cream</a:t>
                </a:r>
              </a:p>
              <a:p>
                <a:pPr lvl="1" algn="ctr">
                  <a:lnSpc>
                    <a:spcPct val="150000"/>
                  </a:lnSpc>
                  <a:spcBef>
                    <a:spcPct val="20000"/>
                  </a:spcBef>
                  <a:buClr>
                    <a:schemeClr val="hlink"/>
                  </a:buClr>
                  <a:buSzPct val="70000"/>
                  <a:defRPr/>
                </a:pPr>
                <a:r>
                  <a:rPr lang="en-US" b="1" dirty="0" smtClean="0">
                    <a:solidFill>
                      <a:schemeClr val="accent2">
                        <a:lumMod val="50000"/>
                      </a:schemeClr>
                    </a:solidFill>
                    <a:cs typeface="+mn-cs"/>
                  </a:rPr>
                  <a:t>Eggs</a:t>
                </a:r>
              </a:p>
              <a:p>
                <a:pPr lvl="1" algn="ctr">
                  <a:lnSpc>
                    <a:spcPct val="150000"/>
                  </a:lnSpc>
                  <a:spcBef>
                    <a:spcPct val="20000"/>
                  </a:spcBef>
                  <a:buClr>
                    <a:schemeClr val="hlink"/>
                  </a:buClr>
                  <a:buSzPct val="70000"/>
                  <a:defRPr/>
                </a:pPr>
                <a:r>
                  <a:rPr lang="en-US" b="1" dirty="0" smtClean="0">
                    <a:solidFill>
                      <a:schemeClr val="accent2">
                        <a:lumMod val="50000"/>
                      </a:schemeClr>
                    </a:solidFill>
                    <a:cs typeface="+mn-cs"/>
                  </a:rPr>
                  <a:t>Parsley</a:t>
                </a:r>
              </a:p>
              <a:p>
                <a:pPr lvl="1" algn="ctr">
                  <a:lnSpc>
                    <a:spcPct val="150000"/>
                  </a:lnSpc>
                  <a:spcBef>
                    <a:spcPct val="20000"/>
                  </a:spcBef>
                  <a:buClr>
                    <a:schemeClr val="hlink"/>
                  </a:buClr>
                  <a:buSzPct val="70000"/>
                  <a:defRPr/>
                </a:pPr>
                <a:r>
                  <a:rPr lang="en-US" b="1" dirty="0" smtClean="0">
                    <a:solidFill>
                      <a:schemeClr val="accent2">
                        <a:lumMod val="50000"/>
                      </a:schemeClr>
                    </a:solidFill>
                    <a:cs typeface="+mn-cs"/>
                  </a:rPr>
                  <a:t>Olives</a:t>
                </a:r>
              </a:p>
              <a:p>
                <a:pPr lvl="1" algn="ctr">
                  <a:lnSpc>
                    <a:spcPct val="150000"/>
                  </a:lnSpc>
                  <a:spcBef>
                    <a:spcPct val="20000"/>
                  </a:spcBef>
                  <a:buClr>
                    <a:schemeClr val="hlink"/>
                  </a:buClr>
                  <a:buSzPct val="70000"/>
                  <a:defRPr/>
                </a:pPr>
                <a:endParaRPr lang="en-US" b="1" dirty="0" smtClean="0">
                  <a:solidFill>
                    <a:schemeClr val="accent2">
                      <a:lumMod val="50000"/>
                    </a:schemeClr>
                  </a:solidFill>
                  <a:cs typeface="+mn-cs"/>
                </a:endParaRPr>
              </a:p>
              <a:p>
                <a:pPr lvl="1" algn="ctr">
                  <a:lnSpc>
                    <a:spcPct val="250000"/>
                  </a:lnSpc>
                  <a:spcBef>
                    <a:spcPct val="20000"/>
                  </a:spcBef>
                  <a:buClr>
                    <a:schemeClr val="hlink"/>
                  </a:buClr>
                  <a:buSzPct val="70000"/>
                  <a:defRPr/>
                </a:pPr>
                <a:endParaRPr lang="en-GB" b="1" dirty="0">
                  <a:cs typeface="+mn-cs"/>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3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2230438"/>
            <a:ext cx="9144000" cy="11318876"/>
            <a:chOff x="0" y="9348"/>
            <a:chExt cx="5760" cy="820"/>
          </a:xfrm>
        </p:grpSpPr>
        <p:sp>
          <p:nvSpPr>
            <p:cNvPr id="27653"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4" name="Group 4"/>
            <p:cNvGrpSpPr>
              <a:grpSpLocks/>
            </p:cNvGrpSpPr>
            <p:nvPr/>
          </p:nvGrpSpPr>
          <p:grpSpPr bwMode="auto">
            <a:xfrm>
              <a:off x="0" y="9348"/>
              <a:ext cx="116" cy="820"/>
              <a:chOff x="-58" y="9319"/>
              <a:chExt cx="116" cy="820"/>
            </a:xfrm>
          </p:grpSpPr>
          <p:sp>
            <p:nvSpPr>
              <p:cNvPr id="27655"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7656"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7657"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11" name="Rectangle 8"/>
          <p:cNvSpPr>
            <a:spLocks noChangeArrowheads="1"/>
          </p:cNvSpPr>
          <p:nvPr/>
        </p:nvSpPr>
        <p:spPr bwMode="auto">
          <a:xfrm>
            <a:off x="3131840" y="-675456"/>
            <a:ext cx="3204592" cy="2520280"/>
          </a:xfrm>
          <a:prstGeom prst="rect">
            <a:avLst/>
          </a:prstGeom>
          <a:noFill/>
          <a:ln>
            <a:noFill/>
          </a:ln>
          <a:extLst>
            <a:ext uri="{909E8E84-426E-40DD-AFC4-6F175D3DCCD1}"/>
            <a:ext uri="{91240B29-F687-4F45-9708-019B960494DF}"/>
          </a:extLst>
        </p:spPr>
        <p:txBody>
          <a:bodyPr/>
          <a:lstStyle/>
          <a:p>
            <a:pPr lvl="1" algn="ctr">
              <a:lnSpc>
                <a:spcPct val="250000"/>
              </a:lnSpc>
              <a:spcBef>
                <a:spcPct val="20000"/>
              </a:spcBef>
              <a:buClr>
                <a:schemeClr val="hlink"/>
              </a:buClr>
              <a:buSzPct val="70000"/>
              <a:defRPr/>
            </a:pPr>
            <a:r>
              <a:rPr lang="en-US" sz="8000" b="1" dirty="0" smtClean="0">
                <a:solidFill>
                  <a:srgbClr val="800000"/>
                </a:solidFill>
              </a:rPr>
              <a:t>3</a:t>
            </a:r>
            <a:r>
              <a:rPr lang="en-US" sz="8000" b="1" baseline="30000" dirty="0" smtClean="0">
                <a:solidFill>
                  <a:srgbClr val="800000"/>
                </a:solidFill>
              </a:rPr>
              <a:t>rd</a:t>
            </a:r>
          </a:p>
          <a:p>
            <a:pPr lvl="1" algn="ctr">
              <a:lnSpc>
                <a:spcPct val="250000"/>
              </a:lnSpc>
              <a:spcBef>
                <a:spcPct val="20000"/>
              </a:spcBef>
              <a:buClr>
                <a:schemeClr val="hlink"/>
              </a:buClr>
              <a:buSzPct val="70000"/>
              <a:defRPr/>
            </a:pPr>
            <a:r>
              <a:rPr lang="en-US" sz="8000" b="1" dirty="0" smtClean="0">
                <a:solidFill>
                  <a:srgbClr val="800000"/>
                </a:solidFill>
              </a:rPr>
              <a:t> </a:t>
            </a:r>
            <a:endParaRPr lang="en-US" sz="8000" b="1" dirty="0" smtClean="0">
              <a:solidFill>
                <a:schemeClr val="accent2">
                  <a:lumMod val="50000"/>
                </a:schemeClr>
              </a:solidFill>
              <a:cs typeface="+mn-cs"/>
            </a:endParaRPr>
          </a:p>
        </p:txBody>
      </p:sp>
      <p:grpSp>
        <p:nvGrpSpPr>
          <p:cNvPr id="32" name="Grupo 31"/>
          <p:cNvGrpSpPr/>
          <p:nvPr/>
        </p:nvGrpSpPr>
        <p:grpSpPr>
          <a:xfrm>
            <a:off x="395536" y="1124744"/>
            <a:ext cx="4236023" cy="5472608"/>
            <a:chOff x="395536" y="1124744"/>
            <a:chExt cx="4236023" cy="5472608"/>
          </a:xfrm>
        </p:grpSpPr>
        <p:grpSp>
          <p:nvGrpSpPr>
            <p:cNvPr id="26" name="Grupo 25"/>
            <p:cNvGrpSpPr/>
            <p:nvPr/>
          </p:nvGrpSpPr>
          <p:grpSpPr>
            <a:xfrm>
              <a:off x="467544" y="1844824"/>
              <a:ext cx="4164015" cy="4752408"/>
              <a:chOff x="467544" y="1844824"/>
              <a:chExt cx="4164015" cy="4752408"/>
            </a:xfrm>
          </p:grpSpPr>
          <p:pic>
            <p:nvPicPr>
              <p:cNvPr id="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1844824"/>
                <a:ext cx="1643735" cy="1080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077072"/>
                <a:ext cx="1441857" cy="1080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71800" y="5517232"/>
                <a:ext cx="1441857" cy="1080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 name="Rectangle 8"/>
            <p:cNvSpPr>
              <a:spLocks noChangeArrowheads="1"/>
            </p:cNvSpPr>
            <p:nvPr/>
          </p:nvSpPr>
          <p:spPr bwMode="auto">
            <a:xfrm>
              <a:off x="395536" y="1728192"/>
              <a:ext cx="4067944" cy="4869160"/>
            </a:xfrm>
            <a:prstGeom prst="rect">
              <a:avLst/>
            </a:prstGeom>
            <a:noFill/>
            <a:ln>
              <a:noFill/>
            </a:ln>
            <a:extLst>
              <a:ext uri="{909E8E84-426E-40DD-AFC4-6F175D3DCCD1}"/>
              <a:ext uri="{91240B29-F687-4F45-9708-019B960494DF}"/>
            </a:extLst>
          </p:spPr>
          <p:txBody>
            <a:bodyPr/>
            <a:lstStyle/>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Publicize through internal orders</a:t>
              </a: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Establish Linguistic Requirements  for each rank, area of expertise and function...</a:t>
              </a: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Annual </a:t>
              </a:r>
              <a:r>
                <a:rPr lang="en-GB" b="1" dirty="0" smtClean="0">
                  <a:solidFill>
                    <a:schemeClr val="accent2">
                      <a:lumMod val="50000"/>
                    </a:schemeClr>
                  </a:solidFill>
                  <a:cs typeface="+mn-cs"/>
                </a:rPr>
                <a:t>Training Plans (within the service, national or international training</a:t>
              </a:r>
              <a:r>
                <a:rPr lang="en-GB" b="1" dirty="0" smtClean="0">
                  <a:solidFill>
                    <a:schemeClr val="accent2">
                      <a:lumMod val="50000"/>
                    </a:schemeClr>
                  </a:solidFill>
                  <a:cs typeface="+mn-cs"/>
                </a:rPr>
                <a:t>)</a:t>
              </a:r>
              <a:endParaRPr lang="en-GB" b="1" dirty="0" smtClean="0">
                <a:solidFill>
                  <a:schemeClr val="accent2">
                    <a:lumMod val="50000"/>
                  </a:schemeClr>
                </a:solidFill>
                <a:cs typeface="+mn-cs"/>
              </a:endParaRPr>
            </a:p>
          </p:txBody>
        </p:sp>
        <p:sp>
          <p:nvSpPr>
            <p:cNvPr id="15" name="Rectangle 8"/>
            <p:cNvSpPr>
              <a:spLocks noChangeArrowheads="1"/>
            </p:cNvSpPr>
            <p:nvPr/>
          </p:nvSpPr>
          <p:spPr bwMode="auto">
            <a:xfrm>
              <a:off x="467544" y="1124744"/>
              <a:ext cx="360040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Teaching</a:t>
              </a:r>
              <a:endParaRPr lang="en-GB" sz="3200" b="1" dirty="0">
                <a:solidFill>
                  <a:srgbClr val="800000"/>
                </a:solidFill>
                <a:latin typeface="Wide Latin" pitchFamily="18" charset="0"/>
                <a:cs typeface="+mn-cs"/>
              </a:endParaRPr>
            </a:p>
          </p:txBody>
        </p:sp>
      </p:grpSp>
      <p:grpSp>
        <p:nvGrpSpPr>
          <p:cNvPr id="31" name="Grupo 30"/>
          <p:cNvGrpSpPr/>
          <p:nvPr/>
        </p:nvGrpSpPr>
        <p:grpSpPr>
          <a:xfrm>
            <a:off x="4788024" y="1124744"/>
            <a:ext cx="4283968" cy="5256584"/>
            <a:chOff x="4860032" y="1124744"/>
            <a:chExt cx="4283968" cy="5256584"/>
          </a:xfrm>
        </p:grpSpPr>
        <p:grpSp>
          <p:nvGrpSpPr>
            <p:cNvPr id="30" name="Grupo 29"/>
            <p:cNvGrpSpPr/>
            <p:nvPr/>
          </p:nvGrpSpPr>
          <p:grpSpPr>
            <a:xfrm>
              <a:off x="4860032" y="2204864"/>
              <a:ext cx="4032448" cy="3943609"/>
              <a:chOff x="4860032" y="2204864"/>
              <a:chExt cx="4032448" cy="3943609"/>
            </a:xfrm>
          </p:grpSpPr>
          <p:pic>
            <p:nvPicPr>
              <p:cNvPr id="1026" name="Picture 2" descr="F:\BILC 2015\APRESENTAÇÃO\imagesCAI2ZK2J.jpg"/>
              <p:cNvPicPr>
                <a:picLocks noChangeAspect="1" noChangeArrowheads="1"/>
              </p:cNvPicPr>
              <p:nvPr/>
            </p:nvPicPr>
            <p:blipFill>
              <a:blip r:embed="rId6" cstate="print"/>
              <a:srcRect/>
              <a:stretch>
                <a:fillRect/>
              </a:stretch>
            </p:blipFill>
            <p:spPr bwMode="auto">
              <a:xfrm>
                <a:off x="7578030" y="2204864"/>
                <a:ext cx="1314450" cy="1000125"/>
              </a:xfrm>
              <a:prstGeom prst="rect">
                <a:avLst/>
              </a:prstGeom>
              <a:noFill/>
            </p:spPr>
          </p:pic>
          <p:pic>
            <p:nvPicPr>
              <p:cNvPr id="1027" name="Picture 3" descr="F:\BILC 2015\APRESENTAÇÃO\imagesCAAK4ONI.jpg"/>
              <p:cNvPicPr>
                <a:picLocks noChangeAspect="1" noChangeArrowheads="1"/>
              </p:cNvPicPr>
              <p:nvPr/>
            </p:nvPicPr>
            <p:blipFill>
              <a:blip r:embed="rId7" cstate="print"/>
              <a:srcRect/>
              <a:stretch>
                <a:fillRect/>
              </a:stretch>
            </p:blipFill>
            <p:spPr bwMode="auto">
              <a:xfrm>
                <a:off x="4860032" y="3717032"/>
                <a:ext cx="1047750" cy="1104900"/>
              </a:xfrm>
              <a:prstGeom prst="rect">
                <a:avLst/>
              </a:prstGeom>
              <a:noFill/>
            </p:spPr>
          </p:pic>
          <p:pic>
            <p:nvPicPr>
              <p:cNvPr id="29" name="Picture 5" descr="F:\BILC 2015\APRESENTAÇÃO\imagesCA79OMXQ.jpg"/>
              <p:cNvPicPr>
                <a:picLocks noChangeAspect="1" noChangeArrowheads="1"/>
              </p:cNvPicPr>
              <p:nvPr/>
            </p:nvPicPr>
            <p:blipFill>
              <a:blip r:embed="rId8" cstate="print"/>
              <a:srcRect/>
              <a:stretch>
                <a:fillRect/>
              </a:stretch>
            </p:blipFill>
            <p:spPr bwMode="auto">
              <a:xfrm>
                <a:off x="7308304" y="5445224"/>
                <a:ext cx="1211294" cy="703249"/>
              </a:xfrm>
              <a:prstGeom prst="rect">
                <a:avLst/>
              </a:prstGeom>
              <a:noFill/>
            </p:spPr>
          </p:pic>
        </p:grpSp>
        <p:sp>
          <p:nvSpPr>
            <p:cNvPr id="16" name="Rectangle 8"/>
            <p:cNvSpPr>
              <a:spLocks noChangeArrowheads="1"/>
            </p:cNvSpPr>
            <p:nvPr/>
          </p:nvSpPr>
          <p:spPr bwMode="auto">
            <a:xfrm>
              <a:off x="5543600" y="1124744"/>
              <a:ext cx="360040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Cooking</a:t>
              </a:r>
              <a:endParaRPr lang="en-GB" sz="3200" b="1" dirty="0">
                <a:solidFill>
                  <a:srgbClr val="800000"/>
                </a:solidFill>
                <a:latin typeface="Wide Latin" pitchFamily="18" charset="0"/>
                <a:cs typeface="+mn-cs"/>
              </a:endParaRPr>
            </a:p>
          </p:txBody>
        </p:sp>
        <p:sp>
          <p:nvSpPr>
            <p:cNvPr id="22" name="Rectangle 8"/>
            <p:cNvSpPr>
              <a:spLocks noChangeArrowheads="1"/>
            </p:cNvSpPr>
            <p:nvPr/>
          </p:nvSpPr>
          <p:spPr bwMode="auto">
            <a:xfrm>
              <a:off x="4860032" y="1988840"/>
              <a:ext cx="4067944" cy="4392488"/>
            </a:xfrm>
            <a:prstGeom prst="rect">
              <a:avLst/>
            </a:prstGeom>
            <a:noFill/>
            <a:ln>
              <a:noFill/>
            </a:ln>
            <a:extLst>
              <a:ext uri="{909E8E84-426E-40DD-AFC4-6F175D3DCCD1}"/>
              <a:ext uri="{91240B29-F687-4F45-9708-019B960494DF}"/>
            </a:extLst>
          </p:spPr>
          <p:txBody>
            <a:bodyPr/>
            <a:lstStyle/>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Go to the marketplace</a:t>
              </a: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Tell the salesperson what you need</a:t>
              </a: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 “Inform” </a:t>
              </a:r>
              <a:r>
                <a:rPr lang="en-GB" b="1" dirty="0" smtClean="0">
                  <a:solidFill>
                    <a:schemeClr val="accent2">
                      <a:lumMod val="50000"/>
                    </a:schemeClr>
                  </a:solidFill>
                  <a:cs typeface="+mn-cs"/>
                </a:rPr>
                <a:t>him/her of </a:t>
              </a:r>
              <a:r>
                <a:rPr lang="en-GB" b="1" dirty="0" smtClean="0">
                  <a:solidFill>
                    <a:schemeClr val="accent2">
                      <a:lumMod val="50000"/>
                    </a:schemeClr>
                  </a:solidFill>
                  <a:cs typeface="+mn-cs"/>
                </a:rPr>
                <a:t>your requirements so he/she can select the items in accordance with your needs</a:t>
              </a:r>
              <a:endParaRPr lang="en-GB" b="1" dirty="0">
                <a:solidFill>
                  <a:schemeClr val="accent2">
                    <a:lumMod val="50000"/>
                  </a:schemeClr>
                </a:solidFill>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2230438"/>
            <a:ext cx="9144000" cy="11318876"/>
            <a:chOff x="0" y="9348"/>
            <a:chExt cx="5760" cy="820"/>
          </a:xfrm>
        </p:grpSpPr>
        <p:sp>
          <p:nvSpPr>
            <p:cNvPr id="27653"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5" name="Group 4"/>
            <p:cNvGrpSpPr>
              <a:grpSpLocks/>
            </p:cNvGrpSpPr>
            <p:nvPr/>
          </p:nvGrpSpPr>
          <p:grpSpPr bwMode="auto">
            <a:xfrm>
              <a:off x="0" y="9348"/>
              <a:ext cx="116" cy="820"/>
              <a:chOff x="-58" y="9319"/>
              <a:chExt cx="116" cy="820"/>
            </a:xfrm>
          </p:grpSpPr>
          <p:sp>
            <p:nvSpPr>
              <p:cNvPr id="27655"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7656"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7657"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11" name="Rectangle 8"/>
          <p:cNvSpPr>
            <a:spLocks noChangeArrowheads="1"/>
          </p:cNvSpPr>
          <p:nvPr/>
        </p:nvSpPr>
        <p:spPr bwMode="auto">
          <a:xfrm>
            <a:off x="3131840" y="-675456"/>
            <a:ext cx="3204592" cy="2520280"/>
          </a:xfrm>
          <a:prstGeom prst="rect">
            <a:avLst/>
          </a:prstGeom>
          <a:noFill/>
          <a:ln>
            <a:noFill/>
          </a:ln>
          <a:extLst>
            <a:ext uri="{909E8E84-426E-40DD-AFC4-6F175D3DCCD1}"/>
            <a:ext uri="{91240B29-F687-4F45-9708-019B960494DF}"/>
          </a:extLst>
        </p:spPr>
        <p:txBody>
          <a:bodyPr/>
          <a:lstStyle/>
          <a:p>
            <a:pPr lvl="1" algn="ctr">
              <a:lnSpc>
                <a:spcPct val="250000"/>
              </a:lnSpc>
              <a:spcBef>
                <a:spcPct val="20000"/>
              </a:spcBef>
              <a:buClr>
                <a:schemeClr val="hlink"/>
              </a:buClr>
              <a:buSzPct val="70000"/>
              <a:defRPr/>
            </a:pPr>
            <a:r>
              <a:rPr lang="en-US" sz="8000" b="1" dirty="0" smtClean="0">
                <a:solidFill>
                  <a:srgbClr val="800000"/>
                </a:solidFill>
              </a:rPr>
              <a:t>4</a:t>
            </a:r>
            <a:r>
              <a:rPr lang="en-US" sz="8000" b="1" baseline="30000" dirty="0" smtClean="0">
                <a:solidFill>
                  <a:srgbClr val="800000"/>
                </a:solidFill>
              </a:rPr>
              <a:t>th</a:t>
            </a:r>
          </a:p>
          <a:p>
            <a:pPr lvl="1" algn="ctr">
              <a:lnSpc>
                <a:spcPct val="250000"/>
              </a:lnSpc>
              <a:spcBef>
                <a:spcPct val="20000"/>
              </a:spcBef>
              <a:buClr>
                <a:schemeClr val="hlink"/>
              </a:buClr>
              <a:buSzPct val="70000"/>
              <a:defRPr/>
            </a:pPr>
            <a:r>
              <a:rPr lang="en-US" sz="8000" b="1" dirty="0" smtClean="0">
                <a:solidFill>
                  <a:srgbClr val="800000"/>
                </a:solidFill>
              </a:rPr>
              <a:t> </a:t>
            </a:r>
            <a:endParaRPr lang="en-US" sz="8000" b="1" dirty="0" smtClean="0">
              <a:solidFill>
                <a:schemeClr val="accent2">
                  <a:lumMod val="50000"/>
                </a:schemeClr>
              </a:solidFill>
              <a:cs typeface="+mn-cs"/>
            </a:endParaRPr>
          </a:p>
        </p:txBody>
      </p:sp>
      <p:grpSp>
        <p:nvGrpSpPr>
          <p:cNvPr id="37" name="Grupo 36"/>
          <p:cNvGrpSpPr/>
          <p:nvPr/>
        </p:nvGrpSpPr>
        <p:grpSpPr>
          <a:xfrm>
            <a:off x="395536" y="1124744"/>
            <a:ext cx="4067944" cy="5472608"/>
            <a:chOff x="395536" y="1124744"/>
            <a:chExt cx="4067944" cy="5472608"/>
          </a:xfrm>
        </p:grpSpPr>
        <p:grpSp>
          <p:nvGrpSpPr>
            <p:cNvPr id="36" name="Grupo 35"/>
            <p:cNvGrpSpPr/>
            <p:nvPr/>
          </p:nvGrpSpPr>
          <p:grpSpPr>
            <a:xfrm>
              <a:off x="490099" y="2230102"/>
              <a:ext cx="3305815" cy="4080097"/>
              <a:chOff x="490099" y="2230102"/>
              <a:chExt cx="3305815" cy="4080097"/>
            </a:xfrm>
          </p:grpSpPr>
          <p:pic>
            <p:nvPicPr>
              <p:cNvPr id="3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409608">
                <a:off x="700211" y="2230102"/>
                <a:ext cx="761930"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799123">
                <a:off x="2915816" y="3216610"/>
                <a:ext cx="880098" cy="10800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943517">
                <a:off x="490099" y="5230199"/>
                <a:ext cx="872727" cy="10800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 name="Rectangle 8"/>
            <p:cNvSpPr>
              <a:spLocks noChangeArrowheads="1"/>
            </p:cNvSpPr>
            <p:nvPr/>
          </p:nvSpPr>
          <p:spPr bwMode="auto">
            <a:xfrm>
              <a:off x="395536" y="1988840"/>
              <a:ext cx="4067944" cy="4608512"/>
            </a:xfrm>
            <a:prstGeom prst="rect">
              <a:avLst/>
            </a:prstGeom>
            <a:noFill/>
            <a:ln>
              <a:noFill/>
            </a:ln>
            <a:extLst>
              <a:ext uri="{909E8E84-426E-40DD-AFC4-6F175D3DCCD1}"/>
              <a:ext uri="{91240B29-F687-4F45-9708-019B960494DF}"/>
            </a:extLst>
          </p:spPr>
          <p:txBody>
            <a:bodyPr/>
            <a:lstStyle/>
            <a:p>
              <a:pPr lvl="1">
                <a:lnSpc>
                  <a:spcPct val="150000"/>
                </a:lnSpc>
                <a:spcBef>
                  <a:spcPct val="20000"/>
                </a:spcBef>
                <a:buClr>
                  <a:srgbClr val="800000"/>
                </a:buClr>
                <a:buSzPct val="80000"/>
                <a:defRPr/>
              </a:pPr>
              <a:r>
                <a:rPr lang="en-GB" b="1" dirty="0" smtClean="0">
                  <a:solidFill>
                    <a:schemeClr val="accent2">
                      <a:lumMod val="50000"/>
                    </a:schemeClr>
                  </a:solidFill>
                  <a:cs typeface="+mn-cs"/>
                </a:rPr>
                <a:t>The experts will now combine contents to fulfill the needs and meet the requirements:</a:t>
              </a: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General Grammar</a:t>
              </a: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General Vocabulary</a:t>
              </a: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Technical Grammar</a:t>
              </a: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Technical Vocabulary</a:t>
              </a: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Etc.</a:t>
              </a:r>
            </a:p>
            <a:p>
              <a:pPr lvl="1">
                <a:lnSpc>
                  <a:spcPct val="150000"/>
                </a:lnSpc>
                <a:spcBef>
                  <a:spcPct val="20000"/>
                </a:spcBef>
                <a:buClr>
                  <a:srgbClr val="800000"/>
                </a:buClr>
                <a:buSzPct val="80000"/>
                <a:buFont typeface="Wingdings" pitchFamily="2" charset="2"/>
                <a:buChar char="v"/>
                <a:defRPr/>
              </a:pPr>
              <a:endParaRPr lang="en-GB" b="1" dirty="0" smtClean="0">
                <a:solidFill>
                  <a:schemeClr val="accent2">
                    <a:lumMod val="50000"/>
                  </a:schemeClr>
                </a:solidFill>
                <a:cs typeface="+mn-cs"/>
              </a:endParaRPr>
            </a:p>
            <a:p>
              <a:pPr lvl="1">
                <a:lnSpc>
                  <a:spcPct val="150000"/>
                </a:lnSpc>
                <a:spcBef>
                  <a:spcPct val="20000"/>
                </a:spcBef>
                <a:buClr>
                  <a:srgbClr val="800000"/>
                </a:buClr>
                <a:buSzPct val="80000"/>
                <a:buFont typeface="Wingdings" pitchFamily="2" charset="2"/>
                <a:buChar char="v"/>
                <a:defRPr/>
              </a:pPr>
              <a:endParaRPr lang="en-GB" b="1" dirty="0">
                <a:solidFill>
                  <a:schemeClr val="accent2">
                    <a:lumMod val="50000"/>
                  </a:schemeClr>
                </a:solidFill>
                <a:cs typeface="+mn-cs"/>
              </a:endParaRPr>
            </a:p>
          </p:txBody>
        </p:sp>
        <p:sp>
          <p:nvSpPr>
            <p:cNvPr id="15" name="Rectangle 8"/>
            <p:cNvSpPr>
              <a:spLocks noChangeArrowheads="1"/>
            </p:cNvSpPr>
            <p:nvPr/>
          </p:nvSpPr>
          <p:spPr bwMode="auto">
            <a:xfrm>
              <a:off x="467544" y="1124744"/>
              <a:ext cx="360040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Teaching</a:t>
              </a:r>
              <a:endParaRPr lang="en-GB" sz="3200" b="1" dirty="0">
                <a:solidFill>
                  <a:srgbClr val="800000"/>
                </a:solidFill>
                <a:latin typeface="Wide Latin" pitchFamily="18" charset="0"/>
                <a:cs typeface="+mn-cs"/>
              </a:endParaRPr>
            </a:p>
          </p:txBody>
        </p:sp>
      </p:grpSp>
      <p:grpSp>
        <p:nvGrpSpPr>
          <p:cNvPr id="32" name="Grupo 31"/>
          <p:cNvGrpSpPr/>
          <p:nvPr/>
        </p:nvGrpSpPr>
        <p:grpSpPr>
          <a:xfrm>
            <a:off x="4644008" y="1124744"/>
            <a:ext cx="4329082" cy="5400600"/>
            <a:chOff x="4788024" y="1124744"/>
            <a:chExt cx="4329082" cy="5400600"/>
          </a:xfrm>
        </p:grpSpPr>
        <p:grpSp>
          <p:nvGrpSpPr>
            <p:cNvPr id="30" name="Grupo 29"/>
            <p:cNvGrpSpPr/>
            <p:nvPr/>
          </p:nvGrpSpPr>
          <p:grpSpPr>
            <a:xfrm>
              <a:off x="4788024" y="2996952"/>
              <a:ext cx="4329082" cy="3528312"/>
              <a:chOff x="4788024" y="2996952"/>
              <a:chExt cx="4329082" cy="3528312"/>
            </a:xfrm>
          </p:grpSpPr>
          <p:pic>
            <p:nvPicPr>
              <p:cNvPr id="3074" name="Picture 2" descr="F:\BILC 2015\APRESENTAÇÃO\imagesCAA25ZPK.jpg"/>
              <p:cNvPicPr>
                <a:picLocks noChangeAspect="1" noChangeArrowheads="1"/>
              </p:cNvPicPr>
              <p:nvPr/>
            </p:nvPicPr>
            <p:blipFill>
              <a:blip r:embed="rId6" cstate="print"/>
              <a:srcRect/>
              <a:stretch>
                <a:fillRect/>
              </a:stretch>
            </p:blipFill>
            <p:spPr bwMode="auto">
              <a:xfrm>
                <a:off x="8037106" y="2996952"/>
                <a:ext cx="1080000" cy="1080000"/>
              </a:xfrm>
              <a:prstGeom prst="rect">
                <a:avLst/>
              </a:prstGeom>
              <a:noFill/>
            </p:spPr>
          </p:pic>
          <p:pic>
            <p:nvPicPr>
              <p:cNvPr id="3075" name="Picture 3" descr="F:\BILC 2015\APRESENTAÇÃO\imagesCAL5G1VK.jpg"/>
              <p:cNvPicPr>
                <a:picLocks noChangeAspect="1" noChangeArrowheads="1"/>
              </p:cNvPicPr>
              <p:nvPr/>
            </p:nvPicPr>
            <p:blipFill>
              <a:blip r:embed="rId7" cstate="print"/>
              <a:srcRect/>
              <a:stretch>
                <a:fillRect/>
              </a:stretch>
            </p:blipFill>
            <p:spPr bwMode="auto">
              <a:xfrm>
                <a:off x="7092280" y="5805264"/>
                <a:ext cx="1072500" cy="720000"/>
              </a:xfrm>
              <a:prstGeom prst="rect">
                <a:avLst/>
              </a:prstGeom>
              <a:noFill/>
            </p:spPr>
          </p:pic>
          <p:pic>
            <p:nvPicPr>
              <p:cNvPr id="3076" name="Picture 4" descr="F:\BILC 2015\APRESENTAÇÃO\imagesCAI2ZK2J.jpg"/>
              <p:cNvPicPr>
                <a:picLocks noChangeAspect="1" noChangeArrowheads="1"/>
              </p:cNvPicPr>
              <p:nvPr/>
            </p:nvPicPr>
            <p:blipFill>
              <a:blip r:embed="rId8" cstate="print"/>
              <a:srcRect/>
              <a:stretch>
                <a:fillRect/>
              </a:stretch>
            </p:blipFill>
            <p:spPr bwMode="auto">
              <a:xfrm>
                <a:off x="4788024" y="3284984"/>
                <a:ext cx="946286" cy="720000"/>
              </a:xfrm>
              <a:prstGeom prst="rect">
                <a:avLst/>
              </a:prstGeom>
              <a:noFill/>
            </p:spPr>
          </p:pic>
        </p:grpSp>
        <p:sp>
          <p:nvSpPr>
            <p:cNvPr id="16" name="Rectangle 8"/>
            <p:cNvSpPr>
              <a:spLocks noChangeArrowheads="1"/>
            </p:cNvSpPr>
            <p:nvPr/>
          </p:nvSpPr>
          <p:spPr bwMode="auto">
            <a:xfrm>
              <a:off x="5471592" y="1124744"/>
              <a:ext cx="360040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Cooking</a:t>
              </a:r>
              <a:endParaRPr lang="en-GB" sz="3200" b="1" dirty="0">
                <a:solidFill>
                  <a:srgbClr val="800000"/>
                </a:solidFill>
                <a:latin typeface="Wide Latin" pitchFamily="18" charset="0"/>
                <a:cs typeface="+mn-cs"/>
              </a:endParaRPr>
            </a:p>
          </p:txBody>
        </p:sp>
        <p:sp>
          <p:nvSpPr>
            <p:cNvPr id="27" name="Rectangle 8"/>
            <p:cNvSpPr>
              <a:spLocks noChangeArrowheads="1"/>
            </p:cNvSpPr>
            <p:nvPr/>
          </p:nvSpPr>
          <p:spPr bwMode="auto">
            <a:xfrm>
              <a:off x="4860032" y="1916832"/>
              <a:ext cx="4067944" cy="4608512"/>
            </a:xfrm>
            <a:prstGeom prst="rect">
              <a:avLst/>
            </a:prstGeom>
            <a:noFill/>
            <a:ln>
              <a:noFill/>
            </a:ln>
            <a:extLst>
              <a:ext uri="{909E8E84-426E-40DD-AFC4-6F175D3DCCD1}"/>
              <a:ext uri="{91240B29-F687-4F45-9708-019B960494DF}"/>
            </a:extLst>
          </p:spPr>
          <p:txBody>
            <a:bodyPr/>
            <a:lstStyle/>
            <a:p>
              <a:pPr lvl="1">
                <a:lnSpc>
                  <a:spcPct val="150000"/>
                </a:lnSpc>
                <a:spcBef>
                  <a:spcPct val="20000"/>
                </a:spcBef>
                <a:buClr>
                  <a:srgbClr val="800000"/>
                </a:buClr>
                <a:buSzPct val="80000"/>
                <a:defRPr/>
              </a:pPr>
              <a:r>
                <a:rPr lang="en-GB" b="1" dirty="0" smtClean="0">
                  <a:solidFill>
                    <a:schemeClr val="accent2">
                      <a:lumMod val="50000"/>
                    </a:schemeClr>
                  </a:solidFill>
                  <a:cs typeface="+mn-cs"/>
                </a:rPr>
                <a:t>The “Chef” will now combine the ingredients:</a:t>
              </a:r>
            </a:p>
            <a:p>
              <a:pPr lvl="1">
                <a:lnSpc>
                  <a:spcPct val="150000"/>
                </a:lnSpc>
                <a:spcBef>
                  <a:spcPct val="20000"/>
                </a:spcBef>
                <a:buClr>
                  <a:srgbClr val="800000"/>
                </a:buClr>
                <a:buSzPct val="80000"/>
                <a:buFont typeface="Wingdings" pitchFamily="2" charset="2"/>
                <a:buChar char="v"/>
                <a:defRPr/>
              </a:pPr>
              <a:r>
                <a:rPr lang="en-US" b="1" dirty="0" smtClean="0">
                  <a:solidFill>
                    <a:schemeClr val="accent2">
                      <a:lumMod val="50000"/>
                    </a:schemeClr>
                  </a:solidFill>
                  <a:cs typeface="+mn-cs"/>
                </a:rPr>
                <a:t>Flake the fillets and remove the bones…</a:t>
              </a:r>
              <a:endParaRPr lang="en-GB" b="1" dirty="0" smtClean="0">
                <a:solidFill>
                  <a:schemeClr val="accent2">
                    <a:lumMod val="50000"/>
                  </a:schemeClr>
                </a:solidFill>
                <a:cs typeface="+mn-cs"/>
              </a:endParaRPr>
            </a:p>
            <a:p>
              <a:pPr lvl="1">
                <a:lnSpc>
                  <a:spcPct val="150000"/>
                </a:lnSpc>
                <a:spcBef>
                  <a:spcPct val="20000"/>
                </a:spcBef>
                <a:buClr>
                  <a:srgbClr val="800000"/>
                </a:buClr>
                <a:buSzPct val="80000"/>
                <a:buFont typeface="Wingdings" pitchFamily="2" charset="2"/>
                <a:buChar char="v"/>
                <a:defRPr/>
              </a:pPr>
              <a:r>
                <a:rPr lang="en-US" b="1" dirty="0" smtClean="0">
                  <a:solidFill>
                    <a:schemeClr val="accent2">
                      <a:lumMod val="50000"/>
                    </a:schemeClr>
                  </a:solidFill>
                  <a:cs typeface="+mn-cs"/>
                </a:rPr>
                <a:t>Peel the potatoes, wash, cut in small cubes and…</a:t>
              </a:r>
            </a:p>
            <a:p>
              <a:pPr lvl="1">
                <a:lnSpc>
                  <a:spcPct val="150000"/>
                </a:lnSpc>
                <a:spcBef>
                  <a:spcPct val="20000"/>
                </a:spcBef>
                <a:buClr>
                  <a:srgbClr val="800000"/>
                </a:buClr>
                <a:buSzPct val="80000"/>
                <a:buFont typeface="Wingdings" pitchFamily="2" charset="2"/>
                <a:buChar char="v"/>
                <a:defRPr/>
              </a:pPr>
              <a:r>
                <a:rPr lang="en-US" b="1" dirty="0" smtClean="0">
                  <a:solidFill>
                    <a:schemeClr val="accent2">
                      <a:lumMod val="50000"/>
                    </a:schemeClr>
                  </a:solidFill>
                  <a:cs typeface="+mn-cs"/>
                </a:rPr>
                <a:t>Slice the onion in thin rings, mince the garlic…</a:t>
              </a:r>
              <a:endParaRPr lang="en-GB" b="1" dirty="0" smtClean="0">
                <a:solidFill>
                  <a:schemeClr val="accent2">
                    <a:lumMod val="50000"/>
                  </a:schemeClr>
                </a:solidFill>
                <a:cs typeface="+mn-cs"/>
              </a:endParaRP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Etc.</a:t>
              </a:r>
            </a:p>
            <a:p>
              <a:pPr lvl="1">
                <a:lnSpc>
                  <a:spcPct val="150000"/>
                </a:lnSpc>
                <a:spcBef>
                  <a:spcPct val="20000"/>
                </a:spcBef>
                <a:buClr>
                  <a:srgbClr val="800000"/>
                </a:buClr>
                <a:buSzPct val="80000"/>
                <a:buFont typeface="Wingdings" pitchFamily="2" charset="2"/>
                <a:buChar char="v"/>
                <a:defRPr/>
              </a:pPr>
              <a:endParaRPr lang="en-GB" b="1" dirty="0" smtClean="0">
                <a:solidFill>
                  <a:schemeClr val="accent2">
                    <a:lumMod val="50000"/>
                  </a:schemeClr>
                </a:solidFill>
                <a:cs typeface="+mn-cs"/>
              </a:endParaRPr>
            </a:p>
            <a:p>
              <a:pPr lvl="1">
                <a:lnSpc>
                  <a:spcPct val="150000"/>
                </a:lnSpc>
                <a:spcBef>
                  <a:spcPct val="20000"/>
                </a:spcBef>
                <a:buClr>
                  <a:srgbClr val="800000"/>
                </a:buClr>
                <a:buSzPct val="80000"/>
                <a:buFont typeface="Wingdings" pitchFamily="2" charset="2"/>
                <a:buChar char="v"/>
                <a:defRPr/>
              </a:pPr>
              <a:endParaRPr lang="en-GB" b="1" dirty="0">
                <a:solidFill>
                  <a:schemeClr val="accent2">
                    <a:lumMod val="50000"/>
                  </a:schemeClr>
                </a:solidFill>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230438"/>
            <a:ext cx="9144000" cy="11318876"/>
            <a:chOff x="0" y="9348"/>
            <a:chExt cx="5760" cy="820"/>
          </a:xfrm>
        </p:grpSpPr>
        <p:sp>
          <p:nvSpPr>
            <p:cNvPr id="19460"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3" name="Group 4"/>
            <p:cNvGrpSpPr>
              <a:grpSpLocks/>
            </p:cNvGrpSpPr>
            <p:nvPr/>
          </p:nvGrpSpPr>
          <p:grpSpPr bwMode="auto">
            <a:xfrm>
              <a:off x="0" y="9348"/>
              <a:ext cx="116" cy="820"/>
              <a:chOff x="-58" y="9319"/>
              <a:chExt cx="116" cy="820"/>
            </a:xfrm>
          </p:grpSpPr>
          <p:sp>
            <p:nvSpPr>
              <p:cNvPr id="19462"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19463"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19464"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5124" name="Text Box 9"/>
          <p:cNvSpPr txBox="1">
            <a:spLocks noChangeArrowheads="1"/>
          </p:cNvSpPr>
          <p:nvPr/>
        </p:nvSpPr>
        <p:spPr bwMode="auto">
          <a:xfrm>
            <a:off x="1042169" y="2780928"/>
            <a:ext cx="7634287" cy="1938992"/>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spcBef>
                <a:spcPct val="50000"/>
              </a:spcBef>
              <a:defRPr/>
            </a:pPr>
            <a:r>
              <a:rPr lang="pt-PT" sz="6000" b="1" dirty="0" smtClean="0">
                <a:solidFill>
                  <a:schemeClr val="accent2">
                    <a:lumMod val="50000"/>
                  </a:schemeClr>
                </a:solidFill>
                <a:effectLst>
                  <a:outerShdw blurRad="38100" dist="38100" dir="2700000" algn="tl">
                    <a:srgbClr val="000000">
                      <a:alpha val="43137"/>
                    </a:srgbClr>
                  </a:outerShdw>
                </a:effectLst>
                <a:cs typeface="+mn-cs"/>
              </a:rPr>
              <a:t>CLASSROOM INSTRUCTION</a:t>
            </a:r>
            <a:endParaRPr lang="pt-PT" sz="6000" b="1" dirty="0">
              <a:solidFill>
                <a:schemeClr val="accent2">
                  <a:lumMod val="50000"/>
                </a:schemeClr>
              </a:solidFill>
              <a:effectLst>
                <a:outerShdw blurRad="38100" dist="38100" dir="2700000" algn="tl">
                  <a:srgbClr val="000000">
                    <a:alpha val="43137"/>
                  </a:srgbClr>
                </a:outerShdw>
              </a:effectLst>
              <a:cs typeface="+mn-cs"/>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lura.weddle\AppData\Local\Microsoft\Windows\Temporary Internet Files\Content.IE5\APS0QV88\survey[1].jpg"/>
          <p:cNvPicPr>
            <a:picLocks noChangeAspect="1" noChangeArrowheads="1"/>
          </p:cNvPicPr>
          <p:nvPr/>
        </p:nvPicPr>
        <p:blipFill>
          <a:blip r:embed="rId3" cstate="print"/>
          <a:srcRect/>
          <a:stretch>
            <a:fillRect/>
          </a:stretch>
        </p:blipFill>
        <p:spPr bwMode="auto">
          <a:xfrm rot="20132374">
            <a:off x="3605983" y="1995555"/>
            <a:ext cx="1571370" cy="2286000"/>
          </a:xfrm>
          <a:prstGeom prst="rect">
            <a:avLst/>
          </a:prstGeom>
          <a:noFill/>
          <a:ln w="9525">
            <a:solidFill>
              <a:schemeClr val="tx1"/>
            </a:solidFill>
            <a:miter lim="800000"/>
            <a:headEnd/>
            <a:tailEnd/>
          </a:ln>
        </p:spPr>
      </p:pic>
      <p:grpSp>
        <p:nvGrpSpPr>
          <p:cNvPr id="3" name="Group 2"/>
          <p:cNvGrpSpPr>
            <a:grpSpLocks/>
          </p:cNvGrpSpPr>
          <p:nvPr/>
        </p:nvGrpSpPr>
        <p:grpSpPr bwMode="auto">
          <a:xfrm>
            <a:off x="0" y="-2230438"/>
            <a:ext cx="9144000" cy="11318876"/>
            <a:chOff x="0" y="9348"/>
            <a:chExt cx="5760" cy="820"/>
          </a:xfrm>
        </p:grpSpPr>
        <p:sp>
          <p:nvSpPr>
            <p:cNvPr id="27653"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4" name="Group 4"/>
            <p:cNvGrpSpPr>
              <a:grpSpLocks/>
            </p:cNvGrpSpPr>
            <p:nvPr/>
          </p:nvGrpSpPr>
          <p:grpSpPr bwMode="auto">
            <a:xfrm>
              <a:off x="0" y="9348"/>
              <a:ext cx="116" cy="820"/>
              <a:chOff x="-58" y="9319"/>
              <a:chExt cx="116" cy="820"/>
            </a:xfrm>
          </p:grpSpPr>
          <p:sp>
            <p:nvSpPr>
              <p:cNvPr id="27655"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7656"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7657"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11" name="Rectangle 8"/>
          <p:cNvSpPr>
            <a:spLocks noChangeArrowheads="1"/>
          </p:cNvSpPr>
          <p:nvPr/>
        </p:nvSpPr>
        <p:spPr bwMode="auto">
          <a:xfrm>
            <a:off x="3131840" y="-675456"/>
            <a:ext cx="3204592" cy="2520280"/>
          </a:xfrm>
          <a:prstGeom prst="rect">
            <a:avLst/>
          </a:prstGeom>
          <a:noFill/>
          <a:ln>
            <a:noFill/>
          </a:ln>
          <a:extLst>
            <a:ext uri="{909E8E84-426E-40DD-AFC4-6F175D3DCCD1}"/>
            <a:ext uri="{91240B29-F687-4F45-9708-019B960494DF}"/>
          </a:extLst>
        </p:spPr>
        <p:txBody>
          <a:bodyPr/>
          <a:lstStyle/>
          <a:p>
            <a:pPr lvl="1" algn="ctr">
              <a:lnSpc>
                <a:spcPct val="250000"/>
              </a:lnSpc>
              <a:spcBef>
                <a:spcPct val="20000"/>
              </a:spcBef>
              <a:buClr>
                <a:schemeClr val="hlink"/>
              </a:buClr>
              <a:buSzPct val="70000"/>
              <a:defRPr/>
            </a:pPr>
            <a:r>
              <a:rPr lang="en-US" sz="8000" b="1" dirty="0" smtClean="0">
                <a:solidFill>
                  <a:srgbClr val="800000"/>
                </a:solidFill>
              </a:rPr>
              <a:t>5</a:t>
            </a:r>
            <a:r>
              <a:rPr lang="en-US" sz="8000" b="1" baseline="30000" dirty="0" smtClean="0">
                <a:solidFill>
                  <a:srgbClr val="800000"/>
                </a:solidFill>
              </a:rPr>
              <a:t>th</a:t>
            </a:r>
          </a:p>
          <a:p>
            <a:pPr lvl="1" algn="ctr">
              <a:lnSpc>
                <a:spcPct val="250000"/>
              </a:lnSpc>
              <a:spcBef>
                <a:spcPct val="20000"/>
              </a:spcBef>
              <a:buClr>
                <a:schemeClr val="hlink"/>
              </a:buClr>
              <a:buSzPct val="70000"/>
              <a:defRPr/>
            </a:pPr>
            <a:r>
              <a:rPr lang="en-US" sz="8000" b="1" dirty="0" smtClean="0">
                <a:solidFill>
                  <a:srgbClr val="800000"/>
                </a:solidFill>
              </a:rPr>
              <a:t> </a:t>
            </a:r>
            <a:endParaRPr lang="en-US" sz="8000" b="1" dirty="0" smtClean="0">
              <a:solidFill>
                <a:schemeClr val="accent2">
                  <a:lumMod val="50000"/>
                </a:schemeClr>
              </a:solidFill>
              <a:cs typeface="+mn-cs"/>
            </a:endParaRPr>
          </a:p>
        </p:txBody>
      </p:sp>
      <p:grpSp>
        <p:nvGrpSpPr>
          <p:cNvPr id="24" name="Grupo 23"/>
          <p:cNvGrpSpPr/>
          <p:nvPr/>
        </p:nvGrpSpPr>
        <p:grpSpPr>
          <a:xfrm>
            <a:off x="395536" y="1124744"/>
            <a:ext cx="4067944" cy="5472608"/>
            <a:chOff x="395536" y="1124744"/>
            <a:chExt cx="4067944" cy="5472608"/>
          </a:xfrm>
        </p:grpSpPr>
        <p:sp>
          <p:nvSpPr>
            <p:cNvPr id="2" name="Rectangle 8"/>
            <p:cNvSpPr>
              <a:spLocks noChangeArrowheads="1"/>
            </p:cNvSpPr>
            <p:nvPr/>
          </p:nvSpPr>
          <p:spPr bwMode="auto">
            <a:xfrm>
              <a:off x="395536" y="1988840"/>
              <a:ext cx="4067944" cy="4608512"/>
            </a:xfrm>
            <a:prstGeom prst="rect">
              <a:avLst/>
            </a:prstGeom>
            <a:noFill/>
            <a:ln>
              <a:noFill/>
            </a:ln>
            <a:extLst>
              <a:ext uri="{909E8E84-426E-40DD-AFC4-6F175D3DCCD1}"/>
              <a:ext uri="{91240B29-F687-4F45-9708-019B960494DF}"/>
            </a:extLst>
          </p:spPr>
          <p:txBody>
            <a:bodyPr/>
            <a:lstStyle/>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Validation Course</a:t>
              </a:r>
            </a:p>
            <a:p>
              <a:pPr lvl="1">
                <a:lnSpc>
                  <a:spcPct val="150000"/>
                </a:lnSpc>
                <a:spcBef>
                  <a:spcPct val="20000"/>
                </a:spcBef>
                <a:buClr>
                  <a:srgbClr val="800000"/>
                </a:buClr>
                <a:buSzPct val="80000"/>
                <a:buFont typeface="Wingdings" pitchFamily="2" charset="2"/>
                <a:buChar char="v"/>
                <a:defRPr/>
              </a:pPr>
              <a:endParaRPr lang="en-GB" b="1" dirty="0" smtClean="0">
                <a:solidFill>
                  <a:schemeClr val="accent2">
                    <a:lumMod val="50000"/>
                  </a:schemeClr>
                </a:solidFill>
                <a:cs typeface="+mn-cs"/>
              </a:endParaRP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Make the necessary adjustments considering:</a:t>
              </a:r>
            </a:p>
            <a:p>
              <a:pPr lvl="2">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 feedback from students and teachers</a:t>
              </a:r>
            </a:p>
            <a:p>
              <a:pPr lvl="2">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 success of the students when tested</a:t>
              </a:r>
              <a:endParaRPr lang="en-GB" b="1" dirty="0">
                <a:solidFill>
                  <a:schemeClr val="accent2">
                    <a:lumMod val="50000"/>
                  </a:schemeClr>
                </a:solidFill>
                <a:cs typeface="+mn-cs"/>
              </a:endParaRPr>
            </a:p>
          </p:txBody>
        </p:sp>
        <p:sp>
          <p:nvSpPr>
            <p:cNvPr id="15" name="Rectangle 8"/>
            <p:cNvSpPr>
              <a:spLocks noChangeArrowheads="1"/>
            </p:cNvSpPr>
            <p:nvPr/>
          </p:nvSpPr>
          <p:spPr bwMode="auto">
            <a:xfrm>
              <a:off x="467544" y="1124744"/>
              <a:ext cx="360040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Teaching</a:t>
              </a:r>
              <a:endParaRPr lang="en-GB" sz="3200" b="1" dirty="0">
                <a:solidFill>
                  <a:srgbClr val="800000"/>
                </a:solidFill>
                <a:latin typeface="Wide Latin" pitchFamily="18" charset="0"/>
                <a:cs typeface="+mn-cs"/>
              </a:endParaRPr>
            </a:p>
          </p:txBody>
        </p:sp>
      </p:grpSp>
      <p:grpSp>
        <p:nvGrpSpPr>
          <p:cNvPr id="25" name="Grupo 24"/>
          <p:cNvGrpSpPr/>
          <p:nvPr/>
        </p:nvGrpSpPr>
        <p:grpSpPr>
          <a:xfrm>
            <a:off x="4427984" y="1124744"/>
            <a:ext cx="4716016" cy="5589240"/>
            <a:chOff x="4427984" y="1124744"/>
            <a:chExt cx="4716016" cy="5589240"/>
          </a:xfrm>
        </p:grpSpPr>
        <p:sp>
          <p:nvSpPr>
            <p:cNvPr id="16" name="Rectangle 8"/>
            <p:cNvSpPr>
              <a:spLocks noChangeArrowheads="1"/>
            </p:cNvSpPr>
            <p:nvPr/>
          </p:nvSpPr>
          <p:spPr bwMode="auto">
            <a:xfrm>
              <a:off x="5327576" y="1124744"/>
              <a:ext cx="360040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Cooking</a:t>
              </a:r>
              <a:endParaRPr lang="en-GB" sz="3200" b="1" dirty="0">
                <a:solidFill>
                  <a:srgbClr val="800000"/>
                </a:solidFill>
                <a:latin typeface="Wide Latin" pitchFamily="18" charset="0"/>
                <a:cs typeface="+mn-cs"/>
              </a:endParaRPr>
            </a:p>
          </p:txBody>
        </p:sp>
        <p:sp>
          <p:nvSpPr>
            <p:cNvPr id="27" name="Rectangle 8"/>
            <p:cNvSpPr>
              <a:spLocks noChangeArrowheads="1"/>
            </p:cNvSpPr>
            <p:nvPr/>
          </p:nvSpPr>
          <p:spPr bwMode="auto">
            <a:xfrm>
              <a:off x="4427984" y="1772816"/>
              <a:ext cx="4716016" cy="4941168"/>
            </a:xfrm>
            <a:prstGeom prst="rect">
              <a:avLst/>
            </a:prstGeom>
            <a:noFill/>
            <a:ln>
              <a:noFill/>
            </a:ln>
            <a:extLst>
              <a:ext uri="{909E8E84-426E-40DD-AFC4-6F175D3DCCD1}"/>
              <a:ext uri="{91240B29-F687-4F45-9708-019B960494DF}"/>
            </a:extLst>
          </p:spPr>
          <p:txBody>
            <a:bodyPr/>
            <a:lstStyle/>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cs typeface="+mn-cs"/>
                </a:rPr>
                <a:t>Test the dish, inviting friends and family to taste it</a:t>
              </a:r>
            </a:p>
            <a:p>
              <a:pPr lvl="1">
                <a:lnSpc>
                  <a:spcPct val="150000"/>
                </a:lnSpc>
                <a:spcBef>
                  <a:spcPct val="20000"/>
                </a:spcBef>
                <a:buClr>
                  <a:srgbClr val="800000"/>
                </a:buClr>
                <a:buSzPct val="80000"/>
                <a:defRPr/>
              </a:pPr>
              <a:endParaRPr lang="en-GB" b="1" dirty="0" smtClean="0">
                <a:solidFill>
                  <a:schemeClr val="accent2">
                    <a:lumMod val="50000"/>
                  </a:schemeClr>
                </a:solidFill>
                <a:cs typeface="+mn-cs"/>
              </a:endParaRPr>
            </a:p>
            <a:p>
              <a:pPr lvl="1">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rPr>
                <a:t>Make the necessary adjustments considering:</a:t>
              </a:r>
            </a:p>
            <a:p>
              <a:pPr lvl="2">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rPr>
                <a:t> feedback from “guinea pigs”</a:t>
              </a:r>
            </a:p>
            <a:p>
              <a:pPr lvl="2">
                <a:lnSpc>
                  <a:spcPct val="150000"/>
                </a:lnSpc>
                <a:spcBef>
                  <a:spcPct val="20000"/>
                </a:spcBef>
                <a:buClr>
                  <a:srgbClr val="800000"/>
                </a:buClr>
                <a:buSzPct val="80000"/>
                <a:buFont typeface="Wingdings" pitchFamily="2" charset="2"/>
                <a:buChar char="v"/>
                <a:defRPr/>
              </a:pPr>
              <a:r>
                <a:rPr lang="en-GB" b="1" dirty="0" smtClean="0">
                  <a:solidFill>
                    <a:schemeClr val="accent2">
                      <a:lumMod val="50000"/>
                    </a:schemeClr>
                  </a:solidFill>
                </a:rPr>
                <a:t> success of the dish (other  people already know you are a great cook)</a:t>
              </a:r>
              <a:endParaRPr lang="en-GB" b="1" dirty="0">
                <a:solidFill>
                  <a:schemeClr val="accent2">
                    <a:lumMod val="50000"/>
                  </a:schemeClr>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2230438"/>
            <a:ext cx="9144000" cy="11318876"/>
            <a:chOff x="0" y="9348"/>
            <a:chExt cx="5760" cy="820"/>
          </a:xfrm>
        </p:grpSpPr>
        <p:sp>
          <p:nvSpPr>
            <p:cNvPr id="21509"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4" name="Group 4"/>
            <p:cNvGrpSpPr>
              <a:grpSpLocks/>
            </p:cNvGrpSpPr>
            <p:nvPr/>
          </p:nvGrpSpPr>
          <p:grpSpPr bwMode="auto">
            <a:xfrm>
              <a:off x="0" y="9348"/>
              <a:ext cx="116" cy="820"/>
              <a:chOff x="-58" y="9319"/>
              <a:chExt cx="116" cy="820"/>
            </a:xfrm>
          </p:grpSpPr>
          <p:sp>
            <p:nvSpPr>
              <p:cNvPr id="21511"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1512"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1513"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2" name="Rectangle 8"/>
          <p:cNvSpPr>
            <a:spLocks noChangeArrowheads="1"/>
          </p:cNvSpPr>
          <p:nvPr/>
        </p:nvSpPr>
        <p:spPr bwMode="auto">
          <a:xfrm>
            <a:off x="971600" y="1268760"/>
            <a:ext cx="7561263" cy="4392488"/>
          </a:xfrm>
          <a:prstGeom prst="rect">
            <a:avLst/>
          </a:prstGeom>
          <a:noFill/>
          <a:ln>
            <a:noFill/>
          </a:ln>
          <a:extLst>
            <a:ext uri="{909E8E84-426E-40DD-AFC4-6F175D3DCCD1}"/>
            <a:ext uri="{91240B29-F687-4F45-9708-019B960494DF}"/>
          </a:extLst>
        </p:spPr>
        <p:txBody>
          <a:bodyPr/>
          <a:lstStyle/>
          <a:p>
            <a:pPr algn="ctr">
              <a:lnSpc>
                <a:spcPct val="250000"/>
              </a:lnSpc>
              <a:defRPr/>
            </a:pPr>
            <a:r>
              <a:rPr lang="en-US" sz="6000" b="1" dirty="0" smtClean="0">
                <a:solidFill>
                  <a:schemeClr val="accent2">
                    <a:lumMod val="50000"/>
                  </a:schemeClr>
                </a:solidFill>
                <a:cs typeface="+mn-cs"/>
              </a:rPr>
              <a:t>So… if we follow all the steps…</a:t>
            </a:r>
            <a:endParaRPr lang="en-GB" b="1" dirty="0">
              <a:cs typeface="+mn-cs"/>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2230438"/>
            <a:ext cx="9144000" cy="11318876"/>
            <a:chOff x="0" y="9348"/>
            <a:chExt cx="5760" cy="820"/>
          </a:xfrm>
        </p:grpSpPr>
        <p:sp>
          <p:nvSpPr>
            <p:cNvPr id="21509"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4" name="Group 4"/>
            <p:cNvGrpSpPr>
              <a:grpSpLocks/>
            </p:cNvGrpSpPr>
            <p:nvPr/>
          </p:nvGrpSpPr>
          <p:grpSpPr bwMode="auto">
            <a:xfrm>
              <a:off x="0" y="9348"/>
              <a:ext cx="116" cy="820"/>
              <a:chOff x="-58" y="9319"/>
              <a:chExt cx="116" cy="820"/>
            </a:xfrm>
          </p:grpSpPr>
          <p:sp>
            <p:nvSpPr>
              <p:cNvPr id="21511"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1512"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1513"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2" name="Rectangle 8"/>
          <p:cNvSpPr>
            <a:spLocks noChangeArrowheads="1"/>
          </p:cNvSpPr>
          <p:nvPr/>
        </p:nvSpPr>
        <p:spPr bwMode="auto">
          <a:xfrm>
            <a:off x="683568" y="1268760"/>
            <a:ext cx="8172400" cy="4392488"/>
          </a:xfrm>
          <a:prstGeom prst="rect">
            <a:avLst/>
          </a:prstGeom>
          <a:noFill/>
          <a:ln>
            <a:noFill/>
          </a:ln>
          <a:extLst>
            <a:ext uri="{909E8E84-426E-40DD-AFC4-6F175D3DCCD1}"/>
            <a:ext uri="{91240B29-F687-4F45-9708-019B960494DF}"/>
          </a:extLst>
        </p:spPr>
        <p:txBody>
          <a:bodyPr/>
          <a:lstStyle/>
          <a:p>
            <a:pPr algn="ctr">
              <a:lnSpc>
                <a:spcPct val="250000"/>
              </a:lnSpc>
              <a:defRPr/>
            </a:pPr>
            <a:r>
              <a:rPr lang="en-US" sz="6000" b="1" dirty="0" smtClean="0">
                <a:solidFill>
                  <a:schemeClr val="accent2">
                    <a:lumMod val="50000"/>
                  </a:schemeClr>
                </a:solidFill>
                <a:cs typeface="+mn-cs"/>
              </a:rPr>
              <a:t>This is what we should accomplish…</a:t>
            </a:r>
            <a:endParaRPr lang="en-GB" b="1" dirty="0">
              <a:cs typeface="+mn-cs"/>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230438"/>
            <a:ext cx="9144000" cy="11318876"/>
            <a:chOff x="0" y="9348"/>
            <a:chExt cx="5760" cy="820"/>
          </a:xfrm>
        </p:grpSpPr>
        <p:sp>
          <p:nvSpPr>
            <p:cNvPr id="23557"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3" name="Group 4"/>
            <p:cNvGrpSpPr>
              <a:grpSpLocks/>
            </p:cNvGrpSpPr>
            <p:nvPr/>
          </p:nvGrpSpPr>
          <p:grpSpPr bwMode="auto">
            <a:xfrm>
              <a:off x="0" y="9348"/>
              <a:ext cx="116" cy="820"/>
              <a:chOff x="-58" y="9319"/>
              <a:chExt cx="116" cy="820"/>
            </a:xfrm>
          </p:grpSpPr>
          <p:sp>
            <p:nvSpPr>
              <p:cNvPr id="23559"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3560"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3561"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grpSp>
        <p:nvGrpSpPr>
          <p:cNvPr id="26" name="Grupo 25"/>
          <p:cNvGrpSpPr/>
          <p:nvPr/>
        </p:nvGrpSpPr>
        <p:grpSpPr>
          <a:xfrm>
            <a:off x="611560" y="908720"/>
            <a:ext cx="3670680" cy="5495369"/>
            <a:chOff x="611560" y="908720"/>
            <a:chExt cx="3670680" cy="5495369"/>
          </a:xfrm>
        </p:grpSpPr>
        <p:sp>
          <p:nvSpPr>
            <p:cNvPr id="16" name="Rectangle 8"/>
            <p:cNvSpPr>
              <a:spLocks noChangeArrowheads="1"/>
            </p:cNvSpPr>
            <p:nvPr/>
          </p:nvSpPr>
          <p:spPr bwMode="auto">
            <a:xfrm>
              <a:off x="611560" y="908720"/>
              <a:ext cx="360040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Teaching</a:t>
              </a:r>
              <a:endParaRPr lang="en-GB" sz="3200" b="1" dirty="0">
                <a:solidFill>
                  <a:srgbClr val="800000"/>
                </a:solidFill>
                <a:latin typeface="Wide Latin" pitchFamily="18" charset="0"/>
                <a:cs typeface="+mn-cs"/>
              </a:endParaRPr>
            </a:p>
          </p:txBody>
        </p:sp>
        <p:grpSp>
          <p:nvGrpSpPr>
            <p:cNvPr id="24" name="Grupo 23"/>
            <p:cNvGrpSpPr/>
            <p:nvPr/>
          </p:nvGrpSpPr>
          <p:grpSpPr>
            <a:xfrm>
              <a:off x="635522" y="1907520"/>
              <a:ext cx="3646718" cy="4496569"/>
              <a:chOff x="635522" y="1907520"/>
              <a:chExt cx="3646718" cy="4496569"/>
            </a:xfrm>
          </p:grpSpPr>
          <p:pic>
            <p:nvPicPr>
              <p:cNvPr id="14" name="Imagem 13" descr="http://www.emgfa.pt/images/Full_q4698kdx2btf.JPG"/>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rot="21089212">
                <a:off x="635522" y="1907520"/>
                <a:ext cx="1927059" cy="1440000"/>
              </a:xfrm>
              <a:prstGeom prst="rect">
                <a:avLst/>
              </a:prstGeom>
              <a:noFill/>
              <a:ln>
                <a:noFill/>
              </a:ln>
            </p:spPr>
          </p:pic>
          <p:pic>
            <p:nvPicPr>
              <p:cNvPr id="19" name="Imagem 18" descr="F:\easeus\1 NTFS\LostFiles1\TRABALHO GERAL\BILC\BILC 2014\HUNGRIA\Fotos Editadas\2013-05-16 10.46.22.jpg"/>
              <p:cNvPicPr>
                <a:picLocks noChangeAspect="1"/>
              </p:cNvPicPr>
              <p:nvPr/>
            </p:nvPicPr>
            <p:blipFill>
              <a:blip r:embed="rId4" cstate="print"/>
              <a:srcRect/>
              <a:stretch>
                <a:fillRect/>
              </a:stretch>
            </p:blipFill>
            <p:spPr bwMode="auto">
              <a:xfrm rot="1137610">
                <a:off x="1697971" y="3223935"/>
                <a:ext cx="2584269" cy="1800000"/>
              </a:xfrm>
              <a:prstGeom prst="rect">
                <a:avLst/>
              </a:prstGeom>
              <a:noFill/>
              <a:ln w="9525">
                <a:noFill/>
                <a:miter lim="800000"/>
                <a:headEnd/>
                <a:tailEnd/>
              </a:ln>
            </p:spPr>
          </p:pic>
          <p:pic>
            <p:nvPicPr>
              <p:cNvPr id="20" name="Imagem 19" descr="http://www.emgfa.pt/images/Full_py2f1w4hsz0m.jpg"/>
              <p:cNvPicPr>
                <a:picLocks noChangeAspect="1"/>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19600751">
                <a:off x="864146" y="4244089"/>
                <a:ext cx="1516650" cy="2160000"/>
              </a:xfrm>
              <a:prstGeom prst="rect">
                <a:avLst/>
              </a:prstGeom>
              <a:noFill/>
              <a:ln>
                <a:noFill/>
              </a:ln>
            </p:spPr>
          </p:pic>
        </p:grpSp>
      </p:grpSp>
      <p:grpSp>
        <p:nvGrpSpPr>
          <p:cNvPr id="27" name="Grupo 26"/>
          <p:cNvGrpSpPr/>
          <p:nvPr/>
        </p:nvGrpSpPr>
        <p:grpSpPr>
          <a:xfrm>
            <a:off x="5206737" y="908720"/>
            <a:ext cx="3535833" cy="5207395"/>
            <a:chOff x="5206737" y="908720"/>
            <a:chExt cx="3535833" cy="5207395"/>
          </a:xfrm>
        </p:grpSpPr>
        <p:sp>
          <p:nvSpPr>
            <p:cNvPr id="12" name="Rectangle 8"/>
            <p:cNvSpPr>
              <a:spLocks noChangeArrowheads="1"/>
            </p:cNvSpPr>
            <p:nvPr/>
          </p:nvSpPr>
          <p:spPr bwMode="auto">
            <a:xfrm>
              <a:off x="5652120" y="908720"/>
              <a:ext cx="3090450" cy="969094"/>
            </a:xfrm>
            <a:prstGeom prst="rect">
              <a:avLst/>
            </a:prstGeom>
            <a:noFill/>
            <a:ln>
              <a:noFill/>
            </a:ln>
            <a:extLst>
              <a:ext uri="{909E8E84-426E-40DD-AFC4-6F175D3DCCD1}"/>
              <a:ext uri="{91240B29-F687-4F45-9708-019B960494DF}"/>
            </a:extLst>
          </p:spPr>
          <p:txBody>
            <a:bodyPr/>
            <a:lstStyle/>
            <a:p>
              <a:pPr algn="ctr">
                <a:lnSpc>
                  <a:spcPct val="150000"/>
                </a:lnSpc>
                <a:defRPr/>
              </a:pPr>
              <a:r>
                <a:rPr lang="en-US" sz="3200" b="1" dirty="0" smtClean="0">
                  <a:solidFill>
                    <a:srgbClr val="800000"/>
                  </a:solidFill>
                  <a:latin typeface="Wide Latin" pitchFamily="18" charset="0"/>
                  <a:cs typeface="+mn-cs"/>
                </a:rPr>
                <a:t>Cooking</a:t>
              </a:r>
              <a:endParaRPr lang="en-US" sz="3200" b="1" dirty="0">
                <a:solidFill>
                  <a:srgbClr val="800000"/>
                </a:solidFill>
                <a:latin typeface="Wide Latin" pitchFamily="18" charset="0"/>
                <a:cs typeface="+mn-cs"/>
              </a:endParaRPr>
            </a:p>
            <a:p>
              <a:pPr lvl="2" algn="ctr">
                <a:lnSpc>
                  <a:spcPct val="160000"/>
                </a:lnSpc>
                <a:spcBef>
                  <a:spcPct val="20000"/>
                </a:spcBef>
                <a:buClr>
                  <a:schemeClr val="hlink"/>
                </a:buClr>
                <a:buSzPct val="70000"/>
                <a:defRPr/>
              </a:pPr>
              <a:endParaRPr lang="en-GB" b="1" dirty="0">
                <a:cs typeface="+mn-cs"/>
              </a:endParaRPr>
            </a:p>
          </p:txBody>
        </p:sp>
        <p:grpSp>
          <p:nvGrpSpPr>
            <p:cNvPr id="25" name="Grupo 24"/>
            <p:cNvGrpSpPr/>
            <p:nvPr/>
          </p:nvGrpSpPr>
          <p:grpSpPr>
            <a:xfrm>
              <a:off x="5206737" y="1916832"/>
              <a:ext cx="3440225" cy="4199283"/>
              <a:chOff x="5206737" y="1916832"/>
              <a:chExt cx="3440225" cy="4199283"/>
            </a:xfrm>
          </p:grpSpPr>
          <p:pic>
            <p:nvPicPr>
              <p:cNvPr id="1026" name="Picture 2" descr="F:\BILC 2015\APRESENTAÇÃO\img_3076-e1424815307101[1].jpg"/>
              <p:cNvPicPr>
                <a:picLocks noChangeAspect="1" noChangeArrowheads="1"/>
              </p:cNvPicPr>
              <p:nvPr/>
            </p:nvPicPr>
            <p:blipFill>
              <a:blip r:embed="rId6" cstate="print"/>
              <a:srcRect/>
              <a:stretch>
                <a:fillRect/>
              </a:stretch>
            </p:blipFill>
            <p:spPr bwMode="auto">
              <a:xfrm rot="824594">
                <a:off x="5292081" y="1916832"/>
                <a:ext cx="2571429" cy="1800000"/>
              </a:xfrm>
              <a:prstGeom prst="rect">
                <a:avLst/>
              </a:prstGeom>
              <a:noFill/>
            </p:spPr>
          </p:pic>
          <p:pic>
            <p:nvPicPr>
              <p:cNvPr id="21" name="Imagem 20" descr="http://www.deliciouswordflux.com/wp-content/uploads/2011/03/img_3096-e1424815367594.jpg">
                <a:hlinkClick r:id="rId7"/>
              </p:cNvPr>
              <p:cNvPicPr>
                <a:picLocks noChangeAspect="1"/>
              </p:cNvPicPr>
              <p:nvPr/>
            </p:nvPicPr>
            <p:blipFill>
              <a:blip r:embed="rId8" cstate="print"/>
              <a:srcRect t="51814"/>
              <a:stretch>
                <a:fillRect/>
              </a:stretch>
            </p:blipFill>
            <p:spPr bwMode="auto">
              <a:xfrm rot="20418235">
                <a:off x="5206737" y="4316115"/>
                <a:ext cx="3440225" cy="1800000"/>
              </a:xfrm>
              <a:prstGeom prst="rect">
                <a:avLst/>
              </a:prstGeom>
              <a:noFill/>
              <a:ln w="9525">
                <a:noFill/>
                <a:miter lim="800000"/>
                <a:headEnd/>
                <a:tailEnd/>
              </a:ln>
            </p:spPr>
          </p:pic>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style.rotation</p:attrName>
                                        </p:attrNameLst>
                                      </p:cBhvr>
                                      <p:tavLst>
                                        <p:tav tm="0">
                                          <p:val>
                                            <p:fltVal val="720"/>
                                          </p:val>
                                        </p:tav>
                                        <p:tav tm="100000">
                                          <p:val>
                                            <p:fltVal val="0"/>
                                          </p:val>
                                        </p:tav>
                                      </p:tavLst>
                                    </p:anim>
                                    <p:anim calcmode="lin" valueType="num">
                                      <p:cBhvr>
                                        <p:cTn id="9" dur="2000" fill="hold"/>
                                        <p:tgtEl>
                                          <p:spTgt spid="26"/>
                                        </p:tgtEl>
                                        <p:attrNameLst>
                                          <p:attrName>ppt_h</p:attrName>
                                        </p:attrNameLst>
                                      </p:cBhvr>
                                      <p:tavLst>
                                        <p:tav tm="0">
                                          <p:val>
                                            <p:fltVal val="0"/>
                                          </p:val>
                                        </p:tav>
                                        <p:tav tm="100000">
                                          <p:val>
                                            <p:strVal val="#ppt_h"/>
                                          </p:val>
                                        </p:tav>
                                      </p:tavLst>
                                    </p:anim>
                                    <p:anim calcmode="lin" valueType="num">
                                      <p:cBhvr>
                                        <p:cTn id="10"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000"/>
                                        <p:tgtEl>
                                          <p:spTgt spid="27"/>
                                        </p:tgtEl>
                                      </p:cBhvr>
                                    </p:animEffect>
                                    <p:anim calcmode="lin" valueType="num">
                                      <p:cBhvr>
                                        <p:cTn id="16" dur="2000" fill="hold"/>
                                        <p:tgtEl>
                                          <p:spTgt spid="27"/>
                                        </p:tgtEl>
                                        <p:attrNameLst>
                                          <p:attrName>style.rotation</p:attrName>
                                        </p:attrNameLst>
                                      </p:cBhvr>
                                      <p:tavLst>
                                        <p:tav tm="0">
                                          <p:val>
                                            <p:fltVal val="720"/>
                                          </p:val>
                                        </p:tav>
                                        <p:tav tm="100000">
                                          <p:val>
                                            <p:fltVal val="0"/>
                                          </p:val>
                                        </p:tav>
                                      </p:tavLst>
                                    </p:anim>
                                    <p:anim calcmode="lin" valueType="num">
                                      <p:cBhvr>
                                        <p:cTn id="17" dur="2000" fill="hold"/>
                                        <p:tgtEl>
                                          <p:spTgt spid="27"/>
                                        </p:tgtEl>
                                        <p:attrNameLst>
                                          <p:attrName>ppt_h</p:attrName>
                                        </p:attrNameLst>
                                      </p:cBhvr>
                                      <p:tavLst>
                                        <p:tav tm="0">
                                          <p:val>
                                            <p:fltVal val="0"/>
                                          </p:val>
                                        </p:tav>
                                        <p:tav tm="100000">
                                          <p:val>
                                            <p:strVal val="#ppt_h"/>
                                          </p:val>
                                        </p:tav>
                                      </p:tavLst>
                                    </p:anim>
                                    <p:anim calcmode="lin" valueType="num">
                                      <p:cBhvr>
                                        <p:cTn id="18" dur="2000" fill="hold"/>
                                        <p:tgtEl>
                                          <p:spTgt spid="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230438"/>
            <a:ext cx="9144000" cy="11318876"/>
            <a:chOff x="0" y="9348"/>
            <a:chExt cx="5760" cy="820"/>
          </a:xfrm>
        </p:grpSpPr>
        <p:sp>
          <p:nvSpPr>
            <p:cNvPr id="19460"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3" name="Group 4"/>
            <p:cNvGrpSpPr>
              <a:grpSpLocks/>
            </p:cNvGrpSpPr>
            <p:nvPr/>
          </p:nvGrpSpPr>
          <p:grpSpPr bwMode="auto">
            <a:xfrm>
              <a:off x="0" y="9348"/>
              <a:ext cx="116" cy="820"/>
              <a:chOff x="-58" y="9319"/>
              <a:chExt cx="116" cy="820"/>
            </a:xfrm>
          </p:grpSpPr>
          <p:sp>
            <p:nvSpPr>
              <p:cNvPr id="19462"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19463"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19464"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5124" name="Text Box 9"/>
          <p:cNvSpPr txBox="1">
            <a:spLocks noChangeArrowheads="1"/>
          </p:cNvSpPr>
          <p:nvPr/>
        </p:nvSpPr>
        <p:spPr bwMode="auto">
          <a:xfrm>
            <a:off x="1042169" y="2780928"/>
            <a:ext cx="7634287" cy="1015663"/>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spcBef>
                <a:spcPct val="50000"/>
              </a:spcBef>
              <a:defRPr/>
            </a:pPr>
            <a:r>
              <a:rPr lang="pt-PT" sz="6000" b="1" dirty="0" smtClean="0">
                <a:solidFill>
                  <a:schemeClr val="accent2">
                    <a:lumMod val="50000"/>
                  </a:schemeClr>
                </a:solidFill>
                <a:effectLst>
                  <a:outerShdw blurRad="38100" dist="38100" dir="2700000" algn="tl">
                    <a:srgbClr val="000000">
                      <a:alpha val="43137"/>
                    </a:srgbClr>
                  </a:outerShdw>
                </a:effectLst>
                <a:cs typeface="+mn-cs"/>
              </a:rPr>
              <a:t>CONCLUSION</a:t>
            </a:r>
            <a:endParaRPr lang="pt-PT" sz="6000" b="1" dirty="0">
              <a:solidFill>
                <a:schemeClr val="accent2">
                  <a:lumMod val="50000"/>
                </a:schemeClr>
              </a:solidFill>
              <a:effectLst>
                <a:outerShdw blurRad="38100" dist="38100" dir="2700000" algn="tl">
                  <a:srgbClr val="000000">
                    <a:alpha val="43137"/>
                  </a:srgbClr>
                </a:outerShdw>
              </a:effectLst>
              <a:cs typeface="+mn-cs"/>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705" name="Rectangle 9"/>
          <p:cNvSpPr>
            <a:spLocks noChangeArrowheads="1"/>
          </p:cNvSpPr>
          <p:nvPr/>
        </p:nvSpPr>
        <p:spPr bwMode="auto">
          <a:xfrm>
            <a:off x="1331913" y="2117725"/>
            <a:ext cx="7307262" cy="3040063"/>
          </a:xfrm>
          <a:prstGeom prst="rect">
            <a:avLst/>
          </a:prstGeom>
          <a:noFill/>
          <a:ln w="9525">
            <a:noFill/>
            <a:miter lim="800000"/>
            <a:headEnd/>
            <a:tailEnd/>
          </a:ln>
        </p:spPr>
        <p:txBody>
          <a:bodyPr/>
          <a:lstStyle/>
          <a:p>
            <a:pPr marL="533400" indent="-533400" algn="ctr">
              <a:lnSpc>
                <a:spcPct val="120000"/>
              </a:lnSpc>
              <a:spcBef>
                <a:spcPct val="20000"/>
              </a:spcBef>
              <a:buClr>
                <a:srgbClr val="FFFF00"/>
              </a:buClr>
              <a:buSzPct val="90000"/>
              <a:buFont typeface="Wingdings" pitchFamily="2" charset="2"/>
              <a:buNone/>
              <a:defRPr/>
            </a:pPr>
            <a:endParaRPr lang="en-US" sz="3200" b="1" dirty="0">
              <a:cs typeface="+mn-cs"/>
            </a:endParaRPr>
          </a:p>
          <a:p>
            <a:pPr marL="571500" indent="-571500" fontAlgn="auto">
              <a:spcAft>
                <a:spcPts val="0"/>
              </a:spcAft>
              <a:buClr>
                <a:schemeClr val="accent2">
                  <a:lumMod val="75000"/>
                </a:schemeClr>
              </a:buClr>
              <a:buFont typeface="Wingdings" panose="05000000000000000000" pitchFamily="2" charset="2"/>
              <a:buChar char="§"/>
              <a:defRPr/>
            </a:pPr>
            <a:r>
              <a:rPr lang="pt-PT" sz="3600" dirty="0" err="1">
                <a:solidFill>
                  <a:schemeClr val="accent2">
                    <a:lumMod val="50000"/>
                  </a:schemeClr>
                </a:solidFill>
                <a:cs typeface="+mn-cs"/>
              </a:rPr>
              <a:t>Introduction</a:t>
            </a:r>
            <a:r>
              <a:rPr lang="pt-PT" sz="3600" dirty="0">
                <a:solidFill>
                  <a:schemeClr val="accent2">
                    <a:lumMod val="50000"/>
                  </a:schemeClr>
                </a:solidFill>
                <a:cs typeface="+mn-cs"/>
              </a:rPr>
              <a:t>	</a:t>
            </a:r>
          </a:p>
          <a:p>
            <a:pPr marL="571500" indent="-571500" fontAlgn="auto">
              <a:spcAft>
                <a:spcPts val="0"/>
              </a:spcAft>
              <a:buClr>
                <a:schemeClr val="accent2">
                  <a:lumMod val="75000"/>
                </a:schemeClr>
              </a:buClr>
              <a:buFont typeface="Wingdings" panose="05000000000000000000" pitchFamily="2" charset="2"/>
              <a:buChar char="§"/>
              <a:defRPr/>
            </a:pPr>
            <a:r>
              <a:rPr lang="pt-PT" sz="3600" dirty="0" err="1" smtClean="0">
                <a:solidFill>
                  <a:schemeClr val="accent2">
                    <a:lumMod val="50000"/>
                  </a:schemeClr>
                </a:solidFill>
                <a:cs typeface="+mn-cs"/>
              </a:rPr>
              <a:t>Needs</a:t>
            </a:r>
            <a:r>
              <a:rPr lang="pt-PT" sz="3600" dirty="0" smtClean="0">
                <a:solidFill>
                  <a:schemeClr val="accent2">
                    <a:lumMod val="50000"/>
                  </a:schemeClr>
                </a:solidFill>
                <a:cs typeface="+mn-cs"/>
              </a:rPr>
              <a:t> </a:t>
            </a:r>
            <a:r>
              <a:rPr lang="pt-PT" sz="3600" dirty="0" err="1" smtClean="0">
                <a:solidFill>
                  <a:schemeClr val="accent2">
                    <a:lumMod val="50000"/>
                  </a:schemeClr>
                </a:solidFill>
                <a:cs typeface="+mn-cs"/>
              </a:rPr>
              <a:t>Analysis</a:t>
            </a:r>
            <a:r>
              <a:rPr lang="pt-PT" sz="3600" dirty="0" smtClean="0">
                <a:solidFill>
                  <a:schemeClr val="accent2">
                    <a:lumMod val="50000"/>
                  </a:schemeClr>
                </a:solidFill>
                <a:cs typeface="+mn-cs"/>
              </a:rPr>
              <a:t> </a:t>
            </a:r>
            <a:endParaRPr lang="pt-PT" sz="3600" dirty="0">
              <a:solidFill>
                <a:schemeClr val="accent2">
                  <a:lumMod val="50000"/>
                </a:schemeClr>
              </a:solidFill>
              <a:cs typeface="+mn-cs"/>
            </a:endParaRPr>
          </a:p>
          <a:p>
            <a:pPr marL="571500" indent="-571500" fontAlgn="auto">
              <a:spcAft>
                <a:spcPts val="0"/>
              </a:spcAft>
              <a:buClr>
                <a:schemeClr val="accent2">
                  <a:lumMod val="75000"/>
                </a:schemeClr>
              </a:buClr>
              <a:buFont typeface="Wingdings" panose="05000000000000000000" pitchFamily="2" charset="2"/>
              <a:buChar char="§"/>
              <a:defRPr/>
            </a:pPr>
            <a:r>
              <a:rPr lang="pt-PT" sz="3600" dirty="0" err="1" smtClean="0">
                <a:solidFill>
                  <a:schemeClr val="accent2">
                    <a:lumMod val="50000"/>
                  </a:schemeClr>
                </a:solidFill>
                <a:cs typeface="+mn-cs"/>
              </a:rPr>
              <a:t>Classroom</a:t>
            </a:r>
            <a:r>
              <a:rPr lang="pt-PT" sz="3600" dirty="0" smtClean="0">
                <a:solidFill>
                  <a:schemeClr val="accent2">
                    <a:lumMod val="50000"/>
                  </a:schemeClr>
                </a:solidFill>
                <a:cs typeface="+mn-cs"/>
              </a:rPr>
              <a:t> </a:t>
            </a:r>
            <a:r>
              <a:rPr lang="pt-PT" sz="3600" dirty="0" err="1" smtClean="0">
                <a:solidFill>
                  <a:schemeClr val="accent2">
                    <a:lumMod val="50000"/>
                  </a:schemeClr>
                </a:solidFill>
                <a:cs typeface="+mn-cs"/>
              </a:rPr>
              <a:t>Instruction</a:t>
            </a:r>
            <a:endParaRPr lang="pt-PT" sz="3600" dirty="0">
              <a:solidFill>
                <a:schemeClr val="accent2">
                  <a:lumMod val="50000"/>
                </a:schemeClr>
              </a:solidFill>
              <a:cs typeface="+mn-cs"/>
            </a:endParaRPr>
          </a:p>
          <a:p>
            <a:pPr marL="571500" indent="-571500" fontAlgn="auto">
              <a:spcAft>
                <a:spcPts val="0"/>
              </a:spcAft>
              <a:buClr>
                <a:schemeClr val="accent2">
                  <a:lumMod val="75000"/>
                </a:schemeClr>
              </a:buClr>
              <a:buFont typeface="Wingdings" panose="05000000000000000000" pitchFamily="2" charset="2"/>
              <a:buChar char="§"/>
              <a:defRPr/>
            </a:pPr>
            <a:r>
              <a:rPr lang="pt-PT" sz="3600" dirty="0" err="1">
                <a:solidFill>
                  <a:schemeClr val="accent2">
                    <a:lumMod val="50000"/>
                  </a:schemeClr>
                </a:solidFill>
                <a:cs typeface="+mn-cs"/>
              </a:rPr>
              <a:t>Conclusions</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nvGrpSpPr>
          <p:cNvPr id="17410" name="Group 2"/>
          <p:cNvGrpSpPr>
            <a:grpSpLocks/>
          </p:cNvGrpSpPr>
          <p:nvPr/>
        </p:nvGrpSpPr>
        <p:grpSpPr bwMode="auto">
          <a:xfrm>
            <a:off x="0" y="-2230438"/>
            <a:ext cx="9144000" cy="11318876"/>
            <a:chOff x="0" y="9348"/>
            <a:chExt cx="5760" cy="820"/>
          </a:xfrm>
        </p:grpSpPr>
        <p:sp>
          <p:nvSpPr>
            <p:cNvPr id="17415"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17416" name="Group 4"/>
            <p:cNvGrpSpPr>
              <a:grpSpLocks/>
            </p:cNvGrpSpPr>
            <p:nvPr/>
          </p:nvGrpSpPr>
          <p:grpSpPr bwMode="auto">
            <a:xfrm>
              <a:off x="0" y="9348"/>
              <a:ext cx="116" cy="820"/>
              <a:chOff x="-58" y="9319"/>
              <a:chExt cx="116" cy="820"/>
            </a:xfrm>
          </p:grpSpPr>
          <p:sp>
            <p:nvSpPr>
              <p:cNvPr id="17417"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17418"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17419"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17411" name="Text Box 10"/>
          <p:cNvSpPr txBox="1">
            <a:spLocks noChangeArrowheads="1"/>
          </p:cNvSpPr>
          <p:nvPr/>
        </p:nvSpPr>
        <p:spPr bwMode="auto">
          <a:xfrm>
            <a:off x="1250950" y="-26988"/>
            <a:ext cx="7812088" cy="641351"/>
          </a:xfrm>
          <a:prstGeom prst="rect">
            <a:avLst/>
          </a:prstGeom>
          <a:noFill/>
          <a:ln w="9525">
            <a:noFill/>
            <a:miter lim="800000"/>
            <a:headEnd/>
            <a:tailEnd/>
          </a:ln>
        </p:spPr>
        <p:txBody>
          <a:bodyPr>
            <a:spAutoFit/>
          </a:bodyPr>
          <a:lstStyle/>
          <a:p>
            <a:pPr algn="ctr">
              <a:spcBef>
                <a:spcPct val="50000"/>
              </a:spcBef>
            </a:pPr>
            <a:r>
              <a:rPr lang="pt-PT" sz="3600" b="1">
                <a:solidFill>
                  <a:schemeClr val="bg1"/>
                </a:solidFill>
              </a:rPr>
              <a:t>AGENDA</a:t>
            </a:r>
          </a:p>
        </p:txBody>
      </p:sp>
      <p:pic>
        <p:nvPicPr>
          <p:cNvPr id="17412" name="Imagem 2"/>
          <p:cNvPicPr>
            <a:picLocks noChangeAspect="1"/>
          </p:cNvPicPr>
          <p:nvPr/>
        </p:nvPicPr>
        <p:blipFill>
          <a:blip r:embed="rId3" cstate="print"/>
          <a:srcRect/>
          <a:stretch>
            <a:fillRect/>
          </a:stretch>
        </p:blipFill>
        <p:spPr bwMode="auto">
          <a:xfrm>
            <a:off x="6443663" y="1700213"/>
            <a:ext cx="2592387" cy="1701800"/>
          </a:xfrm>
          <a:prstGeom prst="rect">
            <a:avLst/>
          </a:prstGeom>
          <a:noFill/>
          <a:ln w="9525">
            <a:noFill/>
            <a:miter lim="800000"/>
            <a:headEnd/>
            <a:tailEnd/>
          </a:ln>
        </p:spPr>
      </p:pic>
      <p:pic>
        <p:nvPicPr>
          <p:cNvPr id="17413" name="Imagem 3"/>
          <p:cNvPicPr>
            <a:picLocks noChangeAspect="1"/>
          </p:cNvPicPr>
          <p:nvPr/>
        </p:nvPicPr>
        <p:blipFill>
          <a:blip r:embed="rId4" cstate="print"/>
          <a:srcRect/>
          <a:stretch>
            <a:fillRect/>
          </a:stretch>
        </p:blipFill>
        <p:spPr bwMode="auto">
          <a:xfrm>
            <a:off x="6443663" y="5084763"/>
            <a:ext cx="2592387" cy="1638300"/>
          </a:xfrm>
          <a:prstGeom prst="rect">
            <a:avLst/>
          </a:prstGeom>
          <a:noFill/>
          <a:ln w="9525">
            <a:noFill/>
            <a:miter lim="800000"/>
            <a:headEnd/>
            <a:tailEnd/>
          </a:ln>
        </p:spPr>
      </p:pic>
      <p:pic>
        <p:nvPicPr>
          <p:cNvPr id="17414" name="Imagem 4"/>
          <p:cNvPicPr>
            <a:picLocks noChangeAspect="1"/>
          </p:cNvPicPr>
          <p:nvPr/>
        </p:nvPicPr>
        <p:blipFill>
          <a:blip r:embed="rId5" cstate="print"/>
          <a:srcRect/>
          <a:stretch>
            <a:fillRect/>
          </a:stretch>
        </p:blipFill>
        <p:spPr bwMode="auto">
          <a:xfrm>
            <a:off x="6443663" y="3373438"/>
            <a:ext cx="2592387" cy="17192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7705">
                                            <p:txEl>
                                              <p:pRg st="1" end="1"/>
                                            </p:txEl>
                                          </p:spTgt>
                                        </p:tgtEl>
                                        <p:attrNameLst>
                                          <p:attrName>style.visibility</p:attrName>
                                        </p:attrNameLst>
                                      </p:cBhvr>
                                      <p:to>
                                        <p:strVal val="visible"/>
                                      </p:to>
                                    </p:set>
                                    <p:animEffect transition="in" filter="fade">
                                      <p:cBhvr>
                                        <p:cTn id="7" dur="1000"/>
                                        <p:tgtEl>
                                          <p:spTgt spid="157705">
                                            <p:txEl>
                                              <p:pRg st="1" end="1"/>
                                            </p:txEl>
                                          </p:spTgt>
                                        </p:tgtEl>
                                      </p:cBhvr>
                                    </p:animEffect>
                                    <p:anim calcmode="lin" valueType="num">
                                      <p:cBhvr>
                                        <p:cTn id="8" dur="1000" fill="hold"/>
                                        <p:tgtEl>
                                          <p:spTgt spid="15770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77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7705">
                                            <p:txEl>
                                              <p:pRg st="2" end="2"/>
                                            </p:txEl>
                                          </p:spTgt>
                                        </p:tgtEl>
                                        <p:attrNameLst>
                                          <p:attrName>style.visibility</p:attrName>
                                        </p:attrNameLst>
                                      </p:cBhvr>
                                      <p:to>
                                        <p:strVal val="visible"/>
                                      </p:to>
                                    </p:set>
                                    <p:animEffect transition="in" filter="fade">
                                      <p:cBhvr>
                                        <p:cTn id="14" dur="1000"/>
                                        <p:tgtEl>
                                          <p:spTgt spid="157705">
                                            <p:txEl>
                                              <p:pRg st="2" end="2"/>
                                            </p:txEl>
                                          </p:spTgt>
                                        </p:tgtEl>
                                      </p:cBhvr>
                                    </p:animEffect>
                                    <p:anim calcmode="lin" valueType="num">
                                      <p:cBhvr>
                                        <p:cTn id="15" dur="1000" fill="hold"/>
                                        <p:tgtEl>
                                          <p:spTgt spid="15770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77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7705">
                                            <p:txEl>
                                              <p:pRg st="3" end="3"/>
                                            </p:txEl>
                                          </p:spTgt>
                                        </p:tgtEl>
                                        <p:attrNameLst>
                                          <p:attrName>style.visibility</p:attrName>
                                        </p:attrNameLst>
                                      </p:cBhvr>
                                      <p:to>
                                        <p:strVal val="visible"/>
                                      </p:to>
                                    </p:set>
                                    <p:animEffect transition="in" filter="fade">
                                      <p:cBhvr>
                                        <p:cTn id="21" dur="1000"/>
                                        <p:tgtEl>
                                          <p:spTgt spid="157705">
                                            <p:txEl>
                                              <p:pRg st="3" end="3"/>
                                            </p:txEl>
                                          </p:spTgt>
                                        </p:tgtEl>
                                      </p:cBhvr>
                                    </p:animEffect>
                                    <p:anim calcmode="lin" valueType="num">
                                      <p:cBhvr>
                                        <p:cTn id="22" dur="1000" fill="hold"/>
                                        <p:tgtEl>
                                          <p:spTgt spid="15770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77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7705">
                                            <p:txEl>
                                              <p:pRg st="4" end="4"/>
                                            </p:txEl>
                                          </p:spTgt>
                                        </p:tgtEl>
                                        <p:attrNameLst>
                                          <p:attrName>style.visibility</p:attrName>
                                        </p:attrNameLst>
                                      </p:cBhvr>
                                      <p:to>
                                        <p:strVal val="visible"/>
                                      </p:to>
                                    </p:set>
                                    <p:animEffect transition="in" filter="fade">
                                      <p:cBhvr>
                                        <p:cTn id="28" dur="1000"/>
                                        <p:tgtEl>
                                          <p:spTgt spid="157705">
                                            <p:txEl>
                                              <p:pRg st="4" end="4"/>
                                            </p:txEl>
                                          </p:spTgt>
                                        </p:tgtEl>
                                      </p:cBhvr>
                                    </p:animEffect>
                                    <p:anim calcmode="lin" valueType="num">
                                      <p:cBhvr>
                                        <p:cTn id="29" dur="1000" fill="hold"/>
                                        <p:tgtEl>
                                          <p:spTgt spid="15770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770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2230438"/>
            <a:ext cx="9144000" cy="11318876"/>
            <a:chOff x="0" y="9348"/>
            <a:chExt cx="5760" cy="820"/>
          </a:xfrm>
        </p:grpSpPr>
        <p:sp>
          <p:nvSpPr>
            <p:cNvPr id="21509"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4" name="Group 4"/>
            <p:cNvGrpSpPr>
              <a:grpSpLocks/>
            </p:cNvGrpSpPr>
            <p:nvPr/>
          </p:nvGrpSpPr>
          <p:grpSpPr bwMode="auto">
            <a:xfrm>
              <a:off x="0" y="9348"/>
              <a:ext cx="116" cy="820"/>
              <a:chOff x="-58" y="9319"/>
              <a:chExt cx="116" cy="820"/>
            </a:xfrm>
          </p:grpSpPr>
          <p:sp>
            <p:nvSpPr>
              <p:cNvPr id="21511"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1512"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1513"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2" name="Rectangle 8"/>
          <p:cNvSpPr>
            <a:spLocks noChangeArrowheads="1"/>
          </p:cNvSpPr>
          <p:nvPr/>
        </p:nvSpPr>
        <p:spPr bwMode="auto">
          <a:xfrm>
            <a:off x="683568" y="1196752"/>
            <a:ext cx="8172400" cy="4968552"/>
          </a:xfrm>
          <a:prstGeom prst="rect">
            <a:avLst/>
          </a:prstGeom>
          <a:noFill/>
          <a:ln>
            <a:noFill/>
          </a:ln>
          <a:extLst>
            <a:ext uri="{909E8E84-426E-40DD-AFC4-6F175D3DCCD1}"/>
            <a:ext uri="{91240B29-F687-4F45-9708-019B960494DF}"/>
          </a:extLst>
        </p:spPr>
        <p:txBody>
          <a:bodyPr/>
          <a:lstStyle/>
          <a:p>
            <a:pPr algn="ctr">
              <a:lnSpc>
                <a:spcPct val="200000"/>
              </a:lnSpc>
              <a:defRPr/>
            </a:pPr>
            <a:r>
              <a:rPr lang="en-US" sz="4800" b="1" dirty="0" smtClean="0">
                <a:solidFill>
                  <a:srgbClr val="800000"/>
                </a:solidFill>
                <a:cs typeface="+mn-cs"/>
              </a:rPr>
              <a:t>Teaching</a:t>
            </a:r>
            <a:r>
              <a:rPr lang="en-US" sz="4800" b="1" dirty="0" smtClean="0">
                <a:solidFill>
                  <a:schemeClr val="accent2">
                    <a:lumMod val="50000"/>
                  </a:schemeClr>
                </a:solidFill>
                <a:cs typeface="+mn-cs"/>
              </a:rPr>
              <a:t> and </a:t>
            </a:r>
            <a:r>
              <a:rPr lang="en-US" sz="4800" b="1" dirty="0" smtClean="0">
                <a:solidFill>
                  <a:srgbClr val="800000"/>
                </a:solidFill>
                <a:cs typeface="+mn-cs"/>
              </a:rPr>
              <a:t>Cooking</a:t>
            </a:r>
          </a:p>
          <a:p>
            <a:pPr algn="ctr">
              <a:lnSpc>
                <a:spcPct val="200000"/>
              </a:lnSpc>
              <a:defRPr/>
            </a:pPr>
            <a:r>
              <a:rPr lang="en-US" sz="4800" b="1" dirty="0" smtClean="0">
                <a:solidFill>
                  <a:schemeClr val="accent2">
                    <a:lumMod val="50000"/>
                  </a:schemeClr>
                </a:solidFill>
                <a:cs typeface="+mn-cs"/>
              </a:rPr>
              <a:t>Both require us to follow a</a:t>
            </a:r>
            <a:r>
              <a:rPr lang="en-US" sz="4800" b="1" dirty="0" smtClean="0">
                <a:solidFill>
                  <a:srgbClr val="800000"/>
                </a:solidFill>
                <a:cs typeface="+mn-cs"/>
              </a:rPr>
              <a:t> step by step process </a:t>
            </a:r>
            <a:endParaRPr lang="en-GB" sz="4800" b="1" dirty="0">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2230438"/>
            <a:ext cx="9144000" cy="11318876"/>
            <a:chOff x="0" y="9348"/>
            <a:chExt cx="5760" cy="820"/>
          </a:xfrm>
        </p:grpSpPr>
        <p:sp>
          <p:nvSpPr>
            <p:cNvPr id="21509"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4" name="Group 4"/>
            <p:cNvGrpSpPr>
              <a:grpSpLocks/>
            </p:cNvGrpSpPr>
            <p:nvPr/>
          </p:nvGrpSpPr>
          <p:grpSpPr bwMode="auto">
            <a:xfrm>
              <a:off x="0" y="9348"/>
              <a:ext cx="116" cy="820"/>
              <a:chOff x="-58" y="9319"/>
              <a:chExt cx="116" cy="820"/>
            </a:xfrm>
          </p:grpSpPr>
          <p:sp>
            <p:nvSpPr>
              <p:cNvPr id="21511"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1512"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1513"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2" name="Rectangle 8"/>
          <p:cNvSpPr>
            <a:spLocks noChangeArrowheads="1"/>
          </p:cNvSpPr>
          <p:nvPr/>
        </p:nvSpPr>
        <p:spPr bwMode="auto">
          <a:xfrm>
            <a:off x="683568" y="1124744"/>
            <a:ext cx="8172400" cy="5400600"/>
          </a:xfrm>
          <a:prstGeom prst="rect">
            <a:avLst/>
          </a:prstGeom>
          <a:noFill/>
          <a:ln>
            <a:noFill/>
          </a:ln>
          <a:extLst>
            <a:ext uri="{909E8E84-426E-40DD-AFC4-6F175D3DCCD1}"/>
            <a:ext uri="{91240B29-F687-4F45-9708-019B960494DF}"/>
          </a:extLst>
        </p:spPr>
        <p:txBody>
          <a:bodyPr/>
          <a:lstStyle/>
          <a:p>
            <a:pPr algn="ctr">
              <a:lnSpc>
                <a:spcPct val="200000"/>
              </a:lnSpc>
              <a:defRPr/>
            </a:pPr>
            <a:r>
              <a:rPr lang="en-US" sz="6000" b="1" dirty="0" smtClean="0">
                <a:solidFill>
                  <a:srgbClr val="800000"/>
                </a:solidFill>
                <a:cs typeface="+mn-cs"/>
              </a:rPr>
              <a:t>ALL STEPS ARE IMPORTANT BECAUSE…</a:t>
            </a:r>
            <a:endParaRPr lang="en-GB" b="1" dirty="0">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2230438"/>
            <a:ext cx="9144000" cy="11318876"/>
            <a:chOff x="0" y="9348"/>
            <a:chExt cx="5760" cy="820"/>
          </a:xfrm>
        </p:grpSpPr>
        <p:sp>
          <p:nvSpPr>
            <p:cNvPr id="21509"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4" name="Group 4"/>
            <p:cNvGrpSpPr>
              <a:grpSpLocks/>
            </p:cNvGrpSpPr>
            <p:nvPr/>
          </p:nvGrpSpPr>
          <p:grpSpPr bwMode="auto">
            <a:xfrm>
              <a:off x="0" y="9348"/>
              <a:ext cx="116" cy="820"/>
              <a:chOff x="-58" y="9319"/>
              <a:chExt cx="116" cy="820"/>
            </a:xfrm>
          </p:grpSpPr>
          <p:sp>
            <p:nvSpPr>
              <p:cNvPr id="21511"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1512"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1513"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9" name="CaixaDeTexto 8"/>
          <p:cNvSpPr txBox="1"/>
          <p:nvPr/>
        </p:nvSpPr>
        <p:spPr>
          <a:xfrm>
            <a:off x="611560" y="2564904"/>
            <a:ext cx="8136904" cy="2835648"/>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LIVES MAY DEPEND ON IT!</a:t>
            </a:r>
            <a:endParaRPr lang="pt-PT" sz="6000" b="1" dirty="0" smtClean="0">
              <a:solidFill>
                <a:srgbClr val="800000"/>
              </a:solidFill>
              <a:ea typeface="Tahoma" pitchFamily="34" charset="0"/>
              <a:cs typeface="Tahom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230438"/>
            <a:ext cx="9144000" cy="11318876"/>
            <a:chOff x="0" y="9348"/>
            <a:chExt cx="5760" cy="820"/>
          </a:xfrm>
        </p:grpSpPr>
        <p:sp>
          <p:nvSpPr>
            <p:cNvPr id="21509"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3" name="Group 4"/>
            <p:cNvGrpSpPr>
              <a:grpSpLocks/>
            </p:cNvGrpSpPr>
            <p:nvPr/>
          </p:nvGrpSpPr>
          <p:grpSpPr bwMode="auto">
            <a:xfrm>
              <a:off x="0" y="9348"/>
              <a:ext cx="116" cy="820"/>
              <a:chOff x="-58" y="9319"/>
              <a:chExt cx="116" cy="820"/>
            </a:xfrm>
          </p:grpSpPr>
          <p:sp>
            <p:nvSpPr>
              <p:cNvPr id="21511"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1512"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1513"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10" name="Rectangle 8"/>
          <p:cNvSpPr>
            <a:spLocks noChangeArrowheads="1"/>
          </p:cNvSpPr>
          <p:nvPr/>
        </p:nvSpPr>
        <p:spPr bwMode="auto">
          <a:xfrm>
            <a:off x="683568" y="1268760"/>
            <a:ext cx="8172400" cy="5112568"/>
          </a:xfrm>
          <a:prstGeom prst="rect">
            <a:avLst/>
          </a:prstGeom>
          <a:noFill/>
          <a:ln>
            <a:noFill/>
          </a:ln>
          <a:extLst>
            <a:ext uri="{909E8E84-426E-40DD-AFC4-6F175D3DCCD1}"/>
            <a:ext uri="{91240B29-F687-4F45-9708-019B960494DF}"/>
          </a:extLst>
        </p:spPr>
        <p:txBody>
          <a:bodyPr/>
          <a:lstStyle/>
          <a:p>
            <a:pPr algn="ctr">
              <a:lnSpc>
                <a:spcPct val="250000"/>
              </a:lnSpc>
              <a:defRPr/>
            </a:pPr>
            <a:r>
              <a:rPr lang="en-US" sz="5400" b="1" dirty="0" smtClean="0">
                <a:solidFill>
                  <a:schemeClr val="accent2">
                    <a:lumMod val="50000"/>
                  </a:schemeClr>
                </a:solidFill>
                <a:cs typeface="+mn-cs"/>
              </a:rPr>
              <a:t>Just in case you want to try this recipe…</a:t>
            </a:r>
            <a:endParaRPr lang="en-GB" sz="5400" b="1" dirty="0">
              <a:cs typeface="+mn-cs"/>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230438"/>
            <a:ext cx="9144000" cy="11318876"/>
            <a:chOff x="0" y="9348"/>
            <a:chExt cx="5760" cy="820"/>
          </a:xfrm>
        </p:grpSpPr>
        <p:sp>
          <p:nvSpPr>
            <p:cNvPr id="21509"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3" name="Group 4"/>
            <p:cNvGrpSpPr>
              <a:grpSpLocks/>
            </p:cNvGrpSpPr>
            <p:nvPr/>
          </p:nvGrpSpPr>
          <p:grpSpPr bwMode="auto">
            <a:xfrm>
              <a:off x="0" y="9348"/>
              <a:ext cx="116" cy="820"/>
              <a:chOff x="-58" y="9319"/>
              <a:chExt cx="116" cy="820"/>
            </a:xfrm>
          </p:grpSpPr>
          <p:sp>
            <p:nvSpPr>
              <p:cNvPr id="21511"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1512"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1513"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10" name="Rectangle 8"/>
          <p:cNvSpPr>
            <a:spLocks noChangeArrowheads="1"/>
          </p:cNvSpPr>
          <p:nvPr/>
        </p:nvSpPr>
        <p:spPr bwMode="auto">
          <a:xfrm>
            <a:off x="336975" y="1052736"/>
            <a:ext cx="3024336" cy="5373216"/>
          </a:xfrm>
          <a:prstGeom prst="rect">
            <a:avLst/>
          </a:prstGeom>
          <a:ln/>
          <a:extLst>
            <a:ext uri="{909E8E84-426E-40DD-AFC4-6F175D3DCCD1}"/>
            <a:ext uri="{91240B29-F687-4F45-9708-019B960494DF}"/>
          </a:extLst>
        </p:spPr>
        <p:style>
          <a:lnRef idx="2">
            <a:schemeClr val="accent2"/>
          </a:lnRef>
          <a:fillRef idx="1">
            <a:schemeClr val="lt1"/>
          </a:fillRef>
          <a:effectRef idx="0">
            <a:schemeClr val="accent2"/>
          </a:effectRef>
          <a:fontRef idx="minor">
            <a:schemeClr val="dk1"/>
          </a:fontRef>
        </p:style>
        <p:txBody>
          <a:bodyPr/>
          <a:lstStyle/>
          <a:p>
            <a:r>
              <a:rPr lang="en-US" sz="1600" dirty="0" smtClean="0"/>
              <a:t>Serves: 4</a:t>
            </a:r>
            <a:endParaRPr lang="pt-PT" sz="1600" dirty="0" smtClean="0"/>
          </a:p>
          <a:p>
            <a:r>
              <a:rPr lang="en-US" sz="1600" dirty="0" smtClean="0"/>
              <a:t>Prep Time: 30 min </a:t>
            </a:r>
            <a:endParaRPr lang="pt-PT" sz="1600" dirty="0" smtClean="0"/>
          </a:p>
          <a:p>
            <a:r>
              <a:rPr lang="en-US" sz="1600" dirty="0" smtClean="0"/>
              <a:t>Cook Time: 25 min </a:t>
            </a:r>
            <a:endParaRPr lang="pt-PT" sz="1600" dirty="0" smtClean="0"/>
          </a:p>
          <a:p>
            <a:r>
              <a:rPr lang="en-US" sz="1600" dirty="0" smtClean="0"/>
              <a:t>Total Time: 55 min</a:t>
            </a:r>
          </a:p>
          <a:p>
            <a:endParaRPr lang="en-US" sz="1600" dirty="0" smtClean="0"/>
          </a:p>
          <a:p>
            <a:r>
              <a:rPr lang="en-US" sz="1600" dirty="0" smtClean="0"/>
              <a:t>Ingredients:</a:t>
            </a:r>
          </a:p>
          <a:p>
            <a:pPr lvl="0"/>
            <a:r>
              <a:rPr lang="en-US" sz="1600" dirty="0" smtClean="0"/>
              <a:t>4 fillets salt cod (about 1 lb.)</a:t>
            </a:r>
            <a:endParaRPr lang="pt-PT" sz="1600" dirty="0" smtClean="0"/>
          </a:p>
          <a:p>
            <a:pPr lvl="0"/>
            <a:r>
              <a:rPr lang="en-US" sz="1600" dirty="0" smtClean="0"/>
              <a:t>3 lbs of potatoes, peeled and cubed</a:t>
            </a:r>
            <a:endParaRPr lang="pt-PT" sz="1600" dirty="0" smtClean="0"/>
          </a:p>
          <a:p>
            <a:pPr lvl="0"/>
            <a:r>
              <a:rPr lang="en-US" sz="1600" dirty="0" smtClean="0"/>
              <a:t>1 onion</a:t>
            </a:r>
            <a:endParaRPr lang="pt-PT" sz="1600" dirty="0" smtClean="0"/>
          </a:p>
          <a:p>
            <a:pPr lvl="0"/>
            <a:r>
              <a:rPr lang="en-US" sz="1600" dirty="0" smtClean="0"/>
              <a:t>5 cloves of garlic, minced</a:t>
            </a:r>
            <a:endParaRPr lang="pt-PT" sz="1600" dirty="0" smtClean="0"/>
          </a:p>
          <a:p>
            <a:pPr lvl="0"/>
            <a:r>
              <a:rPr lang="en-US" sz="1600" dirty="0" smtClean="0"/>
              <a:t>5 tbsp olive oil</a:t>
            </a:r>
            <a:endParaRPr lang="pt-PT" sz="1600" dirty="0" smtClean="0"/>
          </a:p>
          <a:p>
            <a:pPr lvl="0"/>
            <a:r>
              <a:rPr lang="en-US" sz="1600" dirty="0" smtClean="0"/>
              <a:t>1 bay leaf</a:t>
            </a:r>
            <a:endParaRPr lang="pt-PT" sz="1600" dirty="0" smtClean="0"/>
          </a:p>
          <a:p>
            <a:pPr lvl="0"/>
            <a:r>
              <a:rPr lang="en-US" sz="1600" dirty="0" smtClean="0"/>
              <a:t>1 pint (473 ml) heavy whipping cream</a:t>
            </a:r>
            <a:endParaRPr lang="pt-PT" sz="1600" dirty="0" smtClean="0"/>
          </a:p>
          <a:p>
            <a:pPr lvl="0"/>
            <a:r>
              <a:rPr lang="en-US" sz="1600" dirty="0" smtClean="0"/>
              <a:t>1 cup milk</a:t>
            </a:r>
            <a:endParaRPr lang="pt-PT" sz="1600" dirty="0" smtClean="0"/>
          </a:p>
          <a:p>
            <a:pPr lvl="0"/>
            <a:r>
              <a:rPr lang="en-US" sz="1600" dirty="0" smtClean="0"/>
              <a:t>1/2 tsp nutmeg</a:t>
            </a:r>
            <a:endParaRPr lang="pt-PT" sz="1600" dirty="0" smtClean="0"/>
          </a:p>
          <a:p>
            <a:pPr lvl="0"/>
            <a:r>
              <a:rPr lang="en-US" sz="1600" dirty="0" smtClean="0"/>
              <a:t>2 tbsp unsalted butter</a:t>
            </a:r>
            <a:endParaRPr lang="pt-PT" sz="1600" dirty="0" smtClean="0"/>
          </a:p>
          <a:p>
            <a:pPr lvl="0"/>
            <a:r>
              <a:rPr lang="en-US" sz="1600" dirty="0" smtClean="0"/>
              <a:t>2 tbsp corn starch</a:t>
            </a:r>
            <a:endParaRPr lang="pt-PT" sz="1600" dirty="0" smtClean="0"/>
          </a:p>
          <a:p>
            <a:pPr lvl="0"/>
            <a:r>
              <a:rPr lang="en-US" sz="1600" dirty="0" smtClean="0"/>
              <a:t>1/2 tsp salt</a:t>
            </a:r>
            <a:endParaRPr lang="pt-PT" sz="1600" dirty="0" smtClean="0"/>
          </a:p>
          <a:p>
            <a:pPr lvl="0"/>
            <a:r>
              <a:rPr lang="en-US" sz="1600" dirty="0" smtClean="0"/>
              <a:t>pepper to taste</a:t>
            </a:r>
            <a:endParaRPr lang="pt-PT" sz="1600" dirty="0" smtClean="0"/>
          </a:p>
          <a:p>
            <a:r>
              <a:rPr lang="en-US" sz="1600" dirty="0" smtClean="0"/>
              <a:t> </a:t>
            </a:r>
          </a:p>
          <a:p>
            <a:endParaRPr lang="en-US" sz="1600" dirty="0" smtClean="0"/>
          </a:p>
          <a:p>
            <a:endParaRPr lang="pt-PT" sz="1600" dirty="0" smtClean="0"/>
          </a:p>
        </p:txBody>
      </p:sp>
      <p:sp>
        <p:nvSpPr>
          <p:cNvPr id="9" name="Rectângulo 8"/>
          <p:cNvSpPr/>
          <p:nvPr/>
        </p:nvSpPr>
        <p:spPr>
          <a:xfrm>
            <a:off x="1259632" y="188640"/>
            <a:ext cx="6696744" cy="505203"/>
          </a:xfrm>
          <a:prstGeom prst="rect">
            <a:avLst/>
          </a:prstGeom>
        </p:spPr>
        <p:txBody>
          <a:bodyPr wrap="square">
            <a:spAutoFit/>
          </a:bodyPr>
          <a:lstStyle/>
          <a:p>
            <a:pPr algn="ctr">
              <a:lnSpc>
                <a:spcPct val="150000"/>
              </a:lnSpc>
              <a:defRPr/>
            </a:pPr>
            <a:r>
              <a:rPr lang="en-US" dirty="0" smtClean="0">
                <a:solidFill>
                  <a:schemeClr val="bg1"/>
                </a:solidFill>
                <a:latin typeface="Wide Latin" pitchFamily="18" charset="0"/>
              </a:rPr>
              <a:t>Salted Codfish with Cream</a:t>
            </a:r>
            <a:endParaRPr lang="en-GB" dirty="0">
              <a:solidFill>
                <a:schemeClr val="bg1"/>
              </a:solidFill>
              <a:latin typeface="Wide Latin" pitchFamily="18" charset="0"/>
            </a:endParaRPr>
          </a:p>
        </p:txBody>
      </p:sp>
      <p:sp>
        <p:nvSpPr>
          <p:cNvPr id="11" name="Rectangle 8"/>
          <p:cNvSpPr>
            <a:spLocks noChangeArrowheads="1"/>
          </p:cNvSpPr>
          <p:nvPr/>
        </p:nvSpPr>
        <p:spPr bwMode="auto">
          <a:xfrm>
            <a:off x="5580112" y="836712"/>
            <a:ext cx="3384376" cy="5733256"/>
          </a:xfrm>
          <a:prstGeom prst="rect">
            <a:avLst/>
          </a:prstGeom>
          <a:ln/>
          <a:extLst>
            <a:ext uri="{909E8E84-426E-40DD-AFC4-6F175D3DCCD1}"/>
            <a:ext uri="{91240B29-F687-4F45-9708-019B960494DF}"/>
          </a:extLst>
        </p:spPr>
        <p:style>
          <a:lnRef idx="2">
            <a:schemeClr val="accent2"/>
          </a:lnRef>
          <a:fillRef idx="1">
            <a:schemeClr val="lt1"/>
          </a:fillRef>
          <a:effectRef idx="0">
            <a:schemeClr val="accent2"/>
          </a:effectRef>
          <a:fontRef idx="minor">
            <a:schemeClr val="dk1"/>
          </a:fontRef>
        </p:style>
        <p:txBody>
          <a:bodyPr/>
          <a:lstStyle/>
          <a:p>
            <a:pPr lvl="0"/>
            <a:r>
              <a:rPr lang="en-US" sz="1600" dirty="0" smtClean="0"/>
              <a:t>Soak the salted cod fillets in water for 24 hours, changing water twice (keep the cod in the fridge).</a:t>
            </a:r>
          </a:p>
          <a:p>
            <a:pPr lvl="0"/>
            <a:endParaRPr lang="pt-PT" sz="1600" dirty="0" smtClean="0"/>
          </a:p>
          <a:p>
            <a:pPr lvl="0"/>
            <a:r>
              <a:rPr lang="en-US" sz="1600" dirty="0" smtClean="0"/>
              <a:t>Parboil the cod for about 5 minutes in water.</a:t>
            </a:r>
          </a:p>
          <a:p>
            <a:pPr lvl="0"/>
            <a:endParaRPr lang="pt-PT" sz="1600" dirty="0" smtClean="0"/>
          </a:p>
          <a:p>
            <a:pPr lvl="0"/>
            <a:r>
              <a:rPr lang="en-US" sz="1600" dirty="0" smtClean="0"/>
              <a:t>Flake the fillets and remove the bones and skin if it’s the case (the fillets I got came without skin and bones, so I skipped this step). Set aside.</a:t>
            </a:r>
          </a:p>
          <a:p>
            <a:pPr lvl="0"/>
            <a:endParaRPr lang="pt-PT" sz="1600" dirty="0" smtClean="0"/>
          </a:p>
          <a:p>
            <a:pPr lvl="0"/>
            <a:r>
              <a:rPr lang="en-US" sz="1600" dirty="0" smtClean="0"/>
              <a:t>Peel the potatoes, wash, cut in small cubes and fry with 3 tbsp of olive oil just until look like cooked (do not over fry). Set aside.</a:t>
            </a:r>
          </a:p>
          <a:p>
            <a:pPr lvl="0"/>
            <a:endParaRPr lang="pt-PT" sz="1600" dirty="0" smtClean="0"/>
          </a:p>
          <a:p>
            <a:pPr lvl="0"/>
            <a:r>
              <a:rPr lang="en-US" sz="1600" dirty="0" smtClean="0"/>
              <a:t>Slice the onion in thin rings</a:t>
            </a:r>
            <a:r>
              <a:rPr lang="en-US" sz="1600" smtClean="0"/>
              <a:t>, mince </a:t>
            </a:r>
            <a:r>
              <a:rPr lang="en-US" sz="1600" dirty="0" smtClean="0"/>
              <a:t>the garlic and fry all with the 2 tbsp of olive oil left and a bay leaf until soft and translucent (around 5-8 minutes).</a:t>
            </a:r>
            <a:endParaRPr lang="pt-PT" sz="1600" dirty="0" smtClean="0"/>
          </a:p>
          <a:p>
            <a:pPr lvl="0"/>
            <a:endParaRPr lang="pt-PT" sz="1600" dirty="0" smtClean="0"/>
          </a:p>
          <a:p>
            <a:r>
              <a:rPr lang="en-US" sz="1600" dirty="0" smtClean="0"/>
              <a:t> </a:t>
            </a:r>
          </a:p>
          <a:p>
            <a:endParaRPr lang="en-US" sz="1600" dirty="0" smtClean="0"/>
          </a:p>
          <a:p>
            <a:endParaRPr lang="pt-PT" sz="1600" dirty="0" smtClean="0"/>
          </a:p>
        </p:txBody>
      </p:sp>
      <p:pic>
        <p:nvPicPr>
          <p:cNvPr id="13" name="Imagem 12" descr="http://www.deliciouswordflux.com/wp-content/uploads/2011/03/img_30761-150x150.jpg"/>
          <p:cNvPicPr>
            <a:picLocks noChangeAspect="1"/>
          </p:cNvPicPr>
          <p:nvPr/>
        </p:nvPicPr>
        <p:blipFill>
          <a:blip r:embed="rId3" cstate="print"/>
          <a:srcRect/>
          <a:stretch>
            <a:fillRect/>
          </a:stretch>
        </p:blipFill>
        <p:spPr bwMode="auto">
          <a:xfrm>
            <a:off x="3491880" y="2492896"/>
            <a:ext cx="1944216" cy="194421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11560" y="908720"/>
            <a:ext cx="5040560" cy="5733256"/>
          </a:xfrm>
          <a:prstGeom prst="rect">
            <a:avLst/>
          </a:prstGeom>
          <a:ln/>
          <a:extLst>
            <a:ext uri="{909E8E84-426E-40DD-AFC4-6F175D3DCCD1}"/>
            <a:ext uri="{91240B29-F687-4F45-9708-019B960494DF}"/>
          </a:extLst>
        </p:spPr>
        <p:style>
          <a:lnRef idx="2">
            <a:schemeClr val="accent2"/>
          </a:lnRef>
          <a:fillRef idx="1">
            <a:schemeClr val="lt1"/>
          </a:fillRef>
          <a:effectRef idx="0">
            <a:schemeClr val="accent2"/>
          </a:effectRef>
          <a:fontRef idx="minor">
            <a:schemeClr val="dk1"/>
          </a:fontRef>
        </p:style>
        <p:txBody>
          <a:bodyPr/>
          <a:lstStyle/>
          <a:p>
            <a:pPr lvl="0"/>
            <a:r>
              <a:rPr lang="en-US" sz="1600" dirty="0" smtClean="0"/>
              <a:t>Add the cod, </a:t>
            </a:r>
            <a:r>
              <a:rPr lang="en-US" sz="1600" dirty="0" err="1" smtClean="0"/>
              <a:t>sautee</a:t>
            </a:r>
            <a:r>
              <a:rPr lang="en-US" sz="1600" dirty="0" smtClean="0"/>
              <a:t> a little and then add the potatoes, mixing all together. Turn off the heat and set aside.</a:t>
            </a:r>
            <a:endParaRPr lang="pt-PT" sz="1600" dirty="0" smtClean="0"/>
          </a:p>
          <a:p>
            <a:pPr lvl="0"/>
            <a:r>
              <a:rPr lang="en-US" sz="1600" dirty="0" smtClean="0"/>
              <a:t>Note: Since the cod is already salted, you don’t need to add any salt during this cooking process. I just added some to the sauce.</a:t>
            </a:r>
            <a:endParaRPr lang="pt-PT" sz="1600" dirty="0" smtClean="0"/>
          </a:p>
          <a:p>
            <a:pPr lvl="0"/>
            <a:r>
              <a:rPr lang="en-US" sz="1600" dirty="0" smtClean="0"/>
              <a:t>Preheat oven to 350 F.</a:t>
            </a:r>
            <a:endParaRPr lang="pt-PT" sz="1600" dirty="0" smtClean="0"/>
          </a:p>
          <a:p>
            <a:pPr lvl="0"/>
            <a:r>
              <a:rPr lang="en-US" sz="1600" dirty="0" smtClean="0"/>
              <a:t>Prepare the </a:t>
            </a:r>
            <a:r>
              <a:rPr lang="en-US" sz="1600" dirty="0" err="1" smtClean="0"/>
              <a:t>Bechamel</a:t>
            </a:r>
            <a:r>
              <a:rPr lang="en-US" sz="1600" dirty="0" smtClean="0"/>
              <a:t> sauce: in a medium skillet, melt 2 tbsp of butter and slowly add the corn starch mixing well. Add the milk, heavy whipping cream and mix until well incorporated. Add the nutmeg, salt and pepper and cook over low-heat for about 10 minutes until the sauce turns into a rich creamy texture.</a:t>
            </a:r>
            <a:endParaRPr lang="pt-PT" sz="1600" dirty="0" smtClean="0"/>
          </a:p>
          <a:p>
            <a:pPr lvl="0"/>
            <a:r>
              <a:rPr lang="en-US" sz="1600" dirty="0" smtClean="0"/>
              <a:t>Add 2/3 of this mixture to the cod, potatoes and onion mix and pour into a large baking dish (or two glass loaf pans like the ones I use in the picture). Cover the mix with the rest of </a:t>
            </a:r>
            <a:r>
              <a:rPr lang="en-US" sz="1600" dirty="0" err="1" smtClean="0"/>
              <a:t>Bechamel</a:t>
            </a:r>
            <a:r>
              <a:rPr lang="en-US" sz="1600" dirty="0" smtClean="0"/>
              <a:t> sauce and put in the oven for 20 minutes.</a:t>
            </a:r>
            <a:endParaRPr lang="pt-PT" sz="1600" dirty="0" smtClean="0"/>
          </a:p>
          <a:p>
            <a:pPr lvl="0"/>
            <a:r>
              <a:rPr lang="en-US" sz="1600" dirty="0" smtClean="0"/>
              <a:t>After that time, turn in the broil and gratin for more 5-8 minutes, keeping an eye in the oven to not let it burn (just until you get a golden crust on top).</a:t>
            </a:r>
            <a:endParaRPr lang="pt-PT" sz="1600" dirty="0" smtClean="0"/>
          </a:p>
          <a:p>
            <a:pPr lvl="0"/>
            <a:r>
              <a:rPr lang="en-US" sz="1600" dirty="0" smtClean="0"/>
              <a:t>Take out of the oven, let it rest for a few minutes and serve with chopped fresh parsley on top.</a:t>
            </a:r>
            <a:endParaRPr lang="pt-PT" sz="1600" dirty="0" smtClean="0"/>
          </a:p>
          <a:p>
            <a:pPr lvl="0"/>
            <a:endParaRPr lang="pt-PT" sz="1600" dirty="0" smtClean="0"/>
          </a:p>
          <a:p>
            <a:r>
              <a:rPr lang="en-US" sz="1600" dirty="0" smtClean="0"/>
              <a:t> </a:t>
            </a:r>
          </a:p>
          <a:p>
            <a:endParaRPr lang="en-US" sz="1600" dirty="0" smtClean="0"/>
          </a:p>
          <a:p>
            <a:endParaRPr lang="pt-PT" sz="1600" dirty="0" smtClean="0"/>
          </a:p>
        </p:txBody>
      </p:sp>
      <p:sp>
        <p:nvSpPr>
          <p:cNvPr id="5" name="Rectângulo 4"/>
          <p:cNvSpPr/>
          <p:nvPr/>
        </p:nvSpPr>
        <p:spPr>
          <a:xfrm>
            <a:off x="1259632" y="188640"/>
            <a:ext cx="6696744" cy="505203"/>
          </a:xfrm>
          <a:prstGeom prst="rect">
            <a:avLst/>
          </a:prstGeom>
        </p:spPr>
        <p:txBody>
          <a:bodyPr wrap="square">
            <a:spAutoFit/>
          </a:bodyPr>
          <a:lstStyle/>
          <a:p>
            <a:pPr algn="ctr">
              <a:lnSpc>
                <a:spcPct val="150000"/>
              </a:lnSpc>
              <a:defRPr/>
            </a:pPr>
            <a:r>
              <a:rPr lang="en-US" dirty="0" smtClean="0">
                <a:solidFill>
                  <a:schemeClr val="bg1"/>
                </a:solidFill>
                <a:latin typeface="Wide Latin" pitchFamily="18" charset="0"/>
              </a:rPr>
              <a:t>Salted Codfish with Cream</a:t>
            </a:r>
            <a:endParaRPr lang="en-GB" dirty="0">
              <a:solidFill>
                <a:schemeClr val="bg1"/>
              </a:solidFill>
              <a:latin typeface="Wide Latin" pitchFamily="18" charset="0"/>
            </a:endParaRPr>
          </a:p>
        </p:txBody>
      </p:sp>
      <p:pic>
        <p:nvPicPr>
          <p:cNvPr id="6" name="Imagem 5" descr="http://www.deliciouswordflux.com/wp-content/uploads/2011/03/img_3096-e1424815367594.jpg">
            <a:hlinkClick r:id="rId2"/>
          </p:cNvPr>
          <p:cNvPicPr>
            <a:picLocks noChangeAspect="1"/>
          </p:cNvPicPr>
          <p:nvPr/>
        </p:nvPicPr>
        <p:blipFill>
          <a:blip r:embed="rId3" cstate="print"/>
          <a:srcRect t="51814"/>
          <a:stretch>
            <a:fillRect/>
          </a:stretch>
        </p:blipFill>
        <p:spPr bwMode="auto">
          <a:xfrm rot="2125848">
            <a:off x="5482857" y="1766991"/>
            <a:ext cx="3440225" cy="1800000"/>
          </a:xfrm>
          <a:prstGeom prst="rect">
            <a:avLst/>
          </a:prstGeom>
          <a:noFill/>
          <a:ln w="9525">
            <a:noFill/>
            <a:miter lim="800000"/>
            <a:headEnd/>
            <a:tailEnd/>
          </a:ln>
        </p:spPr>
      </p:pic>
      <p:sp>
        <p:nvSpPr>
          <p:cNvPr id="7" name="CaixaDeTexto 6"/>
          <p:cNvSpPr txBox="1"/>
          <p:nvPr/>
        </p:nvSpPr>
        <p:spPr>
          <a:xfrm rot="2118267">
            <a:off x="4745816" y="3680238"/>
            <a:ext cx="4608512" cy="1569660"/>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ENJOY!!!</a:t>
            </a:r>
            <a:endParaRPr lang="pt-PT" sz="6000" b="1" dirty="0" smtClean="0">
              <a:solidFill>
                <a:srgbClr val="800000"/>
              </a:solidFill>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
                                        </p:tgtEl>
                                        <p:attrNameLst>
                                          <p:attrName>fillcolor</p:attrName>
                                        </p:attrNameLst>
                                      </p:cBhvr>
                                      <p:tavLst>
                                        <p:tav tm="0">
                                          <p:val>
                                            <p:clrVal>
                                              <a:schemeClr val="accent2"/>
                                            </p:clrVal>
                                          </p:val>
                                        </p:tav>
                                        <p:tav tm="50000">
                                          <p:val>
                                            <p:clrVal>
                                              <a:schemeClr val="hlink"/>
                                            </p:clrVal>
                                          </p:val>
                                        </p:tav>
                                      </p:tavLst>
                                    </p:anim>
                                    <p:set>
                                      <p:cBhvr>
                                        <p:cTn id="9"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3ramos"/>
          <p:cNvPicPr>
            <a:picLocks noChangeAspect="1" noChangeArrowheads="1"/>
          </p:cNvPicPr>
          <p:nvPr/>
        </p:nvPicPr>
        <p:blipFill>
          <a:blip r:embed="rId3" cstate="print"/>
          <a:srcRect/>
          <a:stretch>
            <a:fillRect/>
          </a:stretch>
        </p:blipFill>
        <p:spPr bwMode="auto">
          <a:xfrm>
            <a:off x="357188" y="1071563"/>
            <a:ext cx="8715375" cy="5357812"/>
          </a:xfrm>
          <a:prstGeom prst="rect">
            <a:avLst/>
          </a:prstGeom>
          <a:noFill/>
          <a:ln w="9525">
            <a:noFill/>
            <a:miter lim="800000"/>
            <a:headEnd/>
            <a:tailEnd/>
          </a:ln>
        </p:spPr>
      </p:pic>
      <p:sp>
        <p:nvSpPr>
          <p:cNvPr id="15362" name="WordArt 7"/>
          <p:cNvSpPr>
            <a:spLocks noChangeArrowheads="1" noChangeShapeType="1" noTextEdit="1"/>
          </p:cNvSpPr>
          <p:nvPr/>
        </p:nvSpPr>
        <p:spPr bwMode="auto">
          <a:xfrm>
            <a:off x="1119188" y="115888"/>
            <a:ext cx="7343775" cy="644525"/>
          </a:xfrm>
          <a:prstGeom prst="rect">
            <a:avLst/>
          </a:prstGeom>
        </p:spPr>
        <p:txBody>
          <a:bodyPr wrap="none" fromWordArt="1">
            <a:prstTxWarp prst="textPlain">
              <a:avLst>
                <a:gd name="adj" fmla="val 50000"/>
              </a:avLst>
            </a:prstTxWarp>
          </a:bodyPr>
          <a:lstStyle/>
          <a:p>
            <a:pPr algn="ctr"/>
            <a:r>
              <a:rPr lang="pt-PT" sz="3600" b="1" kern="10">
                <a:ln w="9525">
                  <a:noFill/>
                  <a:round/>
                  <a:headEnd/>
                  <a:tailEnd/>
                </a:ln>
                <a:solidFill>
                  <a:schemeClr val="bg1"/>
                </a:solidFill>
                <a:effectLst>
                  <a:outerShdw dist="38100" dir="2700000" algn="tl" rotWithShape="0">
                    <a:srgbClr val="000000">
                      <a:alpha val="43137"/>
                    </a:srgbClr>
                  </a:outerShdw>
                </a:effectLst>
                <a:latin typeface="Tahoma"/>
                <a:ea typeface="Tahoma"/>
                <a:cs typeface="Tahoma"/>
              </a:rPr>
              <a:t>THE PORTUGUESE ARMED FORCES</a:t>
            </a:r>
          </a:p>
        </p:txBody>
      </p:sp>
      <p:sp>
        <p:nvSpPr>
          <p:cNvPr id="7178" name="Text Box 10"/>
          <p:cNvSpPr txBox="1">
            <a:spLocks noChangeArrowheads="1"/>
          </p:cNvSpPr>
          <p:nvPr/>
        </p:nvSpPr>
        <p:spPr bwMode="auto">
          <a:xfrm>
            <a:off x="6213475" y="6505575"/>
            <a:ext cx="2967038"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50000"/>
              </a:spcBef>
              <a:defRPr/>
            </a:pPr>
            <a:r>
              <a:rPr lang="pt-PT" sz="1400" b="1" i="1" dirty="0" smtClean="0">
                <a:solidFill>
                  <a:srgbClr val="000000"/>
                </a:solidFill>
                <a:latin typeface="Arial" charset="0"/>
                <a:cs typeface="+mn-cs"/>
              </a:rPr>
              <a:t>LT Estela Magalhães Parreira</a:t>
            </a:r>
          </a:p>
        </p:txBody>
      </p:sp>
      <p:sp>
        <p:nvSpPr>
          <p:cNvPr id="7" name="Text Box 10"/>
          <p:cNvSpPr txBox="1">
            <a:spLocks noChangeArrowheads="1"/>
          </p:cNvSpPr>
          <p:nvPr/>
        </p:nvSpPr>
        <p:spPr bwMode="auto">
          <a:xfrm>
            <a:off x="3405188" y="6505575"/>
            <a:ext cx="2967037"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50000"/>
              </a:spcBef>
              <a:defRPr/>
            </a:pPr>
            <a:r>
              <a:rPr lang="en-GB" sz="1400" b="1" i="1" dirty="0" smtClean="0">
                <a:solidFill>
                  <a:srgbClr val="000000"/>
                </a:solidFill>
                <a:latin typeface="Arial" charset="0"/>
                <a:cs typeface="+mn-cs"/>
              </a:rPr>
              <a:t>MAY15</a:t>
            </a:r>
          </a:p>
        </p:txBody>
      </p:sp>
      <p:sp>
        <p:nvSpPr>
          <p:cNvPr id="8" name="Rectângulo 5"/>
          <p:cNvSpPr/>
          <p:nvPr/>
        </p:nvSpPr>
        <p:spPr>
          <a:xfrm>
            <a:off x="1119188" y="777875"/>
            <a:ext cx="7239000" cy="1138238"/>
          </a:xfrm>
          <a:prstGeom prst="rect">
            <a:avLst/>
          </a:prstGeom>
        </p:spPr>
        <p:txBody>
          <a:bodyPr>
            <a:spAutoFit/>
          </a:bodyPr>
          <a:lstStyle/>
          <a:p>
            <a:pPr algn="ctr" fontAlgn="auto">
              <a:spcBef>
                <a:spcPts val="0"/>
              </a:spcBef>
              <a:spcAft>
                <a:spcPts val="0"/>
              </a:spcAft>
              <a:defRPr/>
            </a:pPr>
            <a:endParaRPr lang="pt-PT" dirty="0">
              <a:latin typeface="+mn-lt"/>
              <a:cs typeface="+mn-cs"/>
            </a:endParaRPr>
          </a:p>
          <a:p>
            <a:pPr algn="ctr" fontAlgn="auto">
              <a:spcBef>
                <a:spcPts val="0"/>
              </a:spcBef>
              <a:spcAft>
                <a:spcPts val="0"/>
              </a:spcAft>
              <a:defRPr/>
            </a:pPr>
            <a:r>
              <a:rPr lang="pt-PT" sz="2400" b="1" i="1" dirty="0">
                <a:solidFill>
                  <a:srgbClr val="FFFFFF"/>
                </a:solidFill>
                <a:latin typeface="Garamond"/>
                <a:cs typeface="+mn-cs"/>
              </a:rPr>
              <a:t>BUREAU FOR INTERNATIONAL LANGUAGE CO-ORDINATION BILC</a:t>
            </a:r>
          </a:p>
        </p:txBody>
      </p:sp>
      <p:sp>
        <p:nvSpPr>
          <p:cNvPr id="9" name="Rectângulo 8"/>
          <p:cNvSpPr/>
          <p:nvPr/>
        </p:nvSpPr>
        <p:spPr>
          <a:xfrm>
            <a:off x="1779588" y="1484313"/>
            <a:ext cx="5976937" cy="1693862"/>
          </a:xfrm>
          <a:prstGeom prst="rect">
            <a:avLst/>
          </a:prstGeom>
        </p:spPr>
        <p:txBody>
          <a:bodyPr>
            <a:spAutoFit/>
          </a:bodyPr>
          <a:lstStyle/>
          <a:p>
            <a:pPr algn="ctr" fontAlgn="auto">
              <a:spcBef>
                <a:spcPts val="0"/>
              </a:spcBef>
              <a:spcAft>
                <a:spcPts val="0"/>
              </a:spcAft>
              <a:defRPr/>
            </a:pPr>
            <a:endParaRPr lang="pt-PT" dirty="0">
              <a:latin typeface="+mn-lt"/>
              <a:cs typeface="+mn-cs"/>
            </a:endParaRPr>
          </a:p>
          <a:p>
            <a:pPr algn="ctr" fontAlgn="auto">
              <a:spcBef>
                <a:spcPts val="0"/>
              </a:spcBef>
              <a:spcAft>
                <a:spcPts val="0"/>
              </a:spcAft>
              <a:defRPr/>
            </a:pPr>
            <a:r>
              <a:rPr lang="pt-PT" b="1" i="1" dirty="0">
                <a:solidFill>
                  <a:schemeClr val="tx2">
                    <a:lumMod val="75000"/>
                  </a:schemeClr>
                </a:solidFill>
                <a:latin typeface="+mn-lt"/>
                <a:cs typeface="+mn-cs"/>
              </a:rPr>
              <a:t> </a:t>
            </a:r>
            <a:r>
              <a:rPr lang="pt-PT" sz="2800" b="1" i="1" dirty="0" err="1">
                <a:solidFill>
                  <a:srgbClr val="FFFFFF"/>
                </a:solidFill>
                <a:latin typeface="Garamond"/>
                <a:cs typeface="+mn-cs"/>
              </a:rPr>
              <a:t>Conference</a:t>
            </a:r>
            <a:endParaRPr lang="pt-PT" sz="2800" b="1" i="1" dirty="0">
              <a:solidFill>
                <a:srgbClr val="FFFFFF"/>
              </a:solidFill>
              <a:latin typeface="Garamond"/>
              <a:cs typeface="+mn-cs"/>
            </a:endParaRPr>
          </a:p>
          <a:p>
            <a:pPr algn="ctr" fontAlgn="auto">
              <a:spcBef>
                <a:spcPts val="0"/>
              </a:spcBef>
              <a:spcAft>
                <a:spcPts val="0"/>
              </a:spcAft>
              <a:defRPr/>
            </a:pPr>
            <a:r>
              <a:rPr lang="pt-PT" sz="2800" b="1" i="1" dirty="0" smtClean="0">
                <a:solidFill>
                  <a:srgbClr val="FFFFFF"/>
                </a:solidFill>
                <a:latin typeface="Garamond"/>
                <a:cs typeface="+mn-cs"/>
              </a:rPr>
              <a:t>Madrid, </a:t>
            </a:r>
            <a:r>
              <a:rPr lang="pt-PT" sz="2800" b="1" i="1" dirty="0" err="1" smtClean="0">
                <a:solidFill>
                  <a:srgbClr val="FFFFFF"/>
                </a:solidFill>
                <a:latin typeface="Garamond"/>
                <a:cs typeface="+mn-cs"/>
              </a:rPr>
              <a:t>Spain</a:t>
            </a:r>
            <a:endParaRPr lang="pt-PT" sz="2800" b="1" i="1" dirty="0">
              <a:solidFill>
                <a:srgbClr val="FFFFFF"/>
              </a:solidFill>
              <a:latin typeface="Garamond"/>
              <a:cs typeface="+mn-cs"/>
            </a:endParaRPr>
          </a:p>
          <a:p>
            <a:pPr algn="ctr" fontAlgn="auto">
              <a:spcBef>
                <a:spcPts val="0"/>
              </a:spcBef>
              <a:spcAft>
                <a:spcPts val="0"/>
              </a:spcAft>
              <a:defRPr/>
            </a:pPr>
            <a:r>
              <a:rPr lang="pt-PT" sz="2800" b="1" i="1" dirty="0" smtClean="0">
                <a:solidFill>
                  <a:srgbClr val="FFFFFF"/>
                </a:solidFill>
                <a:latin typeface="Garamond"/>
                <a:cs typeface="+mn-cs"/>
              </a:rPr>
              <a:t>03-08 </a:t>
            </a:r>
            <a:r>
              <a:rPr lang="pt-PT" sz="2800" b="1" i="1" dirty="0" err="1">
                <a:solidFill>
                  <a:srgbClr val="FFFFFF"/>
                </a:solidFill>
                <a:latin typeface="Garamond"/>
                <a:cs typeface="+mn-cs"/>
              </a:rPr>
              <a:t>May</a:t>
            </a:r>
            <a:r>
              <a:rPr lang="pt-PT" sz="2800" b="1" i="1" dirty="0">
                <a:solidFill>
                  <a:srgbClr val="FFFFFF"/>
                </a:solidFill>
                <a:latin typeface="Garamond"/>
                <a:cs typeface="+mn-cs"/>
              </a:rPr>
              <a:t> </a:t>
            </a:r>
            <a:r>
              <a:rPr lang="pt-PT" sz="2800" b="1" i="1" dirty="0" smtClean="0">
                <a:solidFill>
                  <a:srgbClr val="FFFFFF"/>
                </a:solidFill>
                <a:latin typeface="Garamond"/>
                <a:cs typeface="+mn-cs"/>
              </a:rPr>
              <a:t>2015</a:t>
            </a:r>
            <a:endParaRPr lang="pt-PT" sz="2800" b="1" i="1" dirty="0">
              <a:solidFill>
                <a:srgbClr val="FFFFFF"/>
              </a:solidFill>
              <a:latin typeface="Garamond"/>
              <a:cs typeface="+mn-cs"/>
            </a:endParaRPr>
          </a:p>
        </p:txBody>
      </p:sp>
      <p:sp>
        <p:nvSpPr>
          <p:cNvPr id="15367" name="CaixaDeTexto 9"/>
          <p:cNvSpPr txBox="1">
            <a:spLocks noChangeArrowheads="1"/>
          </p:cNvSpPr>
          <p:nvPr/>
        </p:nvSpPr>
        <p:spPr bwMode="auto">
          <a:xfrm>
            <a:off x="373063" y="3141663"/>
            <a:ext cx="8786812" cy="2862322"/>
          </a:xfrm>
          <a:prstGeom prst="rect">
            <a:avLst/>
          </a:prstGeom>
          <a:noFill/>
          <a:ln w="9525">
            <a:noFill/>
            <a:miter lim="800000"/>
            <a:headEnd/>
            <a:tailEnd/>
          </a:ln>
        </p:spPr>
        <p:txBody>
          <a:bodyPr>
            <a:spAutoFit/>
          </a:bodyPr>
          <a:lstStyle/>
          <a:p>
            <a:pPr algn="ctr"/>
            <a:r>
              <a:rPr lang="pt-PT" sz="2400" b="1" i="1" dirty="0" smtClean="0">
                <a:solidFill>
                  <a:srgbClr val="800000"/>
                </a:solidFill>
                <a:latin typeface="Eras Bold ITC" pitchFamily="34" charset="0"/>
              </a:rPr>
              <a:t>“Nato </a:t>
            </a:r>
            <a:r>
              <a:rPr lang="pt-PT" sz="2400" b="1" i="1" dirty="0" err="1" smtClean="0">
                <a:solidFill>
                  <a:srgbClr val="800000"/>
                </a:solidFill>
                <a:latin typeface="Eras Bold ITC" pitchFamily="34" charset="0"/>
              </a:rPr>
              <a:t>Requirements</a:t>
            </a:r>
            <a:r>
              <a:rPr lang="pt-PT" sz="2400" b="1" i="1" dirty="0" smtClean="0">
                <a:solidFill>
                  <a:srgbClr val="800000"/>
                </a:solidFill>
                <a:latin typeface="Eras Bold ITC" pitchFamily="34" charset="0"/>
              </a:rPr>
              <a:t> Versus </a:t>
            </a:r>
            <a:r>
              <a:rPr lang="pt-PT" sz="2400" b="1" i="1" dirty="0" err="1" smtClean="0">
                <a:solidFill>
                  <a:srgbClr val="800000"/>
                </a:solidFill>
                <a:latin typeface="Eras Bold ITC" pitchFamily="34" charset="0"/>
              </a:rPr>
              <a:t>National</a:t>
            </a:r>
            <a:r>
              <a:rPr lang="pt-PT" sz="2400" b="1" i="1" dirty="0" smtClean="0">
                <a:solidFill>
                  <a:srgbClr val="800000"/>
                </a:solidFill>
                <a:latin typeface="Eras Bold ITC" pitchFamily="34" charset="0"/>
              </a:rPr>
              <a:t> Policies: </a:t>
            </a:r>
          </a:p>
          <a:p>
            <a:pPr algn="ctr"/>
            <a:r>
              <a:rPr lang="en-US" sz="2400" b="1" i="1" dirty="0" smtClean="0">
                <a:solidFill>
                  <a:srgbClr val="800000"/>
                </a:solidFill>
                <a:latin typeface="Eras Bold ITC" pitchFamily="34" charset="0"/>
              </a:rPr>
              <a:t>Bridging the Divide at  the Language School”</a:t>
            </a:r>
            <a:endParaRPr lang="pt-PT" sz="2400" b="1" i="1" dirty="0" smtClean="0">
              <a:solidFill>
                <a:srgbClr val="800000"/>
              </a:solidFill>
              <a:latin typeface="Eras Bold ITC" pitchFamily="34" charset="0"/>
            </a:endParaRPr>
          </a:p>
          <a:p>
            <a:pPr algn="ctr"/>
            <a:endParaRPr lang="pt-PT" sz="2400" b="1" i="1" dirty="0">
              <a:solidFill>
                <a:srgbClr val="800000"/>
              </a:solidFill>
              <a:latin typeface="Eras Bold ITC" pitchFamily="34" charset="0"/>
            </a:endParaRPr>
          </a:p>
          <a:p>
            <a:pPr algn="ctr"/>
            <a:r>
              <a:rPr lang="en-US" sz="3600" b="1" dirty="0" smtClean="0">
                <a:solidFill>
                  <a:srgbClr val="800000"/>
                </a:solidFill>
                <a:latin typeface="Elephant" pitchFamily="18" charset="0"/>
                <a:cs typeface="Times New Roman" pitchFamily="18" charset="0"/>
              </a:rPr>
              <a:t>From </a:t>
            </a:r>
            <a:r>
              <a:rPr lang="en-US" sz="3600" b="1" dirty="0">
                <a:solidFill>
                  <a:srgbClr val="800000"/>
                </a:solidFill>
                <a:latin typeface="Elephant" pitchFamily="18" charset="0"/>
                <a:cs typeface="Times New Roman" pitchFamily="18" charset="0"/>
              </a:rPr>
              <a:t>Language Needs </a:t>
            </a:r>
            <a:r>
              <a:rPr lang="en-US" sz="3600" b="1" dirty="0" smtClean="0">
                <a:solidFill>
                  <a:srgbClr val="800000"/>
                </a:solidFill>
                <a:latin typeface="Elephant" pitchFamily="18" charset="0"/>
                <a:cs typeface="Times New Roman" pitchFamily="18" charset="0"/>
              </a:rPr>
              <a:t>Analyses</a:t>
            </a:r>
          </a:p>
          <a:p>
            <a:pPr algn="ctr"/>
            <a:r>
              <a:rPr lang="en-US" sz="3600" b="1" dirty="0" smtClean="0">
                <a:solidFill>
                  <a:srgbClr val="800000"/>
                </a:solidFill>
                <a:latin typeface="Elephant" pitchFamily="18" charset="0"/>
                <a:cs typeface="Times New Roman" pitchFamily="18" charset="0"/>
              </a:rPr>
              <a:t>To</a:t>
            </a:r>
          </a:p>
          <a:p>
            <a:pPr algn="ctr"/>
            <a:r>
              <a:rPr lang="en-US" sz="3600" b="1" dirty="0" smtClean="0">
                <a:solidFill>
                  <a:srgbClr val="800000"/>
                </a:solidFill>
                <a:latin typeface="Elephant" pitchFamily="18" charset="0"/>
                <a:cs typeface="Times New Roman" pitchFamily="18" charset="0"/>
              </a:rPr>
              <a:t>Classroom </a:t>
            </a:r>
            <a:r>
              <a:rPr lang="en-US" sz="3600" b="1" dirty="0">
                <a:solidFill>
                  <a:srgbClr val="800000"/>
                </a:solidFill>
                <a:latin typeface="Elephant" pitchFamily="18" charset="0"/>
                <a:cs typeface="Times New Roman" pitchFamily="18" charset="0"/>
              </a:rPr>
              <a:t>Instruction </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2230438"/>
            <a:ext cx="9144000" cy="11318876"/>
            <a:chOff x="0" y="9348"/>
            <a:chExt cx="5760" cy="820"/>
          </a:xfrm>
        </p:grpSpPr>
        <p:sp>
          <p:nvSpPr>
            <p:cNvPr id="19460"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19461" name="Group 4"/>
            <p:cNvGrpSpPr>
              <a:grpSpLocks/>
            </p:cNvGrpSpPr>
            <p:nvPr/>
          </p:nvGrpSpPr>
          <p:grpSpPr bwMode="auto">
            <a:xfrm>
              <a:off x="0" y="9348"/>
              <a:ext cx="116" cy="820"/>
              <a:chOff x="-58" y="9319"/>
              <a:chExt cx="116" cy="820"/>
            </a:xfrm>
          </p:grpSpPr>
          <p:sp>
            <p:nvSpPr>
              <p:cNvPr id="19462"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19463"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19464"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5124" name="Text Box 9"/>
          <p:cNvSpPr txBox="1">
            <a:spLocks noChangeArrowheads="1"/>
          </p:cNvSpPr>
          <p:nvPr/>
        </p:nvSpPr>
        <p:spPr bwMode="auto">
          <a:xfrm>
            <a:off x="1116013" y="3357563"/>
            <a:ext cx="7634287" cy="1014412"/>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spcBef>
                <a:spcPct val="50000"/>
              </a:spcBef>
              <a:defRPr/>
            </a:pPr>
            <a:r>
              <a:rPr lang="pt-PT" sz="6000" b="1" dirty="0" smtClean="0">
                <a:solidFill>
                  <a:schemeClr val="accent2">
                    <a:lumMod val="50000"/>
                  </a:schemeClr>
                </a:solidFill>
                <a:effectLst>
                  <a:outerShdw blurRad="38100" dist="38100" dir="2700000" algn="tl">
                    <a:srgbClr val="000000">
                      <a:alpha val="43137"/>
                    </a:srgbClr>
                  </a:outerShdw>
                </a:effectLst>
                <a:cs typeface="+mn-cs"/>
              </a:rPr>
              <a:t>INTRODUCTION</a:t>
            </a:r>
            <a:endParaRPr lang="pt-PT" sz="6000" b="1" dirty="0">
              <a:solidFill>
                <a:schemeClr val="accent2">
                  <a:lumMod val="50000"/>
                </a:schemeClr>
              </a:solidFill>
              <a:effectLst>
                <a:outerShdw blurRad="38100" dist="38100" dir="2700000" algn="tl">
                  <a:srgbClr val="000000">
                    <a:alpha val="43137"/>
                  </a:srgbClr>
                </a:outerShdw>
              </a:effectLst>
              <a:cs typeface="+mn-cs"/>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755576" y="908720"/>
            <a:ext cx="7561263" cy="5184700"/>
          </a:xfrm>
          <a:prstGeom prst="rect">
            <a:avLst/>
          </a:prstGeom>
          <a:noFill/>
          <a:ln>
            <a:noFill/>
          </a:ln>
          <a:extLst>
            <a:ext uri="{909E8E84-426E-40DD-AFC4-6F175D3DCCD1}"/>
            <a:ext uri="{91240B29-F687-4F45-9708-019B960494DF}"/>
          </a:extLst>
        </p:spPr>
        <p:txBody>
          <a:bodyPr/>
          <a:lstStyle/>
          <a:p>
            <a:pPr algn="ctr">
              <a:lnSpc>
                <a:spcPct val="250000"/>
              </a:lnSpc>
              <a:defRPr/>
            </a:pPr>
            <a:r>
              <a:rPr lang="en-US" sz="8800" b="1" dirty="0" smtClean="0">
                <a:solidFill>
                  <a:srgbClr val="800000"/>
                </a:solidFill>
                <a:cs typeface="+mn-cs"/>
              </a:rPr>
              <a:t>Teaching</a:t>
            </a:r>
          </a:p>
          <a:p>
            <a:pPr algn="ctr">
              <a:lnSpc>
                <a:spcPct val="250000"/>
              </a:lnSpc>
              <a:defRPr/>
            </a:pPr>
            <a:r>
              <a:rPr lang="en-US" sz="4800" b="1" dirty="0" smtClean="0">
                <a:solidFill>
                  <a:schemeClr val="accent2">
                    <a:lumMod val="50000"/>
                  </a:schemeClr>
                </a:solidFill>
                <a:cs typeface="+mn-cs"/>
              </a:rPr>
              <a:t>is like…</a:t>
            </a:r>
            <a:endParaRPr lang="en-GB" sz="4800" b="1"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791369" y="1844824"/>
            <a:ext cx="7561263" cy="3672470"/>
          </a:xfrm>
          <a:prstGeom prst="rect">
            <a:avLst/>
          </a:prstGeom>
          <a:noFill/>
          <a:ln>
            <a:noFill/>
          </a:ln>
          <a:extLst>
            <a:ext uri="{909E8E84-426E-40DD-AFC4-6F175D3DCCD1}"/>
            <a:ext uri="{91240B29-F687-4F45-9708-019B960494DF}"/>
          </a:extLst>
        </p:spPr>
        <p:txBody>
          <a:bodyPr/>
          <a:lstStyle/>
          <a:p>
            <a:pPr algn="ctr">
              <a:lnSpc>
                <a:spcPct val="250000"/>
              </a:lnSpc>
              <a:defRPr/>
            </a:pPr>
            <a:r>
              <a:rPr lang="en-US" sz="8800" b="1" dirty="0" smtClean="0">
                <a:solidFill>
                  <a:srgbClr val="800000"/>
                </a:solidFill>
                <a:cs typeface="+mn-cs"/>
              </a:rPr>
              <a:t>Cooking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2230438"/>
            <a:ext cx="9144000" cy="11318876"/>
            <a:chOff x="0" y="9348"/>
            <a:chExt cx="5760" cy="820"/>
          </a:xfrm>
        </p:grpSpPr>
        <p:sp>
          <p:nvSpPr>
            <p:cNvPr id="25605"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25606" name="Group 4"/>
            <p:cNvGrpSpPr>
              <a:grpSpLocks/>
            </p:cNvGrpSpPr>
            <p:nvPr/>
          </p:nvGrpSpPr>
          <p:grpSpPr bwMode="auto">
            <a:xfrm>
              <a:off x="0" y="9348"/>
              <a:ext cx="116" cy="820"/>
              <a:chOff x="-58" y="9319"/>
              <a:chExt cx="116" cy="820"/>
            </a:xfrm>
          </p:grpSpPr>
          <p:sp>
            <p:nvSpPr>
              <p:cNvPr id="25607"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5608"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5609"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2" name="Rectangle 8"/>
          <p:cNvSpPr>
            <a:spLocks noChangeArrowheads="1"/>
          </p:cNvSpPr>
          <p:nvPr/>
        </p:nvSpPr>
        <p:spPr bwMode="auto">
          <a:xfrm>
            <a:off x="467544" y="1196752"/>
            <a:ext cx="8496944" cy="4896544"/>
          </a:xfrm>
          <a:prstGeom prst="rect">
            <a:avLst/>
          </a:prstGeom>
          <a:noFill/>
          <a:ln>
            <a:noFill/>
          </a:ln>
          <a:extLst>
            <a:ext uri="{909E8E84-426E-40DD-AFC4-6F175D3DCCD1}"/>
            <a:ext uri="{91240B29-F687-4F45-9708-019B960494DF}"/>
          </a:extLst>
        </p:spPr>
        <p:txBody>
          <a:bodyPr/>
          <a:lstStyle/>
          <a:p>
            <a:pPr algn="ctr">
              <a:lnSpc>
                <a:spcPct val="250000"/>
              </a:lnSpc>
              <a:defRPr/>
            </a:pPr>
            <a:r>
              <a:rPr lang="en-US" sz="4000" b="1" dirty="0" smtClean="0">
                <a:solidFill>
                  <a:schemeClr val="accent2">
                    <a:lumMod val="50000"/>
                  </a:schemeClr>
                </a:solidFill>
                <a:cs typeface="+mn-cs"/>
              </a:rPr>
              <a:t>What I mean is…</a:t>
            </a:r>
          </a:p>
          <a:p>
            <a:pPr algn="ctr">
              <a:lnSpc>
                <a:spcPct val="250000"/>
              </a:lnSpc>
              <a:defRPr/>
            </a:pPr>
            <a:r>
              <a:rPr lang="en-US" sz="4000" b="1" dirty="0" smtClean="0">
                <a:solidFill>
                  <a:schemeClr val="accent2">
                    <a:lumMod val="50000"/>
                  </a:schemeClr>
                </a:solidFill>
                <a:cs typeface="+mn-cs"/>
              </a:rPr>
              <a:t>The success of both depends on following a step by step process</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2230438"/>
            <a:ext cx="9144000" cy="11318876"/>
            <a:chOff x="0" y="9348"/>
            <a:chExt cx="5760" cy="820"/>
          </a:xfrm>
        </p:grpSpPr>
        <p:sp>
          <p:nvSpPr>
            <p:cNvPr id="25605"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4" name="Group 4"/>
            <p:cNvGrpSpPr>
              <a:grpSpLocks/>
            </p:cNvGrpSpPr>
            <p:nvPr/>
          </p:nvGrpSpPr>
          <p:grpSpPr bwMode="auto">
            <a:xfrm>
              <a:off x="0" y="9348"/>
              <a:ext cx="116" cy="820"/>
              <a:chOff x="-58" y="9319"/>
              <a:chExt cx="116" cy="820"/>
            </a:xfrm>
          </p:grpSpPr>
          <p:sp>
            <p:nvSpPr>
              <p:cNvPr id="25607"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5608"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5609"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11" name="Rectangle 8"/>
          <p:cNvSpPr>
            <a:spLocks noChangeArrowheads="1"/>
          </p:cNvSpPr>
          <p:nvPr/>
        </p:nvSpPr>
        <p:spPr bwMode="auto">
          <a:xfrm>
            <a:off x="647056" y="1268760"/>
            <a:ext cx="8496944" cy="4968552"/>
          </a:xfrm>
          <a:prstGeom prst="rect">
            <a:avLst/>
          </a:prstGeom>
          <a:noFill/>
          <a:ln>
            <a:noFill/>
          </a:ln>
          <a:extLst>
            <a:ext uri="{909E8E84-426E-40DD-AFC4-6F175D3DCCD1}"/>
            <a:ext uri="{91240B29-F687-4F45-9708-019B960494DF}"/>
          </a:extLst>
        </p:spPr>
        <p:txBody>
          <a:bodyPr/>
          <a:lstStyle/>
          <a:p>
            <a:pPr algn="ctr">
              <a:lnSpc>
                <a:spcPct val="150000"/>
              </a:lnSpc>
              <a:defRPr/>
            </a:pPr>
            <a:r>
              <a:rPr lang="en-US" sz="7200" b="1" dirty="0" smtClean="0">
                <a:solidFill>
                  <a:srgbClr val="800000"/>
                </a:solidFill>
                <a:cs typeface="+mn-cs"/>
              </a:rPr>
              <a:t>All Steps</a:t>
            </a:r>
          </a:p>
          <a:p>
            <a:pPr algn="ctr">
              <a:lnSpc>
                <a:spcPct val="150000"/>
              </a:lnSpc>
              <a:defRPr/>
            </a:pPr>
            <a:r>
              <a:rPr lang="en-US" sz="7200" b="1" dirty="0" smtClean="0">
                <a:solidFill>
                  <a:srgbClr val="800000"/>
                </a:solidFill>
                <a:cs typeface="+mn-cs"/>
              </a:rPr>
              <a:t>are</a:t>
            </a:r>
          </a:p>
          <a:p>
            <a:pPr algn="ctr">
              <a:lnSpc>
                <a:spcPct val="150000"/>
              </a:lnSpc>
              <a:defRPr/>
            </a:pPr>
            <a:r>
              <a:rPr lang="en-US" sz="8000" b="1" i="1" dirty="0" smtClean="0">
                <a:solidFill>
                  <a:srgbClr val="800000"/>
                </a:solidFill>
                <a:cs typeface="+mn-cs"/>
              </a:rPr>
              <a:t>IMPORTANT!</a:t>
            </a:r>
            <a:endParaRPr lang="pt-PT" sz="8000" i="1" dirty="0">
              <a:solidFill>
                <a:srgbClr val="800000"/>
              </a:solidFill>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2230438"/>
            <a:ext cx="9144000" cy="11318876"/>
            <a:chOff x="0" y="9348"/>
            <a:chExt cx="5760" cy="820"/>
          </a:xfrm>
        </p:grpSpPr>
        <p:sp>
          <p:nvSpPr>
            <p:cNvPr id="21509"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4" name="Group 4"/>
            <p:cNvGrpSpPr>
              <a:grpSpLocks/>
            </p:cNvGrpSpPr>
            <p:nvPr/>
          </p:nvGrpSpPr>
          <p:grpSpPr bwMode="auto">
            <a:xfrm>
              <a:off x="0" y="9348"/>
              <a:ext cx="116" cy="820"/>
              <a:chOff x="-58" y="9319"/>
              <a:chExt cx="116" cy="820"/>
            </a:xfrm>
          </p:grpSpPr>
          <p:sp>
            <p:nvSpPr>
              <p:cNvPr id="21511"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1512"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1513"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2" name="Rectangle 8"/>
          <p:cNvSpPr>
            <a:spLocks noChangeArrowheads="1"/>
          </p:cNvSpPr>
          <p:nvPr/>
        </p:nvSpPr>
        <p:spPr bwMode="auto">
          <a:xfrm>
            <a:off x="791369" y="1340644"/>
            <a:ext cx="7561263" cy="4176712"/>
          </a:xfrm>
          <a:prstGeom prst="rect">
            <a:avLst/>
          </a:prstGeom>
          <a:noFill/>
          <a:ln>
            <a:noFill/>
          </a:ln>
          <a:extLst>
            <a:ext uri="{909E8E84-426E-40DD-AFC4-6F175D3DCCD1}"/>
            <a:ext uri="{91240B29-F687-4F45-9708-019B960494DF}"/>
          </a:extLst>
        </p:spPr>
        <p:txBody>
          <a:bodyPr/>
          <a:lstStyle/>
          <a:p>
            <a:pPr indent="14288">
              <a:spcBef>
                <a:spcPct val="20000"/>
              </a:spcBef>
              <a:buClr>
                <a:schemeClr val="tx2"/>
              </a:buClr>
              <a:buSzPct val="75000"/>
              <a:buFont typeface="Monotype Sorts" pitchFamily="2" charset="2"/>
              <a:buNone/>
              <a:defRPr/>
            </a:pPr>
            <a:endParaRPr lang="en-US" sz="3200" dirty="0">
              <a:cs typeface="+mn-cs"/>
            </a:endParaRPr>
          </a:p>
          <a:p>
            <a:pPr algn="ctr">
              <a:lnSpc>
                <a:spcPct val="250000"/>
              </a:lnSpc>
              <a:defRPr/>
            </a:pPr>
            <a:r>
              <a:rPr lang="en-US" sz="6000" b="1" dirty="0" smtClean="0">
                <a:solidFill>
                  <a:schemeClr val="accent2">
                    <a:lumMod val="50000"/>
                  </a:schemeClr>
                </a:solidFill>
                <a:cs typeface="+mn-cs"/>
              </a:rPr>
              <a:t>Let’s see it then!</a:t>
            </a:r>
            <a:endParaRPr lang="en-US" sz="6000" b="1" dirty="0">
              <a:solidFill>
                <a:schemeClr val="accent2">
                  <a:lumMod val="50000"/>
                </a:schemeClr>
              </a:solidFill>
              <a:cs typeface="+mn-cs"/>
            </a:endParaRPr>
          </a:p>
          <a:p>
            <a:pPr algn="ctr">
              <a:lnSpc>
                <a:spcPct val="200000"/>
              </a:lnSpc>
              <a:defRPr/>
            </a:pPr>
            <a:endParaRPr lang="en-US" sz="3200" dirty="0">
              <a:solidFill>
                <a:schemeClr val="accent2">
                  <a:lumMod val="50000"/>
                </a:schemeClr>
              </a:solidFill>
              <a:cs typeface="+mn-cs"/>
            </a:endParaRPr>
          </a:p>
          <a:p>
            <a:pPr lvl="2" algn="ctr">
              <a:lnSpc>
                <a:spcPct val="160000"/>
              </a:lnSpc>
              <a:spcBef>
                <a:spcPct val="20000"/>
              </a:spcBef>
              <a:buClr>
                <a:schemeClr val="hlink"/>
              </a:buClr>
              <a:buSzPct val="70000"/>
              <a:defRPr/>
            </a:pPr>
            <a:endParaRPr lang="en-GB" b="1" dirty="0">
              <a:cs typeface="+mn-cs"/>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230438"/>
            <a:ext cx="9144000" cy="11318876"/>
            <a:chOff x="0" y="9348"/>
            <a:chExt cx="5760" cy="820"/>
          </a:xfrm>
        </p:grpSpPr>
        <p:sp>
          <p:nvSpPr>
            <p:cNvPr id="19460"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3" name="Group 4"/>
            <p:cNvGrpSpPr>
              <a:grpSpLocks/>
            </p:cNvGrpSpPr>
            <p:nvPr/>
          </p:nvGrpSpPr>
          <p:grpSpPr bwMode="auto">
            <a:xfrm>
              <a:off x="0" y="9348"/>
              <a:ext cx="116" cy="820"/>
              <a:chOff x="-58" y="9319"/>
              <a:chExt cx="116" cy="820"/>
            </a:xfrm>
          </p:grpSpPr>
          <p:sp>
            <p:nvSpPr>
              <p:cNvPr id="19462"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19463"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19464"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5124" name="Text Box 9"/>
          <p:cNvSpPr txBox="1">
            <a:spLocks noChangeArrowheads="1"/>
          </p:cNvSpPr>
          <p:nvPr/>
        </p:nvSpPr>
        <p:spPr bwMode="auto">
          <a:xfrm>
            <a:off x="1116013" y="3357563"/>
            <a:ext cx="7634287" cy="1014412"/>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spcBef>
                <a:spcPct val="50000"/>
              </a:spcBef>
              <a:defRPr/>
            </a:pPr>
            <a:r>
              <a:rPr lang="pt-PT" sz="6000" b="1" dirty="0" smtClean="0">
                <a:solidFill>
                  <a:schemeClr val="accent2">
                    <a:lumMod val="50000"/>
                  </a:schemeClr>
                </a:solidFill>
                <a:effectLst>
                  <a:outerShdw blurRad="38100" dist="38100" dir="2700000" algn="tl">
                    <a:srgbClr val="000000">
                      <a:alpha val="43137"/>
                    </a:srgbClr>
                  </a:outerShdw>
                </a:effectLst>
                <a:cs typeface="+mn-cs"/>
              </a:rPr>
              <a:t>NEEDS </a:t>
            </a:r>
            <a:r>
              <a:rPr lang="pt-PT" sz="6000" b="1" dirty="0" smtClean="0">
                <a:solidFill>
                  <a:schemeClr val="accent2">
                    <a:lumMod val="50000"/>
                  </a:schemeClr>
                </a:solidFill>
                <a:effectLst>
                  <a:outerShdw blurRad="38100" dist="38100" dir="2700000" algn="tl">
                    <a:srgbClr val="000000">
                      <a:alpha val="43137"/>
                    </a:srgbClr>
                  </a:outerShdw>
                </a:effectLst>
                <a:cs typeface="+mn-cs"/>
              </a:rPr>
              <a:t>ANALYSIS</a:t>
            </a:r>
            <a:endParaRPr lang="pt-PT" sz="6000" b="1" dirty="0">
              <a:solidFill>
                <a:schemeClr val="accent2">
                  <a:lumMod val="50000"/>
                </a:schemeClr>
              </a:solidFill>
              <a:effectLst>
                <a:outerShdw blurRad="38100" dist="38100" dir="2700000" algn="tl">
                  <a:srgbClr val="000000">
                    <a:alpha val="43137"/>
                  </a:srgbClr>
                </a:outerShdw>
              </a:effectLst>
              <a:cs typeface="+mn-cs"/>
            </a:endParaRP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546&quot;/&gt;&lt;/object&gt;&lt;object type=&quot;3&quot; unique_id=&quot;10004&quot;&gt;&lt;property id=&quot;20148&quot; value=&quot;5&quot;/&gt;&lt;property id=&quot;20300&quot; value=&quot;Slide 2&quot;/&gt;&lt;property id=&quot;20307&quot; value=&quot;321&quot;/&gt;&lt;/object&gt;&lt;object type=&quot;3&quot; unique_id=&quot;10005&quot;&gt;&lt;property id=&quot;20148&quot; value=&quot;5&quot;/&gt;&lt;property id=&quot;20300&quot; value=&quot;Slide 3&quot;/&gt;&lt;property id=&quot;20307&quot; value=&quot;504&quot;/&gt;&lt;/object&gt;&lt;object type=&quot;3&quot; unique_id=&quot;10006&quot;&gt;&lt;property id=&quot;20148&quot; value=&quot;5&quot;/&gt;&lt;property id=&quot;20300&quot; value=&quot;Slide 4&quot;/&gt;&lt;property id=&quot;20307&quot; value=&quot;652&quot;/&gt;&lt;/object&gt;&lt;object type=&quot;3&quot; unique_id=&quot;10007&quot;&gt;&lt;property id=&quot;20148&quot; value=&quot;5&quot;/&gt;&lt;property id=&quot;20300&quot; value=&quot;Slide 5&quot;/&gt;&lt;property id=&quot;20307&quot; value=&quot;661&quot;/&gt;&lt;/object&gt;&lt;object type=&quot;3&quot; unique_id=&quot;10008&quot;&gt;&lt;property id=&quot;20148&quot; value=&quot;5&quot;/&gt;&lt;property id=&quot;20300&quot; value=&quot;Slide 6&quot;/&gt;&lt;property id=&quot;20307&quot; value=&quot;625&quot;/&gt;&lt;/object&gt;&lt;object type=&quot;3&quot; unique_id=&quot;10009&quot;&gt;&lt;property id=&quot;20148&quot; value=&quot;5&quot;/&gt;&lt;property id=&quot;20300&quot; value=&quot;Slide 7&quot;/&gt;&lt;property id=&quot;20307&quot; value=&quot;662&quot;/&gt;&lt;/object&gt;&lt;object type=&quot;3&quot; unique_id=&quot;10010&quot;&gt;&lt;property id=&quot;20148&quot; value=&quot;5&quot;/&gt;&lt;property id=&quot;20300&quot; value=&quot;Slide 8&quot;/&gt;&lt;property id=&quot;20307&quot; value=&quot;664&quot;/&gt;&lt;/object&gt;&lt;object type=&quot;3&quot; unique_id=&quot;10011&quot;&gt;&lt;property id=&quot;20148&quot; value=&quot;5&quot;/&gt;&lt;property id=&quot;20300&quot; value=&quot;Slide 9&quot;/&gt;&lt;property id=&quot;20307&quot; value=&quot;665&quot;/&gt;&lt;/object&gt;&lt;object type=&quot;3&quot; unique_id=&quot;10012&quot;&gt;&lt;property id=&quot;20148&quot; value=&quot;5&quot;/&gt;&lt;property id=&quot;20300&quot; value=&quot;Slide 10&quot;/&gt;&lt;property id=&quot;20307&quot; value=&quot;671&quot;/&gt;&lt;/object&gt;&lt;object type=&quot;3&quot; unique_id=&quot;10013&quot;&gt;&lt;property id=&quot;20148&quot; value=&quot;5&quot;/&gt;&lt;property id=&quot;20300&quot; value=&quot;Slide 11&quot;/&gt;&lt;property id=&quot;20307&quot; value=&quot;666&quot;/&gt;&lt;/object&gt;&lt;object type=&quot;3&quot; unique_id=&quot;10014&quot;&gt;&lt;property id=&quot;20148&quot; value=&quot;5&quot;/&gt;&lt;property id=&quot;20300&quot; value=&quot;Slide 12&quot;/&gt;&lt;property id=&quot;20307&quot; value=&quot;667&quot;/&gt;&lt;/object&gt;&lt;object type=&quot;3&quot; unique_id=&quot;10015&quot;&gt;&lt;property id=&quot;20148&quot; value=&quot;5&quot;/&gt;&lt;property id=&quot;20300&quot; value=&quot;Slide 13&quot;/&gt;&lt;property id=&quot;20307&quot; value=&quot;668&quot;/&gt;&lt;/object&gt;&lt;object type=&quot;3&quot; unique_id=&quot;10016&quot;&gt;&lt;property id=&quot;20148&quot; value=&quot;5&quot;/&gt;&lt;property id=&quot;20300&quot; value=&quot;Slide 14&quot;/&gt;&lt;property id=&quot;20307&quot; value=&quot;669&quot;/&gt;&lt;/object&gt;&lt;object type=&quot;3&quot; unique_id=&quot;10017&quot;&gt;&lt;property id=&quot;20148&quot; value=&quot;5&quot;/&gt;&lt;property id=&quot;20300&quot; value=&quot;Slide 15&quot;/&gt;&lt;property id=&quot;20307&quot; value=&quot;670&quot;/&gt;&lt;/object&gt;&lt;object type=&quot;3&quot; unique_id=&quot;10018&quot;&gt;&lt;property id=&quot;20148&quot; value=&quot;5&quot;/&gt;&lt;property id=&quot;20300&quot; value=&quot;Slide 16&quot;/&gt;&lt;property id=&quot;20307&quot; value=&quot;672&quot;/&gt;&lt;/object&gt;&lt;object type=&quot;3&quot; unique_id=&quot;10019&quot;&gt;&lt;property id=&quot;20148&quot; value=&quot;5&quot;/&gt;&lt;property id=&quot;20300&quot; value=&quot;Slide 17&quot;/&gt;&lt;property id=&quot;20307&quot; value=&quot;673&quot;/&gt;&lt;/object&gt;&lt;object type=&quot;3&quot; unique_id=&quot;10020&quot;&gt;&lt;property id=&quot;20148&quot; value=&quot;5&quot;/&gt;&lt;property id=&quot;20300&quot; value=&quot;Slide 18&quot;/&gt;&lt;property id=&quot;20307&quot; value=&quot;674&quot;/&gt;&lt;/object&gt;&lt;object type=&quot;3&quot; unique_id=&quot;10021&quot;&gt;&lt;property id=&quot;20148&quot; value=&quot;5&quot;/&gt;&lt;property id=&quot;20300&quot; value=&quot;Slide 19&quot;/&gt;&lt;property id=&quot;20307&quot; value=&quot;675&quot;/&gt;&lt;/object&gt;&lt;object type=&quot;3&quot; unique_id=&quot;10022&quot;&gt;&lt;property id=&quot;20148&quot; value=&quot;5&quot;/&gt;&lt;property id=&quot;20300&quot; value=&quot;Slide 20&quot;/&gt;&lt;property id=&quot;20307&quot; value=&quot;676&quot;/&gt;&lt;/object&gt;&lt;object type=&quot;3&quot; unique_id=&quot;10023&quot;&gt;&lt;property id=&quot;20148&quot; value=&quot;5&quot;/&gt;&lt;property id=&quot;20300&quot; value=&quot;Slide 21&quot;/&gt;&lt;property id=&quot;20307&quot; value=&quot;677&quot;/&gt;&lt;/object&gt;&lt;object type=&quot;3&quot; unique_id=&quot;10024&quot;&gt;&lt;property id=&quot;20148&quot; value=&quot;5&quot;/&gt;&lt;property id=&quot;20300&quot; value=&quot;Slide 22&quot;/&gt;&lt;property id=&quot;20307&quot; value=&quot;678&quot;/&gt;&lt;/object&gt;&lt;object type=&quot;3&quot; unique_id=&quot;10025&quot;&gt;&lt;property id=&quot;20148&quot; value=&quot;5&quot;/&gt;&lt;property id=&quot;20300&quot; value=&quot;Slide 23&quot;/&gt;&lt;property id=&quot;20307&quot; value=&quot;679&quot;/&gt;&lt;/object&gt;&lt;object type=&quot;3&quot; unique_id=&quot;10026&quot;&gt;&lt;property id=&quot;20148&quot; value=&quot;5&quot;/&gt;&lt;property id=&quot;20300&quot; value=&quot;Slide 24&quot;/&gt;&lt;property id=&quot;20307&quot; value=&quot;657&quot;/&gt;&lt;/object&gt;&lt;object type=&quot;3&quot; unique_id=&quot;10027&quot;&gt;&lt;property id=&quot;20148&quot; value=&quot;5&quot;/&gt;&lt;property id=&quot;20300&quot; value=&quot;Slide 25&quot;/&gt;&lt;property id=&quot;20307&quot; value=&quot;680&quot;/&gt;&lt;/object&gt;&lt;/object&gt;&lt;object type=&quot;8&quot; unique_id=&quot;10054&quot;&gt;&lt;/object&gt;&lt;/object&gt;&lt;/database&gt;"/>
  <p:tag name="MMPROD_NEXTUNIQUEID" val="10009"/>
  <p:tag name="SECTOMILLISECCONVERTED" val="1"/>
</p:tagLst>
</file>

<file path=ppt/theme/theme1.xml><?xml version="1.0" encoding="utf-8"?>
<a:theme xmlns:a="http://schemas.openxmlformats.org/drawingml/2006/main" name="5_Modelo de apresentação personalizado">
  <a:themeElements>
    <a:clrScheme name="5_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Modelo de apresentaçã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762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mn-lt"/>
          </a:defRPr>
        </a:defPPr>
      </a:lstStyle>
    </a:txDef>
  </a:objectDefaults>
  <a:extraClrSchemeLst>
    <a:extraClrScheme>
      <a:clrScheme name="5_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Modelo de apresentaçã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Modelo de apresentaçã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Modelo de apresentaçã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Modelo de apresentaçã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Modelo de apresentaçã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Modelo de apresentaçã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Modelo de apresentaçã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Modelo de apresentaçã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Modelo de apresentaçã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Modelo de apresentaçã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Modelo de apresentaçã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24810</TotalTime>
  <Words>1254</Words>
  <Application>Microsoft Office PowerPoint</Application>
  <PresentationFormat>Apresentação no Ecrã (4:3)</PresentationFormat>
  <Paragraphs>266</Paragraphs>
  <Slides>26</Slides>
  <Notes>25</Notes>
  <HiddenSlides>0</HiddenSlides>
  <MMClips>0</MMClips>
  <ScaleCrop>false</ScaleCrop>
  <HeadingPairs>
    <vt:vector size="4" baseType="variant">
      <vt:variant>
        <vt:lpstr>Tema</vt:lpstr>
      </vt:variant>
      <vt:variant>
        <vt:i4>1</vt:i4>
      </vt:variant>
      <vt:variant>
        <vt:lpstr>Títulos dos diapositivos</vt:lpstr>
      </vt:variant>
      <vt:variant>
        <vt:i4>26</vt:i4>
      </vt:variant>
    </vt:vector>
  </HeadingPairs>
  <TitlesOfParts>
    <vt:vector size="27" baseType="lpstr">
      <vt:lpstr>5_Modelo de apresentação personalizado</vt:lpstr>
      <vt:lpstr>Diapositivo 1</vt:lpstr>
      <vt:lpstr>Diapositivo 2</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lpstr>Diapositivo 19</vt:lpstr>
      <vt:lpstr>Diapositivo 20</vt:lpstr>
      <vt:lpstr>Diapositivo 21</vt:lpstr>
      <vt:lpstr>Diapositivo 22</vt:lpstr>
      <vt:lpstr>Diapositivo 23</vt:lpstr>
      <vt:lpstr>Diapositivo 24</vt:lpstr>
      <vt:lpstr>Diapositivo 25</vt:lpstr>
      <vt:lpstr>Diapositivo 26</vt:lpstr>
    </vt:vector>
  </TitlesOfParts>
  <Company>EMGFA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 CEMGFA</dc:title>
  <dc:creator>Maj Luis Bernardino</dc:creator>
  <cp:lastModifiedBy>USER</cp:lastModifiedBy>
  <cp:revision>1412</cp:revision>
  <cp:lastPrinted>2013-02-28T15:41:26Z</cp:lastPrinted>
  <dcterms:created xsi:type="dcterms:W3CDTF">2007-02-27T10:00:20Z</dcterms:created>
  <dcterms:modified xsi:type="dcterms:W3CDTF">2015-05-06T02:11:04Z</dcterms:modified>
</cp:coreProperties>
</file>