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67" r:id="rId3"/>
    <p:sldId id="257" r:id="rId4"/>
    <p:sldId id="259" r:id="rId5"/>
    <p:sldId id="261" r:id="rId6"/>
    <p:sldId id="269" r:id="rId7"/>
    <p:sldId id="262" r:id="rId8"/>
    <p:sldId id="278" r:id="rId9"/>
    <p:sldId id="260" r:id="rId10"/>
    <p:sldId id="266" r:id="rId11"/>
    <p:sldId id="268" r:id="rId12"/>
    <p:sldId id="275" r:id="rId13"/>
    <p:sldId id="277" r:id="rId14"/>
    <p:sldId id="276" r:id="rId15"/>
    <p:sldId id="271" r:id="rId16"/>
    <p:sldId id="270" r:id="rId17"/>
    <p:sldId id="272" r:id="rId18"/>
    <p:sldId id="274" r:id="rId19"/>
    <p:sldId id="263" r:id="rId20"/>
    <p:sldId id="264" r:id="rId21"/>
    <p:sldId id="265" r:id="rId22"/>
    <p:sldId id="279" r:id="rId23"/>
  </p:sldIdLst>
  <p:sldSz cx="12192000" cy="6858000"/>
  <p:notesSz cx="6805613" cy="9944100"/>
  <p:defaultTextStyle>
    <a:defPPr>
      <a:defRPr lang="en-US"/>
    </a:defPPr>
    <a:lvl1pPr algn="l" rtl="0" fontAlgn="base">
      <a:spcBef>
        <a:spcPct val="0"/>
      </a:spcBef>
      <a:spcAft>
        <a:spcPct val="0"/>
      </a:spcAft>
      <a:defRPr sz="2200" kern="1200">
        <a:solidFill>
          <a:schemeClr val="tx1"/>
        </a:solidFill>
        <a:latin typeface="Verdana" pitchFamily="34" charset="0"/>
        <a:ea typeface="+mn-ea"/>
        <a:cs typeface="+mn-cs"/>
      </a:defRPr>
    </a:lvl1pPr>
    <a:lvl2pPr marL="457200" algn="l" rtl="0" fontAlgn="base">
      <a:spcBef>
        <a:spcPct val="0"/>
      </a:spcBef>
      <a:spcAft>
        <a:spcPct val="0"/>
      </a:spcAft>
      <a:defRPr sz="2200" kern="1200">
        <a:solidFill>
          <a:schemeClr val="tx1"/>
        </a:solidFill>
        <a:latin typeface="Verdana" pitchFamily="34" charset="0"/>
        <a:ea typeface="+mn-ea"/>
        <a:cs typeface="+mn-cs"/>
      </a:defRPr>
    </a:lvl2pPr>
    <a:lvl3pPr marL="914400" algn="l" rtl="0" fontAlgn="base">
      <a:spcBef>
        <a:spcPct val="0"/>
      </a:spcBef>
      <a:spcAft>
        <a:spcPct val="0"/>
      </a:spcAft>
      <a:defRPr sz="2200" kern="1200">
        <a:solidFill>
          <a:schemeClr val="tx1"/>
        </a:solidFill>
        <a:latin typeface="Verdana" pitchFamily="34" charset="0"/>
        <a:ea typeface="+mn-ea"/>
        <a:cs typeface="+mn-cs"/>
      </a:defRPr>
    </a:lvl3pPr>
    <a:lvl4pPr marL="1371600" algn="l" rtl="0" fontAlgn="base">
      <a:spcBef>
        <a:spcPct val="0"/>
      </a:spcBef>
      <a:spcAft>
        <a:spcPct val="0"/>
      </a:spcAft>
      <a:defRPr sz="2200" kern="1200">
        <a:solidFill>
          <a:schemeClr val="tx1"/>
        </a:solidFill>
        <a:latin typeface="Verdana" pitchFamily="34" charset="0"/>
        <a:ea typeface="+mn-ea"/>
        <a:cs typeface="+mn-cs"/>
      </a:defRPr>
    </a:lvl4pPr>
    <a:lvl5pPr marL="1828800" algn="l" rtl="0" fontAlgn="base">
      <a:spcBef>
        <a:spcPct val="0"/>
      </a:spcBef>
      <a:spcAft>
        <a:spcPct val="0"/>
      </a:spcAft>
      <a:defRPr sz="2200" kern="1200">
        <a:solidFill>
          <a:schemeClr val="tx1"/>
        </a:solidFill>
        <a:latin typeface="Verdana" pitchFamily="34" charset="0"/>
        <a:ea typeface="+mn-ea"/>
        <a:cs typeface="+mn-cs"/>
      </a:defRPr>
    </a:lvl5pPr>
    <a:lvl6pPr marL="2286000" algn="l" defTabSz="914400" rtl="0" eaLnBrk="1" latinLnBrk="0" hangingPunct="1">
      <a:defRPr sz="2200" kern="1200">
        <a:solidFill>
          <a:schemeClr val="tx1"/>
        </a:solidFill>
        <a:latin typeface="Verdana" pitchFamily="34" charset="0"/>
        <a:ea typeface="+mn-ea"/>
        <a:cs typeface="+mn-cs"/>
      </a:defRPr>
    </a:lvl6pPr>
    <a:lvl7pPr marL="2743200" algn="l" defTabSz="914400" rtl="0" eaLnBrk="1" latinLnBrk="0" hangingPunct="1">
      <a:defRPr sz="2200" kern="1200">
        <a:solidFill>
          <a:schemeClr val="tx1"/>
        </a:solidFill>
        <a:latin typeface="Verdana" pitchFamily="34" charset="0"/>
        <a:ea typeface="+mn-ea"/>
        <a:cs typeface="+mn-cs"/>
      </a:defRPr>
    </a:lvl7pPr>
    <a:lvl8pPr marL="3200400" algn="l" defTabSz="914400" rtl="0" eaLnBrk="1" latinLnBrk="0" hangingPunct="1">
      <a:defRPr sz="2200" kern="1200">
        <a:solidFill>
          <a:schemeClr val="tx1"/>
        </a:solidFill>
        <a:latin typeface="Verdana" pitchFamily="34" charset="0"/>
        <a:ea typeface="+mn-ea"/>
        <a:cs typeface="+mn-cs"/>
      </a:defRPr>
    </a:lvl8pPr>
    <a:lvl9pPr marL="3657600" algn="l" defTabSz="914400" rtl="0" eaLnBrk="1" latinLnBrk="0" hangingPunct="1">
      <a:defRPr sz="22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0047"/>
    <a:srgbClr val="000000"/>
    <a:srgbClr val="55286E"/>
    <a:srgbClr val="FFFFFF"/>
    <a:srgbClr val="0E3B6E"/>
    <a:srgbClr val="005187"/>
    <a:srgbClr val="00423C"/>
    <a:srgbClr val="0E61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8" autoAdjust="0"/>
    <p:restoredTop sz="94600"/>
  </p:normalViewPr>
  <p:slideViewPr>
    <p:cSldViewPr>
      <p:cViewPr varScale="1">
        <p:scale>
          <a:sx n="115" d="100"/>
          <a:sy n="115" d="100"/>
        </p:scale>
        <p:origin x="318" y="108"/>
      </p:cViewPr>
      <p:guideLst>
        <p:guide orient="horz" pos="2160"/>
        <p:guide pos="3840"/>
      </p:guideLst>
    </p:cSldViewPr>
  </p:slideViewPr>
  <p:notesTextViewPr>
    <p:cViewPr>
      <p:scale>
        <a:sx n="100" d="100"/>
        <a:sy n="100" d="100"/>
      </p:scale>
      <p:origin x="0" y="0"/>
    </p:cViewPr>
  </p:notesTextViewPr>
  <p:notesViewPr>
    <p:cSldViewPr>
      <p:cViewPr varScale="1">
        <p:scale>
          <a:sx n="75" d="100"/>
          <a:sy n="75" d="100"/>
        </p:scale>
        <p:origin x="-2118" y="-90"/>
      </p:cViewPr>
      <p:guideLst>
        <p:guide orient="horz" pos="3132"/>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524469" y="470737"/>
            <a:ext cx="5769162" cy="437232"/>
          </a:xfrm>
          <a:prstGeom prst="rect">
            <a:avLst/>
          </a:prstGeom>
          <a:noFill/>
          <a:ln>
            <a:noFill/>
          </a:ln>
          <a:effectLst/>
          <a:extLst/>
        </p:spPr>
        <p:txBody>
          <a:bodyPr vert="horz" wrap="square" lIns="0" tIns="0" rIns="0" bIns="0" numCol="1" anchor="t" anchorCtr="0" compatLnSpc="1">
            <a:prstTxWarp prst="textNoShape">
              <a:avLst/>
            </a:prstTxWarp>
          </a:bodyPr>
          <a:lstStyle>
            <a:lvl1pPr defTabSz="933450" eaLnBrk="0" hangingPunct="0">
              <a:spcBef>
                <a:spcPct val="0"/>
              </a:spcBef>
              <a:defRPr sz="1000">
                <a:latin typeface="Arial" charset="0"/>
              </a:defRPr>
            </a:lvl1pPr>
          </a:lstStyle>
          <a:p>
            <a:pPr>
              <a:defRPr/>
            </a:pPr>
            <a:endParaRPr lang="nl-NL"/>
          </a:p>
        </p:txBody>
      </p:sp>
      <p:sp>
        <p:nvSpPr>
          <p:cNvPr id="32771" name="Rectangle 3"/>
          <p:cNvSpPr>
            <a:spLocks noGrp="1" noChangeArrowheads="1"/>
          </p:cNvSpPr>
          <p:nvPr>
            <p:ph type="dt" sz="quarter" idx="1"/>
          </p:nvPr>
        </p:nvSpPr>
        <p:spPr bwMode="auto">
          <a:xfrm>
            <a:off x="524469" y="120616"/>
            <a:ext cx="2948579" cy="154120"/>
          </a:xfrm>
          <a:prstGeom prst="rect">
            <a:avLst/>
          </a:prstGeom>
          <a:noFill/>
          <a:ln>
            <a:noFill/>
          </a:ln>
          <a:effectLst/>
          <a:extLst/>
        </p:spPr>
        <p:txBody>
          <a:bodyPr vert="horz" wrap="square" lIns="0" tIns="0" rIns="0" bIns="0" numCol="1" anchor="t" anchorCtr="0" compatLnSpc="1">
            <a:prstTxWarp prst="textNoShape">
              <a:avLst/>
            </a:prstTxWarp>
          </a:bodyPr>
          <a:lstStyle>
            <a:lvl1pPr defTabSz="933450" eaLnBrk="0" hangingPunct="0">
              <a:spcBef>
                <a:spcPct val="0"/>
              </a:spcBef>
              <a:defRPr sz="800">
                <a:latin typeface="Arial" charset="0"/>
              </a:defRPr>
            </a:lvl1pPr>
          </a:lstStyle>
          <a:p>
            <a:pPr>
              <a:defRPr/>
            </a:pPr>
            <a:endParaRPr lang="nl-NL"/>
          </a:p>
        </p:txBody>
      </p:sp>
      <p:sp>
        <p:nvSpPr>
          <p:cNvPr id="32772" name="Rectangle 4"/>
          <p:cNvSpPr>
            <a:spLocks noGrp="1" noChangeArrowheads="1"/>
          </p:cNvSpPr>
          <p:nvPr>
            <p:ph type="ftr" sz="quarter" idx="2"/>
          </p:nvPr>
        </p:nvSpPr>
        <p:spPr bwMode="auto">
          <a:xfrm>
            <a:off x="524469" y="9446561"/>
            <a:ext cx="5919010" cy="497540"/>
          </a:xfrm>
          <a:prstGeom prst="rect">
            <a:avLst/>
          </a:prstGeom>
          <a:noFill/>
          <a:ln>
            <a:noFill/>
          </a:ln>
          <a:effectLst/>
          <a:extLst/>
        </p:spPr>
        <p:txBody>
          <a:bodyPr vert="horz" wrap="square" lIns="0" tIns="0" rIns="0" bIns="0" numCol="1" anchor="b" anchorCtr="0" compatLnSpc="1">
            <a:prstTxWarp prst="textNoShape">
              <a:avLst/>
            </a:prstTxWarp>
          </a:bodyPr>
          <a:lstStyle>
            <a:lvl1pPr defTabSz="933450" eaLnBrk="0" hangingPunct="0">
              <a:spcBef>
                <a:spcPct val="0"/>
              </a:spcBef>
              <a:defRPr sz="1000">
                <a:latin typeface="Arial" charset="0"/>
              </a:defRPr>
            </a:lvl1pPr>
          </a:lstStyle>
          <a:p>
            <a:pPr>
              <a:defRPr/>
            </a:pPr>
            <a:r>
              <a:rPr lang="nl-NL"/>
              <a:t>Eventuele voettekst</a:t>
            </a:r>
          </a:p>
        </p:txBody>
      </p:sp>
      <p:sp>
        <p:nvSpPr>
          <p:cNvPr id="32773" name="Rectangle 5"/>
          <p:cNvSpPr>
            <a:spLocks noGrp="1" noChangeArrowheads="1"/>
          </p:cNvSpPr>
          <p:nvPr>
            <p:ph type="sldNum" sz="quarter" idx="3"/>
          </p:nvPr>
        </p:nvSpPr>
        <p:spPr bwMode="auto">
          <a:xfrm>
            <a:off x="6502794" y="9446561"/>
            <a:ext cx="224773" cy="497540"/>
          </a:xfrm>
          <a:prstGeom prst="rect">
            <a:avLst/>
          </a:prstGeom>
          <a:noFill/>
          <a:ln>
            <a:noFill/>
          </a:ln>
          <a:effectLst/>
          <a:extLst/>
        </p:spPr>
        <p:txBody>
          <a:bodyPr vert="horz" wrap="square" lIns="0" tIns="0" rIns="0" bIns="0" numCol="1" anchor="b" anchorCtr="0" compatLnSpc="1">
            <a:prstTxWarp prst="textNoShape">
              <a:avLst/>
            </a:prstTxWarp>
          </a:bodyPr>
          <a:lstStyle>
            <a:lvl1pPr algn="ctr" defTabSz="933450" eaLnBrk="0" hangingPunct="0">
              <a:spcBef>
                <a:spcPct val="0"/>
              </a:spcBef>
              <a:defRPr sz="1000">
                <a:latin typeface="Arial" charset="0"/>
              </a:defRPr>
            </a:lvl1pPr>
          </a:lstStyle>
          <a:p>
            <a:pPr>
              <a:defRPr/>
            </a:pPr>
            <a:fld id="{E1460D1F-5074-4EB0-BB4F-B8A7850CD942}" type="slidenum">
              <a:rPr lang="nl-NL"/>
              <a:pPr>
                <a:defRPr/>
              </a:pPr>
              <a:t>‹#›</a:t>
            </a:fld>
            <a:endParaRPr lang="nl-NL"/>
          </a:p>
        </p:txBody>
      </p:sp>
      <p:sp>
        <p:nvSpPr>
          <p:cNvPr id="32788" name="RubriceringEnMerking2"/>
          <p:cNvSpPr txBox="1">
            <a:spLocks noChangeArrowheads="1"/>
          </p:cNvSpPr>
          <p:nvPr/>
        </p:nvSpPr>
        <p:spPr bwMode="auto">
          <a:xfrm rot="-5400000">
            <a:off x="4609658" y="2942951"/>
            <a:ext cx="4018851" cy="123111"/>
          </a:xfrm>
          <a:prstGeom prst="rect">
            <a:avLst/>
          </a:prstGeom>
          <a:noFill/>
          <a:ln>
            <a:noFill/>
          </a:ln>
          <a:effectLst/>
          <a:extLst/>
        </p:spPr>
        <p:txBody>
          <a:bodyPr lIns="0" tIns="0" rIns="0" bIns="0">
            <a:spAutoFit/>
          </a:bodyPr>
          <a:lstStyle/>
          <a:p>
            <a:pPr algn="r" eaLnBrk="0" hangingPunct="0">
              <a:defRPr/>
            </a:pPr>
            <a:endParaRPr lang="nl-NL" sz="800">
              <a:latin typeface="Arial" charset="0"/>
            </a:endParaRPr>
          </a:p>
        </p:txBody>
      </p:sp>
      <p:sp>
        <p:nvSpPr>
          <p:cNvPr id="32789" name="RubriceringEnMerking"/>
          <p:cNvSpPr txBox="1">
            <a:spLocks noChangeArrowheads="1"/>
          </p:cNvSpPr>
          <p:nvPr/>
        </p:nvSpPr>
        <p:spPr bwMode="auto">
          <a:xfrm rot="-5400000">
            <a:off x="4608098" y="6891442"/>
            <a:ext cx="4018850" cy="123111"/>
          </a:xfrm>
          <a:prstGeom prst="rect">
            <a:avLst/>
          </a:prstGeom>
          <a:noFill/>
          <a:ln>
            <a:noFill/>
          </a:ln>
          <a:effectLst/>
          <a:extLst/>
        </p:spPr>
        <p:txBody>
          <a:bodyPr lIns="0" tIns="0" rIns="0" bIns="0">
            <a:spAutoFit/>
          </a:bodyPr>
          <a:lstStyle/>
          <a:p>
            <a:pPr eaLnBrk="0" hangingPunct="0">
              <a:defRPr/>
            </a:pPr>
            <a:endParaRPr lang="nl-NL" sz="800">
              <a:latin typeface="Arial" charset="0"/>
            </a:endParaRPr>
          </a:p>
        </p:txBody>
      </p:sp>
    </p:spTree>
    <p:extLst>
      <p:ext uri="{BB962C8B-B14F-4D97-AF65-F5344CB8AC3E}">
        <p14:creationId xmlns:p14="http://schemas.microsoft.com/office/powerpoint/2010/main" val="672473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524469" y="472412"/>
            <a:ext cx="5769162" cy="435557"/>
          </a:xfrm>
          <a:prstGeom prst="rect">
            <a:avLst/>
          </a:prstGeom>
          <a:noFill/>
          <a:ln>
            <a:noFill/>
          </a:ln>
          <a:effectLst/>
          <a:extLst/>
        </p:spPr>
        <p:txBody>
          <a:bodyPr vert="horz" wrap="square" lIns="0" tIns="0" rIns="0" bIns="0" numCol="1" anchor="t" anchorCtr="0" compatLnSpc="1">
            <a:prstTxWarp prst="textNoShape">
              <a:avLst/>
            </a:prstTxWarp>
          </a:bodyPr>
          <a:lstStyle>
            <a:lvl1pPr defTabSz="933450" eaLnBrk="0" hangingPunct="0">
              <a:spcBef>
                <a:spcPct val="0"/>
              </a:spcBef>
              <a:defRPr sz="1000">
                <a:latin typeface="Arial" charset="0"/>
              </a:defRPr>
            </a:lvl1pPr>
          </a:lstStyle>
          <a:p>
            <a:pPr>
              <a:defRPr/>
            </a:pPr>
            <a:endParaRPr lang="en-US"/>
          </a:p>
        </p:txBody>
      </p:sp>
      <p:sp>
        <p:nvSpPr>
          <p:cNvPr id="5123" name="Rectangle 3"/>
          <p:cNvSpPr>
            <a:spLocks noGrp="1" noChangeArrowheads="1"/>
          </p:cNvSpPr>
          <p:nvPr>
            <p:ph type="dt" idx="1"/>
          </p:nvPr>
        </p:nvSpPr>
        <p:spPr bwMode="auto">
          <a:xfrm>
            <a:off x="522909" y="120616"/>
            <a:ext cx="2948578" cy="155796"/>
          </a:xfrm>
          <a:prstGeom prst="rect">
            <a:avLst/>
          </a:prstGeom>
          <a:noFill/>
          <a:ln>
            <a:noFill/>
          </a:ln>
          <a:effectLst/>
          <a:extLst/>
        </p:spPr>
        <p:txBody>
          <a:bodyPr vert="horz" wrap="square" lIns="0" tIns="0" rIns="0" bIns="0" numCol="1" anchor="t" anchorCtr="0" compatLnSpc="1">
            <a:prstTxWarp prst="textNoShape">
              <a:avLst/>
            </a:prstTxWarp>
          </a:bodyPr>
          <a:lstStyle>
            <a:lvl1pPr defTabSz="933450" eaLnBrk="0" hangingPunct="0">
              <a:spcBef>
                <a:spcPct val="0"/>
              </a:spcBef>
              <a:defRPr sz="800">
                <a:latin typeface="Arial" charset="0"/>
              </a:defRPr>
            </a:lvl1pPr>
          </a:lstStyle>
          <a:p>
            <a:pPr>
              <a:defRPr/>
            </a:pPr>
            <a:endParaRPr lang="en-US"/>
          </a:p>
        </p:txBody>
      </p:sp>
      <p:sp>
        <p:nvSpPr>
          <p:cNvPr id="8196" name="Rectangle 4"/>
          <p:cNvSpPr>
            <a:spLocks noGrp="1" noRot="1" noChangeAspect="1" noChangeArrowheads="1" noTextEdit="1"/>
          </p:cNvSpPr>
          <p:nvPr>
            <p:ph type="sldImg" idx="2"/>
          </p:nvPr>
        </p:nvSpPr>
        <p:spPr bwMode="auto">
          <a:xfrm>
            <a:off x="-473075" y="984250"/>
            <a:ext cx="6627813" cy="3729038"/>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524469" y="4905042"/>
            <a:ext cx="4645299" cy="4057380"/>
          </a:xfrm>
          <a:prstGeom prst="rect">
            <a:avLst/>
          </a:prstGeom>
          <a:noFill/>
          <a:ln>
            <a:noFill/>
          </a:ln>
          <a:effectLst/>
          <a:extLst/>
        </p:spPr>
        <p:txBody>
          <a:bodyPr vert="horz" wrap="square" lIns="0" tIns="0" rIns="0" bIns="0" numCol="1" anchor="t" anchorCtr="0" compatLnSpc="1">
            <a:prstTxWarp prst="textNoShape">
              <a:avLst/>
            </a:prstTxWarp>
          </a:bodyPr>
          <a:lstStyle/>
          <a:p>
            <a:pPr lvl="0"/>
            <a:r>
              <a:rPr lang="en-US" noProof="0" smtClean="0"/>
              <a:t>Klik om het opmaakprofiel van de modeltekst te bewerken</a:t>
            </a:r>
          </a:p>
          <a:p>
            <a:pPr lvl="1"/>
            <a:r>
              <a:rPr lang="en-US" noProof="0" smtClean="0"/>
              <a:t>Tweede niveau</a:t>
            </a:r>
          </a:p>
          <a:p>
            <a:pPr lvl="2"/>
            <a:r>
              <a:rPr lang="en-US" noProof="0" smtClean="0"/>
              <a:t>Derde niveau</a:t>
            </a:r>
          </a:p>
          <a:p>
            <a:pPr lvl="3"/>
            <a:r>
              <a:rPr lang="en-US" noProof="0" smtClean="0"/>
              <a:t>Vierde niveau</a:t>
            </a:r>
          </a:p>
          <a:p>
            <a:pPr lvl="4"/>
            <a:r>
              <a:rPr lang="en-US" noProof="0" smtClean="0"/>
              <a:t>Vijfde niveau</a:t>
            </a:r>
          </a:p>
        </p:txBody>
      </p:sp>
      <p:sp>
        <p:nvSpPr>
          <p:cNvPr id="5126" name="Rectangle 6"/>
          <p:cNvSpPr>
            <a:spLocks noGrp="1" noChangeArrowheads="1"/>
          </p:cNvSpPr>
          <p:nvPr>
            <p:ph type="ftr" sz="quarter" idx="4"/>
          </p:nvPr>
        </p:nvSpPr>
        <p:spPr bwMode="auto">
          <a:xfrm>
            <a:off x="522909" y="9446561"/>
            <a:ext cx="5995495" cy="497540"/>
          </a:xfrm>
          <a:prstGeom prst="rect">
            <a:avLst/>
          </a:prstGeom>
          <a:noFill/>
          <a:ln>
            <a:noFill/>
          </a:ln>
          <a:effectLst/>
          <a:extLst/>
        </p:spPr>
        <p:txBody>
          <a:bodyPr vert="horz" wrap="square" lIns="0" tIns="0" rIns="0" bIns="0" numCol="1" anchor="b" anchorCtr="0" compatLnSpc="1">
            <a:prstTxWarp prst="textNoShape">
              <a:avLst/>
            </a:prstTxWarp>
          </a:bodyPr>
          <a:lstStyle>
            <a:lvl1pPr defTabSz="933450" eaLnBrk="0" hangingPunct="0">
              <a:spcBef>
                <a:spcPct val="0"/>
              </a:spcBef>
              <a:defRPr sz="1000">
                <a:latin typeface="Arial" charset="0"/>
              </a:defRPr>
            </a:lvl1pPr>
          </a:lstStyle>
          <a:p>
            <a:pPr>
              <a:defRPr/>
            </a:pPr>
            <a:r>
              <a:rPr lang="en-US"/>
              <a:t>Eventuele voettekst</a:t>
            </a:r>
          </a:p>
        </p:txBody>
      </p:sp>
      <p:sp>
        <p:nvSpPr>
          <p:cNvPr id="5127" name="Rectangle 7"/>
          <p:cNvSpPr>
            <a:spLocks noGrp="1" noChangeArrowheads="1"/>
          </p:cNvSpPr>
          <p:nvPr>
            <p:ph type="sldNum" sz="quarter" idx="5"/>
          </p:nvPr>
        </p:nvSpPr>
        <p:spPr bwMode="auto">
          <a:xfrm>
            <a:off x="6504356" y="9446561"/>
            <a:ext cx="226333" cy="497540"/>
          </a:xfrm>
          <a:prstGeom prst="rect">
            <a:avLst/>
          </a:prstGeom>
          <a:noFill/>
          <a:ln>
            <a:noFill/>
          </a:ln>
          <a:effectLst/>
          <a:extLst/>
        </p:spPr>
        <p:txBody>
          <a:bodyPr vert="horz" wrap="square" lIns="0" tIns="0" rIns="0" bIns="0" numCol="1" anchor="b" anchorCtr="0" compatLnSpc="1">
            <a:prstTxWarp prst="textNoShape">
              <a:avLst/>
            </a:prstTxWarp>
          </a:bodyPr>
          <a:lstStyle>
            <a:lvl1pPr algn="ctr" defTabSz="933450" eaLnBrk="0" hangingPunct="0">
              <a:spcBef>
                <a:spcPct val="0"/>
              </a:spcBef>
              <a:defRPr sz="1000">
                <a:latin typeface="Arial" charset="0"/>
              </a:defRPr>
            </a:lvl1pPr>
          </a:lstStyle>
          <a:p>
            <a:pPr>
              <a:defRPr/>
            </a:pPr>
            <a:fld id="{9FC98DC9-4F28-4B39-8B6E-408133FC7853}" type="slidenum">
              <a:rPr lang="en-US"/>
              <a:pPr>
                <a:defRPr/>
              </a:pPr>
              <a:t>‹#›</a:t>
            </a:fld>
            <a:endParaRPr lang="en-US"/>
          </a:p>
        </p:txBody>
      </p:sp>
      <p:sp>
        <p:nvSpPr>
          <p:cNvPr id="5139" name="RubriceringEnMerking2"/>
          <p:cNvSpPr txBox="1">
            <a:spLocks noChangeArrowheads="1"/>
          </p:cNvSpPr>
          <p:nvPr/>
        </p:nvSpPr>
        <p:spPr bwMode="auto">
          <a:xfrm rot="-5400000">
            <a:off x="4609658" y="2942951"/>
            <a:ext cx="4018851" cy="123111"/>
          </a:xfrm>
          <a:prstGeom prst="rect">
            <a:avLst/>
          </a:prstGeom>
          <a:noFill/>
          <a:ln>
            <a:noFill/>
          </a:ln>
          <a:effectLst/>
          <a:extLst/>
        </p:spPr>
        <p:txBody>
          <a:bodyPr lIns="0" tIns="0" rIns="0" bIns="0">
            <a:spAutoFit/>
          </a:bodyPr>
          <a:lstStyle/>
          <a:p>
            <a:pPr algn="r" eaLnBrk="0" hangingPunct="0">
              <a:defRPr/>
            </a:pPr>
            <a:endParaRPr lang="nl-NL" sz="800">
              <a:latin typeface="Arial" charset="0"/>
            </a:endParaRPr>
          </a:p>
        </p:txBody>
      </p:sp>
      <p:sp>
        <p:nvSpPr>
          <p:cNvPr id="5140" name="RubriceringEnMerking"/>
          <p:cNvSpPr txBox="1">
            <a:spLocks noChangeArrowheads="1"/>
          </p:cNvSpPr>
          <p:nvPr/>
        </p:nvSpPr>
        <p:spPr bwMode="auto">
          <a:xfrm rot="-5400000">
            <a:off x="4608098" y="6891442"/>
            <a:ext cx="4018850" cy="123111"/>
          </a:xfrm>
          <a:prstGeom prst="rect">
            <a:avLst/>
          </a:prstGeom>
          <a:noFill/>
          <a:ln>
            <a:noFill/>
          </a:ln>
          <a:effectLst/>
          <a:extLst/>
        </p:spPr>
        <p:txBody>
          <a:bodyPr lIns="0" tIns="0" rIns="0" bIns="0">
            <a:spAutoFit/>
          </a:bodyPr>
          <a:lstStyle/>
          <a:p>
            <a:pPr eaLnBrk="0" hangingPunct="0">
              <a:defRPr/>
            </a:pPr>
            <a:endParaRPr lang="nl-NL" sz="800">
              <a:latin typeface="Arial" charset="0"/>
            </a:endParaRPr>
          </a:p>
        </p:txBody>
      </p:sp>
    </p:spTree>
    <p:extLst>
      <p:ext uri="{BB962C8B-B14F-4D97-AF65-F5344CB8AC3E}">
        <p14:creationId xmlns:p14="http://schemas.microsoft.com/office/powerpoint/2010/main" val="2502562784"/>
      </p:ext>
    </p:extLst>
  </p:cSld>
  <p:clrMap bg1="lt1" tx1="dk1" bg2="lt2" tx2="dk2" accent1="accent1" accent2="accent2" accent3="accent3" accent4="accent4" accent5="accent5" accent6="accent6" hlink="hlink" folHlink="folHlink"/>
  <p:hf hdr="0" dt="0"/>
  <p:notesStyle>
    <a:lvl1pPr algn="l" rtl="0" eaLnBrk="0" fontAlgn="base" hangingPunct="0">
      <a:lnSpc>
        <a:spcPct val="110000"/>
      </a:lnSpc>
      <a:spcBef>
        <a:spcPct val="0"/>
      </a:spcBef>
      <a:spcAft>
        <a:spcPct val="0"/>
      </a:spcAft>
      <a:defRPr sz="1000" kern="1200">
        <a:solidFill>
          <a:schemeClr val="tx1"/>
        </a:solidFill>
        <a:latin typeface="Arial" charset="0"/>
        <a:ea typeface="+mn-ea"/>
        <a:cs typeface="+mn-cs"/>
      </a:defRPr>
    </a:lvl1pPr>
    <a:lvl2pPr marL="190500" algn="l" rtl="0" eaLnBrk="0" fontAlgn="base" hangingPunct="0">
      <a:lnSpc>
        <a:spcPct val="110000"/>
      </a:lnSpc>
      <a:spcBef>
        <a:spcPct val="0"/>
      </a:spcBef>
      <a:spcAft>
        <a:spcPct val="0"/>
      </a:spcAft>
      <a:defRPr sz="1000" kern="1200">
        <a:solidFill>
          <a:schemeClr val="tx1"/>
        </a:solidFill>
        <a:latin typeface="Arial" charset="0"/>
        <a:ea typeface="+mn-ea"/>
        <a:cs typeface="+mn-cs"/>
      </a:defRPr>
    </a:lvl2pPr>
    <a:lvl3pPr marL="381000" algn="l" rtl="0" eaLnBrk="0" fontAlgn="base" hangingPunct="0">
      <a:lnSpc>
        <a:spcPct val="110000"/>
      </a:lnSpc>
      <a:spcBef>
        <a:spcPct val="0"/>
      </a:spcBef>
      <a:spcAft>
        <a:spcPct val="0"/>
      </a:spcAft>
      <a:defRPr sz="1000" kern="1200">
        <a:solidFill>
          <a:schemeClr val="tx1"/>
        </a:solidFill>
        <a:latin typeface="Arial" charset="0"/>
        <a:ea typeface="+mn-ea"/>
        <a:cs typeface="+mn-cs"/>
      </a:defRPr>
    </a:lvl3pPr>
    <a:lvl4pPr marL="571500" algn="l" rtl="0" eaLnBrk="0" fontAlgn="base" hangingPunct="0">
      <a:lnSpc>
        <a:spcPct val="110000"/>
      </a:lnSpc>
      <a:spcBef>
        <a:spcPct val="0"/>
      </a:spcBef>
      <a:spcAft>
        <a:spcPct val="0"/>
      </a:spcAft>
      <a:defRPr sz="1000" kern="1200">
        <a:solidFill>
          <a:schemeClr val="tx1"/>
        </a:solidFill>
        <a:latin typeface="Arial" charset="0"/>
        <a:ea typeface="+mn-ea"/>
        <a:cs typeface="+mn-cs"/>
      </a:defRPr>
    </a:lvl4pPr>
    <a:lvl5pPr marL="762000" algn="l" rtl="0" eaLnBrk="0" fontAlgn="base" hangingPunct="0">
      <a:lnSpc>
        <a:spcPct val="110000"/>
      </a:lnSpc>
      <a:spcBef>
        <a:spcPct val="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
    <p:spTree>
      <p:nvGrpSpPr>
        <p:cNvPr id="1" name=""/>
        <p:cNvGrpSpPr/>
        <p:nvPr/>
      </p:nvGrpSpPr>
      <p:grpSpPr>
        <a:xfrm>
          <a:off x="0" y="0"/>
          <a:ext cx="0" cy="0"/>
          <a:chOff x="0" y="0"/>
          <a:chExt cx="0" cy="0"/>
        </a:xfrm>
      </p:grpSpPr>
      <p:sp>
        <p:nvSpPr>
          <p:cNvPr id="4" name="Rectangle 189" descr="Bar_Right"/>
          <p:cNvSpPr>
            <a:spLocks noChangeArrowheads="1"/>
          </p:cNvSpPr>
          <p:nvPr/>
        </p:nvSpPr>
        <p:spPr bwMode="auto">
          <a:xfrm>
            <a:off x="6096000" y="0"/>
            <a:ext cx="6096000" cy="6858000"/>
          </a:xfrm>
          <a:prstGeom prst="rect">
            <a:avLst/>
          </a:prstGeom>
          <a:solidFill>
            <a:srgbClr val="E17000"/>
          </a:solidFill>
          <a:ln>
            <a:noFill/>
          </a:ln>
          <a:effectLst/>
          <a:extLst/>
        </p:spPr>
        <p:txBody>
          <a:bodyPr wrap="none" lIns="0" tIns="0" rIns="0" bIns="0" anchor="ctr"/>
          <a:lstStyle/>
          <a:p>
            <a:pPr algn="ctr" eaLnBrk="0" hangingPunct="0">
              <a:spcBef>
                <a:spcPct val="50000"/>
              </a:spcBef>
              <a:defRPr/>
            </a:pPr>
            <a:endParaRPr lang="nl-NL" sz="2600">
              <a:solidFill>
                <a:schemeClr val="bg1"/>
              </a:solidFill>
            </a:endParaRPr>
          </a:p>
        </p:txBody>
      </p:sp>
      <p:sp>
        <p:nvSpPr>
          <p:cNvPr id="5" name="Rectangle 157"/>
          <p:cNvSpPr>
            <a:spLocks noChangeArrowheads="1"/>
          </p:cNvSpPr>
          <p:nvPr/>
        </p:nvSpPr>
        <p:spPr bwMode="auto">
          <a:xfrm>
            <a:off x="6578601" y="2474914"/>
            <a:ext cx="4798484" cy="942975"/>
          </a:xfrm>
          <a:prstGeom prst="rect">
            <a:avLst/>
          </a:prstGeom>
          <a:noFill/>
          <a:ln>
            <a:noFill/>
          </a:ln>
          <a:effectLst/>
          <a:extLst/>
        </p:spPr>
        <p:txBody>
          <a:bodyPr anchor="ctr"/>
          <a:lstStyle/>
          <a:p>
            <a:pPr eaLnBrk="0" hangingPunct="0">
              <a:defRPr/>
            </a:pPr>
            <a:endParaRPr lang="nl-NL" sz="2600">
              <a:solidFill>
                <a:schemeClr val="bg1"/>
              </a:solidFill>
            </a:endParaRPr>
          </a:p>
        </p:txBody>
      </p:sp>
      <p:pic>
        <p:nvPicPr>
          <p:cNvPr id="9" name="LogoLandmacht" descr="Placeholder_Department"/>
          <p:cNvPicPr>
            <a:picLocks noChangeAspect="1" noChangeArrowheads="1"/>
          </p:cNvPicPr>
          <p:nvPr/>
        </p:nvPicPr>
        <p:blipFill>
          <a:blip r:embed="rId2" cstate="print"/>
          <a:srcRect/>
          <a:stretch>
            <a:fillRect/>
          </a:stretch>
        </p:blipFill>
        <p:spPr bwMode="auto">
          <a:xfrm>
            <a:off x="1523991" y="0"/>
            <a:ext cx="9144019" cy="2002540"/>
          </a:xfrm>
          <a:prstGeom prst="rect">
            <a:avLst/>
          </a:prstGeom>
          <a:noFill/>
          <a:ln w="9525">
            <a:noFill/>
            <a:miter lim="800000"/>
            <a:headEnd/>
            <a:tailEnd/>
          </a:ln>
        </p:spPr>
      </p:pic>
      <p:sp>
        <p:nvSpPr>
          <p:cNvPr id="10" name="RveBenaming"/>
          <p:cNvSpPr txBox="1">
            <a:spLocks noChangeArrowheads="1"/>
          </p:cNvSpPr>
          <p:nvPr userDrawn="1"/>
        </p:nvSpPr>
        <p:spPr bwMode="auto">
          <a:xfrm>
            <a:off x="6576485" y="5386389"/>
            <a:ext cx="5183716" cy="287337"/>
          </a:xfrm>
          <a:prstGeom prst="rect">
            <a:avLst/>
          </a:prstGeom>
          <a:noFill/>
          <a:ln>
            <a:noFill/>
          </a:ln>
          <a:effectLst/>
          <a:extLst/>
        </p:spPr>
        <p:txBody>
          <a:bodyPr lIns="90000" tIns="0" rIns="0" bIns="0" anchor="b"/>
          <a:lstStyle/>
          <a:p>
            <a:pPr eaLnBrk="0" hangingPunct="0">
              <a:spcBef>
                <a:spcPct val="50000"/>
              </a:spcBef>
              <a:defRPr/>
            </a:pPr>
            <a:r>
              <a:rPr lang="en-GB" sz="1100" dirty="0">
                <a:solidFill>
                  <a:schemeClr val="bg1"/>
                </a:solidFill>
              </a:rPr>
              <a:t>DOSCO</a:t>
            </a:r>
          </a:p>
        </p:txBody>
      </p:sp>
      <p:sp>
        <p:nvSpPr>
          <p:cNvPr id="11" name="Afdeling"/>
          <p:cNvSpPr txBox="1">
            <a:spLocks noChangeArrowheads="1"/>
          </p:cNvSpPr>
          <p:nvPr userDrawn="1"/>
        </p:nvSpPr>
        <p:spPr bwMode="auto">
          <a:xfrm>
            <a:off x="6576484" y="5746751"/>
            <a:ext cx="5181600" cy="201613"/>
          </a:xfrm>
          <a:prstGeom prst="rect">
            <a:avLst/>
          </a:prstGeom>
          <a:noFill/>
          <a:ln>
            <a:noFill/>
          </a:ln>
          <a:effectLst/>
          <a:extLst/>
        </p:spPr>
        <p:txBody>
          <a:bodyPr lIns="90000" tIns="0" rIns="0" bIns="0"/>
          <a:lstStyle/>
          <a:p>
            <a:pPr eaLnBrk="0" hangingPunct="0">
              <a:spcBef>
                <a:spcPct val="50000"/>
              </a:spcBef>
              <a:defRPr/>
            </a:pPr>
            <a:r>
              <a:rPr lang="en-GB" sz="1100" dirty="0">
                <a:solidFill>
                  <a:schemeClr val="bg1"/>
                </a:solidFill>
              </a:rPr>
              <a:t>Defence Language Centre</a:t>
            </a:r>
          </a:p>
        </p:txBody>
      </p:sp>
      <p:sp>
        <p:nvSpPr>
          <p:cNvPr id="12" name="Auteur"/>
          <p:cNvSpPr txBox="1">
            <a:spLocks noChangeArrowheads="1"/>
          </p:cNvSpPr>
          <p:nvPr userDrawn="1"/>
        </p:nvSpPr>
        <p:spPr bwMode="auto">
          <a:xfrm>
            <a:off x="6576484" y="5949951"/>
            <a:ext cx="5181600" cy="201613"/>
          </a:xfrm>
          <a:prstGeom prst="rect">
            <a:avLst/>
          </a:prstGeom>
          <a:noFill/>
          <a:ln>
            <a:noFill/>
          </a:ln>
          <a:effectLst/>
          <a:extLst/>
        </p:spPr>
        <p:txBody>
          <a:bodyPr lIns="90000" tIns="0" rIns="0" bIns="0"/>
          <a:lstStyle/>
          <a:p>
            <a:pPr eaLnBrk="0" hangingPunct="0">
              <a:spcBef>
                <a:spcPct val="50000"/>
              </a:spcBef>
              <a:defRPr/>
            </a:pPr>
            <a:endParaRPr/>
          </a:p>
        </p:txBody>
      </p:sp>
      <p:sp>
        <p:nvSpPr>
          <p:cNvPr id="13" name="Functie"/>
          <p:cNvSpPr txBox="1">
            <a:spLocks noChangeArrowheads="1"/>
          </p:cNvSpPr>
          <p:nvPr userDrawn="1"/>
        </p:nvSpPr>
        <p:spPr bwMode="auto">
          <a:xfrm>
            <a:off x="6576484" y="6164264"/>
            <a:ext cx="5181600" cy="142875"/>
          </a:xfrm>
          <a:prstGeom prst="rect">
            <a:avLst/>
          </a:prstGeom>
          <a:noFill/>
          <a:ln>
            <a:noFill/>
          </a:ln>
          <a:effectLst/>
          <a:extLst/>
        </p:spPr>
        <p:txBody>
          <a:bodyPr lIns="90000" tIns="0" rIns="0" bIns="0"/>
          <a:lstStyle/>
          <a:p>
            <a:pPr eaLnBrk="0" hangingPunct="0">
              <a:spcBef>
                <a:spcPct val="50000"/>
              </a:spcBef>
              <a:defRPr/>
            </a:pPr>
            <a:endParaRPr/>
          </a:p>
        </p:txBody>
      </p:sp>
      <p:sp>
        <p:nvSpPr>
          <p:cNvPr id="7364" name="Rectangle 196"/>
          <p:cNvSpPr>
            <a:spLocks noGrp="1" noChangeArrowheads="1"/>
          </p:cNvSpPr>
          <p:nvPr>
            <p:ph type="ctrTitle"/>
          </p:nvPr>
        </p:nvSpPr>
        <p:spPr>
          <a:xfrm>
            <a:off x="6578601" y="1700213"/>
            <a:ext cx="4798484" cy="889000"/>
          </a:xfrm>
        </p:spPr>
        <p:txBody>
          <a:bodyPr lIns="90000" tIns="45720" rIns="90000" bIns="45720" anchor="b"/>
          <a:lstStyle>
            <a:lvl1pPr>
              <a:defRPr>
                <a:solidFill>
                  <a:schemeClr val="bg1"/>
                </a:solidFill>
              </a:defRPr>
            </a:lvl1pPr>
          </a:lstStyle>
          <a:p>
            <a:pPr lvl="0"/>
            <a:r>
              <a:rPr lang="en-US" noProof="0" smtClean="0"/>
              <a:t>Click to edit Master title style</a:t>
            </a:r>
            <a:endParaRPr lang="nl-NL" noProof="0" dirty="0" smtClean="0"/>
          </a:p>
        </p:txBody>
      </p:sp>
      <p:sp>
        <p:nvSpPr>
          <p:cNvPr id="7374" name="Rectangle 206"/>
          <p:cNvSpPr>
            <a:spLocks noGrp="1" noChangeArrowheads="1"/>
          </p:cNvSpPr>
          <p:nvPr>
            <p:ph type="subTitle" idx="1"/>
          </p:nvPr>
        </p:nvSpPr>
        <p:spPr>
          <a:xfrm>
            <a:off x="6578601" y="2781301"/>
            <a:ext cx="4798484" cy="2447925"/>
          </a:xfrm>
        </p:spPr>
        <p:txBody>
          <a:bodyPr lIns="91440" tIns="45720" rIns="91440" bIns="45720"/>
          <a:lstStyle>
            <a:lvl1pPr>
              <a:defRPr sz="2400">
                <a:solidFill>
                  <a:schemeClr val="bg1"/>
                </a:solidFill>
              </a:defRPr>
            </a:lvl1pPr>
          </a:lstStyle>
          <a:p>
            <a:pPr lvl="0"/>
            <a:r>
              <a:rPr lang="en-US" noProof="0" smtClean="0"/>
              <a:t>Click to edit Master subtitle style</a:t>
            </a:r>
            <a:endParaRPr lang="en-GB" noProof="0" smtClean="0"/>
          </a:p>
        </p:txBody>
      </p:sp>
      <p:sp>
        <p:nvSpPr>
          <p:cNvPr id="14" name="Date Placeholder 1" descr="Date"/>
          <p:cNvSpPr>
            <a:spLocks noGrp="1"/>
          </p:cNvSpPr>
          <p:nvPr>
            <p:ph type="dt" sz="half" idx="10"/>
          </p:nvPr>
        </p:nvSpPr>
        <p:spPr>
          <a:xfrm>
            <a:off x="6580717" y="6469064"/>
            <a:ext cx="2218267" cy="365125"/>
          </a:xfrm>
        </p:spPr>
        <p:txBody>
          <a:bodyPr/>
          <a:lstStyle>
            <a:lvl1pPr algn="l">
              <a:defRPr sz="1100">
                <a:solidFill>
                  <a:schemeClr val="bg1"/>
                </a:solidFill>
              </a:defRPr>
            </a:lvl1pPr>
          </a:lstStyle>
          <a:p>
            <a:pPr>
              <a:defRPr/>
            </a:pPr>
            <a:fld id="{F41054F8-FBD4-42F6-BF6A-A58BB8CBC45E}" type="datetime4">
              <a:rPr lang="en-GB"/>
              <a:pPr>
                <a:defRPr/>
              </a:pPr>
              <a:t>08 October 2024</a:t>
            </a:fld>
            <a:endParaRPr lang="nl-NL"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1" descr="Date"/>
          <p:cNvSpPr>
            <a:spLocks noGrp="1"/>
          </p:cNvSpPr>
          <p:nvPr>
            <p:ph type="dt" sz="half" idx="10"/>
          </p:nvPr>
        </p:nvSpPr>
        <p:spPr/>
        <p:txBody>
          <a:bodyPr/>
          <a:lstStyle>
            <a:lvl1pPr>
              <a:defRPr/>
            </a:lvl1pPr>
          </a:lstStyle>
          <a:p>
            <a:pPr>
              <a:defRPr/>
            </a:pPr>
            <a:fld id="{B7C32C91-E9E3-4224-BBB3-D6578776AF3E}" type="datetime4">
              <a:rPr lang="en-GB"/>
              <a:pPr>
                <a:defRPr/>
              </a:pPr>
              <a:t>08 October 2024</a:t>
            </a:fld>
            <a:endParaRPr lang="nl-N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778007" y="1265238"/>
            <a:ext cx="400110" cy="4754562"/>
          </a:xfrm>
        </p:spPr>
        <p:txBody>
          <a:bodyPr vert="eaVert"/>
          <a:lstStyle/>
          <a:p>
            <a:r>
              <a:rPr lang="en-US" smtClean="0"/>
              <a:t>Click to edit Master title style</a:t>
            </a:r>
            <a:endParaRPr lang="nl-NL"/>
          </a:p>
        </p:txBody>
      </p:sp>
      <p:sp>
        <p:nvSpPr>
          <p:cNvPr id="3" name="Vertical Text Placeholder 2"/>
          <p:cNvSpPr>
            <a:spLocks noGrp="1"/>
          </p:cNvSpPr>
          <p:nvPr>
            <p:ph type="body" orient="vert" idx="1"/>
          </p:nvPr>
        </p:nvSpPr>
        <p:spPr>
          <a:xfrm>
            <a:off x="812800" y="1265238"/>
            <a:ext cx="7571317" cy="475456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1" descr="Date"/>
          <p:cNvSpPr>
            <a:spLocks noGrp="1"/>
          </p:cNvSpPr>
          <p:nvPr>
            <p:ph type="dt" sz="half" idx="10"/>
          </p:nvPr>
        </p:nvSpPr>
        <p:spPr/>
        <p:txBody>
          <a:bodyPr/>
          <a:lstStyle>
            <a:lvl1pPr>
              <a:defRPr/>
            </a:lvl1pPr>
          </a:lstStyle>
          <a:p>
            <a:pPr>
              <a:defRPr/>
            </a:pPr>
            <a:fld id="{D624F8E1-A2E8-4961-B4A2-F014D9CC6A95}" type="datetime4">
              <a:rPr lang="en-GB"/>
              <a:pPr>
                <a:defRPr/>
              </a:pPr>
              <a:t>08 October 2024</a:t>
            </a:fld>
            <a:endParaRPr lang="nl-N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615553"/>
          </a:xfrm>
        </p:spPr>
        <p:txBody>
          <a:bodyPr/>
          <a:lstStyle>
            <a:lvl1pPr algn="l">
              <a:defRPr sz="4000" b="1" cap="all"/>
            </a:lvl1pPr>
          </a:lstStyle>
          <a:p>
            <a:r>
              <a:rPr lang="en-US" smtClean="0"/>
              <a:t>Click to edit Master title style</a:t>
            </a:r>
            <a:endParaRPr lang="nl-NL"/>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1" descr="Date"/>
          <p:cNvSpPr>
            <a:spLocks noGrp="1"/>
          </p:cNvSpPr>
          <p:nvPr>
            <p:ph type="dt" sz="half" idx="10"/>
          </p:nvPr>
        </p:nvSpPr>
        <p:spPr/>
        <p:txBody>
          <a:bodyPr/>
          <a:lstStyle>
            <a:lvl1pPr>
              <a:defRPr/>
            </a:lvl1pPr>
          </a:lstStyle>
          <a:p>
            <a:pPr>
              <a:defRPr/>
            </a:pPr>
            <a:fld id="{DEC83F28-1ECE-45F8-8503-8DCAA38E635A}" type="datetime4">
              <a:rPr lang="en-GB"/>
              <a:pPr>
                <a:defRPr/>
              </a:pPr>
              <a:t>08 October 2024</a:t>
            </a:fld>
            <a:endParaRPr lang="nl-N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sz="half" idx="1"/>
          </p:nvPr>
        </p:nvSpPr>
        <p:spPr>
          <a:xfrm>
            <a:off x="812800" y="1773238"/>
            <a:ext cx="5080000" cy="4246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Content Placeholder 3"/>
          <p:cNvSpPr>
            <a:spLocks noGrp="1"/>
          </p:cNvSpPr>
          <p:nvPr>
            <p:ph sz="half" idx="2"/>
          </p:nvPr>
        </p:nvSpPr>
        <p:spPr>
          <a:xfrm>
            <a:off x="6096000" y="1773238"/>
            <a:ext cx="5080000" cy="4246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Date Placeholder 1" descr="Date"/>
          <p:cNvSpPr>
            <a:spLocks noGrp="1"/>
          </p:cNvSpPr>
          <p:nvPr>
            <p:ph type="dt" sz="half" idx="10"/>
          </p:nvPr>
        </p:nvSpPr>
        <p:spPr/>
        <p:txBody>
          <a:bodyPr/>
          <a:lstStyle>
            <a:lvl1pPr>
              <a:defRPr/>
            </a:lvl1pPr>
          </a:lstStyle>
          <a:p>
            <a:pPr>
              <a:defRPr/>
            </a:pPr>
            <a:fld id="{1E38B173-C839-46E2-B359-2519204723B8}" type="datetime4">
              <a:rPr lang="en-GB"/>
              <a:pPr>
                <a:defRPr/>
              </a:pPr>
              <a:t>08 October 2024</a:t>
            </a:fld>
            <a:endParaRPr lang="nl-N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09600" y="1124744"/>
            <a:ext cx="10972800" cy="400110"/>
          </a:xfrm>
        </p:spPr>
        <p:txBody>
          <a:bodyPr/>
          <a:lstStyle>
            <a:lvl1pPr>
              <a:defRPr/>
            </a:lvl1pPr>
          </a:lstStyle>
          <a:p>
            <a:r>
              <a:rPr lang="en-US" smtClean="0"/>
              <a:t>Click to edit Master title style</a:t>
            </a:r>
            <a:endParaRPr lang="nl-NL"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7" name="Date Placeholder 1" descr="Date"/>
          <p:cNvSpPr>
            <a:spLocks noGrp="1"/>
          </p:cNvSpPr>
          <p:nvPr>
            <p:ph type="dt" sz="half" idx="10"/>
          </p:nvPr>
        </p:nvSpPr>
        <p:spPr/>
        <p:txBody>
          <a:bodyPr/>
          <a:lstStyle>
            <a:lvl1pPr>
              <a:defRPr/>
            </a:lvl1pPr>
          </a:lstStyle>
          <a:p>
            <a:pPr>
              <a:defRPr/>
            </a:pPr>
            <a:fld id="{E3918DED-70D2-484B-A04D-3C9401595804}" type="datetime4">
              <a:rPr lang="en-GB"/>
              <a:pPr>
                <a:defRPr/>
              </a:pPr>
              <a:t>08 October 2024</a:t>
            </a:fld>
            <a:endParaRPr lang="nl-N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Date Placeholder 1" descr="Date"/>
          <p:cNvSpPr>
            <a:spLocks noGrp="1"/>
          </p:cNvSpPr>
          <p:nvPr>
            <p:ph type="dt" sz="half" idx="10"/>
          </p:nvPr>
        </p:nvSpPr>
        <p:spPr/>
        <p:txBody>
          <a:bodyPr/>
          <a:lstStyle>
            <a:lvl1pPr>
              <a:defRPr/>
            </a:lvl1pPr>
          </a:lstStyle>
          <a:p>
            <a:pPr>
              <a:defRPr/>
            </a:pPr>
            <a:fld id="{7122B0CE-C6C7-436D-8CEF-0A1751D12FDE}" type="datetime4">
              <a:rPr lang="en-GB"/>
              <a:pPr>
                <a:defRPr/>
              </a:pPr>
              <a:t>08 October 2024</a:t>
            </a:fld>
            <a:endParaRPr lang="nl-N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descr="Date"/>
          <p:cNvSpPr>
            <a:spLocks noGrp="1"/>
          </p:cNvSpPr>
          <p:nvPr>
            <p:ph type="dt" sz="half" idx="10"/>
          </p:nvPr>
        </p:nvSpPr>
        <p:spPr/>
        <p:txBody>
          <a:bodyPr/>
          <a:lstStyle>
            <a:lvl1pPr>
              <a:defRPr/>
            </a:lvl1pPr>
          </a:lstStyle>
          <a:p>
            <a:pPr>
              <a:defRPr/>
            </a:pPr>
            <a:fld id="{56B3116A-2F65-4FA2-9EC4-D06607E58C0B}" type="datetime4">
              <a:rPr lang="en-GB"/>
              <a:pPr>
                <a:defRPr/>
              </a:pPr>
              <a:t>08 October 2024</a:t>
            </a:fld>
            <a:endParaRPr lang="nl-N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09601" y="1124744"/>
            <a:ext cx="4011084" cy="310356"/>
          </a:xfrm>
        </p:spPr>
        <p:txBody>
          <a:bodyPr anchor="b"/>
          <a:lstStyle>
            <a:lvl1pPr algn="l">
              <a:defRPr sz="2000" b="1"/>
            </a:lvl1pPr>
          </a:lstStyle>
          <a:p>
            <a:r>
              <a:rPr lang="en-US" smtClean="0"/>
              <a:t>Click to edit Master title style</a:t>
            </a:r>
            <a:endParaRPr lang="nl-NL"/>
          </a:p>
        </p:txBody>
      </p:sp>
      <p:sp>
        <p:nvSpPr>
          <p:cNvPr id="3" name="Content Placeholder 2"/>
          <p:cNvSpPr>
            <a:spLocks noGrp="1"/>
          </p:cNvSpPr>
          <p:nvPr>
            <p:ph idx="1"/>
          </p:nvPr>
        </p:nvSpPr>
        <p:spPr>
          <a:xfrm>
            <a:off x="4766733" y="1124745"/>
            <a:ext cx="6815667" cy="500141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dirty="0"/>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1" descr="Date"/>
          <p:cNvSpPr>
            <a:spLocks noGrp="1"/>
          </p:cNvSpPr>
          <p:nvPr>
            <p:ph type="dt" sz="half" idx="10"/>
          </p:nvPr>
        </p:nvSpPr>
        <p:spPr/>
        <p:txBody>
          <a:bodyPr/>
          <a:lstStyle>
            <a:lvl1pPr>
              <a:defRPr/>
            </a:lvl1pPr>
          </a:lstStyle>
          <a:p>
            <a:pPr>
              <a:defRPr/>
            </a:pPr>
            <a:fld id="{BCDEA74E-A4C5-4BBE-80EC-AA99846FCB01}" type="datetime4">
              <a:rPr lang="en-GB"/>
              <a:pPr>
                <a:defRPr/>
              </a:pPr>
              <a:t>08 October 2024</a:t>
            </a:fld>
            <a:endParaRPr lang="nl-N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389717" y="5059561"/>
            <a:ext cx="7315200" cy="307777"/>
          </a:xfrm>
        </p:spPr>
        <p:txBody>
          <a:bodyPr anchor="b"/>
          <a:lstStyle>
            <a:lvl1pPr algn="l">
              <a:defRPr sz="2000" b="1"/>
            </a:lvl1pPr>
          </a:lstStyle>
          <a:p>
            <a:r>
              <a:rPr lang="en-US" smtClean="0"/>
              <a:t>Click to edit Master title style</a:t>
            </a:r>
            <a:endParaRPr lang="nl-NL"/>
          </a:p>
        </p:txBody>
      </p:sp>
      <p:sp>
        <p:nvSpPr>
          <p:cNvPr id="3" name="Picture Placeholder 2"/>
          <p:cNvSpPr>
            <a:spLocks noGrp="1"/>
          </p:cNvSpPr>
          <p:nvPr>
            <p:ph type="pic" idx="1"/>
          </p:nvPr>
        </p:nvSpPr>
        <p:spPr>
          <a:xfrm>
            <a:off x="2389717" y="1124744"/>
            <a:ext cx="7315200" cy="360283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nl-NL"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1" descr="Date"/>
          <p:cNvSpPr>
            <a:spLocks noGrp="1"/>
          </p:cNvSpPr>
          <p:nvPr>
            <p:ph type="dt" sz="half" idx="10"/>
          </p:nvPr>
        </p:nvSpPr>
        <p:spPr/>
        <p:txBody>
          <a:bodyPr/>
          <a:lstStyle>
            <a:lvl1pPr>
              <a:defRPr/>
            </a:lvl1pPr>
          </a:lstStyle>
          <a:p>
            <a:pPr>
              <a:defRPr/>
            </a:pPr>
            <a:fld id="{FB89CDA0-5ECA-4F61-944A-2C4EEC3C44F5}" type="datetime4">
              <a:rPr lang="en-GB"/>
              <a:pPr>
                <a:defRPr/>
              </a:pPr>
              <a:t>08 October 2024</a:t>
            </a:fld>
            <a:endParaRPr lang="nl-N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7" name="shpKleurvlakOnder" descr="Bar_Bottom"/>
          <p:cNvSpPr>
            <a:spLocks noChangeArrowheads="1"/>
          </p:cNvSpPr>
          <p:nvPr/>
        </p:nvSpPr>
        <p:spPr bwMode="auto">
          <a:xfrm>
            <a:off x="0" y="6318250"/>
            <a:ext cx="12192000" cy="539750"/>
          </a:xfrm>
          <a:prstGeom prst="rect">
            <a:avLst/>
          </a:prstGeom>
          <a:solidFill>
            <a:srgbClr val="E17000"/>
          </a:solidFill>
          <a:ln>
            <a:noFill/>
          </a:ln>
          <a:extLst/>
        </p:spPr>
        <p:txBody>
          <a:bodyPr anchor="ctr"/>
          <a:lstStyle/>
          <a:p>
            <a:pPr algn="ctr">
              <a:defRPr/>
            </a:pPr>
            <a:endParaRPr lang="nl-NL" sz="1800">
              <a:solidFill>
                <a:srgbClr val="FFFFFF"/>
              </a:solidFill>
              <a:cs typeface="Arial" charset="0"/>
            </a:endParaRPr>
          </a:p>
        </p:txBody>
      </p:sp>
      <p:sp>
        <p:nvSpPr>
          <p:cNvPr id="1027" name="Rectangle 46"/>
          <p:cNvSpPr>
            <a:spLocks noGrp="1" noChangeAspect="1" noChangeArrowheads="1"/>
          </p:cNvSpPr>
          <p:nvPr>
            <p:ph type="body" idx="1"/>
          </p:nvPr>
        </p:nvSpPr>
        <p:spPr bwMode="auto">
          <a:xfrm>
            <a:off x="812800" y="1773238"/>
            <a:ext cx="10363200" cy="42465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Klik om het opmaakprofiel van de modeltekst te bewerken</a:t>
            </a:r>
          </a:p>
          <a:p>
            <a:pPr lvl="1"/>
            <a:r>
              <a:rPr lang="en-GB" smtClean="0"/>
              <a:t> </a:t>
            </a:r>
          </a:p>
          <a:p>
            <a:pPr lvl="2"/>
            <a:r>
              <a:rPr lang="en-GB" smtClean="0"/>
              <a:t> </a:t>
            </a:r>
          </a:p>
          <a:p>
            <a:pPr lvl="3"/>
            <a:r>
              <a:rPr lang="en-GB" smtClean="0"/>
              <a:t> </a:t>
            </a:r>
          </a:p>
          <a:p>
            <a:pPr lvl="4"/>
            <a:r>
              <a:rPr lang="en-GB" smtClean="0"/>
              <a:t> </a:t>
            </a:r>
          </a:p>
        </p:txBody>
      </p:sp>
      <p:sp>
        <p:nvSpPr>
          <p:cNvPr id="1095" name="shpTekst" descr="Bar_Top"/>
          <p:cNvSpPr>
            <a:spLocks noChangeArrowheads="1"/>
          </p:cNvSpPr>
          <p:nvPr/>
        </p:nvSpPr>
        <p:spPr bwMode="auto">
          <a:xfrm>
            <a:off x="0" y="1"/>
            <a:ext cx="12192000" cy="1071563"/>
          </a:xfrm>
          <a:prstGeom prst="rect">
            <a:avLst/>
          </a:prstGeom>
          <a:solidFill>
            <a:srgbClr val="E17000"/>
          </a:solidFill>
          <a:ln>
            <a:noFill/>
          </a:ln>
          <a:extLst/>
        </p:spPr>
        <p:txBody>
          <a:bodyPr anchor="ctr"/>
          <a:lstStyle/>
          <a:p>
            <a:pPr algn="ctr">
              <a:defRPr/>
            </a:pPr>
            <a:endParaRPr lang="nl-NL" sz="1800" dirty="0">
              <a:solidFill>
                <a:srgbClr val="FFFFFF"/>
              </a:solidFill>
              <a:cs typeface="Arial" charset="0"/>
            </a:endParaRPr>
          </a:p>
        </p:txBody>
      </p:sp>
      <p:sp>
        <p:nvSpPr>
          <p:cNvPr id="1029" name="Rectangle 45"/>
          <p:cNvSpPr>
            <a:spLocks noGrp="1" noChangeArrowheads="1"/>
          </p:cNvSpPr>
          <p:nvPr>
            <p:ph type="title"/>
          </p:nvPr>
        </p:nvSpPr>
        <p:spPr bwMode="auto">
          <a:xfrm>
            <a:off x="814917" y="1265239"/>
            <a:ext cx="10363200" cy="39687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endParaRPr lang="nl-NL" smtClean="0"/>
          </a:p>
        </p:txBody>
      </p:sp>
      <p:sp>
        <p:nvSpPr>
          <p:cNvPr id="1099" name="shpKleurvlakBoven"/>
          <p:cNvSpPr>
            <a:spLocks noChangeArrowheads="1"/>
          </p:cNvSpPr>
          <p:nvPr/>
        </p:nvSpPr>
        <p:spPr bwMode="auto">
          <a:xfrm>
            <a:off x="6000751" y="6308725"/>
            <a:ext cx="5552016" cy="287338"/>
          </a:xfrm>
          <a:prstGeom prst="rect">
            <a:avLst/>
          </a:prstGeom>
          <a:noFill/>
          <a:ln>
            <a:noFill/>
          </a:ln>
          <a:extLst/>
        </p:spPr>
        <p:txBody>
          <a:bodyPr/>
          <a:lstStyle/>
          <a:p>
            <a:pPr eaLnBrk="0" hangingPunct="0">
              <a:defRPr/>
            </a:pPr>
            <a:r>
              <a:rPr lang="en-GB" sz="1100" dirty="0">
                <a:solidFill>
                  <a:schemeClr val="bg1"/>
                </a:solidFill>
                <a:cs typeface="Arial" charset="0"/>
              </a:rPr>
              <a:t>DOSCO</a:t>
            </a:r>
          </a:p>
        </p:txBody>
      </p:sp>
      <p:sp>
        <p:nvSpPr>
          <p:cNvPr id="1100" name="shpBeeldmerk"/>
          <p:cNvSpPr>
            <a:spLocks noChangeArrowheads="1"/>
          </p:cNvSpPr>
          <p:nvPr/>
        </p:nvSpPr>
        <p:spPr bwMode="auto">
          <a:xfrm>
            <a:off x="516467" y="6362700"/>
            <a:ext cx="950384" cy="363538"/>
          </a:xfrm>
          <a:prstGeom prst="rect">
            <a:avLst/>
          </a:prstGeom>
          <a:noFill/>
          <a:ln>
            <a:noFill/>
          </a:ln>
          <a:extLst/>
        </p:spPr>
        <p:txBody>
          <a:bodyPr/>
          <a:lstStyle/>
          <a:p>
            <a:pPr eaLnBrk="0" hangingPunct="0">
              <a:defRPr/>
            </a:pPr>
            <a:fld id="{07382E3B-8403-45AB-A22D-980A32E9F913}" type="slidenum">
              <a:rPr lang="en-GB" sz="1000">
                <a:solidFill>
                  <a:schemeClr val="bg1"/>
                </a:solidFill>
                <a:cs typeface="Arial" charset="0"/>
              </a:rPr>
              <a:pPr eaLnBrk="0" hangingPunct="0">
                <a:defRPr/>
              </a:pPr>
              <a:t>‹#›</a:t>
            </a:fld>
            <a:endParaRPr lang="nl-NL" sz="1000">
              <a:solidFill>
                <a:schemeClr val="bg1"/>
              </a:solidFill>
              <a:cs typeface="Arial" charset="0"/>
            </a:endParaRPr>
          </a:p>
        </p:txBody>
      </p:sp>
      <p:sp>
        <p:nvSpPr>
          <p:cNvPr id="1109" name="TitelSlide2"/>
          <p:cNvSpPr txBox="1">
            <a:spLocks noChangeArrowheads="1"/>
          </p:cNvSpPr>
          <p:nvPr/>
        </p:nvSpPr>
        <p:spPr bwMode="auto">
          <a:xfrm>
            <a:off x="6000751" y="6524625"/>
            <a:ext cx="3647016" cy="217488"/>
          </a:xfrm>
          <a:prstGeom prst="rect">
            <a:avLst/>
          </a:prstGeom>
          <a:noFill/>
          <a:ln>
            <a:noFill/>
          </a:ln>
          <a:effectLst/>
          <a:extLst/>
        </p:spPr>
        <p:txBody>
          <a:bodyPr lIns="90000" tIns="46800" rIns="90000" bIns="46800"/>
          <a:lstStyle/>
          <a:p>
            <a:pPr eaLnBrk="0" hangingPunct="0">
              <a:spcBef>
                <a:spcPct val="50000"/>
              </a:spcBef>
              <a:defRPr/>
            </a:pPr>
            <a:r>
              <a:rPr lang="en-GB" sz="1100" dirty="0">
                <a:solidFill>
                  <a:schemeClr val="bg1"/>
                </a:solidFill>
              </a:rPr>
              <a:t>Military English Course</a:t>
            </a:r>
          </a:p>
        </p:txBody>
      </p:sp>
      <p:pic>
        <p:nvPicPr>
          <p:cNvPr id="1036" name="LogoLandmacht" descr="Placeholder_Logo"/>
          <p:cNvPicPr>
            <a:picLocks noChangeArrowheads="1"/>
          </p:cNvPicPr>
          <p:nvPr/>
        </p:nvPicPr>
        <p:blipFill>
          <a:blip r:embed="rId13" cstate="print"/>
          <a:srcRect/>
          <a:stretch>
            <a:fillRect/>
          </a:stretch>
        </p:blipFill>
        <p:spPr bwMode="auto">
          <a:xfrm>
            <a:off x="5875713" y="1"/>
            <a:ext cx="440575" cy="849313"/>
          </a:xfrm>
          <a:prstGeom prst="rect">
            <a:avLst/>
          </a:prstGeom>
          <a:noFill/>
          <a:ln w="9525">
            <a:noFill/>
            <a:miter lim="800000"/>
            <a:headEnd/>
            <a:tailEnd/>
          </a:ln>
        </p:spPr>
      </p:pic>
      <p:sp>
        <p:nvSpPr>
          <p:cNvPr id="15" name="Date Placeholder 1" descr="Date"/>
          <p:cNvSpPr>
            <a:spLocks noGrp="1"/>
          </p:cNvSpPr>
          <p:nvPr>
            <p:ph type="dt" sz="half" idx="2"/>
          </p:nvPr>
        </p:nvSpPr>
        <p:spPr>
          <a:xfrm>
            <a:off x="9637185" y="6469064"/>
            <a:ext cx="2220383" cy="365125"/>
          </a:xfrm>
          <a:prstGeom prst="rect">
            <a:avLst/>
          </a:prstGeom>
        </p:spPr>
        <p:txBody>
          <a:bodyPr vert="horz" lIns="91440" tIns="45720" rIns="91440" bIns="45720" rtlCol="0" anchor="ctr"/>
          <a:lstStyle>
            <a:lvl1pPr algn="l" eaLnBrk="0" hangingPunct="0">
              <a:spcBef>
                <a:spcPct val="50000"/>
              </a:spcBef>
              <a:defRPr sz="1100">
                <a:solidFill>
                  <a:schemeClr val="bg1"/>
                </a:solidFill>
              </a:defRPr>
            </a:lvl1pPr>
          </a:lstStyle>
          <a:p>
            <a:pPr>
              <a:defRPr/>
            </a:pPr>
            <a:fld id="{96D8C42F-7154-4953-B071-224E4D212AE9}" type="datetime4">
              <a:rPr lang="en-GB"/>
              <a:pPr>
                <a:defRPr/>
              </a:pPr>
              <a:t>08 October 2024</a:t>
            </a:fld>
            <a:endParaRPr lang="nl-NL" dirty="0"/>
          </a:p>
        </p:txBody>
      </p:sp>
    </p:spTree>
  </p:cSld>
  <p:clrMap bg1="lt1" tx1="dk1" bg2="lt2" tx2="dk2" accent1="accent1" accent2="accent2" accent3="accent3" accent4="accent4" accent5="accent5" accent6="accent6" hlink="hlink" folHlink="folHlink"/>
  <p:sldLayoutIdLst>
    <p:sldLayoutId id="214748368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5" r:id="rId11"/>
  </p:sldLayoutIdLst>
  <p:timing>
    <p:tnLst>
      <p:par>
        <p:cTn id="1" dur="indefinite" restart="never" nodeType="tmRoot"/>
      </p:par>
    </p:tnLst>
  </p:timing>
  <p:hf sldNum="0" hdr="0" ftr="0"/>
  <p:txStyles>
    <p:titleStyle>
      <a:lvl1pPr algn="l" rtl="0" eaLnBrk="1" fontAlgn="base" hangingPunct="1">
        <a:spcBef>
          <a:spcPct val="0"/>
        </a:spcBef>
        <a:spcAft>
          <a:spcPct val="0"/>
        </a:spcAft>
        <a:defRPr sz="2600">
          <a:solidFill>
            <a:srgbClr val="2494C5"/>
          </a:solidFill>
          <a:latin typeface="+mj-lt"/>
          <a:ea typeface="+mj-ea"/>
          <a:cs typeface="+mj-cs"/>
        </a:defRPr>
      </a:lvl1pPr>
      <a:lvl2pPr algn="l" rtl="0" eaLnBrk="1" fontAlgn="base" hangingPunct="1">
        <a:spcBef>
          <a:spcPct val="0"/>
        </a:spcBef>
        <a:spcAft>
          <a:spcPct val="0"/>
        </a:spcAft>
        <a:defRPr sz="2600">
          <a:solidFill>
            <a:srgbClr val="2494C5"/>
          </a:solidFill>
          <a:latin typeface="Verdana" pitchFamily="34" charset="0"/>
        </a:defRPr>
      </a:lvl2pPr>
      <a:lvl3pPr algn="l" rtl="0" eaLnBrk="1" fontAlgn="base" hangingPunct="1">
        <a:spcBef>
          <a:spcPct val="0"/>
        </a:spcBef>
        <a:spcAft>
          <a:spcPct val="0"/>
        </a:spcAft>
        <a:defRPr sz="2600">
          <a:solidFill>
            <a:srgbClr val="2494C5"/>
          </a:solidFill>
          <a:latin typeface="Verdana" pitchFamily="34" charset="0"/>
        </a:defRPr>
      </a:lvl3pPr>
      <a:lvl4pPr algn="l" rtl="0" eaLnBrk="1" fontAlgn="base" hangingPunct="1">
        <a:spcBef>
          <a:spcPct val="0"/>
        </a:spcBef>
        <a:spcAft>
          <a:spcPct val="0"/>
        </a:spcAft>
        <a:defRPr sz="2600">
          <a:solidFill>
            <a:srgbClr val="2494C5"/>
          </a:solidFill>
          <a:latin typeface="Verdana" pitchFamily="34" charset="0"/>
        </a:defRPr>
      </a:lvl4pPr>
      <a:lvl5pPr algn="l" rtl="0" eaLnBrk="1" fontAlgn="base" hangingPunct="1">
        <a:spcBef>
          <a:spcPct val="0"/>
        </a:spcBef>
        <a:spcAft>
          <a:spcPct val="0"/>
        </a:spcAft>
        <a:defRPr sz="2600">
          <a:solidFill>
            <a:srgbClr val="2494C5"/>
          </a:solidFill>
          <a:latin typeface="Verdana" pitchFamily="34" charset="0"/>
        </a:defRPr>
      </a:lvl5pPr>
      <a:lvl6pPr marL="457200" algn="l" rtl="0" eaLnBrk="1" fontAlgn="base" hangingPunct="1">
        <a:spcBef>
          <a:spcPct val="0"/>
        </a:spcBef>
        <a:spcAft>
          <a:spcPct val="0"/>
        </a:spcAft>
        <a:defRPr sz="2600">
          <a:solidFill>
            <a:srgbClr val="E17000"/>
          </a:solidFill>
          <a:latin typeface="Verdana" pitchFamily="34" charset="0"/>
        </a:defRPr>
      </a:lvl6pPr>
      <a:lvl7pPr marL="914400" algn="l" rtl="0" eaLnBrk="1" fontAlgn="base" hangingPunct="1">
        <a:spcBef>
          <a:spcPct val="0"/>
        </a:spcBef>
        <a:spcAft>
          <a:spcPct val="0"/>
        </a:spcAft>
        <a:defRPr sz="2600">
          <a:solidFill>
            <a:srgbClr val="E17000"/>
          </a:solidFill>
          <a:latin typeface="Verdana" pitchFamily="34" charset="0"/>
        </a:defRPr>
      </a:lvl7pPr>
      <a:lvl8pPr marL="1371600" algn="l" rtl="0" eaLnBrk="1" fontAlgn="base" hangingPunct="1">
        <a:spcBef>
          <a:spcPct val="0"/>
        </a:spcBef>
        <a:spcAft>
          <a:spcPct val="0"/>
        </a:spcAft>
        <a:defRPr sz="2600">
          <a:solidFill>
            <a:srgbClr val="E17000"/>
          </a:solidFill>
          <a:latin typeface="Verdana" pitchFamily="34" charset="0"/>
        </a:defRPr>
      </a:lvl8pPr>
      <a:lvl9pPr marL="1828800" algn="l" rtl="0" eaLnBrk="1" fontAlgn="base" hangingPunct="1">
        <a:spcBef>
          <a:spcPct val="0"/>
        </a:spcBef>
        <a:spcAft>
          <a:spcPct val="0"/>
        </a:spcAft>
        <a:defRPr sz="2600">
          <a:solidFill>
            <a:srgbClr val="E17000"/>
          </a:solidFill>
          <a:latin typeface="Verdana" pitchFamily="34" charset="0"/>
        </a:defRPr>
      </a:lvl9pPr>
    </p:titleStyle>
    <p:bodyStyle>
      <a:lvl1pPr algn="l" rtl="0" eaLnBrk="1" fontAlgn="base" hangingPunct="1">
        <a:spcBef>
          <a:spcPct val="5000"/>
        </a:spcBef>
        <a:spcAft>
          <a:spcPct val="0"/>
        </a:spcAft>
        <a:defRPr sz="2200">
          <a:solidFill>
            <a:srgbClr val="000000"/>
          </a:solidFill>
          <a:latin typeface="+mn-lt"/>
          <a:ea typeface="+mn-ea"/>
          <a:cs typeface="+mn-cs"/>
        </a:defRPr>
      </a:lvl1pPr>
      <a:lvl2pPr marL="374650" indent="-184150" algn="l" rtl="0" eaLnBrk="1" fontAlgn="base" hangingPunct="1">
        <a:spcBef>
          <a:spcPct val="5000"/>
        </a:spcBef>
        <a:spcAft>
          <a:spcPct val="0"/>
        </a:spcAft>
        <a:buChar char="•"/>
        <a:defRPr sz="2200">
          <a:solidFill>
            <a:srgbClr val="000000"/>
          </a:solidFill>
          <a:latin typeface="+mn-lt"/>
        </a:defRPr>
      </a:lvl2pPr>
      <a:lvl3pPr marL="622300" algn="l" rtl="0" eaLnBrk="1" fontAlgn="base" hangingPunct="1">
        <a:spcBef>
          <a:spcPct val="5000"/>
        </a:spcBef>
        <a:spcAft>
          <a:spcPct val="0"/>
        </a:spcAft>
        <a:buFont typeface="Verdana" pitchFamily="34" charset="0"/>
        <a:buChar char="–"/>
        <a:defRPr sz="2200">
          <a:solidFill>
            <a:srgbClr val="000000"/>
          </a:solidFill>
          <a:latin typeface="+mn-lt"/>
        </a:defRPr>
      </a:lvl3pPr>
      <a:lvl4pPr marL="1166813" indent="-177800" algn="l" rtl="0" eaLnBrk="1" fontAlgn="base" hangingPunct="1">
        <a:spcBef>
          <a:spcPct val="5000"/>
        </a:spcBef>
        <a:spcAft>
          <a:spcPct val="0"/>
        </a:spcAft>
        <a:buFont typeface="Verdana" pitchFamily="34" charset="0"/>
        <a:buChar char="›"/>
        <a:defRPr sz="2200">
          <a:solidFill>
            <a:srgbClr val="000000"/>
          </a:solidFill>
          <a:latin typeface="+mn-lt"/>
        </a:defRPr>
      </a:lvl4pPr>
      <a:lvl5pPr marL="1346200" algn="l" rtl="0" eaLnBrk="1" fontAlgn="base" hangingPunct="1">
        <a:spcBef>
          <a:spcPct val="5000"/>
        </a:spcBef>
        <a:spcAft>
          <a:spcPct val="0"/>
        </a:spcAft>
        <a:buFont typeface="Verdana" pitchFamily="34" charset="0"/>
        <a:buChar char="»"/>
        <a:defRPr sz="2200">
          <a:solidFill>
            <a:srgbClr val="000000"/>
          </a:solidFill>
          <a:latin typeface="+mn-lt"/>
        </a:defRPr>
      </a:lvl5pPr>
      <a:lvl6pPr marL="1803400" algn="l" rtl="0" eaLnBrk="1" fontAlgn="base" hangingPunct="1">
        <a:spcBef>
          <a:spcPct val="5000"/>
        </a:spcBef>
        <a:spcAft>
          <a:spcPct val="0"/>
        </a:spcAft>
        <a:buFont typeface="Verdana" pitchFamily="34" charset="0"/>
        <a:buChar char="»"/>
        <a:defRPr sz="2200">
          <a:solidFill>
            <a:srgbClr val="000000"/>
          </a:solidFill>
          <a:latin typeface="+mn-lt"/>
        </a:defRPr>
      </a:lvl6pPr>
      <a:lvl7pPr marL="2260600" algn="l" rtl="0" eaLnBrk="1" fontAlgn="base" hangingPunct="1">
        <a:spcBef>
          <a:spcPct val="5000"/>
        </a:spcBef>
        <a:spcAft>
          <a:spcPct val="0"/>
        </a:spcAft>
        <a:buFont typeface="Verdana" pitchFamily="34" charset="0"/>
        <a:buChar char="»"/>
        <a:defRPr sz="2200">
          <a:solidFill>
            <a:srgbClr val="000000"/>
          </a:solidFill>
          <a:latin typeface="+mn-lt"/>
        </a:defRPr>
      </a:lvl7pPr>
      <a:lvl8pPr marL="2717800" algn="l" rtl="0" eaLnBrk="1" fontAlgn="base" hangingPunct="1">
        <a:spcBef>
          <a:spcPct val="5000"/>
        </a:spcBef>
        <a:spcAft>
          <a:spcPct val="0"/>
        </a:spcAft>
        <a:buFont typeface="Verdana" pitchFamily="34" charset="0"/>
        <a:buChar char="»"/>
        <a:defRPr sz="2200">
          <a:solidFill>
            <a:srgbClr val="000000"/>
          </a:solidFill>
          <a:latin typeface="+mn-lt"/>
        </a:defRPr>
      </a:lvl8pPr>
      <a:lvl9pPr marL="3175000" algn="l" rtl="0" eaLnBrk="1" fontAlgn="base" hangingPunct="1">
        <a:spcBef>
          <a:spcPct val="5000"/>
        </a:spcBef>
        <a:spcAft>
          <a:spcPct val="0"/>
        </a:spcAft>
        <a:buFont typeface="Verdana" pitchFamily="34" charset="0"/>
        <a:buChar char="»"/>
        <a:defRPr sz="2200">
          <a:solidFill>
            <a:srgbClr val="000000"/>
          </a:solidFill>
          <a:latin typeface="+mn-lt"/>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CE.Kelly@mindef.n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4.xml"/><Relationship Id="rId4" Type="http://schemas.openxmlformats.org/officeDocument/2006/relationships/image" Target="../media/image8.jpg"/></Relationships>
</file>

<file path=ppt/slides/_rels/slide1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sciencedirect.com/science/article/pii/S1747938X19301058#bib78" TargetMode="External"/><Relationship Id="rId2" Type="http://schemas.openxmlformats.org/officeDocument/2006/relationships/hyperlink" Target="https://www.sciencedirect.com/science/article/pii/S1747938X19301058#bib96" TargetMode="External"/><Relationship Id="rId1" Type="http://schemas.openxmlformats.org/officeDocument/2006/relationships/slideLayout" Target="../slideLayouts/slideLayout2.xml"/><Relationship Id="rId5" Type="http://schemas.openxmlformats.org/officeDocument/2006/relationships/hyperlink" Target="https://www.sciencedirect.com/science/article/pii/S1747938X19301058#bib31" TargetMode="External"/><Relationship Id="rId4" Type="http://schemas.openxmlformats.org/officeDocument/2006/relationships/hyperlink" Target="https://www.sciencedirect.com/science/article/pii/S1747938X19301058#bib29"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hpTitel"/>
          <p:cNvSpPr>
            <a:spLocks noGrp="1" noChangeArrowheads="1"/>
          </p:cNvSpPr>
          <p:nvPr>
            <p:ph type="title"/>
          </p:nvPr>
        </p:nvSpPr>
        <p:spPr>
          <a:xfrm>
            <a:off x="6384032" y="2023776"/>
            <a:ext cx="4606601" cy="492125"/>
          </a:xfrm>
        </p:spPr>
        <p:txBody>
          <a:bodyPr/>
          <a:lstStyle/>
          <a:p>
            <a:pPr eaLnBrk="1" hangingPunct="1"/>
            <a:r>
              <a:rPr lang="en-GB" dirty="0" smtClean="0">
                <a:solidFill>
                  <a:schemeClr val="tx1"/>
                </a:solidFill>
              </a:rPr>
              <a:t>Gamification</a:t>
            </a:r>
          </a:p>
        </p:txBody>
      </p:sp>
      <p:sp>
        <p:nvSpPr>
          <p:cNvPr id="4100" name="Date Placeholder 2"/>
          <p:cNvSpPr>
            <a:spLocks noGrp="1"/>
          </p:cNvSpPr>
          <p:nvPr>
            <p:ph type="dt" sz="quarter" idx="10"/>
          </p:nvPr>
        </p:nvSpPr>
        <p:spPr bwMode="auto">
          <a:noFill/>
          <a:ln>
            <a:miter lim="800000"/>
            <a:headEnd/>
            <a:tailEnd/>
          </a:ln>
        </p:spPr>
        <p:txBody>
          <a:bodyPr wrap="square" numCol="1" anchorCtr="0" compatLnSpc="1">
            <a:prstTxWarp prst="textNoShape">
              <a:avLst/>
            </a:prstTxWarp>
          </a:bodyPr>
          <a:lstStyle/>
          <a:p>
            <a:fld id="{22C4926D-726B-4BFE-BCAD-61A89A579889}" type="datetime4">
              <a:rPr lang="en-GB" smtClean="0"/>
              <a:pPr/>
              <a:t>08 October 2024</a:t>
            </a:fld>
            <a:endParaRPr lang="nl-NL" smtClean="0"/>
          </a:p>
        </p:txBody>
      </p:sp>
      <p:sp>
        <p:nvSpPr>
          <p:cNvPr id="3" name="TextBox 2"/>
          <p:cNvSpPr txBox="1"/>
          <p:nvPr/>
        </p:nvSpPr>
        <p:spPr>
          <a:xfrm>
            <a:off x="6376993" y="3356992"/>
            <a:ext cx="5347931" cy="830997"/>
          </a:xfrm>
          <a:prstGeom prst="rect">
            <a:avLst/>
          </a:prstGeom>
          <a:noFill/>
        </p:spPr>
        <p:txBody>
          <a:bodyPr wrap="square" rtlCol="0">
            <a:spAutoFit/>
          </a:bodyPr>
          <a:lstStyle/>
          <a:p>
            <a:endParaRPr lang="en-US" sz="1600" dirty="0"/>
          </a:p>
          <a:p>
            <a:r>
              <a:rPr lang="en-US" sz="1600" dirty="0" smtClean="0"/>
              <a:t>Christine Kelly</a:t>
            </a:r>
          </a:p>
          <a:p>
            <a:r>
              <a:rPr lang="en-US" sz="1600" dirty="0" smtClean="0">
                <a:hlinkClick r:id="rId2"/>
              </a:rPr>
              <a:t>CE.Kelly@mindef.nl</a:t>
            </a:r>
            <a:r>
              <a:rPr lang="en-US" sz="1600" dirty="0" smtClean="0"/>
              <a:t> </a:t>
            </a:r>
          </a:p>
        </p:txBody>
      </p:sp>
      <p:pic>
        <p:nvPicPr>
          <p:cNvPr id="6" name="Afbeelding 2"/>
          <p:cNvPicPr/>
          <p:nvPr/>
        </p:nvPicPr>
        <p:blipFill>
          <a:blip r:embed="rId3" cstate="print">
            <a:extLst>
              <a:ext uri="{28A0092B-C50C-407E-A947-70E740481C1C}">
                <a14:useLocalDpi xmlns:a14="http://schemas.microsoft.com/office/drawing/2010/main" val="0"/>
              </a:ext>
            </a:extLst>
          </a:blip>
          <a:stretch>
            <a:fillRect/>
          </a:stretch>
        </p:blipFill>
        <p:spPr>
          <a:xfrm>
            <a:off x="479376" y="5879058"/>
            <a:ext cx="2145030" cy="56832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Quizizz</a:t>
            </a:r>
            <a:endParaRPr lang="nl-NL" dirty="0"/>
          </a:p>
        </p:txBody>
      </p:sp>
      <p:sp>
        <p:nvSpPr>
          <p:cNvPr id="3" name="Content Placeholder 2"/>
          <p:cNvSpPr>
            <a:spLocks noGrp="1"/>
          </p:cNvSpPr>
          <p:nvPr>
            <p:ph idx="1"/>
          </p:nvPr>
        </p:nvSpPr>
        <p:spPr/>
        <p:txBody>
          <a:bodyPr/>
          <a:lstStyle/>
          <a:p>
            <a:r>
              <a:rPr lang="en-US" dirty="0" smtClean="0"/>
              <a:t>Why I use </a:t>
            </a:r>
            <a:r>
              <a:rPr lang="en-US" dirty="0" err="1" smtClean="0"/>
              <a:t>Quizizz</a:t>
            </a:r>
            <a:r>
              <a:rPr lang="en-US" dirty="0" smtClean="0"/>
              <a:t>:</a:t>
            </a:r>
          </a:p>
          <a:p>
            <a:endParaRPr lang="en-US" dirty="0"/>
          </a:p>
          <a:p>
            <a:pPr marL="342900" indent="-342900">
              <a:buFont typeface="Arial" panose="020B0604020202020204" pitchFamily="34" charset="0"/>
              <a:buChar char="•"/>
            </a:pPr>
            <a:r>
              <a:rPr lang="en-US" dirty="0" smtClean="0"/>
              <a:t>To activate students </a:t>
            </a:r>
            <a:r>
              <a:rPr lang="en-US" dirty="0" smtClean="0"/>
              <a:t>(after </a:t>
            </a:r>
            <a:r>
              <a:rPr lang="en-US" dirty="0" smtClean="0"/>
              <a:t>a </a:t>
            </a:r>
            <a:r>
              <a:rPr lang="en-US" dirty="0" smtClean="0"/>
              <a:t>break)</a:t>
            </a:r>
            <a:endParaRPr lang="en-US" dirty="0" smtClean="0"/>
          </a:p>
          <a:p>
            <a:pPr marL="342900" indent="-342900">
              <a:buFont typeface="Arial" panose="020B0604020202020204" pitchFamily="34" charset="0"/>
              <a:buChar char="•"/>
            </a:pPr>
            <a:r>
              <a:rPr lang="en-US" dirty="0" smtClean="0"/>
              <a:t>To practice with relevant terminology</a:t>
            </a:r>
          </a:p>
          <a:p>
            <a:pPr marL="342900" indent="-342900">
              <a:buFont typeface="Arial" panose="020B0604020202020204" pitchFamily="34" charset="0"/>
              <a:buChar char="•"/>
            </a:pPr>
            <a:r>
              <a:rPr lang="en-US" dirty="0" smtClean="0"/>
              <a:t>Students have a chance to correct their mistakes</a:t>
            </a:r>
          </a:p>
          <a:p>
            <a:pPr marL="342900" indent="-342900">
              <a:buFont typeface="Arial" panose="020B0604020202020204" pitchFamily="34" charset="0"/>
              <a:buChar char="•"/>
            </a:pPr>
            <a:r>
              <a:rPr lang="en-US" dirty="0" smtClean="0"/>
              <a:t>Answers can be discussed afterwards</a:t>
            </a:r>
          </a:p>
          <a:p>
            <a:pPr marL="342900" indent="-342900">
              <a:buFont typeface="Arial" panose="020B0604020202020204" pitchFamily="34" charset="0"/>
              <a:buChar char="•"/>
            </a:pPr>
            <a:r>
              <a:rPr lang="en-US" dirty="0" smtClean="0"/>
              <a:t>Different question types</a:t>
            </a:r>
            <a:br>
              <a:rPr lang="en-US" dirty="0" smtClean="0"/>
            </a:br>
            <a:endParaRPr lang="en-US" dirty="0" smtClean="0"/>
          </a:p>
        </p:txBody>
      </p:sp>
      <p:sp>
        <p:nvSpPr>
          <p:cNvPr id="4" name="Date Placeholder 3"/>
          <p:cNvSpPr>
            <a:spLocks noGrp="1"/>
          </p:cNvSpPr>
          <p:nvPr>
            <p:ph type="dt" sz="half" idx="10"/>
          </p:nvPr>
        </p:nvSpPr>
        <p:spPr/>
        <p:txBody>
          <a:bodyPr/>
          <a:lstStyle/>
          <a:p>
            <a:pPr>
              <a:defRPr/>
            </a:pPr>
            <a:fld id="{D624F8E1-A2E8-4961-B4A2-F014D9CC6A95}" type="datetime4">
              <a:rPr lang="en-GB" smtClean="0"/>
              <a:pPr>
                <a:defRPr/>
              </a:pPr>
              <a:t>08 October 2024</a:t>
            </a:fld>
            <a:endParaRPr lang="nl-NL" dirty="0"/>
          </a:p>
        </p:txBody>
      </p:sp>
    </p:spTree>
    <p:extLst>
      <p:ext uri="{BB962C8B-B14F-4D97-AF65-F5344CB8AC3E}">
        <p14:creationId xmlns:p14="http://schemas.microsoft.com/office/powerpoint/2010/main" val="40014069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4917" y="1265239"/>
            <a:ext cx="10363200" cy="800219"/>
          </a:xfrm>
        </p:spPr>
        <p:txBody>
          <a:bodyPr/>
          <a:lstStyle/>
          <a:p>
            <a:r>
              <a:rPr lang="en-US" dirty="0" err="1" smtClean="0"/>
              <a:t>Quizizz</a:t>
            </a:r>
            <a:r>
              <a:rPr lang="en-US" dirty="0" smtClean="0"/>
              <a:t/>
            </a:r>
            <a:br>
              <a:rPr lang="en-US" dirty="0" smtClean="0"/>
            </a:br>
            <a:endParaRPr lang="nl-NL" dirty="0"/>
          </a:p>
        </p:txBody>
      </p:sp>
      <p:sp>
        <p:nvSpPr>
          <p:cNvPr id="3" name="Content Placeholder 2"/>
          <p:cNvSpPr>
            <a:spLocks noGrp="1"/>
          </p:cNvSpPr>
          <p:nvPr>
            <p:ph idx="1"/>
          </p:nvPr>
        </p:nvSpPr>
        <p:spPr/>
        <p:txBody>
          <a:bodyPr/>
          <a:lstStyle/>
          <a:p>
            <a:r>
              <a:rPr lang="en-US" dirty="0" smtClean="0"/>
              <a:t>Disadvantages:</a:t>
            </a:r>
          </a:p>
          <a:p>
            <a:endParaRPr lang="en-US" dirty="0"/>
          </a:p>
          <a:p>
            <a:pPr marL="342900" indent="-342900">
              <a:buFont typeface="Arial" panose="020B0604020202020204" pitchFamily="34" charset="0"/>
              <a:buChar char="•"/>
            </a:pPr>
            <a:r>
              <a:rPr lang="en-US" dirty="0" smtClean="0"/>
              <a:t>Students need to sign up</a:t>
            </a:r>
          </a:p>
          <a:p>
            <a:pPr marL="342900" indent="-342900">
              <a:buFont typeface="Arial" panose="020B0604020202020204" pitchFamily="34" charset="0"/>
              <a:buChar char="•"/>
            </a:pPr>
            <a:r>
              <a:rPr lang="en-US" dirty="0" smtClean="0"/>
              <a:t>Publicly visible in free version</a:t>
            </a:r>
          </a:p>
          <a:p>
            <a:pPr marL="342900" indent="-342900">
              <a:buFont typeface="Arial" panose="020B0604020202020204" pitchFamily="34" charset="0"/>
              <a:buChar char="•"/>
            </a:pPr>
            <a:r>
              <a:rPr lang="en-US" dirty="0" smtClean="0"/>
              <a:t>Security </a:t>
            </a:r>
            <a:r>
              <a:rPr lang="en-US" dirty="0" smtClean="0"/>
              <a:t>not guaranteed</a:t>
            </a:r>
            <a:endParaRPr lang="nl-NL" dirty="0"/>
          </a:p>
        </p:txBody>
      </p:sp>
      <p:sp>
        <p:nvSpPr>
          <p:cNvPr id="4" name="Date Placeholder 3"/>
          <p:cNvSpPr>
            <a:spLocks noGrp="1"/>
          </p:cNvSpPr>
          <p:nvPr>
            <p:ph type="dt" sz="half" idx="10"/>
          </p:nvPr>
        </p:nvSpPr>
        <p:spPr/>
        <p:txBody>
          <a:bodyPr/>
          <a:lstStyle/>
          <a:p>
            <a:pPr>
              <a:defRPr/>
            </a:pPr>
            <a:fld id="{D624F8E1-A2E8-4961-B4A2-F014D9CC6A95}" type="datetime4">
              <a:rPr lang="en-GB" smtClean="0"/>
              <a:pPr>
                <a:defRPr/>
              </a:pPr>
              <a:t>08 October 2024</a:t>
            </a:fld>
            <a:endParaRPr lang="nl-NL" dirty="0"/>
          </a:p>
        </p:txBody>
      </p:sp>
    </p:spTree>
    <p:extLst>
      <p:ext uri="{BB962C8B-B14F-4D97-AF65-F5344CB8AC3E}">
        <p14:creationId xmlns:p14="http://schemas.microsoft.com/office/powerpoint/2010/main" val="11503126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Analogue Example: Operational Scene Description</a:t>
            </a:r>
            <a:endParaRPr lang="nl-NL" dirty="0"/>
          </a:p>
        </p:txBody>
      </p:sp>
      <p:sp>
        <p:nvSpPr>
          <p:cNvPr id="4" name="Content Placeholder 3"/>
          <p:cNvSpPr>
            <a:spLocks noGrp="1"/>
          </p:cNvSpPr>
          <p:nvPr>
            <p:ph idx="1"/>
          </p:nvPr>
        </p:nvSpPr>
        <p:spPr/>
        <p:txBody>
          <a:bodyPr/>
          <a:lstStyle/>
          <a:p>
            <a:r>
              <a:rPr lang="en-US" dirty="0">
                <a:cs typeface="Arial" panose="020B0604020202020204" pitchFamily="34" charset="0"/>
              </a:rPr>
              <a:t>You will work in pairs. </a:t>
            </a:r>
            <a:endParaRPr lang="en-US" dirty="0" smtClean="0">
              <a:cs typeface="Arial" panose="020B0604020202020204" pitchFamily="34" charset="0"/>
            </a:endParaRPr>
          </a:p>
          <a:p>
            <a:endParaRPr lang="en-US" dirty="0">
              <a:cs typeface="Arial" panose="020B0604020202020204" pitchFamily="34" charset="0"/>
            </a:endParaRPr>
          </a:p>
          <a:p>
            <a:r>
              <a:rPr lang="en-US" dirty="0" smtClean="0">
                <a:cs typeface="Arial" panose="020B0604020202020204" pitchFamily="34" charset="0"/>
              </a:rPr>
              <a:t>One </a:t>
            </a:r>
            <a:r>
              <a:rPr lang="en-US" dirty="0">
                <a:cs typeface="Arial" panose="020B0604020202020204" pitchFamily="34" charset="0"/>
              </a:rPr>
              <a:t>of you receives a picture of an operational scene; </a:t>
            </a:r>
            <a:r>
              <a:rPr lang="en-US" u="sng" dirty="0">
                <a:cs typeface="Arial" panose="020B0604020202020204" pitchFamily="34" charset="0"/>
              </a:rPr>
              <a:t>do not show this picture to your buddy</a:t>
            </a:r>
            <a:r>
              <a:rPr lang="en-US" dirty="0">
                <a:cs typeface="Arial" panose="020B0604020202020204" pitchFamily="34" charset="0"/>
              </a:rPr>
              <a:t>! Describe everything you see in your picture as accurately as you can, including as much military terminology as you can. </a:t>
            </a:r>
            <a:endParaRPr lang="en-US" dirty="0" smtClean="0">
              <a:cs typeface="Arial" panose="020B0604020202020204" pitchFamily="34" charset="0"/>
            </a:endParaRPr>
          </a:p>
          <a:p>
            <a:endParaRPr lang="en-US" dirty="0">
              <a:cs typeface="Arial" panose="020B0604020202020204" pitchFamily="34" charset="0"/>
            </a:endParaRPr>
          </a:p>
          <a:p>
            <a:r>
              <a:rPr lang="en-US" dirty="0" smtClean="0">
                <a:cs typeface="Arial" panose="020B0604020202020204" pitchFamily="34" charset="0"/>
              </a:rPr>
              <a:t>The </a:t>
            </a:r>
            <a:r>
              <a:rPr lang="en-US" dirty="0">
                <a:cs typeface="Arial" panose="020B0604020202020204" pitchFamily="34" charset="0"/>
              </a:rPr>
              <a:t>other person draws everything </a:t>
            </a:r>
            <a:r>
              <a:rPr lang="en-US" dirty="0" smtClean="0">
                <a:cs typeface="Arial" panose="020B0604020202020204" pitchFamily="34" charset="0"/>
              </a:rPr>
              <a:t>described to them.</a:t>
            </a:r>
          </a:p>
          <a:p>
            <a:endParaRPr lang="nl-NL" dirty="0">
              <a:cs typeface="Arial" panose="020B0604020202020204" pitchFamily="34" charset="0"/>
            </a:endParaRPr>
          </a:p>
          <a:p>
            <a:r>
              <a:rPr lang="en-US" dirty="0">
                <a:cs typeface="Arial" panose="020B0604020202020204" pitchFamily="34" charset="0"/>
              </a:rPr>
              <a:t>After +/- 15 minutes all original pictures will be shown on the screen and the </a:t>
            </a:r>
            <a:r>
              <a:rPr lang="en-US" dirty="0" smtClean="0">
                <a:cs typeface="Arial" panose="020B0604020202020204" pitchFamily="34" charset="0"/>
              </a:rPr>
              <a:t>person drawing </a:t>
            </a:r>
            <a:r>
              <a:rPr lang="en-US" dirty="0">
                <a:cs typeface="Arial" panose="020B0604020202020204" pitchFamily="34" charset="0"/>
              </a:rPr>
              <a:t>has to recognize which picture is theirs. </a:t>
            </a:r>
            <a:endParaRPr lang="nl-NL" dirty="0">
              <a:cs typeface="Arial" panose="020B0604020202020204" pitchFamily="34" charset="0"/>
            </a:endParaRPr>
          </a:p>
          <a:p>
            <a:endParaRPr lang="nl-NL" dirty="0"/>
          </a:p>
        </p:txBody>
      </p:sp>
      <p:sp>
        <p:nvSpPr>
          <p:cNvPr id="2" name="Date Placeholder 1"/>
          <p:cNvSpPr>
            <a:spLocks noGrp="1"/>
          </p:cNvSpPr>
          <p:nvPr>
            <p:ph type="dt" sz="half" idx="10"/>
          </p:nvPr>
        </p:nvSpPr>
        <p:spPr/>
        <p:txBody>
          <a:bodyPr/>
          <a:lstStyle/>
          <a:p>
            <a:pPr>
              <a:defRPr/>
            </a:pPr>
            <a:fld id="{56B3116A-2F65-4FA2-9EC4-D06607E58C0B}" type="datetime4">
              <a:rPr lang="en-GB" smtClean="0"/>
              <a:pPr>
                <a:defRPr/>
              </a:pPr>
              <a:t>08 October 2024</a:t>
            </a:fld>
            <a:endParaRPr lang="nl-NL" dirty="0"/>
          </a:p>
        </p:txBody>
      </p:sp>
    </p:spTree>
    <p:extLst>
      <p:ext uri="{BB962C8B-B14F-4D97-AF65-F5344CB8AC3E}">
        <p14:creationId xmlns:p14="http://schemas.microsoft.com/office/powerpoint/2010/main" val="35392341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nl-NL" dirty="0"/>
          </a:p>
        </p:txBody>
      </p:sp>
      <p:sp>
        <p:nvSpPr>
          <p:cNvPr id="3" name="Content Placeholder 2"/>
          <p:cNvSpPr>
            <a:spLocks noGrp="1"/>
          </p:cNvSpPr>
          <p:nvPr>
            <p:ph idx="1"/>
          </p:nvPr>
        </p:nvSpPr>
        <p:spPr/>
        <p:txBody>
          <a:bodyPr/>
          <a:lstStyle/>
          <a:p>
            <a:endParaRPr lang="nl-NL"/>
          </a:p>
        </p:txBody>
      </p:sp>
      <p:sp>
        <p:nvSpPr>
          <p:cNvPr id="4" name="Date Placeholder 3"/>
          <p:cNvSpPr>
            <a:spLocks noGrp="1"/>
          </p:cNvSpPr>
          <p:nvPr>
            <p:ph type="dt" sz="half" idx="10"/>
          </p:nvPr>
        </p:nvSpPr>
        <p:spPr/>
        <p:txBody>
          <a:bodyPr/>
          <a:lstStyle/>
          <a:p>
            <a:pPr>
              <a:defRPr/>
            </a:pPr>
            <a:fld id="{D624F8E1-A2E8-4961-B4A2-F014D9CC6A95}" type="datetime4">
              <a:rPr lang="en-GB" smtClean="0"/>
              <a:pPr>
                <a:defRPr/>
              </a:pPr>
              <a:t>08 October 2024</a:t>
            </a:fld>
            <a:endParaRPr lang="nl-NL" dirty="0"/>
          </a:p>
        </p:txBody>
      </p:sp>
      <p:pic>
        <p:nvPicPr>
          <p:cNvPr id="5"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75520" y="1052736"/>
            <a:ext cx="7920880" cy="5244817"/>
          </a:xfrm>
        </p:spPr>
      </p:pic>
    </p:spTree>
    <p:extLst>
      <p:ext uri="{BB962C8B-B14F-4D97-AF65-F5344CB8AC3E}">
        <p14:creationId xmlns:p14="http://schemas.microsoft.com/office/powerpoint/2010/main" val="22410765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nl-NL"/>
          </a:p>
        </p:txBody>
      </p:sp>
      <p:sp>
        <p:nvSpPr>
          <p:cNvPr id="4" name="Date Placeholder 3"/>
          <p:cNvSpPr>
            <a:spLocks noGrp="1"/>
          </p:cNvSpPr>
          <p:nvPr>
            <p:ph type="dt" sz="half" idx="10"/>
          </p:nvPr>
        </p:nvSpPr>
        <p:spPr/>
        <p:txBody>
          <a:bodyPr/>
          <a:lstStyle/>
          <a:p>
            <a:pPr>
              <a:defRPr/>
            </a:pPr>
            <a:fld id="{D624F8E1-A2E8-4961-B4A2-F014D9CC6A95}" type="datetime4">
              <a:rPr lang="en-GB" smtClean="0"/>
              <a:pPr>
                <a:defRPr/>
              </a:pPr>
              <a:t>08 October 2024</a:t>
            </a:fld>
            <a:endParaRPr lang="nl-NL" dirty="0"/>
          </a:p>
        </p:txBody>
      </p:sp>
      <p:pic>
        <p:nvPicPr>
          <p:cNvPr id="5" name="Content Placeholder 4" descr="N:\DOSCO\NLDA\TCD\O&amp;T\MIDDEN\03. Opleidingen\01. Engels\03. SIVO\03. Materiaal (current)\02 lesson 1-14  teacher support docs\lesson 2\Student drawing 2.jpg"/>
          <p:cNvPicPr>
            <a:picLocks noGrp="1"/>
          </p:cNvPicPr>
          <p:nvPr>
            <p:ph idx="1"/>
          </p:nvPr>
        </p:nvPicPr>
        <p:blipFill rotWithShape="1">
          <a:blip r:embed="rId2" cstate="print">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4653" t="7298" r="4489" b="9133"/>
          <a:stretch/>
        </p:blipFill>
        <p:spPr bwMode="auto">
          <a:xfrm>
            <a:off x="2216097" y="1124744"/>
            <a:ext cx="7560840" cy="51125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5881247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Analogue Idea: Dominoes</a:t>
            </a:r>
            <a:endParaRPr lang="nl-NL" dirty="0"/>
          </a:p>
        </p:txBody>
      </p:sp>
      <p:sp>
        <p:nvSpPr>
          <p:cNvPr id="3" name="Content Placeholder 2"/>
          <p:cNvSpPr>
            <a:spLocks noGrp="1"/>
          </p:cNvSpPr>
          <p:nvPr>
            <p:ph idx="1"/>
          </p:nvPr>
        </p:nvSpPr>
        <p:spPr/>
        <p:txBody>
          <a:bodyPr/>
          <a:lstStyle/>
          <a:p>
            <a:r>
              <a:rPr lang="en-US" dirty="0"/>
              <a:t>Groups of 3-4</a:t>
            </a:r>
          </a:p>
          <a:p>
            <a:endParaRPr lang="en-US" dirty="0"/>
          </a:p>
          <a:p>
            <a:r>
              <a:rPr lang="en-US" dirty="0"/>
              <a:t>Connect the pieces into one large ‘snake’ by matching…</a:t>
            </a:r>
          </a:p>
          <a:p>
            <a:endParaRPr lang="en-US" dirty="0"/>
          </a:p>
          <a:p>
            <a:pPr marL="457200" indent="-457200">
              <a:buAutoNum type="arabicParenR"/>
            </a:pPr>
            <a:r>
              <a:rPr lang="en-US" dirty="0"/>
              <a:t>Picture – term </a:t>
            </a:r>
          </a:p>
          <a:p>
            <a:pPr marL="457200" indent="-457200">
              <a:buAutoNum type="arabicParenR"/>
            </a:pPr>
            <a:r>
              <a:rPr lang="en-US" dirty="0"/>
              <a:t>Abbreviation – meaning</a:t>
            </a:r>
          </a:p>
          <a:p>
            <a:pPr marL="457200" indent="-457200">
              <a:buAutoNum type="arabicParenR"/>
            </a:pPr>
            <a:r>
              <a:rPr lang="en-US" dirty="0">
                <a:solidFill>
                  <a:srgbClr val="FF0000"/>
                </a:solidFill>
              </a:rPr>
              <a:t>Civilian term </a:t>
            </a:r>
            <a:r>
              <a:rPr lang="en-US" dirty="0"/>
              <a:t>– military alternative</a:t>
            </a:r>
          </a:p>
          <a:p>
            <a:pPr marL="457200" indent="-457200">
              <a:buAutoNum type="arabicParenR"/>
            </a:pPr>
            <a:r>
              <a:rPr lang="en-US" dirty="0"/>
              <a:t>Dutch term – English term</a:t>
            </a:r>
          </a:p>
          <a:p>
            <a:endParaRPr lang="nl-NL" dirty="0"/>
          </a:p>
        </p:txBody>
      </p:sp>
      <p:sp>
        <p:nvSpPr>
          <p:cNvPr id="4" name="Date Placeholder 3"/>
          <p:cNvSpPr>
            <a:spLocks noGrp="1"/>
          </p:cNvSpPr>
          <p:nvPr>
            <p:ph type="dt" sz="half" idx="10"/>
          </p:nvPr>
        </p:nvSpPr>
        <p:spPr/>
        <p:txBody>
          <a:bodyPr/>
          <a:lstStyle/>
          <a:p>
            <a:pPr>
              <a:defRPr/>
            </a:pPr>
            <a:fld id="{D624F8E1-A2E8-4961-B4A2-F014D9CC6A95}" type="datetime4">
              <a:rPr lang="en-GB" smtClean="0"/>
              <a:pPr>
                <a:defRPr/>
              </a:pPr>
              <a:t>08 October 2024</a:t>
            </a:fld>
            <a:endParaRPr lang="nl-NL" dirty="0"/>
          </a:p>
        </p:txBody>
      </p:sp>
    </p:spTree>
    <p:extLst>
      <p:ext uri="{BB962C8B-B14F-4D97-AF65-F5344CB8AC3E}">
        <p14:creationId xmlns:p14="http://schemas.microsoft.com/office/powerpoint/2010/main" val="36569358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Analogue Idea: Dominoes</a:t>
            </a:r>
            <a:endParaRPr lang="nl-NL" dirty="0"/>
          </a:p>
        </p:txBody>
      </p:sp>
      <p:sp>
        <p:nvSpPr>
          <p:cNvPr id="5" name="Content Placeholder 4"/>
          <p:cNvSpPr>
            <a:spLocks noGrp="1"/>
          </p:cNvSpPr>
          <p:nvPr>
            <p:ph sz="half" idx="1"/>
          </p:nvPr>
        </p:nvSpPr>
        <p:spPr/>
        <p:txBody>
          <a:bodyPr/>
          <a:lstStyle/>
          <a:p>
            <a:endParaRPr lang="nl-NL" dirty="0"/>
          </a:p>
        </p:txBody>
      </p:sp>
      <p:sp>
        <p:nvSpPr>
          <p:cNvPr id="6" name="Content Placeholder 5"/>
          <p:cNvSpPr>
            <a:spLocks noGrp="1"/>
          </p:cNvSpPr>
          <p:nvPr>
            <p:ph sz="half" idx="2"/>
          </p:nvPr>
        </p:nvSpPr>
        <p:spPr/>
        <p:txBody>
          <a:bodyPr/>
          <a:lstStyle/>
          <a:p>
            <a:endParaRPr lang="nl-NL" dirty="0"/>
          </a:p>
        </p:txBody>
      </p:sp>
      <p:sp>
        <p:nvSpPr>
          <p:cNvPr id="4" name="Date Placeholder 3"/>
          <p:cNvSpPr>
            <a:spLocks noGrp="1"/>
          </p:cNvSpPr>
          <p:nvPr>
            <p:ph type="dt" sz="half" idx="10"/>
          </p:nvPr>
        </p:nvSpPr>
        <p:spPr/>
        <p:txBody>
          <a:bodyPr/>
          <a:lstStyle/>
          <a:p>
            <a:pPr>
              <a:defRPr/>
            </a:pPr>
            <a:fld id="{D624F8E1-A2E8-4961-B4A2-F014D9CC6A95}" type="datetime4">
              <a:rPr lang="en-GB" smtClean="0"/>
              <a:pPr>
                <a:defRPr/>
              </a:pPr>
              <a:t>08 October 2024</a:t>
            </a:fld>
            <a:endParaRPr lang="nl-NL" dirty="0"/>
          </a:p>
        </p:txBody>
      </p:sp>
      <p:grpSp>
        <p:nvGrpSpPr>
          <p:cNvPr id="7" name="Group 6"/>
          <p:cNvGrpSpPr/>
          <p:nvPr/>
        </p:nvGrpSpPr>
        <p:grpSpPr>
          <a:xfrm>
            <a:off x="804269" y="1662114"/>
            <a:ext cx="3096344" cy="4320480"/>
            <a:chOff x="-235924" y="-2254173"/>
            <a:chExt cx="6688456" cy="8165973"/>
          </a:xfrm>
        </p:grpSpPr>
        <p:pic>
          <p:nvPicPr>
            <p:cNvPr id="8" name="Picture 7"/>
            <p:cNvPicPr/>
            <p:nvPr/>
          </p:nvPicPr>
          <p:blipFill>
            <a:blip r:embed="rId2"/>
            <a:stretch>
              <a:fillRect/>
            </a:stretch>
          </p:blipFill>
          <p:spPr>
            <a:xfrm>
              <a:off x="-235924" y="-2254173"/>
              <a:ext cx="6688456" cy="8165973"/>
            </a:xfrm>
            <a:prstGeom prst="rect">
              <a:avLst/>
            </a:prstGeom>
          </p:spPr>
        </p:pic>
        <p:sp>
          <p:nvSpPr>
            <p:cNvPr id="9" name="Rectangle 8"/>
            <p:cNvSpPr/>
            <p:nvPr/>
          </p:nvSpPr>
          <p:spPr>
            <a:xfrm>
              <a:off x="0" y="5957"/>
              <a:ext cx="56314" cy="226002"/>
            </a:xfrm>
            <a:prstGeom prst="rect">
              <a:avLst/>
            </a:prstGeom>
            <a:ln>
              <a:noFill/>
            </a:ln>
          </p:spPr>
          <p:txBody>
            <a:bodyPr vert="horz" lIns="0" tIns="0" rIns="0" bIns="0" rtlCol="0">
              <a:noAutofit/>
            </a:bodyPr>
            <a:lstStyle/>
            <a:p>
              <a:pPr marL="6350" indent="-6350">
                <a:lnSpc>
                  <a:spcPct val="107000"/>
                </a:lnSpc>
                <a:spcAft>
                  <a:spcPts val="800"/>
                </a:spcAft>
              </a:pPr>
              <a:r>
                <a:rPr lang="nl-NL" sz="1200" b="1">
                  <a:solidFill>
                    <a:srgbClr val="000000"/>
                  </a:solidFill>
                  <a:effectLst/>
                  <a:latin typeface="Arial" panose="020B0604020202020204" pitchFamily="34" charset="0"/>
                  <a:ea typeface="Arial" panose="020B0604020202020204" pitchFamily="34" charset="0"/>
                </a:rPr>
                <a:t> </a:t>
              </a:r>
              <a:endParaRPr lang="nl-NL" sz="1200">
                <a:solidFill>
                  <a:srgbClr val="000000"/>
                </a:solidFill>
                <a:effectLst/>
                <a:latin typeface="Times New Roman" panose="02020603050405020304" pitchFamily="18" charset="0"/>
                <a:ea typeface="Times New Roman" panose="02020603050405020304" pitchFamily="18" charset="0"/>
              </a:endParaRPr>
            </a:p>
          </p:txBody>
        </p:sp>
      </p:grpSp>
      <p:grpSp>
        <p:nvGrpSpPr>
          <p:cNvPr id="10" name="Group 9"/>
          <p:cNvGrpSpPr/>
          <p:nvPr/>
        </p:nvGrpSpPr>
        <p:grpSpPr>
          <a:xfrm>
            <a:off x="4563918" y="1641118"/>
            <a:ext cx="3240360" cy="3783110"/>
            <a:chOff x="66951" y="-2781999"/>
            <a:chExt cx="6597650" cy="9074150"/>
          </a:xfrm>
        </p:grpSpPr>
        <p:pic>
          <p:nvPicPr>
            <p:cNvPr id="11" name="Picture 10"/>
            <p:cNvPicPr/>
            <p:nvPr/>
          </p:nvPicPr>
          <p:blipFill>
            <a:blip r:embed="rId3"/>
            <a:stretch>
              <a:fillRect/>
            </a:stretch>
          </p:blipFill>
          <p:spPr>
            <a:xfrm>
              <a:off x="66951" y="-2781999"/>
              <a:ext cx="6597650" cy="9074150"/>
            </a:xfrm>
            <a:prstGeom prst="rect">
              <a:avLst/>
            </a:prstGeom>
          </p:spPr>
        </p:pic>
        <p:sp>
          <p:nvSpPr>
            <p:cNvPr id="12" name="Rectangle 11"/>
            <p:cNvSpPr/>
            <p:nvPr/>
          </p:nvSpPr>
          <p:spPr>
            <a:xfrm>
              <a:off x="1752981" y="1755077"/>
              <a:ext cx="56314" cy="226002"/>
            </a:xfrm>
            <a:prstGeom prst="rect">
              <a:avLst/>
            </a:prstGeom>
            <a:ln>
              <a:noFill/>
            </a:ln>
          </p:spPr>
          <p:txBody>
            <a:bodyPr vert="horz" lIns="0" tIns="0" rIns="0" bIns="0" rtlCol="0">
              <a:noAutofit/>
            </a:bodyPr>
            <a:lstStyle/>
            <a:p>
              <a:pPr marL="6350" indent="-6350">
                <a:lnSpc>
                  <a:spcPct val="107000"/>
                </a:lnSpc>
                <a:spcAft>
                  <a:spcPts val="800"/>
                </a:spcAft>
              </a:pPr>
              <a:r>
                <a:rPr lang="nl-NL" sz="1200" b="1">
                  <a:solidFill>
                    <a:srgbClr val="000000"/>
                  </a:solidFill>
                  <a:effectLst/>
                  <a:latin typeface="Arial" panose="020B0604020202020204" pitchFamily="34" charset="0"/>
                  <a:ea typeface="Arial" panose="020B0604020202020204" pitchFamily="34" charset="0"/>
                </a:rPr>
                <a:t> </a:t>
              </a:r>
              <a:endParaRPr lang="nl-NL" sz="1200">
                <a:solidFill>
                  <a:srgbClr val="000000"/>
                </a:solidFill>
                <a:effectLst/>
                <a:latin typeface="Times New Roman" panose="02020603050405020304" pitchFamily="18" charset="0"/>
                <a:ea typeface="Times New Roman" panose="02020603050405020304" pitchFamily="18" charset="0"/>
              </a:endParaRPr>
            </a:p>
          </p:txBody>
        </p:sp>
      </p:grpSp>
      <p:grpSp>
        <p:nvGrpSpPr>
          <p:cNvPr id="13" name="Group 12"/>
          <p:cNvGrpSpPr/>
          <p:nvPr/>
        </p:nvGrpSpPr>
        <p:grpSpPr>
          <a:xfrm>
            <a:off x="8441813" y="1641118"/>
            <a:ext cx="3096344" cy="2702990"/>
            <a:chOff x="0" y="0"/>
            <a:chExt cx="6491606" cy="6337173"/>
          </a:xfrm>
        </p:grpSpPr>
        <p:sp>
          <p:nvSpPr>
            <p:cNvPr id="14" name="Rectangle 13"/>
            <p:cNvSpPr/>
            <p:nvPr/>
          </p:nvSpPr>
          <p:spPr>
            <a:xfrm>
              <a:off x="5815584" y="257530"/>
              <a:ext cx="101346" cy="224380"/>
            </a:xfrm>
            <a:prstGeom prst="rect">
              <a:avLst/>
            </a:prstGeom>
            <a:ln>
              <a:noFill/>
            </a:ln>
          </p:spPr>
          <p:txBody>
            <a:bodyPr vert="horz" lIns="0" tIns="0" rIns="0" bIns="0" rtlCol="0">
              <a:noAutofit/>
            </a:bodyPr>
            <a:lstStyle/>
            <a:p>
              <a:pPr marL="6350" indent="-6350">
                <a:lnSpc>
                  <a:spcPct val="107000"/>
                </a:lnSpc>
                <a:spcAft>
                  <a:spcPts val="800"/>
                </a:spcAft>
              </a:pPr>
              <a:r>
                <a:rPr lang="nl-NL" sz="1200">
                  <a:solidFill>
                    <a:srgbClr val="000000"/>
                  </a:solidFill>
                  <a:effectLst/>
                  <a:latin typeface="Times New Roman" panose="02020603050405020304" pitchFamily="18" charset="0"/>
                  <a:ea typeface="Times New Roman" panose="02020603050405020304" pitchFamily="18" charset="0"/>
                </a:rPr>
                <a:t>  </a:t>
              </a:r>
            </a:p>
          </p:txBody>
        </p:sp>
        <p:sp>
          <p:nvSpPr>
            <p:cNvPr id="15" name="Rectangle 14"/>
            <p:cNvSpPr/>
            <p:nvPr/>
          </p:nvSpPr>
          <p:spPr>
            <a:xfrm>
              <a:off x="5891784" y="257530"/>
              <a:ext cx="304039" cy="224380"/>
            </a:xfrm>
            <a:prstGeom prst="rect">
              <a:avLst/>
            </a:prstGeom>
            <a:ln>
              <a:noFill/>
            </a:ln>
          </p:spPr>
          <p:txBody>
            <a:bodyPr vert="horz" lIns="0" tIns="0" rIns="0" bIns="0" rtlCol="0">
              <a:noAutofit/>
            </a:bodyPr>
            <a:lstStyle/>
            <a:p>
              <a:pPr marL="6350" indent="-6350">
                <a:lnSpc>
                  <a:spcPct val="107000"/>
                </a:lnSpc>
                <a:spcAft>
                  <a:spcPts val="800"/>
                </a:spcAft>
              </a:pPr>
              <a:r>
                <a:rPr lang="nl-NL" sz="1200">
                  <a:solidFill>
                    <a:srgbClr val="000000"/>
                  </a:solidFill>
                  <a:effectLst/>
                  <a:latin typeface="Times New Roman" panose="02020603050405020304" pitchFamily="18" charset="0"/>
                  <a:ea typeface="Times New Roman" panose="02020603050405020304" pitchFamily="18" charset="0"/>
                </a:rPr>
                <a:t>255</a:t>
              </a:r>
            </a:p>
          </p:txBody>
        </p:sp>
        <p:sp>
          <p:nvSpPr>
            <p:cNvPr id="16" name="Rectangle 15"/>
            <p:cNvSpPr/>
            <p:nvPr/>
          </p:nvSpPr>
          <p:spPr>
            <a:xfrm>
              <a:off x="6120384" y="257530"/>
              <a:ext cx="50673" cy="224380"/>
            </a:xfrm>
            <a:prstGeom prst="rect">
              <a:avLst/>
            </a:prstGeom>
            <a:ln>
              <a:noFill/>
            </a:ln>
          </p:spPr>
          <p:txBody>
            <a:bodyPr vert="horz" lIns="0" tIns="0" rIns="0" bIns="0" rtlCol="0">
              <a:noAutofit/>
            </a:bodyPr>
            <a:lstStyle/>
            <a:p>
              <a:pPr marL="6350" indent="-6350">
                <a:lnSpc>
                  <a:spcPct val="107000"/>
                </a:lnSpc>
                <a:spcAft>
                  <a:spcPts val="800"/>
                </a:spcAft>
              </a:pPr>
              <a:r>
                <a:rPr lang="nl-NL" sz="1200">
                  <a:solidFill>
                    <a:srgbClr val="000000"/>
                  </a:solidFill>
                  <a:effectLst/>
                  <a:latin typeface="Times New Roman" panose="02020603050405020304" pitchFamily="18" charset="0"/>
                  <a:ea typeface="Times New Roman" panose="02020603050405020304" pitchFamily="18" charset="0"/>
                </a:rPr>
                <a:t> </a:t>
              </a:r>
            </a:p>
          </p:txBody>
        </p:sp>
        <p:pic>
          <p:nvPicPr>
            <p:cNvPr id="17" name="Picture 16"/>
            <p:cNvPicPr/>
            <p:nvPr/>
          </p:nvPicPr>
          <p:blipFill>
            <a:blip r:embed="rId4"/>
            <a:stretch>
              <a:fillRect/>
            </a:stretch>
          </p:blipFill>
          <p:spPr>
            <a:xfrm>
              <a:off x="0" y="0"/>
              <a:ext cx="6491606" cy="6337173"/>
            </a:xfrm>
            <a:prstGeom prst="rect">
              <a:avLst/>
            </a:prstGeom>
          </p:spPr>
        </p:pic>
      </p:grpSp>
    </p:spTree>
    <p:extLst>
      <p:ext uri="{BB962C8B-B14F-4D97-AF65-F5344CB8AC3E}">
        <p14:creationId xmlns:p14="http://schemas.microsoft.com/office/powerpoint/2010/main" val="33699927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Analogue Idea: Dominoes</a:t>
            </a:r>
            <a:endParaRPr lang="nl-NL" dirty="0"/>
          </a:p>
        </p:txBody>
      </p:sp>
      <p:sp>
        <p:nvSpPr>
          <p:cNvPr id="5" name="Date Placeholder 4"/>
          <p:cNvSpPr>
            <a:spLocks noGrp="1"/>
          </p:cNvSpPr>
          <p:nvPr>
            <p:ph type="dt" sz="half" idx="10"/>
          </p:nvPr>
        </p:nvSpPr>
        <p:spPr/>
        <p:txBody>
          <a:bodyPr/>
          <a:lstStyle/>
          <a:p>
            <a:pPr>
              <a:defRPr/>
            </a:pPr>
            <a:fld id="{1E38B173-C839-46E2-B359-2519204723B8}" type="datetime4">
              <a:rPr lang="en-GB" smtClean="0"/>
              <a:pPr>
                <a:defRPr/>
              </a:pPr>
              <a:t>08 October 2024</a:t>
            </a:fld>
            <a:endParaRPr lang="nl-NL" dirty="0"/>
          </a:p>
        </p:txBody>
      </p:sp>
      <p:pic>
        <p:nvPicPr>
          <p:cNvPr id="8" name="Content Placeholder 7"/>
          <p:cNvPicPr>
            <a:picLocks noGrp="1"/>
          </p:cNvPicPr>
          <p:nvPr>
            <p:ph idx="1"/>
          </p:nvPr>
        </p:nvPicPr>
        <p:blipFill>
          <a:blip r:embed="rId2"/>
          <a:stretch>
            <a:fillRect/>
          </a:stretch>
        </p:blipFill>
        <p:spPr>
          <a:xfrm>
            <a:off x="2711624" y="1662114"/>
            <a:ext cx="5328592" cy="4575198"/>
          </a:xfrm>
          <a:prstGeom prst="rect">
            <a:avLst/>
          </a:prstGeom>
        </p:spPr>
      </p:pic>
    </p:spTree>
    <p:extLst>
      <p:ext uri="{BB962C8B-B14F-4D97-AF65-F5344CB8AC3E}">
        <p14:creationId xmlns:p14="http://schemas.microsoft.com/office/powerpoint/2010/main" val="36950043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Analogue Idea: Dominoes</a:t>
            </a:r>
            <a:endParaRPr lang="nl-NL" dirty="0"/>
          </a:p>
        </p:txBody>
      </p:sp>
      <p:sp>
        <p:nvSpPr>
          <p:cNvPr id="3" name="Content Placeholder 2"/>
          <p:cNvSpPr>
            <a:spLocks noGrp="1"/>
          </p:cNvSpPr>
          <p:nvPr>
            <p:ph idx="1"/>
          </p:nvPr>
        </p:nvSpPr>
        <p:spPr/>
        <p:txBody>
          <a:bodyPr/>
          <a:lstStyle/>
          <a:p>
            <a:endParaRPr lang="en-US" i="1" dirty="0" smtClean="0"/>
          </a:p>
          <a:p>
            <a:r>
              <a:rPr lang="en-US" dirty="0" smtClean="0"/>
              <a:t>3 </a:t>
            </a:r>
            <a:r>
              <a:rPr lang="en-US" dirty="0" smtClean="0"/>
              <a:t>levels</a:t>
            </a:r>
            <a:r>
              <a:rPr lang="en-US" dirty="0" smtClean="0"/>
              <a:t>:</a:t>
            </a:r>
            <a:r>
              <a:rPr lang="en-US" dirty="0" smtClean="0"/>
              <a:t/>
            </a:r>
            <a:br>
              <a:rPr lang="en-US" dirty="0" smtClean="0"/>
            </a:br>
            <a:r>
              <a:rPr lang="en-US" dirty="0" smtClean="0"/>
              <a:t>-  Make a glossary </a:t>
            </a:r>
            <a:endParaRPr lang="en-US" dirty="0"/>
          </a:p>
          <a:p>
            <a:pPr marL="342900" indent="-342900">
              <a:buFontTx/>
              <a:buChar char="-"/>
            </a:pPr>
            <a:r>
              <a:rPr lang="en-US" dirty="0" smtClean="0"/>
              <a:t>Write sentences; highlight new words</a:t>
            </a:r>
          </a:p>
          <a:p>
            <a:pPr marL="342900" indent="-342900">
              <a:buFontTx/>
              <a:buChar char="-"/>
            </a:pPr>
            <a:r>
              <a:rPr lang="en-US" dirty="0" smtClean="0"/>
              <a:t>Write a CONOPS paragraph; highlight new words</a:t>
            </a:r>
          </a:p>
          <a:p>
            <a:endParaRPr lang="en-US" u="sng" dirty="0"/>
          </a:p>
          <a:p>
            <a:endParaRPr lang="en-US" i="1" u="sng" dirty="0" smtClean="0"/>
          </a:p>
          <a:p>
            <a:r>
              <a:rPr lang="en-US" dirty="0" smtClean="0"/>
              <a:t>You will discuss your work after 10 minutes</a:t>
            </a:r>
            <a:endParaRPr lang="nl-NL" dirty="0"/>
          </a:p>
        </p:txBody>
      </p:sp>
      <p:sp>
        <p:nvSpPr>
          <p:cNvPr id="4" name="Date Placeholder 3"/>
          <p:cNvSpPr>
            <a:spLocks noGrp="1"/>
          </p:cNvSpPr>
          <p:nvPr>
            <p:ph type="dt" sz="half" idx="10"/>
          </p:nvPr>
        </p:nvSpPr>
        <p:spPr/>
        <p:txBody>
          <a:bodyPr/>
          <a:lstStyle/>
          <a:p>
            <a:pPr>
              <a:defRPr/>
            </a:pPr>
            <a:fld id="{D624F8E1-A2E8-4961-B4A2-F014D9CC6A95}" type="datetime4">
              <a:rPr lang="en-GB" smtClean="0"/>
              <a:pPr>
                <a:defRPr/>
              </a:pPr>
              <a:t>08 October 2024</a:t>
            </a:fld>
            <a:endParaRPr lang="nl-NL" dirty="0"/>
          </a:p>
        </p:txBody>
      </p:sp>
    </p:spTree>
    <p:extLst>
      <p:ext uri="{BB962C8B-B14F-4D97-AF65-F5344CB8AC3E}">
        <p14:creationId xmlns:p14="http://schemas.microsoft.com/office/powerpoint/2010/main" val="33659420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Analogue Idea: 60 Seconds Quiz</a:t>
            </a:r>
            <a:endParaRPr lang="nl-NL" dirty="0"/>
          </a:p>
        </p:txBody>
      </p:sp>
      <p:sp>
        <p:nvSpPr>
          <p:cNvPr id="3" name="Content Placeholder 2"/>
          <p:cNvSpPr>
            <a:spLocks noGrp="1"/>
          </p:cNvSpPr>
          <p:nvPr>
            <p:ph idx="1"/>
          </p:nvPr>
        </p:nvSpPr>
        <p:spPr/>
        <p:txBody>
          <a:bodyPr/>
          <a:lstStyle/>
          <a:p>
            <a:pPr marL="457200" indent="-457200">
              <a:buFont typeface="Wingdings" panose="05000000000000000000" pitchFamily="2" charset="2"/>
              <a:buChar char="Ø"/>
            </a:pPr>
            <a:r>
              <a:rPr lang="en-US" dirty="0" smtClean="0"/>
              <a:t>Divide the group into multiple teams</a:t>
            </a:r>
          </a:p>
          <a:p>
            <a:pPr marL="457200" indent="-457200">
              <a:buFont typeface="Wingdings" panose="05000000000000000000" pitchFamily="2" charset="2"/>
              <a:buChar char="Ø"/>
            </a:pPr>
            <a:endParaRPr lang="en-US" dirty="0" smtClean="0"/>
          </a:p>
          <a:p>
            <a:pPr marL="457200" indent="-457200">
              <a:buFont typeface="Wingdings" panose="05000000000000000000" pitchFamily="2" charset="2"/>
              <a:buChar char="Ø"/>
            </a:pPr>
            <a:r>
              <a:rPr lang="en-US" dirty="0" smtClean="0"/>
              <a:t>Each team selects one person to describe the words on the card. The rest of the team tries to guess the words on the card. Try to guess as many words as possible in 60 seconds</a:t>
            </a:r>
            <a:endParaRPr lang="nl-NL" dirty="0"/>
          </a:p>
        </p:txBody>
      </p:sp>
      <p:sp>
        <p:nvSpPr>
          <p:cNvPr id="4" name="Date Placeholder 3"/>
          <p:cNvSpPr>
            <a:spLocks noGrp="1"/>
          </p:cNvSpPr>
          <p:nvPr>
            <p:ph type="dt" sz="half" idx="10"/>
          </p:nvPr>
        </p:nvSpPr>
        <p:spPr/>
        <p:txBody>
          <a:bodyPr/>
          <a:lstStyle/>
          <a:p>
            <a:pPr>
              <a:defRPr/>
            </a:pPr>
            <a:fld id="{D624F8E1-A2E8-4961-B4A2-F014D9CC6A95}" type="datetime4">
              <a:rPr lang="en-GB" smtClean="0"/>
              <a:pPr>
                <a:defRPr/>
              </a:pPr>
              <a:t>08 October 2024</a:t>
            </a:fld>
            <a:endParaRPr lang="nl-NL" dirty="0"/>
          </a:p>
        </p:txBody>
      </p:sp>
    </p:spTree>
    <p:extLst>
      <p:ext uri="{BB962C8B-B14F-4D97-AF65-F5344CB8AC3E}">
        <p14:creationId xmlns:p14="http://schemas.microsoft.com/office/powerpoint/2010/main" val="14787627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nl-NL"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About </a:t>
            </a:r>
            <a:r>
              <a:rPr lang="en-US" dirty="0" smtClean="0"/>
              <a:t>me</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smtClean="0"/>
              <a:t>TCD</a:t>
            </a:r>
          </a:p>
          <a:p>
            <a:pPr marL="342900" indent="-342900">
              <a:buFont typeface="Arial" panose="020B0604020202020204" pitchFamily="34" charset="0"/>
              <a:buChar char="•"/>
            </a:pPr>
            <a:r>
              <a:rPr lang="en-US" dirty="0" smtClean="0"/>
              <a:t>Royal Military School</a:t>
            </a:r>
          </a:p>
          <a:p>
            <a:pPr marL="342900" indent="-342900">
              <a:buFont typeface="Arial" panose="020B0604020202020204" pitchFamily="34" charset="0"/>
              <a:buChar char="•"/>
            </a:pPr>
            <a:r>
              <a:rPr lang="en-US" dirty="0" smtClean="0"/>
              <a:t>Regular Courses / Mission Preparation</a:t>
            </a:r>
          </a:p>
          <a:p>
            <a:pPr marL="342900" indent="-342900">
              <a:buFont typeface="Arial" panose="020B0604020202020204" pitchFamily="34" charset="0"/>
              <a:buChar char="•"/>
            </a:pPr>
            <a:endParaRPr lang="en-US" dirty="0" smtClean="0"/>
          </a:p>
          <a:p>
            <a:endParaRPr lang="en-US" dirty="0" smtClean="0"/>
          </a:p>
        </p:txBody>
      </p:sp>
      <p:sp>
        <p:nvSpPr>
          <p:cNvPr id="4" name="Date Placeholder 3"/>
          <p:cNvSpPr>
            <a:spLocks noGrp="1"/>
          </p:cNvSpPr>
          <p:nvPr>
            <p:ph type="dt" sz="half" idx="10"/>
          </p:nvPr>
        </p:nvSpPr>
        <p:spPr/>
        <p:txBody>
          <a:bodyPr/>
          <a:lstStyle/>
          <a:p>
            <a:pPr>
              <a:defRPr/>
            </a:pPr>
            <a:fld id="{D624F8E1-A2E8-4961-B4A2-F014D9CC6A95}" type="datetime4">
              <a:rPr lang="en-GB" smtClean="0"/>
              <a:pPr>
                <a:defRPr/>
              </a:pPr>
              <a:t>08 October 2024</a:t>
            </a:fld>
            <a:endParaRPr lang="nl-NL" dirty="0"/>
          </a:p>
        </p:txBody>
      </p:sp>
    </p:spTree>
    <p:extLst>
      <p:ext uri="{BB962C8B-B14F-4D97-AF65-F5344CB8AC3E}">
        <p14:creationId xmlns:p14="http://schemas.microsoft.com/office/powerpoint/2010/main" val="19848479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a:t>
            </a:r>
            <a:endParaRPr lang="nl-NL" dirty="0"/>
          </a:p>
        </p:txBody>
      </p:sp>
      <p:sp>
        <p:nvSpPr>
          <p:cNvPr id="3" name="Content Placeholder 2"/>
          <p:cNvSpPr>
            <a:spLocks noGrp="1"/>
          </p:cNvSpPr>
          <p:nvPr>
            <p:ph idx="1"/>
          </p:nvPr>
        </p:nvSpPr>
        <p:spPr/>
        <p:txBody>
          <a:bodyPr/>
          <a:lstStyle/>
          <a:p>
            <a:pPr marL="342900" indent="-342900">
              <a:buFont typeface="Wingdings" panose="05000000000000000000" pitchFamily="2" charset="2"/>
              <a:buChar char="Ø"/>
            </a:pPr>
            <a:r>
              <a:rPr lang="en-US" dirty="0" smtClean="0"/>
              <a:t>Once all words on the cards have been found, you can get a new card</a:t>
            </a:r>
          </a:p>
          <a:p>
            <a:pPr marL="342900" indent="-342900">
              <a:buFont typeface="Wingdings" panose="05000000000000000000" pitchFamily="2" charset="2"/>
              <a:buChar char="Ø"/>
            </a:pPr>
            <a:r>
              <a:rPr lang="en-US" dirty="0" smtClean="0"/>
              <a:t>No </a:t>
            </a:r>
            <a:r>
              <a:rPr lang="en-US" dirty="0"/>
              <a:t>[</a:t>
            </a:r>
            <a:r>
              <a:rPr lang="en-US" dirty="0" smtClean="0"/>
              <a:t>Dutch] </a:t>
            </a:r>
            <a:r>
              <a:rPr lang="en-US" dirty="0" smtClean="0"/>
              <a:t>allowed!</a:t>
            </a:r>
          </a:p>
          <a:p>
            <a:pPr marL="342900" indent="-342900">
              <a:buFont typeface="Wingdings" panose="05000000000000000000" pitchFamily="2" charset="2"/>
              <a:buChar char="Ø"/>
            </a:pPr>
            <a:r>
              <a:rPr lang="en-US" dirty="0" smtClean="0"/>
              <a:t>Do not say (parts of) the words on the card</a:t>
            </a:r>
          </a:p>
          <a:p>
            <a:pPr marL="342900" indent="-342900">
              <a:buFont typeface="Wingdings" panose="05000000000000000000" pitchFamily="2" charset="2"/>
              <a:buChar char="Ø"/>
            </a:pPr>
            <a:r>
              <a:rPr lang="en-US" dirty="0" smtClean="0"/>
              <a:t>No hand gestures / non-verbal communication</a:t>
            </a:r>
          </a:p>
          <a:p>
            <a:pPr marL="342900" indent="-342900">
              <a:buFont typeface="Wingdings" panose="05000000000000000000" pitchFamily="2" charset="2"/>
              <a:buChar char="Ø"/>
            </a:pPr>
            <a:r>
              <a:rPr lang="en-US" dirty="0" smtClean="0"/>
              <a:t>If there are abbreviations on the card, it is not necessary to give the full term</a:t>
            </a:r>
            <a:endParaRPr lang="nl-NL" dirty="0"/>
          </a:p>
        </p:txBody>
      </p:sp>
      <p:sp>
        <p:nvSpPr>
          <p:cNvPr id="4" name="Date Placeholder 3"/>
          <p:cNvSpPr>
            <a:spLocks noGrp="1"/>
          </p:cNvSpPr>
          <p:nvPr>
            <p:ph type="dt" sz="half" idx="10"/>
          </p:nvPr>
        </p:nvSpPr>
        <p:spPr/>
        <p:txBody>
          <a:bodyPr/>
          <a:lstStyle/>
          <a:p>
            <a:pPr>
              <a:defRPr/>
            </a:pPr>
            <a:fld id="{D624F8E1-A2E8-4961-B4A2-F014D9CC6A95}" type="datetime4">
              <a:rPr lang="en-GB" smtClean="0"/>
              <a:pPr>
                <a:defRPr/>
              </a:pPr>
              <a:t>08 October 2024</a:t>
            </a:fld>
            <a:endParaRPr lang="nl-NL" dirty="0"/>
          </a:p>
        </p:txBody>
      </p:sp>
    </p:spTree>
    <p:extLst>
      <p:ext uri="{BB962C8B-B14F-4D97-AF65-F5344CB8AC3E}">
        <p14:creationId xmlns:p14="http://schemas.microsoft.com/office/powerpoint/2010/main" val="42192826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nl-NL" dirty="0"/>
          </a:p>
        </p:txBody>
      </p:sp>
      <p:pic>
        <p:nvPicPr>
          <p:cNvPr id="8" name="Content Placeholder 7"/>
          <p:cNvPicPr>
            <a:picLocks noGrp="1" noChangeAspect="1"/>
          </p:cNvPicPr>
          <p:nvPr>
            <p:ph idx="1"/>
          </p:nvPr>
        </p:nvPicPr>
        <p:blipFill>
          <a:blip r:embed="rId2"/>
          <a:stretch>
            <a:fillRect/>
          </a:stretch>
        </p:blipFill>
        <p:spPr>
          <a:xfrm>
            <a:off x="1106170" y="2828195"/>
            <a:ext cx="9776460" cy="2136648"/>
          </a:xfrm>
          <a:prstGeom prst="rect">
            <a:avLst/>
          </a:prstGeom>
        </p:spPr>
      </p:pic>
      <p:sp>
        <p:nvSpPr>
          <p:cNvPr id="4" name="Date Placeholder 3"/>
          <p:cNvSpPr>
            <a:spLocks noGrp="1"/>
          </p:cNvSpPr>
          <p:nvPr>
            <p:ph type="dt" sz="half" idx="10"/>
          </p:nvPr>
        </p:nvSpPr>
        <p:spPr/>
        <p:txBody>
          <a:bodyPr/>
          <a:lstStyle/>
          <a:p>
            <a:pPr>
              <a:defRPr/>
            </a:pPr>
            <a:fld id="{D624F8E1-A2E8-4961-B4A2-F014D9CC6A95}" type="datetime4">
              <a:rPr lang="en-GB" smtClean="0"/>
              <a:pPr>
                <a:defRPr/>
              </a:pPr>
              <a:t>08 October 2024</a:t>
            </a:fld>
            <a:endParaRPr lang="nl-NL" dirty="0"/>
          </a:p>
        </p:txBody>
      </p:sp>
      <p:graphicFrame>
        <p:nvGraphicFramePr>
          <p:cNvPr id="9" name="Table 8"/>
          <p:cNvGraphicFramePr>
            <a:graphicFrameLocks noGrp="1"/>
          </p:cNvGraphicFramePr>
          <p:nvPr>
            <p:extLst>
              <p:ext uri="{D42A27DB-BD31-4B8C-83A1-F6EECF244321}">
                <p14:modId xmlns:p14="http://schemas.microsoft.com/office/powerpoint/2010/main" val="1504894723"/>
              </p:ext>
            </p:extLst>
          </p:nvPr>
        </p:nvGraphicFramePr>
        <p:xfrm>
          <a:off x="5231904" y="2826628"/>
          <a:ext cx="3559175" cy="1827530"/>
        </p:xfrm>
        <a:graphic>
          <a:graphicData uri="http://schemas.openxmlformats.org/drawingml/2006/table">
            <a:tbl>
              <a:tblPr firstRow="1" firstCol="1" bandRow="1"/>
              <a:tblGrid>
                <a:gridCol w="589915">
                  <a:extLst>
                    <a:ext uri="{9D8B030D-6E8A-4147-A177-3AD203B41FA5}">
                      <a16:colId xmlns:a16="http://schemas.microsoft.com/office/drawing/2014/main" val="529846231"/>
                    </a:ext>
                  </a:extLst>
                </a:gridCol>
                <a:gridCol w="2369185">
                  <a:extLst>
                    <a:ext uri="{9D8B030D-6E8A-4147-A177-3AD203B41FA5}">
                      <a16:colId xmlns:a16="http://schemas.microsoft.com/office/drawing/2014/main" val="3806223339"/>
                    </a:ext>
                  </a:extLst>
                </a:gridCol>
                <a:gridCol w="600075">
                  <a:extLst>
                    <a:ext uri="{9D8B030D-6E8A-4147-A177-3AD203B41FA5}">
                      <a16:colId xmlns:a16="http://schemas.microsoft.com/office/drawing/2014/main" val="3992745647"/>
                    </a:ext>
                  </a:extLst>
                </a:gridCol>
              </a:tblGrid>
              <a:tr h="1827530">
                <a:tc>
                  <a:txBody>
                    <a:bodyPr/>
                    <a:lstStyle/>
                    <a:p>
                      <a:pPr marL="71755" marR="71755" algn="ctr">
                        <a:lnSpc>
                          <a:spcPct val="107000"/>
                        </a:lnSpc>
                        <a:spcAft>
                          <a:spcPts val="0"/>
                        </a:spcAft>
                      </a:pPr>
                      <a:r>
                        <a:rPr lang="en-GB" sz="1800">
                          <a:effectLst/>
                          <a:latin typeface="Bahnschrift SemiLight" panose="020B0502040204020203" pitchFamily="34" charset="0"/>
                          <a:ea typeface="Calibri" panose="020F0502020204030204" pitchFamily="34" charset="0"/>
                          <a:cs typeface="Times New Roman" panose="02020603050405020304" pitchFamily="18" charset="0"/>
                        </a:rPr>
                        <a:t>60 SECONDS</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342900" lvl="0" indent="-342900">
                        <a:lnSpc>
                          <a:spcPct val="107000"/>
                        </a:lnSpc>
                        <a:spcAft>
                          <a:spcPts val="0"/>
                        </a:spcAft>
                        <a:buFont typeface="Wingdings" panose="05000000000000000000" pitchFamily="2" charset="2"/>
                        <a:buChar char=""/>
                      </a:pPr>
                      <a:r>
                        <a:rPr lang="en-GB" sz="1400" dirty="0">
                          <a:effectLst/>
                          <a:latin typeface="Bahnschrift SemiLight" panose="020B0502040204020203" pitchFamily="34" charset="0"/>
                          <a:ea typeface="Calibri" panose="020F0502020204030204" pitchFamily="34" charset="0"/>
                          <a:cs typeface="Times New Roman" panose="02020603050405020304" pitchFamily="18" charset="0"/>
                        </a:rPr>
                        <a:t>tracked vehicle</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GB" sz="1400" dirty="0">
                          <a:effectLst/>
                          <a:latin typeface="Bahnschrift SemiLight" panose="020B0502040204020203" pitchFamily="34" charset="0"/>
                          <a:ea typeface="Calibri" panose="020F0502020204030204" pitchFamily="34" charset="0"/>
                          <a:cs typeface="Times New Roman" panose="02020603050405020304" pitchFamily="18" charset="0"/>
                        </a:rPr>
                        <a:t>to abort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GB" sz="1400" dirty="0">
                          <a:effectLst/>
                          <a:latin typeface="Bahnschrift SemiLight" panose="020B0502040204020203" pitchFamily="34" charset="0"/>
                          <a:ea typeface="Calibri" panose="020F0502020204030204" pitchFamily="34" charset="0"/>
                          <a:cs typeface="Times New Roman" panose="02020603050405020304" pitchFamily="18" charset="0"/>
                        </a:rPr>
                        <a:t>roll call</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GB" sz="1400" dirty="0">
                          <a:effectLst/>
                          <a:latin typeface="Bahnschrift SemiLight" panose="020B0502040204020203" pitchFamily="34" charset="0"/>
                          <a:ea typeface="Calibri" panose="020F0502020204030204" pitchFamily="34" charset="0"/>
                          <a:cs typeface="Times New Roman" panose="02020603050405020304" pitchFamily="18" charset="0"/>
                        </a:rPr>
                        <a:t>armed</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GB" sz="1400" dirty="0">
                          <a:effectLst/>
                          <a:latin typeface="Bahnschrift SemiLight" panose="020B0502040204020203" pitchFamily="34" charset="0"/>
                          <a:ea typeface="Calibri" panose="020F0502020204030204" pitchFamily="34" charset="0"/>
                          <a:cs typeface="Times New Roman" panose="02020603050405020304" pitchFamily="18" charset="0"/>
                        </a:rPr>
                        <a:t>I</a:t>
                      </a:r>
                      <a:r>
                        <a:rPr lang="en-GB" sz="1400" dirty="0" smtClean="0">
                          <a:effectLst/>
                          <a:latin typeface="Bahnschrift SemiLight" panose="020B0502040204020203" pitchFamily="34" charset="0"/>
                          <a:ea typeface="Calibri" panose="020F0502020204030204" pitchFamily="34" charset="0"/>
                          <a:cs typeface="Times New Roman" panose="02020603050405020304" pitchFamily="18" charset="0"/>
                        </a:rPr>
                        <a:t>nitial </a:t>
                      </a:r>
                      <a:r>
                        <a:rPr lang="en-GB" sz="1400" dirty="0">
                          <a:effectLst/>
                          <a:latin typeface="Bahnschrift SemiLight" panose="020B0502040204020203" pitchFamily="34" charset="0"/>
                          <a:ea typeface="Calibri" panose="020F0502020204030204" pitchFamily="34" charset="0"/>
                          <a:cs typeface="Times New Roman" panose="02020603050405020304" pitchFamily="18" charset="0"/>
                        </a:rPr>
                        <a:t>C</a:t>
                      </a:r>
                      <a:r>
                        <a:rPr lang="en-GB" sz="1400" dirty="0" smtClean="0">
                          <a:effectLst/>
                          <a:latin typeface="Bahnschrift SemiLight" panose="020B0502040204020203" pitchFamily="34" charset="0"/>
                          <a:ea typeface="Calibri" panose="020F0502020204030204" pitchFamily="34" charset="0"/>
                          <a:cs typeface="Times New Roman" panose="02020603050405020304" pitchFamily="18" charset="0"/>
                        </a:rPr>
                        <a:t>ommander’s </a:t>
                      </a:r>
                      <a:r>
                        <a:rPr lang="en-GB" sz="1400" dirty="0">
                          <a:effectLst/>
                          <a:latin typeface="Bahnschrift SemiLight" panose="020B0502040204020203" pitchFamily="34" charset="0"/>
                          <a:ea typeface="Calibri" panose="020F0502020204030204" pitchFamily="34" charset="0"/>
                          <a:cs typeface="Times New Roman" panose="02020603050405020304" pitchFamily="18" charset="0"/>
                        </a:rPr>
                        <a:t>B</a:t>
                      </a:r>
                      <a:r>
                        <a:rPr lang="en-GB" sz="1400" dirty="0" smtClean="0">
                          <a:effectLst/>
                          <a:latin typeface="Bahnschrift SemiLight" panose="020B0502040204020203" pitchFamily="34" charset="0"/>
                          <a:ea typeface="Calibri" panose="020F0502020204030204" pitchFamily="34" charset="0"/>
                          <a:cs typeface="Times New Roman" panose="02020603050405020304" pitchFamily="18" charset="0"/>
                        </a:rPr>
                        <a:t>ack </a:t>
                      </a:r>
                      <a:r>
                        <a:rPr lang="en-GB" sz="1400" dirty="0">
                          <a:effectLst/>
                          <a:latin typeface="Bahnschrift SemiLight" panose="020B0502040204020203" pitchFamily="34" charset="0"/>
                          <a:ea typeface="Calibri" panose="020F0502020204030204" pitchFamily="34" charset="0"/>
                          <a:cs typeface="Times New Roman" panose="02020603050405020304" pitchFamily="18" charset="0"/>
                        </a:rPr>
                        <a:t>B</a:t>
                      </a:r>
                      <a:r>
                        <a:rPr lang="en-GB" sz="1400" dirty="0" smtClean="0">
                          <a:effectLst/>
                          <a:latin typeface="Bahnschrift SemiLight" panose="020B0502040204020203" pitchFamily="34" charset="0"/>
                          <a:ea typeface="Calibri" panose="020F0502020204030204" pitchFamily="34" charset="0"/>
                          <a:cs typeface="Times New Roman" panose="02020603050405020304" pitchFamily="18" charset="0"/>
                        </a:rPr>
                        <a:t>rief </a:t>
                      </a:r>
                      <a:r>
                        <a:rPr lang="en-GB" sz="1400" dirty="0">
                          <a:effectLst/>
                          <a:latin typeface="Bahnschrift SemiLight" panose="020B0502040204020203" pitchFamily="34" charset="0"/>
                          <a:ea typeface="Calibri" panose="020F0502020204030204" pitchFamily="34" charset="0"/>
                          <a:cs typeface="Times New Roman" panose="02020603050405020304" pitchFamily="18" charset="0"/>
                        </a:rPr>
                        <a:t>(ICBB)</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71755" marR="71755" algn="ctr">
                        <a:lnSpc>
                          <a:spcPct val="107000"/>
                        </a:lnSpc>
                        <a:spcAft>
                          <a:spcPts val="0"/>
                        </a:spcAft>
                      </a:pPr>
                      <a:r>
                        <a:rPr lang="en-GB" sz="1800" dirty="0">
                          <a:effectLst/>
                          <a:latin typeface="Bahnschrift SemiLight" panose="020B0502040204020203" pitchFamily="34" charset="0"/>
                          <a:ea typeface="Calibri" panose="020F0502020204030204" pitchFamily="34" charset="0"/>
                          <a:cs typeface="Times New Roman" panose="02020603050405020304" pitchFamily="18" charset="0"/>
                        </a:rPr>
                        <a:t>Military English</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9379487"/>
                  </a:ext>
                </a:extLst>
              </a:tr>
            </a:tbl>
          </a:graphicData>
        </a:graphic>
      </p:graphicFrame>
    </p:spTree>
    <p:extLst>
      <p:ext uri="{BB962C8B-B14F-4D97-AF65-F5344CB8AC3E}">
        <p14:creationId xmlns:p14="http://schemas.microsoft.com/office/powerpoint/2010/main" val="25784680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nl-NL" dirty="0"/>
          </a:p>
        </p:txBody>
      </p:sp>
      <p:sp>
        <p:nvSpPr>
          <p:cNvPr id="3" name="Content Placeholder 2"/>
          <p:cNvSpPr>
            <a:spLocks noGrp="1"/>
          </p:cNvSpPr>
          <p:nvPr>
            <p:ph idx="1"/>
          </p:nvPr>
        </p:nvSpPr>
        <p:spPr/>
        <p:txBody>
          <a:bodyPr/>
          <a:lstStyle/>
          <a:p>
            <a:r>
              <a:rPr lang="en-US" dirty="0" smtClean="0"/>
              <a:t>Form groups of +/- 4 people and share how you use games in lessons and/or how you could use games in your lessons. </a:t>
            </a:r>
            <a:endParaRPr lang="en-US" dirty="0"/>
          </a:p>
          <a:p>
            <a:endParaRPr lang="en-US" dirty="0" smtClean="0"/>
          </a:p>
          <a:p>
            <a:r>
              <a:rPr lang="en-US" dirty="0" smtClean="0"/>
              <a:t>Share your thoughts in the poll on the next screen. </a:t>
            </a:r>
            <a:endParaRPr lang="nl-NL" dirty="0"/>
          </a:p>
        </p:txBody>
      </p:sp>
      <p:sp>
        <p:nvSpPr>
          <p:cNvPr id="4" name="Date Placeholder 3"/>
          <p:cNvSpPr>
            <a:spLocks noGrp="1"/>
          </p:cNvSpPr>
          <p:nvPr>
            <p:ph type="dt" sz="half" idx="10"/>
          </p:nvPr>
        </p:nvSpPr>
        <p:spPr/>
        <p:txBody>
          <a:bodyPr/>
          <a:lstStyle/>
          <a:p>
            <a:pPr>
              <a:defRPr/>
            </a:pPr>
            <a:fld id="{D624F8E1-A2E8-4961-B4A2-F014D9CC6A95}" type="datetime4">
              <a:rPr lang="en-GB" smtClean="0"/>
              <a:pPr>
                <a:defRPr/>
              </a:pPr>
              <a:t>08 October 2024</a:t>
            </a:fld>
            <a:endParaRPr lang="nl-NL" dirty="0"/>
          </a:p>
        </p:txBody>
      </p:sp>
    </p:spTree>
    <p:extLst>
      <p:ext uri="{BB962C8B-B14F-4D97-AF65-F5344CB8AC3E}">
        <p14:creationId xmlns:p14="http://schemas.microsoft.com/office/powerpoint/2010/main" val="26709932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this workshop</a:t>
            </a:r>
            <a:endParaRPr lang="nl-NL" dirty="0"/>
          </a:p>
        </p:txBody>
      </p:sp>
      <p:sp>
        <p:nvSpPr>
          <p:cNvPr id="3" name="Content Placeholder 2"/>
          <p:cNvSpPr>
            <a:spLocks noGrp="1"/>
          </p:cNvSpPr>
          <p:nvPr>
            <p:ph idx="1"/>
          </p:nvPr>
        </p:nvSpPr>
        <p:spPr/>
        <p:txBody>
          <a:bodyPr/>
          <a:lstStyle/>
          <a:p>
            <a:endParaRPr lang="en-US" dirty="0" smtClean="0"/>
          </a:p>
          <a:p>
            <a:r>
              <a:rPr lang="en-US" dirty="0" smtClean="0"/>
              <a:t>To share ideas on how to use (elements of) gamification in lessons</a:t>
            </a:r>
            <a:endParaRPr lang="nl-NL" dirty="0"/>
          </a:p>
        </p:txBody>
      </p:sp>
      <p:sp>
        <p:nvSpPr>
          <p:cNvPr id="4" name="Date Placeholder 3"/>
          <p:cNvSpPr>
            <a:spLocks noGrp="1"/>
          </p:cNvSpPr>
          <p:nvPr>
            <p:ph type="dt" sz="half" idx="10"/>
          </p:nvPr>
        </p:nvSpPr>
        <p:spPr/>
        <p:txBody>
          <a:bodyPr/>
          <a:lstStyle/>
          <a:p>
            <a:pPr>
              <a:defRPr/>
            </a:pPr>
            <a:fld id="{D624F8E1-A2E8-4961-B4A2-F014D9CC6A95}" type="datetime4">
              <a:rPr lang="en-GB" smtClean="0"/>
              <a:pPr>
                <a:defRPr/>
              </a:pPr>
              <a:t>08 October 2024</a:t>
            </a:fld>
            <a:endParaRPr lang="nl-NL" dirty="0"/>
          </a:p>
        </p:txBody>
      </p:sp>
    </p:spTree>
    <p:extLst>
      <p:ext uri="{BB962C8B-B14F-4D97-AF65-F5344CB8AC3E}">
        <p14:creationId xmlns:p14="http://schemas.microsoft.com/office/powerpoint/2010/main" val="6279631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nl-NL" dirty="0"/>
          </a:p>
        </p:txBody>
      </p:sp>
      <p:sp>
        <p:nvSpPr>
          <p:cNvPr id="3" name="Content Placeholder 2"/>
          <p:cNvSpPr>
            <a:spLocks noGrp="1"/>
          </p:cNvSpPr>
          <p:nvPr>
            <p:ph idx="1"/>
          </p:nvPr>
        </p:nvSpPr>
        <p:spPr/>
        <p:txBody>
          <a:bodyPr/>
          <a:lstStyle/>
          <a:p>
            <a:pPr marL="457200" indent="-457200">
              <a:buAutoNum type="arabicPeriod"/>
            </a:pPr>
            <a:r>
              <a:rPr lang="en-US" dirty="0" smtClean="0"/>
              <a:t>Definition</a:t>
            </a:r>
          </a:p>
          <a:p>
            <a:pPr marL="457200" indent="-457200">
              <a:buAutoNum type="arabicPeriod"/>
            </a:pPr>
            <a:r>
              <a:rPr lang="en-US" dirty="0" smtClean="0"/>
              <a:t>Why I use games </a:t>
            </a:r>
            <a:r>
              <a:rPr lang="en-US" dirty="0" smtClean="0"/>
              <a:t>in </a:t>
            </a:r>
            <a:r>
              <a:rPr lang="en-US" dirty="0" smtClean="0"/>
              <a:t>lessons</a:t>
            </a:r>
            <a:endParaRPr lang="en-US" dirty="0" smtClean="0"/>
          </a:p>
          <a:p>
            <a:pPr marL="457200" indent="-457200">
              <a:buFontTx/>
              <a:buAutoNum type="arabicPeriod"/>
            </a:pPr>
            <a:r>
              <a:rPr lang="en-US" dirty="0" err="1"/>
              <a:t>Mentimeter</a:t>
            </a:r>
            <a:endParaRPr lang="en-US" dirty="0"/>
          </a:p>
          <a:p>
            <a:pPr marL="457200" indent="-457200">
              <a:buAutoNum type="arabicPeriod"/>
            </a:pPr>
            <a:r>
              <a:rPr lang="en-US" dirty="0" err="1" smtClean="0"/>
              <a:t>Quizizz</a:t>
            </a:r>
            <a:endParaRPr lang="en-US" dirty="0" smtClean="0"/>
          </a:p>
          <a:p>
            <a:pPr marL="457200" indent="-457200">
              <a:buAutoNum type="arabicPeriod"/>
            </a:pPr>
            <a:r>
              <a:rPr lang="en-US" dirty="0" smtClean="0"/>
              <a:t>Operational Scene Description (example)</a:t>
            </a:r>
            <a:endParaRPr lang="en-US" dirty="0" smtClean="0"/>
          </a:p>
          <a:p>
            <a:pPr marL="457200" indent="-457200">
              <a:buAutoNum type="arabicPeriod"/>
            </a:pPr>
            <a:r>
              <a:rPr lang="en-US" dirty="0" smtClean="0"/>
              <a:t>Dominoes (example)</a:t>
            </a:r>
            <a:endParaRPr lang="en-US" dirty="0" smtClean="0"/>
          </a:p>
          <a:p>
            <a:pPr marL="457200" indent="-457200">
              <a:buAutoNum type="arabicPeriod"/>
            </a:pPr>
            <a:r>
              <a:rPr lang="en-US" dirty="0" smtClean="0"/>
              <a:t>60 seconds</a:t>
            </a:r>
          </a:p>
          <a:p>
            <a:pPr marL="457200" indent="-457200">
              <a:buAutoNum type="arabicPeriod"/>
            </a:pPr>
            <a:endParaRPr lang="nl-NL" dirty="0"/>
          </a:p>
        </p:txBody>
      </p:sp>
      <p:sp>
        <p:nvSpPr>
          <p:cNvPr id="4" name="Date Placeholder 3"/>
          <p:cNvSpPr>
            <a:spLocks noGrp="1"/>
          </p:cNvSpPr>
          <p:nvPr>
            <p:ph type="dt" sz="half" idx="10"/>
          </p:nvPr>
        </p:nvSpPr>
        <p:spPr/>
        <p:txBody>
          <a:bodyPr/>
          <a:lstStyle/>
          <a:p>
            <a:pPr>
              <a:defRPr/>
            </a:pPr>
            <a:fld id="{D624F8E1-A2E8-4961-B4A2-F014D9CC6A95}" type="datetime4">
              <a:rPr lang="en-GB" smtClean="0"/>
              <a:pPr>
                <a:defRPr/>
              </a:pPr>
              <a:t>08 October 2024</a:t>
            </a:fld>
            <a:endParaRPr lang="nl-NL" dirty="0"/>
          </a:p>
        </p:txBody>
      </p:sp>
    </p:spTree>
    <p:extLst>
      <p:ext uri="{BB962C8B-B14F-4D97-AF65-F5344CB8AC3E}">
        <p14:creationId xmlns:p14="http://schemas.microsoft.com/office/powerpoint/2010/main" val="40947028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nl-NL" dirty="0"/>
          </a:p>
        </p:txBody>
      </p:sp>
      <p:sp>
        <p:nvSpPr>
          <p:cNvPr id="3" name="Content Placeholder 2"/>
          <p:cNvSpPr>
            <a:spLocks noGrp="1"/>
          </p:cNvSpPr>
          <p:nvPr>
            <p:ph idx="1"/>
          </p:nvPr>
        </p:nvSpPr>
        <p:spPr/>
        <p:txBody>
          <a:bodyPr/>
          <a:lstStyle/>
          <a:p>
            <a:r>
              <a:rPr lang="nl-NL" dirty="0"/>
              <a:t>The </a:t>
            </a:r>
            <a:r>
              <a:rPr lang="nl-NL" dirty="0" err="1"/>
              <a:t>scientific</a:t>
            </a:r>
            <a:r>
              <a:rPr lang="nl-NL" dirty="0"/>
              <a:t> </a:t>
            </a:r>
            <a:r>
              <a:rPr lang="nl-NL" dirty="0" err="1"/>
              <a:t>definition</a:t>
            </a:r>
            <a:r>
              <a:rPr lang="nl-NL" dirty="0"/>
              <a:t> of </a:t>
            </a:r>
            <a:r>
              <a:rPr lang="nl-NL" dirty="0" err="1"/>
              <a:t>gamification</a:t>
            </a:r>
            <a:r>
              <a:rPr lang="nl-NL" dirty="0"/>
              <a:t> is </a:t>
            </a:r>
            <a:r>
              <a:rPr lang="nl-NL" dirty="0" err="1" smtClean="0"/>
              <a:t>the</a:t>
            </a:r>
            <a:r>
              <a:rPr lang="nl-NL" dirty="0" smtClean="0"/>
              <a:t> </a:t>
            </a:r>
            <a:r>
              <a:rPr lang="nl-NL" dirty="0" err="1"/>
              <a:t>process</a:t>
            </a:r>
            <a:r>
              <a:rPr lang="nl-NL" dirty="0"/>
              <a:t> of </a:t>
            </a:r>
            <a:r>
              <a:rPr lang="nl-NL" dirty="0" err="1"/>
              <a:t>applying</a:t>
            </a:r>
            <a:r>
              <a:rPr lang="nl-NL" dirty="0"/>
              <a:t> game </a:t>
            </a:r>
            <a:r>
              <a:rPr lang="nl-NL" dirty="0" err="1"/>
              <a:t>elements</a:t>
            </a:r>
            <a:r>
              <a:rPr lang="nl-NL" dirty="0"/>
              <a:t> </a:t>
            </a:r>
            <a:r>
              <a:rPr lang="nl-NL" dirty="0" err="1"/>
              <a:t>to</a:t>
            </a:r>
            <a:r>
              <a:rPr lang="nl-NL" dirty="0"/>
              <a:t> non-game </a:t>
            </a:r>
            <a:r>
              <a:rPr lang="nl-NL" dirty="0" err="1"/>
              <a:t>contexts</a:t>
            </a:r>
            <a:r>
              <a:rPr lang="nl-NL" dirty="0"/>
              <a:t> (</a:t>
            </a:r>
            <a:r>
              <a:rPr lang="nl-NL" dirty="0" err="1">
                <a:hlinkClick r:id="rId2"/>
              </a:rPr>
              <a:t>Zimmerling</a:t>
            </a:r>
            <a:r>
              <a:rPr lang="nl-NL" dirty="0">
                <a:hlinkClick r:id="rId2"/>
              </a:rPr>
              <a:t>, </a:t>
            </a:r>
            <a:r>
              <a:rPr lang="nl-NL" dirty="0" err="1">
                <a:hlinkClick r:id="rId2"/>
              </a:rPr>
              <a:t>Höllig</a:t>
            </a:r>
            <a:r>
              <a:rPr lang="nl-NL" dirty="0">
                <a:hlinkClick r:id="rId2"/>
              </a:rPr>
              <a:t>, </a:t>
            </a:r>
            <a:r>
              <a:rPr lang="nl-NL" dirty="0" err="1">
                <a:hlinkClick r:id="rId2"/>
              </a:rPr>
              <a:t>Sandner</a:t>
            </a:r>
            <a:r>
              <a:rPr lang="nl-NL" dirty="0">
                <a:hlinkClick r:id="rId2"/>
              </a:rPr>
              <a:t>, &amp; </a:t>
            </a:r>
            <a:r>
              <a:rPr lang="nl-NL" dirty="0" err="1">
                <a:hlinkClick r:id="rId2"/>
              </a:rPr>
              <a:t>Welpe</a:t>
            </a:r>
            <a:r>
              <a:rPr lang="nl-NL" dirty="0">
                <a:hlinkClick r:id="rId2"/>
              </a:rPr>
              <a:t>., 2019</a:t>
            </a:r>
            <a:r>
              <a:rPr lang="nl-NL" dirty="0"/>
              <a:t>; </a:t>
            </a:r>
            <a:r>
              <a:rPr lang="nl-NL" dirty="0" err="1">
                <a:hlinkClick r:id="rId3"/>
              </a:rPr>
              <a:t>Schöbel</a:t>
            </a:r>
            <a:r>
              <a:rPr lang="nl-NL" dirty="0">
                <a:hlinkClick r:id="rId3"/>
              </a:rPr>
              <a:t> et al., 2020</a:t>
            </a:r>
            <a:r>
              <a:rPr lang="nl-NL" dirty="0"/>
              <a:t>; </a:t>
            </a:r>
            <a:r>
              <a:rPr lang="nl-NL" dirty="0">
                <a:hlinkClick r:id="rId4"/>
              </a:rPr>
              <a:t>Ding, Er, &amp; </a:t>
            </a:r>
            <a:r>
              <a:rPr lang="nl-NL" dirty="0" err="1">
                <a:hlinkClick r:id="rId4"/>
              </a:rPr>
              <a:t>Orey</a:t>
            </a:r>
            <a:r>
              <a:rPr lang="nl-NL" dirty="0">
                <a:hlinkClick r:id="rId4"/>
              </a:rPr>
              <a:t>, 2018</a:t>
            </a:r>
            <a:r>
              <a:rPr lang="nl-NL" dirty="0"/>
              <a:t>; </a:t>
            </a:r>
            <a:r>
              <a:rPr lang="nl-NL" dirty="0" err="1">
                <a:hlinkClick r:id="rId5"/>
              </a:rPr>
              <a:t>Domínguez</a:t>
            </a:r>
            <a:r>
              <a:rPr lang="nl-NL" dirty="0">
                <a:hlinkClick r:id="rId5"/>
              </a:rPr>
              <a:t> et al., 2013</a:t>
            </a:r>
            <a:r>
              <a:rPr lang="nl-NL" dirty="0" smtClean="0"/>
              <a:t>).</a:t>
            </a:r>
          </a:p>
          <a:p>
            <a:endParaRPr lang="en-US" dirty="0"/>
          </a:p>
          <a:p>
            <a:r>
              <a:rPr lang="en-US" dirty="0" smtClean="0"/>
              <a:t>Often used exclusively to describe the use of digital game elements. For practical reasons, I will discuss both digital and analogue games.</a:t>
            </a:r>
            <a:endParaRPr lang="nl-NL" dirty="0"/>
          </a:p>
        </p:txBody>
      </p:sp>
      <p:sp>
        <p:nvSpPr>
          <p:cNvPr id="4" name="Date Placeholder 3"/>
          <p:cNvSpPr>
            <a:spLocks noGrp="1"/>
          </p:cNvSpPr>
          <p:nvPr>
            <p:ph type="dt" sz="half" idx="10"/>
          </p:nvPr>
        </p:nvSpPr>
        <p:spPr/>
        <p:txBody>
          <a:bodyPr/>
          <a:lstStyle/>
          <a:p>
            <a:pPr>
              <a:defRPr/>
            </a:pPr>
            <a:fld id="{D624F8E1-A2E8-4961-B4A2-F014D9CC6A95}" type="datetime4">
              <a:rPr lang="en-GB" smtClean="0"/>
              <a:pPr>
                <a:defRPr/>
              </a:pPr>
              <a:t>08 October 2024</a:t>
            </a:fld>
            <a:endParaRPr lang="nl-NL" dirty="0"/>
          </a:p>
        </p:txBody>
      </p:sp>
    </p:spTree>
    <p:extLst>
      <p:ext uri="{BB962C8B-B14F-4D97-AF65-F5344CB8AC3E}">
        <p14:creationId xmlns:p14="http://schemas.microsoft.com/office/powerpoint/2010/main" val="859940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a:t>
            </a:r>
            <a:endParaRPr lang="nl-NL"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RNLA: English in NCO-training</a:t>
            </a:r>
          </a:p>
          <a:p>
            <a:pPr marL="342900" indent="-342900">
              <a:buFont typeface="Arial" panose="020B0604020202020204" pitchFamily="34" charset="0"/>
              <a:buChar char="•"/>
            </a:pPr>
            <a:r>
              <a:rPr lang="en-US" dirty="0" smtClean="0"/>
              <a:t>Understand a platoon order (level 3), Issue a squad order (level 2</a:t>
            </a:r>
            <a:r>
              <a:rPr lang="en-US" dirty="0" smtClean="0"/>
              <a:t>)</a:t>
            </a:r>
          </a:p>
          <a:p>
            <a:pPr marL="342900" indent="-342900">
              <a:buFont typeface="Arial" panose="020B0604020202020204" pitchFamily="34" charset="0"/>
              <a:buChar char="•"/>
            </a:pPr>
            <a:r>
              <a:rPr lang="en-US" dirty="0" smtClean="0"/>
              <a:t>Learn Military Jargon</a:t>
            </a: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smtClean="0"/>
              <a:t>Within the Language Department games are used for all ranks and language courses</a:t>
            </a:r>
          </a:p>
          <a:p>
            <a:endParaRPr lang="en-US" dirty="0" smtClean="0"/>
          </a:p>
          <a:p>
            <a:pPr marL="342900" indent="-342900">
              <a:buFont typeface="Arial" panose="020B0604020202020204" pitchFamily="34" charset="0"/>
              <a:buChar char="•"/>
            </a:pPr>
            <a:endParaRPr lang="en-US" dirty="0"/>
          </a:p>
        </p:txBody>
      </p:sp>
      <p:sp>
        <p:nvSpPr>
          <p:cNvPr id="4" name="Date Placeholder 3"/>
          <p:cNvSpPr>
            <a:spLocks noGrp="1"/>
          </p:cNvSpPr>
          <p:nvPr>
            <p:ph type="dt" sz="half" idx="10"/>
          </p:nvPr>
        </p:nvSpPr>
        <p:spPr/>
        <p:txBody>
          <a:bodyPr/>
          <a:lstStyle/>
          <a:p>
            <a:pPr>
              <a:defRPr/>
            </a:pPr>
            <a:fld id="{D624F8E1-A2E8-4961-B4A2-F014D9CC6A95}" type="datetime4">
              <a:rPr lang="en-GB" smtClean="0"/>
              <a:pPr>
                <a:defRPr/>
              </a:pPr>
              <a:t>08 October 2024</a:t>
            </a:fld>
            <a:endParaRPr lang="nl-NL" dirty="0"/>
          </a:p>
        </p:txBody>
      </p:sp>
    </p:spTree>
    <p:extLst>
      <p:ext uri="{BB962C8B-B14F-4D97-AF65-F5344CB8AC3E}">
        <p14:creationId xmlns:p14="http://schemas.microsoft.com/office/powerpoint/2010/main" val="13657784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 use games during lessons (examples)</a:t>
            </a:r>
            <a:endParaRPr lang="nl-NL"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Brain break / Energizer</a:t>
            </a:r>
          </a:p>
          <a:p>
            <a:pPr marL="342900" indent="-342900">
              <a:buFont typeface="Arial" panose="020B0604020202020204" pitchFamily="34" charset="0"/>
              <a:buChar char="•"/>
            </a:pPr>
            <a:r>
              <a:rPr lang="en-US" dirty="0" smtClean="0"/>
              <a:t>Recap (previous) lesson</a:t>
            </a:r>
          </a:p>
          <a:p>
            <a:pPr marL="342900" indent="-342900">
              <a:buFont typeface="Arial" panose="020B0604020202020204" pitchFamily="34" charset="0"/>
              <a:buChar char="•"/>
            </a:pPr>
            <a:r>
              <a:rPr lang="en-US" dirty="0" smtClean="0"/>
              <a:t>Formative assessment </a:t>
            </a:r>
          </a:p>
          <a:p>
            <a:pPr marL="342900" indent="-342900">
              <a:buFont typeface="Arial" panose="020B0604020202020204" pitchFamily="34" charset="0"/>
              <a:buChar char="•"/>
            </a:pPr>
            <a:r>
              <a:rPr lang="en-US" dirty="0" smtClean="0"/>
              <a:t>To boost engagement</a:t>
            </a:r>
          </a:p>
          <a:p>
            <a:pPr marL="342900" indent="-342900">
              <a:buFont typeface="Arial" panose="020B0604020202020204" pitchFamily="34" charset="0"/>
              <a:buChar char="•"/>
            </a:pPr>
            <a:r>
              <a:rPr lang="en-US" dirty="0" smtClean="0"/>
              <a:t>Build </a:t>
            </a:r>
            <a:r>
              <a:rPr lang="en-US" dirty="0" smtClean="0"/>
              <a:t>and apply vocabulary</a:t>
            </a:r>
            <a:endParaRPr lang="en-US" dirty="0" smtClean="0"/>
          </a:p>
          <a:p>
            <a:pPr marL="342900" indent="-342900">
              <a:buFont typeface="Arial" panose="020B0604020202020204" pitchFamily="34" charset="0"/>
              <a:buChar char="•"/>
            </a:pPr>
            <a:endParaRPr lang="en-US" dirty="0" smtClean="0">
              <a:solidFill>
                <a:schemeClr val="tx1"/>
              </a:solidFill>
            </a:endParaRP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smtClean="0"/>
          </a:p>
        </p:txBody>
      </p:sp>
      <p:sp>
        <p:nvSpPr>
          <p:cNvPr id="4" name="Date Placeholder 3"/>
          <p:cNvSpPr>
            <a:spLocks noGrp="1"/>
          </p:cNvSpPr>
          <p:nvPr>
            <p:ph type="dt" sz="half" idx="10"/>
          </p:nvPr>
        </p:nvSpPr>
        <p:spPr/>
        <p:txBody>
          <a:bodyPr/>
          <a:lstStyle/>
          <a:p>
            <a:pPr>
              <a:defRPr/>
            </a:pPr>
            <a:fld id="{D624F8E1-A2E8-4961-B4A2-F014D9CC6A95}" type="datetime4">
              <a:rPr lang="en-GB" smtClean="0"/>
              <a:pPr>
                <a:defRPr/>
              </a:pPr>
              <a:t>08 October 2024</a:t>
            </a:fld>
            <a:endParaRPr lang="nl-NL" dirty="0"/>
          </a:p>
        </p:txBody>
      </p:sp>
    </p:spTree>
    <p:extLst>
      <p:ext uri="{BB962C8B-B14F-4D97-AF65-F5344CB8AC3E}">
        <p14:creationId xmlns:p14="http://schemas.microsoft.com/office/powerpoint/2010/main" val="2308354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Mentimeter</a:t>
            </a:r>
            <a:endParaRPr lang="nl-NL"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E</a:t>
            </a:r>
            <a:r>
              <a:rPr lang="en-US" dirty="0" smtClean="0"/>
              <a:t>ngagement</a:t>
            </a:r>
          </a:p>
          <a:p>
            <a:pPr marL="342900" indent="-342900">
              <a:buFont typeface="Arial" panose="020B0604020202020204" pitchFamily="34" charset="0"/>
              <a:buChar char="•"/>
            </a:pPr>
            <a:r>
              <a:rPr lang="en-US" dirty="0" smtClean="0"/>
              <a:t>MC + open-ended questions</a:t>
            </a:r>
          </a:p>
          <a:p>
            <a:pPr marL="342900" indent="-342900">
              <a:buFont typeface="Arial" panose="020B0604020202020204" pitchFamily="34" charset="0"/>
              <a:buChar char="•"/>
            </a:pPr>
            <a:r>
              <a:rPr lang="en-US" dirty="0" smtClean="0"/>
              <a:t>Tools to share thoughts/ideas</a:t>
            </a:r>
          </a:p>
          <a:p>
            <a:pPr marL="342900" indent="-342900">
              <a:buFont typeface="Arial" panose="020B0604020202020204" pitchFamily="34" charset="0"/>
              <a:buChar char="•"/>
            </a:pPr>
            <a:r>
              <a:rPr lang="en-US" dirty="0" smtClean="0"/>
              <a:t>Deemed safe (by NLDA)</a:t>
            </a:r>
            <a:endParaRPr lang="nl-NL" dirty="0"/>
          </a:p>
        </p:txBody>
      </p:sp>
      <p:sp>
        <p:nvSpPr>
          <p:cNvPr id="4" name="Date Placeholder 3"/>
          <p:cNvSpPr>
            <a:spLocks noGrp="1"/>
          </p:cNvSpPr>
          <p:nvPr>
            <p:ph type="dt" sz="half" idx="10"/>
          </p:nvPr>
        </p:nvSpPr>
        <p:spPr/>
        <p:txBody>
          <a:bodyPr/>
          <a:lstStyle/>
          <a:p>
            <a:pPr>
              <a:defRPr/>
            </a:pPr>
            <a:fld id="{D624F8E1-A2E8-4961-B4A2-F014D9CC6A95}" type="datetime4">
              <a:rPr lang="en-GB" smtClean="0"/>
              <a:pPr>
                <a:defRPr/>
              </a:pPr>
              <a:t>08 October 2024</a:t>
            </a:fld>
            <a:endParaRPr lang="nl-NL" dirty="0"/>
          </a:p>
        </p:txBody>
      </p:sp>
    </p:spTree>
    <p:extLst>
      <p:ext uri="{BB962C8B-B14F-4D97-AF65-F5344CB8AC3E}">
        <p14:creationId xmlns:p14="http://schemas.microsoft.com/office/powerpoint/2010/main" val="1355369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Quizizz</a:t>
            </a:r>
            <a:endParaRPr lang="nl-NL" dirty="0"/>
          </a:p>
        </p:txBody>
      </p:sp>
      <p:sp>
        <p:nvSpPr>
          <p:cNvPr id="4" name="Date Placeholder 3"/>
          <p:cNvSpPr>
            <a:spLocks noGrp="1"/>
          </p:cNvSpPr>
          <p:nvPr>
            <p:ph type="dt" sz="half" idx="10"/>
          </p:nvPr>
        </p:nvSpPr>
        <p:spPr/>
        <p:txBody>
          <a:bodyPr/>
          <a:lstStyle/>
          <a:p>
            <a:pPr>
              <a:defRPr/>
            </a:pPr>
            <a:fld id="{D624F8E1-A2E8-4961-B4A2-F014D9CC6A95}" type="datetime4">
              <a:rPr lang="en-GB" smtClean="0"/>
              <a:pPr>
                <a:defRPr/>
              </a:pPr>
              <a:t>08 October 2024</a:t>
            </a:fld>
            <a:endParaRPr lang="nl-NL" dirty="0"/>
          </a:p>
        </p:txBody>
      </p:sp>
      <p:sp>
        <p:nvSpPr>
          <p:cNvPr id="5" name="AutoShape 2" descr="logo"/>
          <p:cNvSpPr>
            <a:spLocks noGrp="1" noChangeAspect="1" noChangeArrowheads="1"/>
          </p:cNvSpPr>
          <p:nvPr>
            <p:ph idx="1"/>
          </p:nvPr>
        </p:nvSpPr>
        <p:spPr bwMode="auto">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342900" indent="-342900">
              <a:buFont typeface="Arial" panose="020B0604020202020204" pitchFamily="34" charset="0"/>
              <a:buChar char="•"/>
            </a:pPr>
            <a:r>
              <a:rPr lang="en-US" dirty="0" smtClean="0"/>
              <a:t>Go to joinmyquiz.com</a:t>
            </a:r>
          </a:p>
          <a:p>
            <a:pPr marL="342900" indent="-342900">
              <a:buFont typeface="Arial" panose="020B0604020202020204" pitchFamily="34" charset="0"/>
              <a:buChar char="•"/>
            </a:pPr>
            <a:r>
              <a:rPr lang="en-US" dirty="0" smtClean="0"/>
              <a:t>You have to sign up, but you can use a nonexistent e-mail address</a:t>
            </a:r>
            <a:endParaRPr lang="nl-NL" dirty="0"/>
          </a:p>
        </p:txBody>
      </p:sp>
    </p:spTree>
    <p:extLst>
      <p:ext uri="{BB962C8B-B14F-4D97-AF65-F5344CB8AC3E}">
        <p14:creationId xmlns:p14="http://schemas.microsoft.com/office/powerpoint/2010/main" val="3398118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Presentatie">
  <a:themeElements>
    <a:clrScheme name="landmachtNL1 1">
      <a:dk1>
        <a:srgbClr val="000000"/>
      </a:dk1>
      <a:lt1>
        <a:srgbClr val="FFFFFF"/>
      </a:lt1>
      <a:dk2>
        <a:srgbClr val="E17000"/>
      </a:dk2>
      <a:lt2>
        <a:srgbClr val="9ACCD4"/>
      </a:lt2>
      <a:accent1>
        <a:srgbClr val="2494C5"/>
      </a:accent1>
      <a:accent2>
        <a:srgbClr val="9ACCD4"/>
      </a:accent2>
      <a:accent3>
        <a:srgbClr val="FFFFFF"/>
      </a:accent3>
      <a:accent4>
        <a:srgbClr val="000000"/>
      </a:accent4>
      <a:accent5>
        <a:srgbClr val="ACC8DF"/>
      </a:accent5>
      <a:accent6>
        <a:srgbClr val="8BB9C0"/>
      </a:accent6>
      <a:hlink>
        <a:srgbClr val="004228"/>
      </a:hlink>
      <a:folHlink>
        <a:srgbClr val="E17000"/>
      </a:folHlink>
    </a:clrScheme>
    <a:fontScheme name="landmachtNL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b"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22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b"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22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landmachtNL1 1">
        <a:dk1>
          <a:srgbClr val="000000"/>
        </a:dk1>
        <a:lt1>
          <a:srgbClr val="FFFFFF"/>
        </a:lt1>
        <a:dk2>
          <a:srgbClr val="E17000"/>
        </a:dk2>
        <a:lt2>
          <a:srgbClr val="9ACCD4"/>
        </a:lt2>
        <a:accent1>
          <a:srgbClr val="2494C5"/>
        </a:accent1>
        <a:accent2>
          <a:srgbClr val="9ACCD4"/>
        </a:accent2>
        <a:accent3>
          <a:srgbClr val="FFFFFF"/>
        </a:accent3>
        <a:accent4>
          <a:srgbClr val="000000"/>
        </a:accent4>
        <a:accent5>
          <a:srgbClr val="ACC8DF"/>
        </a:accent5>
        <a:accent6>
          <a:srgbClr val="8BB9C0"/>
        </a:accent6>
        <a:hlink>
          <a:srgbClr val="004228"/>
        </a:hlink>
        <a:folHlink>
          <a:srgbClr val="E17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_DOSCO_16-9" id="{B6B01265-35E9-4C4A-8A3D-7C4E2C62B6B1}" vid="{4B15A945-AAB8-4BFB-A938-068E00AB67A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Tijdelijk_bestand_Presentatie_DOSCO_16-9</Template>
  <TotalTime>0</TotalTime>
  <Words>640</Words>
  <Application>Microsoft Office PowerPoint</Application>
  <PresentationFormat>Widescreen</PresentationFormat>
  <Paragraphs>136</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Bahnschrift SemiLight</vt:lpstr>
      <vt:lpstr>Calibri</vt:lpstr>
      <vt:lpstr>Times New Roman</vt:lpstr>
      <vt:lpstr>Verdana</vt:lpstr>
      <vt:lpstr>Wingdings</vt:lpstr>
      <vt:lpstr>Presentatie</vt:lpstr>
      <vt:lpstr>Gamification</vt:lpstr>
      <vt:lpstr>Introduction</vt:lpstr>
      <vt:lpstr>Purpose of this workshop</vt:lpstr>
      <vt:lpstr>Contents</vt:lpstr>
      <vt:lpstr>Definition</vt:lpstr>
      <vt:lpstr>Context</vt:lpstr>
      <vt:lpstr>Why I use games during lessons (examples)</vt:lpstr>
      <vt:lpstr>Mentimeter</vt:lpstr>
      <vt:lpstr>Quizizz</vt:lpstr>
      <vt:lpstr>Quizizz</vt:lpstr>
      <vt:lpstr>Quizizz </vt:lpstr>
      <vt:lpstr>Analogue Example: Operational Scene Description</vt:lpstr>
      <vt:lpstr>PowerPoint Presentation</vt:lpstr>
      <vt:lpstr>PowerPoint Presentation</vt:lpstr>
      <vt:lpstr>Analogue Idea: Dominoes</vt:lpstr>
      <vt:lpstr>Analogue Idea: Dominoes</vt:lpstr>
      <vt:lpstr>Analogue Idea: Dominoes</vt:lpstr>
      <vt:lpstr>Analogue Idea: Dominoes</vt:lpstr>
      <vt:lpstr>Analogue Idea: 60 Seconds Quiz</vt:lpstr>
      <vt:lpstr>Rules</vt:lpstr>
      <vt:lpstr>Examples</vt:lpstr>
      <vt:lpstr>Discussion</vt:lpstr>
    </vt:vector>
  </TitlesOfParts>
  <Company>Ministerie van Defensie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Military English Course</dc:title>
  <dc:creator>Oldeman, AD, DOSCO/NLDA/TALENCNTRM/TO I</dc:creator>
  <cp:lastModifiedBy>Kelly, CE, DOSCO/NLDA/TCD/O&amp;T/MIDDEN</cp:lastModifiedBy>
  <cp:revision>89</cp:revision>
  <cp:lastPrinted>2011-09-21T07:52:24Z</cp:lastPrinted>
  <dcterms:created xsi:type="dcterms:W3CDTF">2022-12-07T11:14:32Z</dcterms:created>
  <dcterms:modified xsi:type="dcterms:W3CDTF">2024-10-08T09:05:36Z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uteur">
    <vt:lpwstr>Auteur</vt:lpwstr>
  </property>
  <property fmtid="{D5CDD505-2E9C-101B-9397-08002B2CF9AE}" pid="3" name="Functie">
    <vt:lpwstr>Functie</vt:lpwstr>
  </property>
  <property fmtid="{D5CDD505-2E9C-101B-9397-08002B2CF9AE}" pid="4" name="Titel">
    <vt:lpwstr>Titel</vt:lpwstr>
  </property>
  <property fmtid="{D5CDD505-2E9C-101B-9397-08002B2CF9AE}" pid="5" name="Subtitel">
    <vt:lpwstr>Subtitel</vt:lpwstr>
  </property>
  <property fmtid="{D5CDD505-2E9C-101B-9397-08002B2CF9AE}" pid="6" name="Afdeling">
    <vt:lpwstr>Afdeling</vt:lpwstr>
  </property>
  <property fmtid="{D5CDD505-2E9C-101B-9397-08002B2CF9AE}" pid="7" name="Merking">
    <vt:lpwstr>Merking</vt:lpwstr>
  </property>
  <property fmtid="{D5CDD505-2E9C-101B-9397-08002B2CF9AE}" pid="8" name="Rubricering">
    <vt:lpwstr>Rubricering</vt:lpwstr>
  </property>
  <property fmtid="{D5CDD505-2E9C-101B-9397-08002B2CF9AE}" pid="9" name="Datum">
    <vt:filetime>1999-12-31T22:00:00Z</vt:filetime>
  </property>
</Properties>
</file>