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344" r:id="rId2"/>
    <p:sldId id="345" r:id="rId3"/>
    <p:sldId id="356" r:id="rId4"/>
    <p:sldId id="362" r:id="rId5"/>
    <p:sldId id="360" r:id="rId6"/>
    <p:sldId id="358" r:id="rId7"/>
    <p:sldId id="359" r:id="rId8"/>
  </p:sldIdLst>
  <p:sldSz cx="9144000" cy="6858000" type="screen4x3"/>
  <p:notesSz cx="6858000" cy="9926638"/>
  <p:defaultTextStyle>
    <a:defPPr>
      <a:defRPr lang="it-IT"/>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6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aposervizio Amministrativo" initials="CA" lastIdx="2" clrIdx="0"/>
  <p:cmAuthor id="1" name="Funzionario Linguistico 4" initials="FL4"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00"/>
    <a:srgbClr val="0000FF"/>
    <a:srgbClr val="FF9900"/>
    <a:srgbClr val="008000"/>
    <a:srgbClr val="FF0000"/>
    <a:srgbClr val="00CC00"/>
    <a:srgbClr val="FF6600"/>
    <a:srgbClr val="FF9933"/>
    <a:srgbClr val="006600"/>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209" autoAdjust="0"/>
    <p:restoredTop sz="61522" autoAdjust="0"/>
  </p:normalViewPr>
  <p:slideViewPr>
    <p:cSldViewPr>
      <p:cViewPr varScale="1">
        <p:scale>
          <a:sx n="66" d="100"/>
          <a:sy n="66" d="100"/>
        </p:scale>
        <p:origin x="138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76" d="100"/>
          <a:sy n="76" d="100"/>
        </p:scale>
        <p:origin x="2172" y="90"/>
      </p:cViewPr>
      <p:guideLst>
        <p:guide orient="horz" pos="3127"/>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96888"/>
          </a:xfrm>
          <a:prstGeom prst="rect">
            <a:avLst/>
          </a:prstGeom>
        </p:spPr>
        <p:txBody>
          <a:bodyPr vert="horz" lIns="91440" tIns="45720" rIns="91440" bIns="45720" rtlCol="0"/>
          <a:lstStyle>
            <a:lvl1pPr algn="l">
              <a:defRPr sz="1200"/>
            </a:lvl1pPr>
          </a:lstStyle>
          <a:p>
            <a:endParaRPr lang="it-IT" dirty="0"/>
          </a:p>
        </p:txBody>
      </p:sp>
      <p:sp>
        <p:nvSpPr>
          <p:cNvPr id="3" name="Segnaposto data 2"/>
          <p:cNvSpPr>
            <a:spLocks noGrp="1"/>
          </p:cNvSpPr>
          <p:nvPr>
            <p:ph type="dt" sz="quarter" idx="1"/>
          </p:nvPr>
        </p:nvSpPr>
        <p:spPr>
          <a:xfrm>
            <a:off x="3884613" y="0"/>
            <a:ext cx="2971800" cy="496888"/>
          </a:xfrm>
          <a:prstGeom prst="rect">
            <a:avLst/>
          </a:prstGeom>
        </p:spPr>
        <p:txBody>
          <a:bodyPr vert="horz" lIns="91440" tIns="45720" rIns="91440" bIns="45720" rtlCol="0"/>
          <a:lstStyle>
            <a:lvl1pPr algn="r">
              <a:defRPr sz="1200"/>
            </a:lvl1pPr>
          </a:lstStyle>
          <a:p>
            <a:fld id="{7B8A8EBD-B76D-4320-8C8D-731D86D4DA63}" type="datetimeFigureOut">
              <a:rPr lang="it-IT" smtClean="0"/>
              <a:t>22/05/2019</a:t>
            </a:fld>
            <a:endParaRPr lang="it-IT" dirty="0"/>
          </a:p>
        </p:txBody>
      </p:sp>
      <p:sp>
        <p:nvSpPr>
          <p:cNvPr id="4" name="Segnaposto piè di pagina 3"/>
          <p:cNvSpPr>
            <a:spLocks noGrp="1"/>
          </p:cNvSpPr>
          <p:nvPr>
            <p:ph type="ftr" sz="quarter" idx="2"/>
          </p:nvPr>
        </p:nvSpPr>
        <p:spPr>
          <a:xfrm>
            <a:off x="0" y="9429750"/>
            <a:ext cx="2971800" cy="496888"/>
          </a:xfrm>
          <a:prstGeom prst="rect">
            <a:avLst/>
          </a:prstGeom>
        </p:spPr>
        <p:txBody>
          <a:bodyPr vert="horz" lIns="91440" tIns="45720" rIns="91440" bIns="45720" rtlCol="0" anchor="b"/>
          <a:lstStyle>
            <a:lvl1pPr algn="l">
              <a:defRPr sz="1200"/>
            </a:lvl1pPr>
          </a:lstStyle>
          <a:p>
            <a:endParaRPr lang="it-IT" dirty="0"/>
          </a:p>
        </p:txBody>
      </p:sp>
      <p:sp>
        <p:nvSpPr>
          <p:cNvPr id="5" name="Segnaposto numero diapositiva 4"/>
          <p:cNvSpPr>
            <a:spLocks noGrp="1"/>
          </p:cNvSpPr>
          <p:nvPr>
            <p:ph type="sldNum" sz="quarter" idx="3"/>
          </p:nvPr>
        </p:nvSpPr>
        <p:spPr>
          <a:xfrm>
            <a:off x="3884613" y="9429750"/>
            <a:ext cx="2971800" cy="496888"/>
          </a:xfrm>
          <a:prstGeom prst="rect">
            <a:avLst/>
          </a:prstGeom>
        </p:spPr>
        <p:txBody>
          <a:bodyPr vert="horz" lIns="91440" tIns="45720" rIns="91440" bIns="45720" rtlCol="0" anchor="b"/>
          <a:lstStyle>
            <a:lvl1pPr algn="r">
              <a:defRPr sz="1200"/>
            </a:lvl1pPr>
          </a:lstStyle>
          <a:p>
            <a:fld id="{DB34F9DC-7F77-41D6-A486-33E5F1D82A15}" type="slidenum">
              <a:rPr lang="it-IT" smtClean="0"/>
              <a:t>‹N›</a:t>
            </a:fld>
            <a:endParaRPr lang="it-IT" dirty="0"/>
          </a:p>
        </p:txBody>
      </p:sp>
    </p:spTree>
    <p:extLst>
      <p:ext uri="{BB962C8B-B14F-4D97-AF65-F5344CB8AC3E}">
        <p14:creationId xmlns:p14="http://schemas.microsoft.com/office/powerpoint/2010/main" val="40425851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2" y="2"/>
            <a:ext cx="2972547" cy="496888"/>
          </a:xfrm>
          <a:prstGeom prst="rect">
            <a:avLst/>
          </a:prstGeom>
        </p:spPr>
        <p:txBody>
          <a:bodyPr vert="horz" lIns="91687" tIns="45843" rIns="91687" bIns="45843" rtlCol="0"/>
          <a:lstStyle>
            <a:lvl1pPr algn="l">
              <a:defRPr sz="1200">
                <a:latin typeface="Arial" charset="0"/>
                <a:cs typeface="Arial" charset="0"/>
              </a:defRPr>
            </a:lvl1pPr>
          </a:lstStyle>
          <a:p>
            <a:pPr>
              <a:defRPr/>
            </a:pPr>
            <a:endParaRPr lang="it-IT" dirty="0"/>
          </a:p>
        </p:txBody>
      </p:sp>
      <p:sp>
        <p:nvSpPr>
          <p:cNvPr id="3" name="Segnaposto data 2"/>
          <p:cNvSpPr>
            <a:spLocks noGrp="1"/>
          </p:cNvSpPr>
          <p:nvPr>
            <p:ph type="dt" idx="1"/>
          </p:nvPr>
        </p:nvSpPr>
        <p:spPr>
          <a:xfrm>
            <a:off x="3883854" y="2"/>
            <a:ext cx="2972547" cy="496888"/>
          </a:xfrm>
          <a:prstGeom prst="rect">
            <a:avLst/>
          </a:prstGeom>
        </p:spPr>
        <p:txBody>
          <a:bodyPr vert="horz" lIns="91687" tIns="45843" rIns="91687" bIns="45843" rtlCol="0"/>
          <a:lstStyle>
            <a:lvl1pPr algn="r">
              <a:defRPr sz="1200">
                <a:latin typeface="Arial" charset="0"/>
                <a:cs typeface="Arial" charset="0"/>
              </a:defRPr>
            </a:lvl1pPr>
          </a:lstStyle>
          <a:p>
            <a:pPr>
              <a:defRPr/>
            </a:pPr>
            <a:fld id="{DCE8A037-472C-4734-A70C-C8D670010049}" type="datetimeFigureOut">
              <a:rPr lang="it-IT"/>
              <a:pPr>
                <a:defRPr/>
              </a:pPr>
              <a:t>22/05/2019</a:t>
            </a:fld>
            <a:endParaRPr lang="it-IT" dirty="0"/>
          </a:p>
        </p:txBody>
      </p:sp>
      <p:sp>
        <p:nvSpPr>
          <p:cNvPr id="4" name="Segnaposto immagine diapositiva 3"/>
          <p:cNvSpPr>
            <a:spLocks noGrp="1" noRot="1" noChangeAspect="1"/>
          </p:cNvSpPr>
          <p:nvPr>
            <p:ph type="sldImg" idx="2"/>
          </p:nvPr>
        </p:nvSpPr>
        <p:spPr>
          <a:xfrm>
            <a:off x="947738" y="744538"/>
            <a:ext cx="4962525" cy="3722687"/>
          </a:xfrm>
          <a:prstGeom prst="rect">
            <a:avLst/>
          </a:prstGeom>
          <a:noFill/>
          <a:ln w="12700">
            <a:solidFill>
              <a:prstClr val="black"/>
            </a:solidFill>
          </a:ln>
        </p:spPr>
        <p:txBody>
          <a:bodyPr vert="horz" lIns="91687" tIns="45843" rIns="91687" bIns="45843" rtlCol="0" anchor="ctr"/>
          <a:lstStyle/>
          <a:p>
            <a:pPr lvl="0"/>
            <a:endParaRPr lang="it-IT" noProof="0" dirty="0" smtClean="0"/>
          </a:p>
        </p:txBody>
      </p:sp>
      <p:sp>
        <p:nvSpPr>
          <p:cNvPr id="5" name="Segnaposto note 4"/>
          <p:cNvSpPr>
            <a:spLocks noGrp="1"/>
          </p:cNvSpPr>
          <p:nvPr>
            <p:ph type="body" sz="quarter" idx="3"/>
          </p:nvPr>
        </p:nvSpPr>
        <p:spPr>
          <a:xfrm>
            <a:off x="685482" y="4714877"/>
            <a:ext cx="5487041" cy="4467225"/>
          </a:xfrm>
          <a:prstGeom prst="rect">
            <a:avLst/>
          </a:prstGeom>
        </p:spPr>
        <p:txBody>
          <a:bodyPr vert="horz" lIns="91687" tIns="45843" rIns="91687" bIns="45843" rtlCol="0">
            <a:normAutofit/>
          </a:bodyPr>
          <a:lstStyle/>
          <a:p>
            <a:pPr lvl="0"/>
            <a:r>
              <a:rPr lang="it-IT" noProof="0" smtClean="0"/>
              <a:t>Fare clic per modificare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p>
        </p:txBody>
      </p:sp>
      <p:sp>
        <p:nvSpPr>
          <p:cNvPr id="6" name="Segnaposto piè di pagina 5"/>
          <p:cNvSpPr>
            <a:spLocks noGrp="1"/>
          </p:cNvSpPr>
          <p:nvPr>
            <p:ph type="ftr" sz="quarter" idx="4"/>
          </p:nvPr>
        </p:nvSpPr>
        <p:spPr>
          <a:xfrm>
            <a:off x="2" y="9428164"/>
            <a:ext cx="2972547" cy="496887"/>
          </a:xfrm>
          <a:prstGeom prst="rect">
            <a:avLst/>
          </a:prstGeom>
        </p:spPr>
        <p:txBody>
          <a:bodyPr vert="horz" lIns="91687" tIns="45843" rIns="91687" bIns="45843" rtlCol="0" anchor="b"/>
          <a:lstStyle>
            <a:lvl1pPr algn="l">
              <a:defRPr sz="1200">
                <a:latin typeface="Arial" charset="0"/>
                <a:cs typeface="Arial" charset="0"/>
              </a:defRPr>
            </a:lvl1pPr>
          </a:lstStyle>
          <a:p>
            <a:pPr>
              <a:defRPr/>
            </a:pPr>
            <a:endParaRPr lang="it-IT" dirty="0"/>
          </a:p>
        </p:txBody>
      </p:sp>
      <p:sp>
        <p:nvSpPr>
          <p:cNvPr id="7" name="Segnaposto numero diapositiva 6"/>
          <p:cNvSpPr>
            <a:spLocks noGrp="1"/>
          </p:cNvSpPr>
          <p:nvPr>
            <p:ph type="sldNum" sz="quarter" idx="5"/>
          </p:nvPr>
        </p:nvSpPr>
        <p:spPr>
          <a:xfrm>
            <a:off x="3883854" y="9428164"/>
            <a:ext cx="2972547" cy="496887"/>
          </a:xfrm>
          <a:prstGeom prst="rect">
            <a:avLst/>
          </a:prstGeom>
        </p:spPr>
        <p:txBody>
          <a:bodyPr vert="horz" wrap="square" lIns="91687" tIns="45843" rIns="91687" bIns="45843" numCol="1" anchor="b" anchorCtr="0" compatLnSpc="1">
            <a:prstTxWarp prst="textNoShape">
              <a:avLst/>
            </a:prstTxWarp>
          </a:bodyPr>
          <a:lstStyle>
            <a:lvl1pPr algn="r">
              <a:defRPr sz="1200"/>
            </a:lvl1pPr>
          </a:lstStyle>
          <a:p>
            <a:fld id="{CFDB89A4-384D-420E-A534-AB3F0562C19E}" type="slidenum">
              <a:rPr lang="it-IT" altLang="it-IT"/>
              <a:pPr/>
              <a:t>‹N›</a:t>
            </a:fld>
            <a:endParaRPr lang="it-IT" altLang="it-IT" dirty="0"/>
          </a:p>
        </p:txBody>
      </p:sp>
    </p:spTree>
    <p:extLst>
      <p:ext uri="{BB962C8B-B14F-4D97-AF65-F5344CB8AC3E}">
        <p14:creationId xmlns:p14="http://schemas.microsoft.com/office/powerpoint/2010/main" val="343122798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fontScale="70000" lnSpcReduction="20000"/>
          </a:bodyPr>
          <a:lstStyle/>
          <a:p>
            <a:pPr algn="just"/>
            <a:r>
              <a:rPr lang="en-US" sz="1400" dirty="0" smtClean="0"/>
              <a:t> Ladies </a:t>
            </a:r>
            <a:r>
              <a:rPr lang="en-US" sz="1400" dirty="0"/>
              <a:t>&amp; Gentlemen, good morning.</a:t>
            </a:r>
            <a:endParaRPr lang="it-IT" sz="1400" dirty="0"/>
          </a:p>
          <a:p>
            <a:pPr algn="just"/>
            <a:r>
              <a:rPr lang="en-US" sz="1400" dirty="0"/>
              <a:t> </a:t>
            </a:r>
            <a:endParaRPr lang="it-IT" sz="1400" dirty="0"/>
          </a:p>
          <a:p>
            <a:pPr algn="just"/>
            <a:r>
              <a:rPr lang="en-US" sz="1400" dirty="0"/>
              <a:t>My presentation is quite simple and brief but it focuses directly on the topic that has been chosen for this year’s Conference: “From the Classroom to Boots-on-the-Ground</a:t>
            </a:r>
            <a:r>
              <a:rPr lang="en-US" sz="1400" dirty="0" smtClean="0"/>
              <a:t>”—or, reading it the</a:t>
            </a:r>
            <a:r>
              <a:rPr lang="en-US" sz="1400" baseline="0" dirty="0" smtClean="0"/>
              <a:t> other way around</a:t>
            </a:r>
            <a:r>
              <a:rPr lang="en-US" sz="1400" dirty="0" smtClean="0"/>
              <a:t>—the </a:t>
            </a:r>
            <a:r>
              <a:rPr lang="en-US" sz="1400" dirty="0"/>
              <a:t>ways in which real-world requirements </a:t>
            </a:r>
            <a:r>
              <a:rPr lang="en-US" sz="1400" dirty="0" smtClean="0"/>
              <a:t>(that is “boots-on-the-ground</a:t>
            </a:r>
            <a:r>
              <a:rPr lang="en-US" sz="1400" dirty="0"/>
              <a:t>”) become training objectives, whether they be linguistic (in the classroom) or otherwise </a:t>
            </a:r>
            <a:r>
              <a:rPr lang="en-US" sz="1400" dirty="0" smtClean="0"/>
              <a:t>(i.e., in </a:t>
            </a:r>
            <a:r>
              <a:rPr lang="en-US" sz="1400" dirty="0"/>
              <a:t>the firing range).</a:t>
            </a:r>
            <a:endParaRPr lang="it-IT" sz="1400" dirty="0"/>
          </a:p>
          <a:p>
            <a:pPr algn="just"/>
            <a:r>
              <a:rPr lang="en-US" sz="1400" dirty="0"/>
              <a:t> </a:t>
            </a:r>
            <a:endParaRPr lang="it-IT" sz="1400" dirty="0"/>
          </a:p>
          <a:p>
            <a:pPr algn="just"/>
            <a:r>
              <a:rPr lang="en-US" sz="1400" dirty="0"/>
              <a:t>As you can see from the title, the embracing factor that connects the classroom training to the actual </a:t>
            </a:r>
            <a:r>
              <a:rPr lang="en-US" sz="1400" i="1" dirty="0"/>
              <a:t>use</a:t>
            </a:r>
            <a:r>
              <a:rPr lang="en-US" sz="1400" dirty="0"/>
              <a:t> of the knowledge gained, is quality assurance—that is to say—that the content areas of any type of training (in our case language training) have been vetted to make sure their quality is top notch and that they respond appropriately to the needs and the situations that our military are called upon to face.</a:t>
            </a:r>
            <a:endParaRPr lang="it-IT" sz="1400" dirty="0"/>
          </a:p>
          <a:p>
            <a:pPr algn="just"/>
            <a:r>
              <a:rPr lang="en-US" sz="1400" dirty="0"/>
              <a:t> </a:t>
            </a:r>
            <a:endParaRPr lang="it-IT" sz="1400" dirty="0"/>
          </a:p>
          <a:p>
            <a:pPr algn="just"/>
            <a:r>
              <a:rPr lang="en-US" sz="1400" dirty="0"/>
              <a:t>When the Conference topic was published, I couldn’t help asking myself:</a:t>
            </a:r>
            <a:endParaRPr lang="it-IT" sz="1400" dirty="0"/>
          </a:p>
          <a:p>
            <a:pPr marL="171913" indent="-171913" algn="just">
              <a:buFont typeface="Arial" panose="020B0604020202020204" pitchFamily="34" charset="0"/>
              <a:buChar char="•"/>
            </a:pPr>
            <a:r>
              <a:rPr lang="en-US" sz="1400" dirty="0"/>
              <a:t>how have real-world needs changed and determined our school’s mission in recent years;</a:t>
            </a:r>
            <a:endParaRPr lang="it-IT" sz="1400" dirty="0"/>
          </a:p>
          <a:p>
            <a:pPr marL="171913" indent="-171913" algn="just">
              <a:buFont typeface="Arial" panose="020B0604020202020204" pitchFamily="34" charset="0"/>
              <a:buChar char="•"/>
            </a:pPr>
            <a:r>
              <a:rPr lang="en-US" sz="1400" dirty="0"/>
              <a:t>how has evolution been taking place;</a:t>
            </a:r>
            <a:endParaRPr lang="it-IT" sz="1400" dirty="0"/>
          </a:p>
          <a:p>
            <a:pPr marL="171913" indent="-171913" algn="just">
              <a:buFont typeface="Arial" panose="020B0604020202020204" pitchFamily="34" charset="0"/>
              <a:buChar char="•"/>
            </a:pPr>
            <a:r>
              <a:rPr lang="en-US" sz="1400" dirty="0"/>
              <a:t>what changes have been put in place;</a:t>
            </a:r>
            <a:endParaRPr lang="it-IT" sz="1400" dirty="0"/>
          </a:p>
          <a:p>
            <a:pPr marL="171913" indent="-171913" algn="just">
              <a:buFont typeface="Arial" panose="020B0604020202020204" pitchFamily="34" charset="0"/>
              <a:buChar char="•"/>
            </a:pPr>
            <a:r>
              <a:rPr lang="en-US" sz="1400" dirty="0"/>
              <a:t>how have course syllabi and course durations been modified;</a:t>
            </a:r>
            <a:endParaRPr lang="it-IT" sz="1400" dirty="0"/>
          </a:p>
          <a:p>
            <a:pPr marL="171913" indent="-171913" algn="just">
              <a:buFont typeface="Arial" panose="020B0604020202020204" pitchFamily="34" charset="0"/>
              <a:buChar char="•"/>
            </a:pPr>
            <a:r>
              <a:rPr lang="en-US" sz="1400" dirty="0"/>
              <a:t>how have real-world needs made it necessary to influence the implementation of language training from school-age, to Academy, to career-long upkeep</a:t>
            </a:r>
            <a:r>
              <a:rPr lang="en-US" sz="1400" dirty="0" smtClean="0"/>
              <a:t>; and,</a:t>
            </a:r>
            <a:r>
              <a:rPr lang="en-US" sz="1400" baseline="0" dirty="0" smtClean="0"/>
              <a:t> lastly,</a:t>
            </a:r>
            <a:endParaRPr lang="it-IT" sz="1400" dirty="0"/>
          </a:p>
          <a:p>
            <a:pPr marL="171913" indent="-171913" algn="just">
              <a:buFont typeface="Arial" panose="020B0604020202020204" pitchFamily="34" charset="0"/>
              <a:buChar char="•"/>
            </a:pPr>
            <a:r>
              <a:rPr lang="en-US" sz="1400" dirty="0"/>
              <a:t>how have real-world needs made it necessary to keep track of our military’s language </a:t>
            </a:r>
            <a:r>
              <a:rPr lang="en-US" sz="1400" dirty="0" smtClean="0"/>
              <a:t>proficiency—such </a:t>
            </a:r>
            <a:r>
              <a:rPr lang="en-US" sz="1400" dirty="0"/>
              <a:t>to know when a “call back to the classroom” has to be made for further </a:t>
            </a:r>
            <a:r>
              <a:rPr lang="en-US" sz="1400" dirty="0" smtClean="0"/>
              <a:t>training?</a:t>
            </a:r>
            <a:endParaRPr lang="it-IT" sz="1400" dirty="0"/>
          </a:p>
          <a:p>
            <a:pPr algn="just"/>
            <a:r>
              <a:rPr lang="en-US" sz="1400" dirty="0"/>
              <a:t> </a:t>
            </a:r>
            <a:endParaRPr lang="it-IT" sz="1400" dirty="0"/>
          </a:p>
          <a:p>
            <a:pPr algn="just"/>
            <a:r>
              <a:rPr lang="en-US" sz="1400" dirty="0"/>
              <a:t>And, I believe many of you in the audience have asked yourselves similar questions (or are about to do so) and </a:t>
            </a:r>
            <a:r>
              <a:rPr lang="en-US" sz="1400" i="1" dirty="0" smtClean="0"/>
              <a:t>you </a:t>
            </a:r>
            <a:r>
              <a:rPr lang="en-US" sz="1400" dirty="0" smtClean="0"/>
              <a:t>want </a:t>
            </a:r>
            <a:r>
              <a:rPr lang="en-US" sz="1400" dirty="0"/>
              <a:t>to bring about changes that are in step with the demands of our times.</a:t>
            </a:r>
            <a:endParaRPr lang="it-IT" sz="1400" dirty="0"/>
          </a:p>
        </p:txBody>
      </p:sp>
      <p:sp>
        <p:nvSpPr>
          <p:cNvPr id="4" name="Segnaposto numero diapositiva 3"/>
          <p:cNvSpPr>
            <a:spLocks noGrp="1"/>
          </p:cNvSpPr>
          <p:nvPr>
            <p:ph type="sldNum" sz="quarter" idx="10"/>
          </p:nvPr>
        </p:nvSpPr>
        <p:spPr/>
        <p:txBody>
          <a:bodyPr/>
          <a:lstStyle/>
          <a:p>
            <a:fld id="{CFDB89A4-384D-420E-A534-AB3F0562C19E}" type="slidenum">
              <a:rPr lang="it-IT" altLang="it-IT" smtClean="0"/>
              <a:pPr/>
              <a:t>1</a:t>
            </a:fld>
            <a:endParaRPr lang="it-IT" altLang="it-IT"/>
          </a:p>
        </p:txBody>
      </p:sp>
    </p:spTree>
    <p:extLst>
      <p:ext uri="{BB962C8B-B14F-4D97-AF65-F5344CB8AC3E}">
        <p14:creationId xmlns:p14="http://schemas.microsoft.com/office/powerpoint/2010/main" val="10938858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lnSpcReduction="10000"/>
          </a:bodyPr>
          <a:lstStyle/>
          <a:p>
            <a:pPr algn="just"/>
            <a:r>
              <a:rPr lang="en-US" b="1" dirty="0" smtClean="0"/>
              <a:t>Thus, REAL-WORLD REQUIREMENTS AND QUALITY ASSURANCE ARE THE TWO MAIN DRIVING FACTORS IN PLANNING, PREPARING AND CONDUCTING OUR LANGUAGE COURSES.</a:t>
            </a:r>
            <a:endParaRPr lang="en-US" b="1" dirty="0"/>
          </a:p>
          <a:p>
            <a:pPr algn="just"/>
            <a:endParaRPr lang="en-US" dirty="0"/>
          </a:p>
          <a:p>
            <a:pPr algn="just"/>
            <a:r>
              <a:rPr lang="en-US" sz="1200" dirty="0"/>
              <a:t>Of course, the stakeholders’ perspective as to how well the classroom instruction indeed prepares or prepared them for what was coming—for what they were about to undertake as they set out for their missions or their new </a:t>
            </a:r>
            <a:r>
              <a:rPr lang="en-US" sz="1200" dirty="0" smtClean="0"/>
              <a:t>appointments—provides </a:t>
            </a:r>
            <a:r>
              <a:rPr lang="en-US" sz="1200" dirty="0"/>
              <a:t>invaluable feedback that is not always attainable; but we try, because our quality assurance relies </a:t>
            </a:r>
            <a:r>
              <a:rPr lang="en-US" sz="1200" i="1" dirty="0"/>
              <a:t>precisely</a:t>
            </a:r>
            <a:r>
              <a:rPr lang="en-US" sz="1200" dirty="0"/>
              <a:t> on that feedback—on our research—our experience—our own understanding of the real world—particularly when it comes to language </a:t>
            </a:r>
            <a:r>
              <a:rPr lang="en-US" sz="1200" dirty="0" smtClean="0"/>
              <a:t>training. As </a:t>
            </a:r>
            <a:r>
              <a:rPr lang="en-US" sz="1200" dirty="0"/>
              <a:t>foreign </a:t>
            </a:r>
            <a:r>
              <a:rPr lang="en-US" sz="1200" dirty="0" smtClean="0"/>
              <a:t>professionals, </a:t>
            </a:r>
            <a:r>
              <a:rPr lang="en-US" sz="1200" dirty="0"/>
              <a:t>we teach and assess the use of our native </a:t>
            </a:r>
            <a:r>
              <a:rPr lang="en-US" sz="1200" dirty="0" smtClean="0"/>
              <a:t>tongue, </a:t>
            </a:r>
            <a:r>
              <a:rPr lang="en-US" sz="1200" dirty="0"/>
              <a:t>but we also use the language of the country in which we work. We too have trained ourselves for the “real-world needs” that we’ve had to face and this provides invaluable insight, as there is no better guide than he who knows the path.</a:t>
            </a:r>
            <a:endParaRPr lang="it-IT" sz="1200" dirty="0"/>
          </a:p>
          <a:p>
            <a:pPr algn="just"/>
            <a:r>
              <a:rPr lang="en-US" sz="1200" dirty="0"/>
              <a:t> </a:t>
            </a:r>
            <a:endParaRPr lang="it-IT" sz="1200" dirty="0"/>
          </a:p>
          <a:p>
            <a:pPr algn="just"/>
            <a:r>
              <a:rPr lang="en-US" sz="1200" dirty="0"/>
              <a:t>We’re all aware that many reports in the last decades have identified language proficiency as a critical interoperability shortfall. If our military cannot use their language skills purposefully and </a:t>
            </a:r>
            <a:r>
              <a:rPr lang="en-US" sz="1200" dirty="0" smtClean="0"/>
              <a:t>competently, </a:t>
            </a:r>
            <a:r>
              <a:rPr lang="en-US" sz="1200" dirty="0"/>
              <a:t>it diminishes them and empowers others. Thus, real-world needs have changed and determined our school’s mission and the evolution continues onwards. Italy’s commitment and support to interoperability is made manifest by providing high-quality language training and guaranteeing that qualified personnel, who possess appropriate language proficiency, are deployed in missions or given assignments abroad.</a:t>
            </a:r>
            <a:r>
              <a:rPr lang="en-GB" sz="1200" dirty="0"/>
              <a:t> Two examples that come to mind in this regard are the JTAC Military Operational English courses and </a:t>
            </a:r>
            <a:r>
              <a:rPr lang="en-GB" sz="1200"/>
              <a:t>the </a:t>
            </a:r>
            <a:r>
              <a:rPr lang="en-GB" sz="1200" smtClean="0"/>
              <a:t>Counter-Improvised </a:t>
            </a:r>
            <a:r>
              <a:rPr lang="en-GB" sz="1200"/>
              <a:t>Explosive </a:t>
            </a:r>
            <a:r>
              <a:rPr lang="en-GB" sz="1200" smtClean="0"/>
              <a:t>Devices </a:t>
            </a:r>
            <a:r>
              <a:rPr lang="en-GB" sz="1200" dirty="0"/>
              <a:t>training.</a:t>
            </a:r>
            <a:endParaRPr lang="it-IT" sz="1200" dirty="0"/>
          </a:p>
          <a:p>
            <a:pPr algn="just"/>
            <a:endParaRPr lang="en-US" sz="1200" dirty="0"/>
          </a:p>
          <a:p>
            <a:endParaRPr lang="it-IT" altLang="it-IT" sz="1400" dirty="0" smtClean="0"/>
          </a:p>
        </p:txBody>
      </p:sp>
      <p:sp>
        <p:nvSpPr>
          <p:cNvPr id="33796" name="Segnaposto numero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4956" indent="-286522">
              <a:defRPr>
                <a:solidFill>
                  <a:schemeClr val="tx1"/>
                </a:solidFill>
                <a:latin typeface="Arial" panose="020B0604020202020204" pitchFamily="34" charset="0"/>
                <a:cs typeface="Arial" panose="020B0604020202020204" pitchFamily="34" charset="0"/>
              </a:defRPr>
            </a:lvl2pPr>
            <a:lvl3pPr marL="1146086" indent="-229217">
              <a:defRPr>
                <a:solidFill>
                  <a:schemeClr val="tx1"/>
                </a:solidFill>
                <a:latin typeface="Arial" panose="020B0604020202020204" pitchFamily="34" charset="0"/>
                <a:cs typeface="Arial" panose="020B0604020202020204" pitchFamily="34" charset="0"/>
              </a:defRPr>
            </a:lvl3pPr>
            <a:lvl4pPr marL="1604521" indent="-229217">
              <a:defRPr>
                <a:solidFill>
                  <a:schemeClr val="tx1"/>
                </a:solidFill>
                <a:latin typeface="Arial" panose="020B0604020202020204" pitchFamily="34" charset="0"/>
                <a:cs typeface="Arial" panose="020B0604020202020204" pitchFamily="34" charset="0"/>
              </a:defRPr>
            </a:lvl4pPr>
            <a:lvl5pPr marL="2062955" indent="-229217">
              <a:defRPr>
                <a:solidFill>
                  <a:schemeClr val="tx1"/>
                </a:solidFill>
                <a:latin typeface="Arial" panose="020B0604020202020204" pitchFamily="34" charset="0"/>
                <a:cs typeface="Arial" panose="020B0604020202020204" pitchFamily="34" charset="0"/>
              </a:defRPr>
            </a:lvl5pPr>
            <a:lvl6pPr marL="2521389" indent="-229217"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9824" indent="-229217"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38258" indent="-229217"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96693" indent="-229217"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0395DF4-3B0D-43D0-8890-91CCAF29B9BC}" type="slidenum">
              <a:rPr lang="it-IT" altLang="it-IT"/>
              <a:pPr/>
              <a:t>2</a:t>
            </a:fld>
            <a:endParaRPr lang="it-IT" altLang="it-IT"/>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fontScale="77500" lnSpcReduction="20000"/>
          </a:bodyPr>
          <a:lstStyle/>
          <a:p>
            <a:pPr algn="just"/>
            <a:r>
              <a:rPr lang="en-US" dirty="0" smtClean="0"/>
              <a:t>Now,</a:t>
            </a:r>
            <a:r>
              <a:rPr lang="en-US" baseline="0" dirty="0" smtClean="0"/>
              <a:t> how does our School</a:t>
            </a:r>
            <a:r>
              <a:rPr lang="en-US" dirty="0" smtClean="0"/>
              <a:t> </a:t>
            </a:r>
            <a:r>
              <a:rPr lang="en-US" dirty="0"/>
              <a:t>carry out that commitment? By fulfilling the above </a:t>
            </a:r>
            <a:r>
              <a:rPr lang="en-US" dirty="0" smtClean="0"/>
              <a:t>aims: </a:t>
            </a:r>
            <a:r>
              <a:rPr lang="en-US" b="1" dirty="0" smtClean="0"/>
              <a:t>designing</a:t>
            </a:r>
            <a:r>
              <a:rPr lang="en-US" b="1" baseline="0" dirty="0" smtClean="0"/>
              <a:t> course syllabi</a:t>
            </a:r>
            <a:r>
              <a:rPr lang="en-US" b="1" dirty="0" smtClean="0"/>
              <a:t>, verifying didactic adherence to training objectives, conducting teacher performance evaluations, providing constructive feedback to students and teachers, developing</a:t>
            </a:r>
            <a:r>
              <a:rPr lang="en-US" b="1" baseline="0" dirty="0" smtClean="0"/>
              <a:t> test materials</a:t>
            </a:r>
            <a:r>
              <a:rPr lang="en-US" b="1" dirty="0" smtClean="0"/>
              <a:t>, implementing</a:t>
            </a:r>
            <a:r>
              <a:rPr lang="en-US" b="0" baseline="0" dirty="0" smtClean="0"/>
              <a:t> </a:t>
            </a:r>
            <a:r>
              <a:rPr lang="en-US" b="1" baseline="0" dirty="0" smtClean="0"/>
              <a:t>proficiency assessment standards</a:t>
            </a:r>
            <a:r>
              <a:rPr lang="en-US" b="0" baseline="0" dirty="0" smtClean="0"/>
              <a:t>,</a:t>
            </a:r>
            <a:r>
              <a:rPr lang="en-US" dirty="0" smtClean="0"/>
              <a:t> </a:t>
            </a:r>
            <a:r>
              <a:rPr lang="en-US" dirty="0"/>
              <a:t>and making sure that our teaching and testing materials are valid, reliable and STANAG compliant. These aspects are of paramount significance to our military’s successful fulfillment of duties within multi-national theaters of operation, where their influence and safety </a:t>
            </a:r>
            <a:r>
              <a:rPr lang="en-US" dirty="0" smtClean="0"/>
              <a:t>depend </a:t>
            </a:r>
            <a:r>
              <a:rPr lang="en-US" dirty="0"/>
              <a:t>on adequate communication skills.</a:t>
            </a:r>
            <a:endParaRPr lang="it-IT" dirty="0"/>
          </a:p>
          <a:p>
            <a:pPr algn="just"/>
            <a:r>
              <a:rPr lang="en-US" dirty="0"/>
              <a:t> </a:t>
            </a:r>
            <a:endParaRPr lang="it-IT" dirty="0"/>
          </a:p>
          <a:p>
            <a:pPr algn="just"/>
            <a:r>
              <a:rPr lang="en-US" dirty="0" smtClean="0"/>
              <a:t>Thus, the above</a:t>
            </a:r>
            <a:r>
              <a:rPr lang="en-US" baseline="0" dirty="0" smtClean="0"/>
              <a:t> </a:t>
            </a:r>
            <a:r>
              <a:rPr lang="en-US" b="1" baseline="0" dirty="0" smtClean="0"/>
              <a:t>are just some of the key factors that help to ensure a proper and adherent quality assurance with regard to language training, proficiency certification and overall professional preparedness</a:t>
            </a:r>
            <a:r>
              <a:rPr lang="en-US" baseline="0" dirty="0" smtClean="0"/>
              <a:t>. </a:t>
            </a:r>
            <a:r>
              <a:rPr lang="en-US" dirty="0" smtClean="0"/>
              <a:t>Yet</a:t>
            </a:r>
            <a:r>
              <a:rPr lang="en-US" dirty="0"/>
              <a:t>, the quality assurance process does not end </a:t>
            </a:r>
            <a:r>
              <a:rPr lang="en-US" dirty="0" smtClean="0"/>
              <a:t>there</a:t>
            </a:r>
            <a:r>
              <a:rPr lang="en-US" dirty="0"/>
              <a:t>. Our teaching and testing staff are periodically monitored and re-normed to make sure that they too </a:t>
            </a:r>
            <a:r>
              <a:rPr lang="en-US" i="1" dirty="0"/>
              <a:t>are and stay</a:t>
            </a:r>
            <a:r>
              <a:rPr lang="en-US" dirty="0"/>
              <a:t> in line with the linguistic demands that “real-world” interactions and situations place on the military.</a:t>
            </a:r>
            <a:endParaRPr lang="it-IT" dirty="0"/>
          </a:p>
          <a:p>
            <a:pPr algn="just"/>
            <a:r>
              <a:rPr lang="en-US" dirty="0"/>
              <a:t> </a:t>
            </a:r>
            <a:endParaRPr lang="it-IT" dirty="0"/>
          </a:p>
          <a:p>
            <a:pPr algn="just"/>
            <a:r>
              <a:rPr lang="en-US" dirty="0"/>
              <a:t>One recent example in our school has been with Chinese. When our teachers looked at the STANAG descriptors, they initially insisted that there was no way that those descriptors could be applied to Chinese, particularly in designing a proficiency, criterion-based test. They insisted that Chinese…(but we also had this problem with the other non-European languages that we teach)…that Chinese…simply did not lend itself to the STANAG rating scale, and they explained all the reasons why (</a:t>
            </a:r>
            <a:r>
              <a:rPr lang="en-US" dirty="0" smtClean="0"/>
              <a:t>which, </a:t>
            </a:r>
            <a:r>
              <a:rPr lang="en-US" dirty="0"/>
              <a:t>for time </a:t>
            </a:r>
            <a:r>
              <a:rPr lang="en-US" dirty="0" smtClean="0"/>
              <a:t>constraints, I </a:t>
            </a:r>
            <a:r>
              <a:rPr lang="en-US" dirty="0"/>
              <a:t>won’t go into). In truth, what they were really referring to (although they didn’t realize it immediately) was not whether the descriptors were applicable to </a:t>
            </a:r>
            <a:r>
              <a:rPr lang="en-US" dirty="0" smtClean="0"/>
              <a:t>Chinese; </a:t>
            </a:r>
            <a:r>
              <a:rPr lang="en-US" dirty="0"/>
              <a:t>but </a:t>
            </a:r>
            <a:r>
              <a:rPr lang="en-US" dirty="0" smtClean="0"/>
              <a:t>rather, that</a:t>
            </a:r>
            <a:r>
              <a:rPr lang="en-US" baseline="0" dirty="0" smtClean="0"/>
              <a:t> l</a:t>
            </a:r>
            <a:r>
              <a:rPr lang="en-US" dirty="0" smtClean="0"/>
              <a:t>earning </a:t>
            </a:r>
            <a:r>
              <a:rPr lang="en-US" dirty="0"/>
              <a:t>Chinese for a speaker of a neo-Latin language simply required more training time. As the discussion went on during the planning stages (both for the syllabus and the test</a:t>
            </a:r>
            <a:r>
              <a:rPr lang="en-US" dirty="0" smtClean="0"/>
              <a:t>), </a:t>
            </a:r>
            <a:r>
              <a:rPr lang="en-US" dirty="0"/>
              <a:t>we all agreed that if Level 1 contains certain “can do statements”, these “can do’s” are learnable and assessable in any language—be it Chinese or Swahili. Obviously, the big difference is the time-on-target </a:t>
            </a:r>
            <a:r>
              <a:rPr lang="en-US" dirty="0" smtClean="0"/>
              <a:t>aspect—or, </a:t>
            </a:r>
            <a:r>
              <a:rPr lang="en-US" dirty="0"/>
              <a:t>how does one measure language acquisition rates based on the language to be </a:t>
            </a:r>
            <a:r>
              <a:rPr lang="en-US" dirty="0" smtClean="0"/>
              <a:t>learned? </a:t>
            </a:r>
            <a:r>
              <a:rPr lang="en-US" dirty="0"/>
              <a:t>These types of analyses have been one of our biggest challenges and we continue to learn day by day.</a:t>
            </a:r>
            <a:endParaRPr lang="it-IT" dirty="0"/>
          </a:p>
          <a:p>
            <a:pPr algn="just"/>
            <a:r>
              <a:rPr lang="en-US" dirty="0"/>
              <a:t> </a:t>
            </a:r>
            <a:endParaRPr lang="it-IT" dirty="0"/>
          </a:p>
          <a:p>
            <a:pPr algn="just"/>
            <a:r>
              <a:rPr lang="en-US" dirty="0"/>
              <a:t>Thus, real-world needs have made it necessary to standardize </a:t>
            </a:r>
            <a:r>
              <a:rPr lang="en-US" dirty="0" smtClean="0"/>
              <a:t>language instruction</a:t>
            </a:r>
            <a:r>
              <a:rPr lang="en-US" baseline="0" dirty="0" smtClean="0"/>
              <a:t> and</a:t>
            </a:r>
            <a:r>
              <a:rPr lang="en-US" dirty="0" smtClean="0"/>
              <a:t> proficiency </a:t>
            </a:r>
            <a:r>
              <a:rPr lang="en-US" dirty="0"/>
              <a:t>testing and assessment across the board—to include non-European </a:t>
            </a:r>
            <a:r>
              <a:rPr lang="en-US" dirty="0" smtClean="0"/>
              <a:t>languages….which brings us to our</a:t>
            </a:r>
            <a:r>
              <a:rPr lang="en-US" baseline="0" dirty="0" smtClean="0"/>
              <a:t> next point…</a:t>
            </a:r>
          </a:p>
          <a:p>
            <a:pPr algn="just"/>
            <a:endParaRPr lang="en-US" baseline="0" dirty="0" smtClean="0"/>
          </a:p>
          <a:p>
            <a:pPr algn="just"/>
            <a:r>
              <a:rPr lang="en-US" dirty="0" smtClean="0"/>
              <a:t>(See list </a:t>
            </a:r>
            <a:r>
              <a:rPr lang="en-US" dirty="0"/>
              <a:t>of languages taught/tested at the SLEE).</a:t>
            </a:r>
            <a:endParaRPr lang="it-IT" dirty="0"/>
          </a:p>
          <a:p>
            <a:pPr algn="just"/>
            <a:endParaRPr lang="en-US" dirty="0"/>
          </a:p>
        </p:txBody>
      </p:sp>
      <p:sp>
        <p:nvSpPr>
          <p:cNvPr id="33796" name="Segnaposto numero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4956" indent="-286522">
              <a:defRPr>
                <a:solidFill>
                  <a:schemeClr val="tx1"/>
                </a:solidFill>
                <a:latin typeface="Arial" panose="020B0604020202020204" pitchFamily="34" charset="0"/>
                <a:cs typeface="Arial" panose="020B0604020202020204" pitchFamily="34" charset="0"/>
              </a:defRPr>
            </a:lvl2pPr>
            <a:lvl3pPr marL="1146086" indent="-229217">
              <a:defRPr>
                <a:solidFill>
                  <a:schemeClr val="tx1"/>
                </a:solidFill>
                <a:latin typeface="Arial" panose="020B0604020202020204" pitchFamily="34" charset="0"/>
                <a:cs typeface="Arial" panose="020B0604020202020204" pitchFamily="34" charset="0"/>
              </a:defRPr>
            </a:lvl3pPr>
            <a:lvl4pPr marL="1604521" indent="-229217">
              <a:defRPr>
                <a:solidFill>
                  <a:schemeClr val="tx1"/>
                </a:solidFill>
                <a:latin typeface="Arial" panose="020B0604020202020204" pitchFamily="34" charset="0"/>
                <a:cs typeface="Arial" panose="020B0604020202020204" pitchFamily="34" charset="0"/>
              </a:defRPr>
            </a:lvl4pPr>
            <a:lvl5pPr marL="2062955" indent="-229217">
              <a:defRPr>
                <a:solidFill>
                  <a:schemeClr val="tx1"/>
                </a:solidFill>
                <a:latin typeface="Arial" panose="020B0604020202020204" pitchFamily="34" charset="0"/>
                <a:cs typeface="Arial" panose="020B0604020202020204" pitchFamily="34" charset="0"/>
              </a:defRPr>
            </a:lvl5pPr>
            <a:lvl6pPr marL="2521389" indent="-229217"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9824" indent="-229217"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38258" indent="-229217"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96693" indent="-229217"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0395DF4-3B0D-43D0-8890-91CCAF29B9BC}" type="slidenum">
              <a:rPr lang="it-IT" altLang="it-IT"/>
              <a:pPr/>
              <a:t>3</a:t>
            </a:fld>
            <a:endParaRPr lang="it-IT" altLang="it-IT"/>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Segnaposto note 2"/>
          <p:cNvSpPr>
            <a:spLocks noGrp="1"/>
          </p:cNvSpPr>
          <p:nvPr>
            <p:ph type="body" idx="1"/>
          </p:nvPr>
        </p:nvSpPr>
        <p:spPr bwMode="auto">
          <a:xfrm>
            <a:off x="677410" y="4747123"/>
            <a:ext cx="5487041"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fontScale="92500" lnSpcReduction="10000"/>
          </a:bodyPr>
          <a:lstStyle/>
          <a:p>
            <a:pPr algn="just"/>
            <a:r>
              <a:rPr lang="en-US" b="1" dirty="0" smtClean="0"/>
              <a:t>INCREASED PARTICIPATION IN MULTI-NATIONAL FORMATIONS, DEPLOYMENT</a:t>
            </a:r>
            <a:r>
              <a:rPr lang="en-US" b="1" baseline="0" dirty="0" smtClean="0"/>
              <a:t> TO THEATERS OF OPERATION, AND HOMELAND SECURITY ISSUES, REPRESENT A MAJOR CHALLENGE IN TERMS OF DIVERSIFICATION OF LANGUAGE REQUIREMENTS AND TIME AVAILABLE FOR LANGUAGE TRAINING </a:t>
            </a:r>
            <a:r>
              <a:rPr lang="en-US" b="1" baseline="0" smtClean="0"/>
              <a:t>PURPOSES.</a:t>
            </a:r>
          </a:p>
          <a:p>
            <a:pPr algn="just"/>
            <a:endParaRPr lang="en-US" b="1" dirty="0"/>
          </a:p>
          <a:p>
            <a:pPr algn="just"/>
            <a:r>
              <a:rPr lang="en-US" dirty="0" smtClean="0"/>
              <a:t>As stated at </a:t>
            </a:r>
            <a:r>
              <a:rPr lang="en-US" dirty="0"/>
              <a:t>the recent NATO 70</a:t>
            </a:r>
            <a:r>
              <a:rPr lang="en-US" baseline="30000" dirty="0"/>
              <a:t>th</a:t>
            </a:r>
            <a:r>
              <a:rPr lang="en-US" dirty="0"/>
              <a:t> Anniversary Conference held in Washington, D.C., immigration and terrorism (just to name two factors) have made it necessary to implement changes in training, deployment readiness and communication capabilities (including linguistic competency). In light of certain phenomena (the Mediterranean/European/Migration scenarios which we are all too familiar with</a:t>
            </a:r>
            <a:r>
              <a:rPr lang="en-US" dirty="0" smtClean="0"/>
              <a:t>), </a:t>
            </a:r>
            <a:r>
              <a:rPr lang="en-US" dirty="0"/>
              <a:t>Italy has upgraded and increased its Italian language courses for foreign military personnel while at the same time better rationalized its financial resources.</a:t>
            </a:r>
            <a:endParaRPr lang="it-IT" dirty="0"/>
          </a:p>
          <a:p>
            <a:pPr algn="just"/>
            <a:r>
              <a:rPr lang="en-US" dirty="0"/>
              <a:t> </a:t>
            </a:r>
            <a:endParaRPr lang="it-IT" dirty="0"/>
          </a:p>
          <a:p>
            <a:pPr algn="just"/>
            <a:r>
              <a:rPr lang="en-GB" dirty="0"/>
              <a:t>And, although migration is a key force in stepping up our Italian courses for foreign military personnel, increased defence cooperation with partner armed forces in Central Africa, the Middle East and Afghanistan represents what we believe to be the most effective way to enhance mutual trust and </a:t>
            </a:r>
            <a:r>
              <a:rPr lang="en-GB" dirty="0" smtClean="0"/>
              <a:t>cooperation </a:t>
            </a:r>
            <a:r>
              <a:rPr lang="en-GB" dirty="0"/>
              <a:t>“on the ground.”</a:t>
            </a:r>
          </a:p>
          <a:p>
            <a:pPr algn="just"/>
            <a:endParaRPr lang="en-GB" dirty="0"/>
          </a:p>
          <a:p>
            <a:pPr algn="just" defTabSz="916869">
              <a:defRPr/>
            </a:pPr>
            <a:r>
              <a:rPr lang="en-GB" dirty="0"/>
              <a:t>The importance Italy is giving to its Security Force Assistance activities can be seen, first and foremost, by the establishment of a NATO SFA Centre of Excellence in Rome/</a:t>
            </a:r>
            <a:r>
              <a:rPr lang="en-GB" dirty="0" err="1"/>
              <a:t>Cesano</a:t>
            </a:r>
            <a:r>
              <a:rPr lang="en-GB" dirty="0"/>
              <a:t>. In addition, Italy’s contribution to the capacity building of local armed forces has imposed a further shift towards learning local languages, developing specific cultural competences and enhancing cultural awareness which, as we all know, is also educable. All of these activities have prompted a significant elevation in teaching, learning and assessing proficiency levels in languages such as Arabic, Dari and French.</a:t>
            </a:r>
            <a:endParaRPr lang="it-IT" dirty="0"/>
          </a:p>
          <a:p>
            <a:pPr algn="just"/>
            <a:endParaRPr lang="it-IT" dirty="0"/>
          </a:p>
        </p:txBody>
      </p:sp>
      <p:sp>
        <p:nvSpPr>
          <p:cNvPr id="33796" name="Segnaposto numero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4956" indent="-286522">
              <a:defRPr>
                <a:solidFill>
                  <a:schemeClr val="tx1"/>
                </a:solidFill>
                <a:latin typeface="Arial" panose="020B0604020202020204" pitchFamily="34" charset="0"/>
                <a:cs typeface="Arial" panose="020B0604020202020204" pitchFamily="34" charset="0"/>
              </a:defRPr>
            </a:lvl2pPr>
            <a:lvl3pPr marL="1146086" indent="-229217">
              <a:defRPr>
                <a:solidFill>
                  <a:schemeClr val="tx1"/>
                </a:solidFill>
                <a:latin typeface="Arial" panose="020B0604020202020204" pitchFamily="34" charset="0"/>
                <a:cs typeface="Arial" panose="020B0604020202020204" pitchFamily="34" charset="0"/>
              </a:defRPr>
            </a:lvl3pPr>
            <a:lvl4pPr marL="1604521" indent="-229217">
              <a:defRPr>
                <a:solidFill>
                  <a:schemeClr val="tx1"/>
                </a:solidFill>
                <a:latin typeface="Arial" panose="020B0604020202020204" pitchFamily="34" charset="0"/>
                <a:cs typeface="Arial" panose="020B0604020202020204" pitchFamily="34" charset="0"/>
              </a:defRPr>
            </a:lvl4pPr>
            <a:lvl5pPr marL="2062955" indent="-229217">
              <a:defRPr>
                <a:solidFill>
                  <a:schemeClr val="tx1"/>
                </a:solidFill>
                <a:latin typeface="Arial" panose="020B0604020202020204" pitchFamily="34" charset="0"/>
                <a:cs typeface="Arial" panose="020B0604020202020204" pitchFamily="34" charset="0"/>
              </a:defRPr>
            </a:lvl5pPr>
            <a:lvl6pPr marL="2521389" indent="-229217"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9824" indent="-229217"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38258" indent="-229217"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96693" indent="-229217"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0395DF4-3B0D-43D0-8890-91CCAF29B9BC}" type="slidenum">
              <a:rPr lang="it-IT" altLang="it-IT"/>
              <a:pPr/>
              <a:t>4</a:t>
            </a:fld>
            <a:endParaRPr lang="it-IT" altLang="it-IT"/>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Segnaposto note 2"/>
          <p:cNvSpPr>
            <a:spLocks noGrp="1"/>
          </p:cNvSpPr>
          <p:nvPr>
            <p:ph type="body" idx="1"/>
          </p:nvPr>
        </p:nvSpPr>
        <p:spPr bwMode="auto">
          <a:xfrm>
            <a:off x="668415" y="4675289"/>
            <a:ext cx="5487041"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r>
              <a:rPr lang="en-US" b="1" dirty="0" smtClean="0"/>
              <a:t>Of course, notwithstanding our endeavors</a:t>
            </a:r>
            <a:r>
              <a:rPr lang="en-US" b="1" baseline="0" dirty="0" smtClean="0"/>
              <a:t> to assure quality control at all levels, RATIONALIZATION OF FINANCIAL RESOURCES AND AVAILABILITY OF APPROPRIATE HUMAN RESOURCES ARE SOMETIMES A DAUNTING CHALLENGE.</a:t>
            </a:r>
            <a:endParaRPr lang="en-US" b="1" dirty="0"/>
          </a:p>
          <a:p>
            <a:pPr algn="just"/>
            <a:endParaRPr lang="en-US" dirty="0"/>
          </a:p>
          <a:p>
            <a:pPr algn="just"/>
            <a:r>
              <a:rPr lang="en-US" dirty="0"/>
              <a:t>These are aspects of particular importance. Stakeholders tend to view requirements in terms of objectives to be met and time frames to be set. More times than not, however, those objectives disregard the rate and route of language acquisition. Ideally, course lengths should be based on language acquisition rates rather than on economic factors and language experts need to keep informing and influencing their language school leaders because, as I said earlier, there’s no better guide than he who knows the path.</a:t>
            </a:r>
            <a:endParaRPr lang="it-IT" dirty="0"/>
          </a:p>
        </p:txBody>
      </p:sp>
      <p:sp>
        <p:nvSpPr>
          <p:cNvPr id="33796" name="Segnaposto numero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4956" indent="-286522">
              <a:defRPr>
                <a:solidFill>
                  <a:schemeClr val="tx1"/>
                </a:solidFill>
                <a:latin typeface="Arial" panose="020B0604020202020204" pitchFamily="34" charset="0"/>
                <a:cs typeface="Arial" panose="020B0604020202020204" pitchFamily="34" charset="0"/>
              </a:defRPr>
            </a:lvl2pPr>
            <a:lvl3pPr marL="1146086" indent="-229217">
              <a:defRPr>
                <a:solidFill>
                  <a:schemeClr val="tx1"/>
                </a:solidFill>
                <a:latin typeface="Arial" panose="020B0604020202020204" pitchFamily="34" charset="0"/>
                <a:cs typeface="Arial" panose="020B0604020202020204" pitchFamily="34" charset="0"/>
              </a:defRPr>
            </a:lvl3pPr>
            <a:lvl4pPr marL="1604521" indent="-229217">
              <a:defRPr>
                <a:solidFill>
                  <a:schemeClr val="tx1"/>
                </a:solidFill>
                <a:latin typeface="Arial" panose="020B0604020202020204" pitchFamily="34" charset="0"/>
                <a:cs typeface="Arial" panose="020B0604020202020204" pitchFamily="34" charset="0"/>
              </a:defRPr>
            </a:lvl4pPr>
            <a:lvl5pPr marL="2062955" indent="-229217">
              <a:defRPr>
                <a:solidFill>
                  <a:schemeClr val="tx1"/>
                </a:solidFill>
                <a:latin typeface="Arial" panose="020B0604020202020204" pitchFamily="34" charset="0"/>
                <a:cs typeface="Arial" panose="020B0604020202020204" pitchFamily="34" charset="0"/>
              </a:defRPr>
            </a:lvl5pPr>
            <a:lvl6pPr marL="2521389" indent="-229217"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9824" indent="-229217"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38258" indent="-229217"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96693" indent="-229217"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0395DF4-3B0D-43D0-8890-91CCAF29B9BC}" type="slidenum">
              <a:rPr lang="it-IT" altLang="it-IT"/>
              <a:pPr/>
              <a:t>5</a:t>
            </a:fld>
            <a:endParaRPr lang="it-IT" altLang="it-IT"/>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Segnaposto note 2"/>
          <p:cNvSpPr>
            <a:spLocks noGrp="1"/>
          </p:cNvSpPr>
          <p:nvPr>
            <p:ph type="body" idx="1"/>
          </p:nvPr>
        </p:nvSpPr>
        <p:spPr bwMode="auto">
          <a:xfrm>
            <a:off x="595767" y="4747296"/>
            <a:ext cx="5487041"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r>
              <a:rPr lang="en-US" b="1" dirty="0" smtClean="0"/>
              <a:t>And, though LIKE MOST NATIONS,</a:t>
            </a:r>
            <a:r>
              <a:rPr lang="en-US" b="1" baseline="0" dirty="0" smtClean="0"/>
              <a:t> OUR FINANCIAL RESOURCES AND BUDGET CONSTRAINTS COMPEL US TO DISTRIBUTE AND USE OUR ALLOCATIONS WISELY AND PURPOSEFULLY, THE POSSIBILITIES AND ADVANTAGES DERIVED FROM OUR DISTANCE LEARNING PROGRAMS ARE IMPORTANT OPPORTUNITIES IN TERMS OF QUALITY ASSURANCE AND ENHANCEMENT OF OUR OVERALL CAPABILITIES.</a:t>
            </a:r>
          </a:p>
          <a:p>
            <a:pPr algn="just"/>
            <a:endParaRPr lang="en-US" b="1" baseline="0" dirty="0" smtClean="0"/>
          </a:p>
          <a:p>
            <a:pPr algn="just"/>
            <a:r>
              <a:rPr lang="en-US" b="1" baseline="0" dirty="0" smtClean="0"/>
              <a:t>OUR DISTANCE LEARNING PROGRAMS ALLOW US NOT ONLY TO PROVIDE </a:t>
            </a:r>
            <a:r>
              <a:rPr lang="en-US" b="1" dirty="0" smtClean="0"/>
              <a:t>OUR </a:t>
            </a:r>
            <a:r>
              <a:rPr lang="en-US" b="1" dirty="0" smtClean="0"/>
              <a:t>MILITARY WITH QUALITY LANGUAGE TRAINING BUT ALSO TO KEEP TRACK OF HOW WELL THEY MAINTAIN THEIR PROFICIENCY AS </a:t>
            </a:r>
            <a:r>
              <a:rPr lang="en-US" b="1" dirty="0" smtClean="0"/>
              <a:t>THEY </a:t>
            </a:r>
            <a:r>
              <a:rPr lang="en-US" b="1" dirty="0" smtClean="0"/>
              <a:t>PROGRESS THROUGHOUT THEIR CAREER.</a:t>
            </a:r>
            <a:endParaRPr lang="en-US" b="1" dirty="0"/>
          </a:p>
          <a:p>
            <a:pPr algn="just"/>
            <a:endParaRPr lang="en-US" dirty="0"/>
          </a:p>
          <a:p>
            <a:pPr algn="just"/>
            <a:r>
              <a:rPr lang="en-US" dirty="0"/>
              <a:t>As we all know there’s nothing like delivering a service or a product right up to your doorstep (Amazon figured that out rather quickly!!!). Thus, we too have a truly effective e-learning program that includes blended learning classes, one-to-one videoconferencing speaking </a:t>
            </a:r>
            <a:r>
              <a:rPr lang="en-US" dirty="0" smtClean="0"/>
              <a:t>sessions and </a:t>
            </a:r>
            <a:r>
              <a:rPr lang="en-US" dirty="0"/>
              <a:t>lots more. We also conduct in-house English classes for military personnel of all ranks and civilian personnel that are </a:t>
            </a:r>
            <a:r>
              <a:rPr lang="en-US" dirty="0" smtClean="0"/>
              <a:t>stationed at </a:t>
            </a:r>
            <a:r>
              <a:rPr lang="en-US" dirty="0"/>
              <a:t>our </a:t>
            </a:r>
            <a:r>
              <a:rPr lang="en-US" dirty="0" smtClean="0"/>
              <a:t>school; while our ad-hoc crash</a:t>
            </a:r>
            <a:r>
              <a:rPr lang="en-US" baseline="0" dirty="0" smtClean="0"/>
              <a:t> courses are made available to</a:t>
            </a:r>
            <a:r>
              <a:rPr lang="en-US" dirty="0" smtClean="0"/>
              <a:t> magistrates and personnel</a:t>
            </a:r>
            <a:r>
              <a:rPr lang="en-US" baseline="0" dirty="0" smtClean="0"/>
              <a:t> from other government entities such as State Police. When finished with their intensive phases, people can sign up and use the various platforms to maintain their language proficiency through tailored “self-study” programs.  </a:t>
            </a:r>
            <a:endParaRPr lang="en-US" dirty="0" smtClean="0"/>
          </a:p>
          <a:p>
            <a:pPr algn="just"/>
            <a:endParaRPr lang="en-US" dirty="0" smtClean="0"/>
          </a:p>
          <a:p>
            <a:pPr algn="just"/>
            <a:r>
              <a:rPr lang="en-US" dirty="0" smtClean="0"/>
              <a:t>(Skype for Business,</a:t>
            </a:r>
            <a:r>
              <a:rPr lang="en-US" baseline="0" dirty="0" smtClean="0"/>
              <a:t> Moodle, Net Languages)</a:t>
            </a:r>
            <a:r>
              <a:rPr lang="en-US" dirty="0" smtClean="0"/>
              <a:t> </a:t>
            </a:r>
            <a:endParaRPr lang="it-IT" dirty="0"/>
          </a:p>
        </p:txBody>
      </p:sp>
      <p:sp>
        <p:nvSpPr>
          <p:cNvPr id="33796" name="Segnaposto numero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4956" indent="-286522">
              <a:defRPr>
                <a:solidFill>
                  <a:schemeClr val="tx1"/>
                </a:solidFill>
                <a:latin typeface="Arial" panose="020B0604020202020204" pitchFamily="34" charset="0"/>
                <a:cs typeface="Arial" panose="020B0604020202020204" pitchFamily="34" charset="0"/>
              </a:defRPr>
            </a:lvl2pPr>
            <a:lvl3pPr marL="1146086" indent="-229217">
              <a:defRPr>
                <a:solidFill>
                  <a:schemeClr val="tx1"/>
                </a:solidFill>
                <a:latin typeface="Arial" panose="020B0604020202020204" pitchFamily="34" charset="0"/>
                <a:cs typeface="Arial" panose="020B0604020202020204" pitchFamily="34" charset="0"/>
              </a:defRPr>
            </a:lvl3pPr>
            <a:lvl4pPr marL="1604521" indent="-229217">
              <a:defRPr>
                <a:solidFill>
                  <a:schemeClr val="tx1"/>
                </a:solidFill>
                <a:latin typeface="Arial" panose="020B0604020202020204" pitchFamily="34" charset="0"/>
                <a:cs typeface="Arial" panose="020B0604020202020204" pitchFamily="34" charset="0"/>
              </a:defRPr>
            </a:lvl4pPr>
            <a:lvl5pPr marL="2062955" indent="-229217">
              <a:defRPr>
                <a:solidFill>
                  <a:schemeClr val="tx1"/>
                </a:solidFill>
                <a:latin typeface="Arial" panose="020B0604020202020204" pitchFamily="34" charset="0"/>
                <a:cs typeface="Arial" panose="020B0604020202020204" pitchFamily="34" charset="0"/>
              </a:defRPr>
            </a:lvl5pPr>
            <a:lvl6pPr marL="2521389" indent="-229217"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9824" indent="-229217"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38258" indent="-229217"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96693" indent="-229217"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0395DF4-3B0D-43D0-8890-91CCAF29B9BC}" type="slidenum">
              <a:rPr lang="it-IT" altLang="it-IT"/>
              <a:pPr/>
              <a:t>6</a:t>
            </a:fld>
            <a:endParaRPr lang="it-IT" altLang="it-IT"/>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lnSpcReduction="10000"/>
          </a:bodyPr>
          <a:lstStyle/>
          <a:p>
            <a:pPr algn="just" defTabSz="916869">
              <a:defRPr/>
            </a:pPr>
            <a:r>
              <a:rPr lang="en-US" b="1" kern="1200" dirty="0" smtClean="0">
                <a:solidFill>
                  <a:schemeClr val="tx1"/>
                </a:solidFill>
                <a:effectLst/>
                <a:latin typeface="+mn-lt"/>
                <a:ea typeface="+mn-ea"/>
                <a:cs typeface="+mn-cs"/>
              </a:rPr>
              <a:t>In conclusion, LEARNING</a:t>
            </a:r>
            <a:r>
              <a:rPr lang="en-US" b="1" kern="1200" baseline="0" dirty="0" smtClean="0">
                <a:solidFill>
                  <a:schemeClr val="tx1"/>
                </a:solidFill>
                <a:effectLst/>
                <a:latin typeface="+mn-lt"/>
                <a:ea typeface="+mn-ea"/>
                <a:cs typeface="+mn-cs"/>
              </a:rPr>
              <a:t> TO IDENTIFY AIMS AND FINDING / PROVIDING SOLUTIONS HAVE CONSTITUTED PRECIOUS LESSONS LEARNED WHICH, IN TURN, HAVE GIVEN WAY TO THE DEVELOPMENT OF BEST PRACTICES.</a:t>
            </a:r>
          </a:p>
          <a:p>
            <a:pPr algn="just" defTabSz="916869">
              <a:defRPr/>
            </a:pPr>
            <a:endParaRPr lang="en-US" b="1" kern="1200" baseline="0" dirty="0" smtClean="0">
              <a:solidFill>
                <a:schemeClr val="tx1"/>
              </a:solidFill>
              <a:effectLst/>
              <a:latin typeface="+mn-lt"/>
              <a:ea typeface="+mn-ea"/>
              <a:cs typeface="+mn-cs"/>
            </a:endParaRPr>
          </a:p>
          <a:p>
            <a:pPr algn="just" defTabSz="916869">
              <a:defRPr/>
            </a:pPr>
            <a:r>
              <a:rPr lang="en-US" b="1" kern="1200" baseline="0" dirty="0" smtClean="0">
                <a:solidFill>
                  <a:schemeClr val="tx1"/>
                </a:solidFill>
                <a:effectLst/>
                <a:latin typeface="+mn-lt"/>
                <a:ea typeface="+mn-ea"/>
                <a:cs typeface="+mn-cs"/>
              </a:rPr>
              <a:t>THIS TRIANGULAR APPROACH IS KEY IN ADAPTING OUR CORE BUSINESS ACTIVITIES TO THE DEMANDING CHALLENGES OF MODERN SCENARIOS.</a:t>
            </a:r>
            <a:endParaRPr lang="en-US" b="1" kern="1200" dirty="0" smtClean="0">
              <a:solidFill>
                <a:schemeClr val="tx1"/>
              </a:solidFill>
              <a:effectLst/>
              <a:latin typeface="+mn-lt"/>
              <a:ea typeface="+mn-ea"/>
              <a:cs typeface="+mn-cs"/>
            </a:endParaRPr>
          </a:p>
          <a:p>
            <a:pPr algn="just" defTabSz="916869">
              <a:defRPr/>
            </a:pPr>
            <a:endParaRPr lang="en-US" kern="1200" dirty="0" smtClean="0">
              <a:solidFill>
                <a:schemeClr val="tx1"/>
              </a:solidFill>
              <a:effectLst/>
              <a:latin typeface="+mn-lt"/>
              <a:ea typeface="+mn-ea"/>
              <a:cs typeface="+mn-cs"/>
            </a:endParaRPr>
          </a:p>
          <a:p>
            <a:pPr algn="just"/>
            <a:r>
              <a:rPr lang="en-GB" dirty="0" smtClean="0"/>
              <a:t>Here, I simply wish to </a:t>
            </a:r>
            <a:r>
              <a:rPr lang="en-GB" smtClean="0"/>
              <a:t>add that, </a:t>
            </a:r>
            <a:r>
              <a:rPr lang="en-GB" dirty="0" smtClean="0"/>
              <a:t>although it is not </a:t>
            </a:r>
            <a:r>
              <a:rPr lang="en-GB" dirty="0"/>
              <a:t>exactly related to our core business, our School regularly deploys selected staff members to multinational operations abroad with the aim, among other things, of capturing </a:t>
            </a:r>
            <a:r>
              <a:rPr lang="en-GB" dirty="0" smtClean="0"/>
              <a:t>real-world </a:t>
            </a:r>
            <a:r>
              <a:rPr lang="en-GB" dirty="0"/>
              <a:t>requirements and gathering relevant feedback so as to aid our teaching programmes. This information, together with the feedback we receive from our manoeuvre units at the end of their operational tours, </a:t>
            </a:r>
            <a:r>
              <a:rPr lang="en-GB" dirty="0" smtClean="0"/>
              <a:t>constitutes </a:t>
            </a:r>
            <a:r>
              <a:rPr lang="en-GB" dirty="0"/>
              <a:t>the bases upon which we build and modify our classroom language training.</a:t>
            </a:r>
            <a:endParaRPr lang="it-IT" dirty="0"/>
          </a:p>
          <a:p>
            <a:pPr algn="just"/>
            <a:r>
              <a:rPr lang="en-US" b="1" dirty="0"/>
              <a:t> </a:t>
            </a:r>
            <a:endParaRPr lang="it-IT" dirty="0"/>
          </a:p>
          <a:p>
            <a:pPr algn="just"/>
            <a:r>
              <a:rPr lang="en-US" dirty="0"/>
              <a:t>Thus, with the various departments in our school working together to make sure that the classroom and assessment phases continue to reflect real-world needs as they emerge, we can honestly say that our commitment towards providing quality training is firm and constant—it’s what propels us forward</a:t>
            </a:r>
            <a:r>
              <a:rPr lang="en-US" dirty="0" smtClean="0"/>
              <a:t>. We believe</a:t>
            </a:r>
            <a:r>
              <a:rPr lang="en-US" baseline="0" dirty="0" smtClean="0"/>
              <a:t> that o</a:t>
            </a:r>
            <a:r>
              <a:rPr lang="en-US" dirty="0" smtClean="0"/>
              <a:t>ur mature and sound research continues to respond</a:t>
            </a:r>
            <a:r>
              <a:rPr lang="en-US" baseline="0" dirty="0" smtClean="0"/>
              <a:t> to our stakeholders’ most pressing demands and desire for discovery and authenticity.</a:t>
            </a:r>
          </a:p>
          <a:p>
            <a:pPr algn="just"/>
            <a:endParaRPr lang="en-US" baseline="0" dirty="0" smtClean="0"/>
          </a:p>
          <a:p>
            <a:pPr algn="just"/>
            <a:r>
              <a:rPr lang="en-US" dirty="0" smtClean="0"/>
              <a:t>Thank </a:t>
            </a:r>
            <a:r>
              <a:rPr lang="en-US" dirty="0"/>
              <a:t>you for your kind attention</a:t>
            </a:r>
            <a:r>
              <a:rPr lang="en-US" dirty="0" smtClean="0"/>
              <a:t>. I am happy to take</a:t>
            </a:r>
            <a:r>
              <a:rPr lang="en-US" baseline="0" dirty="0" smtClean="0"/>
              <a:t> your questions.</a:t>
            </a:r>
            <a:endParaRPr lang="en-US" dirty="0"/>
          </a:p>
          <a:p>
            <a:endParaRPr lang="it-IT" dirty="0"/>
          </a:p>
          <a:p>
            <a:endParaRPr lang="it-IT" sz="1400" dirty="0"/>
          </a:p>
        </p:txBody>
      </p:sp>
      <p:sp>
        <p:nvSpPr>
          <p:cNvPr id="33796" name="Segnaposto numero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4956" indent="-286522">
              <a:defRPr>
                <a:solidFill>
                  <a:schemeClr val="tx1"/>
                </a:solidFill>
                <a:latin typeface="Arial" panose="020B0604020202020204" pitchFamily="34" charset="0"/>
                <a:cs typeface="Arial" panose="020B0604020202020204" pitchFamily="34" charset="0"/>
              </a:defRPr>
            </a:lvl2pPr>
            <a:lvl3pPr marL="1146086" indent="-229217">
              <a:defRPr>
                <a:solidFill>
                  <a:schemeClr val="tx1"/>
                </a:solidFill>
                <a:latin typeface="Arial" panose="020B0604020202020204" pitchFamily="34" charset="0"/>
                <a:cs typeface="Arial" panose="020B0604020202020204" pitchFamily="34" charset="0"/>
              </a:defRPr>
            </a:lvl3pPr>
            <a:lvl4pPr marL="1604521" indent="-229217">
              <a:defRPr>
                <a:solidFill>
                  <a:schemeClr val="tx1"/>
                </a:solidFill>
                <a:latin typeface="Arial" panose="020B0604020202020204" pitchFamily="34" charset="0"/>
                <a:cs typeface="Arial" panose="020B0604020202020204" pitchFamily="34" charset="0"/>
              </a:defRPr>
            </a:lvl4pPr>
            <a:lvl5pPr marL="2062955" indent="-229217">
              <a:defRPr>
                <a:solidFill>
                  <a:schemeClr val="tx1"/>
                </a:solidFill>
                <a:latin typeface="Arial" panose="020B0604020202020204" pitchFamily="34" charset="0"/>
                <a:cs typeface="Arial" panose="020B0604020202020204" pitchFamily="34" charset="0"/>
              </a:defRPr>
            </a:lvl5pPr>
            <a:lvl6pPr marL="2521389" indent="-229217"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9824" indent="-229217"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38258" indent="-229217"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96693" indent="-229217"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0395DF4-3B0D-43D0-8890-91CCAF29B9BC}" type="slidenum">
              <a:rPr lang="it-IT" altLang="it-IT"/>
              <a:pPr/>
              <a:t>7</a:t>
            </a:fld>
            <a:endParaRPr lang="it-IT" altLang="it-IT"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titolo">
    <p:spTree>
      <p:nvGrpSpPr>
        <p:cNvPr id="1" name=""/>
        <p:cNvGrpSpPr/>
        <p:nvPr/>
      </p:nvGrpSpPr>
      <p:grpSpPr>
        <a:xfrm>
          <a:off x="0" y="0"/>
          <a:ext cx="0" cy="0"/>
          <a:chOff x="0" y="0"/>
          <a:chExt cx="0" cy="0"/>
        </a:xfrm>
      </p:grpSpPr>
      <p:sp>
        <p:nvSpPr>
          <p:cNvPr id="5" name="Rettangolo 4"/>
          <p:cNvSpPr/>
          <p:nvPr userDrawn="1"/>
        </p:nvSpPr>
        <p:spPr>
          <a:xfrm>
            <a:off x="179388" y="306388"/>
            <a:ext cx="8713787" cy="73025"/>
          </a:xfrm>
          <a:prstGeom prst="rect">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it-IT" dirty="0"/>
          </a:p>
        </p:txBody>
      </p:sp>
      <p:sp>
        <p:nvSpPr>
          <p:cNvPr id="6" name="Rettangolo 5"/>
          <p:cNvSpPr/>
          <p:nvPr userDrawn="1"/>
        </p:nvSpPr>
        <p:spPr>
          <a:xfrm>
            <a:off x="179388" y="882650"/>
            <a:ext cx="8713787" cy="71438"/>
          </a:xfrm>
          <a:prstGeom prst="rect">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it-IT" dirty="0"/>
          </a:p>
        </p:txBody>
      </p:sp>
      <p:pic>
        <p:nvPicPr>
          <p:cNvPr id="7" name="Immagine 8" descr="stemma.jpg"/>
          <p:cNvPicPr>
            <a:picLocks noChangeAspect="1"/>
          </p:cNvPicPr>
          <p:nvPr userDrawn="1"/>
        </p:nvPicPr>
        <p:blipFill>
          <a:blip r:embed="rId2" cstate="print">
            <a:clrChange>
              <a:clrFrom>
                <a:srgbClr val="FDFEF0"/>
              </a:clrFrom>
              <a:clrTo>
                <a:srgbClr val="FDFEF0">
                  <a:alpha val="0"/>
                </a:srgbClr>
              </a:clrTo>
            </a:clrChange>
            <a:extLst>
              <a:ext uri="{28A0092B-C50C-407E-A947-70E740481C1C}">
                <a14:useLocalDpi xmlns:a14="http://schemas.microsoft.com/office/drawing/2010/main" val="0"/>
              </a:ext>
            </a:extLst>
          </a:blip>
          <a:srcRect/>
          <a:stretch>
            <a:fillRect/>
          </a:stretch>
        </p:blipFill>
        <p:spPr bwMode="auto">
          <a:xfrm>
            <a:off x="179388" y="115888"/>
            <a:ext cx="998537" cy="1071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10"/>
          <p:cNvPicPr>
            <a:picLocks noChangeAspect="1"/>
          </p:cNvPicPr>
          <p:nvPr userDrawn="1"/>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812088" y="-26988"/>
            <a:ext cx="1184275" cy="13398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olo 1"/>
          <p:cNvSpPr>
            <a:spLocks noGrp="1"/>
          </p:cNvSpPr>
          <p:nvPr>
            <p:ph type="ctrTitle"/>
          </p:nvPr>
        </p:nvSpPr>
        <p:spPr>
          <a:xfrm>
            <a:off x="685800" y="1988841"/>
            <a:ext cx="7772400" cy="2880320"/>
          </a:xfrm>
        </p:spPr>
        <p:txBody>
          <a:bodyPr>
            <a:normAutofit/>
          </a:bodyPr>
          <a:lstStyle>
            <a:lvl1pPr>
              <a:defRPr sz="3200">
                <a:latin typeface="Arial" pitchFamily="34" charset="0"/>
                <a:cs typeface="Arial" pitchFamily="34" charset="0"/>
              </a:defRPr>
            </a:lvl1pPr>
          </a:lstStyle>
          <a:p>
            <a:r>
              <a:rPr lang="it-IT" dirty="0" smtClean="0"/>
              <a:t>Fare clic per modificare lo stile del titolo</a:t>
            </a:r>
            <a:endParaRPr lang="it-IT" dirty="0"/>
          </a:p>
        </p:txBody>
      </p:sp>
      <p:sp>
        <p:nvSpPr>
          <p:cNvPr id="3" name="Sottotitolo 2"/>
          <p:cNvSpPr>
            <a:spLocks noGrp="1"/>
          </p:cNvSpPr>
          <p:nvPr>
            <p:ph type="subTitle" idx="1"/>
          </p:nvPr>
        </p:nvSpPr>
        <p:spPr>
          <a:xfrm>
            <a:off x="4499992" y="5373216"/>
            <a:ext cx="4392488" cy="792088"/>
          </a:xfrm>
        </p:spPr>
        <p:txBody>
          <a:bodyPr>
            <a:noAutofit/>
          </a:bodyPr>
          <a:lstStyle>
            <a:lvl1pPr marL="0" indent="0" algn="ctr">
              <a:buNone/>
              <a:defRPr sz="2000">
                <a:solidFill>
                  <a:schemeClr val="tx1">
                    <a:tint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dirty="0" smtClean="0"/>
              <a:t>Fare clic per modificare lo stile del sottotitolo dello schema</a:t>
            </a:r>
            <a:endParaRPr lang="it-IT" dirty="0"/>
          </a:p>
        </p:txBody>
      </p:sp>
      <p:sp>
        <p:nvSpPr>
          <p:cNvPr id="13" name="Segnaposto testo 12"/>
          <p:cNvSpPr>
            <a:spLocks noGrp="1"/>
          </p:cNvSpPr>
          <p:nvPr>
            <p:ph type="body" sz="quarter" idx="17"/>
          </p:nvPr>
        </p:nvSpPr>
        <p:spPr>
          <a:xfrm>
            <a:off x="2411760" y="6381328"/>
            <a:ext cx="4320828" cy="288776"/>
          </a:xfrm>
        </p:spPr>
        <p:txBody>
          <a:bodyPr/>
          <a:lstStyle>
            <a:lvl1pPr algn="ctr">
              <a:buNone/>
              <a:defRPr sz="1400"/>
            </a:lvl1pPr>
            <a:lvl2pPr>
              <a:buNone/>
              <a:defRPr/>
            </a:lvl2pPr>
            <a:lvl3pPr>
              <a:buNone/>
              <a:defRPr/>
            </a:lvl3pPr>
            <a:lvl4pPr>
              <a:buNone/>
              <a:defRPr/>
            </a:lvl4pPr>
            <a:lvl5pPr>
              <a:buNone/>
              <a:defRPr/>
            </a:lvl5pPr>
          </a:lstStyle>
          <a:p>
            <a:pPr lvl="0"/>
            <a:endParaRPr lang="it-IT" dirty="0" smtClean="0"/>
          </a:p>
        </p:txBody>
      </p:sp>
      <p:sp>
        <p:nvSpPr>
          <p:cNvPr id="9" name="Segnaposto data 3"/>
          <p:cNvSpPr>
            <a:spLocks noGrp="1"/>
          </p:cNvSpPr>
          <p:nvPr>
            <p:ph type="dt" sz="half" idx="18"/>
          </p:nvPr>
        </p:nvSpPr>
        <p:spPr>
          <a:xfrm>
            <a:off x="457200" y="6356350"/>
            <a:ext cx="1235075" cy="365125"/>
          </a:xfrm>
        </p:spPr>
        <p:txBody>
          <a:bodyPr/>
          <a:lstStyle>
            <a:lvl1pPr>
              <a:defRPr/>
            </a:lvl1pPr>
          </a:lstStyle>
          <a:p>
            <a:pPr>
              <a:defRPr/>
            </a:pPr>
            <a:fld id="{4C713480-C0DC-4BD2-AA5A-F4FBDC1A2099}" type="datetime1">
              <a:rPr lang="it-IT"/>
              <a:pPr>
                <a:defRPr/>
              </a:pPr>
              <a:t>22/05/2019</a:t>
            </a:fld>
            <a:endParaRPr lang="it-IT" dirty="0"/>
          </a:p>
        </p:txBody>
      </p:sp>
      <p:sp>
        <p:nvSpPr>
          <p:cNvPr id="10" name="Segnaposto numero diapositiva 5"/>
          <p:cNvSpPr>
            <a:spLocks noGrp="1"/>
          </p:cNvSpPr>
          <p:nvPr>
            <p:ph type="sldNum" sz="quarter" idx="19"/>
          </p:nvPr>
        </p:nvSpPr>
        <p:spPr>
          <a:xfrm>
            <a:off x="7451725" y="6356350"/>
            <a:ext cx="1235075" cy="365125"/>
          </a:xfrm>
        </p:spPr>
        <p:txBody>
          <a:bodyPr/>
          <a:lstStyle>
            <a:lvl1pPr>
              <a:defRPr/>
            </a:lvl1pPr>
          </a:lstStyle>
          <a:p>
            <a:fld id="{698051A0-5178-417B-9DB3-EA08495DBE1E}" type="slidenum">
              <a:rPr lang="it-IT" altLang="it-IT"/>
              <a:pPr/>
              <a:t>‹N›</a:t>
            </a:fld>
            <a:endParaRPr lang="it-IT" altLang="it-IT" dirty="0"/>
          </a:p>
        </p:txBody>
      </p:sp>
    </p:spTree>
    <p:extLst>
      <p:ext uri="{BB962C8B-B14F-4D97-AF65-F5344CB8AC3E}">
        <p14:creationId xmlns:p14="http://schemas.microsoft.com/office/powerpoint/2010/main" val="771232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5C972F9A-33A3-4437-B9CB-61BD3AE59AF4}" type="datetime1">
              <a:rPr lang="it-IT"/>
              <a:pPr>
                <a:defRPr/>
              </a:pPr>
              <a:t>22/05/2019</a:t>
            </a:fld>
            <a:endParaRPr lang="it-IT" dirty="0"/>
          </a:p>
        </p:txBody>
      </p:sp>
      <p:sp>
        <p:nvSpPr>
          <p:cNvPr id="5" name="Segnaposto piè di pagina 4"/>
          <p:cNvSpPr>
            <a:spLocks noGrp="1"/>
          </p:cNvSpPr>
          <p:nvPr>
            <p:ph type="ftr" sz="quarter" idx="11"/>
          </p:nvPr>
        </p:nvSpPr>
        <p:spPr/>
        <p:txBody>
          <a:bodyPr/>
          <a:lstStyle>
            <a:lvl1pPr>
              <a:defRPr/>
            </a:lvl1pPr>
          </a:lstStyle>
          <a:p>
            <a:pPr>
              <a:defRPr/>
            </a:pPr>
            <a:endParaRPr lang="it-IT" dirty="0"/>
          </a:p>
        </p:txBody>
      </p:sp>
      <p:sp>
        <p:nvSpPr>
          <p:cNvPr id="6" name="Segnaposto numero diapositiva 5"/>
          <p:cNvSpPr>
            <a:spLocks noGrp="1"/>
          </p:cNvSpPr>
          <p:nvPr>
            <p:ph type="sldNum" sz="quarter" idx="12"/>
          </p:nvPr>
        </p:nvSpPr>
        <p:spPr/>
        <p:txBody>
          <a:bodyPr/>
          <a:lstStyle>
            <a:lvl1pPr>
              <a:defRPr/>
            </a:lvl1pPr>
          </a:lstStyle>
          <a:p>
            <a:fld id="{F7B1CB34-95F7-47E5-88AA-BEFDE7D391AA}" type="slidenum">
              <a:rPr lang="it-IT" altLang="it-IT"/>
              <a:pPr/>
              <a:t>‹N›</a:t>
            </a:fld>
            <a:endParaRPr lang="it-IT" altLang="it-IT" dirty="0"/>
          </a:p>
        </p:txBody>
      </p:sp>
    </p:spTree>
    <p:extLst>
      <p:ext uri="{BB962C8B-B14F-4D97-AF65-F5344CB8AC3E}">
        <p14:creationId xmlns:p14="http://schemas.microsoft.com/office/powerpoint/2010/main" val="26421397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95320A60-211A-41C2-9B71-4771077C42ED}" type="datetime1">
              <a:rPr lang="it-IT"/>
              <a:pPr>
                <a:defRPr/>
              </a:pPr>
              <a:t>22/05/2019</a:t>
            </a:fld>
            <a:endParaRPr lang="it-IT" dirty="0"/>
          </a:p>
        </p:txBody>
      </p:sp>
      <p:sp>
        <p:nvSpPr>
          <p:cNvPr id="5" name="Segnaposto piè di pagina 4"/>
          <p:cNvSpPr>
            <a:spLocks noGrp="1"/>
          </p:cNvSpPr>
          <p:nvPr>
            <p:ph type="ftr" sz="quarter" idx="11"/>
          </p:nvPr>
        </p:nvSpPr>
        <p:spPr/>
        <p:txBody>
          <a:bodyPr/>
          <a:lstStyle>
            <a:lvl1pPr>
              <a:defRPr/>
            </a:lvl1pPr>
          </a:lstStyle>
          <a:p>
            <a:pPr>
              <a:defRPr/>
            </a:pPr>
            <a:endParaRPr lang="it-IT" dirty="0"/>
          </a:p>
        </p:txBody>
      </p:sp>
      <p:sp>
        <p:nvSpPr>
          <p:cNvPr id="6" name="Segnaposto numero diapositiva 5"/>
          <p:cNvSpPr>
            <a:spLocks noGrp="1"/>
          </p:cNvSpPr>
          <p:nvPr>
            <p:ph type="sldNum" sz="quarter" idx="12"/>
          </p:nvPr>
        </p:nvSpPr>
        <p:spPr/>
        <p:txBody>
          <a:bodyPr/>
          <a:lstStyle>
            <a:lvl1pPr>
              <a:defRPr/>
            </a:lvl1pPr>
          </a:lstStyle>
          <a:p>
            <a:fld id="{D9FE3FDB-D231-4BBF-B3D1-6E4F49E3131E}" type="slidenum">
              <a:rPr lang="it-IT" altLang="it-IT"/>
              <a:pPr/>
              <a:t>‹N›</a:t>
            </a:fld>
            <a:endParaRPr lang="it-IT" altLang="it-IT" dirty="0"/>
          </a:p>
        </p:txBody>
      </p:sp>
    </p:spTree>
    <p:extLst>
      <p:ext uri="{BB962C8B-B14F-4D97-AF65-F5344CB8AC3E}">
        <p14:creationId xmlns:p14="http://schemas.microsoft.com/office/powerpoint/2010/main" val="12705803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slee">
    <p:spTree>
      <p:nvGrpSpPr>
        <p:cNvPr id="1" name=""/>
        <p:cNvGrpSpPr/>
        <p:nvPr/>
      </p:nvGrpSpPr>
      <p:grpSpPr>
        <a:xfrm>
          <a:off x="0" y="0"/>
          <a:ext cx="0" cy="0"/>
          <a:chOff x="0" y="0"/>
          <a:chExt cx="0" cy="0"/>
        </a:xfrm>
      </p:grpSpPr>
      <p:cxnSp>
        <p:nvCxnSpPr>
          <p:cNvPr id="3" name="Connettore 1 7"/>
          <p:cNvCxnSpPr/>
          <p:nvPr userDrawn="1"/>
        </p:nvCxnSpPr>
        <p:spPr>
          <a:xfrm>
            <a:off x="71438" y="837956"/>
            <a:ext cx="8929687"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4" name="Connettore 1 8"/>
          <p:cNvCxnSpPr/>
          <p:nvPr userDrawn="1"/>
        </p:nvCxnSpPr>
        <p:spPr>
          <a:xfrm rot="5400000">
            <a:off x="7966076" y="441324"/>
            <a:ext cx="500062"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5" name="Connettore 1 9"/>
          <p:cNvCxnSpPr/>
          <p:nvPr userDrawn="1"/>
        </p:nvCxnSpPr>
        <p:spPr>
          <a:xfrm rot="5400000">
            <a:off x="577553" y="416968"/>
            <a:ext cx="500062"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CasellaDiTesto 9"/>
          <p:cNvSpPr txBox="1">
            <a:spLocks noChangeArrowheads="1"/>
          </p:cNvSpPr>
          <p:nvPr userDrawn="1"/>
        </p:nvSpPr>
        <p:spPr bwMode="auto">
          <a:xfrm>
            <a:off x="8286750" y="6611938"/>
            <a:ext cx="928688"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fld id="{768D724D-A642-43D7-8E17-2FF4F5116699}" type="slidenum">
              <a:rPr lang="it-IT" altLang="en-US" sz="1000">
                <a:solidFill>
                  <a:schemeClr val="bg1"/>
                </a:solidFill>
              </a:rPr>
              <a:pPr algn="ctr" eaLnBrk="1" hangingPunct="1"/>
              <a:t>‹N›</a:t>
            </a:fld>
            <a:endParaRPr lang="it-IT" altLang="en-US" sz="1000" dirty="0">
              <a:solidFill>
                <a:schemeClr val="bg1"/>
              </a:solidFill>
            </a:endParaRPr>
          </a:p>
        </p:txBody>
      </p:sp>
      <p:pic>
        <p:nvPicPr>
          <p:cNvPr id="8" name="Immagin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46994" y="68884"/>
            <a:ext cx="617946" cy="696168"/>
          </a:xfrm>
          <a:prstGeom prst="rect">
            <a:avLst/>
          </a:prstGeom>
        </p:spPr>
      </p:pic>
      <p:pic>
        <p:nvPicPr>
          <p:cNvPr id="9" name="Immagin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298988" y="214770"/>
            <a:ext cx="737213" cy="454693"/>
          </a:xfrm>
          <a:prstGeom prst="rect">
            <a:avLst/>
          </a:prstGeom>
        </p:spPr>
      </p:pic>
    </p:spTree>
    <p:extLst>
      <p:ext uri="{BB962C8B-B14F-4D97-AF65-F5344CB8AC3E}">
        <p14:creationId xmlns:p14="http://schemas.microsoft.com/office/powerpoint/2010/main" val="112985675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olo e contenuto">
    <p:spTree>
      <p:nvGrpSpPr>
        <p:cNvPr id="1" name=""/>
        <p:cNvGrpSpPr/>
        <p:nvPr/>
      </p:nvGrpSpPr>
      <p:grpSpPr>
        <a:xfrm>
          <a:off x="0" y="0"/>
          <a:ext cx="0" cy="0"/>
          <a:chOff x="0" y="0"/>
          <a:chExt cx="0" cy="0"/>
        </a:xfrm>
      </p:grpSpPr>
      <p:sp>
        <p:nvSpPr>
          <p:cNvPr id="4" name="Rettangolo 3"/>
          <p:cNvSpPr/>
          <p:nvPr userDrawn="1"/>
        </p:nvSpPr>
        <p:spPr>
          <a:xfrm>
            <a:off x="179388" y="260350"/>
            <a:ext cx="8713787" cy="73025"/>
          </a:xfrm>
          <a:prstGeom prst="rect">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it-IT" dirty="0"/>
          </a:p>
        </p:txBody>
      </p:sp>
      <p:sp>
        <p:nvSpPr>
          <p:cNvPr id="5" name="Rettangolo 4"/>
          <p:cNvSpPr/>
          <p:nvPr userDrawn="1"/>
        </p:nvSpPr>
        <p:spPr>
          <a:xfrm>
            <a:off x="179388" y="836613"/>
            <a:ext cx="8713787" cy="71437"/>
          </a:xfrm>
          <a:prstGeom prst="rect">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it-IT" dirty="0"/>
          </a:p>
        </p:txBody>
      </p:sp>
      <p:pic>
        <p:nvPicPr>
          <p:cNvPr id="6" name="Immagine 8" descr="stemma.jpg"/>
          <p:cNvPicPr>
            <a:picLocks noChangeAspect="1"/>
          </p:cNvPicPr>
          <p:nvPr userDrawn="1"/>
        </p:nvPicPr>
        <p:blipFill>
          <a:blip r:embed="rId2" cstate="print">
            <a:clrChange>
              <a:clrFrom>
                <a:srgbClr val="FDFEF0"/>
              </a:clrFrom>
              <a:clrTo>
                <a:srgbClr val="FDFEF0">
                  <a:alpha val="0"/>
                </a:srgbClr>
              </a:clrTo>
            </a:clrChange>
            <a:extLst>
              <a:ext uri="{28A0092B-C50C-407E-A947-70E740481C1C}">
                <a14:useLocalDpi xmlns:a14="http://schemas.microsoft.com/office/drawing/2010/main" val="0"/>
              </a:ext>
            </a:extLst>
          </a:blip>
          <a:srcRect/>
          <a:stretch>
            <a:fillRect/>
          </a:stretch>
        </p:blipFill>
        <p:spPr bwMode="auto">
          <a:xfrm>
            <a:off x="179388" y="69850"/>
            <a:ext cx="998537" cy="1071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ttangolo 6"/>
          <p:cNvSpPr/>
          <p:nvPr userDrawn="1"/>
        </p:nvSpPr>
        <p:spPr>
          <a:xfrm>
            <a:off x="1060450" y="346075"/>
            <a:ext cx="7056438" cy="554038"/>
          </a:xfrm>
          <a:prstGeom prst="rect">
            <a:avLst/>
          </a:prstGeom>
        </p:spPr>
        <p:txBody>
          <a:bodyPr>
            <a:spAutoFit/>
          </a:bodyPr>
          <a:lstStyle/>
          <a:p>
            <a:pPr algn="ctr" eaLnBrk="1" fontAlgn="auto" hangingPunct="1">
              <a:spcBef>
                <a:spcPts val="0"/>
              </a:spcBef>
              <a:spcAft>
                <a:spcPts val="0"/>
              </a:spcAft>
              <a:defRPr/>
            </a:pPr>
            <a:r>
              <a:rPr lang="it-IT" sz="3000" b="1" dirty="0">
                <a:effectLst>
                  <a:outerShdw blurRad="38100" dist="38100" dir="2700000" algn="tl">
                    <a:srgbClr val="000000">
                      <a:alpha val="43137"/>
                    </a:srgbClr>
                  </a:outerShdw>
                </a:effectLst>
              </a:rPr>
              <a:t> </a:t>
            </a:r>
            <a:endParaRPr lang="it-IT" sz="3000" dirty="0"/>
          </a:p>
        </p:txBody>
      </p:sp>
      <p:pic>
        <p:nvPicPr>
          <p:cNvPr id="8" name="Immagine 10"/>
          <p:cNvPicPr>
            <a:picLocks noChangeAspect="1"/>
          </p:cNvPicPr>
          <p:nvPr userDrawn="1"/>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812088" y="-26988"/>
            <a:ext cx="1184275" cy="13398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11" name="Titolo 1"/>
          <p:cNvSpPr>
            <a:spLocks noGrp="1"/>
          </p:cNvSpPr>
          <p:nvPr>
            <p:ph type="title"/>
          </p:nvPr>
        </p:nvSpPr>
        <p:spPr>
          <a:xfrm>
            <a:off x="1115616" y="274638"/>
            <a:ext cx="7560840" cy="562074"/>
          </a:xfrm>
        </p:spPr>
        <p:txBody>
          <a:bodyPr>
            <a:normAutofit/>
          </a:bodyPr>
          <a:lstStyle>
            <a:lvl1pPr>
              <a:defRPr sz="3000" b="1"/>
            </a:lvl1pPr>
          </a:lstStyle>
          <a:p>
            <a:r>
              <a:rPr lang="it-IT" dirty="0" smtClean="0"/>
              <a:t>Fare clic per modificare lo stile del titolo</a:t>
            </a:r>
            <a:endParaRPr lang="it-IT" dirty="0"/>
          </a:p>
        </p:txBody>
      </p:sp>
      <p:sp>
        <p:nvSpPr>
          <p:cNvPr id="9" name="Segnaposto data 3"/>
          <p:cNvSpPr>
            <a:spLocks noGrp="1"/>
          </p:cNvSpPr>
          <p:nvPr>
            <p:ph type="dt" sz="half" idx="10"/>
          </p:nvPr>
        </p:nvSpPr>
        <p:spPr/>
        <p:txBody>
          <a:bodyPr/>
          <a:lstStyle>
            <a:lvl1pPr>
              <a:defRPr/>
            </a:lvl1pPr>
          </a:lstStyle>
          <a:p>
            <a:pPr>
              <a:defRPr/>
            </a:pPr>
            <a:fld id="{8C0CADB6-31C8-4BD8-A12D-A99964FF1D1E}" type="datetime1">
              <a:rPr lang="it-IT"/>
              <a:pPr>
                <a:defRPr/>
              </a:pPr>
              <a:t>22/05/2019</a:t>
            </a:fld>
            <a:endParaRPr lang="it-IT" dirty="0"/>
          </a:p>
        </p:txBody>
      </p:sp>
      <p:sp>
        <p:nvSpPr>
          <p:cNvPr id="10" name="Segnaposto piè di pagina 4"/>
          <p:cNvSpPr>
            <a:spLocks noGrp="1"/>
          </p:cNvSpPr>
          <p:nvPr>
            <p:ph type="ftr" sz="quarter" idx="11"/>
          </p:nvPr>
        </p:nvSpPr>
        <p:spPr/>
        <p:txBody>
          <a:bodyPr/>
          <a:lstStyle>
            <a:lvl1pPr>
              <a:defRPr/>
            </a:lvl1pPr>
          </a:lstStyle>
          <a:p>
            <a:pPr>
              <a:defRPr/>
            </a:pPr>
            <a:endParaRPr lang="it-IT" dirty="0"/>
          </a:p>
        </p:txBody>
      </p:sp>
      <p:sp>
        <p:nvSpPr>
          <p:cNvPr id="12" name="Segnaposto numero diapositiva 5"/>
          <p:cNvSpPr>
            <a:spLocks noGrp="1"/>
          </p:cNvSpPr>
          <p:nvPr>
            <p:ph type="sldNum" sz="quarter" idx="12"/>
          </p:nvPr>
        </p:nvSpPr>
        <p:spPr/>
        <p:txBody>
          <a:bodyPr/>
          <a:lstStyle>
            <a:lvl1pPr>
              <a:defRPr/>
            </a:lvl1pPr>
          </a:lstStyle>
          <a:p>
            <a:fld id="{D5DB44A2-BBD7-4594-BD81-6E8FF0700F7B}" type="slidenum">
              <a:rPr lang="it-IT" altLang="it-IT"/>
              <a:pPr/>
              <a:t>‹N›</a:t>
            </a:fld>
            <a:endParaRPr lang="it-IT" altLang="it-IT" dirty="0"/>
          </a:p>
        </p:txBody>
      </p:sp>
    </p:spTree>
    <p:extLst>
      <p:ext uri="{BB962C8B-B14F-4D97-AF65-F5344CB8AC3E}">
        <p14:creationId xmlns:p14="http://schemas.microsoft.com/office/powerpoint/2010/main" val="35875368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lvl1pPr>
              <a:defRPr/>
            </a:lvl1pPr>
          </a:lstStyle>
          <a:p>
            <a:pPr>
              <a:defRPr/>
            </a:pPr>
            <a:fld id="{6FFB0262-301E-40D6-9EFF-BEC438CA9D86}" type="datetime1">
              <a:rPr lang="it-IT"/>
              <a:pPr>
                <a:defRPr/>
              </a:pPr>
              <a:t>22/05/2019</a:t>
            </a:fld>
            <a:endParaRPr lang="it-IT" dirty="0"/>
          </a:p>
        </p:txBody>
      </p:sp>
      <p:sp>
        <p:nvSpPr>
          <p:cNvPr id="5" name="Segnaposto piè di pagina 4"/>
          <p:cNvSpPr>
            <a:spLocks noGrp="1"/>
          </p:cNvSpPr>
          <p:nvPr>
            <p:ph type="ftr" sz="quarter" idx="11"/>
          </p:nvPr>
        </p:nvSpPr>
        <p:spPr/>
        <p:txBody>
          <a:bodyPr/>
          <a:lstStyle>
            <a:lvl1pPr>
              <a:defRPr/>
            </a:lvl1pPr>
          </a:lstStyle>
          <a:p>
            <a:pPr>
              <a:defRPr/>
            </a:pPr>
            <a:endParaRPr lang="it-IT" dirty="0"/>
          </a:p>
        </p:txBody>
      </p:sp>
      <p:sp>
        <p:nvSpPr>
          <p:cNvPr id="6" name="Segnaposto numero diapositiva 5"/>
          <p:cNvSpPr>
            <a:spLocks noGrp="1"/>
          </p:cNvSpPr>
          <p:nvPr>
            <p:ph type="sldNum" sz="quarter" idx="12"/>
          </p:nvPr>
        </p:nvSpPr>
        <p:spPr/>
        <p:txBody>
          <a:bodyPr/>
          <a:lstStyle>
            <a:lvl1pPr>
              <a:defRPr/>
            </a:lvl1pPr>
          </a:lstStyle>
          <a:p>
            <a:fld id="{EA084BD0-E952-435A-929B-AECFE4AA77E9}" type="slidenum">
              <a:rPr lang="it-IT" altLang="it-IT"/>
              <a:pPr/>
              <a:t>‹N›</a:t>
            </a:fld>
            <a:endParaRPr lang="it-IT" altLang="it-IT" dirty="0"/>
          </a:p>
        </p:txBody>
      </p:sp>
    </p:spTree>
    <p:extLst>
      <p:ext uri="{BB962C8B-B14F-4D97-AF65-F5344CB8AC3E}">
        <p14:creationId xmlns:p14="http://schemas.microsoft.com/office/powerpoint/2010/main" val="39163815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Fare clic per modificare lo stile del titolo</a:t>
            </a:r>
            <a:endParaRPr lang="it-IT" dirty="0"/>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3"/>
          <p:cNvSpPr>
            <a:spLocks noGrp="1"/>
          </p:cNvSpPr>
          <p:nvPr>
            <p:ph type="dt" sz="half" idx="10"/>
          </p:nvPr>
        </p:nvSpPr>
        <p:spPr/>
        <p:txBody>
          <a:bodyPr/>
          <a:lstStyle>
            <a:lvl1pPr>
              <a:defRPr/>
            </a:lvl1pPr>
          </a:lstStyle>
          <a:p>
            <a:pPr>
              <a:defRPr/>
            </a:pPr>
            <a:fld id="{8149389E-6DF4-4993-92AD-0E51C69B0BA6}" type="datetime1">
              <a:rPr lang="it-IT"/>
              <a:pPr>
                <a:defRPr/>
              </a:pPr>
              <a:t>22/05/2019</a:t>
            </a:fld>
            <a:endParaRPr lang="it-IT" dirty="0"/>
          </a:p>
        </p:txBody>
      </p:sp>
      <p:sp>
        <p:nvSpPr>
          <p:cNvPr id="6" name="Segnaposto piè di pagina 4"/>
          <p:cNvSpPr>
            <a:spLocks noGrp="1"/>
          </p:cNvSpPr>
          <p:nvPr>
            <p:ph type="ftr" sz="quarter" idx="11"/>
          </p:nvPr>
        </p:nvSpPr>
        <p:spPr/>
        <p:txBody>
          <a:bodyPr/>
          <a:lstStyle>
            <a:lvl1pPr>
              <a:defRPr/>
            </a:lvl1pPr>
          </a:lstStyle>
          <a:p>
            <a:pPr>
              <a:defRPr/>
            </a:pPr>
            <a:endParaRPr lang="it-IT" dirty="0"/>
          </a:p>
        </p:txBody>
      </p:sp>
      <p:sp>
        <p:nvSpPr>
          <p:cNvPr id="7" name="Segnaposto numero diapositiva 5"/>
          <p:cNvSpPr>
            <a:spLocks noGrp="1"/>
          </p:cNvSpPr>
          <p:nvPr>
            <p:ph type="sldNum" sz="quarter" idx="12"/>
          </p:nvPr>
        </p:nvSpPr>
        <p:spPr/>
        <p:txBody>
          <a:bodyPr/>
          <a:lstStyle>
            <a:lvl1pPr>
              <a:defRPr/>
            </a:lvl1pPr>
          </a:lstStyle>
          <a:p>
            <a:fld id="{C52CC781-B17C-4541-BFC8-CD212C9F13DC}" type="slidenum">
              <a:rPr lang="it-IT" altLang="it-IT"/>
              <a:pPr/>
              <a:t>‹N›</a:t>
            </a:fld>
            <a:endParaRPr lang="it-IT" altLang="it-IT" dirty="0"/>
          </a:p>
        </p:txBody>
      </p:sp>
    </p:spTree>
    <p:extLst>
      <p:ext uri="{BB962C8B-B14F-4D97-AF65-F5344CB8AC3E}">
        <p14:creationId xmlns:p14="http://schemas.microsoft.com/office/powerpoint/2010/main" val="21123450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3"/>
          <p:cNvSpPr>
            <a:spLocks noGrp="1"/>
          </p:cNvSpPr>
          <p:nvPr>
            <p:ph type="dt" sz="half" idx="10"/>
          </p:nvPr>
        </p:nvSpPr>
        <p:spPr/>
        <p:txBody>
          <a:bodyPr/>
          <a:lstStyle>
            <a:lvl1pPr>
              <a:defRPr/>
            </a:lvl1pPr>
          </a:lstStyle>
          <a:p>
            <a:pPr>
              <a:defRPr/>
            </a:pPr>
            <a:fld id="{F31D9B0F-4BE3-4B24-BCD6-86FDBF67F378}" type="datetime1">
              <a:rPr lang="it-IT"/>
              <a:pPr>
                <a:defRPr/>
              </a:pPr>
              <a:t>22/05/2019</a:t>
            </a:fld>
            <a:endParaRPr lang="it-IT" dirty="0"/>
          </a:p>
        </p:txBody>
      </p:sp>
      <p:sp>
        <p:nvSpPr>
          <p:cNvPr id="8" name="Segnaposto piè di pagina 4"/>
          <p:cNvSpPr>
            <a:spLocks noGrp="1"/>
          </p:cNvSpPr>
          <p:nvPr>
            <p:ph type="ftr" sz="quarter" idx="11"/>
          </p:nvPr>
        </p:nvSpPr>
        <p:spPr/>
        <p:txBody>
          <a:bodyPr/>
          <a:lstStyle>
            <a:lvl1pPr>
              <a:defRPr/>
            </a:lvl1pPr>
          </a:lstStyle>
          <a:p>
            <a:pPr>
              <a:defRPr/>
            </a:pPr>
            <a:endParaRPr lang="it-IT" dirty="0"/>
          </a:p>
        </p:txBody>
      </p:sp>
      <p:sp>
        <p:nvSpPr>
          <p:cNvPr id="9" name="Segnaposto numero diapositiva 5"/>
          <p:cNvSpPr>
            <a:spLocks noGrp="1"/>
          </p:cNvSpPr>
          <p:nvPr>
            <p:ph type="sldNum" sz="quarter" idx="12"/>
          </p:nvPr>
        </p:nvSpPr>
        <p:spPr/>
        <p:txBody>
          <a:bodyPr/>
          <a:lstStyle>
            <a:lvl1pPr>
              <a:defRPr/>
            </a:lvl1pPr>
          </a:lstStyle>
          <a:p>
            <a:fld id="{EB7E8563-E651-4362-ADA8-A4B74A838354}" type="slidenum">
              <a:rPr lang="it-IT" altLang="it-IT"/>
              <a:pPr/>
              <a:t>‹N›</a:t>
            </a:fld>
            <a:endParaRPr lang="it-IT" altLang="it-IT" dirty="0"/>
          </a:p>
        </p:txBody>
      </p:sp>
    </p:spTree>
    <p:extLst>
      <p:ext uri="{BB962C8B-B14F-4D97-AF65-F5344CB8AC3E}">
        <p14:creationId xmlns:p14="http://schemas.microsoft.com/office/powerpoint/2010/main" val="12037665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3"/>
          <p:cNvSpPr>
            <a:spLocks noGrp="1"/>
          </p:cNvSpPr>
          <p:nvPr>
            <p:ph type="dt" sz="half" idx="10"/>
          </p:nvPr>
        </p:nvSpPr>
        <p:spPr/>
        <p:txBody>
          <a:bodyPr/>
          <a:lstStyle>
            <a:lvl1pPr>
              <a:defRPr/>
            </a:lvl1pPr>
          </a:lstStyle>
          <a:p>
            <a:pPr>
              <a:defRPr/>
            </a:pPr>
            <a:fld id="{A2A0B219-AF3F-440C-8D5E-DAC960D72323}" type="datetime1">
              <a:rPr lang="it-IT"/>
              <a:pPr>
                <a:defRPr/>
              </a:pPr>
              <a:t>22/05/2019</a:t>
            </a:fld>
            <a:endParaRPr lang="it-IT" dirty="0"/>
          </a:p>
        </p:txBody>
      </p:sp>
      <p:sp>
        <p:nvSpPr>
          <p:cNvPr id="4" name="Segnaposto piè di pagina 4"/>
          <p:cNvSpPr>
            <a:spLocks noGrp="1"/>
          </p:cNvSpPr>
          <p:nvPr>
            <p:ph type="ftr" sz="quarter" idx="11"/>
          </p:nvPr>
        </p:nvSpPr>
        <p:spPr/>
        <p:txBody>
          <a:bodyPr/>
          <a:lstStyle>
            <a:lvl1pPr>
              <a:defRPr/>
            </a:lvl1pPr>
          </a:lstStyle>
          <a:p>
            <a:pPr>
              <a:defRPr/>
            </a:pPr>
            <a:endParaRPr lang="it-IT" dirty="0"/>
          </a:p>
        </p:txBody>
      </p:sp>
      <p:sp>
        <p:nvSpPr>
          <p:cNvPr id="5" name="Segnaposto numero diapositiva 5"/>
          <p:cNvSpPr>
            <a:spLocks noGrp="1"/>
          </p:cNvSpPr>
          <p:nvPr>
            <p:ph type="sldNum" sz="quarter" idx="12"/>
          </p:nvPr>
        </p:nvSpPr>
        <p:spPr/>
        <p:txBody>
          <a:bodyPr/>
          <a:lstStyle>
            <a:lvl1pPr>
              <a:defRPr/>
            </a:lvl1pPr>
          </a:lstStyle>
          <a:p>
            <a:fld id="{99DC9670-4541-4908-A9B5-8318C4C8AA9D}" type="slidenum">
              <a:rPr lang="it-IT" altLang="it-IT"/>
              <a:pPr/>
              <a:t>‹N›</a:t>
            </a:fld>
            <a:endParaRPr lang="it-IT" altLang="it-IT" dirty="0"/>
          </a:p>
        </p:txBody>
      </p:sp>
    </p:spTree>
    <p:extLst>
      <p:ext uri="{BB962C8B-B14F-4D97-AF65-F5344CB8AC3E}">
        <p14:creationId xmlns:p14="http://schemas.microsoft.com/office/powerpoint/2010/main" val="36003609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3"/>
          <p:cNvSpPr>
            <a:spLocks noGrp="1"/>
          </p:cNvSpPr>
          <p:nvPr>
            <p:ph type="dt" sz="half" idx="10"/>
          </p:nvPr>
        </p:nvSpPr>
        <p:spPr/>
        <p:txBody>
          <a:bodyPr/>
          <a:lstStyle>
            <a:lvl1pPr>
              <a:defRPr/>
            </a:lvl1pPr>
          </a:lstStyle>
          <a:p>
            <a:pPr>
              <a:defRPr/>
            </a:pPr>
            <a:fld id="{8AFD3320-BE0A-40F3-9A41-A12149CA50C9}" type="datetime1">
              <a:rPr lang="it-IT"/>
              <a:pPr>
                <a:defRPr/>
              </a:pPr>
              <a:t>22/05/2019</a:t>
            </a:fld>
            <a:endParaRPr lang="it-IT" dirty="0"/>
          </a:p>
        </p:txBody>
      </p:sp>
      <p:sp>
        <p:nvSpPr>
          <p:cNvPr id="3" name="Segnaposto piè di pagina 4"/>
          <p:cNvSpPr>
            <a:spLocks noGrp="1"/>
          </p:cNvSpPr>
          <p:nvPr>
            <p:ph type="ftr" sz="quarter" idx="11"/>
          </p:nvPr>
        </p:nvSpPr>
        <p:spPr/>
        <p:txBody>
          <a:bodyPr/>
          <a:lstStyle>
            <a:lvl1pPr>
              <a:defRPr/>
            </a:lvl1pPr>
          </a:lstStyle>
          <a:p>
            <a:pPr>
              <a:defRPr/>
            </a:pPr>
            <a:endParaRPr lang="it-IT" dirty="0"/>
          </a:p>
        </p:txBody>
      </p:sp>
      <p:sp>
        <p:nvSpPr>
          <p:cNvPr id="4" name="Segnaposto numero diapositiva 5"/>
          <p:cNvSpPr>
            <a:spLocks noGrp="1"/>
          </p:cNvSpPr>
          <p:nvPr>
            <p:ph type="sldNum" sz="quarter" idx="12"/>
          </p:nvPr>
        </p:nvSpPr>
        <p:spPr/>
        <p:txBody>
          <a:bodyPr/>
          <a:lstStyle>
            <a:lvl1pPr>
              <a:defRPr/>
            </a:lvl1pPr>
          </a:lstStyle>
          <a:p>
            <a:fld id="{9969E484-650B-460D-9CFB-137501BE10AF}" type="slidenum">
              <a:rPr lang="it-IT" altLang="it-IT"/>
              <a:pPr/>
              <a:t>‹N›</a:t>
            </a:fld>
            <a:endParaRPr lang="it-IT" altLang="it-IT" dirty="0"/>
          </a:p>
        </p:txBody>
      </p:sp>
    </p:spTree>
    <p:extLst>
      <p:ext uri="{BB962C8B-B14F-4D97-AF65-F5344CB8AC3E}">
        <p14:creationId xmlns:p14="http://schemas.microsoft.com/office/powerpoint/2010/main" val="41516743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68D41BFD-0E04-4519-8FA7-05FFDDF8E98B}" type="datetime1">
              <a:rPr lang="it-IT"/>
              <a:pPr>
                <a:defRPr/>
              </a:pPr>
              <a:t>22/05/2019</a:t>
            </a:fld>
            <a:endParaRPr lang="it-IT" dirty="0"/>
          </a:p>
        </p:txBody>
      </p:sp>
      <p:sp>
        <p:nvSpPr>
          <p:cNvPr id="6" name="Segnaposto piè di pagina 4"/>
          <p:cNvSpPr>
            <a:spLocks noGrp="1"/>
          </p:cNvSpPr>
          <p:nvPr>
            <p:ph type="ftr" sz="quarter" idx="11"/>
          </p:nvPr>
        </p:nvSpPr>
        <p:spPr/>
        <p:txBody>
          <a:bodyPr/>
          <a:lstStyle>
            <a:lvl1pPr>
              <a:defRPr/>
            </a:lvl1pPr>
          </a:lstStyle>
          <a:p>
            <a:pPr>
              <a:defRPr/>
            </a:pPr>
            <a:endParaRPr lang="it-IT" dirty="0"/>
          </a:p>
        </p:txBody>
      </p:sp>
      <p:sp>
        <p:nvSpPr>
          <p:cNvPr id="7" name="Segnaposto numero diapositiva 5"/>
          <p:cNvSpPr>
            <a:spLocks noGrp="1"/>
          </p:cNvSpPr>
          <p:nvPr>
            <p:ph type="sldNum" sz="quarter" idx="12"/>
          </p:nvPr>
        </p:nvSpPr>
        <p:spPr/>
        <p:txBody>
          <a:bodyPr/>
          <a:lstStyle>
            <a:lvl1pPr>
              <a:defRPr/>
            </a:lvl1pPr>
          </a:lstStyle>
          <a:p>
            <a:fld id="{763D0AA8-E638-4205-A07F-FF8FE53C4EEF}" type="slidenum">
              <a:rPr lang="it-IT" altLang="it-IT"/>
              <a:pPr/>
              <a:t>‹N›</a:t>
            </a:fld>
            <a:endParaRPr lang="it-IT" altLang="it-IT" dirty="0"/>
          </a:p>
        </p:txBody>
      </p:sp>
    </p:spTree>
    <p:extLst>
      <p:ext uri="{BB962C8B-B14F-4D97-AF65-F5344CB8AC3E}">
        <p14:creationId xmlns:p14="http://schemas.microsoft.com/office/powerpoint/2010/main" val="332143844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dirty="0" smtClean="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D30207B2-0CA2-4B1E-AA09-C67C6E3169F5}" type="datetime1">
              <a:rPr lang="it-IT"/>
              <a:pPr>
                <a:defRPr/>
              </a:pPr>
              <a:t>22/05/2019</a:t>
            </a:fld>
            <a:endParaRPr lang="it-IT" dirty="0"/>
          </a:p>
        </p:txBody>
      </p:sp>
      <p:sp>
        <p:nvSpPr>
          <p:cNvPr id="6" name="Segnaposto piè di pagina 4"/>
          <p:cNvSpPr>
            <a:spLocks noGrp="1"/>
          </p:cNvSpPr>
          <p:nvPr>
            <p:ph type="ftr" sz="quarter" idx="11"/>
          </p:nvPr>
        </p:nvSpPr>
        <p:spPr/>
        <p:txBody>
          <a:bodyPr/>
          <a:lstStyle>
            <a:lvl1pPr>
              <a:defRPr/>
            </a:lvl1pPr>
          </a:lstStyle>
          <a:p>
            <a:pPr>
              <a:defRPr/>
            </a:pPr>
            <a:endParaRPr lang="it-IT" dirty="0"/>
          </a:p>
        </p:txBody>
      </p:sp>
      <p:sp>
        <p:nvSpPr>
          <p:cNvPr id="7" name="Segnaposto numero diapositiva 5"/>
          <p:cNvSpPr>
            <a:spLocks noGrp="1"/>
          </p:cNvSpPr>
          <p:nvPr>
            <p:ph type="sldNum" sz="quarter" idx="12"/>
          </p:nvPr>
        </p:nvSpPr>
        <p:spPr/>
        <p:txBody>
          <a:bodyPr/>
          <a:lstStyle>
            <a:lvl1pPr>
              <a:defRPr/>
            </a:lvl1pPr>
          </a:lstStyle>
          <a:p>
            <a:fld id="{19D23D5C-4CA5-43C7-9A40-71FDA85C1D63}" type="slidenum">
              <a:rPr lang="it-IT" altLang="it-IT"/>
              <a:pPr/>
              <a:t>‹N›</a:t>
            </a:fld>
            <a:endParaRPr lang="it-IT" altLang="it-IT" dirty="0"/>
          </a:p>
        </p:txBody>
      </p:sp>
    </p:spTree>
    <p:extLst>
      <p:ext uri="{BB962C8B-B14F-4D97-AF65-F5344CB8AC3E}">
        <p14:creationId xmlns:p14="http://schemas.microsoft.com/office/powerpoint/2010/main" val="22160626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Segnaposto titolo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it-IT" altLang="it-IT" smtClean="0"/>
              <a:t>Fare clic per modificare lo stile del titolo</a:t>
            </a:r>
          </a:p>
        </p:txBody>
      </p:sp>
      <p:sp>
        <p:nvSpPr>
          <p:cNvPr id="1027" name="Segnaposto testo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smtClean="0"/>
              <a:t>Fare clic per modificare stili del testo dello schema</a:t>
            </a:r>
          </a:p>
          <a:p>
            <a:pPr lvl="1"/>
            <a:r>
              <a:rPr lang="it-IT" altLang="it-IT" smtClean="0"/>
              <a:t>Secondo livello</a:t>
            </a:r>
          </a:p>
          <a:p>
            <a:pPr lvl="2"/>
            <a:r>
              <a:rPr lang="it-IT" altLang="it-IT" smtClean="0"/>
              <a:t>Terzo livello</a:t>
            </a:r>
          </a:p>
          <a:p>
            <a:pPr lvl="3"/>
            <a:r>
              <a:rPr lang="it-IT" altLang="it-IT" smtClean="0"/>
              <a:t>Quarto livello</a:t>
            </a:r>
          </a:p>
          <a:p>
            <a:pPr lvl="4"/>
            <a:r>
              <a:rPr lang="it-IT" altLang="it-IT" smtClean="0"/>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4EA9A73D-ED50-4D37-B0C9-D9AAC2C3A991}" type="datetime1">
              <a:rPr lang="it-IT"/>
              <a:pPr>
                <a:defRPr/>
              </a:pPr>
              <a:t>22/05/2019</a:t>
            </a:fld>
            <a:endParaRPr lang="it-IT" dirty="0"/>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it-IT" dirty="0"/>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fld id="{A3EAB786-8C55-4769-BAB8-9940A5C0C8D5}" type="slidenum">
              <a:rPr lang="it-IT" altLang="it-IT"/>
              <a:pPr/>
              <a:t>‹N›</a:t>
            </a:fld>
            <a:endParaRPr lang="it-IT" altLang="it-IT" dirty="0"/>
          </a:p>
        </p:txBody>
      </p:sp>
      <p:cxnSp>
        <p:nvCxnSpPr>
          <p:cNvPr id="7" name="Connettore 1 7"/>
          <p:cNvCxnSpPr/>
          <p:nvPr/>
        </p:nvCxnSpPr>
        <p:spPr>
          <a:xfrm>
            <a:off x="71438" y="837956"/>
            <a:ext cx="8929687"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Connettore 1 8"/>
          <p:cNvCxnSpPr/>
          <p:nvPr/>
        </p:nvCxnSpPr>
        <p:spPr>
          <a:xfrm rot="5400000">
            <a:off x="7966076" y="441324"/>
            <a:ext cx="500062"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Connettore 1 9"/>
          <p:cNvCxnSpPr/>
          <p:nvPr/>
        </p:nvCxnSpPr>
        <p:spPr>
          <a:xfrm rot="5400000">
            <a:off x="577553" y="416968"/>
            <a:ext cx="500062" cy="0"/>
          </a:xfrm>
          <a:prstGeom prst="line">
            <a:avLst/>
          </a:prstGeom>
        </p:spPr>
        <p:style>
          <a:lnRef idx="1">
            <a:schemeClr val="accent1"/>
          </a:lnRef>
          <a:fillRef idx="0">
            <a:schemeClr val="accent1"/>
          </a:fillRef>
          <a:effectRef idx="0">
            <a:schemeClr val="accent1"/>
          </a:effectRef>
          <a:fontRef idx="minor">
            <a:schemeClr val="tx1"/>
          </a:fontRef>
        </p:style>
      </p:cxnSp>
      <p:pic>
        <p:nvPicPr>
          <p:cNvPr id="10" name="Immagine 9"/>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146994" y="68884"/>
            <a:ext cx="617946" cy="696168"/>
          </a:xfrm>
          <a:prstGeom prst="rect">
            <a:avLst/>
          </a:prstGeom>
        </p:spPr>
      </p:pic>
      <p:pic>
        <p:nvPicPr>
          <p:cNvPr id="11" name="Immagine 10"/>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8298988" y="214770"/>
            <a:ext cx="737213" cy="454693"/>
          </a:xfrm>
          <a:prstGeom prst="rect">
            <a:avLst/>
          </a:prstGeom>
        </p:spPr>
      </p:pic>
    </p:spTree>
  </p:cSld>
  <p:clrMap bg1="lt1" tx1="dk1" bg2="lt2" tx2="dk2" accent1="accent1" accent2="accent2" accent3="accent3" accent4="accent4" accent5="accent5" accent6="accent6" hlink="hlink" folHlink="folHlink"/>
  <p:sldLayoutIdLst>
    <p:sldLayoutId id="2147484392" r:id="rId1"/>
    <p:sldLayoutId id="2147484393" r:id="rId2"/>
    <p:sldLayoutId id="2147484383" r:id="rId3"/>
    <p:sldLayoutId id="2147484384" r:id="rId4"/>
    <p:sldLayoutId id="2147484385" r:id="rId5"/>
    <p:sldLayoutId id="2147484386" r:id="rId6"/>
    <p:sldLayoutId id="2147484387" r:id="rId7"/>
    <p:sldLayoutId id="2147484388" r:id="rId8"/>
    <p:sldLayoutId id="2147484389" r:id="rId9"/>
    <p:sldLayoutId id="2147484390" r:id="rId10"/>
    <p:sldLayoutId id="2147484391" r:id="rId11"/>
    <p:sldLayoutId id="2147484394" r:id="rId12"/>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8" name="Gruppo 24"/>
          <p:cNvGrpSpPr>
            <a:grpSpLocks/>
          </p:cNvGrpSpPr>
          <p:nvPr/>
        </p:nvGrpSpPr>
        <p:grpSpPr bwMode="auto">
          <a:xfrm>
            <a:off x="0" y="6227725"/>
            <a:ext cx="9144000" cy="642979"/>
            <a:chOff x="0" y="6227809"/>
            <a:chExt cx="9144000" cy="642937"/>
          </a:xfrm>
        </p:grpSpPr>
        <p:sp>
          <p:nvSpPr>
            <p:cNvPr id="22" name="Rettangolo 21"/>
            <p:cNvSpPr/>
            <p:nvPr/>
          </p:nvSpPr>
          <p:spPr>
            <a:xfrm>
              <a:off x="0" y="6370717"/>
              <a:ext cx="9144000" cy="500029"/>
            </a:xfrm>
            <a:prstGeom prst="rect">
              <a:avLst/>
            </a:prstGeom>
            <a:solidFill>
              <a:srgbClr val="00216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dirty="0"/>
            </a:p>
          </p:txBody>
        </p:sp>
        <p:sp>
          <p:nvSpPr>
            <p:cNvPr id="23" name="Rettangolo 22"/>
            <p:cNvSpPr/>
            <p:nvPr/>
          </p:nvSpPr>
          <p:spPr>
            <a:xfrm>
              <a:off x="0" y="6227851"/>
              <a:ext cx="9144000" cy="142866"/>
            </a:xfrm>
            <a:prstGeom prst="rect">
              <a:avLst/>
            </a:prstGeom>
            <a:solidFill>
              <a:srgbClr val="E4D07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dirty="0"/>
            </a:p>
          </p:txBody>
        </p:sp>
      </p:grpSp>
      <p:sp>
        <p:nvSpPr>
          <p:cNvPr id="11" name="Rettangolo 10"/>
          <p:cNvSpPr/>
          <p:nvPr/>
        </p:nvSpPr>
        <p:spPr>
          <a:xfrm>
            <a:off x="1060450" y="229116"/>
            <a:ext cx="7056438" cy="460375"/>
          </a:xfrm>
          <a:prstGeom prst="rect">
            <a:avLst/>
          </a:prstGeom>
        </p:spPr>
        <p:txBody>
          <a:bodyPr>
            <a:spAutoFit/>
          </a:bodyPr>
          <a:lstStyle/>
          <a:p>
            <a:pPr algn="ctr" eaLnBrk="1" fontAlgn="auto" hangingPunct="1">
              <a:spcBef>
                <a:spcPts val="0"/>
              </a:spcBef>
              <a:spcAft>
                <a:spcPts val="0"/>
              </a:spcAft>
              <a:defRPr/>
            </a:pPr>
            <a:r>
              <a:rPr lang="it-IT" sz="2400" b="1" dirty="0" smtClean="0">
                <a:solidFill>
                  <a:srgbClr val="006600"/>
                </a:solidFill>
                <a:effectLst>
                  <a:outerShdw blurRad="38100" dist="38100" dir="2700000" algn="tl">
                    <a:srgbClr val="000000">
                      <a:alpha val="43137"/>
                    </a:srgbClr>
                  </a:outerShdw>
                </a:effectLst>
                <a:latin typeface="Gill Sans MT" panose="020B0502020104020203" pitchFamily="34" charset="0"/>
                <a:cs typeface="Aharoni" pitchFamily="2" charset="-79"/>
              </a:rPr>
              <a:t>ITA </a:t>
            </a:r>
            <a:r>
              <a:rPr lang="en-US" sz="2400" b="1" dirty="0" smtClean="0">
                <a:solidFill>
                  <a:srgbClr val="006600"/>
                </a:solidFill>
                <a:effectLst>
                  <a:outerShdw blurRad="38100" dist="38100" dir="2700000" algn="tl">
                    <a:srgbClr val="000000">
                      <a:alpha val="43137"/>
                    </a:srgbClr>
                  </a:outerShdw>
                </a:effectLst>
                <a:latin typeface="Gill Sans MT" panose="020B0502020104020203" pitchFamily="34" charset="0"/>
                <a:cs typeface="Aharoni" pitchFamily="2" charset="-79"/>
              </a:rPr>
              <a:t>Army</a:t>
            </a:r>
            <a:r>
              <a:rPr lang="it-IT" sz="2400" b="1" dirty="0" smtClean="0">
                <a:solidFill>
                  <a:srgbClr val="006600"/>
                </a:solidFill>
                <a:effectLst>
                  <a:outerShdw blurRad="38100" dist="38100" dir="2700000" algn="tl">
                    <a:srgbClr val="000000">
                      <a:alpha val="43137"/>
                    </a:srgbClr>
                  </a:outerShdw>
                </a:effectLst>
                <a:latin typeface="Gill Sans MT" panose="020B0502020104020203" pitchFamily="34" charset="0"/>
                <a:cs typeface="Aharoni" pitchFamily="2" charset="-79"/>
              </a:rPr>
              <a:t> </a:t>
            </a:r>
            <a:r>
              <a:rPr lang="it-IT" sz="2400" b="1" dirty="0" err="1" smtClean="0">
                <a:solidFill>
                  <a:srgbClr val="006600"/>
                </a:solidFill>
                <a:effectLst>
                  <a:outerShdw blurRad="38100" dist="38100" dir="2700000" algn="tl">
                    <a:srgbClr val="000000">
                      <a:alpha val="43137"/>
                    </a:srgbClr>
                  </a:outerShdw>
                </a:effectLst>
                <a:latin typeface="Gill Sans MT" panose="020B0502020104020203" pitchFamily="34" charset="0"/>
                <a:cs typeface="Aharoni" pitchFamily="2" charset="-79"/>
              </a:rPr>
              <a:t>Foreign</a:t>
            </a:r>
            <a:r>
              <a:rPr lang="it-IT" sz="2400" b="1" dirty="0" smtClean="0">
                <a:solidFill>
                  <a:srgbClr val="006600"/>
                </a:solidFill>
                <a:effectLst>
                  <a:outerShdw blurRad="38100" dist="38100" dir="2700000" algn="tl">
                    <a:srgbClr val="000000">
                      <a:alpha val="43137"/>
                    </a:srgbClr>
                  </a:outerShdw>
                </a:effectLst>
                <a:latin typeface="Gill Sans MT" panose="020B0502020104020203" pitchFamily="34" charset="0"/>
                <a:cs typeface="Aharoni" pitchFamily="2" charset="-79"/>
              </a:rPr>
              <a:t> Language School (SLEE)</a:t>
            </a:r>
            <a:endParaRPr lang="it-IT" sz="1200" dirty="0">
              <a:solidFill>
                <a:schemeClr val="tx1">
                  <a:lumMod val="95000"/>
                  <a:lumOff val="5000"/>
                </a:schemeClr>
              </a:solidFill>
              <a:latin typeface="+mn-lt"/>
              <a:cs typeface="+mn-cs"/>
            </a:endParaRPr>
          </a:p>
        </p:txBody>
      </p:sp>
      <p:sp>
        <p:nvSpPr>
          <p:cNvPr id="12" name="Segnaposto numero diapositiva 6"/>
          <p:cNvSpPr>
            <a:spLocks noGrp="1"/>
          </p:cNvSpPr>
          <p:nvPr>
            <p:ph type="sldNum" sz="quarter" idx="4294967295"/>
          </p:nvPr>
        </p:nvSpPr>
        <p:spPr bwMode="auto">
          <a:xfrm>
            <a:off x="7451725" y="6356350"/>
            <a:ext cx="1235075"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BC5AAC9D-529D-4E11-8690-076917A00DE7}" type="slidenum">
              <a:rPr lang="it-IT" altLang="it-IT" sz="1200" smtClean="0">
                <a:solidFill>
                  <a:srgbClr val="898989"/>
                </a:solidFill>
              </a:rPr>
              <a:pPr>
                <a:spcBef>
                  <a:spcPct val="0"/>
                </a:spcBef>
                <a:buFontTx/>
                <a:buNone/>
              </a:pPr>
              <a:t>1</a:t>
            </a:fld>
            <a:endParaRPr lang="it-IT" altLang="it-IT" sz="1200" dirty="0" smtClean="0">
              <a:solidFill>
                <a:srgbClr val="898989"/>
              </a:solidFill>
            </a:endParaRPr>
          </a:p>
        </p:txBody>
      </p:sp>
      <p:sp>
        <p:nvSpPr>
          <p:cNvPr id="10" name="CasellaDiTesto 11"/>
          <p:cNvSpPr txBox="1">
            <a:spLocks noChangeArrowheads="1"/>
          </p:cNvSpPr>
          <p:nvPr/>
        </p:nvSpPr>
        <p:spPr bwMode="auto">
          <a:xfrm>
            <a:off x="3963988" y="6551613"/>
            <a:ext cx="121602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it-IT" altLang="it-IT" sz="1100" dirty="0">
                <a:solidFill>
                  <a:schemeClr val="bg1"/>
                </a:solidFill>
                <a:latin typeface="Arial" charset="0"/>
              </a:rPr>
              <a:t>UNCLASSIFIED</a:t>
            </a:r>
          </a:p>
        </p:txBody>
      </p:sp>
      <p:sp>
        <p:nvSpPr>
          <p:cNvPr id="3" name="CasellaDiTesto 2"/>
          <p:cNvSpPr txBox="1"/>
          <p:nvPr/>
        </p:nvSpPr>
        <p:spPr>
          <a:xfrm>
            <a:off x="611560" y="1700808"/>
            <a:ext cx="7848872" cy="4124206"/>
          </a:xfrm>
          <a:prstGeom prst="rect">
            <a:avLst/>
          </a:prstGeom>
          <a:noFill/>
        </p:spPr>
        <p:txBody>
          <a:bodyPr wrap="square" rtlCol="0">
            <a:spAutoFit/>
          </a:bodyPr>
          <a:lstStyle/>
          <a:p>
            <a:pPr algn="ctr"/>
            <a:r>
              <a:rPr lang="en-GB" b="1" dirty="0" smtClean="0"/>
              <a:t>BILC CONFERENCE – TARTU, ESTONIA</a:t>
            </a:r>
          </a:p>
          <a:p>
            <a:pPr algn="ctr"/>
            <a:r>
              <a:rPr lang="en-GB" b="1" dirty="0" smtClean="0"/>
              <a:t>(27 – 30 May 2019)</a:t>
            </a:r>
          </a:p>
          <a:p>
            <a:pPr algn="ctr"/>
            <a:endParaRPr lang="en-GB" b="1" dirty="0" smtClean="0"/>
          </a:p>
          <a:p>
            <a:pPr algn="ctr"/>
            <a:endParaRPr lang="en-GB" b="1" dirty="0" smtClean="0"/>
          </a:p>
          <a:p>
            <a:pPr algn="ctr"/>
            <a:r>
              <a:rPr lang="en-GB" sz="2000" b="1" dirty="0" smtClean="0"/>
              <a:t>REAL-WORLD REQUIREMENTS AND QUALITY ASSURANCE</a:t>
            </a:r>
          </a:p>
          <a:p>
            <a:pPr algn="ctr"/>
            <a:r>
              <a:rPr lang="en-GB" sz="2000" b="1" dirty="0" smtClean="0"/>
              <a:t>Challenges &amp; Opportunities</a:t>
            </a:r>
          </a:p>
          <a:p>
            <a:pPr algn="ctr"/>
            <a:endParaRPr lang="en-GB" sz="2000" b="1" dirty="0" smtClean="0"/>
          </a:p>
          <a:p>
            <a:pPr algn="ctr"/>
            <a:endParaRPr lang="en-GB" sz="2000" b="1" dirty="0" smtClean="0"/>
          </a:p>
          <a:p>
            <a:pPr algn="ctr"/>
            <a:endParaRPr lang="en-GB" sz="2000" b="1" dirty="0"/>
          </a:p>
          <a:p>
            <a:pPr algn="ctr"/>
            <a:endParaRPr lang="en-GB" sz="2000" b="1" dirty="0" smtClean="0"/>
          </a:p>
          <a:p>
            <a:pPr algn="ctr"/>
            <a:r>
              <a:rPr lang="en-GB" sz="1400" b="1" dirty="0" smtClean="0"/>
              <a:t>Anna </a:t>
            </a:r>
            <a:r>
              <a:rPr lang="en-GB" sz="1400" b="1" dirty="0" err="1" smtClean="0"/>
              <a:t>Scatigno</a:t>
            </a:r>
            <a:r>
              <a:rPr lang="en-GB" sz="1400" b="1" dirty="0" smtClean="0"/>
              <a:t>, B.A., M.A.</a:t>
            </a:r>
          </a:p>
          <a:p>
            <a:pPr algn="ctr"/>
            <a:r>
              <a:rPr lang="en-GB" sz="1400" b="1" dirty="0" smtClean="0"/>
              <a:t>(in Romance Languages &amp; Comparative Literature respectively)</a:t>
            </a:r>
          </a:p>
          <a:p>
            <a:pPr algn="ctr"/>
            <a:endParaRPr lang="en-GB" sz="1400" b="1" dirty="0"/>
          </a:p>
          <a:p>
            <a:pPr algn="ctr"/>
            <a:endParaRPr lang="en-GB" sz="1400" b="1" dirty="0" smtClean="0"/>
          </a:p>
          <a:p>
            <a:pPr algn="ctr"/>
            <a:r>
              <a:rPr lang="en-GB" sz="1400" b="1" dirty="0" smtClean="0"/>
              <a:t> Testing and Assessment Quality Control Agency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CasellaDiTesto 11"/>
          <p:cNvSpPr txBox="1">
            <a:spLocks noChangeArrowheads="1"/>
          </p:cNvSpPr>
          <p:nvPr/>
        </p:nvSpPr>
        <p:spPr bwMode="auto">
          <a:xfrm>
            <a:off x="3963988" y="6551613"/>
            <a:ext cx="121602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it-IT" altLang="it-IT" sz="1100" dirty="0">
                <a:latin typeface="Arial" charset="0"/>
              </a:rPr>
              <a:t>UNCLASSIFIED</a:t>
            </a:r>
          </a:p>
        </p:txBody>
      </p:sp>
      <p:sp>
        <p:nvSpPr>
          <p:cNvPr id="32" name="Segnaposto numero diapositiva 6"/>
          <p:cNvSpPr txBox="1">
            <a:spLocks/>
          </p:cNvSpPr>
          <p:nvPr/>
        </p:nvSpPr>
        <p:spPr bwMode="auto">
          <a:xfrm>
            <a:off x="7451725" y="6356350"/>
            <a:ext cx="1235075"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it-IT"/>
            </a:defPPr>
            <a:lvl1pPr algn="r" rtl="0" eaLnBrk="1" fontAlgn="base" hangingPunct="1">
              <a:spcBef>
                <a:spcPct val="20000"/>
              </a:spcBef>
              <a:spcAft>
                <a:spcPct val="0"/>
              </a:spcAft>
              <a:buFont typeface="Arial" charset="0"/>
              <a:buChar char="•"/>
              <a:defRPr sz="3200" kern="1200">
                <a:solidFill>
                  <a:schemeClr val="tx1"/>
                </a:solidFill>
                <a:latin typeface="Calibri"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Calibri"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Calibri"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Calibri"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Calibri" pitchFamily="34" charset="0"/>
                <a:ea typeface="+mn-ea"/>
                <a:cs typeface="Arial" panose="020B0604020202020204" pitchFamily="34" charset="0"/>
              </a:defRPr>
            </a:lvl5pPr>
            <a:lvl6pPr marL="2514600" indent="-228600" algn="l" defTabSz="914400" rtl="0" eaLnBrk="0" fontAlgn="base" latinLnBrk="0" hangingPunct="0">
              <a:spcBef>
                <a:spcPct val="20000"/>
              </a:spcBef>
              <a:spcAft>
                <a:spcPct val="0"/>
              </a:spcAft>
              <a:buFont typeface="Arial" charset="0"/>
              <a:buChar char="»"/>
              <a:defRPr sz="2000" kern="1200">
                <a:solidFill>
                  <a:schemeClr val="tx1"/>
                </a:solidFill>
                <a:latin typeface="Calibri" pitchFamily="34" charset="0"/>
                <a:ea typeface="+mn-ea"/>
                <a:cs typeface="Arial" panose="020B0604020202020204" pitchFamily="34" charset="0"/>
              </a:defRPr>
            </a:lvl6pPr>
            <a:lvl7pPr marL="2971800" indent="-228600" algn="l" defTabSz="914400" rtl="0" eaLnBrk="0" fontAlgn="base" latinLnBrk="0" hangingPunct="0">
              <a:spcBef>
                <a:spcPct val="20000"/>
              </a:spcBef>
              <a:spcAft>
                <a:spcPct val="0"/>
              </a:spcAft>
              <a:buFont typeface="Arial" charset="0"/>
              <a:buChar char="»"/>
              <a:defRPr sz="2000" kern="1200">
                <a:solidFill>
                  <a:schemeClr val="tx1"/>
                </a:solidFill>
                <a:latin typeface="Calibri" pitchFamily="34" charset="0"/>
                <a:ea typeface="+mn-ea"/>
                <a:cs typeface="Arial" panose="020B0604020202020204" pitchFamily="34" charset="0"/>
              </a:defRPr>
            </a:lvl7pPr>
            <a:lvl8pPr marL="3429000" indent="-228600" algn="l" defTabSz="914400" rtl="0" eaLnBrk="0" fontAlgn="base" latinLnBrk="0" hangingPunct="0">
              <a:spcBef>
                <a:spcPct val="20000"/>
              </a:spcBef>
              <a:spcAft>
                <a:spcPct val="0"/>
              </a:spcAft>
              <a:buFont typeface="Arial" charset="0"/>
              <a:buChar char="»"/>
              <a:defRPr sz="2000" kern="1200">
                <a:solidFill>
                  <a:schemeClr val="tx1"/>
                </a:solidFill>
                <a:latin typeface="Calibri" pitchFamily="34" charset="0"/>
                <a:ea typeface="+mn-ea"/>
                <a:cs typeface="Arial" panose="020B0604020202020204" pitchFamily="34" charset="0"/>
              </a:defRPr>
            </a:lvl8pPr>
            <a:lvl9pPr marL="3886200" indent="-228600" algn="l" defTabSz="914400" rtl="0" eaLnBrk="0" fontAlgn="base" latinLnBrk="0" hangingPunct="0">
              <a:spcBef>
                <a:spcPct val="20000"/>
              </a:spcBef>
              <a:spcAft>
                <a:spcPct val="0"/>
              </a:spcAft>
              <a:buFont typeface="Arial" charset="0"/>
              <a:buChar char="»"/>
              <a:defRPr sz="2000" kern="1200">
                <a:solidFill>
                  <a:schemeClr val="tx1"/>
                </a:solidFill>
                <a:latin typeface="Calibri" pitchFamily="34" charset="0"/>
                <a:ea typeface="+mn-ea"/>
                <a:cs typeface="Arial" panose="020B0604020202020204" pitchFamily="34" charset="0"/>
              </a:defRPr>
            </a:lvl9pPr>
          </a:lstStyle>
          <a:p>
            <a:pPr>
              <a:spcBef>
                <a:spcPct val="0"/>
              </a:spcBef>
              <a:buFontTx/>
              <a:buNone/>
            </a:pPr>
            <a:fld id="{BC5AAC9D-529D-4E11-8690-076917A00DE7}" type="slidenum">
              <a:rPr lang="it-IT" altLang="it-IT" sz="1200" smtClean="0">
                <a:solidFill>
                  <a:srgbClr val="898989"/>
                </a:solidFill>
              </a:rPr>
              <a:pPr>
                <a:spcBef>
                  <a:spcPct val="0"/>
                </a:spcBef>
                <a:buFontTx/>
                <a:buNone/>
              </a:pPr>
              <a:t>2</a:t>
            </a:fld>
            <a:endParaRPr lang="it-IT" altLang="it-IT" sz="1200" dirty="0" smtClean="0">
              <a:solidFill>
                <a:srgbClr val="898989"/>
              </a:solidFill>
            </a:endParaRPr>
          </a:p>
        </p:txBody>
      </p:sp>
      <p:sp>
        <p:nvSpPr>
          <p:cNvPr id="16" name="Rettangolo 15"/>
          <p:cNvSpPr/>
          <p:nvPr/>
        </p:nvSpPr>
        <p:spPr>
          <a:xfrm>
            <a:off x="755576" y="406956"/>
            <a:ext cx="7488832" cy="4154984"/>
          </a:xfrm>
          <a:prstGeom prst="rect">
            <a:avLst/>
          </a:prstGeom>
        </p:spPr>
        <p:txBody>
          <a:bodyPr wrap="square">
            <a:spAutoFit/>
          </a:bodyPr>
          <a:lstStyle/>
          <a:p>
            <a:pPr algn="ctr" eaLnBrk="1" fontAlgn="auto" hangingPunct="1">
              <a:spcBef>
                <a:spcPts val="0"/>
              </a:spcBef>
              <a:spcAft>
                <a:spcPts val="0"/>
              </a:spcAft>
              <a:defRPr/>
            </a:pPr>
            <a:r>
              <a:rPr lang="en-GB" sz="2400" b="1" dirty="0" smtClean="0">
                <a:solidFill>
                  <a:srgbClr val="006600"/>
                </a:solidFill>
                <a:effectLst>
                  <a:outerShdw blurRad="38100" dist="38100" dir="2700000" algn="tl">
                    <a:srgbClr val="000000">
                      <a:alpha val="43137"/>
                    </a:srgbClr>
                  </a:outerShdw>
                </a:effectLst>
              </a:rPr>
              <a:t>Real-World Requirements and Quality Assurance</a:t>
            </a:r>
          </a:p>
          <a:p>
            <a:pPr algn="ctr" eaLnBrk="1" fontAlgn="auto" hangingPunct="1">
              <a:spcBef>
                <a:spcPts val="0"/>
              </a:spcBef>
              <a:spcAft>
                <a:spcPts val="0"/>
              </a:spcAft>
              <a:defRPr/>
            </a:pPr>
            <a:r>
              <a:rPr lang="en-GB" sz="2000" b="1" i="1" dirty="0" smtClean="0">
                <a:solidFill>
                  <a:srgbClr val="006600"/>
                </a:solidFill>
                <a:effectLst>
                  <a:outerShdw blurRad="38100" dist="38100" dir="2700000" algn="tl">
                    <a:srgbClr val="000000">
                      <a:alpha val="43137"/>
                    </a:srgbClr>
                  </a:outerShdw>
                </a:effectLst>
              </a:rPr>
              <a:t>Challenges and Opportunities</a:t>
            </a:r>
          </a:p>
          <a:p>
            <a:pPr algn="ctr" eaLnBrk="1" fontAlgn="auto" hangingPunct="1">
              <a:spcBef>
                <a:spcPts val="0"/>
              </a:spcBef>
              <a:spcAft>
                <a:spcPts val="0"/>
              </a:spcAft>
              <a:defRPr/>
            </a:pPr>
            <a:endParaRPr lang="en-GB" sz="2000" b="1" i="1" dirty="0">
              <a:solidFill>
                <a:srgbClr val="006600"/>
              </a:solidFill>
              <a:effectLst>
                <a:outerShdw blurRad="38100" dist="38100" dir="2700000" algn="tl">
                  <a:srgbClr val="000000">
                    <a:alpha val="43137"/>
                  </a:srgbClr>
                </a:outerShdw>
              </a:effectLst>
            </a:endParaRPr>
          </a:p>
          <a:p>
            <a:pPr algn="ctr" eaLnBrk="1" fontAlgn="auto" hangingPunct="1">
              <a:spcBef>
                <a:spcPts val="0"/>
              </a:spcBef>
              <a:spcAft>
                <a:spcPts val="0"/>
              </a:spcAft>
              <a:defRPr/>
            </a:pPr>
            <a:endParaRPr lang="en-GB" sz="2000" b="1" i="1" dirty="0" smtClean="0">
              <a:solidFill>
                <a:srgbClr val="006600"/>
              </a:solidFill>
              <a:effectLst>
                <a:outerShdw blurRad="38100" dist="38100" dir="2700000" algn="tl">
                  <a:srgbClr val="000000">
                    <a:alpha val="43137"/>
                  </a:srgbClr>
                </a:outerShdw>
              </a:effectLst>
            </a:endParaRPr>
          </a:p>
          <a:p>
            <a:pPr algn="ctr" eaLnBrk="1" fontAlgn="auto" hangingPunct="1">
              <a:spcBef>
                <a:spcPts val="0"/>
              </a:spcBef>
              <a:spcAft>
                <a:spcPts val="0"/>
              </a:spcAft>
              <a:defRPr/>
            </a:pPr>
            <a:endParaRPr lang="en-GB" sz="2000" b="1" i="1" dirty="0">
              <a:solidFill>
                <a:srgbClr val="006600"/>
              </a:solidFill>
              <a:effectLst>
                <a:outerShdw blurRad="38100" dist="38100" dir="2700000" algn="tl">
                  <a:srgbClr val="000000">
                    <a:alpha val="43137"/>
                  </a:srgbClr>
                </a:outerShdw>
              </a:effectLst>
            </a:endParaRPr>
          </a:p>
          <a:p>
            <a:pPr algn="ctr" eaLnBrk="1" fontAlgn="auto" hangingPunct="1">
              <a:spcBef>
                <a:spcPts val="0"/>
              </a:spcBef>
              <a:spcAft>
                <a:spcPts val="0"/>
              </a:spcAft>
              <a:defRPr/>
            </a:pPr>
            <a:endParaRPr lang="en-GB" sz="2000" b="1" i="1" dirty="0" smtClean="0">
              <a:solidFill>
                <a:srgbClr val="006600"/>
              </a:solidFill>
              <a:effectLst>
                <a:outerShdw blurRad="38100" dist="38100" dir="2700000" algn="tl">
                  <a:srgbClr val="000000">
                    <a:alpha val="43137"/>
                  </a:srgbClr>
                </a:outerShdw>
              </a:effectLst>
            </a:endParaRPr>
          </a:p>
          <a:p>
            <a:pPr algn="ctr" eaLnBrk="1" fontAlgn="auto" hangingPunct="1">
              <a:spcBef>
                <a:spcPts val="0"/>
              </a:spcBef>
              <a:spcAft>
                <a:spcPts val="0"/>
              </a:spcAft>
              <a:defRPr/>
            </a:pPr>
            <a:endParaRPr lang="en-GB" sz="2000" b="1" i="1" dirty="0">
              <a:solidFill>
                <a:srgbClr val="006600"/>
              </a:solidFill>
              <a:effectLst>
                <a:outerShdw blurRad="38100" dist="38100" dir="2700000" algn="tl">
                  <a:srgbClr val="000000">
                    <a:alpha val="43137"/>
                  </a:srgbClr>
                </a:outerShdw>
              </a:effectLst>
            </a:endParaRPr>
          </a:p>
          <a:p>
            <a:pPr algn="ctr" eaLnBrk="1" fontAlgn="auto" hangingPunct="1">
              <a:spcBef>
                <a:spcPts val="0"/>
              </a:spcBef>
              <a:spcAft>
                <a:spcPts val="0"/>
              </a:spcAft>
              <a:defRPr/>
            </a:pPr>
            <a:endParaRPr lang="en-GB" sz="2000" b="1" i="1" dirty="0" smtClean="0">
              <a:solidFill>
                <a:srgbClr val="006600"/>
              </a:solidFill>
              <a:effectLst>
                <a:outerShdw blurRad="38100" dist="38100" dir="2700000" algn="tl">
                  <a:srgbClr val="000000">
                    <a:alpha val="43137"/>
                  </a:srgbClr>
                </a:outerShdw>
              </a:effectLst>
            </a:endParaRPr>
          </a:p>
          <a:p>
            <a:pPr algn="ctr" eaLnBrk="1" fontAlgn="auto" hangingPunct="1">
              <a:spcBef>
                <a:spcPts val="0"/>
              </a:spcBef>
              <a:spcAft>
                <a:spcPts val="0"/>
              </a:spcAft>
              <a:defRPr/>
            </a:pPr>
            <a:endParaRPr lang="en-GB" sz="2000" b="1" i="1" dirty="0">
              <a:solidFill>
                <a:srgbClr val="006600"/>
              </a:solidFill>
              <a:effectLst>
                <a:outerShdw blurRad="38100" dist="38100" dir="2700000" algn="tl">
                  <a:srgbClr val="000000">
                    <a:alpha val="43137"/>
                  </a:srgbClr>
                </a:outerShdw>
              </a:effectLst>
            </a:endParaRPr>
          </a:p>
          <a:p>
            <a:pPr algn="ctr" eaLnBrk="1" fontAlgn="auto" hangingPunct="1">
              <a:spcBef>
                <a:spcPts val="0"/>
              </a:spcBef>
              <a:spcAft>
                <a:spcPts val="0"/>
              </a:spcAft>
              <a:defRPr/>
            </a:pPr>
            <a:endParaRPr lang="en-GB" sz="2000" b="1" i="1" dirty="0" smtClean="0">
              <a:solidFill>
                <a:srgbClr val="006600"/>
              </a:solidFill>
              <a:effectLst>
                <a:outerShdw blurRad="38100" dist="38100" dir="2700000" algn="tl">
                  <a:srgbClr val="000000">
                    <a:alpha val="43137"/>
                  </a:srgbClr>
                </a:outerShdw>
              </a:effectLst>
            </a:endParaRPr>
          </a:p>
          <a:p>
            <a:pPr algn="ctr" eaLnBrk="1" fontAlgn="auto" hangingPunct="1">
              <a:spcBef>
                <a:spcPts val="0"/>
              </a:spcBef>
              <a:spcAft>
                <a:spcPts val="0"/>
              </a:spcAft>
              <a:defRPr/>
            </a:pPr>
            <a:endParaRPr lang="en-GB" sz="2000" b="1" i="1" dirty="0">
              <a:solidFill>
                <a:srgbClr val="006600"/>
              </a:solidFill>
              <a:effectLst>
                <a:outerShdw blurRad="38100" dist="38100" dir="2700000" algn="tl">
                  <a:srgbClr val="000000">
                    <a:alpha val="43137"/>
                  </a:srgbClr>
                </a:outerShdw>
              </a:effectLst>
            </a:endParaRPr>
          </a:p>
          <a:p>
            <a:pPr algn="ctr" eaLnBrk="1" fontAlgn="auto" hangingPunct="1">
              <a:spcBef>
                <a:spcPts val="0"/>
              </a:spcBef>
              <a:spcAft>
                <a:spcPts val="0"/>
              </a:spcAft>
              <a:defRPr/>
            </a:pPr>
            <a:endParaRPr lang="en-GB" sz="2000" b="1" i="1" dirty="0" smtClean="0">
              <a:solidFill>
                <a:srgbClr val="006600"/>
              </a:solidFill>
              <a:effectLst>
                <a:outerShdw blurRad="38100" dist="38100" dir="2700000" algn="tl">
                  <a:srgbClr val="000000">
                    <a:alpha val="43137"/>
                  </a:srgbClr>
                </a:outerShdw>
              </a:effectLst>
            </a:endParaRPr>
          </a:p>
          <a:p>
            <a:pPr algn="ctr" eaLnBrk="1" fontAlgn="auto" hangingPunct="1">
              <a:spcBef>
                <a:spcPts val="0"/>
              </a:spcBef>
              <a:spcAft>
                <a:spcPts val="0"/>
              </a:spcAft>
              <a:defRPr/>
            </a:pPr>
            <a:endParaRPr lang="en-GB" sz="2000" i="1" dirty="0">
              <a:solidFill>
                <a:schemeClr val="tx1">
                  <a:lumMod val="95000"/>
                  <a:lumOff val="5000"/>
                </a:schemeClr>
              </a:solidFill>
            </a:endParaRPr>
          </a:p>
        </p:txBody>
      </p:sp>
      <p:sp>
        <p:nvSpPr>
          <p:cNvPr id="2" name="CasellaDiTesto 1"/>
          <p:cNvSpPr txBox="1"/>
          <p:nvPr/>
        </p:nvSpPr>
        <p:spPr>
          <a:xfrm>
            <a:off x="755576" y="1196752"/>
            <a:ext cx="7632848" cy="6001643"/>
          </a:xfrm>
          <a:prstGeom prst="rect">
            <a:avLst/>
          </a:prstGeom>
          <a:noFill/>
        </p:spPr>
        <p:txBody>
          <a:bodyPr wrap="square" rtlCol="0">
            <a:spAutoFit/>
          </a:bodyPr>
          <a:lstStyle/>
          <a:p>
            <a:pPr algn="just"/>
            <a:endParaRPr lang="en-GB" dirty="0" smtClean="0"/>
          </a:p>
          <a:p>
            <a:pPr algn="just"/>
            <a:endParaRPr lang="en-GB" dirty="0"/>
          </a:p>
          <a:p>
            <a:pPr algn="just"/>
            <a:endParaRPr lang="en-GB" dirty="0" smtClean="0"/>
          </a:p>
          <a:p>
            <a:pPr algn="just"/>
            <a:endParaRPr lang="en-GB" dirty="0"/>
          </a:p>
          <a:p>
            <a:pPr marL="803275" algn="just" defTabSz="236538">
              <a:tabLst>
                <a:tab pos="6550025" algn="l"/>
              </a:tabLst>
            </a:pPr>
            <a:endParaRPr lang="en-GB" dirty="0"/>
          </a:p>
          <a:p>
            <a:pPr marL="803275" algn="just" defTabSz="236538">
              <a:tabLst>
                <a:tab pos="6550025" algn="l"/>
              </a:tabLst>
            </a:pPr>
            <a:endParaRPr lang="en-GB" dirty="0" smtClean="0"/>
          </a:p>
          <a:p>
            <a:pPr marL="803275" algn="just" defTabSz="236538">
              <a:tabLst>
                <a:tab pos="6550025" algn="l"/>
              </a:tabLst>
            </a:pPr>
            <a:endParaRPr lang="en-GB" dirty="0"/>
          </a:p>
          <a:p>
            <a:pPr marL="803275" algn="just" defTabSz="236538">
              <a:tabLst>
                <a:tab pos="6550025" algn="l"/>
              </a:tabLst>
            </a:pPr>
            <a:r>
              <a:rPr lang="en-GB" sz="2000" dirty="0" smtClean="0"/>
              <a:t>Real-world requirements and quality assurance are the two main driving factors in planning, preparing and conducting our language courses.</a:t>
            </a:r>
          </a:p>
          <a:p>
            <a:endParaRPr lang="en-GB" sz="2000"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a:solidFill>
                <a:srgbClr val="FF0000"/>
              </a:solidFill>
            </a:endParaRPr>
          </a:p>
        </p:txBody>
      </p:sp>
    </p:spTree>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CasellaDiTesto 11"/>
          <p:cNvSpPr txBox="1">
            <a:spLocks noChangeArrowheads="1"/>
          </p:cNvSpPr>
          <p:nvPr/>
        </p:nvSpPr>
        <p:spPr bwMode="auto">
          <a:xfrm>
            <a:off x="3963988" y="6551613"/>
            <a:ext cx="121602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it-IT" altLang="it-IT" sz="1100" dirty="0">
                <a:latin typeface="Arial" charset="0"/>
              </a:rPr>
              <a:t>UNCLASSIFIED</a:t>
            </a:r>
          </a:p>
        </p:txBody>
      </p:sp>
      <p:sp>
        <p:nvSpPr>
          <p:cNvPr id="32" name="Segnaposto numero diapositiva 6"/>
          <p:cNvSpPr txBox="1">
            <a:spLocks/>
          </p:cNvSpPr>
          <p:nvPr/>
        </p:nvSpPr>
        <p:spPr bwMode="auto">
          <a:xfrm>
            <a:off x="7451725" y="6356350"/>
            <a:ext cx="1235075"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it-IT"/>
            </a:defPPr>
            <a:lvl1pPr algn="r" rtl="0" eaLnBrk="1" fontAlgn="base" hangingPunct="1">
              <a:spcBef>
                <a:spcPct val="20000"/>
              </a:spcBef>
              <a:spcAft>
                <a:spcPct val="0"/>
              </a:spcAft>
              <a:buFont typeface="Arial" charset="0"/>
              <a:buChar char="•"/>
              <a:defRPr sz="3200" kern="1200">
                <a:solidFill>
                  <a:schemeClr val="tx1"/>
                </a:solidFill>
                <a:latin typeface="Calibri"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Calibri"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Calibri"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Calibri"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Calibri" pitchFamily="34" charset="0"/>
                <a:ea typeface="+mn-ea"/>
                <a:cs typeface="Arial" panose="020B0604020202020204" pitchFamily="34" charset="0"/>
              </a:defRPr>
            </a:lvl5pPr>
            <a:lvl6pPr marL="2514600" indent="-228600" algn="l" defTabSz="914400" rtl="0" eaLnBrk="0" fontAlgn="base" latinLnBrk="0" hangingPunct="0">
              <a:spcBef>
                <a:spcPct val="20000"/>
              </a:spcBef>
              <a:spcAft>
                <a:spcPct val="0"/>
              </a:spcAft>
              <a:buFont typeface="Arial" charset="0"/>
              <a:buChar char="»"/>
              <a:defRPr sz="2000" kern="1200">
                <a:solidFill>
                  <a:schemeClr val="tx1"/>
                </a:solidFill>
                <a:latin typeface="Calibri" pitchFamily="34" charset="0"/>
                <a:ea typeface="+mn-ea"/>
                <a:cs typeface="Arial" panose="020B0604020202020204" pitchFamily="34" charset="0"/>
              </a:defRPr>
            </a:lvl6pPr>
            <a:lvl7pPr marL="2971800" indent="-228600" algn="l" defTabSz="914400" rtl="0" eaLnBrk="0" fontAlgn="base" latinLnBrk="0" hangingPunct="0">
              <a:spcBef>
                <a:spcPct val="20000"/>
              </a:spcBef>
              <a:spcAft>
                <a:spcPct val="0"/>
              </a:spcAft>
              <a:buFont typeface="Arial" charset="0"/>
              <a:buChar char="»"/>
              <a:defRPr sz="2000" kern="1200">
                <a:solidFill>
                  <a:schemeClr val="tx1"/>
                </a:solidFill>
                <a:latin typeface="Calibri" pitchFamily="34" charset="0"/>
                <a:ea typeface="+mn-ea"/>
                <a:cs typeface="Arial" panose="020B0604020202020204" pitchFamily="34" charset="0"/>
              </a:defRPr>
            </a:lvl7pPr>
            <a:lvl8pPr marL="3429000" indent="-228600" algn="l" defTabSz="914400" rtl="0" eaLnBrk="0" fontAlgn="base" latinLnBrk="0" hangingPunct="0">
              <a:spcBef>
                <a:spcPct val="20000"/>
              </a:spcBef>
              <a:spcAft>
                <a:spcPct val="0"/>
              </a:spcAft>
              <a:buFont typeface="Arial" charset="0"/>
              <a:buChar char="»"/>
              <a:defRPr sz="2000" kern="1200">
                <a:solidFill>
                  <a:schemeClr val="tx1"/>
                </a:solidFill>
                <a:latin typeface="Calibri" pitchFamily="34" charset="0"/>
                <a:ea typeface="+mn-ea"/>
                <a:cs typeface="Arial" panose="020B0604020202020204" pitchFamily="34" charset="0"/>
              </a:defRPr>
            </a:lvl8pPr>
            <a:lvl9pPr marL="3886200" indent="-228600" algn="l" defTabSz="914400" rtl="0" eaLnBrk="0" fontAlgn="base" latinLnBrk="0" hangingPunct="0">
              <a:spcBef>
                <a:spcPct val="20000"/>
              </a:spcBef>
              <a:spcAft>
                <a:spcPct val="0"/>
              </a:spcAft>
              <a:buFont typeface="Arial" charset="0"/>
              <a:buChar char="»"/>
              <a:defRPr sz="2000" kern="1200">
                <a:solidFill>
                  <a:schemeClr val="tx1"/>
                </a:solidFill>
                <a:latin typeface="Calibri" pitchFamily="34" charset="0"/>
                <a:ea typeface="+mn-ea"/>
                <a:cs typeface="Arial" panose="020B0604020202020204" pitchFamily="34" charset="0"/>
              </a:defRPr>
            </a:lvl9pPr>
          </a:lstStyle>
          <a:p>
            <a:pPr>
              <a:spcBef>
                <a:spcPct val="0"/>
              </a:spcBef>
              <a:buFontTx/>
              <a:buNone/>
            </a:pPr>
            <a:fld id="{BC5AAC9D-529D-4E11-8690-076917A00DE7}" type="slidenum">
              <a:rPr lang="it-IT" altLang="it-IT" sz="1200" smtClean="0">
                <a:solidFill>
                  <a:srgbClr val="898989"/>
                </a:solidFill>
              </a:rPr>
              <a:pPr>
                <a:spcBef>
                  <a:spcPct val="0"/>
                </a:spcBef>
                <a:buFontTx/>
                <a:buNone/>
              </a:pPr>
              <a:t>3</a:t>
            </a:fld>
            <a:endParaRPr lang="it-IT" altLang="it-IT" sz="1200" dirty="0" smtClean="0">
              <a:solidFill>
                <a:srgbClr val="898989"/>
              </a:solidFill>
            </a:endParaRPr>
          </a:p>
        </p:txBody>
      </p:sp>
      <p:sp>
        <p:nvSpPr>
          <p:cNvPr id="16" name="Rettangolo 15"/>
          <p:cNvSpPr/>
          <p:nvPr/>
        </p:nvSpPr>
        <p:spPr>
          <a:xfrm>
            <a:off x="755576" y="406956"/>
            <a:ext cx="7488832" cy="5386090"/>
          </a:xfrm>
          <a:prstGeom prst="rect">
            <a:avLst/>
          </a:prstGeom>
        </p:spPr>
        <p:txBody>
          <a:bodyPr wrap="square">
            <a:spAutoFit/>
          </a:bodyPr>
          <a:lstStyle/>
          <a:p>
            <a:pPr algn="ctr" eaLnBrk="1" fontAlgn="auto" hangingPunct="1">
              <a:spcBef>
                <a:spcPts val="0"/>
              </a:spcBef>
              <a:spcAft>
                <a:spcPts val="0"/>
              </a:spcAft>
              <a:defRPr/>
            </a:pPr>
            <a:r>
              <a:rPr lang="en-GB" sz="2400" b="1" dirty="0" smtClean="0">
                <a:solidFill>
                  <a:srgbClr val="006600"/>
                </a:solidFill>
                <a:effectLst>
                  <a:outerShdw blurRad="38100" dist="38100" dir="2700000" algn="tl">
                    <a:srgbClr val="000000">
                      <a:alpha val="43137"/>
                    </a:srgbClr>
                  </a:outerShdw>
                </a:effectLst>
              </a:rPr>
              <a:t>Real-World Requirements and Quality Assurance</a:t>
            </a:r>
          </a:p>
          <a:p>
            <a:pPr algn="ctr" eaLnBrk="1" fontAlgn="auto" hangingPunct="1">
              <a:spcBef>
                <a:spcPts val="0"/>
              </a:spcBef>
              <a:spcAft>
                <a:spcPts val="0"/>
              </a:spcAft>
              <a:defRPr/>
            </a:pPr>
            <a:r>
              <a:rPr lang="en-GB" sz="2000" b="1" i="1" dirty="0" smtClean="0">
                <a:solidFill>
                  <a:srgbClr val="006600"/>
                </a:solidFill>
                <a:effectLst>
                  <a:outerShdw blurRad="38100" dist="38100" dir="2700000" algn="tl">
                    <a:srgbClr val="000000">
                      <a:alpha val="43137"/>
                    </a:srgbClr>
                  </a:outerShdw>
                </a:effectLst>
              </a:rPr>
              <a:t>Challenges and Opportunities</a:t>
            </a:r>
          </a:p>
          <a:p>
            <a:pPr algn="ctr" eaLnBrk="1" fontAlgn="auto" hangingPunct="1">
              <a:spcBef>
                <a:spcPts val="0"/>
              </a:spcBef>
              <a:spcAft>
                <a:spcPts val="0"/>
              </a:spcAft>
              <a:defRPr/>
            </a:pPr>
            <a:endParaRPr lang="en-GB" sz="2000" b="1" i="1" dirty="0" smtClean="0">
              <a:solidFill>
                <a:srgbClr val="006600"/>
              </a:solidFill>
              <a:effectLst>
                <a:outerShdw blurRad="38100" dist="38100" dir="2700000" algn="tl">
                  <a:srgbClr val="000000">
                    <a:alpha val="43137"/>
                  </a:srgbClr>
                </a:outerShdw>
              </a:effectLst>
            </a:endParaRPr>
          </a:p>
          <a:p>
            <a:pPr algn="ctr" eaLnBrk="1" fontAlgn="auto" hangingPunct="1">
              <a:spcBef>
                <a:spcPts val="0"/>
              </a:spcBef>
              <a:spcAft>
                <a:spcPts val="0"/>
              </a:spcAft>
              <a:defRPr/>
            </a:pPr>
            <a:endParaRPr lang="en-GB" sz="2000" b="1" i="1" dirty="0">
              <a:solidFill>
                <a:srgbClr val="006600"/>
              </a:solidFill>
              <a:effectLst>
                <a:outerShdw blurRad="38100" dist="38100" dir="2700000" algn="tl">
                  <a:srgbClr val="000000">
                    <a:alpha val="43137"/>
                  </a:srgbClr>
                </a:outerShdw>
              </a:effectLst>
            </a:endParaRPr>
          </a:p>
          <a:p>
            <a:pPr algn="ctr" eaLnBrk="1" fontAlgn="auto" hangingPunct="1">
              <a:spcBef>
                <a:spcPts val="0"/>
              </a:spcBef>
              <a:spcAft>
                <a:spcPts val="0"/>
              </a:spcAft>
              <a:defRPr/>
            </a:pPr>
            <a:endParaRPr lang="en-GB" sz="2000" b="1" i="1" dirty="0" smtClean="0">
              <a:solidFill>
                <a:srgbClr val="006600"/>
              </a:solidFill>
              <a:effectLst>
                <a:outerShdw blurRad="38100" dist="38100" dir="2700000" algn="tl">
                  <a:srgbClr val="000000">
                    <a:alpha val="43137"/>
                  </a:srgbClr>
                </a:outerShdw>
              </a:effectLst>
            </a:endParaRPr>
          </a:p>
          <a:p>
            <a:pPr algn="ctr" eaLnBrk="1" fontAlgn="auto" hangingPunct="1">
              <a:spcBef>
                <a:spcPts val="0"/>
              </a:spcBef>
              <a:spcAft>
                <a:spcPts val="0"/>
              </a:spcAft>
              <a:defRPr/>
            </a:pPr>
            <a:endParaRPr lang="en-GB" sz="2000" b="1" i="1" dirty="0" smtClean="0">
              <a:solidFill>
                <a:srgbClr val="006600"/>
              </a:solidFill>
              <a:effectLst>
                <a:outerShdw blurRad="38100" dist="38100" dir="2700000" algn="tl">
                  <a:srgbClr val="000000">
                    <a:alpha val="43137"/>
                  </a:srgbClr>
                </a:outerShdw>
              </a:effectLst>
            </a:endParaRPr>
          </a:p>
          <a:p>
            <a:pPr algn="ctr" eaLnBrk="1" fontAlgn="auto" hangingPunct="1">
              <a:spcBef>
                <a:spcPts val="0"/>
              </a:spcBef>
              <a:spcAft>
                <a:spcPts val="0"/>
              </a:spcAft>
              <a:defRPr/>
            </a:pPr>
            <a:endParaRPr lang="en-GB" sz="2000" b="1" i="1" dirty="0">
              <a:solidFill>
                <a:srgbClr val="006600"/>
              </a:solidFill>
              <a:effectLst>
                <a:outerShdw blurRad="38100" dist="38100" dir="2700000" algn="tl">
                  <a:srgbClr val="000000">
                    <a:alpha val="43137"/>
                  </a:srgbClr>
                </a:outerShdw>
              </a:effectLst>
            </a:endParaRPr>
          </a:p>
          <a:p>
            <a:pPr algn="ctr" eaLnBrk="1" fontAlgn="auto" hangingPunct="1">
              <a:spcBef>
                <a:spcPts val="0"/>
              </a:spcBef>
              <a:spcAft>
                <a:spcPts val="0"/>
              </a:spcAft>
              <a:defRPr/>
            </a:pPr>
            <a:endParaRPr lang="en-GB" sz="2000" b="1" i="1" dirty="0" smtClean="0">
              <a:solidFill>
                <a:srgbClr val="006600"/>
              </a:solidFill>
              <a:effectLst>
                <a:outerShdw blurRad="38100" dist="38100" dir="2700000" algn="tl">
                  <a:srgbClr val="000000">
                    <a:alpha val="43137"/>
                  </a:srgbClr>
                </a:outerShdw>
              </a:effectLst>
            </a:endParaRPr>
          </a:p>
          <a:p>
            <a:pPr algn="ctr" eaLnBrk="1" fontAlgn="auto" hangingPunct="1">
              <a:spcBef>
                <a:spcPts val="0"/>
              </a:spcBef>
              <a:spcAft>
                <a:spcPts val="0"/>
              </a:spcAft>
              <a:defRPr/>
            </a:pPr>
            <a:endParaRPr lang="en-GB" sz="2000" b="1" i="1" dirty="0">
              <a:solidFill>
                <a:srgbClr val="006600"/>
              </a:solidFill>
              <a:effectLst>
                <a:outerShdw blurRad="38100" dist="38100" dir="2700000" algn="tl">
                  <a:srgbClr val="000000">
                    <a:alpha val="43137"/>
                  </a:srgbClr>
                </a:outerShdw>
              </a:effectLst>
            </a:endParaRPr>
          </a:p>
          <a:p>
            <a:pPr algn="ctr" eaLnBrk="1" fontAlgn="auto" hangingPunct="1">
              <a:spcBef>
                <a:spcPts val="0"/>
              </a:spcBef>
              <a:spcAft>
                <a:spcPts val="0"/>
              </a:spcAft>
              <a:defRPr/>
            </a:pPr>
            <a:endParaRPr lang="en-GB" sz="2000" b="1" i="1" dirty="0" smtClean="0">
              <a:solidFill>
                <a:srgbClr val="006600"/>
              </a:solidFill>
              <a:effectLst>
                <a:outerShdw blurRad="38100" dist="38100" dir="2700000" algn="tl">
                  <a:srgbClr val="000000">
                    <a:alpha val="43137"/>
                  </a:srgbClr>
                </a:outerShdw>
              </a:effectLst>
            </a:endParaRPr>
          </a:p>
          <a:p>
            <a:pPr algn="ctr" eaLnBrk="1" fontAlgn="auto" hangingPunct="1">
              <a:spcBef>
                <a:spcPts val="0"/>
              </a:spcBef>
              <a:spcAft>
                <a:spcPts val="0"/>
              </a:spcAft>
              <a:defRPr/>
            </a:pPr>
            <a:endParaRPr lang="en-GB" sz="2000" b="1" i="1" dirty="0">
              <a:solidFill>
                <a:srgbClr val="006600"/>
              </a:solidFill>
              <a:effectLst>
                <a:outerShdw blurRad="38100" dist="38100" dir="2700000" algn="tl">
                  <a:srgbClr val="000000">
                    <a:alpha val="43137"/>
                  </a:srgbClr>
                </a:outerShdw>
              </a:effectLst>
            </a:endParaRPr>
          </a:p>
          <a:p>
            <a:pPr algn="ctr" eaLnBrk="1" fontAlgn="auto" hangingPunct="1">
              <a:spcBef>
                <a:spcPts val="0"/>
              </a:spcBef>
              <a:spcAft>
                <a:spcPts val="0"/>
              </a:spcAft>
              <a:defRPr/>
            </a:pPr>
            <a:endParaRPr lang="en-GB" sz="2000" b="1" i="1" dirty="0" smtClean="0">
              <a:solidFill>
                <a:srgbClr val="006600"/>
              </a:solidFill>
              <a:effectLst>
                <a:outerShdw blurRad="38100" dist="38100" dir="2700000" algn="tl">
                  <a:srgbClr val="000000">
                    <a:alpha val="43137"/>
                  </a:srgbClr>
                </a:outerShdw>
              </a:effectLst>
            </a:endParaRPr>
          </a:p>
          <a:p>
            <a:pPr algn="ctr" eaLnBrk="1" fontAlgn="auto" hangingPunct="1">
              <a:spcBef>
                <a:spcPts val="0"/>
              </a:spcBef>
              <a:spcAft>
                <a:spcPts val="0"/>
              </a:spcAft>
              <a:defRPr/>
            </a:pPr>
            <a:endParaRPr lang="en-GB" sz="2000" b="1" i="1" dirty="0">
              <a:solidFill>
                <a:srgbClr val="006600"/>
              </a:solidFill>
              <a:effectLst>
                <a:outerShdw blurRad="38100" dist="38100" dir="2700000" algn="tl">
                  <a:srgbClr val="000000">
                    <a:alpha val="43137"/>
                  </a:srgbClr>
                </a:outerShdw>
              </a:effectLst>
            </a:endParaRPr>
          </a:p>
          <a:p>
            <a:pPr algn="ctr" eaLnBrk="1" fontAlgn="auto" hangingPunct="1">
              <a:spcBef>
                <a:spcPts val="0"/>
              </a:spcBef>
              <a:spcAft>
                <a:spcPts val="0"/>
              </a:spcAft>
              <a:defRPr/>
            </a:pPr>
            <a:endParaRPr lang="en-GB" sz="2000" b="1" i="1" dirty="0" smtClean="0">
              <a:solidFill>
                <a:srgbClr val="006600"/>
              </a:solidFill>
              <a:effectLst>
                <a:outerShdw blurRad="38100" dist="38100" dir="2700000" algn="tl">
                  <a:srgbClr val="000000">
                    <a:alpha val="43137"/>
                  </a:srgbClr>
                </a:outerShdw>
              </a:effectLst>
            </a:endParaRPr>
          </a:p>
          <a:p>
            <a:pPr algn="ctr" eaLnBrk="1" fontAlgn="auto" hangingPunct="1">
              <a:spcBef>
                <a:spcPts val="0"/>
              </a:spcBef>
              <a:spcAft>
                <a:spcPts val="0"/>
              </a:spcAft>
              <a:defRPr/>
            </a:pPr>
            <a:endParaRPr lang="en-GB" sz="2000" b="1" i="1" dirty="0">
              <a:solidFill>
                <a:srgbClr val="006600"/>
              </a:solidFill>
              <a:effectLst>
                <a:outerShdw blurRad="38100" dist="38100" dir="2700000" algn="tl">
                  <a:srgbClr val="000000">
                    <a:alpha val="43137"/>
                  </a:srgbClr>
                </a:outerShdw>
              </a:effectLst>
            </a:endParaRPr>
          </a:p>
          <a:p>
            <a:pPr algn="ctr" eaLnBrk="1" fontAlgn="auto" hangingPunct="1">
              <a:spcBef>
                <a:spcPts val="0"/>
              </a:spcBef>
              <a:spcAft>
                <a:spcPts val="0"/>
              </a:spcAft>
              <a:defRPr/>
            </a:pPr>
            <a:endParaRPr lang="en-GB" sz="2000" b="1" i="1" dirty="0" smtClean="0">
              <a:solidFill>
                <a:srgbClr val="006600"/>
              </a:solidFill>
              <a:effectLst>
                <a:outerShdw blurRad="38100" dist="38100" dir="2700000" algn="tl">
                  <a:srgbClr val="000000">
                    <a:alpha val="43137"/>
                  </a:srgbClr>
                </a:outerShdw>
              </a:effectLst>
            </a:endParaRPr>
          </a:p>
          <a:p>
            <a:pPr algn="ctr" eaLnBrk="1" fontAlgn="auto" hangingPunct="1">
              <a:spcBef>
                <a:spcPts val="0"/>
              </a:spcBef>
              <a:spcAft>
                <a:spcPts val="0"/>
              </a:spcAft>
              <a:defRPr/>
            </a:pPr>
            <a:endParaRPr lang="en-GB" sz="2000" i="1" dirty="0">
              <a:solidFill>
                <a:schemeClr val="tx1">
                  <a:lumMod val="95000"/>
                  <a:lumOff val="5000"/>
                </a:schemeClr>
              </a:solidFill>
            </a:endParaRPr>
          </a:p>
        </p:txBody>
      </p:sp>
      <p:sp>
        <p:nvSpPr>
          <p:cNvPr id="2" name="CasellaDiTesto 1"/>
          <p:cNvSpPr txBox="1"/>
          <p:nvPr/>
        </p:nvSpPr>
        <p:spPr>
          <a:xfrm>
            <a:off x="755576" y="1196752"/>
            <a:ext cx="7632848" cy="1477328"/>
          </a:xfrm>
          <a:prstGeom prst="rect">
            <a:avLst/>
          </a:prstGeom>
          <a:noFill/>
        </p:spPr>
        <p:txBody>
          <a:bodyPr wrap="square" rtlCol="0">
            <a:spAutoFit/>
          </a:bodyPr>
          <a:lstStyle/>
          <a:p>
            <a:pPr algn="just"/>
            <a:endParaRPr lang="en-GB" dirty="0" smtClean="0"/>
          </a:p>
          <a:p>
            <a:pPr algn="just"/>
            <a:endParaRPr lang="en-GB" dirty="0"/>
          </a:p>
          <a:p>
            <a:pPr algn="just"/>
            <a:endParaRPr lang="en-GB" dirty="0" smtClean="0"/>
          </a:p>
          <a:p>
            <a:pPr algn="just"/>
            <a:endParaRPr lang="en-GB" dirty="0"/>
          </a:p>
          <a:p>
            <a:pPr algn="just"/>
            <a:endParaRPr lang="en-GB" dirty="0" smtClean="0"/>
          </a:p>
        </p:txBody>
      </p:sp>
      <p:sp>
        <p:nvSpPr>
          <p:cNvPr id="6" name="CasellaDiTesto 5"/>
          <p:cNvSpPr txBox="1"/>
          <p:nvPr/>
        </p:nvSpPr>
        <p:spPr>
          <a:xfrm>
            <a:off x="907976" y="1349152"/>
            <a:ext cx="7632848" cy="3693319"/>
          </a:xfrm>
          <a:prstGeom prst="rect">
            <a:avLst/>
          </a:prstGeom>
          <a:noFill/>
        </p:spPr>
        <p:txBody>
          <a:bodyPr wrap="square" rtlCol="0">
            <a:spAutoFit/>
          </a:bodyPr>
          <a:lstStyle/>
          <a:p>
            <a:pPr algn="just"/>
            <a:endParaRPr lang="en-GB" dirty="0" smtClean="0"/>
          </a:p>
          <a:p>
            <a:pPr algn="just"/>
            <a:r>
              <a:rPr lang="en-GB" dirty="0" smtClean="0"/>
              <a:t>The </a:t>
            </a:r>
            <a:r>
              <a:rPr lang="en-GB" dirty="0"/>
              <a:t>way we:</a:t>
            </a:r>
          </a:p>
          <a:p>
            <a:pPr algn="just"/>
            <a:endParaRPr lang="en-GB" dirty="0"/>
          </a:p>
          <a:p>
            <a:pPr marL="285750" indent="-285750" algn="just">
              <a:buFont typeface="Arial" panose="020B0604020202020204" pitchFamily="34" charset="0"/>
              <a:buChar char="•"/>
            </a:pPr>
            <a:r>
              <a:rPr lang="en-GB" b="1" dirty="0"/>
              <a:t>design </a:t>
            </a:r>
            <a:r>
              <a:rPr lang="en-GB" dirty="0"/>
              <a:t>course syllabi;</a:t>
            </a:r>
          </a:p>
          <a:p>
            <a:pPr marL="285750" indent="-285750" algn="just">
              <a:buFont typeface="Arial" panose="020B0604020202020204" pitchFamily="34" charset="0"/>
              <a:buChar char="•"/>
            </a:pPr>
            <a:r>
              <a:rPr lang="en-GB" b="1" dirty="0"/>
              <a:t>verify </a:t>
            </a:r>
            <a:r>
              <a:rPr lang="en-GB" dirty="0"/>
              <a:t>didactic adherence to training objectives;</a:t>
            </a:r>
          </a:p>
          <a:p>
            <a:pPr marL="285750" indent="-285750" algn="just">
              <a:buFont typeface="Arial" panose="020B0604020202020204" pitchFamily="34" charset="0"/>
              <a:buChar char="•"/>
            </a:pPr>
            <a:r>
              <a:rPr lang="en-GB" b="1" dirty="0"/>
              <a:t>conduct</a:t>
            </a:r>
            <a:r>
              <a:rPr lang="en-GB" dirty="0"/>
              <a:t> teacher performance </a:t>
            </a:r>
            <a:r>
              <a:rPr lang="en-GB" dirty="0" smtClean="0"/>
              <a:t>evaluations;</a:t>
            </a:r>
            <a:endParaRPr lang="en-GB" dirty="0"/>
          </a:p>
          <a:p>
            <a:pPr marL="285750" indent="-285750" algn="just">
              <a:buFont typeface="Arial" panose="020B0604020202020204" pitchFamily="34" charset="0"/>
              <a:buChar char="•"/>
            </a:pPr>
            <a:r>
              <a:rPr lang="en-GB" b="1" dirty="0"/>
              <a:t>provide</a:t>
            </a:r>
            <a:r>
              <a:rPr lang="en-GB" dirty="0"/>
              <a:t> constructive feedback to students and teachers;</a:t>
            </a:r>
          </a:p>
          <a:p>
            <a:pPr marL="285750" indent="-285750" algn="just">
              <a:buFont typeface="Arial" panose="020B0604020202020204" pitchFamily="34" charset="0"/>
              <a:buChar char="•"/>
            </a:pPr>
            <a:r>
              <a:rPr lang="en-GB" b="1" dirty="0"/>
              <a:t>develop</a:t>
            </a:r>
            <a:r>
              <a:rPr lang="en-GB" dirty="0"/>
              <a:t> test materials; and,</a:t>
            </a:r>
          </a:p>
          <a:p>
            <a:pPr marL="285750" indent="-285750" algn="just">
              <a:buFont typeface="Arial" panose="020B0604020202020204" pitchFamily="34" charset="0"/>
              <a:buChar char="•"/>
            </a:pPr>
            <a:r>
              <a:rPr lang="en-GB" b="1" dirty="0"/>
              <a:t>implement</a:t>
            </a:r>
            <a:r>
              <a:rPr lang="en-GB" dirty="0"/>
              <a:t> proficiency assessment standards</a:t>
            </a:r>
          </a:p>
          <a:p>
            <a:pPr algn="just"/>
            <a:endParaRPr lang="en-GB" dirty="0"/>
          </a:p>
          <a:p>
            <a:pPr algn="just"/>
            <a:r>
              <a:rPr lang="en-GB" dirty="0"/>
              <a:t>are just some of the </a:t>
            </a:r>
            <a:r>
              <a:rPr lang="en-GB" b="1" dirty="0"/>
              <a:t>key factors </a:t>
            </a:r>
            <a:r>
              <a:rPr lang="en-GB" dirty="0"/>
              <a:t>that help </a:t>
            </a:r>
            <a:r>
              <a:rPr lang="en-GB" b="1" dirty="0"/>
              <a:t>to ensure </a:t>
            </a:r>
            <a:r>
              <a:rPr lang="en-GB" dirty="0"/>
              <a:t>a proper and adherent </a:t>
            </a:r>
            <a:r>
              <a:rPr lang="en-GB" b="1" dirty="0"/>
              <a:t>quality assurance </a:t>
            </a:r>
            <a:r>
              <a:rPr lang="en-GB" dirty="0"/>
              <a:t>with regard to language training, proficiency certification and overall professional preparedness.</a:t>
            </a:r>
          </a:p>
        </p:txBody>
      </p:sp>
    </p:spTree>
    <p:extLst>
      <p:ext uri="{BB962C8B-B14F-4D97-AF65-F5344CB8AC3E}">
        <p14:creationId xmlns:p14="http://schemas.microsoft.com/office/powerpoint/2010/main" val="3385340111"/>
      </p:ext>
    </p:extLst>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CasellaDiTesto 11"/>
          <p:cNvSpPr txBox="1">
            <a:spLocks noChangeArrowheads="1"/>
          </p:cNvSpPr>
          <p:nvPr/>
        </p:nvSpPr>
        <p:spPr bwMode="auto">
          <a:xfrm>
            <a:off x="3963988" y="6551613"/>
            <a:ext cx="121602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it-IT" altLang="it-IT" sz="1100" dirty="0">
                <a:latin typeface="Arial" charset="0"/>
              </a:rPr>
              <a:t>UNCLASSIFIED</a:t>
            </a:r>
          </a:p>
        </p:txBody>
      </p:sp>
      <p:sp>
        <p:nvSpPr>
          <p:cNvPr id="32" name="Segnaposto numero diapositiva 6"/>
          <p:cNvSpPr txBox="1">
            <a:spLocks/>
          </p:cNvSpPr>
          <p:nvPr/>
        </p:nvSpPr>
        <p:spPr bwMode="auto">
          <a:xfrm>
            <a:off x="7451725" y="6356350"/>
            <a:ext cx="1235075"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it-IT"/>
            </a:defPPr>
            <a:lvl1pPr algn="r" rtl="0" eaLnBrk="1" fontAlgn="base" hangingPunct="1">
              <a:spcBef>
                <a:spcPct val="20000"/>
              </a:spcBef>
              <a:spcAft>
                <a:spcPct val="0"/>
              </a:spcAft>
              <a:buFont typeface="Arial" charset="0"/>
              <a:buChar char="•"/>
              <a:defRPr sz="3200" kern="1200">
                <a:solidFill>
                  <a:schemeClr val="tx1"/>
                </a:solidFill>
                <a:latin typeface="Calibri"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Calibri"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Calibri"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Calibri"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Calibri" pitchFamily="34" charset="0"/>
                <a:ea typeface="+mn-ea"/>
                <a:cs typeface="Arial" panose="020B0604020202020204" pitchFamily="34" charset="0"/>
              </a:defRPr>
            </a:lvl5pPr>
            <a:lvl6pPr marL="2514600" indent="-228600" algn="l" defTabSz="914400" rtl="0" eaLnBrk="0" fontAlgn="base" latinLnBrk="0" hangingPunct="0">
              <a:spcBef>
                <a:spcPct val="20000"/>
              </a:spcBef>
              <a:spcAft>
                <a:spcPct val="0"/>
              </a:spcAft>
              <a:buFont typeface="Arial" charset="0"/>
              <a:buChar char="»"/>
              <a:defRPr sz="2000" kern="1200">
                <a:solidFill>
                  <a:schemeClr val="tx1"/>
                </a:solidFill>
                <a:latin typeface="Calibri" pitchFamily="34" charset="0"/>
                <a:ea typeface="+mn-ea"/>
                <a:cs typeface="Arial" panose="020B0604020202020204" pitchFamily="34" charset="0"/>
              </a:defRPr>
            </a:lvl6pPr>
            <a:lvl7pPr marL="2971800" indent="-228600" algn="l" defTabSz="914400" rtl="0" eaLnBrk="0" fontAlgn="base" latinLnBrk="0" hangingPunct="0">
              <a:spcBef>
                <a:spcPct val="20000"/>
              </a:spcBef>
              <a:spcAft>
                <a:spcPct val="0"/>
              </a:spcAft>
              <a:buFont typeface="Arial" charset="0"/>
              <a:buChar char="»"/>
              <a:defRPr sz="2000" kern="1200">
                <a:solidFill>
                  <a:schemeClr val="tx1"/>
                </a:solidFill>
                <a:latin typeface="Calibri" pitchFamily="34" charset="0"/>
                <a:ea typeface="+mn-ea"/>
                <a:cs typeface="Arial" panose="020B0604020202020204" pitchFamily="34" charset="0"/>
              </a:defRPr>
            </a:lvl7pPr>
            <a:lvl8pPr marL="3429000" indent="-228600" algn="l" defTabSz="914400" rtl="0" eaLnBrk="0" fontAlgn="base" latinLnBrk="0" hangingPunct="0">
              <a:spcBef>
                <a:spcPct val="20000"/>
              </a:spcBef>
              <a:spcAft>
                <a:spcPct val="0"/>
              </a:spcAft>
              <a:buFont typeface="Arial" charset="0"/>
              <a:buChar char="»"/>
              <a:defRPr sz="2000" kern="1200">
                <a:solidFill>
                  <a:schemeClr val="tx1"/>
                </a:solidFill>
                <a:latin typeface="Calibri" pitchFamily="34" charset="0"/>
                <a:ea typeface="+mn-ea"/>
                <a:cs typeface="Arial" panose="020B0604020202020204" pitchFamily="34" charset="0"/>
              </a:defRPr>
            </a:lvl8pPr>
            <a:lvl9pPr marL="3886200" indent="-228600" algn="l" defTabSz="914400" rtl="0" eaLnBrk="0" fontAlgn="base" latinLnBrk="0" hangingPunct="0">
              <a:spcBef>
                <a:spcPct val="20000"/>
              </a:spcBef>
              <a:spcAft>
                <a:spcPct val="0"/>
              </a:spcAft>
              <a:buFont typeface="Arial" charset="0"/>
              <a:buChar char="»"/>
              <a:defRPr sz="2000" kern="1200">
                <a:solidFill>
                  <a:schemeClr val="tx1"/>
                </a:solidFill>
                <a:latin typeface="Calibri" pitchFamily="34" charset="0"/>
                <a:ea typeface="+mn-ea"/>
                <a:cs typeface="Arial" panose="020B0604020202020204" pitchFamily="34" charset="0"/>
              </a:defRPr>
            </a:lvl9pPr>
          </a:lstStyle>
          <a:p>
            <a:pPr>
              <a:spcBef>
                <a:spcPct val="0"/>
              </a:spcBef>
              <a:buFontTx/>
              <a:buNone/>
            </a:pPr>
            <a:fld id="{BC5AAC9D-529D-4E11-8690-076917A00DE7}" type="slidenum">
              <a:rPr lang="it-IT" altLang="it-IT" sz="1200" smtClean="0">
                <a:solidFill>
                  <a:srgbClr val="898989"/>
                </a:solidFill>
              </a:rPr>
              <a:pPr>
                <a:spcBef>
                  <a:spcPct val="0"/>
                </a:spcBef>
                <a:buFontTx/>
                <a:buNone/>
              </a:pPr>
              <a:t>4</a:t>
            </a:fld>
            <a:endParaRPr lang="it-IT" altLang="it-IT" sz="1200" dirty="0" smtClean="0">
              <a:solidFill>
                <a:srgbClr val="898989"/>
              </a:solidFill>
            </a:endParaRPr>
          </a:p>
        </p:txBody>
      </p:sp>
      <p:sp>
        <p:nvSpPr>
          <p:cNvPr id="16" name="Rettangolo 15"/>
          <p:cNvSpPr/>
          <p:nvPr/>
        </p:nvSpPr>
        <p:spPr>
          <a:xfrm>
            <a:off x="755576" y="406956"/>
            <a:ext cx="7488832" cy="5386090"/>
          </a:xfrm>
          <a:prstGeom prst="rect">
            <a:avLst/>
          </a:prstGeom>
        </p:spPr>
        <p:txBody>
          <a:bodyPr wrap="square">
            <a:spAutoFit/>
          </a:bodyPr>
          <a:lstStyle/>
          <a:p>
            <a:pPr algn="ctr" eaLnBrk="1" fontAlgn="auto" hangingPunct="1">
              <a:spcBef>
                <a:spcPts val="0"/>
              </a:spcBef>
              <a:spcAft>
                <a:spcPts val="0"/>
              </a:spcAft>
              <a:defRPr/>
            </a:pPr>
            <a:r>
              <a:rPr lang="en-GB" sz="2400" b="1" dirty="0" smtClean="0">
                <a:solidFill>
                  <a:srgbClr val="006600"/>
                </a:solidFill>
                <a:effectLst>
                  <a:outerShdw blurRad="38100" dist="38100" dir="2700000" algn="tl">
                    <a:srgbClr val="000000">
                      <a:alpha val="43137"/>
                    </a:srgbClr>
                  </a:outerShdw>
                </a:effectLst>
              </a:rPr>
              <a:t>Real-World Requirements and Quality Assurance</a:t>
            </a:r>
          </a:p>
          <a:p>
            <a:pPr algn="ctr" eaLnBrk="1" fontAlgn="auto" hangingPunct="1">
              <a:spcBef>
                <a:spcPts val="0"/>
              </a:spcBef>
              <a:spcAft>
                <a:spcPts val="0"/>
              </a:spcAft>
              <a:defRPr/>
            </a:pPr>
            <a:r>
              <a:rPr lang="en-GB" sz="2000" b="1" i="1" dirty="0" smtClean="0">
                <a:solidFill>
                  <a:srgbClr val="006600"/>
                </a:solidFill>
                <a:effectLst>
                  <a:outerShdw blurRad="38100" dist="38100" dir="2700000" algn="tl">
                    <a:srgbClr val="000000">
                      <a:alpha val="43137"/>
                    </a:srgbClr>
                  </a:outerShdw>
                </a:effectLst>
              </a:rPr>
              <a:t>Challenges and Opportunities</a:t>
            </a:r>
          </a:p>
          <a:p>
            <a:pPr algn="ctr" eaLnBrk="1" fontAlgn="auto" hangingPunct="1">
              <a:spcBef>
                <a:spcPts val="0"/>
              </a:spcBef>
              <a:spcAft>
                <a:spcPts val="0"/>
              </a:spcAft>
              <a:defRPr/>
            </a:pPr>
            <a:endParaRPr lang="en-GB" sz="2000" b="1" i="1" dirty="0" smtClean="0">
              <a:solidFill>
                <a:srgbClr val="006600"/>
              </a:solidFill>
              <a:effectLst>
                <a:outerShdw blurRad="38100" dist="38100" dir="2700000" algn="tl">
                  <a:srgbClr val="000000">
                    <a:alpha val="43137"/>
                  </a:srgbClr>
                </a:outerShdw>
              </a:effectLst>
            </a:endParaRPr>
          </a:p>
          <a:p>
            <a:pPr algn="ctr" eaLnBrk="1" fontAlgn="auto" hangingPunct="1">
              <a:spcBef>
                <a:spcPts val="0"/>
              </a:spcBef>
              <a:spcAft>
                <a:spcPts val="0"/>
              </a:spcAft>
              <a:defRPr/>
            </a:pPr>
            <a:endParaRPr lang="en-GB" sz="2000" b="1" i="1" dirty="0">
              <a:solidFill>
                <a:srgbClr val="006600"/>
              </a:solidFill>
              <a:effectLst>
                <a:outerShdw blurRad="38100" dist="38100" dir="2700000" algn="tl">
                  <a:srgbClr val="000000">
                    <a:alpha val="43137"/>
                  </a:srgbClr>
                </a:outerShdw>
              </a:effectLst>
            </a:endParaRPr>
          </a:p>
          <a:p>
            <a:pPr algn="ctr" eaLnBrk="1" fontAlgn="auto" hangingPunct="1">
              <a:spcBef>
                <a:spcPts val="0"/>
              </a:spcBef>
              <a:spcAft>
                <a:spcPts val="0"/>
              </a:spcAft>
              <a:defRPr/>
            </a:pPr>
            <a:endParaRPr lang="en-GB" sz="2000" b="1" i="1" dirty="0" smtClean="0">
              <a:solidFill>
                <a:srgbClr val="006600"/>
              </a:solidFill>
              <a:effectLst>
                <a:outerShdw blurRad="38100" dist="38100" dir="2700000" algn="tl">
                  <a:srgbClr val="000000">
                    <a:alpha val="43137"/>
                  </a:srgbClr>
                </a:outerShdw>
              </a:effectLst>
            </a:endParaRPr>
          </a:p>
          <a:p>
            <a:pPr algn="ctr" eaLnBrk="1" fontAlgn="auto" hangingPunct="1">
              <a:spcBef>
                <a:spcPts val="0"/>
              </a:spcBef>
              <a:spcAft>
                <a:spcPts val="0"/>
              </a:spcAft>
              <a:defRPr/>
            </a:pPr>
            <a:endParaRPr lang="en-GB" sz="2000" b="1" i="1" dirty="0" smtClean="0">
              <a:solidFill>
                <a:srgbClr val="006600"/>
              </a:solidFill>
              <a:effectLst>
                <a:outerShdw blurRad="38100" dist="38100" dir="2700000" algn="tl">
                  <a:srgbClr val="000000">
                    <a:alpha val="43137"/>
                  </a:srgbClr>
                </a:outerShdw>
              </a:effectLst>
            </a:endParaRPr>
          </a:p>
          <a:p>
            <a:pPr algn="ctr" eaLnBrk="1" fontAlgn="auto" hangingPunct="1">
              <a:spcBef>
                <a:spcPts val="0"/>
              </a:spcBef>
              <a:spcAft>
                <a:spcPts val="0"/>
              </a:spcAft>
              <a:defRPr/>
            </a:pPr>
            <a:endParaRPr lang="en-GB" sz="2000" b="1" i="1" dirty="0">
              <a:solidFill>
                <a:srgbClr val="006600"/>
              </a:solidFill>
              <a:effectLst>
                <a:outerShdw blurRad="38100" dist="38100" dir="2700000" algn="tl">
                  <a:srgbClr val="000000">
                    <a:alpha val="43137"/>
                  </a:srgbClr>
                </a:outerShdw>
              </a:effectLst>
            </a:endParaRPr>
          </a:p>
          <a:p>
            <a:pPr algn="ctr" eaLnBrk="1" fontAlgn="auto" hangingPunct="1">
              <a:spcBef>
                <a:spcPts val="0"/>
              </a:spcBef>
              <a:spcAft>
                <a:spcPts val="0"/>
              </a:spcAft>
              <a:defRPr/>
            </a:pPr>
            <a:endParaRPr lang="en-GB" sz="2000" b="1" i="1" dirty="0" smtClean="0">
              <a:solidFill>
                <a:srgbClr val="006600"/>
              </a:solidFill>
              <a:effectLst>
                <a:outerShdw blurRad="38100" dist="38100" dir="2700000" algn="tl">
                  <a:srgbClr val="000000">
                    <a:alpha val="43137"/>
                  </a:srgbClr>
                </a:outerShdw>
              </a:effectLst>
            </a:endParaRPr>
          </a:p>
          <a:p>
            <a:pPr algn="ctr" eaLnBrk="1" fontAlgn="auto" hangingPunct="1">
              <a:spcBef>
                <a:spcPts val="0"/>
              </a:spcBef>
              <a:spcAft>
                <a:spcPts val="0"/>
              </a:spcAft>
              <a:defRPr/>
            </a:pPr>
            <a:endParaRPr lang="en-GB" sz="2000" b="1" i="1" dirty="0">
              <a:solidFill>
                <a:srgbClr val="006600"/>
              </a:solidFill>
              <a:effectLst>
                <a:outerShdw blurRad="38100" dist="38100" dir="2700000" algn="tl">
                  <a:srgbClr val="000000">
                    <a:alpha val="43137"/>
                  </a:srgbClr>
                </a:outerShdw>
              </a:effectLst>
            </a:endParaRPr>
          </a:p>
          <a:p>
            <a:pPr algn="ctr" eaLnBrk="1" fontAlgn="auto" hangingPunct="1">
              <a:spcBef>
                <a:spcPts val="0"/>
              </a:spcBef>
              <a:spcAft>
                <a:spcPts val="0"/>
              </a:spcAft>
              <a:defRPr/>
            </a:pPr>
            <a:endParaRPr lang="en-GB" sz="2000" b="1" i="1" dirty="0" smtClean="0">
              <a:solidFill>
                <a:srgbClr val="006600"/>
              </a:solidFill>
              <a:effectLst>
                <a:outerShdw blurRad="38100" dist="38100" dir="2700000" algn="tl">
                  <a:srgbClr val="000000">
                    <a:alpha val="43137"/>
                  </a:srgbClr>
                </a:outerShdw>
              </a:effectLst>
            </a:endParaRPr>
          </a:p>
          <a:p>
            <a:pPr algn="ctr" eaLnBrk="1" fontAlgn="auto" hangingPunct="1">
              <a:spcBef>
                <a:spcPts val="0"/>
              </a:spcBef>
              <a:spcAft>
                <a:spcPts val="0"/>
              </a:spcAft>
              <a:defRPr/>
            </a:pPr>
            <a:endParaRPr lang="en-GB" sz="2000" b="1" i="1" dirty="0">
              <a:solidFill>
                <a:srgbClr val="006600"/>
              </a:solidFill>
              <a:effectLst>
                <a:outerShdw blurRad="38100" dist="38100" dir="2700000" algn="tl">
                  <a:srgbClr val="000000">
                    <a:alpha val="43137"/>
                  </a:srgbClr>
                </a:outerShdw>
              </a:effectLst>
            </a:endParaRPr>
          </a:p>
          <a:p>
            <a:pPr algn="ctr" eaLnBrk="1" fontAlgn="auto" hangingPunct="1">
              <a:spcBef>
                <a:spcPts val="0"/>
              </a:spcBef>
              <a:spcAft>
                <a:spcPts val="0"/>
              </a:spcAft>
              <a:defRPr/>
            </a:pPr>
            <a:endParaRPr lang="en-GB" sz="2000" b="1" i="1" dirty="0" smtClean="0">
              <a:solidFill>
                <a:srgbClr val="006600"/>
              </a:solidFill>
              <a:effectLst>
                <a:outerShdw blurRad="38100" dist="38100" dir="2700000" algn="tl">
                  <a:srgbClr val="000000">
                    <a:alpha val="43137"/>
                  </a:srgbClr>
                </a:outerShdw>
              </a:effectLst>
            </a:endParaRPr>
          </a:p>
          <a:p>
            <a:pPr algn="ctr" eaLnBrk="1" fontAlgn="auto" hangingPunct="1">
              <a:spcBef>
                <a:spcPts val="0"/>
              </a:spcBef>
              <a:spcAft>
                <a:spcPts val="0"/>
              </a:spcAft>
              <a:defRPr/>
            </a:pPr>
            <a:endParaRPr lang="en-GB" sz="2000" b="1" i="1" dirty="0">
              <a:solidFill>
                <a:srgbClr val="006600"/>
              </a:solidFill>
              <a:effectLst>
                <a:outerShdw blurRad="38100" dist="38100" dir="2700000" algn="tl">
                  <a:srgbClr val="000000">
                    <a:alpha val="43137"/>
                  </a:srgbClr>
                </a:outerShdw>
              </a:effectLst>
            </a:endParaRPr>
          </a:p>
          <a:p>
            <a:pPr algn="ctr" eaLnBrk="1" fontAlgn="auto" hangingPunct="1">
              <a:spcBef>
                <a:spcPts val="0"/>
              </a:spcBef>
              <a:spcAft>
                <a:spcPts val="0"/>
              </a:spcAft>
              <a:defRPr/>
            </a:pPr>
            <a:endParaRPr lang="en-GB" sz="2000" b="1" i="1" dirty="0" smtClean="0">
              <a:solidFill>
                <a:srgbClr val="006600"/>
              </a:solidFill>
              <a:effectLst>
                <a:outerShdw blurRad="38100" dist="38100" dir="2700000" algn="tl">
                  <a:srgbClr val="000000">
                    <a:alpha val="43137"/>
                  </a:srgbClr>
                </a:outerShdw>
              </a:effectLst>
            </a:endParaRPr>
          </a:p>
          <a:p>
            <a:pPr algn="ctr" eaLnBrk="1" fontAlgn="auto" hangingPunct="1">
              <a:spcBef>
                <a:spcPts val="0"/>
              </a:spcBef>
              <a:spcAft>
                <a:spcPts val="0"/>
              </a:spcAft>
              <a:defRPr/>
            </a:pPr>
            <a:endParaRPr lang="en-GB" sz="2000" b="1" i="1" dirty="0">
              <a:solidFill>
                <a:srgbClr val="006600"/>
              </a:solidFill>
              <a:effectLst>
                <a:outerShdw blurRad="38100" dist="38100" dir="2700000" algn="tl">
                  <a:srgbClr val="000000">
                    <a:alpha val="43137"/>
                  </a:srgbClr>
                </a:outerShdw>
              </a:effectLst>
            </a:endParaRPr>
          </a:p>
          <a:p>
            <a:pPr algn="ctr" eaLnBrk="1" fontAlgn="auto" hangingPunct="1">
              <a:spcBef>
                <a:spcPts val="0"/>
              </a:spcBef>
              <a:spcAft>
                <a:spcPts val="0"/>
              </a:spcAft>
              <a:defRPr/>
            </a:pPr>
            <a:endParaRPr lang="en-GB" sz="2000" b="1" i="1" dirty="0" smtClean="0">
              <a:solidFill>
                <a:srgbClr val="006600"/>
              </a:solidFill>
              <a:effectLst>
                <a:outerShdw blurRad="38100" dist="38100" dir="2700000" algn="tl">
                  <a:srgbClr val="000000">
                    <a:alpha val="43137"/>
                  </a:srgbClr>
                </a:outerShdw>
              </a:effectLst>
            </a:endParaRPr>
          </a:p>
          <a:p>
            <a:pPr algn="ctr" eaLnBrk="1" fontAlgn="auto" hangingPunct="1">
              <a:spcBef>
                <a:spcPts val="0"/>
              </a:spcBef>
              <a:spcAft>
                <a:spcPts val="0"/>
              </a:spcAft>
              <a:defRPr/>
            </a:pPr>
            <a:endParaRPr lang="en-GB" sz="2000" i="1" dirty="0">
              <a:solidFill>
                <a:schemeClr val="tx1">
                  <a:lumMod val="95000"/>
                  <a:lumOff val="5000"/>
                </a:schemeClr>
              </a:solidFill>
            </a:endParaRPr>
          </a:p>
        </p:txBody>
      </p:sp>
      <p:sp>
        <p:nvSpPr>
          <p:cNvPr id="2" name="CasellaDiTesto 1"/>
          <p:cNvSpPr txBox="1"/>
          <p:nvPr/>
        </p:nvSpPr>
        <p:spPr>
          <a:xfrm>
            <a:off x="755576" y="1196752"/>
            <a:ext cx="7632848" cy="2985433"/>
          </a:xfrm>
          <a:prstGeom prst="rect">
            <a:avLst/>
          </a:prstGeom>
          <a:noFill/>
        </p:spPr>
        <p:txBody>
          <a:bodyPr wrap="square" rtlCol="0">
            <a:spAutoFit/>
          </a:bodyPr>
          <a:lstStyle/>
          <a:p>
            <a:pPr algn="just"/>
            <a:endParaRPr lang="en-GB" dirty="0" smtClean="0"/>
          </a:p>
          <a:p>
            <a:pPr algn="just"/>
            <a:endParaRPr lang="en-GB" dirty="0"/>
          </a:p>
          <a:p>
            <a:pPr algn="just"/>
            <a:endParaRPr lang="en-GB" dirty="0" smtClean="0"/>
          </a:p>
          <a:p>
            <a:pPr algn="just"/>
            <a:endParaRPr lang="en-GB" dirty="0"/>
          </a:p>
          <a:p>
            <a:pPr algn="just"/>
            <a:endParaRPr lang="en-GB" dirty="0" smtClean="0"/>
          </a:p>
          <a:p>
            <a:pPr algn="just"/>
            <a:endParaRPr lang="en-GB" dirty="0" smtClean="0"/>
          </a:p>
          <a:p>
            <a:pPr algn="just"/>
            <a:r>
              <a:rPr lang="en-GB" sz="2000" dirty="0" smtClean="0"/>
              <a:t>Increased </a:t>
            </a:r>
            <a:r>
              <a:rPr lang="en-GB" sz="2000" dirty="0"/>
              <a:t>participation in multinational formations, deployment to theatres of operation, and homeland security issues, represent a major challenge in terms of diversification of language requirements and time available for language training purposes.</a:t>
            </a:r>
          </a:p>
        </p:txBody>
      </p:sp>
    </p:spTree>
    <p:extLst>
      <p:ext uri="{BB962C8B-B14F-4D97-AF65-F5344CB8AC3E}">
        <p14:creationId xmlns:p14="http://schemas.microsoft.com/office/powerpoint/2010/main" val="3054040499"/>
      </p:ext>
    </p:extLst>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CasellaDiTesto 11"/>
          <p:cNvSpPr txBox="1">
            <a:spLocks noChangeArrowheads="1"/>
          </p:cNvSpPr>
          <p:nvPr/>
        </p:nvSpPr>
        <p:spPr bwMode="auto">
          <a:xfrm>
            <a:off x="3963988" y="6551613"/>
            <a:ext cx="121602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it-IT" altLang="it-IT" sz="1100" dirty="0">
                <a:latin typeface="Arial" charset="0"/>
              </a:rPr>
              <a:t>UNCLASSIFIED</a:t>
            </a:r>
          </a:p>
        </p:txBody>
      </p:sp>
      <p:sp>
        <p:nvSpPr>
          <p:cNvPr id="32" name="Segnaposto numero diapositiva 6"/>
          <p:cNvSpPr txBox="1">
            <a:spLocks/>
          </p:cNvSpPr>
          <p:nvPr/>
        </p:nvSpPr>
        <p:spPr bwMode="auto">
          <a:xfrm>
            <a:off x="7451725" y="6356350"/>
            <a:ext cx="1235075"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it-IT"/>
            </a:defPPr>
            <a:lvl1pPr algn="r" rtl="0" eaLnBrk="1" fontAlgn="base" hangingPunct="1">
              <a:spcBef>
                <a:spcPct val="20000"/>
              </a:spcBef>
              <a:spcAft>
                <a:spcPct val="0"/>
              </a:spcAft>
              <a:buFont typeface="Arial" charset="0"/>
              <a:buChar char="•"/>
              <a:defRPr sz="3200" kern="1200">
                <a:solidFill>
                  <a:schemeClr val="tx1"/>
                </a:solidFill>
                <a:latin typeface="Calibri"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Calibri"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Calibri"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Calibri"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Calibri" pitchFamily="34" charset="0"/>
                <a:ea typeface="+mn-ea"/>
                <a:cs typeface="Arial" panose="020B0604020202020204" pitchFamily="34" charset="0"/>
              </a:defRPr>
            </a:lvl5pPr>
            <a:lvl6pPr marL="2514600" indent="-228600" algn="l" defTabSz="914400" rtl="0" eaLnBrk="0" fontAlgn="base" latinLnBrk="0" hangingPunct="0">
              <a:spcBef>
                <a:spcPct val="20000"/>
              </a:spcBef>
              <a:spcAft>
                <a:spcPct val="0"/>
              </a:spcAft>
              <a:buFont typeface="Arial" charset="0"/>
              <a:buChar char="»"/>
              <a:defRPr sz="2000" kern="1200">
                <a:solidFill>
                  <a:schemeClr val="tx1"/>
                </a:solidFill>
                <a:latin typeface="Calibri" pitchFamily="34" charset="0"/>
                <a:ea typeface="+mn-ea"/>
                <a:cs typeface="Arial" panose="020B0604020202020204" pitchFamily="34" charset="0"/>
              </a:defRPr>
            </a:lvl6pPr>
            <a:lvl7pPr marL="2971800" indent="-228600" algn="l" defTabSz="914400" rtl="0" eaLnBrk="0" fontAlgn="base" latinLnBrk="0" hangingPunct="0">
              <a:spcBef>
                <a:spcPct val="20000"/>
              </a:spcBef>
              <a:spcAft>
                <a:spcPct val="0"/>
              </a:spcAft>
              <a:buFont typeface="Arial" charset="0"/>
              <a:buChar char="»"/>
              <a:defRPr sz="2000" kern="1200">
                <a:solidFill>
                  <a:schemeClr val="tx1"/>
                </a:solidFill>
                <a:latin typeface="Calibri" pitchFamily="34" charset="0"/>
                <a:ea typeface="+mn-ea"/>
                <a:cs typeface="Arial" panose="020B0604020202020204" pitchFamily="34" charset="0"/>
              </a:defRPr>
            </a:lvl7pPr>
            <a:lvl8pPr marL="3429000" indent="-228600" algn="l" defTabSz="914400" rtl="0" eaLnBrk="0" fontAlgn="base" latinLnBrk="0" hangingPunct="0">
              <a:spcBef>
                <a:spcPct val="20000"/>
              </a:spcBef>
              <a:spcAft>
                <a:spcPct val="0"/>
              </a:spcAft>
              <a:buFont typeface="Arial" charset="0"/>
              <a:buChar char="»"/>
              <a:defRPr sz="2000" kern="1200">
                <a:solidFill>
                  <a:schemeClr val="tx1"/>
                </a:solidFill>
                <a:latin typeface="Calibri" pitchFamily="34" charset="0"/>
                <a:ea typeface="+mn-ea"/>
                <a:cs typeface="Arial" panose="020B0604020202020204" pitchFamily="34" charset="0"/>
              </a:defRPr>
            </a:lvl8pPr>
            <a:lvl9pPr marL="3886200" indent="-228600" algn="l" defTabSz="914400" rtl="0" eaLnBrk="0" fontAlgn="base" latinLnBrk="0" hangingPunct="0">
              <a:spcBef>
                <a:spcPct val="20000"/>
              </a:spcBef>
              <a:spcAft>
                <a:spcPct val="0"/>
              </a:spcAft>
              <a:buFont typeface="Arial" charset="0"/>
              <a:buChar char="»"/>
              <a:defRPr sz="2000" kern="1200">
                <a:solidFill>
                  <a:schemeClr val="tx1"/>
                </a:solidFill>
                <a:latin typeface="Calibri" pitchFamily="34" charset="0"/>
                <a:ea typeface="+mn-ea"/>
                <a:cs typeface="Arial" panose="020B0604020202020204" pitchFamily="34" charset="0"/>
              </a:defRPr>
            </a:lvl9pPr>
          </a:lstStyle>
          <a:p>
            <a:pPr>
              <a:spcBef>
                <a:spcPct val="0"/>
              </a:spcBef>
              <a:buFontTx/>
              <a:buNone/>
            </a:pPr>
            <a:fld id="{BC5AAC9D-529D-4E11-8690-076917A00DE7}" type="slidenum">
              <a:rPr lang="it-IT" altLang="it-IT" sz="1200" smtClean="0">
                <a:solidFill>
                  <a:srgbClr val="898989"/>
                </a:solidFill>
              </a:rPr>
              <a:pPr>
                <a:spcBef>
                  <a:spcPct val="0"/>
                </a:spcBef>
                <a:buFontTx/>
                <a:buNone/>
              </a:pPr>
              <a:t>5</a:t>
            </a:fld>
            <a:endParaRPr lang="it-IT" altLang="it-IT" sz="1200" dirty="0" smtClean="0">
              <a:solidFill>
                <a:srgbClr val="898989"/>
              </a:solidFill>
            </a:endParaRPr>
          </a:p>
        </p:txBody>
      </p:sp>
      <p:sp>
        <p:nvSpPr>
          <p:cNvPr id="16" name="Rettangolo 15"/>
          <p:cNvSpPr/>
          <p:nvPr/>
        </p:nvSpPr>
        <p:spPr>
          <a:xfrm>
            <a:off x="755576" y="406956"/>
            <a:ext cx="7488832" cy="5386090"/>
          </a:xfrm>
          <a:prstGeom prst="rect">
            <a:avLst/>
          </a:prstGeom>
        </p:spPr>
        <p:txBody>
          <a:bodyPr wrap="square">
            <a:spAutoFit/>
          </a:bodyPr>
          <a:lstStyle/>
          <a:p>
            <a:pPr algn="ctr" eaLnBrk="1" fontAlgn="auto" hangingPunct="1">
              <a:spcBef>
                <a:spcPts val="0"/>
              </a:spcBef>
              <a:spcAft>
                <a:spcPts val="0"/>
              </a:spcAft>
              <a:defRPr/>
            </a:pPr>
            <a:r>
              <a:rPr lang="en-GB" sz="2400" b="1" dirty="0" smtClean="0">
                <a:solidFill>
                  <a:srgbClr val="006600"/>
                </a:solidFill>
                <a:effectLst>
                  <a:outerShdw blurRad="38100" dist="38100" dir="2700000" algn="tl">
                    <a:srgbClr val="000000">
                      <a:alpha val="43137"/>
                    </a:srgbClr>
                  </a:outerShdw>
                </a:effectLst>
              </a:rPr>
              <a:t>Real-World Requirements and Quality Assurance</a:t>
            </a:r>
          </a:p>
          <a:p>
            <a:pPr algn="ctr" eaLnBrk="1" fontAlgn="auto" hangingPunct="1">
              <a:spcBef>
                <a:spcPts val="0"/>
              </a:spcBef>
              <a:spcAft>
                <a:spcPts val="0"/>
              </a:spcAft>
              <a:defRPr/>
            </a:pPr>
            <a:r>
              <a:rPr lang="en-GB" sz="2000" b="1" i="1" dirty="0" smtClean="0">
                <a:solidFill>
                  <a:srgbClr val="006600"/>
                </a:solidFill>
                <a:effectLst>
                  <a:outerShdw blurRad="38100" dist="38100" dir="2700000" algn="tl">
                    <a:srgbClr val="000000">
                      <a:alpha val="43137"/>
                    </a:srgbClr>
                  </a:outerShdw>
                </a:effectLst>
              </a:rPr>
              <a:t>Challenges and Opportunities</a:t>
            </a:r>
          </a:p>
          <a:p>
            <a:pPr algn="ctr" eaLnBrk="1" fontAlgn="auto" hangingPunct="1">
              <a:spcBef>
                <a:spcPts val="0"/>
              </a:spcBef>
              <a:spcAft>
                <a:spcPts val="0"/>
              </a:spcAft>
              <a:defRPr/>
            </a:pPr>
            <a:endParaRPr lang="en-GB" sz="2000" b="1" i="1" dirty="0" smtClean="0">
              <a:solidFill>
                <a:srgbClr val="006600"/>
              </a:solidFill>
              <a:effectLst>
                <a:outerShdw blurRad="38100" dist="38100" dir="2700000" algn="tl">
                  <a:srgbClr val="000000">
                    <a:alpha val="43137"/>
                  </a:srgbClr>
                </a:outerShdw>
              </a:effectLst>
            </a:endParaRPr>
          </a:p>
          <a:p>
            <a:pPr algn="ctr" eaLnBrk="1" fontAlgn="auto" hangingPunct="1">
              <a:spcBef>
                <a:spcPts val="0"/>
              </a:spcBef>
              <a:spcAft>
                <a:spcPts val="0"/>
              </a:spcAft>
              <a:defRPr/>
            </a:pPr>
            <a:endParaRPr lang="en-GB" sz="2000" b="1" i="1" dirty="0">
              <a:solidFill>
                <a:srgbClr val="006600"/>
              </a:solidFill>
              <a:effectLst>
                <a:outerShdw blurRad="38100" dist="38100" dir="2700000" algn="tl">
                  <a:srgbClr val="000000">
                    <a:alpha val="43137"/>
                  </a:srgbClr>
                </a:outerShdw>
              </a:effectLst>
            </a:endParaRPr>
          </a:p>
          <a:p>
            <a:pPr algn="ctr" eaLnBrk="1" fontAlgn="auto" hangingPunct="1">
              <a:spcBef>
                <a:spcPts val="0"/>
              </a:spcBef>
              <a:spcAft>
                <a:spcPts val="0"/>
              </a:spcAft>
              <a:defRPr/>
            </a:pPr>
            <a:endParaRPr lang="en-GB" sz="2000" b="1" i="1" dirty="0" smtClean="0">
              <a:solidFill>
                <a:srgbClr val="006600"/>
              </a:solidFill>
              <a:effectLst>
                <a:outerShdw blurRad="38100" dist="38100" dir="2700000" algn="tl">
                  <a:srgbClr val="000000">
                    <a:alpha val="43137"/>
                  </a:srgbClr>
                </a:outerShdw>
              </a:effectLst>
            </a:endParaRPr>
          </a:p>
          <a:p>
            <a:pPr algn="ctr" eaLnBrk="1" fontAlgn="auto" hangingPunct="1">
              <a:spcBef>
                <a:spcPts val="0"/>
              </a:spcBef>
              <a:spcAft>
                <a:spcPts val="0"/>
              </a:spcAft>
              <a:defRPr/>
            </a:pPr>
            <a:endParaRPr lang="en-GB" sz="2000" b="1" i="1" dirty="0" smtClean="0">
              <a:solidFill>
                <a:srgbClr val="006600"/>
              </a:solidFill>
              <a:effectLst>
                <a:outerShdw blurRad="38100" dist="38100" dir="2700000" algn="tl">
                  <a:srgbClr val="000000">
                    <a:alpha val="43137"/>
                  </a:srgbClr>
                </a:outerShdw>
              </a:effectLst>
            </a:endParaRPr>
          </a:p>
          <a:p>
            <a:pPr algn="ctr" eaLnBrk="1" fontAlgn="auto" hangingPunct="1">
              <a:spcBef>
                <a:spcPts val="0"/>
              </a:spcBef>
              <a:spcAft>
                <a:spcPts val="0"/>
              </a:spcAft>
              <a:defRPr/>
            </a:pPr>
            <a:endParaRPr lang="en-GB" sz="2000" b="1" i="1" dirty="0">
              <a:solidFill>
                <a:srgbClr val="006600"/>
              </a:solidFill>
              <a:effectLst>
                <a:outerShdw blurRad="38100" dist="38100" dir="2700000" algn="tl">
                  <a:srgbClr val="000000">
                    <a:alpha val="43137"/>
                  </a:srgbClr>
                </a:outerShdw>
              </a:effectLst>
            </a:endParaRPr>
          </a:p>
          <a:p>
            <a:pPr algn="ctr" eaLnBrk="1" fontAlgn="auto" hangingPunct="1">
              <a:spcBef>
                <a:spcPts val="0"/>
              </a:spcBef>
              <a:spcAft>
                <a:spcPts val="0"/>
              </a:spcAft>
              <a:defRPr/>
            </a:pPr>
            <a:endParaRPr lang="en-GB" sz="2000" b="1" i="1" dirty="0" smtClean="0">
              <a:solidFill>
                <a:srgbClr val="006600"/>
              </a:solidFill>
              <a:effectLst>
                <a:outerShdw blurRad="38100" dist="38100" dir="2700000" algn="tl">
                  <a:srgbClr val="000000">
                    <a:alpha val="43137"/>
                  </a:srgbClr>
                </a:outerShdw>
              </a:effectLst>
            </a:endParaRPr>
          </a:p>
          <a:p>
            <a:pPr algn="ctr" eaLnBrk="1" fontAlgn="auto" hangingPunct="1">
              <a:spcBef>
                <a:spcPts val="0"/>
              </a:spcBef>
              <a:spcAft>
                <a:spcPts val="0"/>
              </a:spcAft>
              <a:defRPr/>
            </a:pPr>
            <a:endParaRPr lang="en-GB" sz="2000" b="1" i="1" dirty="0">
              <a:solidFill>
                <a:srgbClr val="006600"/>
              </a:solidFill>
              <a:effectLst>
                <a:outerShdw blurRad="38100" dist="38100" dir="2700000" algn="tl">
                  <a:srgbClr val="000000">
                    <a:alpha val="43137"/>
                  </a:srgbClr>
                </a:outerShdw>
              </a:effectLst>
            </a:endParaRPr>
          </a:p>
          <a:p>
            <a:pPr algn="ctr" eaLnBrk="1" fontAlgn="auto" hangingPunct="1">
              <a:spcBef>
                <a:spcPts val="0"/>
              </a:spcBef>
              <a:spcAft>
                <a:spcPts val="0"/>
              </a:spcAft>
              <a:defRPr/>
            </a:pPr>
            <a:endParaRPr lang="en-GB" sz="2000" b="1" i="1" dirty="0" smtClean="0">
              <a:solidFill>
                <a:srgbClr val="006600"/>
              </a:solidFill>
              <a:effectLst>
                <a:outerShdw blurRad="38100" dist="38100" dir="2700000" algn="tl">
                  <a:srgbClr val="000000">
                    <a:alpha val="43137"/>
                  </a:srgbClr>
                </a:outerShdw>
              </a:effectLst>
            </a:endParaRPr>
          </a:p>
          <a:p>
            <a:pPr algn="ctr" eaLnBrk="1" fontAlgn="auto" hangingPunct="1">
              <a:spcBef>
                <a:spcPts val="0"/>
              </a:spcBef>
              <a:spcAft>
                <a:spcPts val="0"/>
              </a:spcAft>
              <a:defRPr/>
            </a:pPr>
            <a:endParaRPr lang="en-GB" sz="2000" b="1" i="1" dirty="0">
              <a:solidFill>
                <a:srgbClr val="006600"/>
              </a:solidFill>
              <a:effectLst>
                <a:outerShdw blurRad="38100" dist="38100" dir="2700000" algn="tl">
                  <a:srgbClr val="000000">
                    <a:alpha val="43137"/>
                  </a:srgbClr>
                </a:outerShdw>
              </a:effectLst>
            </a:endParaRPr>
          </a:p>
          <a:p>
            <a:pPr algn="ctr" eaLnBrk="1" fontAlgn="auto" hangingPunct="1">
              <a:spcBef>
                <a:spcPts val="0"/>
              </a:spcBef>
              <a:spcAft>
                <a:spcPts val="0"/>
              </a:spcAft>
              <a:defRPr/>
            </a:pPr>
            <a:endParaRPr lang="en-GB" sz="2000" b="1" i="1" dirty="0" smtClean="0">
              <a:solidFill>
                <a:srgbClr val="006600"/>
              </a:solidFill>
              <a:effectLst>
                <a:outerShdw blurRad="38100" dist="38100" dir="2700000" algn="tl">
                  <a:srgbClr val="000000">
                    <a:alpha val="43137"/>
                  </a:srgbClr>
                </a:outerShdw>
              </a:effectLst>
            </a:endParaRPr>
          </a:p>
          <a:p>
            <a:pPr algn="ctr" eaLnBrk="1" fontAlgn="auto" hangingPunct="1">
              <a:spcBef>
                <a:spcPts val="0"/>
              </a:spcBef>
              <a:spcAft>
                <a:spcPts val="0"/>
              </a:spcAft>
              <a:defRPr/>
            </a:pPr>
            <a:endParaRPr lang="en-GB" sz="2000" b="1" i="1" dirty="0">
              <a:solidFill>
                <a:srgbClr val="006600"/>
              </a:solidFill>
              <a:effectLst>
                <a:outerShdw blurRad="38100" dist="38100" dir="2700000" algn="tl">
                  <a:srgbClr val="000000">
                    <a:alpha val="43137"/>
                  </a:srgbClr>
                </a:outerShdw>
              </a:effectLst>
            </a:endParaRPr>
          </a:p>
          <a:p>
            <a:pPr algn="ctr" eaLnBrk="1" fontAlgn="auto" hangingPunct="1">
              <a:spcBef>
                <a:spcPts val="0"/>
              </a:spcBef>
              <a:spcAft>
                <a:spcPts val="0"/>
              </a:spcAft>
              <a:defRPr/>
            </a:pPr>
            <a:endParaRPr lang="en-GB" sz="2000" b="1" i="1" dirty="0" smtClean="0">
              <a:solidFill>
                <a:srgbClr val="006600"/>
              </a:solidFill>
              <a:effectLst>
                <a:outerShdw blurRad="38100" dist="38100" dir="2700000" algn="tl">
                  <a:srgbClr val="000000">
                    <a:alpha val="43137"/>
                  </a:srgbClr>
                </a:outerShdw>
              </a:effectLst>
            </a:endParaRPr>
          </a:p>
          <a:p>
            <a:pPr algn="ctr" eaLnBrk="1" fontAlgn="auto" hangingPunct="1">
              <a:spcBef>
                <a:spcPts val="0"/>
              </a:spcBef>
              <a:spcAft>
                <a:spcPts val="0"/>
              </a:spcAft>
              <a:defRPr/>
            </a:pPr>
            <a:endParaRPr lang="en-GB" sz="2000" b="1" i="1" dirty="0">
              <a:solidFill>
                <a:srgbClr val="006600"/>
              </a:solidFill>
              <a:effectLst>
                <a:outerShdw blurRad="38100" dist="38100" dir="2700000" algn="tl">
                  <a:srgbClr val="000000">
                    <a:alpha val="43137"/>
                  </a:srgbClr>
                </a:outerShdw>
              </a:effectLst>
            </a:endParaRPr>
          </a:p>
          <a:p>
            <a:pPr algn="ctr" eaLnBrk="1" fontAlgn="auto" hangingPunct="1">
              <a:spcBef>
                <a:spcPts val="0"/>
              </a:spcBef>
              <a:spcAft>
                <a:spcPts val="0"/>
              </a:spcAft>
              <a:defRPr/>
            </a:pPr>
            <a:endParaRPr lang="en-GB" sz="2000" b="1" i="1" dirty="0" smtClean="0">
              <a:solidFill>
                <a:srgbClr val="006600"/>
              </a:solidFill>
              <a:effectLst>
                <a:outerShdw blurRad="38100" dist="38100" dir="2700000" algn="tl">
                  <a:srgbClr val="000000">
                    <a:alpha val="43137"/>
                  </a:srgbClr>
                </a:outerShdw>
              </a:effectLst>
            </a:endParaRPr>
          </a:p>
          <a:p>
            <a:pPr algn="ctr" eaLnBrk="1" fontAlgn="auto" hangingPunct="1">
              <a:spcBef>
                <a:spcPts val="0"/>
              </a:spcBef>
              <a:spcAft>
                <a:spcPts val="0"/>
              </a:spcAft>
              <a:defRPr/>
            </a:pPr>
            <a:endParaRPr lang="en-GB" sz="2000" i="1" dirty="0">
              <a:solidFill>
                <a:schemeClr val="tx1">
                  <a:lumMod val="95000"/>
                  <a:lumOff val="5000"/>
                </a:schemeClr>
              </a:solidFill>
            </a:endParaRPr>
          </a:p>
        </p:txBody>
      </p:sp>
      <p:sp>
        <p:nvSpPr>
          <p:cNvPr id="2" name="CasellaDiTesto 1"/>
          <p:cNvSpPr txBox="1"/>
          <p:nvPr/>
        </p:nvSpPr>
        <p:spPr>
          <a:xfrm>
            <a:off x="755576" y="1196752"/>
            <a:ext cx="7632848" cy="1477328"/>
          </a:xfrm>
          <a:prstGeom prst="rect">
            <a:avLst/>
          </a:prstGeom>
          <a:noFill/>
        </p:spPr>
        <p:txBody>
          <a:bodyPr wrap="square" rtlCol="0">
            <a:spAutoFit/>
          </a:bodyPr>
          <a:lstStyle/>
          <a:p>
            <a:pPr algn="just"/>
            <a:endParaRPr lang="en-GB" dirty="0" smtClean="0"/>
          </a:p>
          <a:p>
            <a:pPr algn="just"/>
            <a:endParaRPr lang="en-GB" dirty="0"/>
          </a:p>
          <a:p>
            <a:pPr algn="just"/>
            <a:endParaRPr lang="en-GB" dirty="0" smtClean="0"/>
          </a:p>
          <a:p>
            <a:pPr algn="just"/>
            <a:endParaRPr lang="en-GB" dirty="0"/>
          </a:p>
          <a:p>
            <a:pPr algn="just"/>
            <a:endParaRPr lang="en-GB" dirty="0" smtClean="0"/>
          </a:p>
        </p:txBody>
      </p:sp>
      <p:sp>
        <p:nvSpPr>
          <p:cNvPr id="3" name="Rettangolo 2"/>
          <p:cNvSpPr/>
          <p:nvPr/>
        </p:nvSpPr>
        <p:spPr>
          <a:xfrm>
            <a:off x="611560" y="1935416"/>
            <a:ext cx="7992888" cy="1815882"/>
          </a:xfrm>
          <a:prstGeom prst="rect">
            <a:avLst/>
          </a:prstGeom>
        </p:spPr>
        <p:txBody>
          <a:bodyPr wrap="square">
            <a:spAutoFit/>
          </a:bodyPr>
          <a:lstStyle/>
          <a:p>
            <a:pPr algn="just"/>
            <a:endParaRPr lang="en-GB" dirty="0" smtClean="0"/>
          </a:p>
          <a:p>
            <a:pPr algn="just"/>
            <a:endParaRPr lang="en-GB" dirty="0"/>
          </a:p>
          <a:p>
            <a:pPr algn="just"/>
            <a:endParaRPr lang="en-GB" dirty="0" smtClean="0"/>
          </a:p>
          <a:p>
            <a:pPr algn="just"/>
            <a:endParaRPr lang="en-GB" dirty="0"/>
          </a:p>
          <a:p>
            <a:pPr algn="ctr"/>
            <a:r>
              <a:rPr lang="en-GB" sz="2000" dirty="0" smtClean="0"/>
              <a:t>Rationalization </a:t>
            </a:r>
            <a:r>
              <a:rPr lang="en-GB" sz="2000" dirty="0"/>
              <a:t>of financial resources and availability of </a:t>
            </a:r>
            <a:r>
              <a:rPr lang="en-GB" sz="2000" dirty="0" smtClean="0"/>
              <a:t>appropriate human </a:t>
            </a:r>
            <a:r>
              <a:rPr lang="en-GB" sz="2000" dirty="0"/>
              <a:t>resources are </a:t>
            </a:r>
            <a:r>
              <a:rPr lang="en-GB" sz="2000" dirty="0" smtClean="0"/>
              <a:t>sometimes a daunting </a:t>
            </a:r>
            <a:r>
              <a:rPr lang="en-GB" sz="2000" dirty="0"/>
              <a:t>challenge.</a:t>
            </a:r>
          </a:p>
        </p:txBody>
      </p:sp>
    </p:spTree>
    <p:extLst>
      <p:ext uri="{BB962C8B-B14F-4D97-AF65-F5344CB8AC3E}">
        <p14:creationId xmlns:p14="http://schemas.microsoft.com/office/powerpoint/2010/main" val="3815622968"/>
      </p:ext>
    </p:extLst>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CasellaDiTesto 11"/>
          <p:cNvSpPr txBox="1">
            <a:spLocks noChangeArrowheads="1"/>
          </p:cNvSpPr>
          <p:nvPr/>
        </p:nvSpPr>
        <p:spPr bwMode="auto">
          <a:xfrm>
            <a:off x="3963988" y="6551613"/>
            <a:ext cx="121602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it-IT" altLang="it-IT" sz="1100" dirty="0">
                <a:latin typeface="Arial" charset="0"/>
              </a:rPr>
              <a:t>UNCLASSIFIED</a:t>
            </a:r>
          </a:p>
        </p:txBody>
      </p:sp>
      <p:sp>
        <p:nvSpPr>
          <p:cNvPr id="32" name="Segnaposto numero diapositiva 6"/>
          <p:cNvSpPr txBox="1">
            <a:spLocks/>
          </p:cNvSpPr>
          <p:nvPr/>
        </p:nvSpPr>
        <p:spPr bwMode="auto">
          <a:xfrm>
            <a:off x="7451725" y="6356350"/>
            <a:ext cx="1235075"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it-IT"/>
            </a:defPPr>
            <a:lvl1pPr algn="r" rtl="0" eaLnBrk="1" fontAlgn="base" hangingPunct="1">
              <a:spcBef>
                <a:spcPct val="20000"/>
              </a:spcBef>
              <a:spcAft>
                <a:spcPct val="0"/>
              </a:spcAft>
              <a:buFont typeface="Arial" charset="0"/>
              <a:buChar char="•"/>
              <a:defRPr sz="3200" kern="1200">
                <a:solidFill>
                  <a:schemeClr val="tx1"/>
                </a:solidFill>
                <a:latin typeface="Calibri"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Calibri"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Calibri"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Calibri"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Calibri" pitchFamily="34" charset="0"/>
                <a:ea typeface="+mn-ea"/>
                <a:cs typeface="Arial" panose="020B0604020202020204" pitchFamily="34" charset="0"/>
              </a:defRPr>
            </a:lvl5pPr>
            <a:lvl6pPr marL="2514600" indent="-228600" algn="l" defTabSz="914400" rtl="0" eaLnBrk="0" fontAlgn="base" latinLnBrk="0" hangingPunct="0">
              <a:spcBef>
                <a:spcPct val="20000"/>
              </a:spcBef>
              <a:spcAft>
                <a:spcPct val="0"/>
              </a:spcAft>
              <a:buFont typeface="Arial" charset="0"/>
              <a:buChar char="»"/>
              <a:defRPr sz="2000" kern="1200">
                <a:solidFill>
                  <a:schemeClr val="tx1"/>
                </a:solidFill>
                <a:latin typeface="Calibri" pitchFamily="34" charset="0"/>
                <a:ea typeface="+mn-ea"/>
                <a:cs typeface="Arial" panose="020B0604020202020204" pitchFamily="34" charset="0"/>
              </a:defRPr>
            </a:lvl6pPr>
            <a:lvl7pPr marL="2971800" indent="-228600" algn="l" defTabSz="914400" rtl="0" eaLnBrk="0" fontAlgn="base" latinLnBrk="0" hangingPunct="0">
              <a:spcBef>
                <a:spcPct val="20000"/>
              </a:spcBef>
              <a:spcAft>
                <a:spcPct val="0"/>
              </a:spcAft>
              <a:buFont typeface="Arial" charset="0"/>
              <a:buChar char="»"/>
              <a:defRPr sz="2000" kern="1200">
                <a:solidFill>
                  <a:schemeClr val="tx1"/>
                </a:solidFill>
                <a:latin typeface="Calibri" pitchFamily="34" charset="0"/>
                <a:ea typeface="+mn-ea"/>
                <a:cs typeface="Arial" panose="020B0604020202020204" pitchFamily="34" charset="0"/>
              </a:defRPr>
            </a:lvl7pPr>
            <a:lvl8pPr marL="3429000" indent="-228600" algn="l" defTabSz="914400" rtl="0" eaLnBrk="0" fontAlgn="base" latinLnBrk="0" hangingPunct="0">
              <a:spcBef>
                <a:spcPct val="20000"/>
              </a:spcBef>
              <a:spcAft>
                <a:spcPct val="0"/>
              </a:spcAft>
              <a:buFont typeface="Arial" charset="0"/>
              <a:buChar char="»"/>
              <a:defRPr sz="2000" kern="1200">
                <a:solidFill>
                  <a:schemeClr val="tx1"/>
                </a:solidFill>
                <a:latin typeface="Calibri" pitchFamily="34" charset="0"/>
                <a:ea typeface="+mn-ea"/>
                <a:cs typeface="Arial" panose="020B0604020202020204" pitchFamily="34" charset="0"/>
              </a:defRPr>
            </a:lvl8pPr>
            <a:lvl9pPr marL="3886200" indent="-228600" algn="l" defTabSz="914400" rtl="0" eaLnBrk="0" fontAlgn="base" latinLnBrk="0" hangingPunct="0">
              <a:spcBef>
                <a:spcPct val="20000"/>
              </a:spcBef>
              <a:spcAft>
                <a:spcPct val="0"/>
              </a:spcAft>
              <a:buFont typeface="Arial" charset="0"/>
              <a:buChar char="»"/>
              <a:defRPr sz="2000" kern="1200">
                <a:solidFill>
                  <a:schemeClr val="tx1"/>
                </a:solidFill>
                <a:latin typeface="Calibri" pitchFamily="34" charset="0"/>
                <a:ea typeface="+mn-ea"/>
                <a:cs typeface="Arial" panose="020B0604020202020204" pitchFamily="34" charset="0"/>
              </a:defRPr>
            </a:lvl9pPr>
          </a:lstStyle>
          <a:p>
            <a:pPr>
              <a:spcBef>
                <a:spcPct val="0"/>
              </a:spcBef>
              <a:buFontTx/>
              <a:buNone/>
            </a:pPr>
            <a:fld id="{BC5AAC9D-529D-4E11-8690-076917A00DE7}" type="slidenum">
              <a:rPr lang="it-IT" altLang="it-IT" sz="1200" smtClean="0">
                <a:solidFill>
                  <a:srgbClr val="898989"/>
                </a:solidFill>
              </a:rPr>
              <a:pPr>
                <a:spcBef>
                  <a:spcPct val="0"/>
                </a:spcBef>
                <a:buFontTx/>
                <a:buNone/>
              </a:pPr>
              <a:t>6</a:t>
            </a:fld>
            <a:endParaRPr lang="it-IT" altLang="it-IT" sz="1200" dirty="0" smtClean="0">
              <a:solidFill>
                <a:srgbClr val="898989"/>
              </a:solidFill>
            </a:endParaRPr>
          </a:p>
        </p:txBody>
      </p:sp>
      <p:sp>
        <p:nvSpPr>
          <p:cNvPr id="16" name="Rettangolo 15"/>
          <p:cNvSpPr/>
          <p:nvPr/>
        </p:nvSpPr>
        <p:spPr>
          <a:xfrm>
            <a:off x="755576" y="406956"/>
            <a:ext cx="7488832" cy="8156079"/>
          </a:xfrm>
          <a:prstGeom prst="rect">
            <a:avLst/>
          </a:prstGeom>
        </p:spPr>
        <p:txBody>
          <a:bodyPr wrap="square">
            <a:spAutoFit/>
          </a:bodyPr>
          <a:lstStyle/>
          <a:p>
            <a:pPr algn="ctr" eaLnBrk="1" fontAlgn="auto" hangingPunct="1">
              <a:spcBef>
                <a:spcPts val="0"/>
              </a:spcBef>
              <a:spcAft>
                <a:spcPts val="0"/>
              </a:spcAft>
              <a:defRPr/>
            </a:pPr>
            <a:r>
              <a:rPr lang="en-GB" sz="2400" b="1" dirty="0" smtClean="0">
                <a:solidFill>
                  <a:srgbClr val="006600"/>
                </a:solidFill>
                <a:effectLst>
                  <a:outerShdw blurRad="38100" dist="38100" dir="2700000" algn="tl">
                    <a:srgbClr val="000000">
                      <a:alpha val="43137"/>
                    </a:srgbClr>
                  </a:outerShdw>
                </a:effectLst>
              </a:rPr>
              <a:t>Real-World Requirements and Quality Assurance</a:t>
            </a:r>
          </a:p>
          <a:p>
            <a:pPr algn="ctr" eaLnBrk="1" fontAlgn="auto" hangingPunct="1">
              <a:spcBef>
                <a:spcPts val="0"/>
              </a:spcBef>
              <a:spcAft>
                <a:spcPts val="0"/>
              </a:spcAft>
              <a:defRPr/>
            </a:pPr>
            <a:r>
              <a:rPr lang="en-GB" sz="2000" b="1" i="1" dirty="0" smtClean="0">
                <a:solidFill>
                  <a:srgbClr val="006600"/>
                </a:solidFill>
                <a:effectLst>
                  <a:outerShdw blurRad="38100" dist="38100" dir="2700000" algn="tl">
                    <a:srgbClr val="000000">
                      <a:alpha val="43137"/>
                    </a:srgbClr>
                  </a:outerShdw>
                </a:effectLst>
              </a:rPr>
              <a:t>Challenges and Opportunities</a:t>
            </a:r>
          </a:p>
          <a:p>
            <a:pPr algn="ctr" eaLnBrk="1" fontAlgn="auto" hangingPunct="1">
              <a:spcBef>
                <a:spcPts val="0"/>
              </a:spcBef>
              <a:spcAft>
                <a:spcPts val="0"/>
              </a:spcAft>
              <a:defRPr/>
            </a:pPr>
            <a:endParaRPr lang="en-GB" sz="2000" b="1" i="1" dirty="0" smtClean="0">
              <a:solidFill>
                <a:srgbClr val="006600"/>
              </a:solidFill>
              <a:effectLst>
                <a:outerShdw blurRad="38100" dist="38100" dir="2700000" algn="tl">
                  <a:srgbClr val="000000">
                    <a:alpha val="43137"/>
                  </a:srgbClr>
                </a:outerShdw>
              </a:effectLst>
            </a:endParaRPr>
          </a:p>
          <a:p>
            <a:pPr algn="ctr" eaLnBrk="1" fontAlgn="auto" hangingPunct="1">
              <a:spcBef>
                <a:spcPts val="0"/>
              </a:spcBef>
              <a:spcAft>
                <a:spcPts val="0"/>
              </a:spcAft>
              <a:defRPr/>
            </a:pPr>
            <a:endParaRPr lang="en-GB" sz="2000" b="1" i="1" dirty="0">
              <a:solidFill>
                <a:srgbClr val="006600"/>
              </a:solidFill>
              <a:effectLst>
                <a:outerShdw blurRad="38100" dist="38100" dir="2700000" algn="tl">
                  <a:srgbClr val="000000">
                    <a:alpha val="43137"/>
                  </a:srgbClr>
                </a:outerShdw>
              </a:effectLst>
            </a:endParaRPr>
          </a:p>
          <a:p>
            <a:pPr algn="just"/>
            <a:endParaRPr lang="en-GB" sz="2000" b="1" i="1" dirty="0">
              <a:solidFill>
                <a:srgbClr val="006600"/>
              </a:solidFill>
              <a:effectLst>
                <a:outerShdw blurRad="38100" dist="38100" dir="2700000" algn="tl">
                  <a:srgbClr val="000000">
                    <a:alpha val="43137"/>
                  </a:srgbClr>
                </a:outerShdw>
              </a:effectLst>
            </a:endParaRPr>
          </a:p>
          <a:p>
            <a:pPr algn="just"/>
            <a:r>
              <a:rPr lang="en-GB" sz="2000" dirty="0" smtClean="0"/>
              <a:t>Like most nations, our financial resources and budget restraints compel us to distribute and use our allocations wisely and purposefully; thus, the possibilities and advantages derived from our distance learning programs are important opportunities in terms of quality assurance and enhancement of our overall capabilities.</a:t>
            </a:r>
          </a:p>
          <a:p>
            <a:pPr algn="just"/>
            <a:endParaRPr lang="en-GB" sz="2000" dirty="0" smtClean="0"/>
          </a:p>
          <a:p>
            <a:pPr algn="just"/>
            <a:r>
              <a:rPr lang="en-GB" sz="2000" dirty="0" smtClean="0"/>
              <a:t>Our distance learning programs allow us not only to provide our military with quality language training but also to keep track of how well they maintain their proficiency as they progress throughout their career.</a:t>
            </a:r>
          </a:p>
          <a:p>
            <a:pPr algn="ctr" eaLnBrk="1" fontAlgn="auto" hangingPunct="1">
              <a:spcBef>
                <a:spcPts val="0"/>
              </a:spcBef>
              <a:spcAft>
                <a:spcPts val="0"/>
              </a:spcAft>
              <a:defRPr/>
            </a:pPr>
            <a:endParaRPr lang="en-GB" sz="2000" b="1" i="1" dirty="0" smtClean="0">
              <a:solidFill>
                <a:srgbClr val="006600"/>
              </a:solidFill>
              <a:effectLst>
                <a:outerShdw blurRad="38100" dist="38100" dir="2700000" algn="tl">
                  <a:srgbClr val="000000">
                    <a:alpha val="43137"/>
                  </a:srgbClr>
                </a:outerShdw>
              </a:effectLst>
            </a:endParaRPr>
          </a:p>
          <a:p>
            <a:pPr algn="ctr" eaLnBrk="1" fontAlgn="auto" hangingPunct="1">
              <a:spcBef>
                <a:spcPts val="0"/>
              </a:spcBef>
              <a:spcAft>
                <a:spcPts val="0"/>
              </a:spcAft>
              <a:defRPr/>
            </a:pPr>
            <a:endParaRPr lang="en-GB" sz="2000" b="1" i="1" dirty="0">
              <a:solidFill>
                <a:srgbClr val="006600"/>
              </a:solidFill>
              <a:effectLst>
                <a:outerShdw blurRad="38100" dist="38100" dir="2700000" algn="tl">
                  <a:srgbClr val="000000">
                    <a:alpha val="43137"/>
                  </a:srgbClr>
                </a:outerShdw>
              </a:effectLst>
            </a:endParaRPr>
          </a:p>
          <a:p>
            <a:pPr algn="ctr" eaLnBrk="1" fontAlgn="auto" hangingPunct="1">
              <a:spcBef>
                <a:spcPts val="0"/>
              </a:spcBef>
              <a:spcAft>
                <a:spcPts val="0"/>
              </a:spcAft>
              <a:defRPr/>
            </a:pPr>
            <a:endParaRPr lang="en-GB" sz="2000" b="1" i="1" dirty="0" smtClean="0">
              <a:solidFill>
                <a:srgbClr val="006600"/>
              </a:solidFill>
              <a:effectLst>
                <a:outerShdw blurRad="38100" dist="38100" dir="2700000" algn="tl">
                  <a:srgbClr val="000000">
                    <a:alpha val="43137"/>
                  </a:srgbClr>
                </a:outerShdw>
              </a:effectLst>
            </a:endParaRPr>
          </a:p>
          <a:p>
            <a:pPr algn="ctr" eaLnBrk="1" fontAlgn="auto" hangingPunct="1">
              <a:spcBef>
                <a:spcPts val="0"/>
              </a:spcBef>
              <a:spcAft>
                <a:spcPts val="0"/>
              </a:spcAft>
              <a:defRPr/>
            </a:pPr>
            <a:endParaRPr lang="en-GB" sz="2000" b="1" i="1" dirty="0">
              <a:solidFill>
                <a:srgbClr val="006600"/>
              </a:solidFill>
              <a:effectLst>
                <a:outerShdw blurRad="38100" dist="38100" dir="2700000" algn="tl">
                  <a:srgbClr val="000000">
                    <a:alpha val="43137"/>
                  </a:srgbClr>
                </a:outerShdw>
              </a:effectLst>
            </a:endParaRPr>
          </a:p>
          <a:p>
            <a:pPr algn="ctr" eaLnBrk="1" fontAlgn="auto" hangingPunct="1">
              <a:spcBef>
                <a:spcPts val="0"/>
              </a:spcBef>
              <a:spcAft>
                <a:spcPts val="0"/>
              </a:spcAft>
              <a:defRPr/>
            </a:pPr>
            <a:endParaRPr lang="en-GB" sz="2000" b="1" i="1" dirty="0" smtClean="0">
              <a:solidFill>
                <a:srgbClr val="006600"/>
              </a:solidFill>
              <a:effectLst>
                <a:outerShdw blurRad="38100" dist="38100" dir="2700000" algn="tl">
                  <a:srgbClr val="000000">
                    <a:alpha val="43137"/>
                  </a:srgbClr>
                </a:outerShdw>
              </a:effectLst>
            </a:endParaRPr>
          </a:p>
          <a:p>
            <a:pPr algn="ctr" eaLnBrk="1" fontAlgn="auto" hangingPunct="1">
              <a:spcBef>
                <a:spcPts val="0"/>
              </a:spcBef>
              <a:spcAft>
                <a:spcPts val="0"/>
              </a:spcAft>
              <a:defRPr/>
            </a:pPr>
            <a:endParaRPr lang="en-GB" sz="2000" b="1" i="1" dirty="0">
              <a:solidFill>
                <a:srgbClr val="006600"/>
              </a:solidFill>
              <a:effectLst>
                <a:outerShdw blurRad="38100" dist="38100" dir="2700000" algn="tl">
                  <a:srgbClr val="000000">
                    <a:alpha val="43137"/>
                  </a:srgbClr>
                </a:outerShdw>
              </a:effectLst>
            </a:endParaRPr>
          </a:p>
          <a:p>
            <a:pPr algn="ctr" eaLnBrk="1" fontAlgn="auto" hangingPunct="1">
              <a:spcBef>
                <a:spcPts val="0"/>
              </a:spcBef>
              <a:spcAft>
                <a:spcPts val="0"/>
              </a:spcAft>
              <a:defRPr/>
            </a:pPr>
            <a:endParaRPr lang="en-GB" sz="2000" b="1" i="1" dirty="0" smtClean="0">
              <a:solidFill>
                <a:srgbClr val="006600"/>
              </a:solidFill>
              <a:effectLst>
                <a:outerShdw blurRad="38100" dist="38100" dir="2700000" algn="tl">
                  <a:srgbClr val="000000">
                    <a:alpha val="43137"/>
                  </a:srgbClr>
                </a:outerShdw>
              </a:effectLst>
            </a:endParaRPr>
          </a:p>
          <a:p>
            <a:pPr algn="ctr" eaLnBrk="1" fontAlgn="auto" hangingPunct="1">
              <a:spcBef>
                <a:spcPts val="0"/>
              </a:spcBef>
              <a:spcAft>
                <a:spcPts val="0"/>
              </a:spcAft>
              <a:defRPr/>
            </a:pPr>
            <a:endParaRPr lang="en-GB" sz="2000" b="1" i="1" dirty="0">
              <a:solidFill>
                <a:srgbClr val="006600"/>
              </a:solidFill>
              <a:effectLst>
                <a:outerShdw blurRad="38100" dist="38100" dir="2700000" algn="tl">
                  <a:srgbClr val="000000">
                    <a:alpha val="43137"/>
                  </a:srgbClr>
                </a:outerShdw>
              </a:effectLst>
            </a:endParaRPr>
          </a:p>
          <a:p>
            <a:pPr algn="ctr" eaLnBrk="1" fontAlgn="auto" hangingPunct="1">
              <a:spcBef>
                <a:spcPts val="0"/>
              </a:spcBef>
              <a:spcAft>
                <a:spcPts val="0"/>
              </a:spcAft>
              <a:defRPr/>
            </a:pPr>
            <a:endParaRPr lang="en-GB" sz="2000" b="1" i="1" dirty="0" smtClean="0">
              <a:solidFill>
                <a:srgbClr val="006600"/>
              </a:solidFill>
              <a:effectLst>
                <a:outerShdw blurRad="38100" dist="38100" dir="2700000" algn="tl">
                  <a:srgbClr val="000000">
                    <a:alpha val="43137"/>
                  </a:srgbClr>
                </a:outerShdw>
              </a:effectLst>
            </a:endParaRPr>
          </a:p>
          <a:p>
            <a:pPr algn="ctr" eaLnBrk="1" fontAlgn="auto" hangingPunct="1">
              <a:spcBef>
                <a:spcPts val="0"/>
              </a:spcBef>
              <a:spcAft>
                <a:spcPts val="0"/>
              </a:spcAft>
              <a:defRPr/>
            </a:pPr>
            <a:endParaRPr lang="en-GB" sz="2000" i="1" dirty="0">
              <a:solidFill>
                <a:schemeClr val="tx1">
                  <a:lumMod val="95000"/>
                  <a:lumOff val="5000"/>
                </a:schemeClr>
              </a:solidFill>
            </a:endParaRPr>
          </a:p>
        </p:txBody>
      </p:sp>
      <p:sp>
        <p:nvSpPr>
          <p:cNvPr id="2" name="CasellaDiTesto 1"/>
          <p:cNvSpPr txBox="1"/>
          <p:nvPr/>
        </p:nvSpPr>
        <p:spPr>
          <a:xfrm>
            <a:off x="755576" y="1196752"/>
            <a:ext cx="7632848" cy="1477328"/>
          </a:xfrm>
          <a:prstGeom prst="rect">
            <a:avLst/>
          </a:prstGeom>
          <a:noFill/>
        </p:spPr>
        <p:txBody>
          <a:bodyPr wrap="square" rtlCol="0">
            <a:spAutoFit/>
          </a:bodyPr>
          <a:lstStyle/>
          <a:p>
            <a:pPr algn="just"/>
            <a:endParaRPr lang="en-GB" dirty="0" smtClean="0"/>
          </a:p>
          <a:p>
            <a:pPr algn="just"/>
            <a:endParaRPr lang="en-GB" dirty="0"/>
          </a:p>
          <a:p>
            <a:pPr algn="just"/>
            <a:endParaRPr lang="en-GB" dirty="0" smtClean="0"/>
          </a:p>
          <a:p>
            <a:pPr algn="just"/>
            <a:endParaRPr lang="en-GB" dirty="0"/>
          </a:p>
          <a:p>
            <a:pPr algn="just"/>
            <a:endParaRPr lang="en-GB" dirty="0" smtClean="0"/>
          </a:p>
        </p:txBody>
      </p:sp>
      <p:sp>
        <p:nvSpPr>
          <p:cNvPr id="7" name="CasellaDiTesto 6"/>
          <p:cNvSpPr txBox="1"/>
          <p:nvPr/>
        </p:nvSpPr>
        <p:spPr>
          <a:xfrm>
            <a:off x="832756" y="1378868"/>
            <a:ext cx="7632848" cy="1477328"/>
          </a:xfrm>
          <a:prstGeom prst="rect">
            <a:avLst/>
          </a:prstGeom>
          <a:noFill/>
        </p:spPr>
        <p:txBody>
          <a:bodyPr wrap="square" rtlCol="0">
            <a:spAutoFit/>
          </a:bodyPr>
          <a:lstStyle/>
          <a:p>
            <a:pPr algn="just"/>
            <a:endParaRPr lang="en-GB" dirty="0" smtClean="0"/>
          </a:p>
          <a:p>
            <a:pPr algn="just"/>
            <a:endParaRPr lang="en-GB" dirty="0"/>
          </a:p>
          <a:p>
            <a:pPr algn="just"/>
            <a:endParaRPr lang="en-GB" dirty="0" smtClean="0"/>
          </a:p>
          <a:p>
            <a:pPr algn="just"/>
            <a:endParaRPr lang="en-GB" dirty="0"/>
          </a:p>
          <a:p>
            <a:pPr algn="just"/>
            <a:endParaRPr lang="en-GB" dirty="0" smtClean="0"/>
          </a:p>
        </p:txBody>
      </p:sp>
    </p:spTree>
    <p:extLst>
      <p:ext uri="{BB962C8B-B14F-4D97-AF65-F5344CB8AC3E}">
        <p14:creationId xmlns:p14="http://schemas.microsoft.com/office/powerpoint/2010/main" val="1413406476"/>
      </p:ext>
    </p:extLst>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CasellaDiTesto 11"/>
          <p:cNvSpPr txBox="1">
            <a:spLocks noChangeArrowheads="1"/>
          </p:cNvSpPr>
          <p:nvPr/>
        </p:nvSpPr>
        <p:spPr bwMode="auto">
          <a:xfrm>
            <a:off x="3963988" y="6551613"/>
            <a:ext cx="121602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it-IT" altLang="it-IT" sz="1100" dirty="0">
                <a:latin typeface="Arial" charset="0"/>
              </a:rPr>
              <a:t>UNCLASSIFIED</a:t>
            </a:r>
          </a:p>
        </p:txBody>
      </p:sp>
      <p:sp>
        <p:nvSpPr>
          <p:cNvPr id="32" name="Segnaposto numero diapositiva 6"/>
          <p:cNvSpPr txBox="1">
            <a:spLocks/>
          </p:cNvSpPr>
          <p:nvPr/>
        </p:nvSpPr>
        <p:spPr bwMode="auto">
          <a:xfrm>
            <a:off x="7451725" y="6356350"/>
            <a:ext cx="1235075"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it-IT"/>
            </a:defPPr>
            <a:lvl1pPr algn="r" rtl="0" eaLnBrk="1" fontAlgn="base" hangingPunct="1">
              <a:spcBef>
                <a:spcPct val="20000"/>
              </a:spcBef>
              <a:spcAft>
                <a:spcPct val="0"/>
              </a:spcAft>
              <a:buFont typeface="Arial" charset="0"/>
              <a:buChar char="•"/>
              <a:defRPr sz="3200" kern="1200">
                <a:solidFill>
                  <a:schemeClr val="tx1"/>
                </a:solidFill>
                <a:latin typeface="Calibri"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Calibri"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Calibri"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Calibri"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Calibri" pitchFamily="34" charset="0"/>
                <a:ea typeface="+mn-ea"/>
                <a:cs typeface="Arial" panose="020B0604020202020204" pitchFamily="34" charset="0"/>
              </a:defRPr>
            </a:lvl5pPr>
            <a:lvl6pPr marL="2514600" indent="-228600" algn="l" defTabSz="914400" rtl="0" eaLnBrk="0" fontAlgn="base" latinLnBrk="0" hangingPunct="0">
              <a:spcBef>
                <a:spcPct val="20000"/>
              </a:spcBef>
              <a:spcAft>
                <a:spcPct val="0"/>
              </a:spcAft>
              <a:buFont typeface="Arial" charset="0"/>
              <a:buChar char="»"/>
              <a:defRPr sz="2000" kern="1200">
                <a:solidFill>
                  <a:schemeClr val="tx1"/>
                </a:solidFill>
                <a:latin typeface="Calibri" pitchFamily="34" charset="0"/>
                <a:ea typeface="+mn-ea"/>
                <a:cs typeface="Arial" panose="020B0604020202020204" pitchFamily="34" charset="0"/>
              </a:defRPr>
            </a:lvl6pPr>
            <a:lvl7pPr marL="2971800" indent="-228600" algn="l" defTabSz="914400" rtl="0" eaLnBrk="0" fontAlgn="base" latinLnBrk="0" hangingPunct="0">
              <a:spcBef>
                <a:spcPct val="20000"/>
              </a:spcBef>
              <a:spcAft>
                <a:spcPct val="0"/>
              </a:spcAft>
              <a:buFont typeface="Arial" charset="0"/>
              <a:buChar char="»"/>
              <a:defRPr sz="2000" kern="1200">
                <a:solidFill>
                  <a:schemeClr val="tx1"/>
                </a:solidFill>
                <a:latin typeface="Calibri" pitchFamily="34" charset="0"/>
                <a:ea typeface="+mn-ea"/>
                <a:cs typeface="Arial" panose="020B0604020202020204" pitchFamily="34" charset="0"/>
              </a:defRPr>
            </a:lvl7pPr>
            <a:lvl8pPr marL="3429000" indent="-228600" algn="l" defTabSz="914400" rtl="0" eaLnBrk="0" fontAlgn="base" latinLnBrk="0" hangingPunct="0">
              <a:spcBef>
                <a:spcPct val="20000"/>
              </a:spcBef>
              <a:spcAft>
                <a:spcPct val="0"/>
              </a:spcAft>
              <a:buFont typeface="Arial" charset="0"/>
              <a:buChar char="»"/>
              <a:defRPr sz="2000" kern="1200">
                <a:solidFill>
                  <a:schemeClr val="tx1"/>
                </a:solidFill>
                <a:latin typeface="Calibri" pitchFamily="34" charset="0"/>
                <a:ea typeface="+mn-ea"/>
                <a:cs typeface="Arial" panose="020B0604020202020204" pitchFamily="34" charset="0"/>
              </a:defRPr>
            </a:lvl8pPr>
            <a:lvl9pPr marL="3886200" indent="-228600" algn="l" defTabSz="914400" rtl="0" eaLnBrk="0" fontAlgn="base" latinLnBrk="0" hangingPunct="0">
              <a:spcBef>
                <a:spcPct val="20000"/>
              </a:spcBef>
              <a:spcAft>
                <a:spcPct val="0"/>
              </a:spcAft>
              <a:buFont typeface="Arial" charset="0"/>
              <a:buChar char="»"/>
              <a:defRPr sz="2000" kern="1200">
                <a:solidFill>
                  <a:schemeClr val="tx1"/>
                </a:solidFill>
                <a:latin typeface="Calibri" pitchFamily="34" charset="0"/>
                <a:ea typeface="+mn-ea"/>
                <a:cs typeface="Arial" panose="020B0604020202020204" pitchFamily="34" charset="0"/>
              </a:defRPr>
            </a:lvl9pPr>
          </a:lstStyle>
          <a:p>
            <a:pPr>
              <a:spcBef>
                <a:spcPct val="0"/>
              </a:spcBef>
              <a:buFontTx/>
              <a:buNone/>
            </a:pPr>
            <a:fld id="{BC5AAC9D-529D-4E11-8690-076917A00DE7}" type="slidenum">
              <a:rPr lang="it-IT" altLang="it-IT" sz="1200" smtClean="0">
                <a:solidFill>
                  <a:srgbClr val="898989"/>
                </a:solidFill>
              </a:rPr>
              <a:pPr>
                <a:spcBef>
                  <a:spcPct val="0"/>
                </a:spcBef>
                <a:buFontTx/>
                <a:buNone/>
              </a:pPr>
              <a:t>7</a:t>
            </a:fld>
            <a:endParaRPr lang="it-IT" altLang="it-IT" sz="1200" dirty="0" smtClean="0">
              <a:solidFill>
                <a:srgbClr val="898989"/>
              </a:solidFill>
            </a:endParaRPr>
          </a:p>
        </p:txBody>
      </p:sp>
      <p:sp>
        <p:nvSpPr>
          <p:cNvPr id="16" name="Rettangolo 15"/>
          <p:cNvSpPr/>
          <p:nvPr/>
        </p:nvSpPr>
        <p:spPr>
          <a:xfrm>
            <a:off x="755576" y="406956"/>
            <a:ext cx="7488832" cy="6924973"/>
          </a:xfrm>
          <a:prstGeom prst="rect">
            <a:avLst/>
          </a:prstGeom>
        </p:spPr>
        <p:txBody>
          <a:bodyPr wrap="square">
            <a:spAutoFit/>
          </a:bodyPr>
          <a:lstStyle/>
          <a:p>
            <a:pPr algn="ctr" eaLnBrk="1" fontAlgn="auto" hangingPunct="1">
              <a:spcBef>
                <a:spcPts val="0"/>
              </a:spcBef>
              <a:spcAft>
                <a:spcPts val="0"/>
              </a:spcAft>
              <a:defRPr/>
            </a:pPr>
            <a:r>
              <a:rPr lang="en-GB" sz="2400" b="1" dirty="0" smtClean="0">
                <a:solidFill>
                  <a:srgbClr val="006600"/>
                </a:solidFill>
                <a:effectLst>
                  <a:outerShdw blurRad="38100" dist="38100" dir="2700000" algn="tl">
                    <a:srgbClr val="000000">
                      <a:alpha val="43137"/>
                    </a:srgbClr>
                  </a:outerShdw>
                </a:effectLst>
              </a:rPr>
              <a:t>Real-World Requirements and Quality Assurance</a:t>
            </a:r>
          </a:p>
          <a:p>
            <a:pPr algn="ctr" eaLnBrk="1" fontAlgn="auto" hangingPunct="1">
              <a:spcBef>
                <a:spcPts val="0"/>
              </a:spcBef>
              <a:spcAft>
                <a:spcPts val="0"/>
              </a:spcAft>
              <a:defRPr/>
            </a:pPr>
            <a:r>
              <a:rPr lang="en-GB" sz="2000" b="1" i="1" dirty="0" smtClean="0">
                <a:solidFill>
                  <a:srgbClr val="006600"/>
                </a:solidFill>
                <a:effectLst>
                  <a:outerShdw blurRad="38100" dist="38100" dir="2700000" algn="tl">
                    <a:srgbClr val="000000">
                      <a:alpha val="43137"/>
                    </a:srgbClr>
                  </a:outerShdw>
                </a:effectLst>
              </a:rPr>
              <a:t>Challenges and Opportunities</a:t>
            </a:r>
          </a:p>
          <a:p>
            <a:pPr algn="ctr" eaLnBrk="1" fontAlgn="auto" hangingPunct="1">
              <a:spcBef>
                <a:spcPts val="0"/>
              </a:spcBef>
              <a:spcAft>
                <a:spcPts val="0"/>
              </a:spcAft>
              <a:defRPr/>
            </a:pPr>
            <a:endParaRPr lang="en-GB" sz="2000" b="1" i="1" dirty="0" smtClean="0">
              <a:solidFill>
                <a:srgbClr val="006600"/>
              </a:solidFill>
              <a:effectLst>
                <a:outerShdw blurRad="38100" dist="38100" dir="2700000" algn="tl">
                  <a:srgbClr val="000000">
                    <a:alpha val="43137"/>
                  </a:srgbClr>
                </a:outerShdw>
              </a:effectLst>
            </a:endParaRPr>
          </a:p>
          <a:p>
            <a:pPr algn="ctr" eaLnBrk="1" fontAlgn="auto" hangingPunct="1">
              <a:spcBef>
                <a:spcPts val="0"/>
              </a:spcBef>
              <a:spcAft>
                <a:spcPts val="0"/>
              </a:spcAft>
              <a:defRPr/>
            </a:pPr>
            <a:endParaRPr lang="en-GB" sz="2000" b="1" i="1" dirty="0">
              <a:solidFill>
                <a:srgbClr val="006600"/>
              </a:solidFill>
              <a:effectLst>
                <a:outerShdw blurRad="38100" dist="38100" dir="2700000" algn="tl">
                  <a:srgbClr val="000000">
                    <a:alpha val="43137"/>
                  </a:srgbClr>
                </a:outerShdw>
              </a:effectLst>
            </a:endParaRPr>
          </a:p>
          <a:p>
            <a:pPr algn="ctr" eaLnBrk="1" fontAlgn="auto" hangingPunct="1">
              <a:spcBef>
                <a:spcPts val="0"/>
              </a:spcBef>
              <a:spcAft>
                <a:spcPts val="0"/>
              </a:spcAft>
              <a:defRPr/>
            </a:pPr>
            <a:endParaRPr lang="en-GB" sz="2000" b="1" i="1" dirty="0" smtClean="0">
              <a:solidFill>
                <a:srgbClr val="006600"/>
              </a:solidFill>
              <a:effectLst>
                <a:outerShdw blurRad="38100" dist="38100" dir="2700000" algn="tl">
                  <a:srgbClr val="000000">
                    <a:alpha val="43137"/>
                  </a:srgbClr>
                </a:outerShdw>
              </a:effectLst>
            </a:endParaRPr>
          </a:p>
          <a:p>
            <a:pPr algn="ctr"/>
            <a:r>
              <a:rPr lang="en-GB" sz="2000" dirty="0" smtClean="0"/>
              <a:t>CONCLUSION</a:t>
            </a:r>
          </a:p>
          <a:p>
            <a:pPr algn="ctr"/>
            <a:endParaRPr lang="en-GB" sz="2000" dirty="0"/>
          </a:p>
          <a:p>
            <a:pPr algn="just"/>
            <a:r>
              <a:rPr lang="en-GB" sz="2000" dirty="0"/>
              <a:t>Learning to identify aims and finding / providing solutions have constituted precious lessons learned which, in turn, have given way to the development of best practices.</a:t>
            </a:r>
          </a:p>
          <a:p>
            <a:pPr algn="just"/>
            <a:endParaRPr lang="en-GB" sz="2000" dirty="0"/>
          </a:p>
          <a:p>
            <a:pPr algn="just"/>
            <a:r>
              <a:rPr lang="en-GB" sz="2000" dirty="0"/>
              <a:t>This triangular approach is key in adapting our core business activities to the demanding challenges of modern scenarios.</a:t>
            </a:r>
            <a:endParaRPr lang="it-IT" sz="2000" dirty="0"/>
          </a:p>
          <a:p>
            <a:pPr algn="ctr" eaLnBrk="1" fontAlgn="auto" hangingPunct="1">
              <a:spcBef>
                <a:spcPts val="0"/>
              </a:spcBef>
              <a:spcAft>
                <a:spcPts val="0"/>
              </a:spcAft>
              <a:defRPr/>
            </a:pPr>
            <a:endParaRPr lang="en-GB" sz="2000" b="1" i="1" dirty="0">
              <a:solidFill>
                <a:srgbClr val="006600"/>
              </a:solidFill>
              <a:effectLst>
                <a:outerShdw blurRad="38100" dist="38100" dir="2700000" algn="tl">
                  <a:srgbClr val="000000">
                    <a:alpha val="43137"/>
                  </a:srgbClr>
                </a:outerShdw>
              </a:effectLst>
            </a:endParaRPr>
          </a:p>
          <a:p>
            <a:pPr algn="ctr" eaLnBrk="1" fontAlgn="auto" hangingPunct="1">
              <a:spcBef>
                <a:spcPts val="0"/>
              </a:spcBef>
              <a:spcAft>
                <a:spcPts val="0"/>
              </a:spcAft>
              <a:defRPr/>
            </a:pPr>
            <a:endParaRPr lang="en-GB" sz="2000" b="1" i="1" dirty="0" smtClean="0">
              <a:solidFill>
                <a:srgbClr val="006600"/>
              </a:solidFill>
              <a:effectLst>
                <a:outerShdw blurRad="38100" dist="38100" dir="2700000" algn="tl">
                  <a:srgbClr val="000000">
                    <a:alpha val="43137"/>
                  </a:srgbClr>
                </a:outerShdw>
              </a:effectLst>
            </a:endParaRPr>
          </a:p>
          <a:p>
            <a:pPr algn="ctr" eaLnBrk="1" fontAlgn="auto" hangingPunct="1">
              <a:spcBef>
                <a:spcPts val="0"/>
              </a:spcBef>
              <a:spcAft>
                <a:spcPts val="0"/>
              </a:spcAft>
              <a:defRPr/>
            </a:pPr>
            <a:endParaRPr lang="en-GB" sz="2000" b="1" i="1" dirty="0">
              <a:solidFill>
                <a:srgbClr val="006600"/>
              </a:solidFill>
              <a:effectLst>
                <a:outerShdw blurRad="38100" dist="38100" dir="2700000" algn="tl">
                  <a:srgbClr val="000000">
                    <a:alpha val="43137"/>
                  </a:srgbClr>
                </a:outerShdw>
              </a:effectLst>
            </a:endParaRPr>
          </a:p>
          <a:p>
            <a:pPr algn="ctr" eaLnBrk="1" fontAlgn="auto" hangingPunct="1">
              <a:spcBef>
                <a:spcPts val="0"/>
              </a:spcBef>
              <a:spcAft>
                <a:spcPts val="0"/>
              </a:spcAft>
              <a:defRPr/>
            </a:pPr>
            <a:endParaRPr lang="en-GB" sz="2000" b="1" i="1" dirty="0" smtClean="0">
              <a:solidFill>
                <a:srgbClr val="006600"/>
              </a:solidFill>
              <a:effectLst>
                <a:outerShdw blurRad="38100" dist="38100" dir="2700000" algn="tl">
                  <a:srgbClr val="000000">
                    <a:alpha val="43137"/>
                  </a:srgbClr>
                </a:outerShdw>
              </a:effectLst>
            </a:endParaRPr>
          </a:p>
          <a:p>
            <a:pPr algn="ctr" eaLnBrk="1" fontAlgn="auto" hangingPunct="1">
              <a:spcBef>
                <a:spcPts val="0"/>
              </a:spcBef>
              <a:spcAft>
                <a:spcPts val="0"/>
              </a:spcAft>
              <a:defRPr/>
            </a:pPr>
            <a:endParaRPr lang="en-GB" sz="2000" b="1" i="1" dirty="0">
              <a:solidFill>
                <a:srgbClr val="006600"/>
              </a:solidFill>
              <a:effectLst>
                <a:outerShdw blurRad="38100" dist="38100" dir="2700000" algn="tl">
                  <a:srgbClr val="000000">
                    <a:alpha val="43137"/>
                  </a:srgbClr>
                </a:outerShdw>
              </a:effectLst>
            </a:endParaRPr>
          </a:p>
          <a:p>
            <a:pPr algn="ctr" eaLnBrk="1" fontAlgn="auto" hangingPunct="1">
              <a:spcBef>
                <a:spcPts val="0"/>
              </a:spcBef>
              <a:spcAft>
                <a:spcPts val="0"/>
              </a:spcAft>
              <a:defRPr/>
            </a:pPr>
            <a:endParaRPr lang="en-GB" sz="2000" b="1" i="1" dirty="0" smtClean="0">
              <a:solidFill>
                <a:srgbClr val="006600"/>
              </a:solidFill>
              <a:effectLst>
                <a:outerShdw blurRad="38100" dist="38100" dir="2700000" algn="tl">
                  <a:srgbClr val="000000">
                    <a:alpha val="43137"/>
                  </a:srgbClr>
                </a:outerShdw>
              </a:effectLst>
            </a:endParaRPr>
          </a:p>
          <a:p>
            <a:pPr algn="ctr" eaLnBrk="1" fontAlgn="auto" hangingPunct="1">
              <a:spcBef>
                <a:spcPts val="0"/>
              </a:spcBef>
              <a:spcAft>
                <a:spcPts val="0"/>
              </a:spcAft>
              <a:defRPr/>
            </a:pPr>
            <a:endParaRPr lang="en-GB" sz="2000" b="1" i="1" dirty="0">
              <a:solidFill>
                <a:srgbClr val="006600"/>
              </a:solidFill>
              <a:effectLst>
                <a:outerShdw blurRad="38100" dist="38100" dir="2700000" algn="tl">
                  <a:srgbClr val="000000">
                    <a:alpha val="43137"/>
                  </a:srgbClr>
                </a:outerShdw>
              </a:effectLst>
            </a:endParaRPr>
          </a:p>
          <a:p>
            <a:pPr algn="ctr" eaLnBrk="1" fontAlgn="auto" hangingPunct="1">
              <a:spcBef>
                <a:spcPts val="0"/>
              </a:spcBef>
              <a:spcAft>
                <a:spcPts val="0"/>
              </a:spcAft>
              <a:defRPr/>
            </a:pPr>
            <a:endParaRPr lang="en-GB" sz="2000" b="1" i="1" dirty="0" smtClean="0">
              <a:solidFill>
                <a:srgbClr val="006600"/>
              </a:solidFill>
              <a:effectLst>
                <a:outerShdw blurRad="38100" dist="38100" dir="2700000" algn="tl">
                  <a:srgbClr val="000000">
                    <a:alpha val="43137"/>
                  </a:srgbClr>
                </a:outerShdw>
              </a:effectLst>
            </a:endParaRPr>
          </a:p>
          <a:p>
            <a:pPr algn="ctr" eaLnBrk="1" fontAlgn="auto" hangingPunct="1">
              <a:spcBef>
                <a:spcPts val="0"/>
              </a:spcBef>
              <a:spcAft>
                <a:spcPts val="0"/>
              </a:spcAft>
              <a:defRPr/>
            </a:pPr>
            <a:endParaRPr lang="en-GB" sz="2000" i="1" dirty="0">
              <a:solidFill>
                <a:schemeClr val="tx1">
                  <a:lumMod val="95000"/>
                  <a:lumOff val="5000"/>
                </a:schemeClr>
              </a:solidFill>
            </a:endParaRPr>
          </a:p>
        </p:txBody>
      </p:sp>
      <p:sp>
        <p:nvSpPr>
          <p:cNvPr id="2" name="CasellaDiTesto 1"/>
          <p:cNvSpPr txBox="1"/>
          <p:nvPr/>
        </p:nvSpPr>
        <p:spPr>
          <a:xfrm>
            <a:off x="755576" y="1196752"/>
            <a:ext cx="7632848" cy="1477328"/>
          </a:xfrm>
          <a:prstGeom prst="rect">
            <a:avLst/>
          </a:prstGeom>
          <a:noFill/>
        </p:spPr>
        <p:txBody>
          <a:bodyPr wrap="square" rtlCol="0">
            <a:spAutoFit/>
          </a:bodyPr>
          <a:lstStyle/>
          <a:p>
            <a:pPr algn="just"/>
            <a:endParaRPr lang="en-GB" dirty="0" smtClean="0"/>
          </a:p>
          <a:p>
            <a:pPr algn="just"/>
            <a:endParaRPr lang="en-GB" dirty="0"/>
          </a:p>
          <a:p>
            <a:pPr algn="just"/>
            <a:endParaRPr lang="en-GB" dirty="0" smtClean="0"/>
          </a:p>
          <a:p>
            <a:pPr algn="just"/>
            <a:endParaRPr lang="en-GB" dirty="0"/>
          </a:p>
          <a:p>
            <a:pPr algn="just"/>
            <a:endParaRPr lang="en-GB" dirty="0" smtClean="0"/>
          </a:p>
        </p:txBody>
      </p:sp>
      <p:sp>
        <p:nvSpPr>
          <p:cNvPr id="7" name="CasellaDiTesto 6"/>
          <p:cNvSpPr txBox="1"/>
          <p:nvPr/>
        </p:nvSpPr>
        <p:spPr>
          <a:xfrm>
            <a:off x="907976" y="1349152"/>
            <a:ext cx="7632848" cy="1477328"/>
          </a:xfrm>
          <a:prstGeom prst="rect">
            <a:avLst/>
          </a:prstGeom>
          <a:noFill/>
        </p:spPr>
        <p:txBody>
          <a:bodyPr wrap="square" rtlCol="0">
            <a:spAutoFit/>
          </a:bodyPr>
          <a:lstStyle/>
          <a:p>
            <a:pPr algn="just"/>
            <a:endParaRPr lang="en-GB" dirty="0" smtClean="0"/>
          </a:p>
          <a:p>
            <a:pPr algn="just"/>
            <a:endParaRPr lang="en-GB" dirty="0"/>
          </a:p>
          <a:p>
            <a:pPr algn="just"/>
            <a:endParaRPr lang="en-GB" dirty="0" smtClean="0"/>
          </a:p>
          <a:p>
            <a:pPr algn="just"/>
            <a:endParaRPr lang="en-GB" dirty="0"/>
          </a:p>
          <a:p>
            <a:pPr algn="just"/>
            <a:endParaRPr lang="en-GB" dirty="0" smtClean="0"/>
          </a:p>
        </p:txBody>
      </p:sp>
    </p:spTree>
    <p:extLst>
      <p:ext uri="{BB962C8B-B14F-4D97-AF65-F5344CB8AC3E}">
        <p14:creationId xmlns:p14="http://schemas.microsoft.com/office/powerpoint/2010/main" val="2348035883"/>
      </p:ext>
    </p:extLst>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6823</TotalTime>
  <Words>1264</Words>
  <Application>Microsoft Office PowerPoint</Application>
  <PresentationFormat>Presentazione su schermo (4:3)</PresentationFormat>
  <Paragraphs>239</Paragraphs>
  <Slides>7</Slides>
  <Notes>7</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7</vt:i4>
      </vt:variant>
    </vt:vector>
  </HeadingPairs>
  <TitlesOfParts>
    <vt:vector size="12" baseType="lpstr">
      <vt:lpstr>Aharoni</vt:lpstr>
      <vt:lpstr>Arial</vt:lpstr>
      <vt:lpstr>Calibri</vt:lpstr>
      <vt:lpstr>Gill Sans MT</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sbaccanti</dc:creator>
  <cp:lastModifiedBy>Funzionario Linguistico 4</cp:lastModifiedBy>
  <cp:revision>582</cp:revision>
  <cp:lastPrinted>2019-05-20T12:18:00Z</cp:lastPrinted>
  <dcterms:created xsi:type="dcterms:W3CDTF">2015-08-31T11:54:25Z</dcterms:created>
  <dcterms:modified xsi:type="dcterms:W3CDTF">2019-05-22T08:26:11Z</dcterms:modified>
</cp:coreProperties>
</file>