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22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5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1210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7336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123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0545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4287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16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529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763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542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53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335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363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00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637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461F-9AAF-4E0A-B284-A9EB018F131A}" type="datetimeFigureOut">
              <a:rPr lang="da-DK" smtClean="0"/>
              <a:t>06-05-2015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A00E62-5D90-4EBC-935E-5D19D0D3E8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950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800" b="1" dirty="0" smtClean="0"/>
              <a:t>L4 </a:t>
            </a:r>
            <a:r>
              <a:rPr lang="da-DK" sz="4800" b="1" dirty="0" err="1" smtClean="0"/>
              <a:t>working</a:t>
            </a:r>
            <a:r>
              <a:rPr lang="da-DK" sz="4800" b="1" dirty="0" smtClean="0"/>
              <a:t> </a:t>
            </a:r>
            <a:r>
              <a:rPr lang="da-DK" sz="4800" b="1" dirty="0" err="1" smtClean="0"/>
              <a:t>group</a:t>
            </a:r>
            <a:endParaRPr lang="da-DK" sz="4800" b="1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 prototype level 4 reading test and have produced draft test specifications and sample items as well as a tutorial that explains the approach</a:t>
            </a:r>
            <a:endParaRPr lang="da-DK" dirty="0"/>
          </a:p>
          <a:p>
            <a:r>
              <a:rPr lang="en-US" dirty="0"/>
              <a:t>The prototype employs an interview elicitation modality</a:t>
            </a:r>
            <a:endParaRPr lang="da-DK" dirty="0"/>
          </a:p>
          <a:p>
            <a:r>
              <a:rPr lang="en-US" dirty="0"/>
              <a:t>The rationale behind the choice of modality is that recent research has concluded that testing receptive skills through productive skills is more authentic and yields more reliable evidence of performance.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510562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66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L4 working group</vt:lpstr>
    </vt:vector>
  </TitlesOfParts>
  <Company>Hærens Officersskole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 working group</dc:title>
  <dc:creator>Kaare Kildevang-Jakobsen</dc:creator>
  <cp:lastModifiedBy>Kaare Kildevang-Jakobsen</cp:lastModifiedBy>
  <cp:revision>1</cp:revision>
  <dcterms:created xsi:type="dcterms:W3CDTF">2015-05-06T13:43:02Z</dcterms:created>
  <dcterms:modified xsi:type="dcterms:W3CDTF">2015-05-06T13:44:42Z</dcterms:modified>
</cp:coreProperties>
</file>