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3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4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15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16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0" r:id="rId2"/>
    <p:sldMasterId id="2147483651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1" r:id="rId12"/>
    <p:sldMasterId id="2147483816" r:id="rId13"/>
    <p:sldMasterId id="2147483871" r:id="rId14"/>
    <p:sldMasterId id="2147483909" r:id="rId15"/>
    <p:sldMasterId id="2147483996" r:id="rId16"/>
    <p:sldMasterId id="2147484014" r:id="rId17"/>
  </p:sldMasterIdLst>
  <p:notesMasterIdLst>
    <p:notesMasterId r:id="rId43"/>
  </p:notesMasterIdLst>
  <p:sldIdLst>
    <p:sldId id="268" r:id="rId18"/>
    <p:sldId id="264" r:id="rId19"/>
    <p:sldId id="375" r:id="rId20"/>
    <p:sldId id="377" r:id="rId21"/>
    <p:sldId id="376" r:id="rId22"/>
    <p:sldId id="378" r:id="rId23"/>
    <p:sldId id="379" r:id="rId24"/>
    <p:sldId id="271" r:id="rId25"/>
    <p:sldId id="306" r:id="rId26"/>
    <p:sldId id="316" r:id="rId27"/>
    <p:sldId id="359" r:id="rId28"/>
    <p:sldId id="360" r:id="rId29"/>
    <p:sldId id="361" r:id="rId30"/>
    <p:sldId id="370" r:id="rId31"/>
    <p:sldId id="362" r:id="rId32"/>
    <p:sldId id="281" r:id="rId33"/>
    <p:sldId id="363" r:id="rId34"/>
    <p:sldId id="364" r:id="rId35"/>
    <p:sldId id="280" r:id="rId36"/>
    <p:sldId id="277" r:id="rId37"/>
    <p:sldId id="372" r:id="rId38"/>
    <p:sldId id="368" r:id="rId39"/>
    <p:sldId id="380" r:id="rId40"/>
    <p:sldId id="369" r:id="rId41"/>
    <p:sldId id="381" r:id="rId4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714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429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143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6858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85725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102870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120015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137160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100"/>
    <a:srgbClr val="CC0099"/>
    <a:srgbClr val="313131"/>
    <a:srgbClr val="660066"/>
    <a:srgbClr val="FF00FF"/>
    <a:srgbClr val="98C938"/>
    <a:srgbClr val="DFE6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4" autoAdjust="0"/>
    <p:restoredTop sz="99822" autoAdjust="0"/>
  </p:normalViewPr>
  <p:slideViewPr>
    <p:cSldViewPr>
      <p:cViewPr varScale="1">
        <p:scale>
          <a:sx n="93" d="100"/>
          <a:sy n="93" d="100"/>
        </p:scale>
        <p:origin x="14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E678D7-E2C8-479B-9DE2-07ADFA843DC4}" type="doc">
      <dgm:prSet loTypeId="urn:microsoft.com/office/officeart/2005/8/layout/list1" loCatId="list" qsTypeId="urn:microsoft.com/office/officeart/2005/8/quickstyle/simple1" qsCatId="simple" csTypeId="urn:microsoft.com/office/officeart/2005/8/colors/colorful1#23" csCatId="colorful" phldr="1"/>
      <dgm:spPr/>
      <dgm:t>
        <a:bodyPr/>
        <a:lstStyle/>
        <a:p>
          <a:endParaRPr lang="en-US"/>
        </a:p>
      </dgm:t>
    </dgm:pt>
    <dgm:pt modelId="{DE591247-D453-4FEC-B9B3-C186A99EEEFB}">
      <dgm:prSet phldrT="[Text]" custT="1"/>
      <dgm:spPr>
        <a:solidFill>
          <a:schemeClr val="bg2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algn="just"/>
          <a:r>
            <a: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JAFLI is  considered one of the most prestigious educational centers in the region that teaches various international languages</a:t>
          </a:r>
          <a:r>
            <a:rPr lang="en-US" sz="2000" b="1" dirty="0" smtClean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000" b="1" dirty="0">
            <a:solidFill>
              <a:schemeClr val="bg1">
                <a:lumMod val="75000"/>
                <a:lumOff val="2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B4B633C-A531-44F4-A8FD-EDCDCD310877}" type="parTrans" cxnId="{EA6BF20E-D308-4282-83A3-F040938A1062}">
      <dgm:prSet/>
      <dgm:spPr/>
      <dgm:t>
        <a:bodyPr/>
        <a:lstStyle/>
        <a:p>
          <a:endParaRPr lang="en-US" sz="1600">
            <a:solidFill>
              <a:schemeClr val="bg1"/>
            </a:solidFill>
            <a:effectLst/>
            <a:latin typeface="+mj-lt"/>
          </a:endParaRPr>
        </a:p>
      </dgm:t>
    </dgm:pt>
    <dgm:pt modelId="{56ABD07C-6F73-4EE3-9951-93078AAA9E7D}" type="sibTrans" cxnId="{EA6BF20E-D308-4282-83A3-F040938A1062}">
      <dgm:prSet/>
      <dgm:spPr/>
      <dgm:t>
        <a:bodyPr/>
        <a:lstStyle/>
        <a:p>
          <a:endParaRPr lang="en-US" sz="1600">
            <a:solidFill>
              <a:schemeClr val="bg1"/>
            </a:solidFill>
            <a:effectLst/>
            <a:latin typeface="+mj-lt"/>
          </a:endParaRPr>
        </a:p>
      </dgm:t>
    </dgm:pt>
    <dgm:pt modelId="{37450EFC-B67F-4923-B931-C7D62AB82BA9}" type="pres">
      <dgm:prSet presAssocID="{3EE678D7-E2C8-479B-9DE2-07ADFA843DC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141E6F-0EDB-4588-912B-424843139F31}" type="pres">
      <dgm:prSet presAssocID="{DE591247-D453-4FEC-B9B3-C186A99EEEFB}" presName="parentLin" presStyleCnt="0"/>
      <dgm:spPr/>
    </dgm:pt>
    <dgm:pt modelId="{4624E4E9-82AA-4F07-B34C-67A2792A75B2}" type="pres">
      <dgm:prSet presAssocID="{DE591247-D453-4FEC-B9B3-C186A99EEEFB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6BC0EE09-807E-4EBD-8A92-30476731A38F}" type="pres">
      <dgm:prSet presAssocID="{DE591247-D453-4FEC-B9B3-C186A99EEEFB}" presName="parentText" presStyleLbl="node1" presStyleIdx="0" presStyleCnt="1" custScaleX="145413" custScaleY="131723" custLinFactNeighborX="-100000" custLinFactNeighborY="-192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9A997-5E4D-46AC-B968-1E28E4446032}" type="pres">
      <dgm:prSet presAssocID="{DE591247-D453-4FEC-B9B3-C186A99EEEFB}" presName="negativeSpace" presStyleCnt="0"/>
      <dgm:spPr/>
    </dgm:pt>
    <dgm:pt modelId="{FC23ABC2-AC75-4ABE-9EAB-4DD06989CABA}" type="pres">
      <dgm:prSet presAssocID="{DE591247-D453-4FEC-B9B3-C186A99EEEFB}" presName="childText" presStyleLbl="conFgAcc1" presStyleIdx="0" presStyleCnt="1" custLinFactNeighborX="1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6F4337-C354-4732-85A6-E931528CBEBD}" type="presOf" srcId="{3EE678D7-E2C8-479B-9DE2-07ADFA843DC4}" destId="{37450EFC-B67F-4923-B931-C7D62AB82BA9}" srcOrd="0" destOrd="0" presId="urn:microsoft.com/office/officeart/2005/8/layout/list1"/>
    <dgm:cxn modelId="{BDF54C05-D60C-4FE8-9CBD-307B2BECBD5E}" type="presOf" srcId="{DE591247-D453-4FEC-B9B3-C186A99EEEFB}" destId="{4624E4E9-82AA-4F07-B34C-67A2792A75B2}" srcOrd="0" destOrd="0" presId="urn:microsoft.com/office/officeart/2005/8/layout/list1"/>
    <dgm:cxn modelId="{EA6BF20E-D308-4282-83A3-F040938A1062}" srcId="{3EE678D7-E2C8-479B-9DE2-07ADFA843DC4}" destId="{DE591247-D453-4FEC-B9B3-C186A99EEEFB}" srcOrd="0" destOrd="0" parTransId="{1B4B633C-A531-44F4-A8FD-EDCDCD310877}" sibTransId="{56ABD07C-6F73-4EE3-9951-93078AAA9E7D}"/>
    <dgm:cxn modelId="{9E93B1A7-99A1-486E-B7E3-1F7B24ED5D14}" type="presOf" srcId="{DE591247-D453-4FEC-B9B3-C186A99EEEFB}" destId="{6BC0EE09-807E-4EBD-8A92-30476731A38F}" srcOrd="1" destOrd="0" presId="urn:microsoft.com/office/officeart/2005/8/layout/list1"/>
    <dgm:cxn modelId="{9A33D53F-68E5-4ACC-90E0-0E43613327E2}" type="presParOf" srcId="{37450EFC-B67F-4923-B931-C7D62AB82BA9}" destId="{B6141E6F-0EDB-4588-912B-424843139F31}" srcOrd="0" destOrd="0" presId="urn:microsoft.com/office/officeart/2005/8/layout/list1"/>
    <dgm:cxn modelId="{3A9FC892-E010-450D-BB2F-ECBFC528B893}" type="presParOf" srcId="{B6141E6F-0EDB-4588-912B-424843139F31}" destId="{4624E4E9-82AA-4F07-B34C-67A2792A75B2}" srcOrd="0" destOrd="0" presId="urn:microsoft.com/office/officeart/2005/8/layout/list1"/>
    <dgm:cxn modelId="{152749BD-E055-47E6-AB80-3905553E01FE}" type="presParOf" srcId="{B6141E6F-0EDB-4588-912B-424843139F31}" destId="{6BC0EE09-807E-4EBD-8A92-30476731A38F}" srcOrd="1" destOrd="0" presId="urn:microsoft.com/office/officeart/2005/8/layout/list1"/>
    <dgm:cxn modelId="{4B331908-FF3F-48DB-9D6F-43A51B696A21}" type="presParOf" srcId="{37450EFC-B67F-4923-B931-C7D62AB82BA9}" destId="{53A9A997-5E4D-46AC-B968-1E28E4446032}" srcOrd="1" destOrd="0" presId="urn:microsoft.com/office/officeart/2005/8/layout/list1"/>
    <dgm:cxn modelId="{0FBC1D83-DB95-4F48-8576-A99785BA5739}" type="presParOf" srcId="{37450EFC-B67F-4923-B931-C7D62AB82BA9}" destId="{FC23ABC2-AC75-4ABE-9EAB-4DD06989CAB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E678D7-E2C8-479B-9DE2-07ADFA843DC4}" type="doc">
      <dgm:prSet loTypeId="urn:microsoft.com/office/officeart/2005/8/layout/list1" loCatId="list" qsTypeId="urn:microsoft.com/office/officeart/2005/8/quickstyle/simple1" qsCatId="simple" csTypeId="urn:microsoft.com/office/officeart/2005/8/colors/colorful1#23" csCatId="colorful" phldr="1"/>
      <dgm:spPr/>
      <dgm:t>
        <a:bodyPr/>
        <a:lstStyle/>
        <a:p>
          <a:endParaRPr lang="en-US"/>
        </a:p>
      </dgm:t>
    </dgm:pt>
    <dgm:pt modelId="{DE591247-D453-4FEC-B9B3-C186A99EEEFB}">
      <dgm:prSet phldrT="[Text]" custT="1"/>
      <dgm:spPr>
        <a:ln>
          <a:noFill/>
        </a:ln>
      </dgm:spPr>
      <dgm:t>
        <a:bodyPr/>
        <a:lstStyle/>
        <a:p>
          <a:r>
            <a:rPr lang="en-GB" sz="1600" b="1" dirty="0" smtClean="0">
              <a:solidFill>
                <a:schemeClr val="bg1"/>
              </a:solidFill>
              <a:effectLst/>
            </a:rPr>
            <a:t>(10) Languages taught</a:t>
          </a:r>
          <a:r>
            <a:rPr lang="en-GB" sz="1600" b="1" i="1" dirty="0" smtClean="0">
              <a:solidFill>
                <a:schemeClr val="bg1"/>
              </a:solidFill>
              <a:effectLst/>
            </a:rPr>
            <a:t> </a:t>
          </a:r>
          <a:r>
            <a:rPr lang="en-GB" sz="1600" b="1" dirty="0" smtClean="0">
              <a:solidFill>
                <a:schemeClr val="bg1"/>
              </a:solidFill>
              <a:effectLst/>
            </a:rPr>
            <a:t>simultaneously</a:t>
          </a:r>
          <a:endParaRPr lang="en-US" sz="1600" b="1" dirty="0">
            <a:solidFill>
              <a:schemeClr val="bg1"/>
            </a:solidFill>
            <a:effectLst/>
            <a:latin typeface="Raleway" panose="020B0503030101060003" pitchFamily="34" charset="0"/>
          </a:endParaRPr>
        </a:p>
      </dgm:t>
    </dgm:pt>
    <dgm:pt modelId="{1B4B633C-A531-44F4-A8FD-EDCDCD310877}" type="parTrans" cxnId="{EA6BF20E-D308-4282-83A3-F040938A1062}">
      <dgm:prSet/>
      <dgm:spPr/>
      <dgm:t>
        <a:bodyPr/>
        <a:lstStyle/>
        <a:p>
          <a:endParaRPr lang="en-US" sz="1400">
            <a:solidFill>
              <a:schemeClr val="bg1"/>
            </a:solidFill>
            <a:effectLst/>
          </a:endParaRPr>
        </a:p>
      </dgm:t>
    </dgm:pt>
    <dgm:pt modelId="{56ABD07C-6F73-4EE3-9951-93078AAA9E7D}" type="sibTrans" cxnId="{EA6BF20E-D308-4282-83A3-F040938A1062}">
      <dgm:prSet/>
      <dgm:spPr/>
      <dgm:t>
        <a:bodyPr/>
        <a:lstStyle/>
        <a:p>
          <a:endParaRPr lang="en-US" sz="1400">
            <a:solidFill>
              <a:schemeClr val="bg1"/>
            </a:solidFill>
            <a:effectLst/>
          </a:endParaRPr>
        </a:p>
      </dgm:t>
    </dgm:pt>
    <dgm:pt modelId="{28DBBC6D-F806-4950-B203-7A12433EDB23}">
      <dgm:prSet phldrT="[Text]" custT="1"/>
      <dgm:spPr>
        <a:ln>
          <a:noFill/>
        </a:ln>
      </dgm:spPr>
      <dgm:t>
        <a:bodyPr/>
        <a:lstStyle/>
        <a:p>
          <a:r>
            <a:rPr lang="en-GB" sz="1600" b="1" dirty="0" smtClean="0">
              <a:solidFill>
                <a:schemeClr val="bg1"/>
              </a:solidFill>
              <a:effectLst/>
            </a:rPr>
            <a:t>Interactive teaching methods</a:t>
          </a:r>
          <a:endParaRPr lang="en-US" sz="1600" b="1" dirty="0">
            <a:solidFill>
              <a:schemeClr val="bg1"/>
            </a:solidFill>
            <a:effectLst/>
          </a:endParaRPr>
        </a:p>
      </dgm:t>
    </dgm:pt>
    <dgm:pt modelId="{D36A9B2A-43F5-40BE-B30B-63478726FC34}" type="parTrans" cxnId="{0C213FB9-AF43-4D6A-AB09-CE24AE88A497}">
      <dgm:prSet/>
      <dgm:spPr/>
      <dgm:t>
        <a:bodyPr/>
        <a:lstStyle/>
        <a:p>
          <a:endParaRPr lang="en-US" sz="1400">
            <a:solidFill>
              <a:schemeClr val="bg1"/>
            </a:solidFill>
            <a:effectLst/>
          </a:endParaRPr>
        </a:p>
      </dgm:t>
    </dgm:pt>
    <dgm:pt modelId="{2689B9A9-C062-41AB-98DC-ACFBF3CBBEA1}" type="sibTrans" cxnId="{0C213FB9-AF43-4D6A-AB09-CE24AE88A497}">
      <dgm:prSet/>
      <dgm:spPr/>
      <dgm:t>
        <a:bodyPr/>
        <a:lstStyle/>
        <a:p>
          <a:endParaRPr lang="en-US" sz="1400">
            <a:solidFill>
              <a:schemeClr val="bg1"/>
            </a:solidFill>
            <a:effectLst/>
          </a:endParaRPr>
        </a:p>
      </dgm:t>
    </dgm:pt>
    <dgm:pt modelId="{D0516ABB-6157-4680-8D67-CCAFB35CD925}">
      <dgm:prSet phldrT="[Text]" custT="1"/>
      <dgm:spPr>
        <a:ln>
          <a:noFill/>
        </a:ln>
      </dgm:spPr>
      <dgm:t>
        <a:bodyPr/>
        <a:lstStyle/>
        <a:p>
          <a:r>
            <a:rPr lang="en-GB" sz="1600" b="1" dirty="0" smtClean="0">
              <a:solidFill>
                <a:schemeClr val="bg1"/>
              </a:solidFill>
              <a:effectLst/>
            </a:rPr>
            <a:t>Up-to-date syllabi and curricula</a:t>
          </a:r>
          <a:endParaRPr lang="en-US" sz="1600" b="1" dirty="0">
            <a:solidFill>
              <a:schemeClr val="bg1"/>
            </a:solidFill>
            <a:effectLst/>
          </a:endParaRPr>
        </a:p>
      </dgm:t>
    </dgm:pt>
    <dgm:pt modelId="{B47F44F3-D517-4959-A0C9-7FC04F0F56D8}" type="parTrans" cxnId="{ADD994EE-C4AB-48F9-A2B8-2A0279D18DD8}">
      <dgm:prSet/>
      <dgm:spPr/>
      <dgm:t>
        <a:bodyPr/>
        <a:lstStyle/>
        <a:p>
          <a:endParaRPr lang="en-US" sz="1400">
            <a:solidFill>
              <a:schemeClr val="bg1"/>
            </a:solidFill>
            <a:effectLst/>
          </a:endParaRPr>
        </a:p>
      </dgm:t>
    </dgm:pt>
    <dgm:pt modelId="{7E903C1B-C070-4F57-8B02-D8D16DE818FD}" type="sibTrans" cxnId="{ADD994EE-C4AB-48F9-A2B8-2A0279D18DD8}">
      <dgm:prSet/>
      <dgm:spPr/>
      <dgm:t>
        <a:bodyPr/>
        <a:lstStyle/>
        <a:p>
          <a:endParaRPr lang="en-US" sz="1400">
            <a:solidFill>
              <a:schemeClr val="bg1"/>
            </a:solidFill>
            <a:effectLst/>
          </a:endParaRPr>
        </a:p>
      </dgm:t>
    </dgm:pt>
    <dgm:pt modelId="{133B99DA-B197-4ED9-9872-CB2959E9B3AC}">
      <dgm:prSet phldrT="[Text]" custT="1"/>
      <dgm:spPr>
        <a:ln>
          <a:noFill/>
        </a:ln>
      </dgm:spPr>
      <dgm:t>
        <a:bodyPr/>
        <a:lstStyle/>
        <a:p>
          <a:r>
            <a:rPr lang="en-GB" sz="1600" b="1" dirty="0" smtClean="0">
              <a:solidFill>
                <a:schemeClr val="bg1"/>
              </a:solidFill>
              <a:effectLst/>
            </a:rPr>
            <a:t>Practical training  aids</a:t>
          </a:r>
          <a:endParaRPr lang="en-US" sz="1600" b="1" dirty="0">
            <a:solidFill>
              <a:schemeClr val="bg1"/>
            </a:solidFill>
            <a:effectLst/>
          </a:endParaRPr>
        </a:p>
      </dgm:t>
    </dgm:pt>
    <dgm:pt modelId="{DAAA361D-75D9-4DBD-8BCC-DD962607FDF8}" type="parTrans" cxnId="{5D7C591A-EDA3-4711-AB1B-FD01E54D4CEE}">
      <dgm:prSet/>
      <dgm:spPr/>
      <dgm:t>
        <a:bodyPr/>
        <a:lstStyle/>
        <a:p>
          <a:endParaRPr lang="en-US" sz="1400">
            <a:solidFill>
              <a:schemeClr val="bg1"/>
            </a:solidFill>
            <a:effectLst/>
          </a:endParaRPr>
        </a:p>
      </dgm:t>
    </dgm:pt>
    <dgm:pt modelId="{1DD7FA7D-1977-4A13-A022-F1AF13DA5BB0}" type="sibTrans" cxnId="{5D7C591A-EDA3-4711-AB1B-FD01E54D4CEE}">
      <dgm:prSet/>
      <dgm:spPr/>
      <dgm:t>
        <a:bodyPr/>
        <a:lstStyle/>
        <a:p>
          <a:endParaRPr lang="en-US" sz="1400">
            <a:solidFill>
              <a:schemeClr val="bg1"/>
            </a:solidFill>
            <a:effectLst/>
          </a:endParaRPr>
        </a:p>
      </dgm:t>
    </dgm:pt>
    <dgm:pt modelId="{37450EFC-B67F-4923-B931-C7D62AB82BA9}" type="pres">
      <dgm:prSet presAssocID="{3EE678D7-E2C8-479B-9DE2-07ADFA843DC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141E6F-0EDB-4588-912B-424843139F31}" type="pres">
      <dgm:prSet presAssocID="{DE591247-D453-4FEC-B9B3-C186A99EEEFB}" presName="parentLin" presStyleCnt="0"/>
      <dgm:spPr/>
    </dgm:pt>
    <dgm:pt modelId="{4624E4E9-82AA-4F07-B34C-67A2792A75B2}" type="pres">
      <dgm:prSet presAssocID="{DE591247-D453-4FEC-B9B3-C186A99EEEFB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6BC0EE09-807E-4EBD-8A92-30476731A38F}" type="pres">
      <dgm:prSet presAssocID="{DE591247-D453-4FEC-B9B3-C186A99EEEFB}" presName="parentText" presStyleLbl="node1" presStyleIdx="0" presStyleCnt="4" custScaleX="11852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9A997-5E4D-46AC-B968-1E28E4446032}" type="pres">
      <dgm:prSet presAssocID="{DE591247-D453-4FEC-B9B3-C186A99EEEFB}" presName="negativeSpace" presStyleCnt="0"/>
      <dgm:spPr/>
    </dgm:pt>
    <dgm:pt modelId="{FC23ABC2-AC75-4ABE-9EAB-4DD06989CABA}" type="pres">
      <dgm:prSet presAssocID="{DE591247-D453-4FEC-B9B3-C186A99EEEFB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3FA943-3692-464F-973D-CC91BDE73A4A}" type="pres">
      <dgm:prSet presAssocID="{56ABD07C-6F73-4EE3-9951-93078AAA9E7D}" presName="spaceBetweenRectangles" presStyleCnt="0"/>
      <dgm:spPr/>
    </dgm:pt>
    <dgm:pt modelId="{3AC3A5EF-DB87-4C95-9F96-12A7C0482007}" type="pres">
      <dgm:prSet presAssocID="{28DBBC6D-F806-4950-B203-7A12433EDB23}" presName="parentLin" presStyleCnt="0"/>
      <dgm:spPr/>
    </dgm:pt>
    <dgm:pt modelId="{A11808AA-6BEE-41D3-B896-E1C17DE559B9}" type="pres">
      <dgm:prSet presAssocID="{28DBBC6D-F806-4950-B203-7A12433EDB2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D5864E6-5EB3-4037-93F9-0305D5DCE20A}" type="pres">
      <dgm:prSet presAssocID="{28DBBC6D-F806-4950-B203-7A12433EDB23}" presName="parentText" presStyleLbl="node1" presStyleIdx="1" presStyleCnt="4" custScaleX="1180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EFB54-189E-489C-A55F-EE8E4726FAF8}" type="pres">
      <dgm:prSet presAssocID="{28DBBC6D-F806-4950-B203-7A12433EDB23}" presName="negativeSpace" presStyleCnt="0"/>
      <dgm:spPr/>
    </dgm:pt>
    <dgm:pt modelId="{E311B506-6B42-44A9-B380-6BD6B4CB9D50}" type="pres">
      <dgm:prSet presAssocID="{28DBBC6D-F806-4950-B203-7A12433EDB23}" presName="childText" presStyleLbl="conFgAcc1" presStyleIdx="1" presStyleCnt="4">
        <dgm:presLayoutVars>
          <dgm:bulletEnabled val="1"/>
        </dgm:presLayoutVars>
      </dgm:prSet>
      <dgm:spPr/>
    </dgm:pt>
    <dgm:pt modelId="{51E6FDE3-BB4E-4072-9A0B-493CEBDCB3FF}" type="pres">
      <dgm:prSet presAssocID="{2689B9A9-C062-41AB-98DC-ACFBF3CBBEA1}" presName="spaceBetweenRectangles" presStyleCnt="0"/>
      <dgm:spPr/>
    </dgm:pt>
    <dgm:pt modelId="{6D3F8D3E-A06D-44B6-93EA-E625C9C4E146}" type="pres">
      <dgm:prSet presAssocID="{D0516ABB-6157-4680-8D67-CCAFB35CD925}" presName="parentLin" presStyleCnt="0"/>
      <dgm:spPr/>
    </dgm:pt>
    <dgm:pt modelId="{BE4C17ED-46DB-42A8-9565-ACDC26B91843}" type="pres">
      <dgm:prSet presAssocID="{D0516ABB-6157-4680-8D67-CCAFB35CD925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304A19DC-FEAF-41A7-99CA-32A6F5B856A3}" type="pres">
      <dgm:prSet presAssocID="{D0516ABB-6157-4680-8D67-CCAFB35CD925}" presName="parentText" presStyleLbl="node1" presStyleIdx="2" presStyleCnt="4" custScaleX="1174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D034E2-313D-4763-93EC-23C6C6A160A1}" type="pres">
      <dgm:prSet presAssocID="{D0516ABB-6157-4680-8D67-CCAFB35CD925}" presName="negativeSpace" presStyleCnt="0"/>
      <dgm:spPr/>
    </dgm:pt>
    <dgm:pt modelId="{576EE288-A315-48A5-A193-8DF91DA82028}" type="pres">
      <dgm:prSet presAssocID="{D0516ABB-6157-4680-8D67-CCAFB35CD925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511F0D-E754-430A-9AC0-604F939CBEE3}" type="pres">
      <dgm:prSet presAssocID="{7E903C1B-C070-4F57-8B02-D8D16DE818FD}" presName="spaceBetweenRectangles" presStyleCnt="0"/>
      <dgm:spPr/>
    </dgm:pt>
    <dgm:pt modelId="{8CC8D2B6-F1A9-48F9-A20B-F8B4430DB326}" type="pres">
      <dgm:prSet presAssocID="{133B99DA-B197-4ED9-9872-CB2959E9B3AC}" presName="parentLin" presStyleCnt="0"/>
      <dgm:spPr/>
    </dgm:pt>
    <dgm:pt modelId="{982B3863-2A60-496E-9A1B-574982F8583C}" type="pres">
      <dgm:prSet presAssocID="{133B99DA-B197-4ED9-9872-CB2959E9B3AC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6BD7CAE9-7DC8-46FA-9539-32691F0EC711}" type="pres">
      <dgm:prSet presAssocID="{133B99DA-B197-4ED9-9872-CB2959E9B3AC}" presName="parentText" presStyleLbl="node1" presStyleIdx="3" presStyleCnt="4" custScaleX="1171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AF6B39-5C24-4575-9A40-698B4E9F0F65}" type="pres">
      <dgm:prSet presAssocID="{133B99DA-B197-4ED9-9872-CB2959E9B3AC}" presName="negativeSpace" presStyleCnt="0"/>
      <dgm:spPr/>
    </dgm:pt>
    <dgm:pt modelId="{D72AB983-043D-47E9-93F9-3AE42D2D6BD8}" type="pres">
      <dgm:prSet presAssocID="{133B99DA-B197-4ED9-9872-CB2959E9B3AC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213FB9-AF43-4D6A-AB09-CE24AE88A497}" srcId="{3EE678D7-E2C8-479B-9DE2-07ADFA843DC4}" destId="{28DBBC6D-F806-4950-B203-7A12433EDB23}" srcOrd="1" destOrd="0" parTransId="{D36A9B2A-43F5-40BE-B30B-63478726FC34}" sibTransId="{2689B9A9-C062-41AB-98DC-ACFBF3CBBEA1}"/>
    <dgm:cxn modelId="{503EBBD9-26AD-42A5-A9EF-0A0A2F3AA8BC}" type="presOf" srcId="{DE591247-D453-4FEC-B9B3-C186A99EEEFB}" destId="{6BC0EE09-807E-4EBD-8A92-30476731A38F}" srcOrd="1" destOrd="0" presId="urn:microsoft.com/office/officeart/2005/8/layout/list1"/>
    <dgm:cxn modelId="{653DDF4E-9971-499D-8A6A-231C2AF7D634}" type="presOf" srcId="{3EE678D7-E2C8-479B-9DE2-07ADFA843DC4}" destId="{37450EFC-B67F-4923-B931-C7D62AB82BA9}" srcOrd="0" destOrd="0" presId="urn:microsoft.com/office/officeart/2005/8/layout/list1"/>
    <dgm:cxn modelId="{433E723A-226A-44D3-B1BC-51B203EC1F3A}" type="presOf" srcId="{28DBBC6D-F806-4950-B203-7A12433EDB23}" destId="{A11808AA-6BEE-41D3-B896-E1C17DE559B9}" srcOrd="0" destOrd="0" presId="urn:microsoft.com/office/officeart/2005/8/layout/list1"/>
    <dgm:cxn modelId="{5325BA2B-EE2C-4809-9097-43E93ACE6042}" type="presOf" srcId="{D0516ABB-6157-4680-8D67-CCAFB35CD925}" destId="{BE4C17ED-46DB-42A8-9565-ACDC26B91843}" srcOrd="0" destOrd="0" presId="urn:microsoft.com/office/officeart/2005/8/layout/list1"/>
    <dgm:cxn modelId="{4E1FD2A4-AFA4-4DBF-A00C-0D632330F16C}" type="presOf" srcId="{133B99DA-B197-4ED9-9872-CB2959E9B3AC}" destId="{982B3863-2A60-496E-9A1B-574982F8583C}" srcOrd="0" destOrd="0" presId="urn:microsoft.com/office/officeart/2005/8/layout/list1"/>
    <dgm:cxn modelId="{EA6BF20E-D308-4282-83A3-F040938A1062}" srcId="{3EE678D7-E2C8-479B-9DE2-07ADFA843DC4}" destId="{DE591247-D453-4FEC-B9B3-C186A99EEEFB}" srcOrd="0" destOrd="0" parTransId="{1B4B633C-A531-44F4-A8FD-EDCDCD310877}" sibTransId="{56ABD07C-6F73-4EE3-9951-93078AAA9E7D}"/>
    <dgm:cxn modelId="{01BB1B19-E43D-478F-B735-548035BFE991}" type="presOf" srcId="{28DBBC6D-F806-4950-B203-7A12433EDB23}" destId="{0D5864E6-5EB3-4037-93F9-0305D5DCE20A}" srcOrd="1" destOrd="0" presId="urn:microsoft.com/office/officeart/2005/8/layout/list1"/>
    <dgm:cxn modelId="{BA7CBC65-92C4-4035-87A3-F287C39A85C4}" type="presOf" srcId="{133B99DA-B197-4ED9-9872-CB2959E9B3AC}" destId="{6BD7CAE9-7DC8-46FA-9539-32691F0EC711}" srcOrd="1" destOrd="0" presId="urn:microsoft.com/office/officeart/2005/8/layout/list1"/>
    <dgm:cxn modelId="{20278ABB-EFCA-4FAD-AFA5-D3AC8CE1DD5B}" type="presOf" srcId="{DE591247-D453-4FEC-B9B3-C186A99EEEFB}" destId="{4624E4E9-82AA-4F07-B34C-67A2792A75B2}" srcOrd="0" destOrd="0" presId="urn:microsoft.com/office/officeart/2005/8/layout/list1"/>
    <dgm:cxn modelId="{ADD994EE-C4AB-48F9-A2B8-2A0279D18DD8}" srcId="{3EE678D7-E2C8-479B-9DE2-07ADFA843DC4}" destId="{D0516ABB-6157-4680-8D67-CCAFB35CD925}" srcOrd="2" destOrd="0" parTransId="{B47F44F3-D517-4959-A0C9-7FC04F0F56D8}" sibTransId="{7E903C1B-C070-4F57-8B02-D8D16DE818FD}"/>
    <dgm:cxn modelId="{5D7C591A-EDA3-4711-AB1B-FD01E54D4CEE}" srcId="{3EE678D7-E2C8-479B-9DE2-07ADFA843DC4}" destId="{133B99DA-B197-4ED9-9872-CB2959E9B3AC}" srcOrd="3" destOrd="0" parTransId="{DAAA361D-75D9-4DBD-8BCC-DD962607FDF8}" sibTransId="{1DD7FA7D-1977-4A13-A022-F1AF13DA5BB0}"/>
    <dgm:cxn modelId="{3F7D1BDD-B987-4BAB-BCFE-E212CD8DD4A1}" type="presOf" srcId="{D0516ABB-6157-4680-8D67-CCAFB35CD925}" destId="{304A19DC-FEAF-41A7-99CA-32A6F5B856A3}" srcOrd="1" destOrd="0" presId="urn:microsoft.com/office/officeart/2005/8/layout/list1"/>
    <dgm:cxn modelId="{38863B48-1F7D-4835-9BD9-B48DBF043204}" type="presParOf" srcId="{37450EFC-B67F-4923-B931-C7D62AB82BA9}" destId="{B6141E6F-0EDB-4588-912B-424843139F31}" srcOrd="0" destOrd="0" presId="urn:microsoft.com/office/officeart/2005/8/layout/list1"/>
    <dgm:cxn modelId="{AD0CD4AA-DFEC-4BF8-A957-95748E3DB38B}" type="presParOf" srcId="{B6141E6F-0EDB-4588-912B-424843139F31}" destId="{4624E4E9-82AA-4F07-B34C-67A2792A75B2}" srcOrd="0" destOrd="0" presId="urn:microsoft.com/office/officeart/2005/8/layout/list1"/>
    <dgm:cxn modelId="{26C0B0AD-BD83-46E7-8627-2DE56FFBA655}" type="presParOf" srcId="{B6141E6F-0EDB-4588-912B-424843139F31}" destId="{6BC0EE09-807E-4EBD-8A92-30476731A38F}" srcOrd="1" destOrd="0" presId="urn:microsoft.com/office/officeart/2005/8/layout/list1"/>
    <dgm:cxn modelId="{6C406BBD-1442-4440-BA64-F6E4926B29AC}" type="presParOf" srcId="{37450EFC-B67F-4923-B931-C7D62AB82BA9}" destId="{53A9A997-5E4D-46AC-B968-1E28E4446032}" srcOrd="1" destOrd="0" presId="urn:microsoft.com/office/officeart/2005/8/layout/list1"/>
    <dgm:cxn modelId="{C04905F5-1FDA-4E54-9EA2-0C9CAADC93AC}" type="presParOf" srcId="{37450EFC-B67F-4923-B931-C7D62AB82BA9}" destId="{FC23ABC2-AC75-4ABE-9EAB-4DD06989CABA}" srcOrd="2" destOrd="0" presId="urn:microsoft.com/office/officeart/2005/8/layout/list1"/>
    <dgm:cxn modelId="{E80DFDDE-5D2F-4F26-AA99-1CB865AFE1D6}" type="presParOf" srcId="{37450EFC-B67F-4923-B931-C7D62AB82BA9}" destId="{BD3FA943-3692-464F-973D-CC91BDE73A4A}" srcOrd="3" destOrd="0" presId="urn:microsoft.com/office/officeart/2005/8/layout/list1"/>
    <dgm:cxn modelId="{1EF6E4E8-81AB-4B01-8D74-79C6C6C6D206}" type="presParOf" srcId="{37450EFC-B67F-4923-B931-C7D62AB82BA9}" destId="{3AC3A5EF-DB87-4C95-9F96-12A7C0482007}" srcOrd="4" destOrd="0" presId="urn:microsoft.com/office/officeart/2005/8/layout/list1"/>
    <dgm:cxn modelId="{52E0E831-C10C-4426-96EE-C9DBED14C9CA}" type="presParOf" srcId="{3AC3A5EF-DB87-4C95-9F96-12A7C0482007}" destId="{A11808AA-6BEE-41D3-B896-E1C17DE559B9}" srcOrd="0" destOrd="0" presId="urn:microsoft.com/office/officeart/2005/8/layout/list1"/>
    <dgm:cxn modelId="{0AB5F719-6966-42A8-833F-259A4B5523FA}" type="presParOf" srcId="{3AC3A5EF-DB87-4C95-9F96-12A7C0482007}" destId="{0D5864E6-5EB3-4037-93F9-0305D5DCE20A}" srcOrd="1" destOrd="0" presId="urn:microsoft.com/office/officeart/2005/8/layout/list1"/>
    <dgm:cxn modelId="{39D8493B-990C-465B-9113-1F5D46FCB660}" type="presParOf" srcId="{37450EFC-B67F-4923-B931-C7D62AB82BA9}" destId="{369EFB54-189E-489C-A55F-EE8E4726FAF8}" srcOrd="5" destOrd="0" presId="urn:microsoft.com/office/officeart/2005/8/layout/list1"/>
    <dgm:cxn modelId="{67FA0929-1902-4566-8A1D-828822A91E72}" type="presParOf" srcId="{37450EFC-B67F-4923-B931-C7D62AB82BA9}" destId="{E311B506-6B42-44A9-B380-6BD6B4CB9D50}" srcOrd="6" destOrd="0" presId="urn:microsoft.com/office/officeart/2005/8/layout/list1"/>
    <dgm:cxn modelId="{D080C826-1F27-432C-87F8-7EC65A10B30B}" type="presParOf" srcId="{37450EFC-B67F-4923-B931-C7D62AB82BA9}" destId="{51E6FDE3-BB4E-4072-9A0B-493CEBDCB3FF}" srcOrd="7" destOrd="0" presId="urn:microsoft.com/office/officeart/2005/8/layout/list1"/>
    <dgm:cxn modelId="{71B81C81-DC8C-4B16-98AF-7339AB3562D9}" type="presParOf" srcId="{37450EFC-B67F-4923-B931-C7D62AB82BA9}" destId="{6D3F8D3E-A06D-44B6-93EA-E625C9C4E146}" srcOrd="8" destOrd="0" presId="urn:microsoft.com/office/officeart/2005/8/layout/list1"/>
    <dgm:cxn modelId="{6E5E9DB1-86AC-48EE-A3E5-8911CFC88784}" type="presParOf" srcId="{6D3F8D3E-A06D-44B6-93EA-E625C9C4E146}" destId="{BE4C17ED-46DB-42A8-9565-ACDC26B91843}" srcOrd="0" destOrd="0" presId="urn:microsoft.com/office/officeart/2005/8/layout/list1"/>
    <dgm:cxn modelId="{12B79DAD-3151-47B2-8139-DDECAE5B8ED4}" type="presParOf" srcId="{6D3F8D3E-A06D-44B6-93EA-E625C9C4E146}" destId="{304A19DC-FEAF-41A7-99CA-32A6F5B856A3}" srcOrd="1" destOrd="0" presId="urn:microsoft.com/office/officeart/2005/8/layout/list1"/>
    <dgm:cxn modelId="{0C3046D9-DAA1-4A6B-801D-ECFE38B03870}" type="presParOf" srcId="{37450EFC-B67F-4923-B931-C7D62AB82BA9}" destId="{C4D034E2-313D-4763-93EC-23C6C6A160A1}" srcOrd="9" destOrd="0" presId="urn:microsoft.com/office/officeart/2005/8/layout/list1"/>
    <dgm:cxn modelId="{51E109EB-EFE7-43DF-BF95-11904095A09C}" type="presParOf" srcId="{37450EFC-B67F-4923-B931-C7D62AB82BA9}" destId="{576EE288-A315-48A5-A193-8DF91DA82028}" srcOrd="10" destOrd="0" presId="urn:microsoft.com/office/officeart/2005/8/layout/list1"/>
    <dgm:cxn modelId="{489AC3A0-F392-4E19-B764-DB3F39D87AB4}" type="presParOf" srcId="{37450EFC-B67F-4923-B931-C7D62AB82BA9}" destId="{B5511F0D-E754-430A-9AC0-604F939CBEE3}" srcOrd="11" destOrd="0" presId="urn:microsoft.com/office/officeart/2005/8/layout/list1"/>
    <dgm:cxn modelId="{E8991ECB-F363-4B2A-A950-8DE0312D0944}" type="presParOf" srcId="{37450EFC-B67F-4923-B931-C7D62AB82BA9}" destId="{8CC8D2B6-F1A9-48F9-A20B-F8B4430DB326}" srcOrd="12" destOrd="0" presId="urn:microsoft.com/office/officeart/2005/8/layout/list1"/>
    <dgm:cxn modelId="{5843410A-689A-49FE-BAA6-0EC7FDFEBEF7}" type="presParOf" srcId="{8CC8D2B6-F1A9-48F9-A20B-F8B4430DB326}" destId="{982B3863-2A60-496E-9A1B-574982F8583C}" srcOrd="0" destOrd="0" presId="urn:microsoft.com/office/officeart/2005/8/layout/list1"/>
    <dgm:cxn modelId="{6B009F7F-ADE7-412B-AE98-4D83EB6CF054}" type="presParOf" srcId="{8CC8D2B6-F1A9-48F9-A20B-F8B4430DB326}" destId="{6BD7CAE9-7DC8-46FA-9539-32691F0EC711}" srcOrd="1" destOrd="0" presId="urn:microsoft.com/office/officeart/2005/8/layout/list1"/>
    <dgm:cxn modelId="{EFF30C7F-8D60-43DF-9C41-649D66A57F26}" type="presParOf" srcId="{37450EFC-B67F-4923-B931-C7D62AB82BA9}" destId="{5FAF6B39-5C24-4575-9A40-698B4E9F0F65}" srcOrd="13" destOrd="0" presId="urn:microsoft.com/office/officeart/2005/8/layout/list1"/>
    <dgm:cxn modelId="{0CC3AF47-47F6-482A-9CA9-5C22D713E927}" type="presParOf" srcId="{37450EFC-B67F-4923-B931-C7D62AB82BA9}" destId="{D72AB983-043D-47E9-93F9-3AE42D2D6BD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3ABC2-AC75-4ABE-9EAB-4DD06989CABA}">
      <dsp:nvSpPr>
        <dsp:cNvPr id="0" name=""/>
        <dsp:cNvSpPr/>
      </dsp:nvSpPr>
      <dsp:spPr>
        <a:xfrm>
          <a:off x="0" y="1006654"/>
          <a:ext cx="5029199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0EE09-807E-4EBD-8A92-30476731A38F}">
      <dsp:nvSpPr>
        <dsp:cNvPr id="0" name=""/>
        <dsp:cNvSpPr/>
      </dsp:nvSpPr>
      <dsp:spPr>
        <a:xfrm>
          <a:off x="0" y="0"/>
          <a:ext cx="4789230" cy="1594269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064" tIns="0" rIns="133064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JAFLI is  considered one of the most prestigious educational centers in the region that teaches various international languages</a:t>
          </a:r>
          <a:r>
            <a:rPr lang="en-US" sz="2000" b="1" kern="1200" dirty="0" smtClean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000" b="1" kern="1200" dirty="0">
            <a:solidFill>
              <a:schemeClr val="bg1">
                <a:lumMod val="75000"/>
                <a:lumOff val="2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77826" y="77826"/>
        <a:ext cx="4633578" cy="14386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3ABC2-AC75-4ABE-9EAB-4DD06989CABA}">
      <dsp:nvSpPr>
        <dsp:cNvPr id="0" name=""/>
        <dsp:cNvSpPr/>
      </dsp:nvSpPr>
      <dsp:spPr>
        <a:xfrm>
          <a:off x="0" y="473186"/>
          <a:ext cx="4748645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0EE09-807E-4EBD-8A92-30476731A38F}">
      <dsp:nvSpPr>
        <dsp:cNvPr id="0" name=""/>
        <dsp:cNvSpPr/>
      </dsp:nvSpPr>
      <dsp:spPr>
        <a:xfrm>
          <a:off x="237432" y="45146"/>
          <a:ext cx="3939732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641" tIns="0" rIns="1256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bg1"/>
              </a:solidFill>
              <a:effectLst/>
            </a:rPr>
            <a:t>(10) Languages taught</a:t>
          </a:r>
          <a:r>
            <a:rPr lang="en-GB" sz="1600" b="1" i="1" kern="1200" dirty="0" smtClean="0">
              <a:solidFill>
                <a:schemeClr val="bg1"/>
              </a:solidFill>
              <a:effectLst/>
            </a:rPr>
            <a:t> </a:t>
          </a:r>
          <a:r>
            <a:rPr lang="en-GB" sz="1600" b="1" kern="1200" dirty="0" smtClean="0">
              <a:solidFill>
                <a:schemeClr val="bg1"/>
              </a:solidFill>
              <a:effectLst/>
            </a:rPr>
            <a:t>simultaneously</a:t>
          </a:r>
          <a:endParaRPr lang="en-US" sz="1600" b="1" kern="1200" dirty="0">
            <a:solidFill>
              <a:schemeClr val="bg1"/>
            </a:solidFill>
            <a:effectLst/>
            <a:latin typeface="Raleway" panose="020B0503030101060003" pitchFamily="34" charset="0"/>
          </a:endParaRPr>
        </a:p>
      </dsp:txBody>
      <dsp:txXfrm>
        <a:off x="279222" y="86936"/>
        <a:ext cx="3856152" cy="772500"/>
      </dsp:txXfrm>
    </dsp:sp>
    <dsp:sp modelId="{E311B506-6B42-44A9-B380-6BD6B4CB9D50}">
      <dsp:nvSpPr>
        <dsp:cNvPr id="0" name=""/>
        <dsp:cNvSpPr/>
      </dsp:nvSpPr>
      <dsp:spPr>
        <a:xfrm>
          <a:off x="0" y="1788626"/>
          <a:ext cx="4748645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864E6-5EB3-4037-93F9-0305D5DCE20A}">
      <dsp:nvSpPr>
        <dsp:cNvPr id="0" name=""/>
        <dsp:cNvSpPr/>
      </dsp:nvSpPr>
      <dsp:spPr>
        <a:xfrm>
          <a:off x="237432" y="1360586"/>
          <a:ext cx="3925106" cy="856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641" tIns="0" rIns="1256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bg1"/>
              </a:solidFill>
              <a:effectLst/>
            </a:rPr>
            <a:t>Interactive teaching methods</a:t>
          </a:r>
          <a:endParaRPr lang="en-US" sz="1600" b="1" kern="1200" dirty="0">
            <a:solidFill>
              <a:schemeClr val="bg1"/>
            </a:solidFill>
            <a:effectLst/>
          </a:endParaRPr>
        </a:p>
      </dsp:txBody>
      <dsp:txXfrm>
        <a:off x="279222" y="1402376"/>
        <a:ext cx="3841526" cy="772500"/>
      </dsp:txXfrm>
    </dsp:sp>
    <dsp:sp modelId="{576EE288-A315-48A5-A193-8DF91DA82028}">
      <dsp:nvSpPr>
        <dsp:cNvPr id="0" name=""/>
        <dsp:cNvSpPr/>
      </dsp:nvSpPr>
      <dsp:spPr>
        <a:xfrm>
          <a:off x="0" y="3104066"/>
          <a:ext cx="4748645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A19DC-FEAF-41A7-99CA-32A6F5B856A3}">
      <dsp:nvSpPr>
        <dsp:cNvPr id="0" name=""/>
        <dsp:cNvSpPr/>
      </dsp:nvSpPr>
      <dsp:spPr>
        <a:xfrm>
          <a:off x="237432" y="2676026"/>
          <a:ext cx="3902835" cy="8560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641" tIns="0" rIns="1256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bg1"/>
              </a:solidFill>
              <a:effectLst/>
            </a:rPr>
            <a:t>Up-to-date syllabi and curricula</a:t>
          </a:r>
          <a:endParaRPr lang="en-US" sz="1600" b="1" kern="1200" dirty="0">
            <a:solidFill>
              <a:schemeClr val="bg1"/>
            </a:solidFill>
            <a:effectLst/>
          </a:endParaRPr>
        </a:p>
      </dsp:txBody>
      <dsp:txXfrm>
        <a:off x="279222" y="2717816"/>
        <a:ext cx="3819255" cy="772500"/>
      </dsp:txXfrm>
    </dsp:sp>
    <dsp:sp modelId="{D72AB983-043D-47E9-93F9-3AE42D2D6BD8}">
      <dsp:nvSpPr>
        <dsp:cNvPr id="0" name=""/>
        <dsp:cNvSpPr/>
      </dsp:nvSpPr>
      <dsp:spPr>
        <a:xfrm>
          <a:off x="0" y="4419506"/>
          <a:ext cx="4748645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7CAE9-7DC8-46FA-9539-32691F0EC711}">
      <dsp:nvSpPr>
        <dsp:cNvPr id="0" name=""/>
        <dsp:cNvSpPr/>
      </dsp:nvSpPr>
      <dsp:spPr>
        <a:xfrm>
          <a:off x="237432" y="3991466"/>
          <a:ext cx="3895190" cy="856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641" tIns="0" rIns="1256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bg1"/>
              </a:solidFill>
              <a:effectLst/>
            </a:rPr>
            <a:t>Practical training  aids</a:t>
          </a:r>
          <a:endParaRPr lang="en-US" sz="1600" b="1" kern="1200" dirty="0">
            <a:solidFill>
              <a:schemeClr val="bg1"/>
            </a:solidFill>
            <a:effectLst/>
          </a:endParaRPr>
        </a:p>
      </dsp:txBody>
      <dsp:txXfrm>
        <a:off x="279222" y="4033256"/>
        <a:ext cx="3811610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5A59D-70F8-D247-82DD-BA5A6D366B3E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35223-E47F-1946-8A6D-4B121950AC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52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33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3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7682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9849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9833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9680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807374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2" y="1949450"/>
            <a:ext cx="3890963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1949450"/>
            <a:ext cx="3890963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1190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70996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4201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06039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809593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660098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2851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70" y="177800"/>
            <a:ext cx="1959769" cy="604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2515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70" y="177800"/>
            <a:ext cx="1959769" cy="604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9170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59014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43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908764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1575" y="1949450"/>
            <a:ext cx="1726406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5131" y="1949450"/>
            <a:ext cx="1726406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44239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27164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9246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9099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53383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28695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87474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1100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70" y="177800"/>
            <a:ext cx="1959769" cy="604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092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88803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7108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31802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1949450"/>
            <a:ext cx="1885950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5563" y="1949450"/>
            <a:ext cx="1885950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9150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8076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540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72976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76305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44381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88955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0016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70" y="177800"/>
            <a:ext cx="1959769" cy="604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2394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97852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45335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808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44235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3563" y="197852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563" y="345335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34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Light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97852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45335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385557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Light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97852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45335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239370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Light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97852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45335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89547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Light Tit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97852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45335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455196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Light 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97852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45335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252272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16269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Light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97852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45335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50026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ci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23654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40407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86583" y="3073875"/>
            <a:ext cx="79708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396581" y="2846828"/>
            <a:ext cx="350838" cy="467784"/>
            <a:chOff x="4413750" y="2433065"/>
            <a:chExt cx="547410" cy="547410"/>
          </a:xfrm>
        </p:grpSpPr>
        <p:sp>
          <p:nvSpPr>
            <p:cNvPr id="10" name="Oval 9"/>
            <p:cNvSpPr/>
            <p:nvPr/>
          </p:nvSpPr>
          <p:spPr>
            <a:xfrm>
              <a:off x="4413750" y="2433065"/>
              <a:ext cx="547410" cy="547410"/>
            </a:xfrm>
            <a:prstGeom prst="ellipse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4517676" y="2536991"/>
              <a:ext cx="339558" cy="339558"/>
            </a:xfrm>
            <a:prstGeom prst="ellipse">
              <a:avLst/>
            </a:prstGeom>
            <a:solidFill>
              <a:schemeClr val="tx2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" name="Arc 4"/>
            <p:cNvSpPr/>
            <p:nvPr/>
          </p:nvSpPr>
          <p:spPr>
            <a:xfrm rot="2700000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" name="Arc 5"/>
            <p:cNvSpPr/>
            <p:nvPr/>
          </p:nvSpPr>
          <p:spPr>
            <a:xfrm rot="18900000" flipH="1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Lato Light" panose="020F03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41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07873"/>
            <a:ext cx="9144000" cy="3578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791773"/>
            <a:ext cx="8020050" cy="1470025"/>
          </a:xfrm>
        </p:spPr>
        <p:txBody>
          <a:bodyPr anchor="b">
            <a:normAutofit/>
          </a:bodyPr>
          <a:lstStyle>
            <a:lvl1pPr algn="l">
              <a:defRPr sz="2800" b="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  <a:cs typeface="Gotham Medium"/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3316647"/>
            <a:ext cx="8020050" cy="26716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Paragraph text goes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307873"/>
            <a:ext cx="2415164" cy="1693328"/>
          </a:xfrm>
          <a:solidFill>
            <a:schemeClr val="accent1">
              <a:lumMod val="75000"/>
            </a:schemeClr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Category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2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07873"/>
            <a:ext cx="9144000" cy="35783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791773"/>
            <a:ext cx="8020050" cy="1470025"/>
          </a:xfrm>
        </p:spPr>
        <p:txBody>
          <a:bodyPr anchor="b">
            <a:normAutofit/>
          </a:bodyPr>
          <a:lstStyle>
            <a:lvl1pPr algn="l">
              <a:defRPr sz="2800" b="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  <a:cs typeface="Gotham Medium"/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3316647"/>
            <a:ext cx="8020050" cy="26716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Paragraph text goes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307873"/>
            <a:ext cx="2415164" cy="1693328"/>
          </a:xfrm>
          <a:solidFill>
            <a:schemeClr val="accent2">
              <a:lumMod val="75000"/>
            </a:schemeClr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Category Text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3845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07873"/>
            <a:ext cx="9144000" cy="35783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791773"/>
            <a:ext cx="8020050" cy="1470025"/>
          </a:xfrm>
        </p:spPr>
        <p:txBody>
          <a:bodyPr anchor="b">
            <a:normAutofit/>
          </a:bodyPr>
          <a:lstStyle>
            <a:lvl1pPr algn="l">
              <a:defRPr sz="2800" b="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  <a:cs typeface="Gotham Medium"/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3316647"/>
            <a:ext cx="8020050" cy="26716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Paragraph text goes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307873"/>
            <a:ext cx="2415164" cy="1693328"/>
          </a:xfrm>
          <a:solidFill>
            <a:schemeClr val="accent3">
              <a:lumMod val="75000"/>
            </a:schemeClr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Category Text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9878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07873"/>
            <a:ext cx="9144000" cy="357834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791773"/>
            <a:ext cx="8020050" cy="1470025"/>
          </a:xfrm>
        </p:spPr>
        <p:txBody>
          <a:bodyPr anchor="b">
            <a:normAutofit/>
          </a:bodyPr>
          <a:lstStyle>
            <a:lvl1pPr algn="l">
              <a:defRPr sz="2800" b="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  <a:cs typeface="Gotham Medium"/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3316647"/>
            <a:ext cx="8020050" cy="26716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Paragraph text goes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307873"/>
            <a:ext cx="2415164" cy="1693328"/>
          </a:xfrm>
          <a:solidFill>
            <a:schemeClr val="accent4">
              <a:lumMod val="75000"/>
            </a:schemeClr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Category Text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631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07873"/>
            <a:ext cx="9144000" cy="357834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791773"/>
            <a:ext cx="8020050" cy="1470025"/>
          </a:xfrm>
        </p:spPr>
        <p:txBody>
          <a:bodyPr anchor="b">
            <a:normAutofit/>
          </a:bodyPr>
          <a:lstStyle>
            <a:lvl1pPr algn="l">
              <a:defRPr sz="2800" b="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  <a:cs typeface="Gotham Medium"/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3316647"/>
            <a:ext cx="8020050" cy="26716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Paragraph text goes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307873"/>
            <a:ext cx="2415164" cy="1693328"/>
          </a:xfrm>
          <a:solidFill>
            <a:schemeClr val="accent5">
              <a:lumMod val="75000"/>
            </a:schemeClr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Category Text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41947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07873"/>
            <a:ext cx="9144000" cy="357834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791773"/>
            <a:ext cx="8020050" cy="1470025"/>
          </a:xfrm>
        </p:spPr>
        <p:txBody>
          <a:bodyPr anchor="b">
            <a:normAutofit/>
          </a:bodyPr>
          <a:lstStyle>
            <a:lvl1pPr algn="l">
              <a:defRPr sz="2800" b="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  <a:cs typeface="Gotham Medium"/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3316647"/>
            <a:ext cx="8020050" cy="26716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Paragraph text goes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307873"/>
            <a:ext cx="2415164" cy="1693328"/>
          </a:xfrm>
          <a:solidFill>
            <a:schemeClr val="accent6">
              <a:lumMod val="75000"/>
            </a:schemeClr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Category Text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71820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725864"/>
            <a:ext cx="8020050" cy="1362075"/>
          </a:xfrm>
        </p:spPr>
        <p:txBody>
          <a:bodyPr anchor="t">
            <a:normAutofit/>
          </a:bodyPr>
          <a:lstStyle>
            <a:lvl1pPr algn="ctr">
              <a:defRPr sz="2800" b="0" cap="none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2225676"/>
            <a:ext cx="802005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897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827464"/>
            <a:ext cx="8020050" cy="1362075"/>
          </a:xfrm>
        </p:spPr>
        <p:txBody>
          <a:bodyPr anchor="b" anchorCtr="0">
            <a:normAutofit/>
          </a:bodyPr>
          <a:lstStyle>
            <a:lvl1pPr algn="l">
              <a:defRPr sz="4000" b="0" cap="none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5232110"/>
            <a:ext cx="8020050" cy="237886"/>
          </a:xfrm>
        </p:spPr>
        <p:txBody>
          <a:bodyPr anchor="b">
            <a:sp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717117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49775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2419481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03497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04943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935615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660805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285939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500614"/>
            <a:ext cx="8031162" cy="458049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  <a:lvl2pPr>
              <a:defRPr>
                <a:latin typeface="Lato Light" panose="020F0302020204030203" pitchFamily="34" charset="0"/>
              </a:defRPr>
            </a:lvl2pPr>
            <a:lvl3pPr>
              <a:defRPr>
                <a:latin typeface="Lato Light" panose="020F0302020204030203" pitchFamily="34" charset="0"/>
              </a:defRPr>
            </a:lvl3pPr>
            <a:lvl4pPr>
              <a:defRPr>
                <a:latin typeface="Lato Light" panose="020F0302020204030203" pitchFamily="34" charset="0"/>
              </a:defRPr>
            </a:lvl4pPr>
            <a:lvl5pPr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94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500614"/>
            <a:ext cx="8031162" cy="458049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  <a:lvl2pPr>
              <a:defRPr>
                <a:latin typeface="Lato Light" panose="020F0302020204030203" pitchFamily="34" charset="0"/>
              </a:defRPr>
            </a:lvl2pPr>
            <a:lvl3pPr>
              <a:defRPr>
                <a:latin typeface="Lato Light" panose="020F0302020204030203" pitchFamily="34" charset="0"/>
              </a:defRPr>
            </a:lvl3pPr>
            <a:lvl4pPr>
              <a:defRPr>
                <a:latin typeface="Lato Light" panose="020F0302020204030203" pitchFamily="34" charset="0"/>
              </a:defRPr>
            </a:lvl4pPr>
            <a:lvl5pPr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21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3" y="150177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2623609" y="150177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4639205" y="150177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654800" y="150177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08013" y="394335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624138" y="394335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640263" y="394335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656387" y="394335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7285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2" y="1501775"/>
            <a:ext cx="2561908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290252" y="1501775"/>
            <a:ext cx="2561908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972492" y="1501775"/>
            <a:ext cx="2561908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55321" y="3943351"/>
            <a:ext cx="2467292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37560" y="3943351"/>
            <a:ext cx="2467292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019801" y="3943351"/>
            <a:ext cx="2467292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4421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3313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1" y="4634497"/>
            <a:ext cx="8031162" cy="1215003"/>
          </a:xfrm>
        </p:spPr>
        <p:txBody>
          <a:bodyPr/>
          <a:lstStyle>
            <a:lvl1pPr marL="0" indent="0">
              <a:buNone/>
              <a:defRPr>
                <a:latin typeface="Lato Light" panose="020F0302020204030203" pitchFamily="34" charset="0"/>
              </a:defRPr>
            </a:lvl1pPr>
            <a:lvl2pPr marL="173038" indent="-173038">
              <a:buFont typeface="Arial"/>
              <a:buChar char="•"/>
              <a:defRPr>
                <a:latin typeface="Lato Light" panose="020F0302020204030203" pitchFamily="34" charset="0"/>
              </a:defRPr>
            </a:lvl2pPr>
            <a:lvl3pPr marL="347663" indent="-174625">
              <a:defRPr>
                <a:latin typeface="Lato Light" panose="020F0302020204030203" pitchFamily="34" charset="0"/>
              </a:defRPr>
            </a:lvl3pPr>
            <a:lvl4pPr>
              <a:defRPr>
                <a:latin typeface="Lato Light" panose="020F0302020204030203" pitchFamily="34" charset="0"/>
              </a:defRPr>
            </a:lvl4pPr>
            <a:lvl5pPr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4"/>
          </p:nvPr>
        </p:nvSpPr>
        <p:spPr>
          <a:xfrm>
            <a:off x="552451" y="1692331"/>
            <a:ext cx="8031163" cy="2942167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SmartArt graphic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211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953" y="1500614"/>
            <a:ext cx="4906660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5" y="1603667"/>
            <a:ext cx="3505200" cy="2663071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61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626" y="1500614"/>
            <a:ext cx="3836987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603667"/>
            <a:ext cx="4520595" cy="3434516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2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0"/>
            <a:ext cx="3406459" cy="6888480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6953" y="51313"/>
            <a:ext cx="4906660" cy="968771"/>
          </a:xfrm>
        </p:spPr>
        <p:txBody>
          <a:bodyPr/>
          <a:lstStyle>
            <a:lvl1pPr algn="l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676953" y="1500614"/>
            <a:ext cx="4906660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78188" y="979865"/>
            <a:ext cx="4908600" cy="4508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5"/>
          </p:nvPr>
        </p:nvSpPr>
        <p:spPr>
          <a:xfrm>
            <a:off x="-12700" y="5172717"/>
            <a:ext cx="2909888" cy="677750"/>
          </a:xfrm>
          <a:solidFill>
            <a:schemeClr val="accent1">
              <a:alpha val="65000"/>
            </a:schemeClr>
          </a:solidFill>
          <a:ln>
            <a:solidFill>
              <a:srgbClr val="2E99C8"/>
            </a:solidFill>
          </a:ln>
        </p:spPr>
        <p:txBody>
          <a:bodyPr lIns="274320" tIns="91440" rIns="91440" bIns="91440" anchor="b" anchorCtr="0">
            <a:spAutoFit/>
          </a:bodyPr>
          <a:lstStyle>
            <a:lvl1pPr marL="0" indent="0" algn="r">
              <a:spcBef>
                <a:spcPts val="400"/>
              </a:spcBef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  <a:lvl2pPr marL="173037" indent="0" algn="r">
              <a:buNone/>
              <a:defRPr>
                <a:solidFill>
                  <a:srgbClr val="FFFFFF"/>
                </a:solidFill>
              </a:defRPr>
            </a:lvl2pPr>
            <a:lvl3pPr marL="346075" indent="0" algn="r">
              <a:buNone/>
              <a:defRPr>
                <a:solidFill>
                  <a:srgbClr val="FFFFFF"/>
                </a:solidFill>
              </a:defRPr>
            </a:lvl3pPr>
            <a:lvl4pPr marL="517525" indent="0" algn="r">
              <a:buNone/>
              <a:defRPr>
                <a:solidFill>
                  <a:srgbClr val="FFFFFF"/>
                </a:solidFill>
              </a:defRPr>
            </a:lvl4pPr>
            <a:lvl5pPr marL="690562" indent="0" algn="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82" y="6530551"/>
            <a:ext cx="1073865" cy="2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875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66" y="3196679"/>
            <a:ext cx="8037576" cy="438582"/>
          </a:xfrm>
        </p:spPr>
        <p:txBody>
          <a:bodyPr>
            <a:spAutoFit/>
          </a:bodyPr>
          <a:lstStyle>
            <a:lvl1pPr algn="r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22666" y="3518074"/>
            <a:ext cx="8037576" cy="561301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6"/>
          </p:nvPr>
        </p:nvSpPr>
        <p:spPr>
          <a:xfrm>
            <a:off x="1826514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7"/>
          </p:nvPr>
        </p:nvSpPr>
        <p:spPr>
          <a:xfrm>
            <a:off x="1828801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8"/>
          </p:nvPr>
        </p:nvSpPr>
        <p:spPr>
          <a:xfrm>
            <a:off x="3653028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9"/>
          </p:nvPr>
        </p:nvSpPr>
        <p:spPr>
          <a:xfrm>
            <a:off x="3657602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/>
          </p:nvPr>
        </p:nvSpPr>
        <p:spPr>
          <a:xfrm>
            <a:off x="5479542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/>
          </p:nvPr>
        </p:nvSpPr>
        <p:spPr>
          <a:xfrm>
            <a:off x="5486403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/>
          </p:nvPr>
        </p:nvSpPr>
        <p:spPr>
          <a:xfrm>
            <a:off x="7306056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Picture Placeholder 5"/>
          <p:cNvSpPr>
            <a:spLocks noGrp="1" noChangeAspect="1"/>
          </p:cNvSpPr>
          <p:nvPr>
            <p:ph type="pic" sz="quarter" idx="23"/>
          </p:nvPr>
        </p:nvSpPr>
        <p:spPr>
          <a:xfrm>
            <a:off x="7315202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63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182" y="1500614"/>
            <a:ext cx="5108431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603667"/>
            <a:ext cx="3188371" cy="2013908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33400" y="4002425"/>
            <a:ext cx="2642875" cy="20786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90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3" y="1503441"/>
            <a:ext cx="3860619" cy="4525963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800">
                <a:latin typeface="Lato Light" panose="020F0302020204030203" pitchFamily="34" charset="0"/>
              </a:defRPr>
            </a:lvl2pPr>
            <a:lvl3pPr>
              <a:defRPr sz="16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503441"/>
            <a:ext cx="3860619" cy="4525963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800">
                <a:latin typeface="Lato Light" panose="020F0302020204030203" pitchFamily="34" charset="0"/>
              </a:defRPr>
            </a:lvl2pPr>
            <a:lvl3pPr>
              <a:defRPr sz="16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 algn="l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3" y="1503441"/>
            <a:ext cx="2954397" cy="4185299"/>
          </a:xfrm>
        </p:spPr>
        <p:txBody>
          <a:bodyPr>
            <a:normAutofit/>
          </a:bodyPr>
          <a:lstStyle>
            <a:lvl1pPr>
              <a:defRPr sz="1400">
                <a:latin typeface="Lato Light" panose="020F0302020204030203" pitchFamily="34" charset="0"/>
              </a:defRPr>
            </a:lvl1pPr>
            <a:lvl2pPr>
              <a:defRPr sz="1400">
                <a:latin typeface="Lato Light" panose="020F0302020204030203" pitchFamily="34" charset="0"/>
              </a:defRPr>
            </a:lvl2pPr>
            <a:lvl3pPr>
              <a:defRPr sz="1200">
                <a:latin typeface="Lato Light" panose="020F0302020204030203" pitchFamily="34" charset="0"/>
              </a:defRPr>
            </a:lvl3pPr>
            <a:lvl4pPr>
              <a:defRPr sz="1100">
                <a:latin typeface="Lato Light" panose="020F0302020204030203" pitchFamily="34" charset="0"/>
              </a:defRPr>
            </a:lvl4pPr>
            <a:lvl5pPr>
              <a:defRPr sz="11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759200" y="1571414"/>
            <a:ext cx="5384800" cy="4091093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05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48768"/>
            <a:ext cx="8031162" cy="968771"/>
          </a:xfrm>
        </p:spPr>
        <p:txBody>
          <a:bodyPr/>
          <a:lstStyle>
            <a:lvl1pPr algn="l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29217" y="1503441"/>
            <a:ext cx="2954397" cy="4185299"/>
          </a:xfrm>
        </p:spPr>
        <p:txBody>
          <a:bodyPr>
            <a:normAutofit/>
          </a:bodyPr>
          <a:lstStyle>
            <a:lvl1pPr>
              <a:defRPr sz="1400">
                <a:latin typeface="Lato Light" panose="020F0302020204030203" pitchFamily="34" charset="0"/>
              </a:defRPr>
            </a:lvl1pPr>
            <a:lvl2pPr>
              <a:defRPr sz="1400">
                <a:latin typeface="Lato Light" panose="020F0302020204030203" pitchFamily="34" charset="0"/>
              </a:defRPr>
            </a:lvl2pPr>
            <a:lvl3pPr>
              <a:defRPr sz="1200">
                <a:latin typeface="Lato Light" panose="020F0302020204030203" pitchFamily="34" charset="0"/>
              </a:defRPr>
            </a:lvl3pPr>
            <a:lvl4pPr>
              <a:defRPr sz="1100">
                <a:latin typeface="Lato Light" panose="020F0302020204030203" pitchFamily="34" charset="0"/>
              </a:defRPr>
            </a:lvl4pPr>
            <a:lvl5pPr>
              <a:defRPr sz="11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571414"/>
            <a:ext cx="5384800" cy="4091093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74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09814"/>
            <a:ext cx="9144000" cy="1498447"/>
          </a:xfrm>
          <a:solidFill>
            <a:schemeClr val="bg1">
              <a:alpha val="35000"/>
            </a:schemeClr>
          </a:solidFill>
        </p:spPr>
        <p:txBody>
          <a:bodyPr lIns="548640" tIns="137160" rIns="548640" bIns="502920" anchor="t" anchorCtr="0"/>
          <a:lstStyle>
            <a:lvl1pPr algn="l"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2772" y="4665253"/>
            <a:ext cx="8034337" cy="237886"/>
          </a:xfrm>
        </p:spPr>
        <p:txBody>
          <a:bodyPr>
            <a:sp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82" y="6530551"/>
            <a:ext cx="1073865" cy="2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94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571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 algn="ctr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3562" y="4913079"/>
            <a:ext cx="8016876" cy="169918"/>
          </a:xfrm>
        </p:spPr>
        <p:txBody>
          <a:bodyPr wrap="square" tIns="0">
            <a:spAutoFit/>
          </a:bodyPr>
          <a:lstStyle>
            <a:lvl1pPr marL="0" indent="0" algn="ctr">
              <a:lnSpc>
                <a:spcPct val="92000"/>
              </a:lnSpc>
              <a:buNone/>
              <a:defRPr sz="1200">
                <a:latin typeface="Lato Light" panose="020F0302020204030203" pitchFamily="34" charset="0"/>
              </a:defRPr>
            </a:lvl1pPr>
            <a:lvl2pPr marL="173037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571414"/>
            <a:ext cx="9144000" cy="3237653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0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563" y="1535113"/>
            <a:ext cx="3830679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Lato Light" panose="020F0302020204030203" pitchFamily="34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563" y="2174875"/>
            <a:ext cx="3830679" cy="3951288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6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200">
                <a:latin typeface="Lato Light" panose="020F0302020204030203" pitchFamily="34" charset="0"/>
              </a:defRPr>
            </a:lvl4pPr>
            <a:lvl5pPr>
              <a:defRPr sz="1200">
                <a:latin typeface="Lato Light" panose="020F030202020403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3938587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Lato Light" panose="020F0302020204030203" pitchFamily="34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3938587" cy="3951288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6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200">
                <a:latin typeface="Lato Light" panose="020F0302020204030203" pitchFamily="34" charset="0"/>
              </a:defRPr>
            </a:lvl4pPr>
            <a:lvl5pPr>
              <a:defRPr sz="1200">
                <a:latin typeface="Lato Light" panose="020F030202020403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805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80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black">
          <a:xfrm>
            <a:off x="-3175" y="-27713"/>
            <a:ext cx="9147175" cy="6506633"/>
            <a:chOff x="-3175" y="0"/>
            <a:chExt cx="9147175" cy="4956175"/>
          </a:xfrm>
          <a:solidFill>
            <a:schemeClr val="bg2"/>
          </a:solidFill>
        </p:grpSpPr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1601788" y="4940300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6 h 10"/>
                <a:gd name="T4" fmla="*/ 6 w 6"/>
                <a:gd name="T5" fmla="*/ 10 h 10"/>
                <a:gd name="T6" fmla="*/ 2 w 6"/>
                <a:gd name="T7" fmla="*/ 4 h 10"/>
                <a:gd name="T8" fmla="*/ 0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6"/>
                  </a:lnTo>
                  <a:lnTo>
                    <a:pt x="6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black">
            <a:xfrm>
              <a:off x="1579563" y="4921250"/>
              <a:ext cx="9525" cy="12700"/>
            </a:xfrm>
            <a:custGeom>
              <a:avLst/>
              <a:gdLst>
                <a:gd name="T0" fmla="*/ 6 w 6"/>
                <a:gd name="T1" fmla="*/ 6 h 8"/>
                <a:gd name="T2" fmla="*/ 6 w 6"/>
                <a:gd name="T3" fmla="*/ 0 h 8"/>
                <a:gd name="T4" fmla="*/ 0 w 6"/>
                <a:gd name="T5" fmla="*/ 8 h 8"/>
                <a:gd name="T6" fmla="*/ 6 w 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1582738" y="4895850"/>
              <a:ext cx="12700" cy="25400"/>
            </a:xfrm>
            <a:custGeom>
              <a:avLst/>
              <a:gdLst>
                <a:gd name="T0" fmla="*/ 8 w 8"/>
                <a:gd name="T1" fmla="*/ 10 h 16"/>
                <a:gd name="T2" fmla="*/ 0 w 8"/>
                <a:gd name="T3" fmla="*/ 0 h 16"/>
                <a:gd name="T4" fmla="*/ 4 w 8"/>
                <a:gd name="T5" fmla="*/ 16 h 16"/>
                <a:gd name="T6" fmla="*/ 6 w 8"/>
                <a:gd name="T7" fmla="*/ 16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lnTo>
                    <a:pt x="0" y="0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1563688" y="4876800"/>
              <a:ext cx="19050" cy="12700"/>
            </a:xfrm>
            <a:custGeom>
              <a:avLst/>
              <a:gdLst>
                <a:gd name="T0" fmla="*/ 0 w 12"/>
                <a:gd name="T1" fmla="*/ 2 h 8"/>
                <a:gd name="T2" fmla="*/ 10 w 12"/>
                <a:gd name="T3" fmla="*/ 8 h 8"/>
                <a:gd name="T4" fmla="*/ 12 w 12"/>
                <a:gd name="T5" fmla="*/ 0 h 8"/>
                <a:gd name="T6" fmla="*/ 0 w 12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lnTo>
                    <a:pt x="10" y="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1563688" y="4848225"/>
              <a:ext cx="6350" cy="9525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0 w 4"/>
                <a:gd name="T5" fmla="*/ 4 h 6"/>
                <a:gd name="T6" fmla="*/ 4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black">
            <a:xfrm>
              <a:off x="1563688" y="4797425"/>
              <a:ext cx="6350" cy="12700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4 h 8"/>
                <a:gd name="T4" fmla="*/ 0 w 4"/>
                <a:gd name="T5" fmla="*/ 0 h 8"/>
                <a:gd name="T6" fmla="*/ 0 w 4"/>
                <a:gd name="T7" fmla="*/ 2 h 8"/>
                <a:gd name="T8" fmla="*/ 0 w 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1563688" y="4778375"/>
              <a:ext cx="9525" cy="22225"/>
            </a:xfrm>
            <a:custGeom>
              <a:avLst/>
              <a:gdLst>
                <a:gd name="T0" fmla="*/ 2 w 6"/>
                <a:gd name="T1" fmla="*/ 0 h 14"/>
                <a:gd name="T2" fmla="*/ 0 w 6"/>
                <a:gd name="T3" fmla="*/ 2 h 14"/>
                <a:gd name="T4" fmla="*/ 6 w 6"/>
                <a:gd name="T5" fmla="*/ 14 h 14"/>
                <a:gd name="T6" fmla="*/ 2 w 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4">
                  <a:moveTo>
                    <a:pt x="2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1589088" y="4756150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0 w 4"/>
                <a:gd name="T3" fmla="*/ 2 h 6"/>
                <a:gd name="T4" fmla="*/ 4 w 4"/>
                <a:gd name="T5" fmla="*/ 6 h 6"/>
                <a:gd name="T6" fmla="*/ 2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black">
            <a:xfrm>
              <a:off x="8956675" y="4232275"/>
              <a:ext cx="184150" cy="279400"/>
            </a:xfrm>
            <a:custGeom>
              <a:avLst/>
              <a:gdLst>
                <a:gd name="T0" fmla="*/ 86 w 116"/>
                <a:gd name="T1" fmla="*/ 82 h 176"/>
                <a:gd name="T2" fmla="*/ 68 w 116"/>
                <a:gd name="T3" fmla="*/ 74 h 176"/>
                <a:gd name="T4" fmla="*/ 64 w 116"/>
                <a:gd name="T5" fmla="*/ 54 h 176"/>
                <a:gd name="T6" fmla="*/ 54 w 116"/>
                <a:gd name="T7" fmla="*/ 46 h 176"/>
                <a:gd name="T8" fmla="*/ 54 w 116"/>
                <a:gd name="T9" fmla="*/ 58 h 176"/>
                <a:gd name="T10" fmla="*/ 46 w 116"/>
                <a:gd name="T11" fmla="*/ 58 h 176"/>
                <a:gd name="T12" fmla="*/ 48 w 116"/>
                <a:gd name="T13" fmla="*/ 48 h 176"/>
                <a:gd name="T14" fmla="*/ 40 w 116"/>
                <a:gd name="T15" fmla="*/ 38 h 176"/>
                <a:gd name="T16" fmla="*/ 42 w 116"/>
                <a:gd name="T17" fmla="*/ 38 h 176"/>
                <a:gd name="T18" fmla="*/ 36 w 116"/>
                <a:gd name="T19" fmla="*/ 20 h 176"/>
                <a:gd name="T20" fmla="*/ 16 w 116"/>
                <a:gd name="T21" fmla="*/ 8 h 176"/>
                <a:gd name="T22" fmla="*/ 14 w 116"/>
                <a:gd name="T23" fmla="*/ 10 h 176"/>
                <a:gd name="T24" fmla="*/ 10 w 116"/>
                <a:gd name="T25" fmla="*/ 0 h 176"/>
                <a:gd name="T26" fmla="*/ 0 w 116"/>
                <a:gd name="T27" fmla="*/ 2 h 176"/>
                <a:gd name="T28" fmla="*/ 12 w 116"/>
                <a:gd name="T29" fmla="*/ 24 h 176"/>
                <a:gd name="T30" fmla="*/ 16 w 116"/>
                <a:gd name="T31" fmla="*/ 28 h 176"/>
                <a:gd name="T32" fmla="*/ 18 w 116"/>
                <a:gd name="T33" fmla="*/ 34 h 176"/>
                <a:gd name="T34" fmla="*/ 28 w 116"/>
                <a:gd name="T35" fmla="*/ 48 h 176"/>
                <a:gd name="T36" fmla="*/ 32 w 116"/>
                <a:gd name="T37" fmla="*/ 46 h 176"/>
                <a:gd name="T38" fmla="*/ 32 w 116"/>
                <a:gd name="T39" fmla="*/ 56 h 176"/>
                <a:gd name="T40" fmla="*/ 36 w 116"/>
                <a:gd name="T41" fmla="*/ 64 h 176"/>
                <a:gd name="T42" fmla="*/ 38 w 116"/>
                <a:gd name="T43" fmla="*/ 64 h 176"/>
                <a:gd name="T44" fmla="*/ 38 w 116"/>
                <a:gd name="T45" fmla="*/ 66 h 176"/>
                <a:gd name="T46" fmla="*/ 42 w 116"/>
                <a:gd name="T47" fmla="*/ 70 h 176"/>
                <a:gd name="T48" fmla="*/ 42 w 116"/>
                <a:gd name="T49" fmla="*/ 86 h 176"/>
                <a:gd name="T50" fmla="*/ 40 w 116"/>
                <a:gd name="T51" fmla="*/ 86 h 176"/>
                <a:gd name="T52" fmla="*/ 36 w 116"/>
                <a:gd name="T53" fmla="*/ 104 h 176"/>
                <a:gd name="T54" fmla="*/ 26 w 116"/>
                <a:gd name="T55" fmla="*/ 110 h 176"/>
                <a:gd name="T56" fmla="*/ 20 w 116"/>
                <a:gd name="T57" fmla="*/ 118 h 176"/>
                <a:gd name="T58" fmla="*/ 48 w 116"/>
                <a:gd name="T59" fmla="*/ 138 h 176"/>
                <a:gd name="T60" fmla="*/ 48 w 116"/>
                <a:gd name="T61" fmla="*/ 150 h 176"/>
                <a:gd name="T62" fmla="*/ 38 w 116"/>
                <a:gd name="T63" fmla="*/ 166 h 176"/>
                <a:gd name="T64" fmla="*/ 58 w 116"/>
                <a:gd name="T65" fmla="*/ 176 h 176"/>
                <a:gd name="T66" fmla="*/ 80 w 116"/>
                <a:gd name="T67" fmla="*/ 146 h 176"/>
                <a:gd name="T68" fmla="*/ 88 w 116"/>
                <a:gd name="T69" fmla="*/ 128 h 176"/>
                <a:gd name="T70" fmla="*/ 84 w 116"/>
                <a:gd name="T71" fmla="*/ 120 h 176"/>
                <a:gd name="T72" fmla="*/ 90 w 116"/>
                <a:gd name="T73" fmla="*/ 116 h 176"/>
                <a:gd name="T74" fmla="*/ 106 w 116"/>
                <a:gd name="T75" fmla="*/ 114 h 176"/>
                <a:gd name="T76" fmla="*/ 106 w 116"/>
                <a:gd name="T77" fmla="*/ 102 h 176"/>
                <a:gd name="T78" fmla="*/ 112 w 116"/>
                <a:gd name="T79" fmla="*/ 100 h 176"/>
                <a:gd name="T80" fmla="*/ 116 w 116"/>
                <a:gd name="T81" fmla="*/ 76 h 176"/>
                <a:gd name="T82" fmla="*/ 104 w 116"/>
                <a:gd name="T83" fmla="*/ 70 h 176"/>
                <a:gd name="T84" fmla="*/ 86 w 116"/>
                <a:gd name="T85" fmla="*/ 8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" h="176">
                  <a:moveTo>
                    <a:pt x="86" y="82"/>
                  </a:moveTo>
                  <a:lnTo>
                    <a:pt x="68" y="74"/>
                  </a:lnTo>
                  <a:lnTo>
                    <a:pt x="64" y="54"/>
                  </a:lnTo>
                  <a:lnTo>
                    <a:pt x="54" y="46"/>
                  </a:lnTo>
                  <a:lnTo>
                    <a:pt x="54" y="58"/>
                  </a:lnTo>
                  <a:lnTo>
                    <a:pt x="46" y="58"/>
                  </a:lnTo>
                  <a:lnTo>
                    <a:pt x="48" y="48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36" y="20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0" y="2"/>
                  </a:lnTo>
                  <a:lnTo>
                    <a:pt x="12" y="24"/>
                  </a:lnTo>
                  <a:lnTo>
                    <a:pt x="16" y="28"/>
                  </a:lnTo>
                  <a:lnTo>
                    <a:pt x="18" y="34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2" y="56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42" y="70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36" y="104"/>
                  </a:lnTo>
                  <a:lnTo>
                    <a:pt x="26" y="110"/>
                  </a:lnTo>
                  <a:lnTo>
                    <a:pt x="20" y="118"/>
                  </a:lnTo>
                  <a:lnTo>
                    <a:pt x="48" y="138"/>
                  </a:lnTo>
                  <a:lnTo>
                    <a:pt x="48" y="150"/>
                  </a:lnTo>
                  <a:lnTo>
                    <a:pt x="38" y="166"/>
                  </a:lnTo>
                  <a:lnTo>
                    <a:pt x="58" y="176"/>
                  </a:lnTo>
                  <a:lnTo>
                    <a:pt x="80" y="146"/>
                  </a:lnTo>
                  <a:lnTo>
                    <a:pt x="88" y="128"/>
                  </a:lnTo>
                  <a:lnTo>
                    <a:pt x="84" y="120"/>
                  </a:lnTo>
                  <a:lnTo>
                    <a:pt x="90" y="116"/>
                  </a:lnTo>
                  <a:lnTo>
                    <a:pt x="106" y="114"/>
                  </a:lnTo>
                  <a:lnTo>
                    <a:pt x="106" y="102"/>
                  </a:lnTo>
                  <a:lnTo>
                    <a:pt x="112" y="100"/>
                  </a:lnTo>
                  <a:lnTo>
                    <a:pt x="116" y="76"/>
                  </a:lnTo>
                  <a:lnTo>
                    <a:pt x="104" y="70"/>
                  </a:lnTo>
                  <a:lnTo>
                    <a:pt x="86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8766175" y="4457700"/>
              <a:ext cx="247650" cy="266700"/>
            </a:xfrm>
            <a:custGeom>
              <a:avLst/>
              <a:gdLst>
                <a:gd name="T0" fmla="*/ 150 w 156"/>
                <a:gd name="T1" fmla="*/ 14 h 168"/>
                <a:gd name="T2" fmla="*/ 148 w 156"/>
                <a:gd name="T3" fmla="*/ 12 h 168"/>
                <a:gd name="T4" fmla="*/ 146 w 156"/>
                <a:gd name="T5" fmla="*/ 12 h 168"/>
                <a:gd name="T6" fmla="*/ 134 w 156"/>
                <a:gd name="T7" fmla="*/ 20 h 168"/>
                <a:gd name="T8" fmla="*/ 124 w 156"/>
                <a:gd name="T9" fmla="*/ 0 h 168"/>
                <a:gd name="T10" fmla="*/ 112 w 156"/>
                <a:gd name="T11" fmla="*/ 16 h 168"/>
                <a:gd name="T12" fmla="*/ 108 w 156"/>
                <a:gd name="T13" fmla="*/ 28 h 168"/>
                <a:gd name="T14" fmla="*/ 98 w 156"/>
                <a:gd name="T15" fmla="*/ 36 h 168"/>
                <a:gd name="T16" fmla="*/ 88 w 156"/>
                <a:gd name="T17" fmla="*/ 60 h 168"/>
                <a:gd name="T18" fmla="*/ 56 w 156"/>
                <a:gd name="T19" fmla="*/ 86 h 168"/>
                <a:gd name="T20" fmla="*/ 38 w 156"/>
                <a:gd name="T21" fmla="*/ 92 h 168"/>
                <a:gd name="T22" fmla="*/ 24 w 156"/>
                <a:gd name="T23" fmla="*/ 112 h 168"/>
                <a:gd name="T24" fmla="*/ 24 w 156"/>
                <a:gd name="T25" fmla="*/ 114 h 168"/>
                <a:gd name="T26" fmla="*/ 24 w 156"/>
                <a:gd name="T27" fmla="*/ 112 h 168"/>
                <a:gd name="T28" fmla="*/ 16 w 156"/>
                <a:gd name="T29" fmla="*/ 116 h 168"/>
                <a:gd name="T30" fmla="*/ 16 w 156"/>
                <a:gd name="T31" fmla="*/ 124 h 168"/>
                <a:gd name="T32" fmla="*/ 14 w 156"/>
                <a:gd name="T33" fmla="*/ 124 h 168"/>
                <a:gd name="T34" fmla="*/ 10 w 156"/>
                <a:gd name="T35" fmla="*/ 132 h 168"/>
                <a:gd name="T36" fmla="*/ 14 w 156"/>
                <a:gd name="T37" fmla="*/ 134 h 168"/>
                <a:gd name="T38" fmla="*/ 14 w 156"/>
                <a:gd name="T39" fmla="*/ 136 h 168"/>
                <a:gd name="T40" fmla="*/ 0 w 156"/>
                <a:gd name="T41" fmla="*/ 146 h 168"/>
                <a:gd name="T42" fmla="*/ 8 w 156"/>
                <a:gd name="T43" fmla="*/ 146 h 168"/>
                <a:gd name="T44" fmla="*/ 8 w 156"/>
                <a:gd name="T45" fmla="*/ 146 h 168"/>
                <a:gd name="T46" fmla="*/ 10 w 156"/>
                <a:gd name="T47" fmla="*/ 148 h 168"/>
                <a:gd name="T48" fmla="*/ 8 w 156"/>
                <a:gd name="T49" fmla="*/ 152 h 168"/>
                <a:gd name="T50" fmla="*/ 28 w 156"/>
                <a:gd name="T51" fmla="*/ 152 h 168"/>
                <a:gd name="T52" fmla="*/ 30 w 156"/>
                <a:gd name="T53" fmla="*/ 158 h 168"/>
                <a:gd name="T54" fmla="*/ 56 w 156"/>
                <a:gd name="T55" fmla="*/ 168 h 168"/>
                <a:gd name="T56" fmla="*/ 68 w 156"/>
                <a:gd name="T57" fmla="*/ 162 h 168"/>
                <a:gd name="T58" fmla="*/ 90 w 156"/>
                <a:gd name="T59" fmla="*/ 146 h 168"/>
                <a:gd name="T60" fmla="*/ 102 w 156"/>
                <a:gd name="T61" fmla="*/ 96 h 168"/>
                <a:gd name="T62" fmla="*/ 106 w 156"/>
                <a:gd name="T63" fmla="*/ 98 h 168"/>
                <a:gd name="T64" fmla="*/ 120 w 156"/>
                <a:gd name="T65" fmla="*/ 88 h 168"/>
                <a:gd name="T66" fmla="*/ 130 w 156"/>
                <a:gd name="T67" fmla="*/ 92 h 168"/>
                <a:gd name="T68" fmla="*/ 134 w 156"/>
                <a:gd name="T69" fmla="*/ 88 h 168"/>
                <a:gd name="T70" fmla="*/ 128 w 156"/>
                <a:gd name="T71" fmla="*/ 82 h 168"/>
                <a:gd name="T72" fmla="*/ 130 w 156"/>
                <a:gd name="T73" fmla="*/ 72 h 168"/>
                <a:gd name="T74" fmla="*/ 138 w 156"/>
                <a:gd name="T75" fmla="*/ 64 h 168"/>
                <a:gd name="T76" fmla="*/ 156 w 156"/>
                <a:gd name="T77" fmla="*/ 38 h 168"/>
                <a:gd name="T78" fmla="*/ 154 w 156"/>
                <a:gd name="T79" fmla="*/ 22 h 168"/>
                <a:gd name="T80" fmla="*/ 156 w 156"/>
                <a:gd name="T81" fmla="*/ 18 h 168"/>
                <a:gd name="T82" fmla="*/ 150 w 156"/>
                <a:gd name="T83" fmla="*/ 1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6" h="168">
                  <a:moveTo>
                    <a:pt x="150" y="14"/>
                  </a:moveTo>
                  <a:lnTo>
                    <a:pt x="148" y="12"/>
                  </a:lnTo>
                  <a:lnTo>
                    <a:pt x="146" y="12"/>
                  </a:lnTo>
                  <a:lnTo>
                    <a:pt x="134" y="20"/>
                  </a:lnTo>
                  <a:lnTo>
                    <a:pt x="124" y="0"/>
                  </a:lnTo>
                  <a:lnTo>
                    <a:pt x="112" y="16"/>
                  </a:lnTo>
                  <a:lnTo>
                    <a:pt x="108" y="28"/>
                  </a:lnTo>
                  <a:lnTo>
                    <a:pt x="98" y="36"/>
                  </a:lnTo>
                  <a:lnTo>
                    <a:pt x="88" y="60"/>
                  </a:lnTo>
                  <a:lnTo>
                    <a:pt x="56" y="86"/>
                  </a:lnTo>
                  <a:lnTo>
                    <a:pt x="38" y="92"/>
                  </a:lnTo>
                  <a:lnTo>
                    <a:pt x="24" y="112"/>
                  </a:lnTo>
                  <a:lnTo>
                    <a:pt x="24" y="114"/>
                  </a:lnTo>
                  <a:lnTo>
                    <a:pt x="24" y="112"/>
                  </a:lnTo>
                  <a:lnTo>
                    <a:pt x="16" y="116"/>
                  </a:lnTo>
                  <a:lnTo>
                    <a:pt x="16" y="124"/>
                  </a:lnTo>
                  <a:lnTo>
                    <a:pt x="14" y="124"/>
                  </a:lnTo>
                  <a:lnTo>
                    <a:pt x="10" y="132"/>
                  </a:lnTo>
                  <a:lnTo>
                    <a:pt x="14" y="134"/>
                  </a:lnTo>
                  <a:lnTo>
                    <a:pt x="14" y="136"/>
                  </a:lnTo>
                  <a:lnTo>
                    <a:pt x="0" y="146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10" y="148"/>
                  </a:lnTo>
                  <a:lnTo>
                    <a:pt x="8" y="152"/>
                  </a:lnTo>
                  <a:lnTo>
                    <a:pt x="28" y="152"/>
                  </a:lnTo>
                  <a:lnTo>
                    <a:pt x="30" y="158"/>
                  </a:lnTo>
                  <a:lnTo>
                    <a:pt x="56" y="168"/>
                  </a:lnTo>
                  <a:lnTo>
                    <a:pt x="68" y="162"/>
                  </a:lnTo>
                  <a:lnTo>
                    <a:pt x="90" y="146"/>
                  </a:lnTo>
                  <a:lnTo>
                    <a:pt x="102" y="96"/>
                  </a:lnTo>
                  <a:lnTo>
                    <a:pt x="106" y="98"/>
                  </a:lnTo>
                  <a:lnTo>
                    <a:pt x="120" y="88"/>
                  </a:lnTo>
                  <a:lnTo>
                    <a:pt x="130" y="92"/>
                  </a:lnTo>
                  <a:lnTo>
                    <a:pt x="134" y="88"/>
                  </a:lnTo>
                  <a:lnTo>
                    <a:pt x="128" y="82"/>
                  </a:lnTo>
                  <a:lnTo>
                    <a:pt x="130" y="72"/>
                  </a:lnTo>
                  <a:lnTo>
                    <a:pt x="138" y="64"/>
                  </a:lnTo>
                  <a:lnTo>
                    <a:pt x="156" y="38"/>
                  </a:lnTo>
                  <a:lnTo>
                    <a:pt x="154" y="22"/>
                  </a:lnTo>
                  <a:lnTo>
                    <a:pt x="156" y="18"/>
                  </a:lnTo>
                  <a:lnTo>
                    <a:pt x="1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black">
            <a:xfrm>
              <a:off x="8804275" y="4714875"/>
              <a:ext cx="28575" cy="34925"/>
            </a:xfrm>
            <a:custGeom>
              <a:avLst/>
              <a:gdLst>
                <a:gd name="T0" fmla="*/ 6 w 18"/>
                <a:gd name="T1" fmla="*/ 0 h 22"/>
                <a:gd name="T2" fmla="*/ 0 w 18"/>
                <a:gd name="T3" fmla="*/ 22 h 22"/>
                <a:gd name="T4" fmla="*/ 18 w 18"/>
                <a:gd name="T5" fmla="*/ 14 h 22"/>
                <a:gd name="T6" fmla="*/ 12 w 18"/>
                <a:gd name="T7" fmla="*/ 2 h 22"/>
                <a:gd name="T8" fmla="*/ 6 w 1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6" y="0"/>
                  </a:moveTo>
                  <a:lnTo>
                    <a:pt x="0" y="22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black">
            <a:xfrm>
              <a:off x="6184900" y="2847975"/>
              <a:ext cx="73025" cy="123825"/>
            </a:xfrm>
            <a:custGeom>
              <a:avLst/>
              <a:gdLst>
                <a:gd name="T0" fmla="*/ 16 w 46"/>
                <a:gd name="T1" fmla="*/ 2 h 78"/>
                <a:gd name="T2" fmla="*/ 10 w 46"/>
                <a:gd name="T3" fmla="*/ 0 h 78"/>
                <a:gd name="T4" fmla="*/ 4 w 46"/>
                <a:gd name="T5" fmla="*/ 4 h 78"/>
                <a:gd name="T6" fmla="*/ 10 w 46"/>
                <a:gd name="T7" fmla="*/ 8 h 78"/>
                <a:gd name="T8" fmla="*/ 8 w 46"/>
                <a:gd name="T9" fmla="*/ 10 h 78"/>
                <a:gd name="T10" fmla="*/ 4 w 46"/>
                <a:gd name="T11" fmla="*/ 32 h 78"/>
                <a:gd name="T12" fmla="*/ 0 w 46"/>
                <a:gd name="T13" fmla="*/ 32 h 78"/>
                <a:gd name="T14" fmla="*/ 4 w 46"/>
                <a:gd name="T15" fmla="*/ 60 h 78"/>
                <a:gd name="T16" fmla="*/ 10 w 46"/>
                <a:gd name="T17" fmla="*/ 76 h 78"/>
                <a:gd name="T18" fmla="*/ 24 w 46"/>
                <a:gd name="T19" fmla="*/ 78 h 78"/>
                <a:gd name="T20" fmla="*/ 46 w 46"/>
                <a:gd name="T21" fmla="*/ 62 h 78"/>
                <a:gd name="T22" fmla="*/ 46 w 46"/>
                <a:gd name="T23" fmla="*/ 44 h 78"/>
                <a:gd name="T24" fmla="*/ 28 w 46"/>
                <a:gd name="T25" fmla="*/ 12 h 78"/>
                <a:gd name="T26" fmla="*/ 16 w 46"/>
                <a:gd name="T27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78">
                  <a:moveTo>
                    <a:pt x="16" y="2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4" y="60"/>
                  </a:lnTo>
                  <a:lnTo>
                    <a:pt x="10" y="76"/>
                  </a:lnTo>
                  <a:lnTo>
                    <a:pt x="24" y="78"/>
                  </a:lnTo>
                  <a:lnTo>
                    <a:pt x="46" y="62"/>
                  </a:lnTo>
                  <a:lnTo>
                    <a:pt x="46" y="44"/>
                  </a:lnTo>
                  <a:lnTo>
                    <a:pt x="28" y="12"/>
                  </a:ln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black">
            <a:xfrm>
              <a:off x="1801813" y="2581275"/>
              <a:ext cx="57150" cy="25400"/>
            </a:xfrm>
            <a:custGeom>
              <a:avLst/>
              <a:gdLst>
                <a:gd name="T0" fmla="*/ 0 w 36"/>
                <a:gd name="T1" fmla="*/ 8 h 16"/>
                <a:gd name="T2" fmla="*/ 6 w 36"/>
                <a:gd name="T3" fmla="*/ 16 h 16"/>
                <a:gd name="T4" fmla="*/ 22 w 36"/>
                <a:gd name="T5" fmla="*/ 16 h 16"/>
                <a:gd name="T6" fmla="*/ 36 w 36"/>
                <a:gd name="T7" fmla="*/ 10 h 16"/>
                <a:gd name="T8" fmla="*/ 32 w 36"/>
                <a:gd name="T9" fmla="*/ 0 h 16"/>
                <a:gd name="T10" fmla="*/ 4 w 36"/>
                <a:gd name="T11" fmla="*/ 0 h 16"/>
                <a:gd name="T12" fmla="*/ 0 w 3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">
                  <a:moveTo>
                    <a:pt x="0" y="8"/>
                  </a:moveTo>
                  <a:lnTo>
                    <a:pt x="6" y="16"/>
                  </a:lnTo>
                  <a:lnTo>
                    <a:pt x="22" y="16"/>
                  </a:lnTo>
                  <a:lnTo>
                    <a:pt x="36" y="10"/>
                  </a:lnTo>
                  <a:lnTo>
                    <a:pt x="32" y="0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black">
            <a:xfrm>
              <a:off x="9086850" y="1311275"/>
              <a:ext cx="25400" cy="38100"/>
            </a:xfrm>
            <a:custGeom>
              <a:avLst/>
              <a:gdLst>
                <a:gd name="T0" fmla="*/ 14 w 16"/>
                <a:gd name="T1" fmla="*/ 0 h 24"/>
                <a:gd name="T2" fmla="*/ 0 w 16"/>
                <a:gd name="T3" fmla="*/ 24 h 24"/>
                <a:gd name="T4" fmla="*/ 16 w 16"/>
                <a:gd name="T5" fmla="*/ 14 h 24"/>
                <a:gd name="T6" fmla="*/ 14 w 1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14" y="0"/>
                  </a:moveTo>
                  <a:lnTo>
                    <a:pt x="0" y="24"/>
                  </a:lnTo>
                  <a:lnTo>
                    <a:pt x="16" y="14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black">
            <a:xfrm>
              <a:off x="8953500" y="1279525"/>
              <a:ext cx="38100" cy="15875"/>
            </a:xfrm>
            <a:custGeom>
              <a:avLst/>
              <a:gdLst>
                <a:gd name="T0" fmla="*/ 24 w 24"/>
                <a:gd name="T1" fmla="*/ 2 h 10"/>
                <a:gd name="T2" fmla="*/ 0 w 24"/>
                <a:gd name="T3" fmla="*/ 0 h 10"/>
                <a:gd name="T4" fmla="*/ 0 w 24"/>
                <a:gd name="T5" fmla="*/ 6 h 10"/>
                <a:gd name="T6" fmla="*/ 10 w 24"/>
                <a:gd name="T7" fmla="*/ 10 h 10"/>
                <a:gd name="T8" fmla="*/ 24 w 2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">
                  <a:moveTo>
                    <a:pt x="24" y="2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2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black">
            <a:xfrm>
              <a:off x="234950" y="2063750"/>
              <a:ext cx="31750" cy="12700"/>
            </a:xfrm>
            <a:custGeom>
              <a:avLst/>
              <a:gdLst>
                <a:gd name="T0" fmla="*/ 4 w 20"/>
                <a:gd name="T1" fmla="*/ 8 h 8"/>
                <a:gd name="T2" fmla="*/ 20 w 20"/>
                <a:gd name="T3" fmla="*/ 6 h 8"/>
                <a:gd name="T4" fmla="*/ 0 w 20"/>
                <a:gd name="T5" fmla="*/ 0 h 8"/>
                <a:gd name="T6" fmla="*/ 4 w 20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lnTo>
                    <a:pt x="20" y="6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black">
            <a:xfrm>
              <a:off x="1268413" y="2432050"/>
              <a:ext cx="339725" cy="114300"/>
            </a:xfrm>
            <a:custGeom>
              <a:avLst/>
              <a:gdLst>
                <a:gd name="T0" fmla="*/ 214 w 214"/>
                <a:gd name="T1" fmla="*/ 64 h 72"/>
                <a:gd name="T2" fmla="*/ 196 w 214"/>
                <a:gd name="T3" fmla="*/ 52 h 72"/>
                <a:gd name="T4" fmla="*/ 182 w 214"/>
                <a:gd name="T5" fmla="*/ 50 h 72"/>
                <a:gd name="T6" fmla="*/ 182 w 214"/>
                <a:gd name="T7" fmla="*/ 44 h 72"/>
                <a:gd name="T8" fmla="*/ 162 w 214"/>
                <a:gd name="T9" fmla="*/ 38 h 72"/>
                <a:gd name="T10" fmla="*/ 152 w 214"/>
                <a:gd name="T11" fmla="*/ 32 h 72"/>
                <a:gd name="T12" fmla="*/ 146 w 214"/>
                <a:gd name="T13" fmla="*/ 30 h 72"/>
                <a:gd name="T14" fmla="*/ 146 w 214"/>
                <a:gd name="T15" fmla="*/ 24 h 72"/>
                <a:gd name="T16" fmla="*/ 138 w 214"/>
                <a:gd name="T17" fmla="*/ 18 h 72"/>
                <a:gd name="T18" fmla="*/ 124 w 214"/>
                <a:gd name="T19" fmla="*/ 14 h 72"/>
                <a:gd name="T20" fmla="*/ 122 w 214"/>
                <a:gd name="T21" fmla="*/ 18 h 72"/>
                <a:gd name="T22" fmla="*/ 110 w 214"/>
                <a:gd name="T23" fmla="*/ 16 h 72"/>
                <a:gd name="T24" fmla="*/ 98 w 214"/>
                <a:gd name="T25" fmla="*/ 4 h 72"/>
                <a:gd name="T26" fmla="*/ 68 w 214"/>
                <a:gd name="T27" fmla="*/ 0 h 72"/>
                <a:gd name="T28" fmla="*/ 52 w 214"/>
                <a:gd name="T29" fmla="*/ 0 h 72"/>
                <a:gd name="T30" fmla="*/ 26 w 214"/>
                <a:gd name="T31" fmla="*/ 8 h 72"/>
                <a:gd name="T32" fmla="*/ 16 w 214"/>
                <a:gd name="T33" fmla="*/ 14 h 72"/>
                <a:gd name="T34" fmla="*/ 14 w 214"/>
                <a:gd name="T35" fmla="*/ 26 h 72"/>
                <a:gd name="T36" fmla="*/ 0 w 214"/>
                <a:gd name="T37" fmla="*/ 30 h 72"/>
                <a:gd name="T38" fmla="*/ 16 w 214"/>
                <a:gd name="T39" fmla="*/ 34 h 72"/>
                <a:gd name="T40" fmla="*/ 28 w 214"/>
                <a:gd name="T41" fmla="*/ 26 h 72"/>
                <a:gd name="T42" fmla="*/ 40 w 214"/>
                <a:gd name="T43" fmla="*/ 24 h 72"/>
                <a:gd name="T44" fmla="*/ 48 w 214"/>
                <a:gd name="T45" fmla="*/ 16 h 72"/>
                <a:gd name="T46" fmla="*/ 60 w 214"/>
                <a:gd name="T47" fmla="*/ 16 h 72"/>
                <a:gd name="T48" fmla="*/ 56 w 214"/>
                <a:gd name="T49" fmla="*/ 20 h 72"/>
                <a:gd name="T50" fmla="*/ 60 w 214"/>
                <a:gd name="T51" fmla="*/ 26 h 72"/>
                <a:gd name="T52" fmla="*/ 88 w 214"/>
                <a:gd name="T53" fmla="*/ 28 h 72"/>
                <a:gd name="T54" fmla="*/ 100 w 214"/>
                <a:gd name="T55" fmla="*/ 38 h 72"/>
                <a:gd name="T56" fmla="*/ 122 w 214"/>
                <a:gd name="T57" fmla="*/ 40 h 72"/>
                <a:gd name="T58" fmla="*/ 134 w 214"/>
                <a:gd name="T59" fmla="*/ 56 h 72"/>
                <a:gd name="T60" fmla="*/ 150 w 214"/>
                <a:gd name="T61" fmla="*/ 58 h 72"/>
                <a:gd name="T62" fmla="*/ 138 w 214"/>
                <a:gd name="T63" fmla="*/ 70 h 72"/>
                <a:gd name="T64" fmla="*/ 140 w 214"/>
                <a:gd name="T65" fmla="*/ 72 h 72"/>
                <a:gd name="T66" fmla="*/ 144 w 214"/>
                <a:gd name="T67" fmla="*/ 72 h 72"/>
                <a:gd name="T68" fmla="*/ 188 w 214"/>
                <a:gd name="T69" fmla="*/ 72 h 72"/>
                <a:gd name="T70" fmla="*/ 214 w 214"/>
                <a:gd name="T71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72">
                  <a:moveTo>
                    <a:pt x="214" y="64"/>
                  </a:moveTo>
                  <a:lnTo>
                    <a:pt x="196" y="52"/>
                  </a:lnTo>
                  <a:lnTo>
                    <a:pt x="182" y="50"/>
                  </a:lnTo>
                  <a:lnTo>
                    <a:pt x="182" y="44"/>
                  </a:lnTo>
                  <a:lnTo>
                    <a:pt x="162" y="38"/>
                  </a:lnTo>
                  <a:lnTo>
                    <a:pt x="152" y="32"/>
                  </a:lnTo>
                  <a:lnTo>
                    <a:pt x="146" y="30"/>
                  </a:lnTo>
                  <a:lnTo>
                    <a:pt x="146" y="24"/>
                  </a:lnTo>
                  <a:lnTo>
                    <a:pt x="138" y="18"/>
                  </a:lnTo>
                  <a:lnTo>
                    <a:pt x="124" y="14"/>
                  </a:lnTo>
                  <a:lnTo>
                    <a:pt x="122" y="18"/>
                  </a:lnTo>
                  <a:lnTo>
                    <a:pt x="110" y="16"/>
                  </a:lnTo>
                  <a:lnTo>
                    <a:pt x="98" y="4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4" y="26"/>
                  </a:lnTo>
                  <a:lnTo>
                    <a:pt x="0" y="30"/>
                  </a:lnTo>
                  <a:lnTo>
                    <a:pt x="16" y="34"/>
                  </a:lnTo>
                  <a:lnTo>
                    <a:pt x="28" y="26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60" y="16"/>
                  </a:lnTo>
                  <a:lnTo>
                    <a:pt x="56" y="20"/>
                  </a:lnTo>
                  <a:lnTo>
                    <a:pt x="60" y="26"/>
                  </a:lnTo>
                  <a:lnTo>
                    <a:pt x="88" y="28"/>
                  </a:lnTo>
                  <a:lnTo>
                    <a:pt x="100" y="38"/>
                  </a:lnTo>
                  <a:lnTo>
                    <a:pt x="122" y="40"/>
                  </a:lnTo>
                  <a:lnTo>
                    <a:pt x="134" y="56"/>
                  </a:lnTo>
                  <a:lnTo>
                    <a:pt x="150" y="58"/>
                  </a:lnTo>
                  <a:lnTo>
                    <a:pt x="138" y="70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88" y="72"/>
                  </a:lnTo>
                  <a:lnTo>
                    <a:pt x="21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black">
            <a:xfrm>
              <a:off x="1325563" y="2476500"/>
              <a:ext cx="25400" cy="22225"/>
            </a:xfrm>
            <a:custGeom>
              <a:avLst/>
              <a:gdLst>
                <a:gd name="T0" fmla="*/ 0 w 16"/>
                <a:gd name="T1" fmla="*/ 14 h 14"/>
                <a:gd name="T2" fmla="*/ 16 w 16"/>
                <a:gd name="T3" fmla="*/ 12 h 14"/>
                <a:gd name="T4" fmla="*/ 12 w 16"/>
                <a:gd name="T5" fmla="*/ 0 h 14"/>
                <a:gd name="T6" fmla="*/ 6 w 16"/>
                <a:gd name="T7" fmla="*/ 0 h 14"/>
                <a:gd name="T8" fmla="*/ 0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6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black">
            <a:xfrm>
              <a:off x="1592263" y="2530475"/>
              <a:ext cx="187325" cy="88900"/>
            </a:xfrm>
            <a:custGeom>
              <a:avLst/>
              <a:gdLst>
                <a:gd name="T0" fmla="*/ 18 w 118"/>
                <a:gd name="T1" fmla="*/ 42 h 56"/>
                <a:gd name="T2" fmla="*/ 32 w 118"/>
                <a:gd name="T3" fmla="*/ 46 h 56"/>
                <a:gd name="T4" fmla="*/ 42 w 118"/>
                <a:gd name="T5" fmla="*/ 42 h 56"/>
                <a:gd name="T6" fmla="*/ 48 w 118"/>
                <a:gd name="T7" fmla="*/ 46 h 56"/>
                <a:gd name="T8" fmla="*/ 56 w 118"/>
                <a:gd name="T9" fmla="*/ 56 h 56"/>
                <a:gd name="T10" fmla="*/ 68 w 118"/>
                <a:gd name="T11" fmla="*/ 40 h 56"/>
                <a:gd name="T12" fmla="*/ 72 w 118"/>
                <a:gd name="T13" fmla="*/ 46 h 56"/>
                <a:gd name="T14" fmla="*/ 92 w 118"/>
                <a:gd name="T15" fmla="*/ 38 h 56"/>
                <a:gd name="T16" fmla="*/ 112 w 118"/>
                <a:gd name="T17" fmla="*/ 42 h 56"/>
                <a:gd name="T18" fmla="*/ 118 w 118"/>
                <a:gd name="T19" fmla="*/ 32 h 56"/>
                <a:gd name="T20" fmla="*/ 108 w 118"/>
                <a:gd name="T21" fmla="*/ 22 h 56"/>
                <a:gd name="T22" fmla="*/ 100 w 118"/>
                <a:gd name="T23" fmla="*/ 22 h 56"/>
                <a:gd name="T24" fmla="*/ 104 w 118"/>
                <a:gd name="T25" fmla="*/ 18 h 56"/>
                <a:gd name="T26" fmla="*/ 90 w 118"/>
                <a:gd name="T27" fmla="*/ 16 h 56"/>
                <a:gd name="T28" fmla="*/ 86 w 118"/>
                <a:gd name="T29" fmla="*/ 10 h 56"/>
                <a:gd name="T30" fmla="*/ 70 w 118"/>
                <a:gd name="T31" fmla="*/ 4 h 56"/>
                <a:gd name="T32" fmla="*/ 52 w 118"/>
                <a:gd name="T33" fmla="*/ 6 h 56"/>
                <a:gd name="T34" fmla="*/ 52 w 118"/>
                <a:gd name="T35" fmla="*/ 4 h 56"/>
                <a:gd name="T36" fmla="*/ 50 w 118"/>
                <a:gd name="T37" fmla="*/ 6 h 56"/>
                <a:gd name="T38" fmla="*/ 46 w 118"/>
                <a:gd name="T39" fmla="*/ 6 h 56"/>
                <a:gd name="T40" fmla="*/ 46 w 118"/>
                <a:gd name="T41" fmla="*/ 6 h 56"/>
                <a:gd name="T42" fmla="*/ 40 w 118"/>
                <a:gd name="T43" fmla="*/ 8 h 56"/>
                <a:gd name="T44" fmla="*/ 34 w 118"/>
                <a:gd name="T45" fmla="*/ 6 h 56"/>
                <a:gd name="T46" fmla="*/ 34 w 118"/>
                <a:gd name="T47" fmla="*/ 4 h 56"/>
                <a:gd name="T48" fmla="*/ 30 w 118"/>
                <a:gd name="T49" fmla="*/ 0 h 56"/>
                <a:gd name="T50" fmla="*/ 28 w 118"/>
                <a:gd name="T51" fmla="*/ 4 h 56"/>
                <a:gd name="T52" fmla="*/ 12 w 118"/>
                <a:gd name="T53" fmla="*/ 12 h 56"/>
                <a:gd name="T54" fmla="*/ 28 w 118"/>
                <a:gd name="T55" fmla="*/ 16 h 56"/>
                <a:gd name="T56" fmla="*/ 28 w 118"/>
                <a:gd name="T57" fmla="*/ 24 h 56"/>
                <a:gd name="T58" fmla="*/ 28 w 118"/>
                <a:gd name="T59" fmla="*/ 24 h 56"/>
                <a:gd name="T60" fmla="*/ 18 w 118"/>
                <a:gd name="T61" fmla="*/ 24 h 56"/>
                <a:gd name="T62" fmla="*/ 22 w 118"/>
                <a:gd name="T63" fmla="*/ 30 h 56"/>
                <a:gd name="T64" fmla="*/ 24 w 118"/>
                <a:gd name="T65" fmla="*/ 32 h 56"/>
                <a:gd name="T66" fmla="*/ 0 w 118"/>
                <a:gd name="T67" fmla="*/ 30 h 56"/>
                <a:gd name="T68" fmla="*/ 0 w 118"/>
                <a:gd name="T69" fmla="*/ 36 h 56"/>
                <a:gd name="T70" fmla="*/ 12 w 118"/>
                <a:gd name="T71" fmla="*/ 48 h 56"/>
                <a:gd name="T72" fmla="*/ 18 w 118"/>
                <a:gd name="T73" fmla="*/ 42 h 56"/>
                <a:gd name="T74" fmla="*/ 36 w 118"/>
                <a:gd name="T75" fmla="*/ 32 h 56"/>
                <a:gd name="T76" fmla="*/ 36 w 118"/>
                <a:gd name="T77" fmla="*/ 32 h 56"/>
                <a:gd name="T78" fmla="*/ 34 w 118"/>
                <a:gd name="T79" fmla="*/ 32 h 56"/>
                <a:gd name="T80" fmla="*/ 34 w 118"/>
                <a:gd name="T81" fmla="*/ 30 h 56"/>
                <a:gd name="T82" fmla="*/ 36 w 118"/>
                <a:gd name="T83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56">
                  <a:moveTo>
                    <a:pt x="18" y="42"/>
                  </a:moveTo>
                  <a:lnTo>
                    <a:pt x="32" y="46"/>
                  </a:lnTo>
                  <a:lnTo>
                    <a:pt x="42" y="42"/>
                  </a:lnTo>
                  <a:lnTo>
                    <a:pt x="48" y="46"/>
                  </a:lnTo>
                  <a:lnTo>
                    <a:pt x="56" y="56"/>
                  </a:lnTo>
                  <a:lnTo>
                    <a:pt x="68" y="40"/>
                  </a:lnTo>
                  <a:lnTo>
                    <a:pt x="72" y="46"/>
                  </a:lnTo>
                  <a:lnTo>
                    <a:pt x="92" y="38"/>
                  </a:lnTo>
                  <a:lnTo>
                    <a:pt x="112" y="42"/>
                  </a:lnTo>
                  <a:lnTo>
                    <a:pt x="118" y="32"/>
                  </a:lnTo>
                  <a:lnTo>
                    <a:pt x="108" y="22"/>
                  </a:lnTo>
                  <a:lnTo>
                    <a:pt x="100" y="22"/>
                  </a:lnTo>
                  <a:lnTo>
                    <a:pt x="104" y="18"/>
                  </a:lnTo>
                  <a:lnTo>
                    <a:pt x="90" y="16"/>
                  </a:lnTo>
                  <a:lnTo>
                    <a:pt x="86" y="10"/>
                  </a:lnTo>
                  <a:lnTo>
                    <a:pt x="70" y="4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0" y="8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12" y="12"/>
                  </a:lnTo>
                  <a:lnTo>
                    <a:pt x="28" y="16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18" y="24"/>
                  </a:lnTo>
                  <a:lnTo>
                    <a:pt x="22" y="30"/>
                  </a:lnTo>
                  <a:lnTo>
                    <a:pt x="24" y="3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18" y="42"/>
                  </a:lnTo>
                  <a:close/>
                  <a:moveTo>
                    <a:pt x="36" y="32"/>
                  </a:moveTo>
                  <a:lnTo>
                    <a:pt x="36" y="32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black">
            <a:xfrm>
              <a:off x="1468438" y="2578100"/>
              <a:ext cx="79375" cy="34925"/>
            </a:xfrm>
            <a:custGeom>
              <a:avLst/>
              <a:gdLst>
                <a:gd name="T0" fmla="*/ 12 w 50"/>
                <a:gd name="T1" fmla="*/ 0 h 22"/>
                <a:gd name="T2" fmla="*/ 0 w 50"/>
                <a:gd name="T3" fmla="*/ 8 h 22"/>
                <a:gd name="T4" fmla="*/ 16 w 50"/>
                <a:gd name="T5" fmla="*/ 20 h 22"/>
                <a:gd name="T6" fmla="*/ 28 w 50"/>
                <a:gd name="T7" fmla="*/ 22 h 22"/>
                <a:gd name="T8" fmla="*/ 36 w 50"/>
                <a:gd name="T9" fmla="*/ 18 h 22"/>
                <a:gd name="T10" fmla="*/ 50 w 50"/>
                <a:gd name="T11" fmla="*/ 18 h 22"/>
                <a:gd name="T12" fmla="*/ 44 w 50"/>
                <a:gd name="T13" fmla="*/ 8 h 22"/>
                <a:gd name="T14" fmla="*/ 28 w 50"/>
                <a:gd name="T15" fmla="*/ 2 h 22"/>
                <a:gd name="T16" fmla="*/ 12 w 50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2">
                  <a:moveTo>
                    <a:pt x="12" y="0"/>
                  </a:moveTo>
                  <a:lnTo>
                    <a:pt x="0" y="8"/>
                  </a:lnTo>
                  <a:lnTo>
                    <a:pt x="16" y="20"/>
                  </a:lnTo>
                  <a:lnTo>
                    <a:pt x="28" y="22"/>
                  </a:lnTo>
                  <a:lnTo>
                    <a:pt x="36" y="18"/>
                  </a:lnTo>
                  <a:lnTo>
                    <a:pt x="50" y="18"/>
                  </a:lnTo>
                  <a:lnTo>
                    <a:pt x="44" y="8"/>
                  </a:lnTo>
                  <a:lnTo>
                    <a:pt x="2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black">
            <a:xfrm>
              <a:off x="282575" y="2241550"/>
              <a:ext cx="9525" cy="12700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8 h 8"/>
                <a:gd name="T4" fmla="*/ 6 w 6"/>
                <a:gd name="T5" fmla="*/ 6 h 8"/>
                <a:gd name="T6" fmla="*/ 6 w 6"/>
                <a:gd name="T7" fmla="*/ 0 h 8"/>
                <a:gd name="T8" fmla="*/ 2 w 6"/>
                <a:gd name="T9" fmla="*/ 0 h 8"/>
                <a:gd name="T10" fmla="*/ 0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2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black">
            <a:xfrm>
              <a:off x="1455738" y="2314575"/>
              <a:ext cx="41275" cy="15875"/>
            </a:xfrm>
            <a:custGeom>
              <a:avLst/>
              <a:gdLst>
                <a:gd name="T0" fmla="*/ 0 w 26"/>
                <a:gd name="T1" fmla="*/ 2 h 10"/>
                <a:gd name="T2" fmla="*/ 0 w 26"/>
                <a:gd name="T3" fmla="*/ 8 h 10"/>
                <a:gd name="T4" fmla="*/ 26 w 26"/>
                <a:gd name="T5" fmla="*/ 10 h 10"/>
                <a:gd name="T6" fmla="*/ 20 w 26"/>
                <a:gd name="T7" fmla="*/ 0 h 10"/>
                <a:gd name="T8" fmla="*/ 0 w 26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0" y="2"/>
                  </a:moveTo>
                  <a:lnTo>
                    <a:pt x="0" y="8"/>
                  </a:lnTo>
                  <a:lnTo>
                    <a:pt x="26" y="10"/>
                  </a:lnTo>
                  <a:lnTo>
                    <a:pt x="2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black">
            <a:xfrm>
              <a:off x="1611313" y="2489200"/>
              <a:ext cx="28575" cy="25400"/>
            </a:xfrm>
            <a:custGeom>
              <a:avLst/>
              <a:gdLst>
                <a:gd name="T0" fmla="*/ 16 w 18"/>
                <a:gd name="T1" fmla="*/ 10 h 16"/>
                <a:gd name="T2" fmla="*/ 18 w 18"/>
                <a:gd name="T3" fmla="*/ 0 h 16"/>
                <a:gd name="T4" fmla="*/ 0 w 18"/>
                <a:gd name="T5" fmla="*/ 6 h 16"/>
                <a:gd name="T6" fmla="*/ 0 w 18"/>
                <a:gd name="T7" fmla="*/ 16 h 16"/>
                <a:gd name="T8" fmla="*/ 16 w 1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1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black">
            <a:xfrm>
              <a:off x="1547813" y="2384425"/>
              <a:ext cx="25400" cy="25400"/>
            </a:xfrm>
            <a:custGeom>
              <a:avLst/>
              <a:gdLst>
                <a:gd name="T0" fmla="*/ 16 w 16"/>
                <a:gd name="T1" fmla="*/ 16 h 16"/>
                <a:gd name="T2" fmla="*/ 12 w 16"/>
                <a:gd name="T3" fmla="*/ 8 h 16"/>
                <a:gd name="T4" fmla="*/ 4 w 16"/>
                <a:gd name="T5" fmla="*/ 0 h 16"/>
                <a:gd name="T6" fmla="*/ 0 w 16"/>
                <a:gd name="T7" fmla="*/ 2 h 16"/>
                <a:gd name="T8" fmla="*/ 8 w 16"/>
                <a:gd name="T9" fmla="*/ 16 h 16"/>
                <a:gd name="T10" fmla="*/ 16 w 1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16"/>
                  </a:moveTo>
                  <a:lnTo>
                    <a:pt x="12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8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black">
            <a:xfrm>
              <a:off x="1528763" y="2355850"/>
              <a:ext cx="15875" cy="44450"/>
            </a:xfrm>
            <a:custGeom>
              <a:avLst/>
              <a:gdLst>
                <a:gd name="T0" fmla="*/ 0 w 10"/>
                <a:gd name="T1" fmla="*/ 16 h 28"/>
                <a:gd name="T2" fmla="*/ 10 w 10"/>
                <a:gd name="T3" fmla="*/ 28 h 28"/>
                <a:gd name="T4" fmla="*/ 8 w 10"/>
                <a:gd name="T5" fmla="*/ 0 h 28"/>
                <a:gd name="T6" fmla="*/ 0 w 10"/>
                <a:gd name="T7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0" y="16"/>
                  </a:moveTo>
                  <a:lnTo>
                    <a:pt x="10" y="2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black">
            <a:xfrm>
              <a:off x="1484313" y="2390775"/>
              <a:ext cx="15875" cy="38100"/>
            </a:xfrm>
            <a:custGeom>
              <a:avLst/>
              <a:gdLst>
                <a:gd name="T0" fmla="*/ 10 w 10"/>
                <a:gd name="T1" fmla="*/ 0 h 24"/>
                <a:gd name="T2" fmla="*/ 0 w 10"/>
                <a:gd name="T3" fmla="*/ 12 h 24"/>
                <a:gd name="T4" fmla="*/ 10 w 10"/>
                <a:gd name="T5" fmla="*/ 24 h 24"/>
                <a:gd name="T6" fmla="*/ 10 w 1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0" y="12"/>
                  </a:lnTo>
                  <a:lnTo>
                    <a:pt x="10" y="2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black">
            <a:xfrm>
              <a:off x="1468438" y="2365375"/>
              <a:ext cx="25400" cy="38100"/>
            </a:xfrm>
            <a:custGeom>
              <a:avLst/>
              <a:gdLst>
                <a:gd name="T0" fmla="*/ 10 w 16"/>
                <a:gd name="T1" fmla="*/ 4 h 24"/>
                <a:gd name="T2" fmla="*/ 6 w 16"/>
                <a:gd name="T3" fmla="*/ 0 h 24"/>
                <a:gd name="T4" fmla="*/ 0 w 16"/>
                <a:gd name="T5" fmla="*/ 14 h 24"/>
                <a:gd name="T6" fmla="*/ 14 w 16"/>
                <a:gd name="T7" fmla="*/ 24 h 24"/>
                <a:gd name="T8" fmla="*/ 16 w 16"/>
                <a:gd name="T9" fmla="*/ 14 h 24"/>
                <a:gd name="T10" fmla="*/ 10 w 16"/>
                <a:gd name="T1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4">
                  <a:moveTo>
                    <a:pt x="10" y="4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4" y="24"/>
                  </a:lnTo>
                  <a:lnTo>
                    <a:pt x="16" y="1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black">
            <a:xfrm>
              <a:off x="1500188" y="2314575"/>
              <a:ext cx="15875" cy="34925"/>
            </a:xfrm>
            <a:custGeom>
              <a:avLst/>
              <a:gdLst>
                <a:gd name="T0" fmla="*/ 10 w 10"/>
                <a:gd name="T1" fmla="*/ 12 h 22"/>
                <a:gd name="T2" fmla="*/ 8 w 10"/>
                <a:gd name="T3" fmla="*/ 0 h 22"/>
                <a:gd name="T4" fmla="*/ 0 w 10"/>
                <a:gd name="T5" fmla="*/ 12 h 22"/>
                <a:gd name="T6" fmla="*/ 4 w 10"/>
                <a:gd name="T7" fmla="*/ 22 h 22"/>
                <a:gd name="T8" fmla="*/ 10 w 10"/>
                <a:gd name="T9" fmla="*/ 22 h 22"/>
                <a:gd name="T10" fmla="*/ 10 w 10"/>
                <a:gd name="T1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10" y="1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black">
            <a:xfrm>
              <a:off x="1592263" y="2444750"/>
              <a:ext cx="22225" cy="22225"/>
            </a:xfrm>
            <a:custGeom>
              <a:avLst/>
              <a:gdLst>
                <a:gd name="T0" fmla="*/ 0 w 14"/>
                <a:gd name="T1" fmla="*/ 4 h 14"/>
                <a:gd name="T2" fmla="*/ 4 w 14"/>
                <a:gd name="T3" fmla="*/ 8 h 14"/>
                <a:gd name="T4" fmla="*/ 4 w 14"/>
                <a:gd name="T5" fmla="*/ 14 h 14"/>
                <a:gd name="T6" fmla="*/ 10 w 14"/>
                <a:gd name="T7" fmla="*/ 14 h 14"/>
                <a:gd name="T8" fmla="*/ 14 w 14"/>
                <a:gd name="T9" fmla="*/ 2 h 14"/>
                <a:gd name="T10" fmla="*/ 2 w 14"/>
                <a:gd name="T11" fmla="*/ 0 h 14"/>
                <a:gd name="T12" fmla="*/ 0 w 14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4"/>
                  </a:moveTo>
                  <a:lnTo>
                    <a:pt x="4" y="8"/>
                  </a:lnTo>
                  <a:lnTo>
                    <a:pt x="4" y="14"/>
                  </a:lnTo>
                  <a:lnTo>
                    <a:pt x="10" y="1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black">
            <a:xfrm>
              <a:off x="1773238" y="860425"/>
              <a:ext cx="22225" cy="31750"/>
            </a:xfrm>
            <a:custGeom>
              <a:avLst/>
              <a:gdLst>
                <a:gd name="T0" fmla="*/ 14 w 14"/>
                <a:gd name="T1" fmla="*/ 10 h 20"/>
                <a:gd name="T2" fmla="*/ 14 w 14"/>
                <a:gd name="T3" fmla="*/ 0 h 20"/>
                <a:gd name="T4" fmla="*/ 2 w 14"/>
                <a:gd name="T5" fmla="*/ 6 h 20"/>
                <a:gd name="T6" fmla="*/ 0 w 14"/>
                <a:gd name="T7" fmla="*/ 20 h 20"/>
                <a:gd name="T8" fmla="*/ 14 w 1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0" y="2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black">
            <a:xfrm>
              <a:off x="1414463" y="749300"/>
              <a:ext cx="34925" cy="63500"/>
            </a:xfrm>
            <a:custGeom>
              <a:avLst/>
              <a:gdLst>
                <a:gd name="T0" fmla="*/ 22 w 22"/>
                <a:gd name="T1" fmla="*/ 6 h 40"/>
                <a:gd name="T2" fmla="*/ 6 w 22"/>
                <a:gd name="T3" fmla="*/ 0 h 40"/>
                <a:gd name="T4" fmla="*/ 4 w 22"/>
                <a:gd name="T5" fmla="*/ 2 h 40"/>
                <a:gd name="T6" fmla="*/ 0 w 22"/>
                <a:gd name="T7" fmla="*/ 8 h 40"/>
                <a:gd name="T8" fmla="*/ 0 w 22"/>
                <a:gd name="T9" fmla="*/ 28 h 40"/>
                <a:gd name="T10" fmla="*/ 12 w 22"/>
                <a:gd name="T11" fmla="*/ 40 h 40"/>
                <a:gd name="T12" fmla="*/ 22 w 22"/>
                <a:gd name="T1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0">
                  <a:moveTo>
                    <a:pt x="22" y="6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28"/>
                  </a:lnTo>
                  <a:lnTo>
                    <a:pt x="12" y="40"/>
                  </a:lnTo>
                  <a:lnTo>
                    <a:pt x="2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black">
            <a:xfrm>
              <a:off x="1306513" y="714375"/>
              <a:ext cx="66675" cy="63500"/>
            </a:xfrm>
            <a:custGeom>
              <a:avLst/>
              <a:gdLst>
                <a:gd name="T0" fmla="*/ 0 w 42"/>
                <a:gd name="T1" fmla="*/ 40 h 40"/>
                <a:gd name="T2" fmla="*/ 16 w 42"/>
                <a:gd name="T3" fmla="*/ 36 h 40"/>
                <a:gd name="T4" fmla="*/ 38 w 42"/>
                <a:gd name="T5" fmla="*/ 14 h 40"/>
                <a:gd name="T6" fmla="*/ 42 w 42"/>
                <a:gd name="T7" fmla="*/ 2 h 40"/>
                <a:gd name="T8" fmla="*/ 28 w 42"/>
                <a:gd name="T9" fmla="*/ 0 h 40"/>
                <a:gd name="T10" fmla="*/ 12 w 42"/>
                <a:gd name="T11" fmla="*/ 10 h 40"/>
                <a:gd name="T12" fmla="*/ 0 w 4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0" y="40"/>
                  </a:moveTo>
                  <a:lnTo>
                    <a:pt x="16" y="36"/>
                  </a:lnTo>
                  <a:lnTo>
                    <a:pt x="38" y="14"/>
                  </a:lnTo>
                  <a:lnTo>
                    <a:pt x="42" y="2"/>
                  </a:lnTo>
                  <a:lnTo>
                    <a:pt x="28" y="0"/>
                  </a:lnTo>
                  <a:lnTo>
                    <a:pt x="12" y="1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black">
            <a:xfrm>
              <a:off x="1852613" y="790575"/>
              <a:ext cx="34925" cy="31750"/>
            </a:xfrm>
            <a:custGeom>
              <a:avLst/>
              <a:gdLst>
                <a:gd name="T0" fmla="*/ 0 w 22"/>
                <a:gd name="T1" fmla="*/ 10 h 20"/>
                <a:gd name="T2" fmla="*/ 20 w 22"/>
                <a:gd name="T3" fmla="*/ 20 h 20"/>
                <a:gd name="T4" fmla="*/ 22 w 22"/>
                <a:gd name="T5" fmla="*/ 8 h 20"/>
                <a:gd name="T6" fmla="*/ 14 w 22"/>
                <a:gd name="T7" fmla="*/ 0 h 20"/>
                <a:gd name="T8" fmla="*/ 0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20" y="20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black">
            <a:xfrm>
              <a:off x="1881188" y="1422400"/>
              <a:ext cx="98425" cy="47625"/>
            </a:xfrm>
            <a:custGeom>
              <a:avLst/>
              <a:gdLst>
                <a:gd name="T0" fmla="*/ 56 w 62"/>
                <a:gd name="T1" fmla="*/ 16 h 30"/>
                <a:gd name="T2" fmla="*/ 44 w 62"/>
                <a:gd name="T3" fmla="*/ 10 h 30"/>
                <a:gd name="T4" fmla="*/ 16 w 62"/>
                <a:gd name="T5" fmla="*/ 0 h 30"/>
                <a:gd name="T6" fmla="*/ 0 w 62"/>
                <a:gd name="T7" fmla="*/ 6 h 30"/>
                <a:gd name="T8" fmla="*/ 22 w 62"/>
                <a:gd name="T9" fmla="*/ 16 h 30"/>
                <a:gd name="T10" fmla="*/ 24 w 62"/>
                <a:gd name="T11" fmla="*/ 22 h 30"/>
                <a:gd name="T12" fmla="*/ 48 w 62"/>
                <a:gd name="T13" fmla="*/ 30 h 30"/>
                <a:gd name="T14" fmla="*/ 62 w 62"/>
                <a:gd name="T15" fmla="*/ 28 h 30"/>
                <a:gd name="T16" fmla="*/ 56 w 62"/>
                <a:gd name="T17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0">
                  <a:moveTo>
                    <a:pt x="56" y="16"/>
                  </a:moveTo>
                  <a:lnTo>
                    <a:pt x="44" y="10"/>
                  </a:lnTo>
                  <a:lnTo>
                    <a:pt x="16" y="0"/>
                  </a:lnTo>
                  <a:lnTo>
                    <a:pt x="0" y="6"/>
                  </a:lnTo>
                  <a:lnTo>
                    <a:pt x="22" y="16"/>
                  </a:lnTo>
                  <a:lnTo>
                    <a:pt x="24" y="22"/>
                  </a:lnTo>
                  <a:lnTo>
                    <a:pt x="48" y="30"/>
                  </a:lnTo>
                  <a:lnTo>
                    <a:pt x="62" y="28"/>
                  </a:lnTo>
                  <a:lnTo>
                    <a:pt x="5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black">
            <a:xfrm>
              <a:off x="1576388" y="336550"/>
              <a:ext cx="50800" cy="38100"/>
            </a:xfrm>
            <a:custGeom>
              <a:avLst/>
              <a:gdLst>
                <a:gd name="T0" fmla="*/ 32 w 32"/>
                <a:gd name="T1" fmla="*/ 22 h 24"/>
                <a:gd name="T2" fmla="*/ 12 w 32"/>
                <a:gd name="T3" fmla="*/ 0 h 24"/>
                <a:gd name="T4" fmla="*/ 0 w 32"/>
                <a:gd name="T5" fmla="*/ 10 h 24"/>
                <a:gd name="T6" fmla="*/ 8 w 32"/>
                <a:gd name="T7" fmla="*/ 24 h 24"/>
                <a:gd name="T8" fmla="*/ 32 w 32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4">
                  <a:moveTo>
                    <a:pt x="32" y="22"/>
                  </a:moveTo>
                  <a:lnTo>
                    <a:pt x="12" y="0"/>
                  </a:lnTo>
                  <a:lnTo>
                    <a:pt x="0" y="10"/>
                  </a:lnTo>
                  <a:lnTo>
                    <a:pt x="8" y="24"/>
                  </a:lnTo>
                  <a:lnTo>
                    <a:pt x="32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black">
            <a:xfrm>
              <a:off x="1503363" y="323850"/>
              <a:ext cx="73025" cy="92075"/>
            </a:xfrm>
            <a:custGeom>
              <a:avLst/>
              <a:gdLst>
                <a:gd name="T0" fmla="*/ 46 w 46"/>
                <a:gd name="T1" fmla="*/ 44 h 58"/>
                <a:gd name="T2" fmla="*/ 46 w 46"/>
                <a:gd name="T3" fmla="*/ 18 h 58"/>
                <a:gd name="T4" fmla="*/ 42 w 46"/>
                <a:gd name="T5" fmla="*/ 6 h 58"/>
                <a:gd name="T6" fmla="*/ 18 w 46"/>
                <a:gd name="T7" fmla="*/ 0 h 58"/>
                <a:gd name="T8" fmla="*/ 2 w 46"/>
                <a:gd name="T9" fmla="*/ 26 h 58"/>
                <a:gd name="T10" fmla="*/ 0 w 46"/>
                <a:gd name="T11" fmla="*/ 40 h 58"/>
                <a:gd name="T12" fmla="*/ 6 w 46"/>
                <a:gd name="T13" fmla="*/ 58 h 58"/>
                <a:gd name="T14" fmla="*/ 34 w 46"/>
                <a:gd name="T15" fmla="*/ 58 h 58"/>
                <a:gd name="T16" fmla="*/ 46 w 46"/>
                <a:gd name="T17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8">
                  <a:moveTo>
                    <a:pt x="46" y="44"/>
                  </a:moveTo>
                  <a:lnTo>
                    <a:pt x="46" y="18"/>
                  </a:lnTo>
                  <a:lnTo>
                    <a:pt x="42" y="6"/>
                  </a:lnTo>
                  <a:lnTo>
                    <a:pt x="18" y="0"/>
                  </a:lnTo>
                  <a:lnTo>
                    <a:pt x="2" y="26"/>
                  </a:lnTo>
                  <a:lnTo>
                    <a:pt x="0" y="40"/>
                  </a:lnTo>
                  <a:lnTo>
                    <a:pt x="6" y="58"/>
                  </a:lnTo>
                  <a:lnTo>
                    <a:pt x="34" y="58"/>
                  </a:lnTo>
                  <a:lnTo>
                    <a:pt x="4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black">
            <a:xfrm>
              <a:off x="1204913" y="514350"/>
              <a:ext cx="222250" cy="196850"/>
            </a:xfrm>
            <a:custGeom>
              <a:avLst/>
              <a:gdLst>
                <a:gd name="T0" fmla="*/ 140 w 140"/>
                <a:gd name="T1" fmla="*/ 94 h 124"/>
                <a:gd name="T2" fmla="*/ 122 w 140"/>
                <a:gd name="T3" fmla="*/ 76 h 124"/>
                <a:gd name="T4" fmla="*/ 110 w 140"/>
                <a:gd name="T5" fmla="*/ 76 h 124"/>
                <a:gd name="T6" fmla="*/ 104 w 140"/>
                <a:gd name="T7" fmla="*/ 54 h 124"/>
                <a:gd name="T8" fmla="*/ 64 w 140"/>
                <a:gd name="T9" fmla="*/ 28 h 124"/>
                <a:gd name="T10" fmla="*/ 64 w 140"/>
                <a:gd name="T11" fmla="*/ 24 h 124"/>
                <a:gd name="T12" fmla="*/ 56 w 140"/>
                <a:gd name="T13" fmla="*/ 16 h 124"/>
                <a:gd name="T14" fmla="*/ 48 w 140"/>
                <a:gd name="T15" fmla="*/ 22 h 124"/>
                <a:gd name="T16" fmla="*/ 46 w 140"/>
                <a:gd name="T17" fmla="*/ 10 h 124"/>
                <a:gd name="T18" fmla="*/ 42 w 140"/>
                <a:gd name="T19" fmla="*/ 0 h 124"/>
                <a:gd name="T20" fmla="*/ 28 w 140"/>
                <a:gd name="T21" fmla="*/ 4 h 124"/>
                <a:gd name="T22" fmla="*/ 22 w 140"/>
                <a:gd name="T23" fmla="*/ 20 h 124"/>
                <a:gd name="T24" fmla="*/ 18 w 140"/>
                <a:gd name="T25" fmla="*/ 60 h 124"/>
                <a:gd name="T26" fmla="*/ 20 w 140"/>
                <a:gd name="T27" fmla="*/ 74 h 124"/>
                <a:gd name="T28" fmla="*/ 6 w 140"/>
                <a:gd name="T29" fmla="*/ 86 h 124"/>
                <a:gd name="T30" fmla="*/ 0 w 140"/>
                <a:gd name="T31" fmla="*/ 98 h 124"/>
                <a:gd name="T32" fmla="*/ 6 w 140"/>
                <a:gd name="T33" fmla="*/ 106 h 124"/>
                <a:gd name="T34" fmla="*/ 30 w 140"/>
                <a:gd name="T35" fmla="*/ 98 h 124"/>
                <a:gd name="T36" fmla="*/ 30 w 140"/>
                <a:gd name="T37" fmla="*/ 114 h 124"/>
                <a:gd name="T38" fmla="*/ 40 w 140"/>
                <a:gd name="T39" fmla="*/ 124 h 124"/>
                <a:gd name="T40" fmla="*/ 72 w 140"/>
                <a:gd name="T41" fmla="*/ 94 h 124"/>
                <a:gd name="T42" fmla="*/ 74 w 140"/>
                <a:gd name="T43" fmla="*/ 82 h 124"/>
                <a:gd name="T44" fmla="*/ 80 w 140"/>
                <a:gd name="T45" fmla="*/ 80 h 124"/>
                <a:gd name="T46" fmla="*/ 78 w 140"/>
                <a:gd name="T47" fmla="*/ 86 h 124"/>
                <a:gd name="T48" fmla="*/ 92 w 140"/>
                <a:gd name="T49" fmla="*/ 88 h 124"/>
                <a:gd name="T50" fmla="*/ 92 w 140"/>
                <a:gd name="T51" fmla="*/ 98 h 124"/>
                <a:gd name="T52" fmla="*/ 118 w 140"/>
                <a:gd name="T53" fmla="*/ 110 h 124"/>
                <a:gd name="T54" fmla="*/ 140 w 140"/>
                <a:gd name="T55" fmla="*/ 9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0" h="124">
                  <a:moveTo>
                    <a:pt x="140" y="94"/>
                  </a:moveTo>
                  <a:lnTo>
                    <a:pt x="122" y="76"/>
                  </a:lnTo>
                  <a:lnTo>
                    <a:pt x="110" y="76"/>
                  </a:lnTo>
                  <a:lnTo>
                    <a:pt x="104" y="54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8" y="22"/>
                  </a:lnTo>
                  <a:lnTo>
                    <a:pt x="46" y="1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22" y="20"/>
                  </a:lnTo>
                  <a:lnTo>
                    <a:pt x="18" y="60"/>
                  </a:lnTo>
                  <a:lnTo>
                    <a:pt x="20" y="74"/>
                  </a:lnTo>
                  <a:lnTo>
                    <a:pt x="6" y="86"/>
                  </a:lnTo>
                  <a:lnTo>
                    <a:pt x="0" y="98"/>
                  </a:lnTo>
                  <a:lnTo>
                    <a:pt x="6" y="106"/>
                  </a:lnTo>
                  <a:lnTo>
                    <a:pt x="30" y="98"/>
                  </a:lnTo>
                  <a:lnTo>
                    <a:pt x="30" y="114"/>
                  </a:lnTo>
                  <a:lnTo>
                    <a:pt x="40" y="124"/>
                  </a:lnTo>
                  <a:lnTo>
                    <a:pt x="72" y="94"/>
                  </a:lnTo>
                  <a:lnTo>
                    <a:pt x="74" y="82"/>
                  </a:lnTo>
                  <a:lnTo>
                    <a:pt x="80" y="80"/>
                  </a:lnTo>
                  <a:lnTo>
                    <a:pt x="78" y="86"/>
                  </a:lnTo>
                  <a:lnTo>
                    <a:pt x="92" y="88"/>
                  </a:lnTo>
                  <a:lnTo>
                    <a:pt x="92" y="98"/>
                  </a:lnTo>
                  <a:lnTo>
                    <a:pt x="118" y="110"/>
                  </a:lnTo>
                  <a:lnTo>
                    <a:pt x="140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black">
            <a:xfrm>
              <a:off x="1890713" y="1555750"/>
              <a:ext cx="82550" cy="53975"/>
            </a:xfrm>
            <a:custGeom>
              <a:avLst/>
              <a:gdLst>
                <a:gd name="T0" fmla="*/ 8 w 52"/>
                <a:gd name="T1" fmla="*/ 0 h 34"/>
                <a:gd name="T2" fmla="*/ 0 w 52"/>
                <a:gd name="T3" fmla="*/ 10 h 34"/>
                <a:gd name="T4" fmla="*/ 18 w 52"/>
                <a:gd name="T5" fmla="*/ 26 h 34"/>
                <a:gd name="T6" fmla="*/ 26 w 52"/>
                <a:gd name="T7" fmla="*/ 24 h 34"/>
                <a:gd name="T8" fmla="*/ 36 w 52"/>
                <a:gd name="T9" fmla="*/ 34 h 34"/>
                <a:gd name="T10" fmla="*/ 52 w 52"/>
                <a:gd name="T11" fmla="*/ 16 h 34"/>
                <a:gd name="T12" fmla="*/ 16 w 52"/>
                <a:gd name="T13" fmla="*/ 12 h 34"/>
                <a:gd name="T14" fmla="*/ 12 w 52"/>
                <a:gd name="T15" fmla="*/ 6 h 34"/>
                <a:gd name="T16" fmla="*/ 12 w 52"/>
                <a:gd name="T17" fmla="*/ 2 h 34"/>
                <a:gd name="T18" fmla="*/ 8 w 5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34">
                  <a:moveTo>
                    <a:pt x="8" y="0"/>
                  </a:moveTo>
                  <a:lnTo>
                    <a:pt x="0" y="10"/>
                  </a:lnTo>
                  <a:lnTo>
                    <a:pt x="18" y="26"/>
                  </a:lnTo>
                  <a:lnTo>
                    <a:pt x="26" y="24"/>
                  </a:lnTo>
                  <a:lnTo>
                    <a:pt x="36" y="34"/>
                  </a:lnTo>
                  <a:lnTo>
                    <a:pt x="52" y="16"/>
                  </a:lnTo>
                  <a:lnTo>
                    <a:pt x="16" y="12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black">
            <a:xfrm>
              <a:off x="1465263" y="682625"/>
              <a:ext cx="38100" cy="31750"/>
            </a:xfrm>
            <a:custGeom>
              <a:avLst/>
              <a:gdLst>
                <a:gd name="T0" fmla="*/ 24 w 24"/>
                <a:gd name="T1" fmla="*/ 12 h 20"/>
                <a:gd name="T2" fmla="*/ 20 w 24"/>
                <a:gd name="T3" fmla="*/ 0 h 20"/>
                <a:gd name="T4" fmla="*/ 0 w 24"/>
                <a:gd name="T5" fmla="*/ 0 h 20"/>
                <a:gd name="T6" fmla="*/ 16 w 24"/>
                <a:gd name="T7" fmla="*/ 20 h 20"/>
                <a:gd name="T8" fmla="*/ 24 w 2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12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6" y="20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black">
            <a:xfrm>
              <a:off x="1433513" y="238125"/>
              <a:ext cx="47625" cy="53975"/>
            </a:xfrm>
            <a:custGeom>
              <a:avLst/>
              <a:gdLst>
                <a:gd name="T0" fmla="*/ 26 w 30"/>
                <a:gd name="T1" fmla="*/ 14 h 34"/>
                <a:gd name="T2" fmla="*/ 26 w 30"/>
                <a:gd name="T3" fmla="*/ 12 h 34"/>
                <a:gd name="T4" fmla="*/ 28 w 30"/>
                <a:gd name="T5" fmla="*/ 12 h 34"/>
                <a:gd name="T6" fmla="*/ 30 w 30"/>
                <a:gd name="T7" fmla="*/ 0 h 34"/>
                <a:gd name="T8" fmla="*/ 18 w 30"/>
                <a:gd name="T9" fmla="*/ 0 h 34"/>
                <a:gd name="T10" fmla="*/ 18 w 30"/>
                <a:gd name="T11" fmla="*/ 4 h 34"/>
                <a:gd name="T12" fmla="*/ 0 w 30"/>
                <a:gd name="T13" fmla="*/ 34 h 34"/>
                <a:gd name="T14" fmla="*/ 18 w 30"/>
                <a:gd name="T15" fmla="*/ 24 h 34"/>
                <a:gd name="T16" fmla="*/ 26 w 30"/>
                <a:gd name="T17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4">
                  <a:moveTo>
                    <a:pt x="26" y="14"/>
                  </a:moveTo>
                  <a:lnTo>
                    <a:pt x="26" y="12"/>
                  </a:lnTo>
                  <a:lnTo>
                    <a:pt x="28" y="12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0" y="34"/>
                  </a:lnTo>
                  <a:lnTo>
                    <a:pt x="18" y="24"/>
                  </a:lnTo>
                  <a:lnTo>
                    <a:pt x="2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black">
            <a:xfrm>
              <a:off x="5097463" y="3502025"/>
              <a:ext cx="222250" cy="434975"/>
            </a:xfrm>
            <a:custGeom>
              <a:avLst/>
              <a:gdLst>
                <a:gd name="T0" fmla="*/ 114 w 140"/>
                <a:gd name="T1" fmla="*/ 0 h 274"/>
                <a:gd name="T2" fmla="*/ 104 w 140"/>
                <a:gd name="T3" fmla="*/ 8 h 274"/>
                <a:gd name="T4" fmla="*/ 104 w 140"/>
                <a:gd name="T5" fmla="*/ 24 h 274"/>
                <a:gd name="T6" fmla="*/ 98 w 140"/>
                <a:gd name="T7" fmla="*/ 24 h 274"/>
                <a:gd name="T8" fmla="*/ 96 w 140"/>
                <a:gd name="T9" fmla="*/ 30 h 274"/>
                <a:gd name="T10" fmla="*/ 86 w 140"/>
                <a:gd name="T11" fmla="*/ 30 h 274"/>
                <a:gd name="T12" fmla="*/ 88 w 140"/>
                <a:gd name="T13" fmla="*/ 40 h 274"/>
                <a:gd name="T14" fmla="*/ 82 w 140"/>
                <a:gd name="T15" fmla="*/ 48 h 274"/>
                <a:gd name="T16" fmla="*/ 82 w 140"/>
                <a:gd name="T17" fmla="*/ 48 h 274"/>
                <a:gd name="T18" fmla="*/ 76 w 140"/>
                <a:gd name="T19" fmla="*/ 54 h 274"/>
                <a:gd name="T20" fmla="*/ 72 w 140"/>
                <a:gd name="T21" fmla="*/ 60 h 274"/>
                <a:gd name="T22" fmla="*/ 72 w 140"/>
                <a:gd name="T23" fmla="*/ 60 h 274"/>
                <a:gd name="T24" fmla="*/ 60 w 140"/>
                <a:gd name="T25" fmla="*/ 70 h 274"/>
                <a:gd name="T26" fmla="*/ 62 w 140"/>
                <a:gd name="T27" fmla="*/ 78 h 274"/>
                <a:gd name="T28" fmla="*/ 56 w 140"/>
                <a:gd name="T29" fmla="*/ 70 h 274"/>
                <a:gd name="T30" fmla="*/ 42 w 140"/>
                <a:gd name="T31" fmla="*/ 78 h 274"/>
                <a:gd name="T32" fmla="*/ 40 w 140"/>
                <a:gd name="T33" fmla="*/ 76 h 274"/>
                <a:gd name="T34" fmla="*/ 22 w 140"/>
                <a:gd name="T35" fmla="*/ 82 h 274"/>
                <a:gd name="T36" fmla="*/ 22 w 140"/>
                <a:gd name="T37" fmla="*/ 84 h 274"/>
                <a:gd name="T38" fmla="*/ 22 w 140"/>
                <a:gd name="T39" fmla="*/ 88 h 274"/>
                <a:gd name="T40" fmla="*/ 12 w 140"/>
                <a:gd name="T41" fmla="*/ 108 h 274"/>
                <a:gd name="T42" fmla="*/ 24 w 140"/>
                <a:gd name="T43" fmla="*/ 152 h 274"/>
                <a:gd name="T44" fmla="*/ 0 w 140"/>
                <a:gd name="T45" fmla="*/ 194 h 274"/>
                <a:gd name="T46" fmla="*/ 2 w 140"/>
                <a:gd name="T47" fmla="*/ 212 h 274"/>
                <a:gd name="T48" fmla="*/ 10 w 140"/>
                <a:gd name="T49" fmla="*/ 228 h 274"/>
                <a:gd name="T50" fmla="*/ 12 w 140"/>
                <a:gd name="T51" fmla="*/ 252 h 274"/>
                <a:gd name="T52" fmla="*/ 18 w 140"/>
                <a:gd name="T53" fmla="*/ 260 h 274"/>
                <a:gd name="T54" fmla="*/ 40 w 140"/>
                <a:gd name="T55" fmla="*/ 274 h 274"/>
                <a:gd name="T56" fmla="*/ 56 w 140"/>
                <a:gd name="T57" fmla="*/ 266 h 274"/>
                <a:gd name="T58" fmla="*/ 70 w 140"/>
                <a:gd name="T59" fmla="*/ 264 h 274"/>
                <a:gd name="T60" fmla="*/ 80 w 140"/>
                <a:gd name="T61" fmla="*/ 252 h 274"/>
                <a:gd name="T62" fmla="*/ 118 w 140"/>
                <a:gd name="T63" fmla="*/ 132 h 274"/>
                <a:gd name="T64" fmla="*/ 122 w 140"/>
                <a:gd name="T65" fmla="*/ 102 h 274"/>
                <a:gd name="T66" fmla="*/ 128 w 140"/>
                <a:gd name="T67" fmla="*/ 90 h 274"/>
                <a:gd name="T68" fmla="*/ 128 w 140"/>
                <a:gd name="T69" fmla="*/ 72 h 274"/>
                <a:gd name="T70" fmla="*/ 132 w 140"/>
                <a:gd name="T71" fmla="*/ 80 h 274"/>
                <a:gd name="T72" fmla="*/ 136 w 140"/>
                <a:gd name="T73" fmla="*/ 80 h 274"/>
                <a:gd name="T74" fmla="*/ 140 w 140"/>
                <a:gd name="T75" fmla="*/ 68 h 274"/>
                <a:gd name="T76" fmla="*/ 128 w 140"/>
                <a:gd name="T77" fmla="*/ 20 h 274"/>
                <a:gd name="T78" fmla="*/ 114 w 140"/>
                <a:gd name="T7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274">
                  <a:moveTo>
                    <a:pt x="114" y="0"/>
                  </a:moveTo>
                  <a:lnTo>
                    <a:pt x="104" y="8"/>
                  </a:lnTo>
                  <a:lnTo>
                    <a:pt x="104" y="24"/>
                  </a:lnTo>
                  <a:lnTo>
                    <a:pt x="98" y="24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88" y="40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76" y="54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60" y="70"/>
                  </a:lnTo>
                  <a:lnTo>
                    <a:pt x="62" y="78"/>
                  </a:lnTo>
                  <a:lnTo>
                    <a:pt x="56" y="70"/>
                  </a:lnTo>
                  <a:lnTo>
                    <a:pt x="42" y="78"/>
                  </a:lnTo>
                  <a:lnTo>
                    <a:pt x="40" y="76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2" y="88"/>
                  </a:lnTo>
                  <a:lnTo>
                    <a:pt x="12" y="108"/>
                  </a:lnTo>
                  <a:lnTo>
                    <a:pt x="24" y="152"/>
                  </a:lnTo>
                  <a:lnTo>
                    <a:pt x="0" y="194"/>
                  </a:lnTo>
                  <a:lnTo>
                    <a:pt x="2" y="212"/>
                  </a:lnTo>
                  <a:lnTo>
                    <a:pt x="10" y="228"/>
                  </a:lnTo>
                  <a:lnTo>
                    <a:pt x="12" y="252"/>
                  </a:lnTo>
                  <a:lnTo>
                    <a:pt x="18" y="260"/>
                  </a:lnTo>
                  <a:lnTo>
                    <a:pt x="40" y="274"/>
                  </a:lnTo>
                  <a:lnTo>
                    <a:pt x="56" y="266"/>
                  </a:lnTo>
                  <a:lnTo>
                    <a:pt x="70" y="264"/>
                  </a:lnTo>
                  <a:lnTo>
                    <a:pt x="80" y="252"/>
                  </a:lnTo>
                  <a:lnTo>
                    <a:pt x="118" y="132"/>
                  </a:lnTo>
                  <a:lnTo>
                    <a:pt x="122" y="102"/>
                  </a:lnTo>
                  <a:lnTo>
                    <a:pt x="128" y="90"/>
                  </a:lnTo>
                  <a:lnTo>
                    <a:pt x="128" y="72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68"/>
                  </a:lnTo>
                  <a:lnTo>
                    <a:pt x="128" y="20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black">
            <a:xfrm>
              <a:off x="4773613" y="1997075"/>
              <a:ext cx="85725" cy="53975"/>
            </a:xfrm>
            <a:custGeom>
              <a:avLst/>
              <a:gdLst>
                <a:gd name="T0" fmla="*/ 18 w 54"/>
                <a:gd name="T1" fmla="*/ 34 h 34"/>
                <a:gd name="T2" fmla="*/ 38 w 54"/>
                <a:gd name="T3" fmla="*/ 26 h 34"/>
                <a:gd name="T4" fmla="*/ 54 w 54"/>
                <a:gd name="T5" fmla="*/ 0 h 34"/>
                <a:gd name="T6" fmla="*/ 46 w 54"/>
                <a:gd name="T7" fmla="*/ 4 h 34"/>
                <a:gd name="T8" fmla="*/ 36 w 54"/>
                <a:gd name="T9" fmla="*/ 10 h 34"/>
                <a:gd name="T10" fmla="*/ 16 w 54"/>
                <a:gd name="T11" fmla="*/ 12 h 34"/>
                <a:gd name="T12" fmla="*/ 0 w 54"/>
                <a:gd name="T13" fmla="*/ 20 h 34"/>
                <a:gd name="T14" fmla="*/ 8 w 54"/>
                <a:gd name="T15" fmla="*/ 30 h 34"/>
                <a:gd name="T16" fmla="*/ 18 w 54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4">
                  <a:moveTo>
                    <a:pt x="18" y="34"/>
                  </a:moveTo>
                  <a:lnTo>
                    <a:pt x="38" y="26"/>
                  </a:lnTo>
                  <a:lnTo>
                    <a:pt x="54" y="0"/>
                  </a:lnTo>
                  <a:lnTo>
                    <a:pt x="46" y="4"/>
                  </a:lnTo>
                  <a:lnTo>
                    <a:pt x="36" y="10"/>
                  </a:lnTo>
                  <a:lnTo>
                    <a:pt x="16" y="12"/>
                  </a:lnTo>
                  <a:lnTo>
                    <a:pt x="0" y="20"/>
                  </a:lnTo>
                  <a:lnTo>
                    <a:pt x="8" y="30"/>
                  </a:lnTo>
                  <a:lnTo>
                    <a:pt x="1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black">
            <a:xfrm>
              <a:off x="4246563" y="1152525"/>
              <a:ext cx="19050" cy="25400"/>
            </a:xfrm>
            <a:custGeom>
              <a:avLst/>
              <a:gdLst>
                <a:gd name="T0" fmla="*/ 12 w 12"/>
                <a:gd name="T1" fmla="*/ 12 h 16"/>
                <a:gd name="T2" fmla="*/ 0 w 12"/>
                <a:gd name="T3" fmla="*/ 0 h 16"/>
                <a:gd name="T4" fmla="*/ 0 w 12"/>
                <a:gd name="T5" fmla="*/ 14 h 16"/>
                <a:gd name="T6" fmla="*/ 8 w 12"/>
                <a:gd name="T7" fmla="*/ 16 h 16"/>
                <a:gd name="T8" fmla="*/ 12 w 12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12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8" y="1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black">
            <a:xfrm>
              <a:off x="4414838" y="1898650"/>
              <a:ext cx="25400" cy="28575"/>
            </a:xfrm>
            <a:custGeom>
              <a:avLst/>
              <a:gdLst>
                <a:gd name="T0" fmla="*/ 12 w 16"/>
                <a:gd name="T1" fmla="*/ 0 h 18"/>
                <a:gd name="T2" fmla="*/ 0 w 16"/>
                <a:gd name="T3" fmla="*/ 8 h 18"/>
                <a:gd name="T4" fmla="*/ 16 w 16"/>
                <a:gd name="T5" fmla="*/ 18 h 18"/>
                <a:gd name="T6" fmla="*/ 12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2" y="0"/>
                  </a:moveTo>
                  <a:lnTo>
                    <a:pt x="0" y="8"/>
                  </a:lnTo>
                  <a:lnTo>
                    <a:pt x="16" y="1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black">
            <a:xfrm>
              <a:off x="4510088" y="2006600"/>
              <a:ext cx="95250" cy="34925"/>
            </a:xfrm>
            <a:custGeom>
              <a:avLst/>
              <a:gdLst>
                <a:gd name="T0" fmla="*/ 26 w 60"/>
                <a:gd name="T1" fmla="*/ 22 h 22"/>
                <a:gd name="T2" fmla="*/ 56 w 60"/>
                <a:gd name="T3" fmla="*/ 18 h 22"/>
                <a:gd name="T4" fmla="*/ 60 w 60"/>
                <a:gd name="T5" fmla="*/ 6 h 22"/>
                <a:gd name="T6" fmla="*/ 50 w 60"/>
                <a:gd name="T7" fmla="*/ 10 h 22"/>
                <a:gd name="T8" fmla="*/ 32 w 60"/>
                <a:gd name="T9" fmla="*/ 4 h 22"/>
                <a:gd name="T10" fmla="*/ 20 w 60"/>
                <a:gd name="T11" fmla="*/ 6 h 22"/>
                <a:gd name="T12" fmla="*/ 16 w 60"/>
                <a:gd name="T13" fmla="*/ 0 h 22"/>
                <a:gd name="T14" fmla="*/ 6 w 60"/>
                <a:gd name="T15" fmla="*/ 0 h 22"/>
                <a:gd name="T16" fmla="*/ 0 w 60"/>
                <a:gd name="T17" fmla="*/ 14 h 22"/>
                <a:gd name="T18" fmla="*/ 20 w 60"/>
                <a:gd name="T19" fmla="*/ 14 h 22"/>
                <a:gd name="T20" fmla="*/ 26 w 6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22">
                  <a:moveTo>
                    <a:pt x="26" y="22"/>
                  </a:moveTo>
                  <a:lnTo>
                    <a:pt x="56" y="18"/>
                  </a:lnTo>
                  <a:lnTo>
                    <a:pt x="60" y="6"/>
                  </a:lnTo>
                  <a:lnTo>
                    <a:pt x="50" y="1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black">
            <a:xfrm>
              <a:off x="4554538" y="1841500"/>
              <a:ext cx="22225" cy="15875"/>
            </a:xfrm>
            <a:custGeom>
              <a:avLst/>
              <a:gdLst>
                <a:gd name="T0" fmla="*/ 10 w 14"/>
                <a:gd name="T1" fmla="*/ 0 h 10"/>
                <a:gd name="T2" fmla="*/ 2 w 14"/>
                <a:gd name="T3" fmla="*/ 0 h 10"/>
                <a:gd name="T4" fmla="*/ 0 w 14"/>
                <a:gd name="T5" fmla="*/ 10 h 10"/>
                <a:gd name="T6" fmla="*/ 14 w 14"/>
                <a:gd name="T7" fmla="*/ 4 h 10"/>
                <a:gd name="T8" fmla="*/ 10 w 1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0"/>
                  </a:moveTo>
                  <a:lnTo>
                    <a:pt x="2" y="0"/>
                  </a:lnTo>
                  <a:lnTo>
                    <a:pt x="0" y="10"/>
                  </a:lnTo>
                  <a:lnTo>
                    <a:pt x="14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black">
            <a:xfrm>
              <a:off x="3076575" y="460375"/>
              <a:ext cx="339725" cy="231775"/>
            </a:xfrm>
            <a:custGeom>
              <a:avLst/>
              <a:gdLst>
                <a:gd name="T0" fmla="*/ 176 w 214"/>
                <a:gd name="T1" fmla="*/ 100 h 146"/>
                <a:gd name="T2" fmla="*/ 202 w 214"/>
                <a:gd name="T3" fmla="*/ 86 h 146"/>
                <a:gd name="T4" fmla="*/ 208 w 214"/>
                <a:gd name="T5" fmla="*/ 78 h 146"/>
                <a:gd name="T6" fmla="*/ 208 w 214"/>
                <a:gd name="T7" fmla="*/ 58 h 146"/>
                <a:gd name="T8" fmla="*/ 202 w 214"/>
                <a:gd name="T9" fmla="*/ 38 h 146"/>
                <a:gd name="T10" fmla="*/ 190 w 214"/>
                <a:gd name="T11" fmla="*/ 20 h 146"/>
                <a:gd name="T12" fmla="*/ 194 w 214"/>
                <a:gd name="T13" fmla="*/ 0 h 146"/>
                <a:gd name="T14" fmla="*/ 160 w 214"/>
                <a:gd name="T15" fmla="*/ 0 h 146"/>
                <a:gd name="T16" fmla="*/ 154 w 214"/>
                <a:gd name="T17" fmla="*/ 16 h 146"/>
                <a:gd name="T18" fmla="*/ 132 w 214"/>
                <a:gd name="T19" fmla="*/ 24 h 146"/>
                <a:gd name="T20" fmla="*/ 120 w 214"/>
                <a:gd name="T21" fmla="*/ 26 h 146"/>
                <a:gd name="T22" fmla="*/ 98 w 214"/>
                <a:gd name="T23" fmla="*/ 22 h 146"/>
                <a:gd name="T24" fmla="*/ 80 w 214"/>
                <a:gd name="T25" fmla="*/ 14 h 146"/>
                <a:gd name="T26" fmla="*/ 72 w 214"/>
                <a:gd name="T27" fmla="*/ 38 h 146"/>
                <a:gd name="T28" fmla="*/ 70 w 214"/>
                <a:gd name="T29" fmla="*/ 52 h 146"/>
                <a:gd name="T30" fmla="*/ 66 w 214"/>
                <a:gd name="T31" fmla="*/ 44 h 146"/>
                <a:gd name="T32" fmla="*/ 68 w 214"/>
                <a:gd name="T33" fmla="*/ 38 h 146"/>
                <a:gd name="T34" fmla="*/ 66 w 214"/>
                <a:gd name="T35" fmla="*/ 26 h 146"/>
                <a:gd name="T36" fmla="*/ 28 w 214"/>
                <a:gd name="T37" fmla="*/ 2 h 146"/>
                <a:gd name="T38" fmla="*/ 34 w 214"/>
                <a:gd name="T39" fmla="*/ 16 h 146"/>
                <a:gd name="T40" fmla="*/ 40 w 214"/>
                <a:gd name="T41" fmla="*/ 24 h 146"/>
                <a:gd name="T42" fmla="*/ 22 w 214"/>
                <a:gd name="T43" fmla="*/ 18 h 146"/>
                <a:gd name="T44" fmla="*/ 12 w 214"/>
                <a:gd name="T45" fmla="*/ 22 h 146"/>
                <a:gd name="T46" fmla="*/ 12 w 214"/>
                <a:gd name="T47" fmla="*/ 32 h 146"/>
                <a:gd name="T48" fmla="*/ 4 w 214"/>
                <a:gd name="T49" fmla="*/ 30 h 146"/>
                <a:gd name="T50" fmla="*/ 4 w 214"/>
                <a:gd name="T51" fmla="*/ 40 h 146"/>
                <a:gd name="T52" fmla="*/ 42 w 214"/>
                <a:gd name="T53" fmla="*/ 48 h 146"/>
                <a:gd name="T54" fmla="*/ 36 w 214"/>
                <a:gd name="T55" fmla="*/ 68 h 146"/>
                <a:gd name="T56" fmla="*/ 14 w 214"/>
                <a:gd name="T57" fmla="*/ 80 h 146"/>
                <a:gd name="T58" fmla="*/ 38 w 214"/>
                <a:gd name="T59" fmla="*/ 82 h 146"/>
                <a:gd name="T60" fmla="*/ 44 w 214"/>
                <a:gd name="T61" fmla="*/ 106 h 146"/>
                <a:gd name="T62" fmla="*/ 52 w 214"/>
                <a:gd name="T63" fmla="*/ 106 h 146"/>
                <a:gd name="T64" fmla="*/ 36 w 214"/>
                <a:gd name="T65" fmla="*/ 126 h 146"/>
                <a:gd name="T66" fmla="*/ 88 w 214"/>
                <a:gd name="T67" fmla="*/ 138 h 146"/>
                <a:gd name="T68" fmla="*/ 144 w 214"/>
                <a:gd name="T69" fmla="*/ 120 h 146"/>
                <a:gd name="T70" fmla="*/ 52 w 214"/>
                <a:gd name="T71" fmla="*/ 66 h 146"/>
                <a:gd name="T72" fmla="*/ 42 w 214"/>
                <a:gd name="T73" fmla="*/ 6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4" h="146">
                  <a:moveTo>
                    <a:pt x="160" y="120"/>
                  </a:moveTo>
                  <a:lnTo>
                    <a:pt x="176" y="100"/>
                  </a:lnTo>
                  <a:lnTo>
                    <a:pt x="186" y="108"/>
                  </a:lnTo>
                  <a:lnTo>
                    <a:pt x="202" y="86"/>
                  </a:lnTo>
                  <a:lnTo>
                    <a:pt x="198" y="84"/>
                  </a:lnTo>
                  <a:lnTo>
                    <a:pt x="208" y="78"/>
                  </a:lnTo>
                  <a:lnTo>
                    <a:pt x="214" y="60"/>
                  </a:lnTo>
                  <a:lnTo>
                    <a:pt x="208" y="58"/>
                  </a:lnTo>
                  <a:lnTo>
                    <a:pt x="210" y="52"/>
                  </a:lnTo>
                  <a:lnTo>
                    <a:pt x="202" y="38"/>
                  </a:lnTo>
                  <a:lnTo>
                    <a:pt x="190" y="38"/>
                  </a:lnTo>
                  <a:lnTo>
                    <a:pt x="190" y="20"/>
                  </a:lnTo>
                  <a:lnTo>
                    <a:pt x="186" y="20"/>
                  </a:lnTo>
                  <a:lnTo>
                    <a:pt x="194" y="0"/>
                  </a:lnTo>
                  <a:lnTo>
                    <a:pt x="174" y="16"/>
                  </a:lnTo>
                  <a:lnTo>
                    <a:pt x="160" y="0"/>
                  </a:lnTo>
                  <a:lnTo>
                    <a:pt x="150" y="2"/>
                  </a:lnTo>
                  <a:lnTo>
                    <a:pt x="154" y="16"/>
                  </a:lnTo>
                  <a:lnTo>
                    <a:pt x="138" y="16"/>
                  </a:lnTo>
                  <a:lnTo>
                    <a:pt x="132" y="24"/>
                  </a:lnTo>
                  <a:lnTo>
                    <a:pt x="118" y="12"/>
                  </a:lnTo>
                  <a:lnTo>
                    <a:pt x="120" y="26"/>
                  </a:lnTo>
                  <a:lnTo>
                    <a:pt x="114" y="14"/>
                  </a:lnTo>
                  <a:lnTo>
                    <a:pt x="98" y="22"/>
                  </a:lnTo>
                  <a:lnTo>
                    <a:pt x="96" y="34"/>
                  </a:lnTo>
                  <a:lnTo>
                    <a:pt x="80" y="14"/>
                  </a:lnTo>
                  <a:lnTo>
                    <a:pt x="80" y="42"/>
                  </a:lnTo>
                  <a:lnTo>
                    <a:pt x="72" y="38"/>
                  </a:lnTo>
                  <a:lnTo>
                    <a:pt x="70" y="42"/>
                  </a:lnTo>
                  <a:lnTo>
                    <a:pt x="70" y="52"/>
                  </a:lnTo>
                  <a:lnTo>
                    <a:pt x="68" y="56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68" y="38"/>
                  </a:lnTo>
                  <a:lnTo>
                    <a:pt x="62" y="30"/>
                  </a:lnTo>
                  <a:lnTo>
                    <a:pt x="66" y="26"/>
                  </a:lnTo>
                  <a:lnTo>
                    <a:pt x="44" y="4"/>
                  </a:lnTo>
                  <a:lnTo>
                    <a:pt x="28" y="2"/>
                  </a:lnTo>
                  <a:lnTo>
                    <a:pt x="26" y="14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12" y="22"/>
                  </a:lnTo>
                  <a:lnTo>
                    <a:pt x="16" y="30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4" y="30"/>
                  </a:lnTo>
                  <a:lnTo>
                    <a:pt x="12" y="42"/>
                  </a:lnTo>
                  <a:lnTo>
                    <a:pt x="4" y="40"/>
                  </a:lnTo>
                  <a:lnTo>
                    <a:pt x="0" y="54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14" y="80"/>
                  </a:lnTo>
                  <a:lnTo>
                    <a:pt x="16" y="84"/>
                  </a:lnTo>
                  <a:lnTo>
                    <a:pt x="38" y="82"/>
                  </a:lnTo>
                  <a:lnTo>
                    <a:pt x="48" y="98"/>
                  </a:lnTo>
                  <a:lnTo>
                    <a:pt x="44" y="106"/>
                  </a:lnTo>
                  <a:lnTo>
                    <a:pt x="52" y="104"/>
                  </a:lnTo>
                  <a:lnTo>
                    <a:pt x="52" y="106"/>
                  </a:lnTo>
                  <a:lnTo>
                    <a:pt x="36" y="110"/>
                  </a:lnTo>
                  <a:lnTo>
                    <a:pt x="36" y="126"/>
                  </a:lnTo>
                  <a:lnTo>
                    <a:pt x="66" y="124"/>
                  </a:lnTo>
                  <a:lnTo>
                    <a:pt x="88" y="138"/>
                  </a:lnTo>
                  <a:lnTo>
                    <a:pt x="114" y="146"/>
                  </a:lnTo>
                  <a:lnTo>
                    <a:pt x="144" y="120"/>
                  </a:lnTo>
                  <a:lnTo>
                    <a:pt x="160" y="120"/>
                  </a:lnTo>
                  <a:close/>
                  <a:moveTo>
                    <a:pt x="52" y="66"/>
                  </a:moveTo>
                  <a:lnTo>
                    <a:pt x="52" y="68"/>
                  </a:lnTo>
                  <a:lnTo>
                    <a:pt x="42" y="68"/>
                  </a:lnTo>
                  <a:lnTo>
                    <a:pt x="5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black">
            <a:xfrm>
              <a:off x="4052888" y="1724025"/>
              <a:ext cx="53975" cy="168275"/>
            </a:xfrm>
            <a:custGeom>
              <a:avLst/>
              <a:gdLst>
                <a:gd name="T0" fmla="*/ 6 w 34"/>
                <a:gd name="T1" fmla="*/ 94 h 106"/>
                <a:gd name="T2" fmla="*/ 14 w 34"/>
                <a:gd name="T3" fmla="*/ 106 h 106"/>
                <a:gd name="T4" fmla="*/ 24 w 34"/>
                <a:gd name="T5" fmla="*/ 96 h 106"/>
                <a:gd name="T6" fmla="*/ 28 w 34"/>
                <a:gd name="T7" fmla="*/ 98 h 106"/>
                <a:gd name="T8" fmla="*/ 34 w 34"/>
                <a:gd name="T9" fmla="*/ 92 h 106"/>
                <a:gd name="T10" fmla="*/ 32 w 34"/>
                <a:gd name="T11" fmla="*/ 58 h 106"/>
                <a:gd name="T12" fmla="*/ 30 w 34"/>
                <a:gd name="T13" fmla="*/ 46 h 106"/>
                <a:gd name="T14" fmla="*/ 26 w 34"/>
                <a:gd name="T15" fmla="*/ 42 h 106"/>
                <a:gd name="T16" fmla="*/ 32 w 34"/>
                <a:gd name="T17" fmla="*/ 20 h 106"/>
                <a:gd name="T18" fmla="*/ 28 w 34"/>
                <a:gd name="T19" fmla="*/ 0 h 106"/>
                <a:gd name="T20" fmla="*/ 22 w 34"/>
                <a:gd name="T21" fmla="*/ 0 h 106"/>
                <a:gd name="T22" fmla="*/ 22 w 34"/>
                <a:gd name="T23" fmla="*/ 4 h 106"/>
                <a:gd name="T24" fmla="*/ 12 w 34"/>
                <a:gd name="T25" fmla="*/ 8 h 106"/>
                <a:gd name="T26" fmla="*/ 8 w 34"/>
                <a:gd name="T27" fmla="*/ 14 h 106"/>
                <a:gd name="T28" fmla="*/ 10 w 34"/>
                <a:gd name="T29" fmla="*/ 32 h 106"/>
                <a:gd name="T30" fmla="*/ 18 w 34"/>
                <a:gd name="T31" fmla="*/ 42 h 106"/>
                <a:gd name="T32" fmla="*/ 10 w 34"/>
                <a:gd name="T33" fmla="*/ 52 h 106"/>
                <a:gd name="T34" fmla="*/ 0 w 34"/>
                <a:gd name="T35" fmla="*/ 48 h 106"/>
                <a:gd name="T36" fmla="*/ 8 w 34"/>
                <a:gd name="T37" fmla="*/ 76 h 106"/>
                <a:gd name="T38" fmla="*/ 6 w 34"/>
                <a:gd name="T3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06">
                  <a:moveTo>
                    <a:pt x="6" y="94"/>
                  </a:moveTo>
                  <a:lnTo>
                    <a:pt x="14" y="106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34" y="92"/>
                  </a:lnTo>
                  <a:lnTo>
                    <a:pt x="32" y="58"/>
                  </a:lnTo>
                  <a:lnTo>
                    <a:pt x="30" y="46"/>
                  </a:lnTo>
                  <a:lnTo>
                    <a:pt x="26" y="42"/>
                  </a:lnTo>
                  <a:lnTo>
                    <a:pt x="32" y="2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0" y="32"/>
                  </a:lnTo>
                  <a:lnTo>
                    <a:pt x="18" y="42"/>
                  </a:lnTo>
                  <a:lnTo>
                    <a:pt x="10" y="52"/>
                  </a:lnTo>
                  <a:lnTo>
                    <a:pt x="0" y="48"/>
                  </a:lnTo>
                  <a:lnTo>
                    <a:pt x="8" y="76"/>
                  </a:lnTo>
                  <a:lnTo>
                    <a:pt x="6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black">
            <a:xfrm>
              <a:off x="3848100" y="18669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12 h 16"/>
                <a:gd name="T4" fmla="*/ 10 w 16"/>
                <a:gd name="T5" fmla="*/ 16 h 16"/>
                <a:gd name="T6" fmla="*/ 16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12"/>
                  </a:lnTo>
                  <a:lnTo>
                    <a:pt x="10" y="16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black">
            <a:xfrm>
              <a:off x="3929063" y="1838325"/>
              <a:ext cx="22225" cy="19050"/>
            </a:xfrm>
            <a:custGeom>
              <a:avLst/>
              <a:gdLst>
                <a:gd name="T0" fmla="*/ 8 w 14"/>
                <a:gd name="T1" fmla="*/ 0 h 12"/>
                <a:gd name="T2" fmla="*/ 2 w 14"/>
                <a:gd name="T3" fmla="*/ 0 h 12"/>
                <a:gd name="T4" fmla="*/ 0 w 14"/>
                <a:gd name="T5" fmla="*/ 6 h 12"/>
                <a:gd name="T6" fmla="*/ 14 w 14"/>
                <a:gd name="T7" fmla="*/ 12 h 12"/>
                <a:gd name="T8" fmla="*/ 8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8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4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black">
            <a:xfrm>
              <a:off x="3883025" y="1838325"/>
              <a:ext cx="39688" cy="38100"/>
            </a:xfrm>
            <a:custGeom>
              <a:avLst/>
              <a:gdLst>
                <a:gd name="T0" fmla="*/ 25 w 25"/>
                <a:gd name="T1" fmla="*/ 10 h 24"/>
                <a:gd name="T2" fmla="*/ 19 w 25"/>
                <a:gd name="T3" fmla="*/ 8 h 24"/>
                <a:gd name="T4" fmla="*/ 19 w 25"/>
                <a:gd name="T5" fmla="*/ 0 h 24"/>
                <a:gd name="T6" fmla="*/ 0 w 25"/>
                <a:gd name="T7" fmla="*/ 14 h 24"/>
                <a:gd name="T8" fmla="*/ 17 w 25"/>
                <a:gd name="T9" fmla="*/ 24 h 24"/>
                <a:gd name="T10" fmla="*/ 25 w 25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5" y="10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4"/>
                  </a:lnTo>
                  <a:lnTo>
                    <a:pt x="17" y="24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black">
            <a:xfrm>
              <a:off x="4465638" y="120650"/>
              <a:ext cx="50800" cy="28575"/>
            </a:xfrm>
            <a:custGeom>
              <a:avLst/>
              <a:gdLst>
                <a:gd name="T0" fmla="*/ 32 w 32"/>
                <a:gd name="T1" fmla="*/ 4 h 18"/>
                <a:gd name="T2" fmla="*/ 8 w 32"/>
                <a:gd name="T3" fmla="*/ 0 h 18"/>
                <a:gd name="T4" fmla="*/ 0 w 32"/>
                <a:gd name="T5" fmla="*/ 6 h 18"/>
                <a:gd name="T6" fmla="*/ 8 w 32"/>
                <a:gd name="T7" fmla="*/ 18 h 18"/>
                <a:gd name="T8" fmla="*/ 32 w 32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8">
                  <a:moveTo>
                    <a:pt x="32" y="4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8" y="18"/>
                  </a:lnTo>
                  <a:lnTo>
                    <a:pt x="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black">
            <a:xfrm>
              <a:off x="4348163" y="1016000"/>
              <a:ext cx="34925" cy="66675"/>
            </a:xfrm>
            <a:custGeom>
              <a:avLst/>
              <a:gdLst>
                <a:gd name="T0" fmla="*/ 18 w 22"/>
                <a:gd name="T1" fmla="*/ 8 h 42"/>
                <a:gd name="T2" fmla="*/ 22 w 22"/>
                <a:gd name="T3" fmla="*/ 0 h 42"/>
                <a:gd name="T4" fmla="*/ 12 w 22"/>
                <a:gd name="T5" fmla="*/ 0 h 42"/>
                <a:gd name="T6" fmla="*/ 2 w 22"/>
                <a:gd name="T7" fmla="*/ 14 h 42"/>
                <a:gd name="T8" fmla="*/ 0 w 22"/>
                <a:gd name="T9" fmla="*/ 42 h 42"/>
                <a:gd name="T10" fmla="*/ 18 w 22"/>
                <a:gd name="T11" fmla="*/ 20 h 42"/>
                <a:gd name="T12" fmla="*/ 18 w 22"/>
                <a:gd name="T1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2">
                  <a:moveTo>
                    <a:pt x="18" y="8"/>
                  </a:moveTo>
                  <a:lnTo>
                    <a:pt x="22" y="0"/>
                  </a:lnTo>
                  <a:lnTo>
                    <a:pt x="12" y="0"/>
                  </a:lnTo>
                  <a:lnTo>
                    <a:pt x="2" y="14"/>
                  </a:lnTo>
                  <a:lnTo>
                    <a:pt x="0" y="42"/>
                  </a:lnTo>
                  <a:lnTo>
                    <a:pt x="18" y="20"/>
                  </a:ln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black">
            <a:xfrm>
              <a:off x="1966913" y="2644775"/>
              <a:ext cx="28575" cy="25400"/>
            </a:xfrm>
            <a:custGeom>
              <a:avLst/>
              <a:gdLst>
                <a:gd name="T0" fmla="*/ 10 w 18"/>
                <a:gd name="T1" fmla="*/ 0 h 16"/>
                <a:gd name="T2" fmla="*/ 0 w 18"/>
                <a:gd name="T3" fmla="*/ 4 h 16"/>
                <a:gd name="T4" fmla="*/ 0 w 18"/>
                <a:gd name="T5" fmla="*/ 16 h 16"/>
                <a:gd name="T6" fmla="*/ 18 w 18"/>
                <a:gd name="T7" fmla="*/ 6 h 16"/>
                <a:gd name="T8" fmla="*/ 10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0" y="0"/>
                  </a:moveTo>
                  <a:lnTo>
                    <a:pt x="0" y="4"/>
                  </a:lnTo>
                  <a:lnTo>
                    <a:pt x="0" y="16"/>
                  </a:lnTo>
                  <a:lnTo>
                    <a:pt x="18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black">
            <a:xfrm>
              <a:off x="1985963" y="2695575"/>
              <a:ext cx="19050" cy="22225"/>
            </a:xfrm>
            <a:custGeom>
              <a:avLst/>
              <a:gdLst>
                <a:gd name="T0" fmla="*/ 12 w 12"/>
                <a:gd name="T1" fmla="*/ 14 h 14"/>
                <a:gd name="T2" fmla="*/ 4 w 12"/>
                <a:gd name="T3" fmla="*/ 0 h 14"/>
                <a:gd name="T4" fmla="*/ 0 w 12"/>
                <a:gd name="T5" fmla="*/ 2 h 14"/>
                <a:gd name="T6" fmla="*/ 4 w 12"/>
                <a:gd name="T7" fmla="*/ 14 h 14"/>
                <a:gd name="T8" fmla="*/ 12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black">
            <a:xfrm>
              <a:off x="4395788" y="873125"/>
              <a:ext cx="19050" cy="31750"/>
            </a:xfrm>
            <a:custGeom>
              <a:avLst/>
              <a:gdLst>
                <a:gd name="T0" fmla="*/ 10 w 12"/>
                <a:gd name="T1" fmla="*/ 0 h 20"/>
                <a:gd name="T2" fmla="*/ 2 w 12"/>
                <a:gd name="T3" fmla="*/ 0 h 20"/>
                <a:gd name="T4" fmla="*/ 0 w 12"/>
                <a:gd name="T5" fmla="*/ 12 h 20"/>
                <a:gd name="T6" fmla="*/ 12 w 12"/>
                <a:gd name="T7" fmla="*/ 20 h 20"/>
                <a:gd name="T8" fmla="*/ 10 w 1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10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black">
            <a:xfrm>
              <a:off x="3495675" y="1155700"/>
              <a:ext cx="161925" cy="203200"/>
            </a:xfrm>
            <a:custGeom>
              <a:avLst/>
              <a:gdLst>
                <a:gd name="T0" fmla="*/ 0 w 102"/>
                <a:gd name="T1" fmla="*/ 102 h 128"/>
                <a:gd name="T2" fmla="*/ 12 w 102"/>
                <a:gd name="T3" fmla="*/ 108 h 128"/>
                <a:gd name="T4" fmla="*/ 2 w 102"/>
                <a:gd name="T5" fmla="*/ 116 h 128"/>
                <a:gd name="T6" fmla="*/ 14 w 102"/>
                <a:gd name="T7" fmla="*/ 116 h 128"/>
                <a:gd name="T8" fmla="*/ 12 w 102"/>
                <a:gd name="T9" fmla="*/ 118 h 128"/>
                <a:gd name="T10" fmla="*/ 14 w 102"/>
                <a:gd name="T11" fmla="*/ 122 h 128"/>
                <a:gd name="T12" fmla="*/ 18 w 102"/>
                <a:gd name="T13" fmla="*/ 122 h 128"/>
                <a:gd name="T14" fmla="*/ 16 w 102"/>
                <a:gd name="T15" fmla="*/ 128 h 128"/>
                <a:gd name="T16" fmla="*/ 20 w 102"/>
                <a:gd name="T17" fmla="*/ 126 h 128"/>
                <a:gd name="T18" fmla="*/ 30 w 102"/>
                <a:gd name="T19" fmla="*/ 126 h 128"/>
                <a:gd name="T20" fmla="*/ 62 w 102"/>
                <a:gd name="T21" fmla="*/ 108 h 128"/>
                <a:gd name="T22" fmla="*/ 86 w 102"/>
                <a:gd name="T23" fmla="*/ 106 h 128"/>
                <a:gd name="T24" fmla="*/ 92 w 102"/>
                <a:gd name="T25" fmla="*/ 80 h 128"/>
                <a:gd name="T26" fmla="*/ 92 w 102"/>
                <a:gd name="T27" fmla="*/ 60 h 128"/>
                <a:gd name="T28" fmla="*/ 86 w 102"/>
                <a:gd name="T29" fmla="*/ 50 h 128"/>
                <a:gd name="T30" fmla="*/ 88 w 102"/>
                <a:gd name="T31" fmla="*/ 48 h 128"/>
                <a:gd name="T32" fmla="*/ 98 w 102"/>
                <a:gd name="T33" fmla="*/ 40 h 128"/>
                <a:gd name="T34" fmla="*/ 98 w 102"/>
                <a:gd name="T35" fmla="*/ 40 h 128"/>
                <a:gd name="T36" fmla="*/ 100 w 102"/>
                <a:gd name="T37" fmla="*/ 38 h 128"/>
                <a:gd name="T38" fmla="*/ 102 w 102"/>
                <a:gd name="T39" fmla="*/ 38 h 128"/>
                <a:gd name="T40" fmla="*/ 100 w 102"/>
                <a:gd name="T41" fmla="*/ 34 h 128"/>
                <a:gd name="T42" fmla="*/ 102 w 102"/>
                <a:gd name="T43" fmla="*/ 30 h 128"/>
                <a:gd name="T44" fmla="*/ 94 w 102"/>
                <a:gd name="T45" fmla="*/ 24 h 128"/>
                <a:gd name="T46" fmla="*/ 96 w 102"/>
                <a:gd name="T47" fmla="*/ 14 h 128"/>
                <a:gd name="T48" fmla="*/ 88 w 102"/>
                <a:gd name="T49" fmla="*/ 4 h 128"/>
                <a:gd name="T50" fmla="*/ 72 w 102"/>
                <a:gd name="T51" fmla="*/ 8 h 128"/>
                <a:gd name="T52" fmla="*/ 76 w 102"/>
                <a:gd name="T53" fmla="*/ 4 h 128"/>
                <a:gd name="T54" fmla="*/ 64 w 102"/>
                <a:gd name="T55" fmla="*/ 0 h 128"/>
                <a:gd name="T56" fmla="*/ 62 w 102"/>
                <a:gd name="T57" fmla="*/ 2 h 128"/>
                <a:gd name="T58" fmla="*/ 62 w 102"/>
                <a:gd name="T59" fmla="*/ 2 h 128"/>
                <a:gd name="T60" fmla="*/ 60 w 102"/>
                <a:gd name="T61" fmla="*/ 4 h 128"/>
                <a:gd name="T62" fmla="*/ 48 w 102"/>
                <a:gd name="T63" fmla="*/ 8 h 128"/>
                <a:gd name="T64" fmla="*/ 34 w 102"/>
                <a:gd name="T65" fmla="*/ 26 h 128"/>
                <a:gd name="T66" fmla="*/ 44 w 102"/>
                <a:gd name="T67" fmla="*/ 28 h 128"/>
                <a:gd name="T68" fmla="*/ 40 w 102"/>
                <a:gd name="T69" fmla="*/ 36 h 128"/>
                <a:gd name="T70" fmla="*/ 18 w 102"/>
                <a:gd name="T71" fmla="*/ 34 h 128"/>
                <a:gd name="T72" fmla="*/ 14 w 102"/>
                <a:gd name="T73" fmla="*/ 42 h 128"/>
                <a:gd name="T74" fmla="*/ 16 w 102"/>
                <a:gd name="T75" fmla="*/ 44 h 128"/>
                <a:gd name="T76" fmla="*/ 4 w 102"/>
                <a:gd name="T77" fmla="*/ 44 h 128"/>
                <a:gd name="T78" fmla="*/ 18 w 102"/>
                <a:gd name="T79" fmla="*/ 52 h 128"/>
                <a:gd name="T80" fmla="*/ 12 w 102"/>
                <a:gd name="T81" fmla="*/ 60 h 128"/>
                <a:gd name="T82" fmla="*/ 16 w 102"/>
                <a:gd name="T83" fmla="*/ 68 h 128"/>
                <a:gd name="T84" fmla="*/ 30 w 102"/>
                <a:gd name="T85" fmla="*/ 72 h 128"/>
                <a:gd name="T86" fmla="*/ 18 w 102"/>
                <a:gd name="T87" fmla="*/ 90 h 128"/>
                <a:gd name="T88" fmla="*/ 20 w 102"/>
                <a:gd name="T89" fmla="*/ 92 h 128"/>
                <a:gd name="T90" fmla="*/ 16 w 102"/>
                <a:gd name="T91" fmla="*/ 98 h 128"/>
                <a:gd name="T92" fmla="*/ 0 w 102"/>
                <a:gd name="T93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28">
                  <a:moveTo>
                    <a:pt x="0" y="102"/>
                  </a:moveTo>
                  <a:lnTo>
                    <a:pt x="12" y="108"/>
                  </a:lnTo>
                  <a:lnTo>
                    <a:pt x="2" y="116"/>
                  </a:lnTo>
                  <a:lnTo>
                    <a:pt x="14" y="116"/>
                  </a:lnTo>
                  <a:lnTo>
                    <a:pt x="12" y="118"/>
                  </a:lnTo>
                  <a:lnTo>
                    <a:pt x="14" y="122"/>
                  </a:lnTo>
                  <a:lnTo>
                    <a:pt x="18" y="122"/>
                  </a:lnTo>
                  <a:lnTo>
                    <a:pt x="16" y="128"/>
                  </a:lnTo>
                  <a:lnTo>
                    <a:pt x="20" y="126"/>
                  </a:lnTo>
                  <a:lnTo>
                    <a:pt x="30" y="126"/>
                  </a:lnTo>
                  <a:lnTo>
                    <a:pt x="62" y="108"/>
                  </a:lnTo>
                  <a:lnTo>
                    <a:pt x="86" y="106"/>
                  </a:lnTo>
                  <a:lnTo>
                    <a:pt x="92" y="80"/>
                  </a:lnTo>
                  <a:lnTo>
                    <a:pt x="92" y="6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0" y="38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96" y="14"/>
                  </a:lnTo>
                  <a:lnTo>
                    <a:pt x="88" y="4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0" y="4"/>
                  </a:lnTo>
                  <a:lnTo>
                    <a:pt x="48" y="8"/>
                  </a:lnTo>
                  <a:lnTo>
                    <a:pt x="34" y="26"/>
                  </a:lnTo>
                  <a:lnTo>
                    <a:pt x="44" y="28"/>
                  </a:lnTo>
                  <a:lnTo>
                    <a:pt x="40" y="36"/>
                  </a:lnTo>
                  <a:lnTo>
                    <a:pt x="18" y="34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4" y="44"/>
                  </a:lnTo>
                  <a:lnTo>
                    <a:pt x="18" y="52"/>
                  </a:lnTo>
                  <a:lnTo>
                    <a:pt x="12" y="60"/>
                  </a:lnTo>
                  <a:lnTo>
                    <a:pt x="16" y="68"/>
                  </a:lnTo>
                  <a:lnTo>
                    <a:pt x="30" y="72"/>
                  </a:lnTo>
                  <a:lnTo>
                    <a:pt x="18" y="90"/>
                  </a:lnTo>
                  <a:lnTo>
                    <a:pt x="20" y="92"/>
                  </a:lnTo>
                  <a:lnTo>
                    <a:pt x="16" y="98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3" name="Freeform 63"/>
            <p:cNvSpPr>
              <a:spLocks noEditPoints="1"/>
            </p:cNvSpPr>
            <p:nvPr/>
          </p:nvSpPr>
          <p:spPr bwMode="black">
            <a:xfrm>
              <a:off x="3609975" y="974725"/>
              <a:ext cx="260350" cy="450850"/>
            </a:xfrm>
            <a:custGeom>
              <a:avLst/>
              <a:gdLst>
                <a:gd name="T0" fmla="*/ 0 w 164"/>
                <a:gd name="T1" fmla="*/ 46 h 284"/>
                <a:gd name="T2" fmla="*/ 20 w 164"/>
                <a:gd name="T3" fmla="*/ 66 h 284"/>
                <a:gd name="T4" fmla="*/ 14 w 164"/>
                <a:gd name="T5" fmla="*/ 72 h 284"/>
                <a:gd name="T6" fmla="*/ 16 w 164"/>
                <a:gd name="T7" fmla="*/ 84 h 284"/>
                <a:gd name="T8" fmla="*/ 26 w 164"/>
                <a:gd name="T9" fmla="*/ 88 h 284"/>
                <a:gd name="T10" fmla="*/ 16 w 164"/>
                <a:gd name="T11" fmla="*/ 98 h 284"/>
                <a:gd name="T12" fmla="*/ 4 w 164"/>
                <a:gd name="T13" fmla="*/ 106 h 284"/>
                <a:gd name="T14" fmla="*/ 18 w 164"/>
                <a:gd name="T15" fmla="*/ 100 h 284"/>
                <a:gd name="T16" fmla="*/ 24 w 164"/>
                <a:gd name="T17" fmla="*/ 98 h 284"/>
                <a:gd name="T18" fmla="*/ 24 w 164"/>
                <a:gd name="T19" fmla="*/ 118 h 284"/>
                <a:gd name="T20" fmla="*/ 30 w 164"/>
                <a:gd name="T21" fmla="*/ 114 h 284"/>
                <a:gd name="T22" fmla="*/ 36 w 164"/>
                <a:gd name="T23" fmla="*/ 102 h 284"/>
                <a:gd name="T24" fmla="*/ 34 w 164"/>
                <a:gd name="T25" fmla="*/ 102 h 284"/>
                <a:gd name="T26" fmla="*/ 40 w 164"/>
                <a:gd name="T27" fmla="*/ 98 h 284"/>
                <a:gd name="T28" fmla="*/ 40 w 164"/>
                <a:gd name="T29" fmla="*/ 112 h 284"/>
                <a:gd name="T30" fmla="*/ 30 w 164"/>
                <a:gd name="T31" fmla="*/ 126 h 284"/>
                <a:gd name="T32" fmla="*/ 40 w 164"/>
                <a:gd name="T33" fmla="*/ 136 h 284"/>
                <a:gd name="T34" fmla="*/ 50 w 164"/>
                <a:gd name="T35" fmla="*/ 136 h 284"/>
                <a:gd name="T36" fmla="*/ 58 w 164"/>
                <a:gd name="T37" fmla="*/ 144 h 284"/>
                <a:gd name="T38" fmla="*/ 74 w 164"/>
                <a:gd name="T39" fmla="*/ 158 h 284"/>
                <a:gd name="T40" fmla="*/ 74 w 164"/>
                <a:gd name="T41" fmla="*/ 170 h 284"/>
                <a:gd name="T42" fmla="*/ 72 w 164"/>
                <a:gd name="T43" fmla="*/ 176 h 284"/>
                <a:gd name="T44" fmla="*/ 56 w 164"/>
                <a:gd name="T45" fmla="*/ 182 h 284"/>
                <a:gd name="T46" fmla="*/ 44 w 164"/>
                <a:gd name="T47" fmla="*/ 178 h 284"/>
                <a:gd name="T48" fmla="*/ 50 w 164"/>
                <a:gd name="T49" fmla="*/ 186 h 284"/>
                <a:gd name="T50" fmla="*/ 44 w 164"/>
                <a:gd name="T51" fmla="*/ 198 h 284"/>
                <a:gd name="T52" fmla="*/ 54 w 164"/>
                <a:gd name="T53" fmla="*/ 206 h 284"/>
                <a:gd name="T54" fmla="*/ 28 w 164"/>
                <a:gd name="T55" fmla="*/ 226 h 284"/>
                <a:gd name="T56" fmla="*/ 46 w 164"/>
                <a:gd name="T57" fmla="*/ 232 h 284"/>
                <a:gd name="T58" fmla="*/ 58 w 164"/>
                <a:gd name="T59" fmla="*/ 236 h 284"/>
                <a:gd name="T60" fmla="*/ 52 w 164"/>
                <a:gd name="T61" fmla="*/ 246 h 284"/>
                <a:gd name="T62" fmla="*/ 36 w 164"/>
                <a:gd name="T63" fmla="*/ 284 h 284"/>
                <a:gd name="T64" fmla="*/ 64 w 164"/>
                <a:gd name="T65" fmla="*/ 278 h 284"/>
                <a:gd name="T66" fmla="*/ 78 w 164"/>
                <a:gd name="T67" fmla="*/ 262 h 284"/>
                <a:gd name="T68" fmla="*/ 102 w 164"/>
                <a:gd name="T69" fmla="*/ 264 h 284"/>
                <a:gd name="T70" fmla="*/ 116 w 164"/>
                <a:gd name="T71" fmla="*/ 262 h 284"/>
                <a:gd name="T72" fmla="*/ 162 w 164"/>
                <a:gd name="T73" fmla="*/ 240 h 284"/>
                <a:gd name="T74" fmla="*/ 144 w 164"/>
                <a:gd name="T75" fmla="*/ 238 h 284"/>
                <a:gd name="T76" fmla="*/ 164 w 164"/>
                <a:gd name="T77" fmla="*/ 198 h 284"/>
                <a:gd name="T78" fmla="*/ 136 w 164"/>
                <a:gd name="T79" fmla="*/ 194 h 284"/>
                <a:gd name="T80" fmla="*/ 134 w 164"/>
                <a:gd name="T81" fmla="*/ 176 h 284"/>
                <a:gd name="T82" fmla="*/ 136 w 164"/>
                <a:gd name="T83" fmla="*/ 166 h 284"/>
                <a:gd name="T84" fmla="*/ 112 w 164"/>
                <a:gd name="T85" fmla="*/ 136 h 284"/>
                <a:gd name="T86" fmla="*/ 82 w 164"/>
                <a:gd name="T87" fmla="*/ 92 h 284"/>
                <a:gd name="T88" fmla="*/ 84 w 164"/>
                <a:gd name="T89" fmla="*/ 88 h 284"/>
                <a:gd name="T90" fmla="*/ 82 w 164"/>
                <a:gd name="T91" fmla="*/ 80 h 284"/>
                <a:gd name="T92" fmla="*/ 100 w 164"/>
                <a:gd name="T93" fmla="*/ 46 h 284"/>
                <a:gd name="T94" fmla="*/ 54 w 164"/>
                <a:gd name="T95" fmla="*/ 38 h 284"/>
                <a:gd name="T96" fmla="*/ 64 w 164"/>
                <a:gd name="T97" fmla="*/ 32 h 284"/>
                <a:gd name="T98" fmla="*/ 74 w 164"/>
                <a:gd name="T99" fmla="*/ 14 h 284"/>
                <a:gd name="T100" fmla="*/ 72 w 164"/>
                <a:gd name="T101" fmla="*/ 2 h 284"/>
                <a:gd name="T102" fmla="*/ 36 w 164"/>
                <a:gd name="T103" fmla="*/ 2 h 284"/>
                <a:gd name="T104" fmla="*/ 28 w 164"/>
                <a:gd name="T105" fmla="*/ 16 h 284"/>
                <a:gd name="T106" fmla="*/ 28 w 164"/>
                <a:gd name="T107" fmla="*/ 26 h 284"/>
                <a:gd name="T108" fmla="*/ 22 w 164"/>
                <a:gd name="T109" fmla="*/ 40 h 284"/>
                <a:gd name="T110" fmla="*/ 18 w 164"/>
                <a:gd name="T111" fmla="*/ 48 h 284"/>
                <a:gd name="T112" fmla="*/ 18 w 164"/>
                <a:gd name="T113" fmla="*/ 48 h 284"/>
                <a:gd name="T114" fmla="*/ 24 w 164"/>
                <a:gd name="T115" fmla="*/ 80 h 284"/>
                <a:gd name="T116" fmla="*/ 28 w 164"/>
                <a:gd name="T117" fmla="*/ 84 h 284"/>
                <a:gd name="T118" fmla="*/ 66 w 164"/>
                <a:gd name="T119" fmla="*/ 244 h 284"/>
                <a:gd name="T120" fmla="*/ 72 w 164"/>
                <a:gd name="T121" fmla="*/ 2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" h="284">
                  <a:moveTo>
                    <a:pt x="12" y="32"/>
                  </a:moveTo>
                  <a:lnTo>
                    <a:pt x="0" y="46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0" y="68"/>
                  </a:lnTo>
                  <a:lnTo>
                    <a:pt x="14" y="72"/>
                  </a:lnTo>
                  <a:lnTo>
                    <a:pt x="10" y="74"/>
                  </a:lnTo>
                  <a:lnTo>
                    <a:pt x="16" y="84"/>
                  </a:lnTo>
                  <a:lnTo>
                    <a:pt x="28" y="84"/>
                  </a:lnTo>
                  <a:lnTo>
                    <a:pt x="26" y="88"/>
                  </a:lnTo>
                  <a:lnTo>
                    <a:pt x="20" y="88"/>
                  </a:lnTo>
                  <a:lnTo>
                    <a:pt x="16" y="98"/>
                  </a:lnTo>
                  <a:lnTo>
                    <a:pt x="14" y="94"/>
                  </a:lnTo>
                  <a:lnTo>
                    <a:pt x="4" y="106"/>
                  </a:lnTo>
                  <a:lnTo>
                    <a:pt x="20" y="110"/>
                  </a:lnTo>
                  <a:lnTo>
                    <a:pt x="18" y="100"/>
                  </a:lnTo>
                  <a:lnTo>
                    <a:pt x="20" y="102"/>
                  </a:lnTo>
                  <a:lnTo>
                    <a:pt x="24" y="98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30" y="110"/>
                  </a:lnTo>
                  <a:lnTo>
                    <a:pt x="30" y="114"/>
                  </a:lnTo>
                  <a:lnTo>
                    <a:pt x="36" y="114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8" y="96"/>
                  </a:lnTo>
                  <a:lnTo>
                    <a:pt x="40" y="98"/>
                  </a:lnTo>
                  <a:lnTo>
                    <a:pt x="36" y="104"/>
                  </a:lnTo>
                  <a:lnTo>
                    <a:pt x="40" y="112"/>
                  </a:lnTo>
                  <a:lnTo>
                    <a:pt x="34" y="126"/>
                  </a:lnTo>
                  <a:lnTo>
                    <a:pt x="30" y="126"/>
                  </a:lnTo>
                  <a:lnTo>
                    <a:pt x="36" y="144"/>
                  </a:lnTo>
                  <a:lnTo>
                    <a:pt x="40" y="136"/>
                  </a:lnTo>
                  <a:lnTo>
                    <a:pt x="48" y="142"/>
                  </a:lnTo>
                  <a:lnTo>
                    <a:pt x="50" y="136"/>
                  </a:lnTo>
                  <a:lnTo>
                    <a:pt x="66" y="132"/>
                  </a:lnTo>
                  <a:lnTo>
                    <a:pt x="58" y="144"/>
                  </a:lnTo>
                  <a:lnTo>
                    <a:pt x="70" y="160"/>
                  </a:lnTo>
                  <a:lnTo>
                    <a:pt x="74" y="158"/>
                  </a:lnTo>
                  <a:lnTo>
                    <a:pt x="70" y="168"/>
                  </a:lnTo>
                  <a:lnTo>
                    <a:pt x="74" y="170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58" y="178"/>
                  </a:lnTo>
                  <a:lnTo>
                    <a:pt x="56" y="182"/>
                  </a:lnTo>
                  <a:lnTo>
                    <a:pt x="48" y="176"/>
                  </a:lnTo>
                  <a:lnTo>
                    <a:pt x="44" y="178"/>
                  </a:lnTo>
                  <a:lnTo>
                    <a:pt x="50" y="186"/>
                  </a:lnTo>
                  <a:lnTo>
                    <a:pt x="50" y="186"/>
                  </a:lnTo>
                  <a:lnTo>
                    <a:pt x="40" y="194"/>
                  </a:lnTo>
                  <a:lnTo>
                    <a:pt x="44" y="198"/>
                  </a:lnTo>
                  <a:lnTo>
                    <a:pt x="52" y="196"/>
                  </a:lnTo>
                  <a:lnTo>
                    <a:pt x="54" y="206"/>
                  </a:lnTo>
                  <a:lnTo>
                    <a:pt x="52" y="212"/>
                  </a:lnTo>
                  <a:lnTo>
                    <a:pt x="28" y="226"/>
                  </a:lnTo>
                  <a:lnTo>
                    <a:pt x="36" y="236"/>
                  </a:lnTo>
                  <a:lnTo>
                    <a:pt x="46" y="232"/>
                  </a:lnTo>
                  <a:lnTo>
                    <a:pt x="48" y="238"/>
                  </a:lnTo>
                  <a:lnTo>
                    <a:pt x="58" y="236"/>
                  </a:lnTo>
                  <a:lnTo>
                    <a:pt x="66" y="244"/>
                  </a:lnTo>
                  <a:lnTo>
                    <a:pt x="52" y="246"/>
                  </a:lnTo>
                  <a:lnTo>
                    <a:pt x="22" y="284"/>
                  </a:lnTo>
                  <a:lnTo>
                    <a:pt x="36" y="284"/>
                  </a:lnTo>
                  <a:lnTo>
                    <a:pt x="44" y="274"/>
                  </a:lnTo>
                  <a:lnTo>
                    <a:pt x="64" y="278"/>
                  </a:lnTo>
                  <a:lnTo>
                    <a:pt x="68" y="266"/>
                  </a:lnTo>
                  <a:lnTo>
                    <a:pt x="78" y="262"/>
                  </a:lnTo>
                  <a:lnTo>
                    <a:pt x="84" y="268"/>
                  </a:lnTo>
                  <a:lnTo>
                    <a:pt x="102" y="264"/>
                  </a:lnTo>
                  <a:lnTo>
                    <a:pt x="106" y="258"/>
                  </a:lnTo>
                  <a:lnTo>
                    <a:pt x="116" y="262"/>
                  </a:lnTo>
                  <a:lnTo>
                    <a:pt x="150" y="256"/>
                  </a:lnTo>
                  <a:lnTo>
                    <a:pt x="162" y="240"/>
                  </a:lnTo>
                  <a:lnTo>
                    <a:pt x="146" y="240"/>
                  </a:lnTo>
                  <a:lnTo>
                    <a:pt x="144" y="238"/>
                  </a:lnTo>
                  <a:lnTo>
                    <a:pt x="164" y="220"/>
                  </a:lnTo>
                  <a:lnTo>
                    <a:pt x="164" y="198"/>
                  </a:lnTo>
                  <a:lnTo>
                    <a:pt x="154" y="190"/>
                  </a:lnTo>
                  <a:lnTo>
                    <a:pt x="136" y="194"/>
                  </a:lnTo>
                  <a:lnTo>
                    <a:pt x="140" y="182"/>
                  </a:lnTo>
                  <a:lnTo>
                    <a:pt x="134" y="176"/>
                  </a:lnTo>
                  <a:lnTo>
                    <a:pt x="136" y="176"/>
                  </a:lnTo>
                  <a:lnTo>
                    <a:pt x="136" y="166"/>
                  </a:lnTo>
                  <a:lnTo>
                    <a:pt x="120" y="140"/>
                  </a:lnTo>
                  <a:lnTo>
                    <a:pt x="112" y="136"/>
                  </a:lnTo>
                  <a:lnTo>
                    <a:pt x="102" y="108"/>
                  </a:lnTo>
                  <a:lnTo>
                    <a:pt x="82" y="92"/>
                  </a:lnTo>
                  <a:lnTo>
                    <a:pt x="78" y="92"/>
                  </a:lnTo>
                  <a:lnTo>
                    <a:pt x="84" y="88"/>
                  </a:lnTo>
                  <a:lnTo>
                    <a:pt x="80" y="80"/>
                  </a:lnTo>
                  <a:lnTo>
                    <a:pt x="82" y="80"/>
                  </a:lnTo>
                  <a:lnTo>
                    <a:pt x="90" y="66"/>
                  </a:lnTo>
                  <a:lnTo>
                    <a:pt x="100" y="46"/>
                  </a:lnTo>
                  <a:lnTo>
                    <a:pt x="96" y="3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64" y="32"/>
                  </a:lnTo>
                  <a:lnTo>
                    <a:pt x="58" y="28"/>
                  </a:lnTo>
                  <a:lnTo>
                    <a:pt x="74" y="1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36" y="2"/>
                  </a:lnTo>
                  <a:lnTo>
                    <a:pt x="32" y="14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8" y="26"/>
                  </a:lnTo>
                  <a:lnTo>
                    <a:pt x="20" y="30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2" y="32"/>
                  </a:lnTo>
                  <a:close/>
                  <a:moveTo>
                    <a:pt x="24" y="80"/>
                  </a:moveTo>
                  <a:lnTo>
                    <a:pt x="28" y="78"/>
                  </a:lnTo>
                  <a:lnTo>
                    <a:pt x="28" y="84"/>
                  </a:lnTo>
                  <a:lnTo>
                    <a:pt x="24" y="80"/>
                  </a:lnTo>
                  <a:close/>
                  <a:moveTo>
                    <a:pt x="66" y="244"/>
                  </a:moveTo>
                  <a:lnTo>
                    <a:pt x="76" y="240"/>
                  </a:lnTo>
                  <a:lnTo>
                    <a:pt x="72" y="244"/>
                  </a:lnTo>
                  <a:lnTo>
                    <a:pt x="66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black">
            <a:xfrm>
              <a:off x="3667125" y="1206500"/>
              <a:ext cx="22225" cy="28575"/>
            </a:xfrm>
            <a:custGeom>
              <a:avLst/>
              <a:gdLst>
                <a:gd name="T0" fmla="*/ 14 w 14"/>
                <a:gd name="T1" fmla="*/ 2 h 18"/>
                <a:gd name="T2" fmla="*/ 10 w 14"/>
                <a:gd name="T3" fmla="*/ 0 h 18"/>
                <a:gd name="T4" fmla="*/ 0 w 14"/>
                <a:gd name="T5" fmla="*/ 18 h 18"/>
                <a:gd name="T6" fmla="*/ 14 w 14"/>
                <a:gd name="T7" fmla="*/ 10 h 18"/>
                <a:gd name="T8" fmla="*/ 14 w 14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14" y="2"/>
                  </a:moveTo>
                  <a:lnTo>
                    <a:pt x="10" y="0"/>
                  </a:lnTo>
                  <a:lnTo>
                    <a:pt x="0" y="18"/>
                  </a:lnTo>
                  <a:lnTo>
                    <a:pt x="14" y="10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black">
            <a:xfrm>
              <a:off x="3603625" y="981075"/>
              <a:ext cx="31750" cy="53975"/>
            </a:xfrm>
            <a:custGeom>
              <a:avLst/>
              <a:gdLst>
                <a:gd name="T0" fmla="*/ 16 w 20"/>
                <a:gd name="T1" fmla="*/ 18 h 34"/>
                <a:gd name="T2" fmla="*/ 20 w 20"/>
                <a:gd name="T3" fmla="*/ 14 h 34"/>
                <a:gd name="T4" fmla="*/ 18 w 20"/>
                <a:gd name="T5" fmla="*/ 0 h 34"/>
                <a:gd name="T6" fmla="*/ 0 w 20"/>
                <a:gd name="T7" fmla="*/ 12 h 34"/>
                <a:gd name="T8" fmla="*/ 0 w 20"/>
                <a:gd name="T9" fmla="*/ 34 h 34"/>
                <a:gd name="T10" fmla="*/ 18 w 20"/>
                <a:gd name="T11" fmla="*/ 22 h 34"/>
                <a:gd name="T12" fmla="*/ 16 w 20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16" y="18"/>
                  </a:moveTo>
                  <a:lnTo>
                    <a:pt x="20" y="14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34"/>
                  </a:lnTo>
                  <a:lnTo>
                    <a:pt x="18" y="22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black">
            <a:xfrm>
              <a:off x="8753475" y="1158875"/>
              <a:ext cx="38100" cy="44450"/>
            </a:xfrm>
            <a:custGeom>
              <a:avLst/>
              <a:gdLst>
                <a:gd name="T0" fmla="*/ 24 w 24"/>
                <a:gd name="T1" fmla="*/ 28 h 28"/>
                <a:gd name="T2" fmla="*/ 12 w 24"/>
                <a:gd name="T3" fmla="*/ 0 h 28"/>
                <a:gd name="T4" fmla="*/ 6 w 24"/>
                <a:gd name="T5" fmla="*/ 0 h 28"/>
                <a:gd name="T6" fmla="*/ 0 w 24"/>
                <a:gd name="T7" fmla="*/ 2 h 28"/>
                <a:gd name="T8" fmla="*/ 8 w 24"/>
                <a:gd name="T9" fmla="*/ 18 h 28"/>
                <a:gd name="T10" fmla="*/ 24 w 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black">
            <a:xfrm>
              <a:off x="8196263" y="1616075"/>
              <a:ext cx="66675" cy="53975"/>
            </a:xfrm>
            <a:custGeom>
              <a:avLst/>
              <a:gdLst>
                <a:gd name="T0" fmla="*/ 26 w 42"/>
                <a:gd name="T1" fmla="*/ 8 h 34"/>
                <a:gd name="T2" fmla="*/ 18 w 42"/>
                <a:gd name="T3" fmla="*/ 6 h 34"/>
                <a:gd name="T4" fmla="*/ 0 w 42"/>
                <a:gd name="T5" fmla="*/ 30 h 34"/>
                <a:gd name="T6" fmla="*/ 4 w 42"/>
                <a:gd name="T7" fmla="*/ 34 h 34"/>
                <a:gd name="T8" fmla="*/ 42 w 42"/>
                <a:gd name="T9" fmla="*/ 8 h 34"/>
                <a:gd name="T10" fmla="*/ 38 w 42"/>
                <a:gd name="T11" fmla="*/ 0 h 34"/>
                <a:gd name="T12" fmla="*/ 26 w 42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26" y="8"/>
                  </a:moveTo>
                  <a:lnTo>
                    <a:pt x="18" y="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42" y="8"/>
                  </a:lnTo>
                  <a:lnTo>
                    <a:pt x="38" y="0"/>
                  </a:lnTo>
                  <a:lnTo>
                    <a:pt x="2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black">
            <a:xfrm>
              <a:off x="5246688" y="225425"/>
              <a:ext cx="76200" cy="76200"/>
            </a:xfrm>
            <a:custGeom>
              <a:avLst/>
              <a:gdLst>
                <a:gd name="T0" fmla="*/ 8 w 48"/>
                <a:gd name="T1" fmla="*/ 46 h 48"/>
                <a:gd name="T2" fmla="*/ 8 w 48"/>
                <a:gd name="T3" fmla="*/ 42 h 48"/>
                <a:gd name="T4" fmla="*/ 18 w 48"/>
                <a:gd name="T5" fmla="*/ 48 h 48"/>
                <a:gd name="T6" fmla="*/ 48 w 48"/>
                <a:gd name="T7" fmla="*/ 26 h 48"/>
                <a:gd name="T8" fmla="*/ 22 w 48"/>
                <a:gd name="T9" fmla="*/ 0 h 48"/>
                <a:gd name="T10" fmla="*/ 10 w 48"/>
                <a:gd name="T11" fmla="*/ 4 h 48"/>
                <a:gd name="T12" fmla="*/ 2 w 48"/>
                <a:gd name="T13" fmla="*/ 20 h 48"/>
                <a:gd name="T14" fmla="*/ 0 w 48"/>
                <a:gd name="T15" fmla="*/ 38 h 48"/>
                <a:gd name="T16" fmla="*/ 2 w 48"/>
                <a:gd name="T17" fmla="*/ 46 h 48"/>
                <a:gd name="T18" fmla="*/ 8 w 48"/>
                <a:gd name="T1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8" y="46"/>
                  </a:moveTo>
                  <a:lnTo>
                    <a:pt x="8" y="42"/>
                  </a:lnTo>
                  <a:lnTo>
                    <a:pt x="18" y="48"/>
                  </a:lnTo>
                  <a:lnTo>
                    <a:pt x="48" y="26"/>
                  </a:lnTo>
                  <a:lnTo>
                    <a:pt x="22" y="0"/>
                  </a:lnTo>
                  <a:lnTo>
                    <a:pt x="10" y="4"/>
                  </a:lnTo>
                  <a:lnTo>
                    <a:pt x="2" y="2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black">
            <a:xfrm>
              <a:off x="8275638" y="1590675"/>
              <a:ext cx="31750" cy="31750"/>
            </a:xfrm>
            <a:custGeom>
              <a:avLst/>
              <a:gdLst>
                <a:gd name="T0" fmla="*/ 18 w 20"/>
                <a:gd name="T1" fmla="*/ 0 h 20"/>
                <a:gd name="T2" fmla="*/ 8 w 20"/>
                <a:gd name="T3" fmla="*/ 4 h 20"/>
                <a:gd name="T4" fmla="*/ 0 w 20"/>
                <a:gd name="T5" fmla="*/ 16 h 20"/>
                <a:gd name="T6" fmla="*/ 2 w 20"/>
                <a:gd name="T7" fmla="*/ 20 h 20"/>
                <a:gd name="T8" fmla="*/ 20 w 20"/>
                <a:gd name="T9" fmla="*/ 4 h 20"/>
                <a:gd name="T10" fmla="*/ 18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lnTo>
                    <a:pt x="8" y="4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20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black">
            <a:xfrm>
              <a:off x="8813800" y="180975"/>
              <a:ext cx="53975" cy="47625"/>
            </a:xfrm>
            <a:custGeom>
              <a:avLst/>
              <a:gdLst>
                <a:gd name="T0" fmla="*/ 32 w 34"/>
                <a:gd name="T1" fmla="*/ 30 h 30"/>
                <a:gd name="T2" fmla="*/ 34 w 34"/>
                <a:gd name="T3" fmla="*/ 14 h 30"/>
                <a:gd name="T4" fmla="*/ 8 w 34"/>
                <a:gd name="T5" fmla="*/ 0 h 30"/>
                <a:gd name="T6" fmla="*/ 0 w 34"/>
                <a:gd name="T7" fmla="*/ 8 h 30"/>
                <a:gd name="T8" fmla="*/ 16 w 34"/>
                <a:gd name="T9" fmla="*/ 28 h 30"/>
                <a:gd name="T10" fmla="*/ 32 w 3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0">
                  <a:moveTo>
                    <a:pt x="32" y="30"/>
                  </a:moveTo>
                  <a:lnTo>
                    <a:pt x="34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16" y="28"/>
                  </a:lnTo>
                  <a:lnTo>
                    <a:pt x="3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black">
            <a:xfrm>
              <a:off x="8440738" y="1381125"/>
              <a:ext cx="34925" cy="47625"/>
            </a:xfrm>
            <a:custGeom>
              <a:avLst/>
              <a:gdLst>
                <a:gd name="T0" fmla="*/ 2 w 22"/>
                <a:gd name="T1" fmla="*/ 18 h 30"/>
                <a:gd name="T2" fmla="*/ 0 w 22"/>
                <a:gd name="T3" fmla="*/ 30 h 30"/>
                <a:gd name="T4" fmla="*/ 20 w 22"/>
                <a:gd name="T5" fmla="*/ 18 h 30"/>
                <a:gd name="T6" fmla="*/ 22 w 22"/>
                <a:gd name="T7" fmla="*/ 14 h 30"/>
                <a:gd name="T8" fmla="*/ 22 w 22"/>
                <a:gd name="T9" fmla="*/ 0 h 30"/>
                <a:gd name="T10" fmla="*/ 2 w 22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2" y="18"/>
                  </a:moveTo>
                  <a:lnTo>
                    <a:pt x="0" y="30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0"/>
                  </a:lnTo>
                  <a:lnTo>
                    <a:pt x="2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black">
            <a:xfrm>
              <a:off x="8680450" y="942975"/>
              <a:ext cx="47625" cy="53975"/>
            </a:xfrm>
            <a:custGeom>
              <a:avLst/>
              <a:gdLst>
                <a:gd name="T0" fmla="*/ 4 w 30"/>
                <a:gd name="T1" fmla="*/ 34 h 34"/>
                <a:gd name="T2" fmla="*/ 30 w 30"/>
                <a:gd name="T3" fmla="*/ 14 h 34"/>
                <a:gd name="T4" fmla="*/ 22 w 30"/>
                <a:gd name="T5" fmla="*/ 0 h 34"/>
                <a:gd name="T6" fmla="*/ 4 w 30"/>
                <a:gd name="T7" fmla="*/ 12 h 34"/>
                <a:gd name="T8" fmla="*/ 8 w 30"/>
                <a:gd name="T9" fmla="*/ 14 h 34"/>
                <a:gd name="T10" fmla="*/ 0 w 30"/>
                <a:gd name="T11" fmla="*/ 30 h 34"/>
                <a:gd name="T12" fmla="*/ 4 w 30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4">
                  <a:moveTo>
                    <a:pt x="4" y="34"/>
                  </a:moveTo>
                  <a:lnTo>
                    <a:pt x="30" y="14"/>
                  </a:lnTo>
                  <a:lnTo>
                    <a:pt x="22" y="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0" y="30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black">
            <a:xfrm>
              <a:off x="7904163" y="1165225"/>
              <a:ext cx="38100" cy="38100"/>
            </a:xfrm>
            <a:custGeom>
              <a:avLst/>
              <a:gdLst>
                <a:gd name="T0" fmla="*/ 2 w 24"/>
                <a:gd name="T1" fmla="*/ 14 h 24"/>
                <a:gd name="T2" fmla="*/ 0 w 24"/>
                <a:gd name="T3" fmla="*/ 20 h 24"/>
                <a:gd name="T4" fmla="*/ 12 w 24"/>
                <a:gd name="T5" fmla="*/ 24 h 24"/>
                <a:gd name="T6" fmla="*/ 24 w 24"/>
                <a:gd name="T7" fmla="*/ 6 h 24"/>
                <a:gd name="T8" fmla="*/ 8 w 24"/>
                <a:gd name="T9" fmla="*/ 0 h 24"/>
                <a:gd name="T10" fmla="*/ 2 w 24"/>
                <a:gd name="T1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2" y="14"/>
                  </a:moveTo>
                  <a:lnTo>
                    <a:pt x="0" y="20"/>
                  </a:lnTo>
                  <a:lnTo>
                    <a:pt x="12" y="24"/>
                  </a:lnTo>
                  <a:lnTo>
                    <a:pt x="24" y="6"/>
                  </a:lnTo>
                  <a:lnTo>
                    <a:pt x="8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black">
            <a:xfrm>
              <a:off x="4462463" y="952500"/>
              <a:ext cx="38100" cy="25400"/>
            </a:xfrm>
            <a:custGeom>
              <a:avLst/>
              <a:gdLst>
                <a:gd name="T0" fmla="*/ 24 w 24"/>
                <a:gd name="T1" fmla="*/ 10 h 16"/>
                <a:gd name="T2" fmla="*/ 18 w 24"/>
                <a:gd name="T3" fmla="*/ 0 h 16"/>
                <a:gd name="T4" fmla="*/ 0 w 24"/>
                <a:gd name="T5" fmla="*/ 6 h 16"/>
                <a:gd name="T6" fmla="*/ 10 w 24"/>
                <a:gd name="T7" fmla="*/ 16 h 16"/>
                <a:gd name="T8" fmla="*/ 24 w 24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black">
            <a:xfrm>
              <a:off x="4459288" y="974725"/>
              <a:ext cx="53975" cy="44450"/>
            </a:xfrm>
            <a:custGeom>
              <a:avLst/>
              <a:gdLst>
                <a:gd name="T0" fmla="*/ 4 w 34"/>
                <a:gd name="T1" fmla="*/ 26 h 28"/>
                <a:gd name="T2" fmla="*/ 10 w 34"/>
                <a:gd name="T3" fmla="*/ 28 h 28"/>
                <a:gd name="T4" fmla="*/ 14 w 34"/>
                <a:gd name="T5" fmla="*/ 16 h 28"/>
                <a:gd name="T6" fmla="*/ 34 w 34"/>
                <a:gd name="T7" fmla="*/ 10 h 28"/>
                <a:gd name="T8" fmla="*/ 26 w 34"/>
                <a:gd name="T9" fmla="*/ 0 h 28"/>
                <a:gd name="T10" fmla="*/ 0 w 34"/>
                <a:gd name="T11" fmla="*/ 6 h 28"/>
                <a:gd name="T12" fmla="*/ 0 w 34"/>
                <a:gd name="T13" fmla="*/ 16 h 28"/>
                <a:gd name="T14" fmla="*/ 4 w 34"/>
                <a:gd name="T15" fmla="*/ 20 h 28"/>
                <a:gd name="T16" fmla="*/ 4 w 34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8">
                  <a:moveTo>
                    <a:pt x="4" y="26"/>
                  </a:moveTo>
                  <a:lnTo>
                    <a:pt x="10" y="28"/>
                  </a:lnTo>
                  <a:lnTo>
                    <a:pt x="14" y="16"/>
                  </a:lnTo>
                  <a:lnTo>
                    <a:pt x="34" y="10"/>
                  </a:lnTo>
                  <a:lnTo>
                    <a:pt x="2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black">
            <a:xfrm>
              <a:off x="7189788" y="3457575"/>
              <a:ext cx="1212850" cy="958850"/>
            </a:xfrm>
            <a:custGeom>
              <a:avLst/>
              <a:gdLst>
                <a:gd name="T0" fmla="*/ 762 w 764"/>
                <a:gd name="T1" fmla="*/ 288 h 604"/>
                <a:gd name="T2" fmla="*/ 742 w 764"/>
                <a:gd name="T3" fmla="*/ 278 h 604"/>
                <a:gd name="T4" fmla="*/ 696 w 764"/>
                <a:gd name="T5" fmla="*/ 222 h 604"/>
                <a:gd name="T6" fmla="*/ 678 w 764"/>
                <a:gd name="T7" fmla="*/ 200 h 604"/>
                <a:gd name="T8" fmla="*/ 652 w 764"/>
                <a:gd name="T9" fmla="*/ 178 h 604"/>
                <a:gd name="T10" fmla="*/ 630 w 764"/>
                <a:gd name="T11" fmla="*/ 164 h 604"/>
                <a:gd name="T12" fmla="*/ 614 w 764"/>
                <a:gd name="T13" fmla="*/ 116 h 604"/>
                <a:gd name="T14" fmla="*/ 580 w 764"/>
                <a:gd name="T15" fmla="*/ 72 h 604"/>
                <a:gd name="T16" fmla="*/ 562 w 764"/>
                <a:gd name="T17" fmla="*/ 22 h 604"/>
                <a:gd name="T18" fmla="*/ 534 w 764"/>
                <a:gd name="T19" fmla="*/ 38 h 604"/>
                <a:gd name="T20" fmla="*/ 528 w 764"/>
                <a:gd name="T21" fmla="*/ 118 h 604"/>
                <a:gd name="T22" fmla="*/ 488 w 764"/>
                <a:gd name="T23" fmla="*/ 120 h 604"/>
                <a:gd name="T24" fmla="*/ 440 w 764"/>
                <a:gd name="T25" fmla="*/ 92 h 604"/>
                <a:gd name="T26" fmla="*/ 438 w 764"/>
                <a:gd name="T27" fmla="*/ 54 h 604"/>
                <a:gd name="T28" fmla="*/ 452 w 764"/>
                <a:gd name="T29" fmla="*/ 34 h 604"/>
                <a:gd name="T30" fmla="*/ 432 w 764"/>
                <a:gd name="T31" fmla="*/ 30 h 604"/>
                <a:gd name="T32" fmla="*/ 408 w 764"/>
                <a:gd name="T33" fmla="*/ 28 h 604"/>
                <a:gd name="T34" fmla="*/ 370 w 764"/>
                <a:gd name="T35" fmla="*/ 14 h 604"/>
                <a:gd name="T36" fmla="*/ 356 w 764"/>
                <a:gd name="T37" fmla="*/ 10 h 604"/>
                <a:gd name="T38" fmla="*/ 320 w 764"/>
                <a:gd name="T39" fmla="*/ 8 h 604"/>
                <a:gd name="T40" fmla="*/ 318 w 764"/>
                <a:gd name="T41" fmla="*/ 30 h 604"/>
                <a:gd name="T42" fmla="*/ 346 w 764"/>
                <a:gd name="T43" fmla="*/ 18 h 604"/>
                <a:gd name="T44" fmla="*/ 356 w 764"/>
                <a:gd name="T45" fmla="*/ 34 h 604"/>
                <a:gd name="T46" fmla="*/ 330 w 764"/>
                <a:gd name="T47" fmla="*/ 36 h 604"/>
                <a:gd name="T48" fmla="*/ 320 w 764"/>
                <a:gd name="T49" fmla="*/ 56 h 604"/>
                <a:gd name="T50" fmla="*/ 308 w 764"/>
                <a:gd name="T51" fmla="*/ 84 h 604"/>
                <a:gd name="T52" fmla="*/ 286 w 764"/>
                <a:gd name="T53" fmla="*/ 80 h 604"/>
                <a:gd name="T54" fmla="*/ 240 w 764"/>
                <a:gd name="T55" fmla="*/ 58 h 604"/>
                <a:gd name="T56" fmla="*/ 218 w 764"/>
                <a:gd name="T57" fmla="*/ 84 h 604"/>
                <a:gd name="T58" fmla="*/ 208 w 764"/>
                <a:gd name="T59" fmla="*/ 112 h 604"/>
                <a:gd name="T60" fmla="*/ 194 w 764"/>
                <a:gd name="T61" fmla="*/ 110 h 604"/>
                <a:gd name="T62" fmla="*/ 194 w 764"/>
                <a:gd name="T63" fmla="*/ 126 h 604"/>
                <a:gd name="T64" fmla="*/ 170 w 764"/>
                <a:gd name="T65" fmla="*/ 126 h 604"/>
                <a:gd name="T66" fmla="*/ 156 w 764"/>
                <a:gd name="T67" fmla="*/ 168 h 604"/>
                <a:gd name="T68" fmla="*/ 104 w 764"/>
                <a:gd name="T69" fmla="*/ 188 h 604"/>
                <a:gd name="T70" fmla="*/ 42 w 764"/>
                <a:gd name="T71" fmla="*/ 214 h 604"/>
                <a:gd name="T72" fmla="*/ 16 w 764"/>
                <a:gd name="T73" fmla="*/ 218 h 604"/>
                <a:gd name="T74" fmla="*/ 2 w 764"/>
                <a:gd name="T75" fmla="*/ 266 h 604"/>
                <a:gd name="T76" fmla="*/ 14 w 764"/>
                <a:gd name="T77" fmla="*/ 306 h 604"/>
                <a:gd name="T78" fmla="*/ 8 w 764"/>
                <a:gd name="T79" fmla="*/ 310 h 604"/>
                <a:gd name="T80" fmla="*/ 18 w 764"/>
                <a:gd name="T81" fmla="*/ 350 h 604"/>
                <a:gd name="T82" fmla="*/ 48 w 764"/>
                <a:gd name="T83" fmla="*/ 460 h 604"/>
                <a:gd name="T84" fmla="*/ 44 w 764"/>
                <a:gd name="T85" fmla="*/ 488 h 604"/>
                <a:gd name="T86" fmla="*/ 98 w 764"/>
                <a:gd name="T87" fmla="*/ 504 h 604"/>
                <a:gd name="T88" fmla="*/ 200 w 764"/>
                <a:gd name="T89" fmla="*/ 478 h 604"/>
                <a:gd name="T90" fmla="*/ 304 w 764"/>
                <a:gd name="T91" fmla="*/ 428 h 604"/>
                <a:gd name="T92" fmla="*/ 368 w 764"/>
                <a:gd name="T93" fmla="*/ 436 h 604"/>
                <a:gd name="T94" fmla="*/ 394 w 764"/>
                <a:gd name="T95" fmla="*/ 458 h 604"/>
                <a:gd name="T96" fmla="*/ 412 w 764"/>
                <a:gd name="T97" fmla="*/ 486 h 604"/>
                <a:gd name="T98" fmla="*/ 440 w 764"/>
                <a:gd name="T99" fmla="*/ 484 h 604"/>
                <a:gd name="T100" fmla="*/ 466 w 764"/>
                <a:gd name="T101" fmla="*/ 468 h 604"/>
                <a:gd name="T102" fmla="*/ 446 w 764"/>
                <a:gd name="T103" fmla="*/ 510 h 604"/>
                <a:gd name="T104" fmla="*/ 476 w 764"/>
                <a:gd name="T105" fmla="*/ 508 h 604"/>
                <a:gd name="T106" fmla="*/ 442 w 764"/>
                <a:gd name="T107" fmla="*/ 528 h 604"/>
                <a:gd name="T108" fmla="*/ 490 w 764"/>
                <a:gd name="T109" fmla="*/ 514 h 604"/>
                <a:gd name="T110" fmla="*/ 500 w 764"/>
                <a:gd name="T111" fmla="*/ 548 h 604"/>
                <a:gd name="T112" fmla="*/ 542 w 764"/>
                <a:gd name="T113" fmla="*/ 580 h 604"/>
                <a:gd name="T114" fmla="*/ 592 w 764"/>
                <a:gd name="T115" fmla="*/ 584 h 604"/>
                <a:gd name="T116" fmla="*/ 634 w 764"/>
                <a:gd name="T117" fmla="*/ 592 h 604"/>
                <a:gd name="T118" fmla="*/ 698 w 764"/>
                <a:gd name="T119" fmla="*/ 562 h 604"/>
                <a:gd name="T120" fmla="*/ 724 w 764"/>
                <a:gd name="T121" fmla="*/ 476 h 604"/>
                <a:gd name="T122" fmla="*/ 764 w 764"/>
                <a:gd name="T123" fmla="*/ 36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604">
                  <a:moveTo>
                    <a:pt x="756" y="302"/>
                  </a:moveTo>
                  <a:lnTo>
                    <a:pt x="754" y="300"/>
                  </a:lnTo>
                  <a:lnTo>
                    <a:pt x="756" y="300"/>
                  </a:lnTo>
                  <a:lnTo>
                    <a:pt x="762" y="288"/>
                  </a:lnTo>
                  <a:lnTo>
                    <a:pt x="758" y="280"/>
                  </a:lnTo>
                  <a:lnTo>
                    <a:pt x="752" y="280"/>
                  </a:lnTo>
                  <a:lnTo>
                    <a:pt x="752" y="294"/>
                  </a:lnTo>
                  <a:lnTo>
                    <a:pt x="742" y="278"/>
                  </a:lnTo>
                  <a:lnTo>
                    <a:pt x="714" y="254"/>
                  </a:lnTo>
                  <a:lnTo>
                    <a:pt x="710" y="224"/>
                  </a:lnTo>
                  <a:lnTo>
                    <a:pt x="706" y="232"/>
                  </a:lnTo>
                  <a:lnTo>
                    <a:pt x="696" y="222"/>
                  </a:lnTo>
                  <a:lnTo>
                    <a:pt x="692" y="232"/>
                  </a:lnTo>
                  <a:lnTo>
                    <a:pt x="690" y="232"/>
                  </a:lnTo>
                  <a:lnTo>
                    <a:pt x="688" y="214"/>
                  </a:lnTo>
                  <a:lnTo>
                    <a:pt x="678" y="200"/>
                  </a:lnTo>
                  <a:lnTo>
                    <a:pt x="674" y="198"/>
                  </a:lnTo>
                  <a:lnTo>
                    <a:pt x="676" y="190"/>
                  </a:lnTo>
                  <a:lnTo>
                    <a:pt x="660" y="180"/>
                  </a:lnTo>
                  <a:lnTo>
                    <a:pt x="652" y="178"/>
                  </a:lnTo>
                  <a:lnTo>
                    <a:pt x="648" y="168"/>
                  </a:lnTo>
                  <a:lnTo>
                    <a:pt x="646" y="168"/>
                  </a:lnTo>
                  <a:lnTo>
                    <a:pt x="638" y="168"/>
                  </a:lnTo>
                  <a:lnTo>
                    <a:pt x="630" y="164"/>
                  </a:lnTo>
                  <a:lnTo>
                    <a:pt x="628" y="156"/>
                  </a:lnTo>
                  <a:lnTo>
                    <a:pt x="624" y="154"/>
                  </a:lnTo>
                  <a:lnTo>
                    <a:pt x="620" y="122"/>
                  </a:lnTo>
                  <a:lnTo>
                    <a:pt x="614" y="116"/>
                  </a:lnTo>
                  <a:lnTo>
                    <a:pt x="610" y="86"/>
                  </a:lnTo>
                  <a:lnTo>
                    <a:pt x="594" y="70"/>
                  </a:lnTo>
                  <a:lnTo>
                    <a:pt x="582" y="74"/>
                  </a:lnTo>
                  <a:lnTo>
                    <a:pt x="580" y="72"/>
                  </a:lnTo>
                  <a:lnTo>
                    <a:pt x="572" y="40"/>
                  </a:lnTo>
                  <a:lnTo>
                    <a:pt x="566" y="34"/>
                  </a:lnTo>
                  <a:lnTo>
                    <a:pt x="566" y="26"/>
                  </a:lnTo>
                  <a:lnTo>
                    <a:pt x="562" y="22"/>
                  </a:lnTo>
                  <a:lnTo>
                    <a:pt x="560" y="8"/>
                  </a:lnTo>
                  <a:lnTo>
                    <a:pt x="558" y="0"/>
                  </a:lnTo>
                  <a:lnTo>
                    <a:pt x="546" y="8"/>
                  </a:lnTo>
                  <a:lnTo>
                    <a:pt x="534" y="38"/>
                  </a:lnTo>
                  <a:lnTo>
                    <a:pt x="536" y="42"/>
                  </a:lnTo>
                  <a:lnTo>
                    <a:pt x="532" y="62"/>
                  </a:lnTo>
                  <a:lnTo>
                    <a:pt x="534" y="88"/>
                  </a:lnTo>
                  <a:lnTo>
                    <a:pt x="528" y="118"/>
                  </a:lnTo>
                  <a:lnTo>
                    <a:pt x="520" y="134"/>
                  </a:lnTo>
                  <a:lnTo>
                    <a:pt x="508" y="138"/>
                  </a:lnTo>
                  <a:lnTo>
                    <a:pt x="494" y="130"/>
                  </a:lnTo>
                  <a:lnTo>
                    <a:pt x="488" y="120"/>
                  </a:lnTo>
                  <a:lnTo>
                    <a:pt x="472" y="118"/>
                  </a:lnTo>
                  <a:lnTo>
                    <a:pt x="456" y="102"/>
                  </a:lnTo>
                  <a:lnTo>
                    <a:pt x="442" y="104"/>
                  </a:lnTo>
                  <a:lnTo>
                    <a:pt x="440" y="92"/>
                  </a:lnTo>
                  <a:lnTo>
                    <a:pt x="426" y="86"/>
                  </a:lnTo>
                  <a:lnTo>
                    <a:pt x="434" y="60"/>
                  </a:lnTo>
                  <a:lnTo>
                    <a:pt x="436" y="62"/>
                  </a:lnTo>
                  <a:lnTo>
                    <a:pt x="438" y="54"/>
                  </a:lnTo>
                  <a:lnTo>
                    <a:pt x="442" y="56"/>
                  </a:lnTo>
                  <a:lnTo>
                    <a:pt x="444" y="50"/>
                  </a:lnTo>
                  <a:lnTo>
                    <a:pt x="442" y="46"/>
                  </a:lnTo>
                  <a:lnTo>
                    <a:pt x="452" y="34"/>
                  </a:lnTo>
                  <a:lnTo>
                    <a:pt x="442" y="34"/>
                  </a:lnTo>
                  <a:lnTo>
                    <a:pt x="440" y="22"/>
                  </a:lnTo>
                  <a:lnTo>
                    <a:pt x="432" y="32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28" y="26"/>
                  </a:lnTo>
                  <a:lnTo>
                    <a:pt x="416" y="32"/>
                  </a:lnTo>
                  <a:lnTo>
                    <a:pt x="408" y="28"/>
                  </a:lnTo>
                  <a:lnTo>
                    <a:pt x="396" y="28"/>
                  </a:lnTo>
                  <a:lnTo>
                    <a:pt x="388" y="24"/>
                  </a:lnTo>
                  <a:lnTo>
                    <a:pt x="376" y="22"/>
                  </a:lnTo>
                  <a:lnTo>
                    <a:pt x="370" y="14"/>
                  </a:lnTo>
                  <a:lnTo>
                    <a:pt x="368" y="18"/>
                  </a:lnTo>
                  <a:lnTo>
                    <a:pt x="360" y="10"/>
                  </a:lnTo>
                  <a:lnTo>
                    <a:pt x="358" y="12"/>
                  </a:lnTo>
                  <a:lnTo>
                    <a:pt x="356" y="10"/>
                  </a:lnTo>
                  <a:lnTo>
                    <a:pt x="344" y="16"/>
                  </a:lnTo>
                  <a:lnTo>
                    <a:pt x="342" y="10"/>
                  </a:lnTo>
                  <a:lnTo>
                    <a:pt x="330" y="16"/>
                  </a:lnTo>
                  <a:lnTo>
                    <a:pt x="320" y="8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14" y="22"/>
                  </a:lnTo>
                  <a:lnTo>
                    <a:pt x="318" y="30"/>
                  </a:lnTo>
                  <a:lnTo>
                    <a:pt x="330" y="28"/>
                  </a:lnTo>
                  <a:lnTo>
                    <a:pt x="336" y="30"/>
                  </a:lnTo>
                  <a:lnTo>
                    <a:pt x="348" y="22"/>
                  </a:lnTo>
                  <a:lnTo>
                    <a:pt x="346" y="18"/>
                  </a:lnTo>
                  <a:lnTo>
                    <a:pt x="354" y="20"/>
                  </a:lnTo>
                  <a:lnTo>
                    <a:pt x="364" y="24"/>
                  </a:lnTo>
                  <a:lnTo>
                    <a:pt x="364" y="30"/>
                  </a:lnTo>
                  <a:lnTo>
                    <a:pt x="356" y="34"/>
                  </a:lnTo>
                  <a:lnTo>
                    <a:pt x="336" y="32"/>
                  </a:lnTo>
                  <a:lnTo>
                    <a:pt x="332" y="38"/>
                  </a:lnTo>
                  <a:lnTo>
                    <a:pt x="332" y="38"/>
                  </a:lnTo>
                  <a:lnTo>
                    <a:pt x="330" y="36"/>
                  </a:lnTo>
                  <a:lnTo>
                    <a:pt x="320" y="44"/>
                  </a:lnTo>
                  <a:lnTo>
                    <a:pt x="318" y="54"/>
                  </a:lnTo>
                  <a:lnTo>
                    <a:pt x="320" y="54"/>
                  </a:lnTo>
                  <a:lnTo>
                    <a:pt x="320" y="56"/>
                  </a:lnTo>
                  <a:lnTo>
                    <a:pt x="314" y="56"/>
                  </a:lnTo>
                  <a:lnTo>
                    <a:pt x="302" y="76"/>
                  </a:lnTo>
                  <a:lnTo>
                    <a:pt x="308" y="84"/>
                  </a:lnTo>
                  <a:lnTo>
                    <a:pt x="308" y="84"/>
                  </a:lnTo>
                  <a:lnTo>
                    <a:pt x="302" y="82"/>
                  </a:lnTo>
                  <a:lnTo>
                    <a:pt x="288" y="82"/>
                  </a:lnTo>
                  <a:lnTo>
                    <a:pt x="284" y="84"/>
                  </a:lnTo>
                  <a:lnTo>
                    <a:pt x="286" y="80"/>
                  </a:lnTo>
                  <a:lnTo>
                    <a:pt x="274" y="68"/>
                  </a:lnTo>
                  <a:lnTo>
                    <a:pt x="258" y="62"/>
                  </a:lnTo>
                  <a:lnTo>
                    <a:pt x="246" y="68"/>
                  </a:lnTo>
                  <a:lnTo>
                    <a:pt x="240" y="58"/>
                  </a:lnTo>
                  <a:lnTo>
                    <a:pt x="240" y="76"/>
                  </a:lnTo>
                  <a:lnTo>
                    <a:pt x="224" y="78"/>
                  </a:lnTo>
                  <a:lnTo>
                    <a:pt x="226" y="86"/>
                  </a:lnTo>
                  <a:lnTo>
                    <a:pt x="218" y="84"/>
                  </a:lnTo>
                  <a:lnTo>
                    <a:pt x="222" y="94"/>
                  </a:lnTo>
                  <a:lnTo>
                    <a:pt x="212" y="96"/>
                  </a:lnTo>
                  <a:lnTo>
                    <a:pt x="214" y="102"/>
                  </a:lnTo>
                  <a:lnTo>
                    <a:pt x="208" y="112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4" y="106"/>
                  </a:lnTo>
                  <a:lnTo>
                    <a:pt x="194" y="110"/>
                  </a:lnTo>
                  <a:lnTo>
                    <a:pt x="194" y="112"/>
                  </a:lnTo>
                  <a:lnTo>
                    <a:pt x="194" y="120"/>
                  </a:lnTo>
                  <a:lnTo>
                    <a:pt x="196" y="126"/>
                  </a:lnTo>
                  <a:lnTo>
                    <a:pt x="194" y="126"/>
                  </a:lnTo>
                  <a:lnTo>
                    <a:pt x="194" y="128"/>
                  </a:lnTo>
                  <a:lnTo>
                    <a:pt x="182" y="108"/>
                  </a:lnTo>
                  <a:lnTo>
                    <a:pt x="180" y="120"/>
                  </a:lnTo>
                  <a:lnTo>
                    <a:pt x="170" y="126"/>
                  </a:lnTo>
                  <a:lnTo>
                    <a:pt x="166" y="136"/>
                  </a:lnTo>
                  <a:lnTo>
                    <a:pt x="170" y="146"/>
                  </a:lnTo>
                  <a:lnTo>
                    <a:pt x="162" y="154"/>
                  </a:lnTo>
                  <a:lnTo>
                    <a:pt x="156" y="168"/>
                  </a:lnTo>
                  <a:lnTo>
                    <a:pt x="146" y="174"/>
                  </a:lnTo>
                  <a:lnTo>
                    <a:pt x="120" y="182"/>
                  </a:lnTo>
                  <a:lnTo>
                    <a:pt x="112" y="182"/>
                  </a:lnTo>
                  <a:lnTo>
                    <a:pt x="104" y="188"/>
                  </a:lnTo>
                  <a:lnTo>
                    <a:pt x="84" y="196"/>
                  </a:lnTo>
                  <a:lnTo>
                    <a:pt x="66" y="192"/>
                  </a:lnTo>
                  <a:lnTo>
                    <a:pt x="50" y="204"/>
                  </a:lnTo>
                  <a:lnTo>
                    <a:pt x="42" y="214"/>
                  </a:lnTo>
                  <a:lnTo>
                    <a:pt x="24" y="220"/>
                  </a:lnTo>
                  <a:lnTo>
                    <a:pt x="20" y="226"/>
                  </a:lnTo>
                  <a:lnTo>
                    <a:pt x="20" y="218"/>
                  </a:lnTo>
                  <a:lnTo>
                    <a:pt x="16" y="218"/>
                  </a:lnTo>
                  <a:lnTo>
                    <a:pt x="14" y="220"/>
                  </a:lnTo>
                  <a:lnTo>
                    <a:pt x="8" y="232"/>
                  </a:lnTo>
                  <a:lnTo>
                    <a:pt x="10" y="252"/>
                  </a:lnTo>
                  <a:lnTo>
                    <a:pt x="2" y="266"/>
                  </a:lnTo>
                  <a:lnTo>
                    <a:pt x="2" y="276"/>
                  </a:lnTo>
                  <a:lnTo>
                    <a:pt x="18" y="308"/>
                  </a:lnTo>
                  <a:lnTo>
                    <a:pt x="16" y="310"/>
                  </a:lnTo>
                  <a:lnTo>
                    <a:pt x="14" y="306"/>
                  </a:lnTo>
                  <a:lnTo>
                    <a:pt x="10" y="308"/>
                  </a:lnTo>
                  <a:lnTo>
                    <a:pt x="12" y="316"/>
                  </a:lnTo>
                  <a:lnTo>
                    <a:pt x="10" y="316"/>
                  </a:lnTo>
                  <a:lnTo>
                    <a:pt x="8" y="310"/>
                  </a:lnTo>
                  <a:lnTo>
                    <a:pt x="4" y="308"/>
                  </a:lnTo>
                  <a:lnTo>
                    <a:pt x="0" y="312"/>
                  </a:lnTo>
                  <a:lnTo>
                    <a:pt x="14" y="330"/>
                  </a:lnTo>
                  <a:lnTo>
                    <a:pt x="18" y="350"/>
                  </a:lnTo>
                  <a:lnTo>
                    <a:pt x="32" y="374"/>
                  </a:lnTo>
                  <a:lnTo>
                    <a:pt x="34" y="400"/>
                  </a:lnTo>
                  <a:lnTo>
                    <a:pt x="48" y="428"/>
                  </a:lnTo>
                  <a:lnTo>
                    <a:pt x="48" y="460"/>
                  </a:lnTo>
                  <a:lnTo>
                    <a:pt x="44" y="468"/>
                  </a:lnTo>
                  <a:lnTo>
                    <a:pt x="36" y="468"/>
                  </a:lnTo>
                  <a:lnTo>
                    <a:pt x="36" y="486"/>
                  </a:lnTo>
                  <a:lnTo>
                    <a:pt x="44" y="488"/>
                  </a:lnTo>
                  <a:lnTo>
                    <a:pt x="56" y="502"/>
                  </a:lnTo>
                  <a:lnTo>
                    <a:pt x="92" y="508"/>
                  </a:lnTo>
                  <a:lnTo>
                    <a:pt x="94" y="504"/>
                  </a:lnTo>
                  <a:lnTo>
                    <a:pt x="98" y="504"/>
                  </a:lnTo>
                  <a:lnTo>
                    <a:pt x="110" y="492"/>
                  </a:lnTo>
                  <a:lnTo>
                    <a:pt x="120" y="492"/>
                  </a:lnTo>
                  <a:lnTo>
                    <a:pt x="132" y="480"/>
                  </a:lnTo>
                  <a:lnTo>
                    <a:pt x="200" y="478"/>
                  </a:lnTo>
                  <a:lnTo>
                    <a:pt x="210" y="460"/>
                  </a:lnTo>
                  <a:lnTo>
                    <a:pt x="246" y="444"/>
                  </a:lnTo>
                  <a:lnTo>
                    <a:pt x="284" y="438"/>
                  </a:lnTo>
                  <a:lnTo>
                    <a:pt x="304" y="428"/>
                  </a:lnTo>
                  <a:lnTo>
                    <a:pt x="336" y="426"/>
                  </a:lnTo>
                  <a:lnTo>
                    <a:pt x="348" y="430"/>
                  </a:lnTo>
                  <a:lnTo>
                    <a:pt x="362" y="440"/>
                  </a:lnTo>
                  <a:lnTo>
                    <a:pt x="368" y="436"/>
                  </a:lnTo>
                  <a:lnTo>
                    <a:pt x="388" y="446"/>
                  </a:lnTo>
                  <a:lnTo>
                    <a:pt x="386" y="444"/>
                  </a:lnTo>
                  <a:lnTo>
                    <a:pt x="396" y="448"/>
                  </a:lnTo>
                  <a:lnTo>
                    <a:pt x="394" y="458"/>
                  </a:lnTo>
                  <a:lnTo>
                    <a:pt x="406" y="464"/>
                  </a:lnTo>
                  <a:lnTo>
                    <a:pt x="418" y="486"/>
                  </a:lnTo>
                  <a:lnTo>
                    <a:pt x="418" y="488"/>
                  </a:lnTo>
                  <a:lnTo>
                    <a:pt x="412" y="486"/>
                  </a:lnTo>
                  <a:lnTo>
                    <a:pt x="412" y="496"/>
                  </a:lnTo>
                  <a:lnTo>
                    <a:pt x="432" y="508"/>
                  </a:lnTo>
                  <a:lnTo>
                    <a:pt x="432" y="494"/>
                  </a:lnTo>
                  <a:lnTo>
                    <a:pt x="440" y="484"/>
                  </a:lnTo>
                  <a:lnTo>
                    <a:pt x="456" y="474"/>
                  </a:lnTo>
                  <a:lnTo>
                    <a:pt x="466" y="458"/>
                  </a:lnTo>
                  <a:lnTo>
                    <a:pt x="466" y="460"/>
                  </a:lnTo>
                  <a:lnTo>
                    <a:pt x="466" y="468"/>
                  </a:lnTo>
                  <a:lnTo>
                    <a:pt x="456" y="482"/>
                  </a:lnTo>
                  <a:lnTo>
                    <a:pt x="456" y="498"/>
                  </a:lnTo>
                  <a:lnTo>
                    <a:pt x="448" y="498"/>
                  </a:lnTo>
                  <a:lnTo>
                    <a:pt x="446" y="510"/>
                  </a:lnTo>
                  <a:lnTo>
                    <a:pt x="466" y="508"/>
                  </a:lnTo>
                  <a:lnTo>
                    <a:pt x="472" y="490"/>
                  </a:lnTo>
                  <a:lnTo>
                    <a:pt x="476" y="498"/>
                  </a:lnTo>
                  <a:lnTo>
                    <a:pt x="476" y="508"/>
                  </a:lnTo>
                  <a:lnTo>
                    <a:pt x="468" y="520"/>
                  </a:lnTo>
                  <a:lnTo>
                    <a:pt x="456" y="514"/>
                  </a:lnTo>
                  <a:lnTo>
                    <a:pt x="438" y="518"/>
                  </a:lnTo>
                  <a:lnTo>
                    <a:pt x="442" y="528"/>
                  </a:lnTo>
                  <a:lnTo>
                    <a:pt x="448" y="528"/>
                  </a:lnTo>
                  <a:lnTo>
                    <a:pt x="480" y="524"/>
                  </a:lnTo>
                  <a:lnTo>
                    <a:pt x="470" y="520"/>
                  </a:lnTo>
                  <a:lnTo>
                    <a:pt x="490" y="514"/>
                  </a:lnTo>
                  <a:lnTo>
                    <a:pt x="490" y="520"/>
                  </a:lnTo>
                  <a:lnTo>
                    <a:pt x="498" y="530"/>
                  </a:lnTo>
                  <a:lnTo>
                    <a:pt x="500" y="538"/>
                  </a:lnTo>
                  <a:lnTo>
                    <a:pt x="500" y="548"/>
                  </a:lnTo>
                  <a:lnTo>
                    <a:pt x="504" y="560"/>
                  </a:lnTo>
                  <a:lnTo>
                    <a:pt x="514" y="572"/>
                  </a:lnTo>
                  <a:lnTo>
                    <a:pt x="536" y="584"/>
                  </a:lnTo>
                  <a:lnTo>
                    <a:pt x="542" y="580"/>
                  </a:lnTo>
                  <a:lnTo>
                    <a:pt x="552" y="584"/>
                  </a:lnTo>
                  <a:lnTo>
                    <a:pt x="570" y="594"/>
                  </a:lnTo>
                  <a:lnTo>
                    <a:pt x="596" y="578"/>
                  </a:lnTo>
                  <a:lnTo>
                    <a:pt x="592" y="584"/>
                  </a:lnTo>
                  <a:lnTo>
                    <a:pt x="608" y="580"/>
                  </a:lnTo>
                  <a:lnTo>
                    <a:pt x="610" y="588"/>
                  </a:lnTo>
                  <a:lnTo>
                    <a:pt x="628" y="604"/>
                  </a:lnTo>
                  <a:lnTo>
                    <a:pt x="634" y="592"/>
                  </a:lnTo>
                  <a:lnTo>
                    <a:pt x="636" y="592"/>
                  </a:lnTo>
                  <a:lnTo>
                    <a:pt x="662" y="572"/>
                  </a:lnTo>
                  <a:lnTo>
                    <a:pt x="684" y="570"/>
                  </a:lnTo>
                  <a:lnTo>
                    <a:pt x="698" y="562"/>
                  </a:lnTo>
                  <a:lnTo>
                    <a:pt x="702" y="522"/>
                  </a:lnTo>
                  <a:lnTo>
                    <a:pt x="708" y="510"/>
                  </a:lnTo>
                  <a:lnTo>
                    <a:pt x="710" y="514"/>
                  </a:lnTo>
                  <a:lnTo>
                    <a:pt x="724" y="476"/>
                  </a:lnTo>
                  <a:lnTo>
                    <a:pt x="722" y="472"/>
                  </a:lnTo>
                  <a:lnTo>
                    <a:pt x="744" y="446"/>
                  </a:lnTo>
                  <a:lnTo>
                    <a:pt x="754" y="422"/>
                  </a:lnTo>
                  <a:lnTo>
                    <a:pt x="764" y="364"/>
                  </a:lnTo>
                  <a:lnTo>
                    <a:pt x="756" y="332"/>
                  </a:lnTo>
                  <a:lnTo>
                    <a:pt x="756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black">
            <a:xfrm>
              <a:off x="7885113" y="3556000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0 w 14"/>
                <a:gd name="T3" fmla="*/ 14 h 14"/>
                <a:gd name="T4" fmla="*/ 14 w 14"/>
                <a:gd name="T5" fmla="*/ 12 h 14"/>
                <a:gd name="T6" fmla="*/ 10 w 14"/>
                <a:gd name="T7" fmla="*/ 0 h 14"/>
                <a:gd name="T8" fmla="*/ 0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0" y="14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black">
            <a:xfrm>
              <a:off x="7967663" y="3635375"/>
              <a:ext cx="28575" cy="19050"/>
            </a:xfrm>
            <a:custGeom>
              <a:avLst/>
              <a:gdLst>
                <a:gd name="T0" fmla="*/ 0 w 18"/>
                <a:gd name="T1" fmla="*/ 6 h 12"/>
                <a:gd name="T2" fmla="*/ 2 w 18"/>
                <a:gd name="T3" fmla="*/ 12 h 12"/>
                <a:gd name="T4" fmla="*/ 18 w 18"/>
                <a:gd name="T5" fmla="*/ 6 h 12"/>
                <a:gd name="T6" fmla="*/ 10 w 18"/>
                <a:gd name="T7" fmla="*/ 0 h 12"/>
                <a:gd name="T8" fmla="*/ 0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6"/>
                  </a:moveTo>
                  <a:lnTo>
                    <a:pt x="2" y="12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black">
            <a:xfrm>
              <a:off x="8221663" y="4422775"/>
              <a:ext cx="31750" cy="44450"/>
            </a:xfrm>
            <a:custGeom>
              <a:avLst/>
              <a:gdLst>
                <a:gd name="T0" fmla="*/ 16 w 20"/>
                <a:gd name="T1" fmla="*/ 20 h 28"/>
                <a:gd name="T2" fmla="*/ 16 w 20"/>
                <a:gd name="T3" fmla="*/ 10 h 28"/>
                <a:gd name="T4" fmla="*/ 0 w 20"/>
                <a:gd name="T5" fmla="*/ 0 h 28"/>
                <a:gd name="T6" fmla="*/ 8 w 20"/>
                <a:gd name="T7" fmla="*/ 22 h 28"/>
                <a:gd name="T8" fmla="*/ 4 w 20"/>
                <a:gd name="T9" fmla="*/ 24 h 28"/>
                <a:gd name="T10" fmla="*/ 20 w 20"/>
                <a:gd name="T11" fmla="*/ 28 h 28"/>
                <a:gd name="T12" fmla="*/ 16 w 20"/>
                <a:gd name="T13" fmla="*/ 20 h 28"/>
                <a:gd name="T14" fmla="*/ 16 w 20"/>
                <a:gd name="T1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8">
                  <a:moveTo>
                    <a:pt x="16" y="20"/>
                  </a:moveTo>
                  <a:lnTo>
                    <a:pt x="16" y="10"/>
                  </a:lnTo>
                  <a:lnTo>
                    <a:pt x="0" y="0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20" y="28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black">
            <a:xfrm>
              <a:off x="8132763" y="4464050"/>
              <a:ext cx="114300" cy="127000"/>
            </a:xfrm>
            <a:custGeom>
              <a:avLst/>
              <a:gdLst>
                <a:gd name="T0" fmla="*/ 36 w 72"/>
                <a:gd name="T1" fmla="*/ 12 h 80"/>
                <a:gd name="T2" fmla="*/ 0 w 72"/>
                <a:gd name="T3" fmla="*/ 0 h 80"/>
                <a:gd name="T4" fmla="*/ 0 w 72"/>
                <a:gd name="T5" fmla="*/ 18 h 80"/>
                <a:gd name="T6" fmla="*/ 12 w 72"/>
                <a:gd name="T7" fmla="*/ 38 h 80"/>
                <a:gd name="T8" fmla="*/ 10 w 72"/>
                <a:gd name="T9" fmla="*/ 40 h 80"/>
                <a:gd name="T10" fmla="*/ 12 w 72"/>
                <a:gd name="T11" fmla="*/ 58 h 80"/>
                <a:gd name="T12" fmla="*/ 22 w 72"/>
                <a:gd name="T13" fmla="*/ 70 h 80"/>
                <a:gd name="T14" fmla="*/ 26 w 72"/>
                <a:gd name="T15" fmla="*/ 70 h 80"/>
                <a:gd name="T16" fmla="*/ 22 w 72"/>
                <a:gd name="T17" fmla="*/ 76 h 80"/>
                <a:gd name="T18" fmla="*/ 44 w 72"/>
                <a:gd name="T19" fmla="*/ 80 h 80"/>
                <a:gd name="T20" fmla="*/ 48 w 72"/>
                <a:gd name="T21" fmla="*/ 70 h 80"/>
                <a:gd name="T22" fmla="*/ 52 w 72"/>
                <a:gd name="T23" fmla="*/ 70 h 80"/>
                <a:gd name="T24" fmla="*/ 58 w 72"/>
                <a:gd name="T25" fmla="*/ 58 h 80"/>
                <a:gd name="T26" fmla="*/ 64 w 72"/>
                <a:gd name="T27" fmla="*/ 58 h 80"/>
                <a:gd name="T28" fmla="*/ 72 w 72"/>
                <a:gd name="T29" fmla="*/ 36 h 80"/>
                <a:gd name="T30" fmla="*/ 72 w 72"/>
                <a:gd name="T31" fmla="*/ 18 h 80"/>
                <a:gd name="T32" fmla="*/ 66 w 72"/>
                <a:gd name="T33" fmla="*/ 4 h 80"/>
                <a:gd name="T34" fmla="*/ 36 w 72"/>
                <a:gd name="T35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0">
                  <a:moveTo>
                    <a:pt x="36" y="12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38"/>
                  </a:lnTo>
                  <a:lnTo>
                    <a:pt x="10" y="40"/>
                  </a:lnTo>
                  <a:lnTo>
                    <a:pt x="12" y="58"/>
                  </a:lnTo>
                  <a:lnTo>
                    <a:pt x="22" y="70"/>
                  </a:lnTo>
                  <a:lnTo>
                    <a:pt x="26" y="70"/>
                  </a:lnTo>
                  <a:lnTo>
                    <a:pt x="22" y="76"/>
                  </a:lnTo>
                  <a:lnTo>
                    <a:pt x="44" y="80"/>
                  </a:lnTo>
                  <a:lnTo>
                    <a:pt x="48" y="70"/>
                  </a:lnTo>
                  <a:lnTo>
                    <a:pt x="52" y="70"/>
                  </a:lnTo>
                  <a:lnTo>
                    <a:pt x="58" y="58"/>
                  </a:lnTo>
                  <a:lnTo>
                    <a:pt x="64" y="58"/>
                  </a:lnTo>
                  <a:lnTo>
                    <a:pt x="72" y="36"/>
                  </a:lnTo>
                  <a:lnTo>
                    <a:pt x="72" y="18"/>
                  </a:lnTo>
                  <a:lnTo>
                    <a:pt x="66" y="4"/>
                  </a:ln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black">
            <a:xfrm>
              <a:off x="7707313" y="3152775"/>
              <a:ext cx="625475" cy="314325"/>
            </a:xfrm>
            <a:custGeom>
              <a:avLst/>
              <a:gdLst>
                <a:gd name="T0" fmla="*/ 264 w 394"/>
                <a:gd name="T1" fmla="*/ 64 h 198"/>
                <a:gd name="T2" fmla="*/ 202 w 394"/>
                <a:gd name="T3" fmla="*/ 40 h 198"/>
                <a:gd name="T4" fmla="*/ 198 w 394"/>
                <a:gd name="T5" fmla="*/ 40 h 198"/>
                <a:gd name="T6" fmla="*/ 174 w 394"/>
                <a:gd name="T7" fmla="*/ 36 h 198"/>
                <a:gd name="T8" fmla="*/ 126 w 394"/>
                <a:gd name="T9" fmla="*/ 28 h 198"/>
                <a:gd name="T10" fmla="*/ 120 w 394"/>
                <a:gd name="T11" fmla="*/ 26 h 198"/>
                <a:gd name="T12" fmla="*/ 88 w 394"/>
                <a:gd name="T13" fmla="*/ 28 h 198"/>
                <a:gd name="T14" fmla="*/ 122 w 394"/>
                <a:gd name="T15" fmla="*/ 34 h 198"/>
                <a:gd name="T16" fmla="*/ 94 w 394"/>
                <a:gd name="T17" fmla="*/ 56 h 198"/>
                <a:gd name="T18" fmla="*/ 84 w 394"/>
                <a:gd name="T19" fmla="*/ 54 h 198"/>
                <a:gd name="T20" fmla="*/ 74 w 394"/>
                <a:gd name="T21" fmla="*/ 40 h 198"/>
                <a:gd name="T22" fmla="*/ 72 w 394"/>
                <a:gd name="T23" fmla="*/ 40 h 198"/>
                <a:gd name="T24" fmla="*/ 68 w 394"/>
                <a:gd name="T25" fmla="*/ 8 h 198"/>
                <a:gd name="T26" fmla="*/ 46 w 394"/>
                <a:gd name="T27" fmla="*/ 0 h 198"/>
                <a:gd name="T28" fmla="*/ 12 w 394"/>
                <a:gd name="T29" fmla="*/ 10 h 198"/>
                <a:gd name="T30" fmla="*/ 12 w 394"/>
                <a:gd name="T31" fmla="*/ 10 h 198"/>
                <a:gd name="T32" fmla="*/ 4 w 394"/>
                <a:gd name="T33" fmla="*/ 20 h 198"/>
                <a:gd name="T34" fmla="*/ 4 w 394"/>
                <a:gd name="T35" fmla="*/ 24 h 198"/>
                <a:gd name="T36" fmla="*/ 28 w 394"/>
                <a:gd name="T37" fmla="*/ 38 h 198"/>
                <a:gd name="T38" fmla="*/ 36 w 394"/>
                <a:gd name="T39" fmla="*/ 40 h 198"/>
                <a:gd name="T40" fmla="*/ 60 w 394"/>
                <a:gd name="T41" fmla="*/ 40 h 198"/>
                <a:gd name="T42" fmla="*/ 50 w 394"/>
                <a:gd name="T43" fmla="*/ 40 h 198"/>
                <a:gd name="T44" fmla="*/ 26 w 394"/>
                <a:gd name="T45" fmla="*/ 46 h 198"/>
                <a:gd name="T46" fmla="*/ 34 w 394"/>
                <a:gd name="T47" fmla="*/ 54 h 198"/>
                <a:gd name="T48" fmla="*/ 44 w 394"/>
                <a:gd name="T49" fmla="*/ 74 h 198"/>
                <a:gd name="T50" fmla="*/ 60 w 394"/>
                <a:gd name="T51" fmla="*/ 64 h 198"/>
                <a:gd name="T52" fmla="*/ 78 w 394"/>
                <a:gd name="T53" fmla="*/ 74 h 198"/>
                <a:gd name="T54" fmla="*/ 114 w 394"/>
                <a:gd name="T55" fmla="*/ 88 h 198"/>
                <a:gd name="T56" fmla="*/ 154 w 394"/>
                <a:gd name="T57" fmla="*/ 120 h 198"/>
                <a:gd name="T58" fmla="*/ 156 w 394"/>
                <a:gd name="T59" fmla="*/ 130 h 198"/>
                <a:gd name="T60" fmla="*/ 154 w 394"/>
                <a:gd name="T61" fmla="*/ 132 h 198"/>
                <a:gd name="T62" fmla="*/ 134 w 394"/>
                <a:gd name="T63" fmla="*/ 156 h 198"/>
                <a:gd name="T64" fmla="*/ 162 w 394"/>
                <a:gd name="T65" fmla="*/ 150 h 198"/>
                <a:gd name="T66" fmla="*/ 202 w 394"/>
                <a:gd name="T67" fmla="*/ 168 h 198"/>
                <a:gd name="T68" fmla="*/ 202 w 394"/>
                <a:gd name="T69" fmla="*/ 170 h 198"/>
                <a:gd name="T70" fmla="*/ 206 w 394"/>
                <a:gd name="T71" fmla="*/ 170 h 198"/>
                <a:gd name="T72" fmla="*/ 248 w 394"/>
                <a:gd name="T73" fmla="*/ 162 h 198"/>
                <a:gd name="T74" fmla="*/ 248 w 394"/>
                <a:gd name="T75" fmla="*/ 150 h 198"/>
                <a:gd name="T76" fmla="*/ 256 w 394"/>
                <a:gd name="T77" fmla="*/ 146 h 198"/>
                <a:gd name="T78" fmla="*/ 258 w 394"/>
                <a:gd name="T79" fmla="*/ 142 h 198"/>
                <a:gd name="T80" fmla="*/ 296 w 394"/>
                <a:gd name="T81" fmla="*/ 152 h 198"/>
                <a:gd name="T82" fmla="*/ 308 w 394"/>
                <a:gd name="T83" fmla="*/ 168 h 198"/>
                <a:gd name="T84" fmla="*/ 326 w 394"/>
                <a:gd name="T85" fmla="*/ 186 h 198"/>
                <a:gd name="T86" fmla="*/ 376 w 394"/>
                <a:gd name="T87" fmla="*/ 198 h 198"/>
                <a:gd name="T88" fmla="*/ 384 w 394"/>
                <a:gd name="T89" fmla="*/ 190 h 198"/>
                <a:gd name="T90" fmla="*/ 370 w 394"/>
                <a:gd name="T91" fmla="*/ 180 h 198"/>
                <a:gd name="T92" fmla="*/ 356 w 394"/>
                <a:gd name="T93" fmla="*/ 170 h 198"/>
                <a:gd name="T94" fmla="*/ 344 w 394"/>
                <a:gd name="T95" fmla="*/ 160 h 198"/>
                <a:gd name="T96" fmla="*/ 320 w 394"/>
                <a:gd name="T97" fmla="*/ 134 h 198"/>
                <a:gd name="T98" fmla="*/ 332 w 394"/>
                <a:gd name="T99" fmla="*/ 124 h 198"/>
                <a:gd name="T100" fmla="*/ 294 w 394"/>
                <a:gd name="T101" fmla="*/ 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4" h="198">
                  <a:moveTo>
                    <a:pt x="286" y="80"/>
                  </a:moveTo>
                  <a:lnTo>
                    <a:pt x="264" y="64"/>
                  </a:lnTo>
                  <a:lnTo>
                    <a:pt x="202" y="42"/>
                  </a:lnTo>
                  <a:lnTo>
                    <a:pt x="202" y="40"/>
                  </a:lnTo>
                  <a:lnTo>
                    <a:pt x="200" y="40"/>
                  </a:lnTo>
                  <a:lnTo>
                    <a:pt x="198" y="40"/>
                  </a:lnTo>
                  <a:lnTo>
                    <a:pt x="198" y="40"/>
                  </a:lnTo>
                  <a:lnTo>
                    <a:pt x="174" y="36"/>
                  </a:lnTo>
                  <a:lnTo>
                    <a:pt x="138" y="20"/>
                  </a:lnTo>
                  <a:lnTo>
                    <a:pt x="126" y="28"/>
                  </a:lnTo>
                  <a:lnTo>
                    <a:pt x="124" y="30"/>
                  </a:lnTo>
                  <a:lnTo>
                    <a:pt x="120" y="26"/>
                  </a:lnTo>
                  <a:lnTo>
                    <a:pt x="102" y="22"/>
                  </a:lnTo>
                  <a:lnTo>
                    <a:pt x="88" y="28"/>
                  </a:lnTo>
                  <a:lnTo>
                    <a:pt x="122" y="32"/>
                  </a:lnTo>
                  <a:lnTo>
                    <a:pt x="122" y="34"/>
                  </a:lnTo>
                  <a:lnTo>
                    <a:pt x="110" y="34"/>
                  </a:lnTo>
                  <a:lnTo>
                    <a:pt x="94" y="56"/>
                  </a:lnTo>
                  <a:lnTo>
                    <a:pt x="90" y="56"/>
                  </a:lnTo>
                  <a:lnTo>
                    <a:pt x="84" y="54"/>
                  </a:lnTo>
                  <a:lnTo>
                    <a:pt x="80" y="42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2" y="40"/>
                  </a:lnTo>
                  <a:lnTo>
                    <a:pt x="72" y="18"/>
                  </a:lnTo>
                  <a:lnTo>
                    <a:pt x="68" y="8"/>
                  </a:lnTo>
                  <a:lnTo>
                    <a:pt x="54" y="8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0" y="12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22" y="2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6" y="40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8" y="40"/>
                  </a:lnTo>
                  <a:lnTo>
                    <a:pt x="50" y="40"/>
                  </a:lnTo>
                  <a:lnTo>
                    <a:pt x="42" y="44"/>
                  </a:lnTo>
                  <a:lnTo>
                    <a:pt x="26" y="46"/>
                  </a:lnTo>
                  <a:lnTo>
                    <a:pt x="26" y="52"/>
                  </a:lnTo>
                  <a:lnTo>
                    <a:pt x="34" y="54"/>
                  </a:lnTo>
                  <a:lnTo>
                    <a:pt x="42" y="60"/>
                  </a:lnTo>
                  <a:lnTo>
                    <a:pt x="44" y="74"/>
                  </a:lnTo>
                  <a:lnTo>
                    <a:pt x="58" y="72"/>
                  </a:lnTo>
                  <a:lnTo>
                    <a:pt x="60" y="64"/>
                  </a:lnTo>
                  <a:lnTo>
                    <a:pt x="72" y="74"/>
                  </a:lnTo>
                  <a:lnTo>
                    <a:pt x="78" y="74"/>
                  </a:lnTo>
                  <a:lnTo>
                    <a:pt x="86" y="82"/>
                  </a:lnTo>
                  <a:lnTo>
                    <a:pt x="114" y="88"/>
                  </a:lnTo>
                  <a:lnTo>
                    <a:pt x="142" y="98"/>
                  </a:lnTo>
                  <a:lnTo>
                    <a:pt x="154" y="120"/>
                  </a:lnTo>
                  <a:lnTo>
                    <a:pt x="148" y="126"/>
                  </a:lnTo>
                  <a:lnTo>
                    <a:pt x="156" y="130"/>
                  </a:lnTo>
                  <a:lnTo>
                    <a:pt x="154" y="130"/>
                  </a:lnTo>
                  <a:lnTo>
                    <a:pt x="154" y="132"/>
                  </a:lnTo>
                  <a:lnTo>
                    <a:pt x="146" y="132"/>
                  </a:lnTo>
                  <a:lnTo>
                    <a:pt x="134" y="156"/>
                  </a:lnTo>
                  <a:lnTo>
                    <a:pt x="160" y="154"/>
                  </a:lnTo>
                  <a:lnTo>
                    <a:pt x="162" y="150"/>
                  </a:lnTo>
                  <a:lnTo>
                    <a:pt x="178" y="150"/>
                  </a:lnTo>
                  <a:lnTo>
                    <a:pt x="202" y="168"/>
                  </a:lnTo>
                  <a:lnTo>
                    <a:pt x="202" y="170"/>
                  </a:lnTo>
                  <a:lnTo>
                    <a:pt x="202" y="170"/>
                  </a:lnTo>
                  <a:lnTo>
                    <a:pt x="206" y="172"/>
                  </a:lnTo>
                  <a:lnTo>
                    <a:pt x="206" y="170"/>
                  </a:lnTo>
                  <a:lnTo>
                    <a:pt x="234" y="172"/>
                  </a:lnTo>
                  <a:lnTo>
                    <a:pt x="248" y="162"/>
                  </a:lnTo>
                  <a:lnTo>
                    <a:pt x="240" y="154"/>
                  </a:lnTo>
                  <a:lnTo>
                    <a:pt x="248" y="150"/>
                  </a:lnTo>
                  <a:lnTo>
                    <a:pt x="250" y="148"/>
                  </a:lnTo>
                  <a:lnTo>
                    <a:pt x="256" y="146"/>
                  </a:lnTo>
                  <a:lnTo>
                    <a:pt x="256" y="142"/>
                  </a:lnTo>
                  <a:lnTo>
                    <a:pt x="258" y="142"/>
                  </a:lnTo>
                  <a:lnTo>
                    <a:pt x="264" y="140"/>
                  </a:lnTo>
                  <a:lnTo>
                    <a:pt x="296" y="152"/>
                  </a:lnTo>
                  <a:lnTo>
                    <a:pt x="304" y="168"/>
                  </a:lnTo>
                  <a:lnTo>
                    <a:pt x="308" y="168"/>
                  </a:lnTo>
                  <a:lnTo>
                    <a:pt x="308" y="172"/>
                  </a:lnTo>
                  <a:lnTo>
                    <a:pt x="326" y="186"/>
                  </a:lnTo>
                  <a:lnTo>
                    <a:pt x="366" y="194"/>
                  </a:lnTo>
                  <a:lnTo>
                    <a:pt x="376" y="198"/>
                  </a:lnTo>
                  <a:lnTo>
                    <a:pt x="386" y="192"/>
                  </a:lnTo>
                  <a:lnTo>
                    <a:pt x="384" y="190"/>
                  </a:lnTo>
                  <a:lnTo>
                    <a:pt x="394" y="188"/>
                  </a:lnTo>
                  <a:lnTo>
                    <a:pt x="370" y="180"/>
                  </a:lnTo>
                  <a:lnTo>
                    <a:pt x="372" y="176"/>
                  </a:lnTo>
                  <a:lnTo>
                    <a:pt x="356" y="170"/>
                  </a:lnTo>
                  <a:lnTo>
                    <a:pt x="356" y="164"/>
                  </a:lnTo>
                  <a:lnTo>
                    <a:pt x="344" y="160"/>
                  </a:lnTo>
                  <a:lnTo>
                    <a:pt x="332" y="146"/>
                  </a:lnTo>
                  <a:lnTo>
                    <a:pt x="320" y="134"/>
                  </a:lnTo>
                  <a:lnTo>
                    <a:pt x="318" y="126"/>
                  </a:lnTo>
                  <a:lnTo>
                    <a:pt x="332" y="124"/>
                  </a:lnTo>
                  <a:lnTo>
                    <a:pt x="326" y="108"/>
                  </a:lnTo>
                  <a:lnTo>
                    <a:pt x="294" y="96"/>
                  </a:lnTo>
                  <a:lnTo>
                    <a:pt x="28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2" name="Freeform 82"/>
            <p:cNvSpPr>
              <a:spLocks/>
            </p:cNvSpPr>
            <p:nvPr/>
          </p:nvSpPr>
          <p:spPr bwMode="black">
            <a:xfrm>
              <a:off x="8301038" y="3419475"/>
              <a:ext cx="25400" cy="19050"/>
            </a:xfrm>
            <a:custGeom>
              <a:avLst/>
              <a:gdLst>
                <a:gd name="T0" fmla="*/ 4 w 16"/>
                <a:gd name="T1" fmla="*/ 10 h 12"/>
                <a:gd name="T2" fmla="*/ 16 w 16"/>
                <a:gd name="T3" fmla="*/ 12 h 12"/>
                <a:gd name="T4" fmla="*/ 14 w 16"/>
                <a:gd name="T5" fmla="*/ 2 h 12"/>
                <a:gd name="T6" fmla="*/ 0 w 16"/>
                <a:gd name="T7" fmla="*/ 0 h 12"/>
                <a:gd name="T8" fmla="*/ 4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4" y="10"/>
                  </a:moveTo>
                  <a:lnTo>
                    <a:pt x="16" y="12"/>
                  </a:lnTo>
                  <a:lnTo>
                    <a:pt x="14" y="2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black">
            <a:xfrm>
              <a:off x="8215313" y="3267075"/>
              <a:ext cx="152400" cy="69850"/>
            </a:xfrm>
            <a:custGeom>
              <a:avLst/>
              <a:gdLst>
                <a:gd name="T0" fmla="*/ 12 w 96"/>
                <a:gd name="T1" fmla="*/ 26 h 44"/>
                <a:gd name="T2" fmla="*/ 0 w 96"/>
                <a:gd name="T3" fmla="*/ 24 h 44"/>
                <a:gd name="T4" fmla="*/ 14 w 96"/>
                <a:gd name="T5" fmla="*/ 38 h 44"/>
                <a:gd name="T6" fmla="*/ 14 w 96"/>
                <a:gd name="T7" fmla="*/ 28 h 44"/>
                <a:gd name="T8" fmla="*/ 16 w 96"/>
                <a:gd name="T9" fmla="*/ 28 h 44"/>
                <a:gd name="T10" fmla="*/ 20 w 96"/>
                <a:gd name="T11" fmla="*/ 36 h 44"/>
                <a:gd name="T12" fmla="*/ 34 w 96"/>
                <a:gd name="T13" fmla="*/ 42 h 44"/>
                <a:gd name="T14" fmla="*/ 38 w 96"/>
                <a:gd name="T15" fmla="*/ 40 h 44"/>
                <a:gd name="T16" fmla="*/ 44 w 96"/>
                <a:gd name="T17" fmla="*/ 44 h 44"/>
                <a:gd name="T18" fmla="*/ 62 w 96"/>
                <a:gd name="T19" fmla="*/ 44 h 44"/>
                <a:gd name="T20" fmla="*/ 76 w 96"/>
                <a:gd name="T21" fmla="*/ 38 h 44"/>
                <a:gd name="T22" fmla="*/ 82 w 96"/>
                <a:gd name="T23" fmla="*/ 30 h 44"/>
                <a:gd name="T24" fmla="*/ 88 w 96"/>
                <a:gd name="T25" fmla="*/ 30 h 44"/>
                <a:gd name="T26" fmla="*/ 96 w 96"/>
                <a:gd name="T27" fmla="*/ 6 h 44"/>
                <a:gd name="T28" fmla="*/ 90 w 96"/>
                <a:gd name="T29" fmla="*/ 0 h 44"/>
                <a:gd name="T30" fmla="*/ 76 w 96"/>
                <a:gd name="T31" fmla="*/ 2 h 44"/>
                <a:gd name="T32" fmla="*/ 78 w 96"/>
                <a:gd name="T33" fmla="*/ 12 h 44"/>
                <a:gd name="T34" fmla="*/ 62 w 96"/>
                <a:gd name="T35" fmla="*/ 24 h 44"/>
                <a:gd name="T36" fmla="*/ 54 w 96"/>
                <a:gd name="T37" fmla="*/ 22 h 44"/>
                <a:gd name="T38" fmla="*/ 56 w 96"/>
                <a:gd name="T39" fmla="*/ 10 h 44"/>
                <a:gd name="T40" fmla="*/ 42 w 96"/>
                <a:gd name="T41" fmla="*/ 24 h 44"/>
                <a:gd name="T42" fmla="*/ 12 w 96"/>
                <a:gd name="T43" fmla="*/ 24 h 44"/>
                <a:gd name="T44" fmla="*/ 12 w 96"/>
                <a:gd name="T45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44">
                  <a:moveTo>
                    <a:pt x="12" y="26"/>
                  </a:moveTo>
                  <a:lnTo>
                    <a:pt x="0" y="24"/>
                  </a:lnTo>
                  <a:lnTo>
                    <a:pt x="14" y="3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0" y="36"/>
                  </a:lnTo>
                  <a:lnTo>
                    <a:pt x="34" y="42"/>
                  </a:lnTo>
                  <a:lnTo>
                    <a:pt x="38" y="40"/>
                  </a:lnTo>
                  <a:lnTo>
                    <a:pt x="44" y="44"/>
                  </a:lnTo>
                  <a:lnTo>
                    <a:pt x="62" y="44"/>
                  </a:lnTo>
                  <a:lnTo>
                    <a:pt x="76" y="38"/>
                  </a:lnTo>
                  <a:lnTo>
                    <a:pt x="82" y="30"/>
                  </a:lnTo>
                  <a:lnTo>
                    <a:pt x="88" y="30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6" y="2"/>
                  </a:lnTo>
                  <a:lnTo>
                    <a:pt x="78" y="12"/>
                  </a:lnTo>
                  <a:lnTo>
                    <a:pt x="62" y="24"/>
                  </a:lnTo>
                  <a:lnTo>
                    <a:pt x="54" y="22"/>
                  </a:lnTo>
                  <a:lnTo>
                    <a:pt x="56" y="10"/>
                  </a:lnTo>
                  <a:lnTo>
                    <a:pt x="42" y="24"/>
                  </a:lnTo>
                  <a:lnTo>
                    <a:pt x="12" y="24"/>
                  </a:lnTo>
                  <a:lnTo>
                    <a:pt x="1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black">
            <a:xfrm>
              <a:off x="8358188" y="3241675"/>
              <a:ext cx="34925" cy="50800"/>
            </a:xfrm>
            <a:custGeom>
              <a:avLst/>
              <a:gdLst>
                <a:gd name="T0" fmla="*/ 16 w 22"/>
                <a:gd name="T1" fmla="*/ 32 h 32"/>
                <a:gd name="T2" fmla="*/ 22 w 22"/>
                <a:gd name="T3" fmla="*/ 20 h 32"/>
                <a:gd name="T4" fmla="*/ 16 w 22"/>
                <a:gd name="T5" fmla="*/ 12 h 32"/>
                <a:gd name="T6" fmla="*/ 0 w 22"/>
                <a:gd name="T7" fmla="*/ 0 h 32"/>
                <a:gd name="T8" fmla="*/ 12 w 22"/>
                <a:gd name="T9" fmla="*/ 32 h 32"/>
                <a:gd name="T10" fmla="*/ 16 w 2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6" y="32"/>
                  </a:moveTo>
                  <a:lnTo>
                    <a:pt x="22" y="20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12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black">
            <a:xfrm>
              <a:off x="7304088" y="2803525"/>
              <a:ext cx="82550" cy="101600"/>
            </a:xfrm>
            <a:custGeom>
              <a:avLst/>
              <a:gdLst>
                <a:gd name="T0" fmla="*/ 44 w 52"/>
                <a:gd name="T1" fmla="*/ 0 h 64"/>
                <a:gd name="T2" fmla="*/ 38 w 52"/>
                <a:gd name="T3" fmla="*/ 18 h 64"/>
                <a:gd name="T4" fmla="*/ 6 w 52"/>
                <a:gd name="T5" fmla="*/ 48 h 64"/>
                <a:gd name="T6" fmla="*/ 0 w 52"/>
                <a:gd name="T7" fmla="*/ 64 h 64"/>
                <a:gd name="T8" fmla="*/ 20 w 52"/>
                <a:gd name="T9" fmla="*/ 52 h 64"/>
                <a:gd name="T10" fmla="*/ 36 w 52"/>
                <a:gd name="T11" fmla="*/ 36 h 64"/>
                <a:gd name="T12" fmla="*/ 36 w 52"/>
                <a:gd name="T13" fmla="*/ 32 h 64"/>
                <a:gd name="T14" fmla="*/ 52 w 52"/>
                <a:gd name="T15" fmla="*/ 20 h 64"/>
                <a:gd name="T16" fmla="*/ 48 w 52"/>
                <a:gd name="T17" fmla="*/ 2 h 64"/>
                <a:gd name="T18" fmla="*/ 44 w 52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4">
                  <a:moveTo>
                    <a:pt x="44" y="0"/>
                  </a:moveTo>
                  <a:lnTo>
                    <a:pt x="38" y="18"/>
                  </a:lnTo>
                  <a:lnTo>
                    <a:pt x="6" y="48"/>
                  </a:lnTo>
                  <a:lnTo>
                    <a:pt x="0" y="64"/>
                  </a:lnTo>
                  <a:lnTo>
                    <a:pt x="20" y="52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52" y="20"/>
                  </a:lnTo>
                  <a:lnTo>
                    <a:pt x="48" y="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black">
            <a:xfrm>
              <a:off x="7383463" y="2987675"/>
              <a:ext cx="19050" cy="12700"/>
            </a:xfrm>
            <a:custGeom>
              <a:avLst/>
              <a:gdLst>
                <a:gd name="T0" fmla="*/ 10 w 12"/>
                <a:gd name="T1" fmla="*/ 0 h 8"/>
                <a:gd name="T2" fmla="*/ 4 w 12"/>
                <a:gd name="T3" fmla="*/ 0 h 8"/>
                <a:gd name="T4" fmla="*/ 0 w 12"/>
                <a:gd name="T5" fmla="*/ 6 h 8"/>
                <a:gd name="T6" fmla="*/ 4 w 12"/>
                <a:gd name="T7" fmla="*/ 8 h 8"/>
                <a:gd name="T8" fmla="*/ 12 w 12"/>
                <a:gd name="T9" fmla="*/ 4 h 8"/>
                <a:gd name="T10" fmla="*/ 10 w 1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10" y="0"/>
                  </a:moveTo>
                  <a:lnTo>
                    <a:pt x="4" y="0"/>
                  </a:lnTo>
                  <a:lnTo>
                    <a:pt x="0" y="6"/>
                  </a:lnTo>
                  <a:lnTo>
                    <a:pt x="4" y="8"/>
                  </a:lnTo>
                  <a:lnTo>
                    <a:pt x="12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black">
            <a:xfrm>
              <a:off x="7415213" y="2959100"/>
              <a:ext cx="25400" cy="19050"/>
            </a:xfrm>
            <a:custGeom>
              <a:avLst/>
              <a:gdLst>
                <a:gd name="T0" fmla="*/ 0 w 16"/>
                <a:gd name="T1" fmla="*/ 10 h 12"/>
                <a:gd name="T2" fmla="*/ 14 w 16"/>
                <a:gd name="T3" fmla="*/ 12 h 12"/>
                <a:gd name="T4" fmla="*/ 16 w 16"/>
                <a:gd name="T5" fmla="*/ 6 h 12"/>
                <a:gd name="T6" fmla="*/ 6 w 16"/>
                <a:gd name="T7" fmla="*/ 0 h 12"/>
                <a:gd name="T8" fmla="*/ 0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0" y="10"/>
                  </a:moveTo>
                  <a:lnTo>
                    <a:pt x="14" y="12"/>
                  </a:lnTo>
                  <a:lnTo>
                    <a:pt x="16" y="6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black">
            <a:xfrm>
              <a:off x="7440613" y="2943225"/>
              <a:ext cx="38100" cy="15875"/>
            </a:xfrm>
            <a:custGeom>
              <a:avLst/>
              <a:gdLst>
                <a:gd name="T0" fmla="*/ 24 w 24"/>
                <a:gd name="T1" fmla="*/ 0 h 10"/>
                <a:gd name="T2" fmla="*/ 0 w 24"/>
                <a:gd name="T3" fmla="*/ 0 h 10"/>
                <a:gd name="T4" fmla="*/ 6 w 24"/>
                <a:gd name="T5" fmla="*/ 10 h 10"/>
                <a:gd name="T6" fmla="*/ 24 w 2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">
                  <a:moveTo>
                    <a:pt x="24" y="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black">
            <a:xfrm>
              <a:off x="7485063" y="2759075"/>
              <a:ext cx="34925" cy="44450"/>
            </a:xfrm>
            <a:custGeom>
              <a:avLst/>
              <a:gdLst>
                <a:gd name="T0" fmla="*/ 22 w 22"/>
                <a:gd name="T1" fmla="*/ 28 h 28"/>
                <a:gd name="T2" fmla="*/ 18 w 22"/>
                <a:gd name="T3" fmla="*/ 16 h 28"/>
                <a:gd name="T4" fmla="*/ 2 w 22"/>
                <a:gd name="T5" fmla="*/ 0 h 28"/>
                <a:gd name="T6" fmla="*/ 0 w 22"/>
                <a:gd name="T7" fmla="*/ 22 h 28"/>
                <a:gd name="T8" fmla="*/ 8 w 22"/>
                <a:gd name="T9" fmla="*/ 18 h 28"/>
                <a:gd name="T10" fmla="*/ 22 w 22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8">
                  <a:moveTo>
                    <a:pt x="22" y="28"/>
                  </a:moveTo>
                  <a:lnTo>
                    <a:pt x="18" y="16"/>
                  </a:lnTo>
                  <a:lnTo>
                    <a:pt x="2" y="0"/>
                  </a:lnTo>
                  <a:lnTo>
                    <a:pt x="0" y="22"/>
                  </a:lnTo>
                  <a:lnTo>
                    <a:pt x="8" y="1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0" name="Freeform 90"/>
            <p:cNvSpPr>
              <a:spLocks/>
            </p:cNvSpPr>
            <p:nvPr/>
          </p:nvSpPr>
          <p:spPr bwMode="black">
            <a:xfrm>
              <a:off x="7446963" y="2765425"/>
              <a:ext cx="12700" cy="19050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4 h 12"/>
                <a:gd name="T4" fmla="*/ 0 w 8"/>
                <a:gd name="T5" fmla="*/ 10 h 12"/>
                <a:gd name="T6" fmla="*/ 6 w 8"/>
                <a:gd name="T7" fmla="*/ 12 h 12"/>
                <a:gd name="T8" fmla="*/ 8 w 8"/>
                <a:gd name="T9" fmla="*/ 2 h 12"/>
                <a:gd name="T10" fmla="*/ 4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1" name="Freeform 91"/>
            <p:cNvSpPr>
              <a:spLocks/>
            </p:cNvSpPr>
            <p:nvPr/>
          </p:nvSpPr>
          <p:spPr bwMode="black">
            <a:xfrm>
              <a:off x="7443788" y="2682875"/>
              <a:ext cx="12700" cy="22225"/>
            </a:xfrm>
            <a:custGeom>
              <a:avLst/>
              <a:gdLst>
                <a:gd name="T0" fmla="*/ 2 w 8"/>
                <a:gd name="T1" fmla="*/ 14 h 14"/>
                <a:gd name="T2" fmla="*/ 8 w 8"/>
                <a:gd name="T3" fmla="*/ 14 h 14"/>
                <a:gd name="T4" fmla="*/ 8 w 8"/>
                <a:gd name="T5" fmla="*/ 0 h 14"/>
                <a:gd name="T6" fmla="*/ 0 w 8"/>
                <a:gd name="T7" fmla="*/ 8 h 14"/>
                <a:gd name="T8" fmla="*/ 2 w 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2" y="14"/>
                  </a:moveTo>
                  <a:lnTo>
                    <a:pt x="8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black">
            <a:xfrm>
              <a:off x="7380288" y="2578100"/>
              <a:ext cx="212725" cy="409575"/>
            </a:xfrm>
            <a:custGeom>
              <a:avLst/>
              <a:gdLst>
                <a:gd name="T0" fmla="*/ 18 w 134"/>
                <a:gd name="T1" fmla="*/ 90 h 258"/>
                <a:gd name="T2" fmla="*/ 8 w 134"/>
                <a:gd name="T3" fmla="*/ 102 h 258"/>
                <a:gd name="T4" fmla="*/ 30 w 134"/>
                <a:gd name="T5" fmla="*/ 132 h 258"/>
                <a:gd name="T6" fmla="*/ 30 w 134"/>
                <a:gd name="T7" fmla="*/ 102 h 258"/>
                <a:gd name="T8" fmla="*/ 44 w 134"/>
                <a:gd name="T9" fmla="*/ 98 h 258"/>
                <a:gd name="T10" fmla="*/ 42 w 134"/>
                <a:gd name="T11" fmla="*/ 108 h 258"/>
                <a:gd name="T12" fmla="*/ 64 w 134"/>
                <a:gd name="T13" fmla="*/ 116 h 258"/>
                <a:gd name="T14" fmla="*/ 78 w 134"/>
                <a:gd name="T15" fmla="*/ 116 h 258"/>
                <a:gd name="T16" fmla="*/ 86 w 134"/>
                <a:gd name="T17" fmla="*/ 120 h 258"/>
                <a:gd name="T18" fmla="*/ 90 w 134"/>
                <a:gd name="T19" fmla="*/ 156 h 258"/>
                <a:gd name="T20" fmla="*/ 86 w 134"/>
                <a:gd name="T21" fmla="*/ 164 h 258"/>
                <a:gd name="T22" fmla="*/ 86 w 134"/>
                <a:gd name="T23" fmla="*/ 146 h 258"/>
                <a:gd name="T24" fmla="*/ 76 w 134"/>
                <a:gd name="T25" fmla="*/ 156 h 258"/>
                <a:gd name="T26" fmla="*/ 66 w 134"/>
                <a:gd name="T27" fmla="*/ 148 h 258"/>
                <a:gd name="T28" fmla="*/ 42 w 134"/>
                <a:gd name="T29" fmla="*/ 130 h 258"/>
                <a:gd name="T30" fmla="*/ 58 w 134"/>
                <a:gd name="T31" fmla="*/ 168 h 258"/>
                <a:gd name="T32" fmla="*/ 66 w 134"/>
                <a:gd name="T33" fmla="*/ 192 h 258"/>
                <a:gd name="T34" fmla="*/ 78 w 134"/>
                <a:gd name="T35" fmla="*/ 174 h 258"/>
                <a:gd name="T36" fmla="*/ 98 w 134"/>
                <a:gd name="T37" fmla="*/ 168 h 258"/>
                <a:gd name="T38" fmla="*/ 110 w 134"/>
                <a:gd name="T39" fmla="*/ 168 h 258"/>
                <a:gd name="T40" fmla="*/ 110 w 134"/>
                <a:gd name="T41" fmla="*/ 166 h 258"/>
                <a:gd name="T42" fmla="*/ 108 w 134"/>
                <a:gd name="T43" fmla="*/ 186 h 258"/>
                <a:gd name="T44" fmla="*/ 86 w 134"/>
                <a:gd name="T45" fmla="*/ 196 h 258"/>
                <a:gd name="T46" fmla="*/ 82 w 134"/>
                <a:gd name="T47" fmla="*/ 194 h 258"/>
                <a:gd name="T48" fmla="*/ 50 w 134"/>
                <a:gd name="T49" fmla="*/ 206 h 258"/>
                <a:gd name="T50" fmla="*/ 52 w 134"/>
                <a:gd name="T51" fmla="*/ 230 h 258"/>
                <a:gd name="T52" fmla="*/ 60 w 134"/>
                <a:gd name="T53" fmla="*/ 226 h 258"/>
                <a:gd name="T54" fmla="*/ 78 w 134"/>
                <a:gd name="T55" fmla="*/ 214 h 258"/>
                <a:gd name="T56" fmla="*/ 86 w 134"/>
                <a:gd name="T57" fmla="*/ 240 h 258"/>
                <a:gd name="T58" fmla="*/ 110 w 134"/>
                <a:gd name="T59" fmla="*/ 258 h 258"/>
                <a:gd name="T60" fmla="*/ 114 w 134"/>
                <a:gd name="T61" fmla="*/ 230 h 258"/>
                <a:gd name="T62" fmla="*/ 134 w 134"/>
                <a:gd name="T63" fmla="*/ 218 h 258"/>
                <a:gd name="T64" fmla="*/ 130 w 134"/>
                <a:gd name="T65" fmla="*/ 194 h 258"/>
                <a:gd name="T66" fmla="*/ 118 w 134"/>
                <a:gd name="T67" fmla="*/ 172 h 258"/>
                <a:gd name="T68" fmla="*/ 118 w 134"/>
                <a:gd name="T69" fmla="*/ 150 h 258"/>
                <a:gd name="T70" fmla="*/ 108 w 134"/>
                <a:gd name="T71" fmla="*/ 120 h 258"/>
                <a:gd name="T72" fmla="*/ 84 w 134"/>
                <a:gd name="T73" fmla="*/ 108 h 258"/>
                <a:gd name="T74" fmla="*/ 86 w 134"/>
                <a:gd name="T75" fmla="*/ 98 h 258"/>
                <a:gd name="T76" fmla="*/ 60 w 134"/>
                <a:gd name="T77" fmla="*/ 84 h 258"/>
                <a:gd name="T78" fmla="*/ 46 w 134"/>
                <a:gd name="T79" fmla="*/ 92 h 258"/>
                <a:gd name="T80" fmla="*/ 42 w 134"/>
                <a:gd name="T81" fmla="*/ 58 h 258"/>
                <a:gd name="T82" fmla="*/ 52 w 134"/>
                <a:gd name="T83" fmla="*/ 24 h 258"/>
                <a:gd name="T84" fmla="*/ 44 w 134"/>
                <a:gd name="T85" fmla="*/ 6 h 258"/>
                <a:gd name="T86" fmla="*/ 18 w 134"/>
                <a:gd name="T87" fmla="*/ 4 h 258"/>
                <a:gd name="T88" fmla="*/ 8 w 134"/>
                <a:gd name="T89" fmla="*/ 7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4" h="258">
                  <a:moveTo>
                    <a:pt x="8" y="74"/>
                  </a:moveTo>
                  <a:lnTo>
                    <a:pt x="18" y="90"/>
                  </a:lnTo>
                  <a:lnTo>
                    <a:pt x="18" y="90"/>
                  </a:lnTo>
                  <a:lnTo>
                    <a:pt x="20" y="100"/>
                  </a:lnTo>
                  <a:lnTo>
                    <a:pt x="26" y="102"/>
                  </a:lnTo>
                  <a:lnTo>
                    <a:pt x="8" y="102"/>
                  </a:lnTo>
                  <a:lnTo>
                    <a:pt x="14" y="106"/>
                  </a:lnTo>
                  <a:lnTo>
                    <a:pt x="18" y="110"/>
                  </a:lnTo>
                  <a:lnTo>
                    <a:pt x="30" y="132"/>
                  </a:lnTo>
                  <a:lnTo>
                    <a:pt x="38" y="126"/>
                  </a:lnTo>
                  <a:lnTo>
                    <a:pt x="38" y="108"/>
                  </a:lnTo>
                  <a:lnTo>
                    <a:pt x="30" y="102"/>
                  </a:lnTo>
                  <a:lnTo>
                    <a:pt x="34" y="102"/>
                  </a:lnTo>
                  <a:lnTo>
                    <a:pt x="40" y="98"/>
                  </a:lnTo>
                  <a:lnTo>
                    <a:pt x="44" y="98"/>
                  </a:lnTo>
                  <a:lnTo>
                    <a:pt x="48" y="102"/>
                  </a:lnTo>
                  <a:lnTo>
                    <a:pt x="38" y="100"/>
                  </a:lnTo>
                  <a:lnTo>
                    <a:pt x="42" y="108"/>
                  </a:lnTo>
                  <a:lnTo>
                    <a:pt x="50" y="114"/>
                  </a:lnTo>
                  <a:lnTo>
                    <a:pt x="50" y="104"/>
                  </a:lnTo>
                  <a:lnTo>
                    <a:pt x="64" y="116"/>
                  </a:lnTo>
                  <a:lnTo>
                    <a:pt x="58" y="100"/>
                  </a:lnTo>
                  <a:lnTo>
                    <a:pt x="70" y="112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84" y="128"/>
                  </a:lnTo>
                  <a:lnTo>
                    <a:pt x="86" y="120"/>
                  </a:lnTo>
                  <a:lnTo>
                    <a:pt x="100" y="144"/>
                  </a:lnTo>
                  <a:lnTo>
                    <a:pt x="86" y="138"/>
                  </a:lnTo>
                  <a:lnTo>
                    <a:pt x="90" y="156"/>
                  </a:lnTo>
                  <a:lnTo>
                    <a:pt x="94" y="156"/>
                  </a:lnTo>
                  <a:lnTo>
                    <a:pt x="96" y="166"/>
                  </a:lnTo>
                  <a:lnTo>
                    <a:pt x="86" y="164"/>
                  </a:lnTo>
                  <a:lnTo>
                    <a:pt x="84" y="166"/>
                  </a:lnTo>
                  <a:lnTo>
                    <a:pt x="86" y="162"/>
                  </a:lnTo>
                  <a:lnTo>
                    <a:pt x="86" y="146"/>
                  </a:lnTo>
                  <a:lnTo>
                    <a:pt x="82" y="146"/>
                  </a:lnTo>
                  <a:lnTo>
                    <a:pt x="76" y="158"/>
                  </a:lnTo>
                  <a:lnTo>
                    <a:pt x="76" y="156"/>
                  </a:lnTo>
                  <a:lnTo>
                    <a:pt x="76" y="152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56" y="136"/>
                  </a:lnTo>
                  <a:lnTo>
                    <a:pt x="42" y="130"/>
                  </a:lnTo>
                  <a:lnTo>
                    <a:pt x="42" y="166"/>
                  </a:lnTo>
                  <a:lnTo>
                    <a:pt x="60" y="154"/>
                  </a:lnTo>
                  <a:lnTo>
                    <a:pt x="58" y="168"/>
                  </a:lnTo>
                  <a:lnTo>
                    <a:pt x="52" y="168"/>
                  </a:lnTo>
                  <a:lnTo>
                    <a:pt x="52" y="176"/>
                  </a:lnTo>
                  <a:lnTo>
                    <a:pt x="66" y="192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78" y="174"/>
                  </a:lnTo>
                  <a:lnTo>
                    <a:pt x="80" y="180"/>
                  </a:lnTo>
                  <a:lnTo>
                    <a:pt x="96" y="178"/>
                  </a:lnTo>
                  <a:lnTo>
                    <a:pt x="98" y="168"/>
                  </a:lnTo>
                  <a:lnTo>
                    <a:pt x="102" y="176"/>
                  </a:lnTo>
                  <a:lnTo>
                    <a:pt x="104" y="168"/>
                  </a:lnTo>
                  <a:lnTo>
                    <a:pt x="110" y="168"/>
                  </a:lnTo>
                  <a:lnTo>
                    <a:pt x="106" y="150"/>
                  </a:lnTo>
                  <a:lnTo>
                    <a:pt x="118" y="154"/>
                  </a:lnTo>
                  <a:lnTo>
                    <a:pt x="110" y="166"/>
                  </a:lnTo>
                  <a:lnTo>
                    <a:pt x="112" y="172"/>
                  </a:lnTo>
                  <a:lnTo>
                    <a:pt x="108" y="172"/>
                  </a:lnTo>
                  <a:lnTo>
                    <a:pt x="108" y="186"/>
                  </a:lnTo>
                  <a:lnTo>
                    <a:pt x="96" y="188"/>
                  </a:lnTo>
                  <a:lnTo>
                    <a:pt x="94" y="196"/>
                  </a:lnTo>
                  <a:lnTo>
                    <a:pt x="86" y="196"/>
                  </a:lnTo>
                  <a:lnTo>
                    <a:pt x="84" y="202"/>
                  </a:lnTo>
                  <a:lnTo>
                    <a:pt x="80" y="204"/>
                  </a:lnTo>
                  <a:lnTo>
                    <a:pt x="82" y="194"/>
                  </a:lnTo>
                  <a:lnTo>
                    <a:pt x="72" y="192"/>
                  </a:lnTo>
                  <a:lnTo>
                    <a:pt x="62" y="202"/>
                  </a:lnTo>
                  <a:lnTo>
                    <a:pt x="50" y="206"/>
                  </a:lnTo>
                  <a:lnTo>
                    <a:pt x="42" y="224"/>
                  </a:lnTo>
                  <a:lnTo>
                    <a:pt x="44" y="230"/>
                  </a:lnTo>
                  <a:lnTo>
                    <a:pt x="52" y="230"/>
                  </a:lnTo>
                  <a:lnTo>
                    <a:pt x="60" y="216"/>
                  </a:lnTo>
                  <a:lnTo>
                    <a:pt x="60" y="216"/>
                  </a:lnTo>
                  <a:lnTo>
                    <a:pt x="60" y="226"/>
                  </a:lnTo>
                  <a:lnTo>
                    <a:pt x="68" y="218"/>
                  </a:lnTo>
                  <a:lnTo>
                    <a:pt x="72" y="222"/>
                  </a:lnTo>
                  <a:lnTo>
                    <a:pt x="78" y="214"/>
                  </a:lnTo>
                  <a:lnTo>
                    <a:pt x="84" y="218"/>
                  </a:lnTo>
                  <a:lnTo>
                    <a:pt x="80" y="226"/>
                  </a:lnTo>
                  <a:lnTo>
                    <a:pt x="86" y="240"/>
                  </a:lnTo>
                  <a:lnTo>
                    <a:pt x="100" y="250"/>
                  </a:lnTo>
                  <a:lnTo>
                    <a:pt x="106" y="248"/>
                  </a:lnTo>
                  <a:lnTo>
                    <a:pt x="110" y="258"/>
                  </a:lnTo>
                  <a:lnTo>
                    <a:pt x="118" y="242"/>
                  </a:lnTo>
                  <a:lnTo>
                    <a:pt x="112" y="232"/>
                  </a:lnTo>
                  <a:lnTo>
                    <a:pt x="114" y="230"/>
                  </a:lnTo>
                  <a:lnTo>
                    <a:pt x="118" y="224"/>
                  </a:lnTo>
                  <a:lnTo>
                    <a:pt x="126" y="248"/>
                  </a:lnTo>
                  <a:lnTo>
                    <a:pt x="134" y="218"/>
                  </a:lnTo>
                  <a:lnTo>
                    <a:pt x="128" y="198"/>
                  </a:lnTo>
                  <a:lnTo>
                    <a:pt x="128" y="196"/>
                  </a:lnTo>
                  <a:lnTo>
                    <a:pt x="130" y="194"/>
                  </a:lnTo>
                  <a:lnTo>
                    <a:pt x="126" y="184"/>
                  </a:lnTo>
                  <a:lnTo>
                    <a:pt x="116" y="172"/>
                  </a:lnTo>
                  <a:lnTo>
                    <a:pt x="118" y="172"/>
                  </a:lnTo>
                  <a:lnTo>
                    <a:pt x="118" y="154"/>
                  </a:lnTo>
                  <a:lnTo>
                    <a:pt x="120" y="154"/>
                  </a:lnTo>
                  <a:lnTo>
                    <a:pt x="118" y="150"/>
                  </a:lnTo>
                  <a:lnTo>
                    <a:pt x="114" y="138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86" y="120"/>
                  </a:lnTo>
                  <a:lnTo>
                    <a:pt x="88" y="112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68" y="90"/>
                  </a:lnTo>
                  <a:lnTo>
                    <a:pt x="66" y="94"/>
                  </a:lnTo>
                  <a:lnTo>
                    <a:pt x="60" y="84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6" y="92"/>
                  </a:lnTo>
                  <a:lnTo>
                    <a:pt x="42" y="86"/>
                  </a:lnTo>
                  <a:lnTo>
                    <a:pt x="38" y="68"/>
                  </a:lnTo>
                  <a:lnTo>
                    <a:pt x="42" y="58"/>
                  </a:lnTo>
                  <a:lnTo>
                    <a:pt x="50" y="54"/>
                  </a:lnTo>
                  <a:lnTo>
                    <a:pt x="58" y="36"/>
                  </a:lnTo>
                  <a:lnTo>
                    <a:pt x="52" y="24"/>
                  </a:lnTo>
                  <a:lnTo>
                    <a:pt x="52" y="6"/>
                  </a:lnTo>
                  <a:lnTo>
                    <a:pt x="46" y="0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20" y="0"/>
                  </a:lnTo>
                  <a:lnTo>
                    <a:pt x="18" y="4"/>
                  </a:lnTo>
                  <a:lnTo>
                    <a:pt x="12" y="50"/>
                  </a:lnTo>
                  <a:lnTo>
                    <a:pt x="0" y="48"/>
                  </a:lnTo>
                  <a:lnTo>
                    <a:pt x="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black">
            <a:xfrm>
              <a:off x="7389813" y="2365375"/>
              <a:ext cx="60325" cy="120650"/>
            </a:xfrm>
            <a:custGeom>
              <a:avLst/>
              <a:gdLst>
                <a:gd name="T0" fmla="*/ 38 w 38"/>
                <a:gd name="T1" fmla="*/ 16 h 76"/>
                <a:gd name="T2" fmla="*/ 38 w 38"/>
                <a:gd name="T3" fmla="*/ 6 h 76"/>
                <a:gd name="T4" fmla="*/ 28 w 38"/>
                <a:gd name="T5" fmla="*/ 0 h 76"/>
                <a:gd name="T6" fmla="*/ 18 w 38"/>
                <a:gd name="T7" fmla="*/ 4 h 76"/>
                <a:gd name="T8" fmla="*/ 0 w 38"/>
                <a:gd name="T9" fmla="*/ 36 h 76"/>
                <a:gd name="T10" fmla="*/ 2 w 38"/>
                <a:gd name="T11" fmla="*/ 54 h 76"/>
                <a:gd name="T12" fmla="*/ 18 w 38"/>
                <a:gd name="T13" fmla="*/ 76 h 76"/>
                <a:gd name="T14" fmla="*/ 38 w 38"/>
                <a:gd name="T15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76">
                  <a:moveTo>
                    <a:pt x="38" y="16"/>
                  </a:moveTo>
                  <a:lnTo>
                    <a:pt x="38" y="6"/>
                  </a:lnTo>
                  <a:lnTo>
                    <a:pt x="28" y="0"/>
                  </a:lnTo>
                  <a:lnTo>
                    <a:pt x="18" y="4"/>
                  </a:lnTo>
                  <a:lnTo>
                    <a:pt x="0" y="36"/>
                  </a:lnTo>
                  <a:lnTo>
                    <a:pt x="2" y="54"/>
                  </a:lnTo>
                  <a:lnTo>
                    <a:pt x="18" y="76"/>
                  </a:lnTo>
                  <a:lnTo>
                    <a:pt x="3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black">
            <a:xfrm>
              <a:off x="7983538" y="1619250"/>
              <a:ext cx="203200" cy="177800"/>
            </a:xfrm>
            <a:custGeom>
              <a:avLst/>
              <a:gdLst>
                <a:gd name="T0" fmla="*/ 10 w 128"/>
                <a:gd name="T1" fmla="*/ 70 h 112"/>
                <a:gd name="T2" fmla="*/ 0 w 128"/>
                <a:gd name="T3" fmla="*/ 78 h 112"/>
                <a:gd name="T4" fmla="*/ 0 w 128"/>
                <a:gd name="T5" fmla="*/ 88 h 112"/>
                <a:gd name="T6" fmla="*/ 6 w 128"/>
                <a:gd name="T7" fmla="*/ 94 h 112"/>
                <a:gd name="T8" fmla="*/ 4 w 128"/>
                <a:gd name="T9" fmla="*/ 112 h 112"/>
                <a:gd name="T10" fmla="*/ 32 w 128"/>
                <a:gd name="T11" fmla="*/ 98 h 112"/>
                <a:gd name="T12" fmla="*/ 16 w 128"/>
                <a:gd name="T13" fmla="*/ 88 h 112"/>
                <a:gd name="T14" fmla="*/ 14 w 128"/>
                <a:gd name="T15" fmla="*/ 86 h 112"/>
                <a:gd name="T16" fmla="*/ 16 w 128"/>
                <a:gd name="T17" fmla="*/ 84 h 112"/>
                <a:gd name="T18" fmla="*/ 28 w 128"/>
                <a:gd name="T19" fmla="*/ 86 h 112"/>
                <a:gd name="T20" fmla="*/ 40 w 128"/>
                <a:gd name="T21" fmla="*/ 82 h 112"/>
                <a:gd name="T22" fmla="*/ 66 w 128"/>
                <a:gd name="T23" fmla="*/ 98 h 112"/>
                <a:gd name="T24" fmla="*/ 80 w 128"/>
                <a:gd name="T25" fmla="*/ 76 h 112"/>
                <a:gd name="T26" fmla="*/ 114 w 128"/>
                <a:gd name="T27" fmla="*/ 64 h 112"/>
                <a:gd name="T28" fmla="*/ 122 w 128"/>
                <a:gd name="T29" fmla="*/ 54 h 112"/>
                <a:gd name="T30" fmla="*/ 108 w 128"/>
                <a:gd name="T31" fmla="*/ 56 h 112"/>
                <a:gd name="T32" fmla="*/ 104 w 128"/>
                <a:gd name="T33" fmla="*/ 48 h 112"/>
                <a:gd name="T34" fmla="*/ 106 w 128"/>
                <a:gd name="T35" fmla="*/ 46 h 112"/>
                <a:gd name="T36" fmla="*/ 108 w 128"/>
                <a:gd name="T37" fmla="*/ 56 h 112"/>
                <a:gd name="T38" fmla="*/ 128 w 128"/>
                <a:gd name="T39" fmla="*/ 34 h 112"/>
                <a:gd name="T40" fmla="*/ 122 w 128"/>
                <a:gd name="T41" fmla="*/ 26 h 112"/>
                <a:gd name="T42" fmla="*/ 106 w 128"/>
                <a:gd name="T43" fmla="*/ 44 h 112"/>
                <a:gd name="T44" fmla="*/ 112 w 128"/>
                <a:gd name="T45" fmla="*/ 30 h 112"/>
                <a:gd name="T46" fmla="*/ 98 w 128"/>
                <a:gd name="T47" fmla="*/ 38 h 112"/>
                <a:gd name="T48" fmla="*/ 92 w 128"/>
                <a:gd name="T49" fmla="*/ 42 h 112"/>
                <a:gd name="T50" fmla="*/ 72 w 128"/>
                <a:gd name="T51" fmla="*/ 34 h 112"/>
                <a:gd name="T52" fmla="*/ 40 w 128"/>
                <a:gd name="T53" fmla="*/ 0 h 112"/>
                <a:gd name="T54" fmla="*/ 34 w 128"/>
                <a:gd name="T55" fmla="*/ 8 h 112"/>
                <a:gd name="T56" fmla="*/ 36 w 128"/>
                <a:gd name="T57" fmla="*/ 22 h 112"/>
                <a:gd name="T58" fmla="*/ 34 w 128"/>
                <a:gd name="T59" fmla="*/ 40 h 112"/>
                <a:gd name="T60" fmla="*/ 30 w 128"/>
                <a:gd name="T61" fmla="*/ 48 h 112"/>
                <a:gd name="T62" fmla="*/ 30 w 128"/>
                <a:gd name="T63" fmla="*/ 56 h 112"/>
                <a:gd name="T64" fmla="*/ 28 w 128"/>
                <a:gd name="T65" fmla="*/ 60 h 112"/>
                <a:gd name="T66" fmla="*/ 10 w 128"/>
                <a:gd name="T67" fmla="*/ 58 h 112"/>
                <a:gd name="T68" fmla="*/ 10 w 128"/>
                <a:gd name="T69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12">
                  <a:moveTo>
                    <a:pt x="10" y="70"/>
                  </a:moveTo>
                  <a:lnTo>
                    <a:pt x="0" y="78"/>
                  </a:lnTo>
                  <a:lnTo>
                    <a:pt x="0" y="88"/>
                  </a:lnTo>
                  <a:lnTo>
                    <a:pt x="6" y="94"/>
                  </a:lnTo>
                  <a:lnTo>
                    <a:pt x="4" y="112"/>
                  </a:lnTo>
                  <a:lnTo>
                    <a:pt x="32" y="98"/>
                  </a:lnTo>
                  <a:lnTo>
                    <a:pt x="16" y="88"/>
                  </a:lnTo>
                  <a:lnTo>
                    <a:pt x="14" y="86"/>
                  </a:lnTo>
                  <a:lnTo>
                    <a:pt x="16" y="84"/>
                  </a:lnTo>
                  <a:lnTo>
                    <a:pt x="28" y="86"/>
                  </a:lnTo>
                  <a:lnTo>
                    <a:pt x="40" y="82"/>
                  </a:lnTo>
                  <a:lnTo>
                    <a:pt x="66" y="98"/>
                  </a:lnTo>
                  <a:lnTo>
                    <a:pt x="80" y="76"/>
                  </a:lnTo>
                  <a:lnTo>
                    <a:pt x="114" y="64"/>
                  </a:lnTo>
                  <a:lnTo>
                    <a:pt x="122" y="54"/>
                  </a:lnTo>
                  <a:lnTo>
                    <a:pt x="108" y="56"/>
                  </a:lnTo>
                  <a:lnTo>
                    <a:pt x="104" y="48"/>
                  </a:lnTo>
                  <a:lnTo>
                    <a:pt x="106" y="46"/>
                  </a:lnTo>
                  <a:lnTo>
                    <a:pt x="108" y="56"/>
                  </a:lnTo>
                  <a:lnTo>
                    <a:pt x="128" y="34"/>
                  </a:lnTo>
                  <a:lnTo>
                    <a:pt x="122" y="26"/>
                  </a:lnTo>
                  <a:lnTo>
                    <a:pt x="106" y="44"/>
                  </a:lnTo>
                  <a:lnTo>
                    <a:pt x="112" y="30"/>
                  </a:lnTo>
                  <a:lnTo>
                    <a:pt x="98" y="38"/>
                  </a:lnTo>
                  <a:lnTo>
                    <a:pt x="92" y="42"/>
                  </a:lnTo>
                  <a:lnTo>
                    <a:pt x="72" y="34"/>
                  </a:lnTo>
                  <a:lnTo>
                    <a:pt x="40" y="0"/>
                  </a:lnTo>
                  <a:lnTo>
                    <a:pt x="34" y="8"/>
                  </a:lnTo>
                  <a:lnTo>
                    <a:pt x="36" y="22"/>
                  </a:lnTo>
                  <a:lnTo>
                    <a:pt x="34" y="40"/>
                  </a:lnTo>
                  <a:lnTo>
                    <a:pt x="30" y="48"/>
                  </a:lnTo>
                  <a:lnTo>
                    <a:pt x="30" y="56"/>
                  </a:lnTo>
                  <a:lnTo>
                    <a:pt x="28" y="60"/>
                  </a:lnTo>
                  <a:lnTo>
                    <a:pt x="10" y="58"/>
                  </a:lnTo>
                  <a:lnTo>
                    <a:pt x="1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5" name="Freeform 95"/>
            <p:cNvSpPr>
              <a:spLocks/>
            </p:cNvSpPr>
            <p:nvPr/>
          </p:nvSpPr>
          <p:spPr bwMode="black">
            <a:xfrm>
              <a:off x="7669213" y="2257425"/>
              <a:ext cx="12700" cy="25400"/>
            </a:xfrm>
            <a:custGeom>
              <a:avLst/>
              <a:gdLst>
                <a:gd name="T0" fmla="*/ 0 w 8"/>
                <a:gd name="T1" fmla="*/ 16 h 16"/>
                <a:gd name="T2" fmla="*/ 8 w 8"/>
                <a:gd name="T3" fmla="*/ 4 h 16"/>
                <a:gd name="T4" fmla="*/ 6 w 8"/>
                <a:gd name="T5" fmla="*/ 0 h 16"/>
                <a:gd name="T6" fmla="*/ 0 w 8"/>
                <a:gd name="T7" fmla="*/ 2 h 16"/>
                <a:gd name="T8" fmla="*/ 0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lnTo>
                    <a:pt x="8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6" name="Freeform 96"/>
            <p:cNvSpPr>
              <a:spLocks/>
            </p:cNvSpPr>
            <p:nvPr/>
          </p:nvSpPr>
          <p:spPr bwMode="black">
            <a:xfrm>
              <a:off x="7618413" y="2311400"/>
              <a:ext cx="22225" cy="31750"/>
            </a:xfrm>
            <a:custGeom>
              <a:avLst/>
              <a:gdLst>
                <a:gd name="T0" fmla="*/ 2 w 14"/>
                <a:gd name="T1" fmla="*/ 10 h 20"/>
                <a:gd name="T2" fmla="*/ 0 w 14"/>
                <a:gd name="T3" fmla="*/ 18 h 20"/>
                <a:gd name="T4" fmla="*/ 6 w 14"/>
                <a:gd name="T5" fmla="*/ 20 h 20"/>
                <a:gd name="T6" fmla="*/ 14 w 14"/>
                <a:gd name="T7" fmla="*/ 4 h 20"/>
                <a:gd name="T8" fmla="*/ 10 w 14"/>
                <a:gd name="T9" fmla="*/ 0 h 20"/>
                <a:gd name="T10" fmla="*/ 2 w 14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2" y="1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7" name="Freeform 97"/>
            <p:cNvSpPr>
              <a:spLocks/>
            </p:cNvSpPr>
            <p:nvPr/>
          </p:nvSpPr>
          <p:spPr bwMode="black">
            <a:xfrm>
              <a:off x="7500938" y="2387600"/>
              <a:ext cx="15875" cy="19050"/>
            </a:xfrm>
            <a:custGeom>
              <a:avLst/>
              <a:gdLst>
                <a:gd name="T0" fmla="*/ 0 w 10"/>
                <a:gd name="T1" fmla="*/ 12 h 12"/>
                <a:gd name="T2" fmla="*/ 10 w 10"/>
                <a:gd name="T3" fmla="*/ 10 h 12"/>
                <a:gd name="T4" fmla="*/ 0 w 10"/>
                <a:gd name="T5" fmla="*/ 0 h 12"/>
                <a:gd name="T6" fmla="*/ 0 w 10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lnTo>
                    <a:pt x="10" y="1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8" name="Freeform 98"/>
            <p:cNvSpPr>
              <a:spLocks/>
            </p:cNvSpPr>
            <p:nvPr/>
          </p:nvSpPr>
          <p:spPr bwMode="black">
            <a:xfrm>
              <a:off x="7659688" y="2095500"/>
              <a:ext cx="15875" cy="28575"/>
            </a:xfrm>
            <a:custGeom>
              <a:avLst/>
              <a:gdLst>
                <a:gd name="T0" fmla="*/ 0 w 10"/>
                <a:gd name="T1" fmla="*/ 18 h 18"/>
                <a:gd name="T2" fmla="*/ 10 w 10"/>
                <a:gd name="T3" fmla="*/ 6 h 18"/>
                <a:gd name="T4" fmla="*/ 0 w 10"/>
                <a:gd name="T5" fmla="*/ 0 h 18"/>
                <a:gd name="T6" fmla="*/ 0 w 10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black">
            <a:xfrm>
              <a:off x="7700963" y="2187575"/>
              <a:ext cx="19050" cy="19050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12 h 12"/>
                <a:gd name="T4" fmla="*/ 12 w 12"/>
                <a:gd name="T5" fmla="*/ 12 h 12"/>
                <a:gd name="T6" fmla="*/ 4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black">
            <a:xfrm>
              <a:off x="7675563" y="2047875"/>
              <a:ext cx="171450" cy="136525"/>
            </a:xfrm>
            <a:custGeom>
              <a:avLst/>
              <a:gdLst>
                <a:gd name="T0" fmla="*/ 2 w 108"/>
                <a:gd name="T1" fmla="*/ 34 h 86"/>
                <a:gd name="T2" fmla="*/ 4 w 108"/>
                <a:gd name="T3" fmla="*/ 50 h 86"/>
                <a:gd name="T4" fmla="*/ 18 w 108"/>
                <a:gd name="T5" fmla="*/ 46 h 86"/>
                <a:gd name="T6" fmla="*/ 18 w 108"/>
                <a:gd name="T7" fmla="*/ 44 h 86"/>
                <a:gd name="T8" fmla="*/ 18 w 108"/>
                <a:gd name="T9" fmla="*/ 50 h 86"/>
                <a:gd name="T10" fmla="*/ 14 w 108"/>
                <a:gd name="T11" fmla="*/ 60 h 86"/>
                <a:gd name="T12" fmla="*/ 14 w 108"/>
                <a:gd name="T13" fmla="*/ 74 h 86"/>
                <a:gd name="T14" fmla="*/ 22 w 108"/>
                <a:gd name="T15" fmla="*/ 82 h 86"/>
                <a:gd name="T16" fmla="*/ 22 w 108"/>
                <a:gd name="T17" fmla="*/ 86 h 86"/>
                <a:gd name="T18" fmla="*/ 26 w 108"/>
                <a:gd name="T19" fmla="*/ 82 h 86"/>
                <a:gd name="T20" fmla="*/ 38 w 108"/>
                <a:gd name="T21" fmla="*/ 72 h 86"/>
                <a:gd name="T22" fmla="*/ 50 w 108"/>
                <a:gd name="T23" fmla="*/ 42 h 86"/>
                <a:gd name="T24" fmla="*/ 48 w 108"/>
                <a:gd name="T25" fmla="*/ 30 h 86"/>
                <a:gd name="T26" fmla="*/ 56 w 108"/>
                <a:gd name="T27" fmla="*/ 32 h 86"/>
                <a:gd name="T28" fmla="*/ 62 w 108"/>
                <a:gd name="T29" fmla="*/ 46 h 86"/>
                <a:gd name="T30" fmla="*/ 70 w 108"/>
                <a:gd name="T31" fmla="*/ 46 h 86"/>
                <a:gd name="T32" fmla="*/ 78 w 108"/>
                <a:gd name="T33" fmla="*/ 30 h 86"/>
                <a:gd name="T34" fmla="*/ 92 w 108"/>
                <a:gd name="T35" fmla="*/ 34 h 86"/>
                <a:gd name="T36" fmla="*/ 102 w 108"/>
                <a:gd name="T37" fmla="*/ 20 h 86"/>
                <a:gd name="T38" fmla="*/ 100 w 108"/>
                <a:gd name="T39" fmla="*/ 12 h 86"/>
                <a:gd name="T40" fmla="*/ 106 w 108"/>
                <a:gd name="T41" fmla="*/ 10 h 86"/>
                <a:gd name="T42" fmla="*/ 108 w 108"/>
                <a:gd name="T43" fmla="*/ 2 h 86"/>
                <a:gd name="T44" fmla="*/ 104 w 108"/>
                <a:gd name="T45" fmla="*/ 0 h 86"/>
                <a:gd name="T46" fmla="*/ 98 w 108"/>
                <a:gd name="T47" fmla="*/ 8 h 86"/>
                <a:gd name="T48" fmla="*/ 86 w 108"/>
                <a:gd name="T49" fmla="*/ 2 h 86"/>
                <a:gd name="T50" fmla="*/ 74 w 108"/>
                <a:gd name="T51" fmla="*/ 12 h 86"/>
                <a:gd name="T52" fmla="*/ 64 w 108"/>
                <a:gd name="T53" fmla="*/ 12 h 86"/>
                <a:gd name="T54" fmla="*/ 48 w 108"/>
                <a:gd name="T55" fmla="*/ 30 h 86"/>
                <a:gd name="T56" fmla="*/ 44 w 108"/>
                <a:gd name="T57" fmla="*/ 30 h 86"/>
                <a:gd name="T58" fmla="*/ 46 w 108"/>
                <a:gd name="T59" fmla="*/ 20 h 86"/>
                <a:gd name="T60" fmla="*/ 34 w 108"/>
                <a:gd name="T61" fmla="*/ 22 h 86"/>
                <a:gd name="T62" fmla="*/ 26 w 108"/>
                <a:gd name="T63" fmla="*/ 12 h 86"/>
                <a:gd name="T64" fmla="*/ 2 w 108"/>
                <a:gd name="T65" fmla="*/ 30 h 86"/>
                <a:gd name="T66" fmla="*/ 2 w 108"/>
                <a:gd name="T67" fmla="*/ 30 h 86"/>
                <a:gd name="T68" fmla="*/ 2 w 108"/>
                <a:gd name="T69" fmla="*/ 30 h 86"/>
                <a:gd name="T70" fmla="*/ 0 w 108"/>
                <a:gd name="T71" fmla="*/ 32 h 86"/>
                <a:gd name="T72" fmla="*/ 2 w 108"/>
                <a:gd name="T73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6">
                  <a:moveTo>
                    <a:pt x="2" y="34"/>
                  </a:moveTo>
                  <a:lnTo>
                    <a:pt x="4" y="50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14" y="60"/>
                  </a:lnTo>
                  <a:lnTo>
                    <a:pt x="14" y="74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6" y="82"/>
                  </a:lnTo>
                  <a:lnTo>
                    <a:pt x="38" y="72"/>
                  </a:lnTo>
                  <a:lnTo>
                    <a:pt x="50" y="42"/>
                  </a:lnTo>
                  <a:lnTo>
                    <a:pt x="48" y="30"/>
                  </a:lnTo>
                  <a:lnTo>
                    <a:pt x="56" y="32"/>
                  </a:lnTo>
                  <a:lnTo>
                    <a:pt x="62" y="46"/>
                  </a:lnTo>
                  <a:lnTo>
                    <a:pt x="70" y="46"/>
                  </a:lnTo>
                  <a:lnTo>
                    <a:pt x="78" y="30"/>
                  </a:lnTo>
                  <a:lnTo>
                    <a:pt x="92" y="34"/>
                  </a:lnTo>
                  <a:lnTo>
                    <a:pt x="102" y="20"/>
                  </a:lnTo>
                  <a:lnTo>
                    <a:pt x="100" y="12"/>
                  </a:lnTo>
                  <a:lnTo>
                    <a:pt x="106" y="10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8" y="8"/>
                  </a:lnTo>
                  <a:lnTo>
                    <a:pt x="86" y="2"/>
                  </a:lnTo>
                  <a:lnTo>
                    <a:pt x="74" y="12"/>
                  </a:lnTo>
                  <a:lnTo>
                    <a:pt x="64" y="12"/>
                  </a:lnTo>
                  <a:lnTo>
                    <a:pt x="48" y="30"/>
                  </a:lnTo>
                  <a:lnTo>
                    <a:pt x="44" y="30"/>
                  </a:lnTo>
                  <a:lnTo>
                    <a:pt x="46" y="20"/>
                  </a:lnTo>
                  <a:lnTo>
                    <a:pt x="34" y="22"/>
                  </a:lnTo>
                  <a:lnTo>
                    <a:pt x="26" y="1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1" name="Freeform 101"/>
            <p:cNvSpPr>
              <a:spLocks/>
            </p:cNvSpPr>
            <p:nvPr/>
          </p:nvSpPr>
          <p:spPr bwMode="black">
            <a:xfrm>
              <a:off x="8018463" y="1625600"/>
              <a:ext cx="15875" cy="19050"/>
            </a:xfrm>
            <a:custGeom>
              <a:avLst/>
              <a:gdLst>
                <a:gd name="T0" fmla="*/ 10 w 10"/>
                <a:gd name="T1" fmla="*/ 8 h 12"/>
                <a:gd name="T2" fmla="*/ 4 w 10"/>
                <a:gd name="T3" fmla="*/ 0 h 12"/>
                <a:gd name="T4" fmla="*/ 0 w 10"/>
                <a:gd name="T5" fmla="*/ 8 h 12"/>
                <a:gd name="T6" fmla="*/ 6 w 10"/>
                <a:gd name="T7" fmla="*/ 12 h 12"/>
                <a:gd name="T8" fmla="*/ 10 w 10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6" y="12"/>
                  </a:ln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2" name="Freeform 102"/>
            <p:cNvSpPr>
              <a:spLocks/>
            </p:cNvSpPr>
            <p:nvPr/>
          </p:nvSpPr>
          <p:spPr bwMode="black">
            <a:xfrm>
              <a:off x="7573963" y="2089150"/>
              <a:ext cx="28575" cy="15875"/>
            </a:xfrm>
            <a:custGeom>
              <a:avLst/>
              <a:gdLst>
                <a:gd name="T0" fmla="*/ 2 w 18"/>
                <a:gd name="T1" fmla="*/ 0 h 10"/>
                <a:gd name="T2" fmla="*/ 0 w 18"/>
                <a:gd name="T3" fmla="*/ 8 h 10"/>
                <a:gd name="T4" fmla="*/ 8 w 18"/>
                <a:gd name="T5" fmla="*/ 10 h 10"/>
                <a:gd name="T6" fmla="*/ 18 w 18"/>
                <a:gd name="T7" fmla="*/ 4 h 10"/>
                <a:gd name="T8" fmla="*/ 16 w 18"/>
                <a:gd name="T9" fmla="*/ 0 h 10"/>
                <a:gd name="T10" fmla="*/ 2 w 1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2" y="0"/>
                  </a:moveTo>
                  <a:lnTo>
                    <a:pt x="0" y="8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16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3" name="Freeform 103"/>
            <p:cNvSpPr>
              <a:spLocks/>
            </p:cNvSpPr>
            <p:nvPr/>
          </p:nvSpPr>
          <p:spPr bwMode="black">
            <a:xfrm>
              <a:off x="7059613" y="2927350"/>
              <a:ext cx="320675" cy="346075"/>
            </a:xfrm>
            <a:custGeom>
              <a:avLst/>
              <a:gdLst>
                <a:gd name="T0" fmla="*/ 52 w 202"/>
                <a:gd name="T1" fmla="*/ 82 h 218"/>
                <a:gd name="T2" fmla="*/ 44 w 202"/>
                <a:gd name="T3" fmla="*/ 92 h 218"/>
                <a:gd name="T4" fmla="*/ 24 w 202"/>
                <a:gd name="T5" fmla="*/ 102 h 218"/>
                <a:gd name="T6" fmla="*/ 14 w 202"/>
                <a:gd name="T7" fmla="*/ 98 h 218"/>
                <a:gd name="T8" fmla="*/ 4 w 202"/>
                <a:gd name="T9" fmla="*/ 106 h 218"/>
                <a:gd name="T10" fmla="*/ 6 w 202"/>
                <a:gd name="T11" fmla="*/ 148 h 218"/>
                <a:gd name="T12" fmla="*/ 18 w 202"/>
                <a:gd name="T13" fmla="*/ 160 h 218"/>
                <a:gd name="T14" fmla="*/ 46 w 202"/>
                <a:gd name="T15" fmla="*/ 196 h 218"/>
                <a:gd name="T16" fmla="*/ 56 w 202"/>
                <a:gd name="T17" fmla="*/ 206 h 218"/>
                <a:gd name="T18" fmla="*/ 80 w 202"/>
                <a:gd name="T19" fmla="*/ 196 h 218"/>
                <a:gd name="T20" fmla="*/ 90 w 202"/>
                <a:gd name="T21" fmla="*/ 206 h 218"/>
                <a:gd name="T22" fmla="*/ 106 w 202"/>
                <a:gd name="T23" fmla="*/ 206 h 218"/>
                <a:gd name="T24" fmla="*/ 116 w 202"/>
                <a:gd name="T25" fmla="*/ 218 h 218"/>
                <a:gd name="T26" fmla="*/ 138 w 202"/>
                <a:gd name="T27" fmla="*/ 218 h 218"/>
                <a:gd name="T28" fmla="*/ 142 w 202"/>
                <a:gd name="T29" fmla="*/ 196 h 218"/>
                <a:gd name="T30" fmla="*/ 144 w 202"/>
                <a:gd name="T31" fmla="*/ 172 h 218"/>
                <a:gd name="T32" fmla="*/ 166 w 202"/>
                <a:gd name="T33" fmla="*/ 148 h 218"/>
                <a:gd name="T34" fmla="*/ 176 w 202"/>
                <a:gd name="T35" fmla="*/ 124 h 218"/>
                <a:gd name="T36" fmla="*/ 180 w 202"/>
                <a:gd name="T37" fmla="*/ 124 h 218"/>
                <a:gd name="T38" fmla="*/ 174 w 202"/>
                <a:gd name="T39" fmla="*/ 102 h 218"/>
                <a:gd name="T40" fmla="*/ 162 w 202"/>
                <a:gd name="T41" fmla="*/ 72 h 218"/>
                <a:gd name="T42" fmla="*/ 166 w 202"/>
                <a:gd name="T43" fmla="*/ 62 h 218"/>
                <a:gd name="T44" fmla="*/ 170 w 202"/>
                <a:gd name="T45" fmla="*/ 60 h 218"/>
                <a:gd name="T46" fmla="*/ 188 w 202"/>
                <a:gd name="T47" fmla="*/ 56 h 218"/>
                <a:gd name="T48" fmla="*/ 188 w 202"/>
                <a:gd name="T49" fmla="*/ 48 h 218"/>
                <a:gd name="T50" fmla="*/ 178 w 202"/>
                <a:gd name="T51" fmla="*/ 28 h 218"/>
                <a:gd name="T52" fmla="*/ 176 w 202"/>
                <a:gd name="T53" fmla="*/ 22 h 218"/>
                <a:gd name="T54" fmla="*/ 168 w 202"/>
                <a:gd name="T55" fmla="*/ 16 h 218"/>
                <a:gd name="T56" fmla="*/ 158 w 202"/>
                <a:gd name="T57" fmla="*/ 4 h 218"/>
                <a:gd name="T58" fmla="*/ 152 w 202"/>
                <a:gd name="T59" fmla="*/ 0 h 218"/>
                <a:gd name="T60" fmla="*/ 122 w 202"/>
                <a:gd name="T61" fmla="*/ 34 h 218"/>
                <a:gd name="T62" fmla="*/ 120 w 202"/>
                <a:gd name="T63" fmla="*/ 42 h 218"/>
                <a:gd name="T64" fmla="*/ 98 w 202"/>
                <a:gd name="T65" fmla="*/ 48 h 218"/>
                <a:gd name="T66" fmla="*/ 96 w 202"/>
                <a:gd name="T67" fmla="*/ 50 h 218"/>
                <a:gd name="T68" fmla="*/ 94 w 202"/>
                <a:gd name="T69" fmla="*/ 52 h 218"/>
                <a:gd name="T70" fmla="*/ 76 w 202"/>
                <a:gd name="T71" fmla="*/ 7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218">
                  <a:moveTo>
                    <a:pt x="76" y="78"/>
                  </a:moveTo>
                  <a:lnTo>
                    <a:pt x="52" y="82"/>
                  </a:lnTo>
                  <a:lnTo>
                    <a:pt x="48" y="92"/>
                  </a:lnTo>
                  <a:lnTo>
                    <a:pt x="44" y="92"/>
                  </a:lnTo>
                  <a:lnTo>
                    <a:pt x="40" y="104"/>
                  </a:lnTo>
                  <a:lnTo>
                    <a:pt x="24" y="102"/>
                  </a:lnTo>
                  <a:lnTo>
                    <a:pt x="16" y="94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4" y="106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4" y="152"/>
                  </a:lnTo>
                  <a:lnTo>
                    <a:pt x="18" y="160"/>
                  </a:lnTo>
                  <a:lnTo>
                    <a:pt x="26" y="196"/>
                  </a:lnTo>
                  <a:lnTo>
                    <a:pt x="46" y="196"/>
                  </a:lnTo>
                  <a:lnTo>
                    <a:pt x="52" y="192"/>
                  </a:lnTo>
                  <a:lnTo>
                    <a:pt x="56" y="206"/>
                  </a:lnTo>
                  <a:lnTo>
                    <a:pt x="72" y="202"/>
                  </a:lnTo>
                  <a:lnTo>
                    <a:pt x="80" y="196"/>
                  </a:lnTo>
                  <a:lnTo>
                    <a:pt x="90" y="200"/>
                  </a:lnTo>
                  <a:lnTo>
                    <a:pt x="90" y="206"/>
                  </a:lnTo>
                  <a:lnTo>
                    <a:pt x="102" y="204"/>
                  </a:lnTo>
                  <a:lnTo>
                    <a:pt x="106" y="206"/>
                  </a:lnTo>
                  <a:lnTo>
                    <a:pt x="110" y="218"/>
                  </a:lnTo>
                  <a:lnTo>
                    <a:pt x="116" y="218"/>
                  </a:lnTo>
                  <a:lnTo>
                    <a:pt x="136" y="206"/>
                  </a:lnTo>
                  <a:lnTo>
                    <a:pt x="138" y="218"/>
                  </a:lnTo>
                  <a:lnTo>
                    <a:pt x="146" y="210"/>
                  </a:lnTo>
                  <a:lnTo>
                    <a:pt x="142" y="196"/>
                  </a:lnTo>
                  <a:lnTo>
                    <a:pt x="150" y="180"/>
                  </a:lnTo>
                  <a:lnTo>
                    <a:pt x="144" y="172"/>
                  </a:lnTo>
                  <a:lnTo>
                    <a:pt x="158" y="160"/>
                  </a:lnTo>
                  <a:lnTo>
                    <a:pt x="166" y="148"/>
                  </a:lnTo>
                  <a:lnTo>
                    <a:pt x="168" y="132"/>
                  </a:lnTo>
                  <a:lnTo>
                    <a:pt x="176" y="124"/>
                  </a:lnTo>
                  <a:lnTo>
                    <a:pt x="176" y="122"/>
                  </a:lnTo>
                  <a:lnTo>
                    <a:pt x="180" y="124"/>
                  </a:lnTo>
                  <a:lnTo>
                    <a:pt x="196" y="124"/>
                  </a:lnTo>
                  <a:lnTo>
                    <a:pt x="174" y="102"/>
                  </a:lnTo>
                  <a:lnTo>
                    <a:pt x="176" y="94"/>
                  </a:lnTo>
                  <a:lnTo>
                    <a:pt x="162" y="72"/>
                  </a:lnTo>
                  <a:lnTo>
                    <a:pt x="174" y="70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70" y="60"/>
                  </a:lnTo>
                  <a:lnTo>
                    <a:pt x="174" y="62"/>
                  </a:lnTo>
                  <a:lnTo>
                    <a:pt x="188" y="56"/>
                  </a:lnTo>
                  <a:lnTo>
                    <a:pt x="182" y="48"/>
                  </a:lnTo>
                  <a:lnTo>
                    <a:pt x="188" y="48"/>
                  </a:lnTo>
                  <a:lnTo>
                    <a:pt x="202" y="40"/>
                  </a:lnTo>
                  <a:lnTo>
                    <a:pt x="178" y="28"/>
                  </a:lnTo>
                  <a:lnTo>
                    <a:pt x="176" y="28"/>
                  </a:lnTo>
                  <a:lnTo>
                    <a:pt x="176" y="22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2" y="12"/>
                  </a:lnTo>
                  <a:lnTo>
                    <a:pt x="158" y="4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30" y="32"/>
                  </a:lnTo>
                  <a:lnTo>
                    <a:pt x="122" y="34"/>
                  </a:lnTo>
                  <a:lnTo>
                    <a:pt x="124" y="40"/>
                  </a:lnTo>
                  <a:lnTo>
                    <a:pt x="120" y="42"/>
                  </a:lnTo>
                  <a:lnTo>
                    <a:pt x="116" y="40"/>
                  </a:lnTo>
                  <a:lnTo>
                    <a:pt x="98" y="48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2" y="58"/>
                  </a:lnTo>
                  <a:lnTo>
                    <a:pt x="7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black">
            <a:xfrm>
              <a:off x="7361238" y="3419475"/>
              <a:ext cx="63500" cy="38100"/>
            </a:xfrm>
            <a:custGeom>
              <a:avLst/>
              <a:gdLst>
                <a:gd name="T0" fmla="*/ 14 w 40"/>
                <a:gd name="T1" fmla="*/ 14 h 24"/>
                <a:gd name="T2" fmla="*/ 26 w 40"/>
                <a:gd name="T3" fmla="*/ 24 h 24"/>
                <a:gd name="T4" fmla="*/ 40 w 40"/>
                <a:gd name="T5" fmla="*/ 18 h 24"/>
                <a:gd name="T6" fmla="*/ 38 w 40"/>
                <a:gd name="T7" fmla="*/ 16 h 24"/>
                <a:gd name="T8" fmla="*/ 32 w 40"/>
                <a:gd name="T9" fmla="*/ 8 h 24"/>
                <a:gd name="T10" fmla="*/ 20 w 40"/>
                <a:gd name="T11" fmla="*/ 0 h 24"/>
                <a:gd name="T12" fmla="*/ 0 w 40"/>
                <a:gd name="T13" fmla="*/ 2 h 24"/>
                <a:gd name="T14" fmla="*/ 2 w 40"/>
                <a:gd name="T15" fmla="*/ 14 h 24"/>
                <a:gd name="T16" fmla="*/ 14 w 40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4">
                  <a:moveTo>
                    <a:pt x="14" y="14"/>
                  </a:moveTo>
                  <a:lnTo>
                    <a:pt x="26" y="24"/>
                  </a:lnTo>
                  <a:lnTo>
                    <a:pt x="40" y="18"/>
                  </a:lnTo>
                  <a:lnTo>
                    <a:pt x="38" y="16"/>
                  </a:lnTo>
                  <a:lnTo>
                    <a:pt x="32" y="8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black">
            <a:xfrm>
              <a:off x="7488238" y="3375025"/>
              <a:ext cx="60325" cy="34925"/>
            </a:xfrm>
            <a:custGeom>
              <a:avLst/>
              <a:gdLst>
                <a:gd name="T0" fmla="*/ 8 w 38"/>
                <a:gd name="T1" fmla="*/ 8 h 22"/>
                <a:gd name="T2" fmla="*/ 4 w 38"/>
                <a:gd name="T3" fmla="*/ 4 h 22"/>
                <a:gd name="T4" fmla="*/ 0 w 38"/>
                <a:gd name="T5" fmla="*/ 18 h 22"/>
                <a:gd name="T6" fmla="*/ 10 w 38"/>
                <a:gd name="T7" fmla="*/ 18 h 22"/>
                <a:gd name="T8" fmla="*/ 12 w 38"/>
                <a:gd name="T9" fmla="*/ 14 h 22"/>
                <a:gd name="T10" fmla="*/ 20 w 38"/>
                <a:gd name="T11" fmla="*/ 22 h 22"/>
                <a:gd name="T12" fmla="*/ 22 w 38"/>
                <a:gd name="T13" fmla="*/ 12 h 22"/>
                <a:gd name="T14" fmla="*/ 26 w 38"/>
                <a:gd name="T15" fmla="*/ 16 h 22"/>
                <a:gd name="T16" fmla="*/ 38 w 38"/>
                <a:gd name="T17" fmla="*/ 14 h 22"/>
                <a:gd name="T18" fmla="*/ 36 w 38"/>
                <a:gd name="T19" fmla="*/ 8 h 22"/>
                <a:gd name="T20" fmla="*/ 24 w 38"/>
                <a:gd name="T21" fmla="*/ 6 h 22"/>
                <a:gd name="T22" fmla="*/ 24 w 38"/>
                <a:gd name="T23" fmla="*/ 0 h 22"/>
                <a:gd name="T24" fmla="*/ 20 w 38"/>
                <a:gd name="T25" fmla="*/ 6 h 22"/>
                <a:gd name="T26" fmla="*/ 20 w 38"/>
                <a:gd name="T27" fmla="*/ 6 h 22"/>
                <a:gd name="T28" fmla="*/ 20 w 38"/>
                <a:gd name="T29" fmla="*/ 6 h 22"/>
                <a:gd name="T30" fmla="*/ 12 w 38"/>
                <a:gd name="T31" fmla="*/ 14 h 22"/>
                <a:gd name="T32" fmla="*/ 16 w 38"/>
                <a:gd name="T33" fmla="*/ 0 h 22"/>
                <a:gd name="T34" fmla="*/ 8 w 38"/>
                <a:gd name="T3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2">
                  <a:moveTo>
                    <a:pt x="8" y="8"/>
                  </a:moveTo>
                  <a:lnTo>
                    <a:pt x="4" y="4"/>
                  </a:lnTo>
                  <a:lnTo>
                    <a:pt x="0" y="18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20" y="22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8" y="14"/>
                  </a:lnTo>
                  <a:lnTo>
                    <a:pt x="36" y="8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2" y="14"/>
                  </a:lnTo>
                  <a:lnTo>
                    <a:pt x="16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6" name="Freeform 106"/>
            <p:cNvSpPr>
              <a:spLocks/>
            </p:cNvSpPr>
            <p:nvPr/>
          </p:nvSpPr>
          <p:spPr bwMode="black">
            <a:xfrm>
              <a:off x="7475538" y="3454400"/>
              <a:ext cx="22225" cy="19050"/>
            </a:xfrm>
            <a:custGeom>
              <a:avLst/>
              <a:gdLst>
                <a:gd name="T0" fmla="*/ 10 w 14"/>
                <a:gd name="T1" fmla="*/ 10 h 12"/>
                <a:gd name="T2" fmla="*/ 14 w 14"/>
                <a:gd name="T3" fmla="*/ 2 h 12"/>
                <a:gd name="T4" fmla="*/ 10 w 14"/>
                <a:gd name="T5" fmla="*/ 0 h 12"/>
                <a:gd name="T6" fmla="*/ 0 w 14"/>
                <a:gd name="T7" fmla="*/ 8 h 12"/>
                <a:gd name="T8" fmla="*/ 4 w 14"/>
                <a:gd name="T9" fmla="*/ 12 h 12"/>
                <a:gd name="T10" fmla="*/ 10 w 14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lnTo>
                    <a:pt x="14" y="2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7" name="Freeform 107"/>
            <p:cNvSpPr>
              <a:spLocks/>
            </p:cNvSpPr>
            <p:nvPr/>
          </p:nvSpPr>
          <p:spPr bwMode="black">
            <a:xfrm>
              <a:off x="7608888" y="3184525"/>
              <a:ext cx="41275" cy="15875"/>
            </a:xfrm>
            <a:custGeom>
              <a:avLst/>
              <a:gdLst>
                <a:gd name="T0" fmla="*/ 12 w 26"/>
                <a:gd name="T1" fmla="*/ 0 h 10"/>
                <a:gd name="T2" fmla="*/ 0 w 26"/>
                <a:gd name="T3" fmla="*/ 0 h 10"/>
                <a:gd name="T4" fmla="*/ 4 w 26"/>
                <a:gd name="T5" fmla="*/ 10 h 10"/>
                <a:gd name="T6" fmla="*/ 26 w 26"/>
                <a:gd name="T7" fmla="*/ 6 h 10"/>
                <a:gd name="T8" fmla="*/ 12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12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26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black">
            <a:xfrm>
              <a:off x="7605713" y="3152775"/>
              <a:ext cx="28575" cy="28575"/>
            </a:xfrm>
            <a:custGeom>
              <a:avLst/>
              <a:gdLst>
                <a:gd name="T0" fmla="*/ 6 w 18"/>
                <a:gd name="T1" fmla="*/ 12 h 18"/>
                <a:gd name="T2" fmla="*/ 18 w 18"/>
                <a:gd name="T3" fmla="*/ 18 h 18"/>
                <a:gd name="T4" fmla="*/ 8 w 18"/>
                <a:gd name="T5" fmla="*/ 0 h 18"/>
                <a:gd name="T6" fmla="*/ 0 w 18"/>
                <a:gd name="T7" fmla="*/ 0 h 18"/>
                <a:gd name="T8" fmla="*/ 6 w 18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12"/>
                  </a:moveTo>
                  <a:lnTo>
                    <a:pt x="18" y="18"/>
                  </a:lnTo>
                  <a:lnTo>
                    <a:pt x="8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black">
            <a:xfrm>
              <a:off x="7608888" y="3070225"/>
              <a:ext cx="60325" cy="104775"/>
            </a:xfrm>
            <a:custGeom>
              <a:avLst/>
              <a:gdLst>
                <a:gd name="T0" fmla="*/ 0 w 38"/>
                <a:gd name="T1" fmla="*/ 28 h 66"/>
                <a:gd name="T2" fmla="*/ 8 w 38"/>
                <a:gd name="T3" fmla="*/ 54 h 66"/>
                <a:gd name="T4" fmla="*/ 18 w 38"/>
                <a:gd name="T5" fmla="*/ 66 h 66"/>
                <a:gd name="T6" fmla="*/ 22 w 38"/>
                <a:gd name="T7" fmla="*/ 64 h 66"/>
                <a:gd name="T8" fmla="*/ 16 w 38"/>
                <a:gd name="T9" fmla="*/ 52 h 66"/>
                <a:gd name="T10" fmla="*/ 16 w 38"/>
                <a:gd name="T11" fmla="*/ 42 h 66"/>
                <a:gd name="T12" fmla="*/ 16 w 38"/>
                <a:gd name="T13" fmla="*/ 42 h 66"/>
                <a:gd name="T14" fmla="*/ 38 w 38"/>
                <a:gd name="T15" fmla="*/ 48 h 66"/>
                <a:gd name="T16" fmla="*/ 24 w 38"/>
                <a:gd name="T17" fmla="*/ 34 h 66"/>
                <a:gd name="T18" fmla="*/ 30 w 38"/>
                <a:gd name="T19" fmla="*/ 28 h 66"/>
                <a:gd name="T20" fmla="*/ 30 w 38"/>
                <a:gd name="T21" fmla="*/ 22 h 66"/>
                <a:gd name="T22" fmla="*/ 22 w 38"/>
                <a:gd name="T23" fmla="*/ 16 h 66"/>
                <a:gd name="T24" fmla="*/ 18 w 38"/>
                <a:gd name="T25" fmla="*/ 22 h 66"/>
                <a:gd name="T26" fmla="*/ 16 w 38"/>
                <a:gd name="T27" fmla="*/ 0 h 66"/>
                <a:gd name="T28" fmla="*/ 12 w 38"/>
                <a:gd name="T29" fmla="*/ 4 h 66"/>
                <a:gd name="T30" fmla="*/ 4 w 38"/>
                <a:gd name="T31" fmla="*/ 14 h 66"/>
                <a:gd name="T32" fmla="*/ 0 w 38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66">
                  <a:moveTo>
                    <a:pt x="0" y="28"/>
                  </a:moveTo>
                  <a:lnTo>
                    <a:pt x="8" y="54"/>
                  </a:lnTo>
                  <a:lnTo>
                    <a:pt x="18" y="66"/>
                  </a:lnTo>
                  <a:lnTo>
                    <a:pt x="22" y="64"/>
                  </a:lnTo>
                  <a:lnTo>
                    <a:pt x="16" y="5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38" y="48"/>
                  </a:lnTo>
                  <a:lnTo>
                    <a:pt x="24" y="34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2" y="16"/>
                  </a:lnTo>
                  <a:lnTo>
                    <a:pt x="18" y="22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black">
            <a:xfrm>
              <a:off x="7634288" y="3060700"/>
              <a:ext cx="22225" cy="31750"/>
            </a:xfrm>
            <a:custGeom>
              <a:avLst/>
              <a:gdLst>
                <a:gd name="T0" fmla="*/ 14 w 14"/>
                <a:gd name="T1" fmla="*/ 12 h 20"/>
                <a:gd name="T2" fmla="*/ 10 w 14"/>
                <a:gd name="T3" fmla="*/ 0 h 20"/>
                <a:gd name="T4" fmla="*/ 0 w 14"/>
                <a:gd name="T5" fmla="*/ 8 h 20"/>
                <a:gd name="T6" fmla="*/ 2 w 14"/>
                <a:gd name="T7" fmla="*/ 20 h 20"/>
                <a:gd name="T8" fmla="*/ 14 w 1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2" y="2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black">
            <a:xfrm>
              <a:off x="7567613" y="3232150"/>
              <a:ext cx="47625" cy="31750"/>
            </a:xfrm>
            <a:custGeom>
              <a:avLst/>
              <a:gdLst>
                <a:gd name="T0" fmla="*/ 0 w 30"/>
                <a:gd name="T1" fmla="*/ 0 h 20"/>
                <a:gd name="T2" fmla="*/ 4 w 30"/>
                <a:gd name="T3" fmla="*/ 12 h 20"/>
                <a:gd name="T4" fmla="*/ 12 w 30"/>
                <a:gd name="T5" fmla="*/ 20 h 20"/>
                <a:gd name="T6" fmla="*/ 18 w 30"/>
                <a:gd name="T7" fmla="*/ 20 h 20"/>
                <a:gd name="T8" fmla="*/ 30 w 30"/>
                <a:gd name="T9" fmla="*/ 14 h 20"/>
                <a:gd name="T10" fmla="*/ 28 w 30"/>
                <a:gd name="T11" fmla="*/ 6 h 20"/>
                <a:gd name="T12" fmla="*/ 18 w 30"/>
                <a:gd name="T13" fmla="*/ 0 h 20"/>
                <a:gd name="T14" fmla="*/ 0 w 3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4" y="12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30" y="14"/>
                  </a:lnTo>
                  <a:lnTo>
                    <a:pt x="28" y="6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black">
            <a:xfrm>
              <a:off x="7516813" y="3190875"/>
              <a:ext cx="66675" cy="19050"/>
            </a:xfrm>
            <a:custGeom>
              <a:avLst/>
              <a:gdLst>
                <a:gd name="T0" fmla="*/ 40 w 42"/>
                <a:gd name="T1" fmla="*/ 2 h 12"/>
                <a:gd name="T2" fmla="*/ 22 w 42"/>
                <a:gd name="T3" fmla="*/ 4 h 12"/>
                <a:gd name="T4" fmla="*/ 22 w 42"/>
                <a:gd name="T5" fmla="*/ 2 h 12"/>
                <a:gd name="T6" fmla="*/ 0 w 42"/>
                <a:gd name="T7" fmla="*/ 0 h 12"/>
                <a:gd name="T8" fmla="*/ 8 w 42"/>
                <a:gd name="T9" fmla="*/ 12 h 12"/>
                <a:gd name="T10" fmla="*/ 22 w 42"/>
                <a:gd name="T11" fmla="*/ 8 h 12"/>
                <a:gd name="T12" fmla="*/ 24 w 42"/>
                <a:gd name="T13" fmla="*/ 12 h 12"/>
                <a:gd name="T14" fmla="*/ 42 w 42"/>
                <a:gd name="T15" fmla="*/ 8 h 12"/>
                <a:gd name="T16" fmla="*/ 40 w 42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40" y="2"/>
                  </a:moveTo>
                  <a:lnTo>
                    <a:pt x="22" y="4"/>
                  </a:lnTo>
                  <a:lnTo>
                    <a:pt x="22" y="2"/>
                  </a:lnTo>
                  <a:lnTo>
                    <a:pt x="0" y="0"/>
                  </a:lnTo>
                  <a:lnTo>
                    <a:pt x="8" y="12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42" y="8"/>
                  </a:lnTo>
                  <a:lnTo>
                    <a:pt x="4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3" name="Freeform 113"/>
            <p:cNvSpPr>
              <a:spLocks noEditPoints="1"/>
            </p:cNvSpPr>
            <p:nvPr/>
          </p:nvSpPr>
          <p:spPr bwMode="black">
            <a:xfrm>
              <a:off x="7358063" y="3086100"/>
              <a:ext cx="193675" cy="234950"/>
            </a:xfrm>
            <a:custGeom>
              <a:avLst/>
              <a:gdLst>
                <a:gd name="T0" fmla="*/ 12 w 122"/>
                <a:gd name="T1" fmla="*/ 106 h 148"/>
                <a:gd name="T2" fmla="*/ 8 w 122"/>
                <a:gd name="T3" fmla="*/ 138 h 148"/>
                <a:gd name="T4" fmla="*/ 34 w 122"/>
                <a:gd name="T5" fmla="*/ 144 h 148"/>
                <a:gd name="T6" fmla="*/ 30 w 122"/>
                <a:gd name="T7" fmla="*/ 96 h 148"/>
                <a:gd name="T8" fmla="*/ 40 w 122"/>
                <a:gd name="T9" fmla="*/ 90 h 148"/>
                <a:gd name="T10" fmla="*/ 42 w 122"/>
                <a:gd name="T11" fmla="*/ 106 h 148"/>
                <a:gd name="T12" fmla="*/ 52 w 122"/>
                <a:gd name="T13" fmla="*/ 130 h 148"/>
                <a:gd name="T14" fmla="*/ 54 w 122"/>
                <a:gd name="T15" fmla="*/ 136 h 148"/>
                <a:gd name="T16" fmla="*/ 66 w 122"/>
                <a:gd name="T17" fmla="*/ 140 h 148"/>
                <a:gd name="T18" fmla="*/ 74 w 122"/>
                <a:gd name="T19" fmla="*/ 148 h 148"/>
                <a:gd name="T20" fmla="*/ 82 w 122"/>
                <a:gd name="T21" fmla="*/ 132 h 148"/>
                <a:gd name="T22" fmla="*/ 82 w 122"/>
                <a:gd name="T23" fmla="*/ 120 h 148"/>
                <a:gd name="T24" fmla="*/ 84 w 122"/>
                <a:gd name="T25" fmla="*/ 110 h 148"/>
                <a:gd name="T26" fmla="*/ 68 w 122"/>
                <a:gd name="T27" fmla="*/ 104 h 148"/>
                <a:gd name="T28" fmla="*/ 54 w 122"/>
                <a:gd name="T29" fmla="*/ 74 h 148"/>
                <a:gd name="T30" fmla="*/ 68 w 122"/>
                <a:gd name="T31" fmla="*/ 70 h 148"/>
                <a:gd name="T32" fmla="*/ 74 w 122"/>
                <a:gd name="T33" fmla="*/ 72 h 148"/>
                <a:gd name="T34" fmla="*/ 82 w 122"/>
                <a:gd name="T35" fmla="*/ 70 h 148"/>
                <a:gd name="T36" fmla="*/ 92 w 122"/>
                <a:gd name="T37" fmla="*/ 58 h 148"/>
                <a:gd name="T38" fmla="*/ 82 w 122"/>
                <a:gd name="T39" fmla="*/ 58 h 148"/>
                <a:gd name="T40" fmla="*/ 88 w 122"/>
                <a:gd name="T41" fmla="*/ 46 h 148"/>
                <a:gd name="T42" fmla="*/ 74 w 122"/>
                <a:gd name="T43" fmla="*/ 50 h 148"/>
                <a:gd name="T44" fmla="*/ 60 w 122"/>
                <a:gd name="T45" fmla="*/ 52 h 148"/>
                <a:gd name="T46" fmla="*/ 42 w 122"/>
                <a:gd name="T47" fmla="*/ 62 h 148"/>
                <a:gd name="T48" fmla="*/ 28 w 122"/>
                <a:gd name="T49" fmla="*/ 52 h 148"/>
                <a:gd name="T50" fmla="*/ 32 w 122"/>
                <a:gd name="T51" fmla="*/ 32 h 148"/>
                <a:gd name="T52" fmla="*/ 104 w 122"/>
                <a:gd name="T53" fmla="*/ 34 h 148"/>
                <a:gd name="T54" fmla="*/ 118 w 122"/>
                <a:gd name="T55" fmla="*/ 0 h 148"/>
                <a:gd name="T56" fmla="*/ 78 w 122"/>
                <a:gd name="T57" fmla="*/ 18 h 148"/>
                <a:gd name="T58" fmla="*/ 36 w 122"/>
                <a:gd name="T59" fmla="*/ 12 h 148"/>
                <a:gd name="T60" fmla="*/ 28 w 122"/>
                <a:gd name="T61" fmla="*/ 18 h 148"/>
                <a:gd name="T62" fmla="*/ 14 w 122"/>
                <a:gd name="T63" fmla="*/ 38 h 148"/>
                <a:gd name="T64" fmla="*/ 8 w 122"/>
                <a:gd name="T65" fmla="*/ 60 h 148"/>
                <a:gd name="T66" fmla="*/ 0 w 122"/>
                <a:gd name="T67" fmla="*/ 88 h 148"/>
                <a:gd name="T68" fmla="*/ 64 w 122"/>
                <a:gd name="T69" fmla="*/ 124 h 148"/>
                <a:gd name="T70" fmla="*/ 74 w 122"/>
                <a:gd name="T71" fmla="*/ 124 h 148"/>
                <a:gd name="T72" fmla="*/ 64 w 122"/>
                <a:gd name="T73" fmla="*/ 124 h 148"/>
                <a:gd name="T74" fmla="*/ 60 w 122"/>
                <a:gd name="T75" fmla="*/ 130 h 148"/>
                <a:gd name="T76" fmla="*/ 62 w 122"/>
                <a:gd name="T77" fmla="*/ 134 h 148"/>
                <a:gd name="T78" fmla="*/ 74 w 122"/>
                <a:gd name="T79" fmla="*/ 112 h 148"/>
                <a:gd name="T80" fmla="*/ 74 w 122"/>
                <a:gd name="T81" fmla="*/ 1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48">
                  <a:moveTo>
                    <a:pt x="2" y="106"/>
                  </a:moveTo>
                  <a:lnTo>
                    <a:pt x="12" y="106"/>
                  </a:lnTo>
                  <a:lnTo>
                    <a:pt x="14" y="114"/>
                  </a:lnTo>
                  <a:lnTo>
                    <a:pt x="8" y="138"/>
                  </a:lnTo>
                  <a:lnTo>
                    <a:pt x="16" y="146"/>
                  </a:lnTo>
                  <a:lnTo>
                    <a:pt x="34" y="144"/>
                  </a:lnTo>
                  <a:lnTo>
                    <a:pt x="32" y="100"/>
                  </a:lnTo>
                  <a:lnTo>
                    <a:pt x="30" y="96"/>
                  </a:lnTo>
                  <a:lnTo>
                    <a:pt x="38" y="90"/>
                  </a:lnTo>
                  <a:lnTo>
                    <a:pt x="40" y="90"/>
                  </a:lnTo>
                  <a:lnTo>
                    <a:pt x="38" y="100"/>
                  </a:lnTo>
                  <a:lnTo>
                    <a:pt x="42" y="106"/>
                  </a:lnTo>
                  <a:lnTo>
                    <a:pt x="50" y="116"/>
                  </a:lnTo>
                  <a:lnTo>
                    <a:pt x="52" y="130"/>
                  </a:lnTo>
                  <a:lnTo>
                    <a:pt x="58" y="130"/>
                  </a:lnTo>
                  <a:lnTo>
                    <a:pt x="54" y="136"/>
                  </a:lnTo>
                  <a:lnTo>
                    <a:pt x="68" y="146"/>
                  </a:lnTo>
                  <a:lnTo>
                    <a:pt x="66" y="140"/>
                  </a:lnTo>
                  <a:lnTo>
                    <a:pt x="72" y="142"/>
                  </a:lnTo>
                  <a:lnTo>
                    <a:pt x="74" y="148"/>
                  </a:lnTo>
                  <a:lnTo>
                    <a:pt x="84" y="138"/>
                  </a:lnTo>
                  <a:lnTo>
                    <a:pt x="82" y="132"/>
                  </a:lnTo>
                  <a:lnTo>
                    <a:pt x="86" y="128"/>
                  </a:lnTo>
                  <a:lnTo>
                    <a:pt x="82" y="120"/>
                  </a:lnTo>
                  <a:lnTo>
                    <a:pt x="84" y="122"/>
                  </a:lnTo>
                  <a:lnTo>
                    <a:pt x="84" y="110"/>
                  </a:lnTo>
                  <a:lnTo>
                    <a:pt x="72" y="110"/>
                  </a:lnTo>
                  <a:lnTo>
                    <a:pt x="68" y="104"/>
                  </a:lnTo>
                  <a:lnTo>
                    <a:pt x="72" y="9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68" y="70"/>
                  </a:lnTo>
                  <a:lnTo>
                    <a:pt x="74" y="62"/>
                  </a:lnTo>
                  <a:lnTo>
                    <a:pt x="74" y="72"/>
                  </a:lnTo>
                  <a:lnTo>
                    <a:pt x="80" y="66"/>
                  </a:lnTo>
                  <a:lnTo>
                    <a:pt x="82" y="70"/>
                  </a:lnTo>
                  <a:lnTo>
                    <a:pt x="90" y="68"/>
                  </a:lnTo>
                  <a:lnTo>
                    <a:pt x="92" y="58"/>
                  </a:lnTo>
                  <a:lnTo>
                    <a:pt x="84" y="62"/>
                  </a:lnTo>
                  <a:lnTo>
                    <a:pt x="82" y="58"/>
                  </a:lnTo>
                  <a:lnTo>
                    <a:pt x="90" y="56"/>
                  </a:lnTo>
                  <a:lnTo>
                    <a:pt x="88" y="46"/>
                  </a:lnTo>
                  <a:lnTo>
                    <a:pt x="80" y="44"/>
                  </a:lnTo>
                  <a:lnTo>
                    <a:pt x="74" y="50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36" y="62"/>
                  </a:lnTo>
                  <a:lnTo>
                    <a:pt x="28" y="52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48" y="30"/>
                  </a:lnTo>
                  <a:lnTo>
                    <a:pt x="104" y="34"/>
                  </a:lnTo>
                  <a:lnTo>
                    <a:pt x="122" y="12"/>
                  </a:lnTo>
                  <a:lnTo>
                    <a:pt x="118" y="0"/>
                  </a:lnTo>
                  <a:lnTo>
                    <a:pt x="94" y="18"/>
                  </a:lnTo>
                  <a:lnTo>
                    <a:pt x="78" y="18"/>
                  </a:lnTo>
                  <a:lnTo>
                    <a:pt x="42" y="10"/>
                  </a:lnTo>
                  <a:lnTo>
                    <a:pt x="36" y="12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14" y="38"/>
                  </a:lnTo>
                  <a:lnTo>
                    <a:pt x="16" y="48"/>
                  </a:lnTo>
                  <a:lnTo>
                    <a:pt x="8" y="60"/>
                  </a:lnTo>
                  <a:lnTo>
                    <a:pt x="8" y="70"/>
                  </a:lnTo>
                  <a:lnTo>
                    <a:pt x="0" y="88"/>
                  </a:lnTo>
                  <a:lnTo>
                    <a:pt x="2" y="106"/>
                  </a:lnTo>
                  <a:close/>
                  <a:moveTo>
                    <a:pt x="64" y="124"/>
                  </a:moveTo>
                  <a:lnTo>
                    <a:pt x="76" y="122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64" y="124"/>
                  </a:lnTo>
                  <a:close/>
                  <a:moveTo>
                    <a:pt x="62" y="134"/>
                  </a:moveTo>
                  <a:lnTo>
                    <a:pt x="60" y="130"/>
                  </a:lnTo>
                  <a:lnTo>
                    <a:pt x="64" y="126"/>
                  </a:lnTo>
                  <a:lnTo>
                    <a:pt x="62" y="134"/>
                  </a:lnTo>
                  <a:close/>
                  <a:moveTo>
                    <a:pt x="74" y="112"/>
                  </a:moveTo>
                  <a:lnTo>
                    <a:pt x="74" y="112"/>
                  </a:lnTo>
                  <a:lnTo>
                    <a:pt x="72" y="110"/>
                  </a:lnTo>
                  <a:lnTo>
                    <a:pt x="7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black">
            <a:xfrm>
              <a:off x="7243763" y="3343275"/>
              <a:ext cx="25400" cy="15875"/>
            </a:xfrm>
            <a:custGeom>
              <a:avLst/>
              <a:gdLst>
                <a:gd name="T0" fmla="*/ 8 w 16"/>
                <a:gd name="T1" fmla="*/ 10 h 10"/>
                <a:gd name="T2" fmla="*/ 16 w 16"/>
                <a:gd name="T3" fmla="*/ 2 h 10"/>
                <a:gd name="T4" fmla="*/ 0 w 16"/>
                <a:gd name="T5" fmla="*/ 0 h 10"/>
                <a:gd name="T6" fmla="*/ 8 w 16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16" y="2"/>
                  </a:lnTo>
                  <a:lnTo>
                    <a:pt x="0" y="0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black">
            <a:xfrm>
              <a:off x="7269163" y="3378200"/>
              <a:ext cx="104775" cy="44450"/>
            </a:xfrm>
            <a:custGeom>
              <a:avLst/>
              <a:gdLst>
                <a:gd name="T0" fmla="*/ 18 w 66"/>
                <a:gd name="T1" fmla="*/ 20 h 28"/>
                <a:gd name="T2" fmla="*/ 22 w 66"/>
                <a:gd name="T3" fmla="*/ 28 h 28"/>
                <a:gd name="T4" fmla="*/ 50 w 66"/>
                <a:gd name="T5" fmla="*/ 20 h 28"/>
                <a:gd name="T6" fmla="*/ 52 w 66"/>
                <a:gd name="T7" fmla="*/ 22 h 28"/>
                <a:gd name="T8" fmla="*/ 66 w 66"/>
                <a:gd name="T9" fmla="*/ 18 h 28"/>
                <a:gd name="T10" fmla="*/ 58 w 66"/>
                <a:gd name="T11" fmla="*/ 4 h 28"/>
                <a:gd name="T12" fmla="*/ 54 w 66"/>
                <a:gd name="T13" fmla="*/ 10 h 28"/>
                <a:gd name="T14" fmla="*/ 52 w 66"/>
                <a:gd name="T15" fmla="*/ 6 h 28"/>
                <a:gd name="T16" fmla="*/ 46 w 66"/>
                <a:gd name="T17" fmla="*/ 8 h 28"/>
                <a:gd name="T18" fmla="*/ 40 w 66"/>
                <a:gd name="T19" fmla="*/ 0 h 28"/>
                <a:gd name="T20" fmla="*/ 36 w 66"/>
                <a:gd name="T21" fmla="*/ 10 h 28"/>
                <a:gd name="T22" fmla="*/ 34 w 66"/>
                <a:gd name="T23" fmla="*/ 10 h 28"/>
                <a:gd name="T24" fmla="*/ 22 w 66"/>
                <a:gd name="T25" fmla="*/ 8 h 28"/>
                <a:gd name="T26" fmla="*/ 20 w 66"/>
                <a:gd name="T27" fmla="*/ 12 h 28"/>
                <a:gd name="T28" fmla="*/ 20 w 66"/>
                <a:gd name="T29" fmla="*/ 8 h 28"/>
                <a:gd name="T30" fmla="*/ 8 w 66"/>
                <a:gd name="T31" fmla="*/ 4 h 28"/>
                <a:gd name="T32" fmla="*/ 2 w 66"/>
                <a:gd name="T33" fmla="*/ 10 h 28"/>
                <a:gd name="T34" fmla="*/ 0 w 66"/>
                <a:gd name="T35" fmla="*/ 22 h 28"/>
                <a:gd name="T36" fmla="*/ 18 w 66"/>
                <a:gd name="T37" fmla="*/ 22 h 28"/>
                <a:gd name="T38" fmla="*/ 18 w 66"/>
                <a:gd name="T3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28">
                  <a:moveTo>
                    <a:pt x="18" y="20"/>
                  </a:moveTo>
                  <a:lnTo>
                    <a:pt x="22" y="28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66" y="18"/>
                  </a:lnTo>
                  <a:lnTo>
                    <a:pt x="58" y="4"/>
                  </a:lnTo>
                  <a:lnTo>
                    <a:pt x="54" y="10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0" y="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8" y="4"/>
                  </a:lnTo>
                  <a:lnTo>
                    <a:pt x="2" y="10"/>
                  </a:lnTo>
                  <a:lnTo>
                    <a:pt x="0" y="22"/>
                  </a:lnTo>
                  <a:lnTo>
                    <a:pt x="18" y="22"/>
                  </a:lnTo>
                  <a:lnTo>
                    <a:pt x="1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black">
            <a:xfrm>
              <a:off x="7386638" y="3384550"/>
              <a:ext cx="101600" cy="31750"/>
            </a:xfrm>
            <a:custGeom>
              <a:avLst/>
              <a:gdLst>
                <a:gd name="T0" fmla="*/ 54 w 64"/>
                <a:gd name="T1" fmla="*/ 14 h 20"/>
                <a:gd name="T2" fmla="*/ 64 w 64"/>
                <a:gd name="T3" fmla="*/ 6 h 20"/>
                <a:gd name="T4" fmla="*/ 60 w 64"/>
                <a:gd name="T5" fmla="*/ 0 h 20"/>
                <a:gd name="T6" fmla="*/ 56 w 64"/>
                <a:gd name="T7" fmla="*/ 0 h 20"/>
                <a:gd name="T8" fmla="*/ 56 w 64"/>
                <a:gd name="T9" fmla="*/ 4 h 20"/>
                <a:gd name="T10" fmla="*/ 50 w 64"/>
                <a:gd name="T11" fmla="*/ 8 h 20"/>
                <a:gd name="T12" fmla="*/ 44 w 64"/>
                <a:gd name="T13" fmla="*/ 6 h 20"/>
                <a:gd name="T14" fmla="*/ 32 w 64"/>
                <a:gd name="T15" fmla="*/ 8 h 20"/>
                <a:gd name="T16" fmla="*/ 16 w 64"/>
                <a:gd name="T17" fmla="*/ 0 h 20"/>
                <a:gd name="T18" fmla="*/ 0 w 64"/>
                <a:gd name="T19" fmla="*/ 6 h 20"/>
                <a:gd name="T20" fmla="*/ 0 w 64"/>
                <a:gd name="T21" fmla="*/ 16 h 20"/>
                <a:gd name="T22" fmla="*/ 26 w 64"/>
                <a:gd name="T23" fmla="*/ 20 h 20"/>
                <a:gd name="T24" fmla="*/ 54 w 64"/>
                <a:gd name="T2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20">
                  <a:moveTo>
                    <a:pt x="54" y="14"/>
                  </a:moveTo>
                  <a:lnTo>
                    <a:pt x="64" y="6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0" y="8"/>
                  </a:lnTo>
                  <a:lnTo>
                    <a:pt x="44" y="6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26" y="20"/>
                  </a:lnTo>
                  <a:lnTo>
                    <a:pt x="5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black">
            <a:xfrm>
              <a:off x="7494588" y="3390900"/>
              <a:ext cx="117475" cy="66675"/>
            </a:xfrm>
            <a:custGeom>
              <a:avLst/>
              <a:gdLst>
                <a:gd name="T0" fmla="*/ 26 w 74"/>
                <a:gd name="T1" fmla="*/ 36 h 42"/>
                <a:gd name="T2" fmla="*/ 34 w 74"/>
                <a:gd name="T3" fmla="*/ 24 h 42"/>
                <a:gd name="T4" fmla="*/ 72 w 74"/>
                <a:gd name="T5" fmla="*/ 10 h 42"/>
                <a:gd name="T6" fmla="*/ 74 w 74"/>
                <a:gd name="T7" fmla="*/ 0 h 42"/>
                <a:gd name="T8" fmla="*/ 32 w 74"/>
                <a:gd name="T9" fmla="*/ 6 h 42"/>
                <a:gd name="T10" fmla="*/ 24 w 74"/>
                <a:gd name="T11" fmla="*/ 14 h 42"/>
                <a:gd name="T12" fmla="*/ 6 w 74"/>
                <a:gd name="T13" fmla="*/ 22 h 42"/>
                <a:gd name="T14" fmla="*/ 0 w 74"/>
                <a:gd name="T15" fmla="*/ 42 h 42"/>
                <a:gd name="T16" fmla="*/ 10 w 74"/>
                <a:gd name="T17" fmla="*/ 42 h 42"/>
                <a:gd name="T18" fmla="*/ 26 w 74"/>
                <a:gd name="T1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42">
                  <a:moveTo>
                    <a:pt x="26" y="36"/>
                  </a:moveTo>
                  <a:lnTo>
                    <a:pt x="34" y="24"/>
                  </a:lnTo>
                  <a:lnTo>
                    <a:pt x="72" y="10"/>
                  </a:lnTo>
                  <a:lnTo>
                    <a:pt x="74" y="0"/>
                  </a:lnTo>
                  <a:lnTo>
                    <a:pt x="32" y="6"/>
                  </a:lnTo>
                  <a:lnTo>
                    <a:pt x="24" y="14"/>
                  </a:lnTo>
                  <a:lnTo>
                    <a:pt x="6" y="22"/>
                  </a:lnTo>
                  <a:lnTo>
                    <a:pt x="0" y="42"/>
                  </a:lnTo>
                  <a:lnTo>
                    <a:pt x="10" y="42"/>
                  </a:lnTo>
                  <a:lnTo>
                    <a:pt x="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black">
            <a:xfrm>
              <a:off x="7567613" y="3365500"/>
              <a:ext cx="38100" cy="25400"/>
            </a:xfrm>
            <a:custGeom>
              <a:avLst/>
              <a:gdLst>
                <a:gd name="T0" fmla="*/ 24 w 24"/>
                <a:gd name="T1" fmla="*/ 6 h 16"/>
                <a:gd name="T2" fmla="*/ 16 w 24"/>
                <a:gd name="T3" fmla="*/ 0 h 16"/>
                <a:gd name="T4" fmla="*/ 0 w 24"/>
                <a:gd name="T5" fmla="*/ 4 h 16"/>
                <a:gd name="T6" fmla="*/ 0 w 24"/>
                <a:gd name="T7" fmla="*/ 16 h 16"/>
                <a:gd name="T8" fmla="*/ 14 w 24"/>
                <a:gd name="T9" fmla="*/ 12 h 16"/>
                <a:gd name="T10" fmla="*/ 24 w 24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24" y="6"/>
                  </a:moveTo>
                  <a:lnTo>
                    <a:pt x="16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4" y="12"/>
                  </a:lnTo>
                  <a:lnTo>
                    <a:pt x="2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black">
            <a:xfrm>
              <a:off x="7723188" y="3352800"/>
              <a:ext cx="22225" cy="38100"/>
            </a:xfrm>
            <a:custGeom>
              <a:avLst/>
              <a:gdLst>
                <a:gd name="T0" fmla="*/ 0 w 14"/>
                <a:gd name="T1" fmla="*/ 16 h 24"/>
                <a:gd name="T2" fmla="*/ 6 w 14"/>
                <a:gd name="T3" fmla="*/ 24 h 24"/>
                <a:gd name="T4" fmla="*/ 14 w 14"/>
                <a:gd name="T5" fmla="*/ 12 h 24"/>
                <a:gd name="T6" fmla="*/ 14 w 14"/>
                <a:gd name="T7" fmla="*/ 2 h 24"/>
                <a:gd name="T8" fmla="*/ 8 w 14"/>
                <a:gd name="T9" fmla="*/ 0 h 24"/>
                <a:gd name="T10" fmla="*/ 0 w 14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0" y="16"/>
                  </a:moveTo>
                  <a:lnTo>
                    <a:pt x="6" y="24"/>
                  </a:lnTo>
                  <a:lnTo>
                    <a:pt x="14" y="12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black">
            <a:xfrm>
              <a:off x="7805738" y="3298825"/>
              <a:ext cx="28575" cy="60325"/>
            </a:xfrm>
            <a:custGeom>
              <a:avLst/>
              <a:gdLst>
                <a:gd name="T0" fmla="*/ 10 w 18"/>
                <a:gd name="T1" fmla="*/ 38 h 38"/>
                <a:gd name="T2" fmla="*/ 14 w 18"/>
                <a:gd name="T3" fmla="*/ 30 h 38"/>
                <a:gd name="T4" fmla="*/ 18 w 18"/>
                <a:gd name="T5" fmla="*/ 34 h 38"/>
                <a:gd name="T6" fmla="*/ 18 w 18"/>
                <a:gd name="T7" fmla="*/ 26 h 38"/>
                <a:gd name="T8" fmla="*/ 18 w 18"/>
                <a:gd name="T9" fmla="*/ 26 h 38"/>
                <a:gd name="T10" fmla="*/ 18 w 18"/>
                <a:gd name="T11" fmla="*/ 6 h 38"/>
                <a:gd name="T12" fmla="*/ 12 w 18"/>
                <a:gd name="T13" fmla="*/ 0 h 38"/>
                <a:gd name="T14" fmla="*/ 6 w 18"/>
                <a:gd name="T15" fmla="*/ 12 h 38"/>
                <a:gd name="T16" fmla="*/ 6 w 18"/>
                <a:gd name="T17" fmla="*/ 12 h 38"/>
                <a:gd name="T18" fmla="*/ 6 w 18"/>
                <a:gd name="T19" fmla="*/ 16 h 38"/>
                <a:gd name="T20" fmla="*/ 2 w 18"/>
                <a:gd name="T21" fmla="*/ 14 h 38"/>
                <a:gd name="T22" fmla="*/ 4 w 18"/>
                <a:gd name="T23" fmla="*/ 24 h 38"/>
                <a:gd name="T24" fmla="*/ 0 w 18"/>
                <a:gd name="T25" fmla="*/ 22 h 38"/>
                <a:gd name="T26" fmla="*/ 10 w 1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8">
                  <a:moveTo>
                    <a:pt x="10" y="38"/>
                  </a:moveTo>
                  <a:lnTo>
                    <a:pt x="14" y="30"/>
                  </a:lnTo>
                  <a:lnTo>
                    <a:pt x="18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1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black">
            <a:xfrm>
              <a:off x="7777163" y="3298825"/>
              <a:ext cx="19050" cy="22225"/>
            </a:xfrm>
            <a:custGeom>
              <a:avLst/>
              <a:gdLst>
                <a:gd name="T0" fmla="*/ 6 w 12"/>
                <a:gd name="T1" fmla="*/ 14 h 14"/>
                <a:gd name="T2" fmla="*/ 12 w 12"/>
                <a:gd name="T3" fmla="*/ 0 h 14"/>
                <a:gd name="T4" fmla="*/ 2 w 12"/>
                <a:gd name="T5" fmla="*/ 2 h 14"/>
                <a:gd name="T6" fmla="*/ 0 w 12"/>
                <a:gd name="T7" fmla="*/ 12 h 14"/>
                <a:gd name="T8" fmla="*/ 6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6" y="14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12"/>
                  </a:lnTo>
                  <a:lnTo>
                    <a:pt x="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2" name="Freeform 122"/>
            <p:cNvSpPr>
              <a:spLocks/>
            </p:cNvSpPr>
            <p:nvPr/>
          </p:nvSpPr>
          <p:spPr bwMode="black">
            <a:xfrm>
              <a:off x="7678738" y="3190875"/>
              <a:ext cx="28575" cy="22225"/>
            </a:xfrm>
            <a:custGeom>
              <a:avLst/>
              <a:gdLst>
                <a:gd name="T0" fmla="*/ 8 w 18"/>
                <a:gd name="T1" fmla="*/ 14 h 14"/>
                <a:gd name="T2" fmla="*/ 18 w 18"/>
                <a:gd name="T3" fmla="*/ 10 h 14"/>
                <a:gd name="T4" fmla="*/ 16 w 18"/>
                <a:gd name="T5" fmla="*/ 0 h 14"/>
                <a:gd name="T6" fmla="*/ 0 w 18"/>
                <a:gd name="T7" fmla="*/ 4 h 14"/>
                <a:gd name="T8" fmla="*/ 8 w 1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8" y="14"/>
                  </a:moveTo>
                  <a:lnTo>
                    <a:pt x="18" y="1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3" name="Freeform 123"/>
            <p:cNvSpPr>
              <a:spLocks/>
            </p:cNvSpPr>
            <p:nvPr/>
          </p:nvSpPr>
          <p:spPr bwMode="black">
            <a:xfrm>
              <a:off x="7697788" y="3143250"/>
              <a:ext cx="41275" cy="19050"/>
            </a:xfrm>
            <a:custGeom>
              <a:avLst/>
              <a:gdLst>
                <a:gd name="T0" fmla="*/ 12 w 26"/>
                <a:gd name="T1" fmla="*/ 12 h 12"/>
                <a:gd name="T2" fmla="*/ 26 w 26"/>
                <a:gd name="T3" fmla="*/ 8 h 12"/>
                <a:gd name="T4" fmla="*/ 10 w 26"/>
                <a:gd name="T5" fmla="*/ 0 h 12"/>
                <a:gd name="T6" fmla="*/ 0 w 26"/>
                <a:gd name="T7" fmla="*/ 4 h 12"/>
                <a:gd name="T8" fmla="*/ 12 w 2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2" y="12"/>
                  </a:moveTo>
                  <a:lnTo>
                    <a:pt x="26" y="8"/>
                  </a:lnTo>
                  <a:lnTo>
                    <a:pt x="10" y="0"/>
                  </a:lnTo>
                  <a:lnTo>
                    <a:pt x="0" y="4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4" name="Freeform 124"/>
            <p:cNvSpPr>
              <a:spLocks/>
            </p:cNvSpPr>
            <p:nvPr/>
          </p:nvSpPr>
          <p:spPr bwMode="black">
            <a:xfrm>
              <a:off x="7843838" y="3165475"/>
              <a:ext cx="44450" cy="22225"/>
            </a:xfrm>
            <a:custGeom>
              <a:avLst/>
              <a:gdLst>
                <a:gd name="T0" fmla="*/ 28 w 28"/>
                <a:gd name="T1" fmla="*/ 10 h 14"/>
                <a:gd name="T2" fmla="*/ 16 w 28"/>
                <a:gd name="T3" fmla="*/ 0 h 14"/>
                <a:gd name="T4" fmla="*/ 0 w 28"/>
                <a:gd name="T5" fmla="*/ 0 h 14"/>
                <a:gd name="T6" fmla="*/ 18 w 28"/>
                <a:gd name="T7" fmla="*/ 14 h 14"/>
                <a:gd name="T8" fmla="*/ 28 w 28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8" y="14"/>
                  </a:lnTo>
                  <a:lnTo>
                    <a:pt x="2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black">
            <a:xfrm>
              <a:off x="7624763" y="3225800"/>
              <a:ext cx="95250" cy="44450"/>
            </a:xfrm>
            <a:custGeom>
              <a:avLst/>
              <a:gdLst>
                <a:gd name="T0" fmla="*/ 12 w 60"/>
                <a:gd name="T1" fmla="*/ 16 h 28"/>
                <a:gd name="T2" fmla="*/ 14 w 60"/>
                <a:gd name="T3" fmla="*/ 18 h 28"/>
                <a:gd name="T4" fmla="*/ 22 w 60"/>
                <a:gd name="T5" fmla="*/ 14 h 28"/>
                <a:gd name="T6" fmla="*/ 28 w 60"/>
                <a:gd name="T7" fmla="*/ 16 h 28"/>
                <a:gd name="T8" fmla="*/ 36 w 60"/>
                <a:gd name="T9" fmla="*/ 16 h 28"/>
                <a:gd name="T10" fmla="*/ 58 w 60"/>
                <a:gd name="T11" fmla="*/ 26 h 28"/>
                <a:gd name="T12" fmla="*/ 60 w 60"/>
                <a:gd name="T13" fmla="*/ 18 h 28"/>
                <a:gd name="T14" fmla="*/ 54 w 60"/>
                <a:gd name="T15" fmla="*/ 4 h 28"/>
                <a:gd name="T16" fmla="*/ 34 w 60"/>
                <a:gd name="T17" fmla="*/ 0 h 28"/>
                <a:gd name="T18" fmla="*/ 8 w 60"/>
                <a:gd name="T19" fmla="*/ 0 h 28"/>
                <a:gd name="T20" fmla="*/ 0 w 60"/>
                <a:gd name="T21" fmla="*/ 10 h 28"/>
                <a:gd name="T22" fmla="*/ 2 w 60"/>
                <a:gd name="T23" fmla="*/ 22 h 28"/>
                <a:gd name="T24" fmla="*/ 4 w 60"/>
                <a:gd name="T25" fmla="*/ 20 h 28"/>
                <a:gd name="T26" fmla="*/ 4 w 60"/>
                <a:gd name="T27" fmla="*/ 28 h 28"/>
                <a:gd name="T28" fmla="*/ 12 w 60"/>
                <a:gd name="T29" fmla="*/ 16 h 28"/>
                <a:gd name="T30" fmla="*/ 8 w 60"/>
                <a:gd name="T31" fmla="*/ 14 h 28"/>
                <a:gd name="T32" fmla="*/ 8 w 60"/>
                <a:gd name="T33" fmla="*/ 14 h 28"/>
                <a:gd name="T34" fmla="*/ 8 w 60"/>
                <a:gd name="T35" fmla="*/ 14 h 28"/>
                <a:gd name="T36" fmla="*/ 8 w 60"/>
                <a:gd name="T3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28">
                  <a:moveTo>
                    <a:pt x="12" y="16"/>
                  </a:moveTo>
                  <a:lnTo>
                    <a:pt x="14" y="18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36" y="16"/>
                  </a:lnTo>
                  <a:lnTo>
                    <a:pt x="58" y="26"/>
                  </a:lnTo>
                  <a:lnTo>
                    <a:pt x="60" y="18"/>
                  </a:lnTo>
                  <a:lnTo>
                    <a:pt x="54" y="4"/>
                  </a:lnTo>
                  <a:lnTo>
                    <a:pt x="34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4" y="28"/>
                  </a:lnTo>
                  <a:lnTo>
                    <a:pt x="12" y="16"/>
                  </a:lnTo>
                  <a:close/>
                  <a:moveTo>
                    <a:pt x="8" y="14"/>
                  </a:move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black">
            <a:xfrm>
              <a:off x="6651625" y="2974975"/>
              <a:ext cx="617538" cy="441325"/>
            </a:xfrm>
            <a:custGeom>
              <a:avLst/>
              <a:gdLst>
                <a:gd name="T0" fmla="*/ 365 w 389"/>
                <a:gd name="T1" fmla="*/ 266 h 278"/>
                <a:gd name="T2" fmla="*/ 379 w 389"/>
                <a:gd name="T3" fmla="*/ 278 h 278"/>
                <a:gd name="T4" fmla="*/ 383 w 389"/>
                <a:gd name="T5" fmla="*/ 256 h 278"/>
                <a:gd name="T6" fmla="*/ 365 w 389"/>
                <a:gd name="T7" fmla="*/ 252 h 278"/>
                <a:gd name="T8" fmla="*/ 335 w 389"/>
                <a:gd name="T9" fmla="*/ 244 h 278"/>
                <a:gd name="T10" fmla="*/ 359 w 389"/>
                <a:gd name="T11" fmla="*/ 242 h 278"/>
                <a:gd name="T12" fmla="*/ 329 w 389"/>
                <a:gd name="T13" fmla="*/ 234 h 278"/>
                <a:gd name="T14" fmla="*/ 307 w 389"/>
                <a:gd name="T15" fmla="*/ 228 h 278"/>
                <a:gd name="T16" fmla="*/ 297 w 389"/>
                <a:gd name="T17" fmla="*/ 224 h 278"/>
                <a:gd name="T18" fmla="*/ 291 w 389"/>
                <a:gd name="T19" fmla="*/ 228 h 278"/>
                <a:gd name="T20" fmla="*/ 261 w 389"/>
                <a:gd name="T21" fmla="*/ 232 h 278"/>
                <a:gd name="T22" fmla="*/ 235 w 389"/>
                <a:gd name="T23" fmla="*/ 220 h 278"/>
                <a:gd name="T24" fmla="*/ 221 w 389"/>
                <a:gd name="T25" fmla="*/ 218 h 278"/>
                <a:gd name="T26" fmla="*/ 205 w 389"/>
                <a:gd name="T27" fmla="*/ 218 h 278"/>
                <a:gd name="T28" fmla="*/ 209 w 389"/>
                <a:gd name="T29" fmla="*/ 162 h 278"/>
                <a:gd name="T30" fmla="*/ 221 w 389"/>
                <a:gd name="T31" fmla="*/ 152 h 278"/>
                <a:gd name="T32" fmla="*/ 205 w 389"/>
                <a:gd name="T33" fmla="*/ 130 h 278"/>
                <a:gd name="T34" fmla="*/ 194 w 389"/>
                <a:gd name="T35" fmla="*/ 134 h 278"/>
                <a:gd name="T36" fmla="*/ 182 w 389"/>
                <a:gd name="T37" fmla="*/ 140 h 278"/>
                <a:gd name="T38" fmla="*/ 162 w 389"/>
                <a:gd name="T39" fmla="*/ 120 h 278"/>
                <a:gd name="T40" fmla="*/ 166 w 389"/>
                <a:gd name="T41" fmla="*/ 110 h 278"/>
                <a:gd name="T42" fmla="*/ 168 w 389"/>
                <a:gd name="T43" fmla="*/ 108 h 278"/>
                <a:gd name="T44" fmla="*/ 158 w 389"/>
                <a:gd name="T45" fmla="*/ 94 h 278"/>
                <a:gd name="T46" fmla="*/ 154 w 389"/>
                <a:gd name="T47" fmla="*/ 86 h 278"/>
                <a:gd name="T48" fmla="*/ 142 w 389"/>
                <a:gd name="T49" fmla="*/ 76 h 278"/>
                <a:gd name="T50" fmla="*/ 132 w 389"/>
                <a:gd name="T51" fmla="*/ 78 h 278"/>
                <a:gd name="T52" fmla="*/ 130 w 389"/>
                <a:gd name="T53" fmla="*/ 66 h 278"/>
                <a:gd name="T54" fmla="*/ 114 w 389"/>
                <a:gd name="T55" fmla="*/ 62 h 278"/>
                <a:gd name="T56" fmla="*/ 108 w 389"/>
                <a:gd name="T57" fmla="*/ 64 h 278"/>
                <a:gd name="T58" fmla="*/ 64 w 389"/>
                <a:gd name="T59" fmla="*/ 28 h 278"/>
                <a:gd name="T60" fmla="*/ 26 w 389"/>
                <a:gd name="T61" fmla="*/ 6 h 278"/>
                <a:gd name="T62" fmla="*/ 0 w 389"/>
                <a:gd name="T63" fmla="*/ 0 h 278"/>
                <a:gd name="T64" fmla="*/ 8 w 389"/>
                <a:gd name="T65" fmla="*/ 20 h 278"/>
                <a:gd name="T66" fmla="*/ 38 w 389"/>
                <a:gd name="T67" fmla="*/ 44 h 278"/>
                <a:gd name="T68" fmla="*/ 50 w 389"/>
                <a:gd name="T69" fmla="*/ 66 h 278"/>
                <a:gd name="T70" fmla="*/ 68 w 389"/>
                <a:gd name="T71" fmla="*/ 76 h 278"/>
                <a:gd name="T72" fmla="*/ 88 w 389"/>
                <a:gd name="T73" fmla="*/ 108 h 278"/>
                <a:gd name="T74" fmla="*/ 110 w 389"/>
                <a:gd name="T75" fmla="*/ 152 h 278"/>
                <a:gd name="T76" fmla="*/ 140 w 389"/>
                <a:gd name="T77" fmla="*/ 186 h 278"/>
                <a:gd name="T78" fmla="*/ 184 w 389"/>
                <a:gd name="T79" fmla="*/ 222 h 278"/>
                <a:gd name="T80" fmla="*/ 190 w 389"/>
                <a:gd name="T81" fmla="*/ 218 h 278"/>
                <a:gd name="T82" fmla="*/ 203 w 389"/>
                <a:gd name="T83" fmla="*/ 220 h 278"/>
                <a:gd name="T84" fmla="*/ 188 w 389"/>
                <a:gd name="T85" fmla="*/ 228 h 278"/>
                <a:gd name="T86" fmla="*/ 211 w 389"/>
                <a:gd name="T87" fmla="*/ 240 h 278"/>
                <a:gd name="T88" fmla="*/ 223 w 389"/>
                <a:gd name="T89" fmla="*/ 250 h 278"/>
                <a:gd name="T90" fmla="*/ 257 w 389"/>
                <a:gd name="T91" fmla="*/ 254 h 278"/>
                <a:gd name="T92" fmla="*/ 295 w 389"/>
                <a:gd name="T93" fmla="*/ 264 h 278"/>
                <a:gd name="T94" fmla="*/ 319 w 389"/>
                <a:gd name="T95" fmla="*/ 266 h 278"/>
                <a:gd name="T96" fmla="*/ 339 w 389"/>
                <a:gd name="T97" fmla="*/ 266 h 278"/>
                <a:gd name="T98" fmla="*/ 367 w 389"/>
                <a:gd name="T99" fmla="*/ 272 h 278"/>
                <a:gd name="T100" fmla="*/ 201 w 389"/>
                <a:gd name="T101" fmla="*/ 150 h 278"/>
                <a:gd name="T102" fmla="*/ 199 w 389"/>
                <a:gd name="T103" fmla="*/ 150 h 278"/>
                <a:gd name="T104" fmla="*/ 188 w 389"/>
                <a:gd name="T105" fmla="*/ 1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9" h="278">
                  <a:moveTo>
                    <a:pt x="367" y="272"/>
                  </a:moveTo>
                  <a:lnTo>
                    <a:pt x="365" y="266"/>
                  </a:lnTo>
                  <a:lnTo>
                    <a:pt x="371" y="266"/>
                  </a:lnTo>
                  <a:lnTo>
                    <a:pt x="379" y="278"/>
                  </a:lnTo>
                  <a:lnTo>
                    <a:pt x="389" y="262"/>
                  </a:lnTo>
                  <a:lnTo>
                    <a:pt x="383" y="256"/>
                  </a:lnTo>
                  <a:lnTo>
                    <a:pt x="365" y="256"/>
                  </a:lnTo>
                  <a:lnTo>
                    <a:pt x="365" y="252"/>
                  </a:lnTo>
                  <a:lnTo>
                    <a:pt x="337" y="248"/>
                  </a:lnTo>
                  <a:lnTo>
                    <a:pt x="335" y="244"/>
                  </a:lnTo>
                  <a:lnTo>
                    <a:pt x="345" y="244"/>
                  </a:lnTo>
                  <a:lnTo>
                    <a:pt x="359" y="242"/>
                  </a:lnTo>
                  <a:lnTo>
                    <a:pt x="355" y="234"/>
                  </a:lnTo>
                  <a:lnTo>
                    <a:pt x="329" y="234"/>
                  </a:lnTo>
                  <a:lnTo>
                    <a:pt x="329" y="234"/>
                  </a:lnTo>
                  <a:lnTo>
                    <a:pt x="307" y="228"/>
                  </a:lnTo>
                  <a:lnTo>
                    <a:pt x="303" y="230"/>
                  </a:lnTo>
                  <a:lnTo>
                    <a:pt x="297" y="224"/>
                  </a:lnTo>
                  <a:lnTo>
                    <a:pt x="295" y="224"/>
                  </a:lnTo>
                  <a:lnTo>
                    <a:pt x="291" y="228"/>
                  </a:lnTo>
                  <a:lnTo>
                    <a:pt x="285" y="234"/>
                  </a:lnTo>
                  <a:lnTo>
                    <a:pt x="261" y="232"/>
                  </a:lnTo>
                  <a:lnTo>
                    <a:pt x="249" y="222"/>
                  </a:lnTo>
                  <a:lnTo>
                    <a:pt x="235" y="220"/>
                  </a:lnTo>
                  <a:lnTo>
                    <a:pt x="233" y="214"/>
                  </a:lnTo>
                  <a:lnTo>
                    <a:pt x="221" y="218"/>
                  </a:lnTo>
                  <a:lnTo>
                    <a:pt x="209" y="216"/>
                  </a:lnTo>
                  <a:lnTo>
                    <a:pt x="205" y="218"/>
                  </a:lnTo>
                  <a:lnTo>
                    <a:pt x="209" y="162"/>
                  </a:lnTo>
                  <a:lnTo>
                    <a:pt x="209" y="162"/>
                  </a:lnTo>
                  <a:lnTo>
                    <a:pt x="221" y="168"/>
                  </a:lnTo>
                  <a:lnTo>
                    <a:pt x="221" y="152"/>
                  </a:lnTo>
                  <a:lnTo>
                    <a:pt x="213" y="150"/>
                  </a:lnTo>
                  <a:lnTo>
                    <a:pt x="205" y="130"/>
                  </a:lnTo>
                  <a:lnTo>
                    <a:pt x="199" y="136"/>
                  </a:lnTo>
                  <a:lnTo>
                    <a:pt x="194" y="134"/>
                  </a:lnTo>
                  <a:lnTo>
                    <a:pt x="188" y="144"/>
                  </a:lnTo>
                  <a:lnTo>
                    <a:pt x="182" y="140"/>
                  </a:lnTo>
                  <a:lnTo>
                    <a:pt x="178" y="126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6" y="110"/>
                  </a:lnTo>
                  <a:lnTo>
                    <a:pt x="164" y="110"/>
                  </a:lnTo>
                  <a:lnTo>
                    <a:pt x="168" y="108"/>
                  </a:lnTo>
                  <a:lnTo>
                    <a:pt x="164" y="100"/>
                  </a:lnTo>
                  <a:lnTo>
                    <a:pt x="158" y="94"/>
                  </a:lnTo>
                  <a:lnTo>
                    <a:pt x="154" y="98"/>
                  </a:lnTo>
                  <a:lnTo>
                    <a:pt x="154" y="86"/>
                  </a:lnTo>
                  <a:lnTo>
                    <a:pt x="144" y="86"/>
                  </a:lnTo>
                  <a:lnTo>
                    <a:pt x="142" y="76"/>
                  </a:lnTo>
                  <a:lnTo>
                    <a:pt x="132" y="74"/>
                  </a:lnTo>
                  <a:lnTo>
                    <a:pt x="132" y="78"/>
                  </a:lnTo>
                  <a:lnTo>
                    <a:pt x="128" y="76"/>
                  </a:lnTo>
                  <a:lnTo>
                    <a:pt x="130" y="66"/>
                  </a:lnTo>
                  <a:lnTo>
                    <a:pt x="118" y="66"/>
                  </a:lnTo>
                  <a:lnTo>
                    <a:pt x="114" y="62"/>
                  </a:lnTo>
                  <a:lnTo>
                    <a:pt x="110" y="66"/>
                  </a:lnTo>
                  <a:lnTo>
                    <a:pt x="108" y="64"/>
                  </a:lnTo>
                  <a:lnTo>
                    <a:pt x="84" y="42"/>
                  </a:lnTo>
                  <a:lnTo>
                    <a:pt x="64" y="28"/>
                  </a:lnTo>
                  <a:lnTo>
                    <a:pt x="50" y="8"/>
                  </a:lnTo>
                  <a:lnTo>
                    <a:pt x="26" y="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8" y="20"/>
                  </a:lnTo>
                  <a:lnTo>
                    <a:pt x="30" y="40"/>
                  </a:lnTo>
                  <a:lnTo>
                    <a:pt x="38" y="44"/>
                  </a:lnTo>
                  <a:lnTo>
                    <a:pt x="46" y="54"/>
                  </a:lnTo>
                  <a:lnTo>
                    <a:pt x="50" y="66"/>
                  </a:lnTo>
                  <a:lnTo>
                    <a:pt x="64" y="72"/>
                  </a:lnTo>
                  <a:lnTo>
                    <a:pt x="68" y="76"/>
                  </a:lnTo>
                  <a:lnTo>
                    <a:pt x="78" y="104"/>
                  </a:lnTo>
                  <a:lnTo>
                    <a:pt x="88" y="108"/>
                  </a:lnTo>
                  <a:lnTo>
                    <a:pt x="96" y="120"/>
                  </a:lnTo>
                  <a:lnTo>
                    <a:pt x="110" y="152"/>
                  </a:lnTo>
                  <a:lnTo>
                    <a:pt x="134" y="176"/>
                  </a:lnTo>
                  <a:lnTo>
                    <a:pt x="140" y="186"/>
                  </a:lnTo>
                  <a:lnTo>
                    <a:pt x="164" y="202"/>
                  </a:lnTo>
                  <a:lnTo>
                    <a:pt x="184" y="222"/>
                  </a:lnTo>
                  <a:lnTo>
                    <a:pt x="184" y="214"/>
                  </a:lnTo>
                  <a:lnTo>
                    <a:pt x="190" y="218"/>
                  </a:lnTo>
                  <a:lnTo>
                    <a:pt x="194" y="214"/>
                  </a:lnTo>
                  <a:lnTo>
                    <a:pt x="203" y="220"/>
                  </a:lnTo>
                  <a:lnTo>
                    <a:pt x="197" y="228"/>
                  </a:lnTo>
                  <a:lnTo>
                    <a:pt x="188" y="228"/>
                  </a:lnTo>
                  <a:lnTo>
                    <a:pt x="192" y="236"/>
                  </a:lnTo>
                  <a:lnTo>
                    <a:pt x="211" y="240"/>
                  </a:lnTo>
                  <a:lnTo>
                    <a:pt x="209" y="242"/>
                  </a:lnTo>
                  <a:lnTo>
                    <a:pt x="223" y="250"/>
                  </a:lnTo>
                  <a:lnTo>
                    <a:pt x="251" y="256"/>
                  </a:lnTo>
                  <a:lnTo>
                    <a:pt x="257" y="254"/>
                  </a:lnTo>
                  <a:lnTo>
                    <a:pt x="273" y="254"/>
                  </a:lnTo>
                  <a:lnTo>
                    <a:pt x="295" y="264"/>
                  </a:lnTo>
                  <a:lnTo>
                    <a:pt x="311" y="266"/>
                  </a:lnTo>
                  <a:lnTo>
                    <a:pt x="319" y="266"/>
                  </a:lnTo>
                  <a:lnTo>
                    <a:pt x="331" y="268"/>
                  </a:lnTo>
                  <a:lnTo>
                    <a:pt x="339" y="266"/>
                  </a:lnTo>
                  <a:lnTo>
                    <a:pt x="369" y="276"/>
                  </a:lnTo>
                  <a:lnTo>
                    <a:pt x="367" y="272"/>
                  </a:lnTo>
                  <a:close/>
                  <a:moveTo>
                    <a:pt x="188" y="146"/>
                  </a:moveTo>
                  <a:lnTo>
                    <a:pt x="201" y="150"/>
                  </a:lnTo>
                  <a:lnTo>
                    <a:pt x="203" y="154"/>
                  </a:lnTo>
                  <a:lnTo>
                    <a:pt x="199" y="150"/>
                  </a:lnTo>
                  <a:lnTo>
                    <a:pt x="188" y="150"/>
                  </a:lnTo>
                  <a:lnTo>
                    <a:pt x="188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7" name="Freeform 127"/>
            <p:cNvSpPr>
              <a:spLocks/>
            </p:cNvSpPr>
            <p:nvPr/>
          </p:nvSpPr>
          <p:spPr bwMode="black">
            <a:xfrm>
              <a:off x="7021513" y="3216275"/>
              <a:ext cx="28575" cy="25400"/>
            </a:xfrm>
            <a:custGeom>
              <a:avLst/>
              <a:gdLst>
                <a:gd name="T0" fmla="*/ 18 w 18"/>
                <a:gd name="T1" fmla="*/ 6 h 16"/>
                <a:gd name="T2" fmla="*/ 4 w 18"/>
                <a:gd name="T3" fmla="*/ 0 h 16"/>
                <a:gd name="T4" fmla="*/ 0 w 18"/>
                <a:gd name="T5" fmla="*/ 14 h 16"/>
                <a:gd name="T6" fmla="*/ 14 w 18"/>
                <a:gd name="T7" fmla="*/ 16 h 16"/>
                <a:gd name="T8" fmla="*/ 18 w 18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8" y="6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4" y="16"/>
                  </a:lnTo>
                  <a:lnTo>
                    <a:pt x="1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8" name="Freeform 128"/>
            <p:cNvSpPr>
              <a:spLocks/>
            </p:cNvSpPr>
            <p:nvPr/>
          </p:nvSpPr>
          <p:spPr bwMode="black">
            <a:xfrm>
              <a:off x="6924675" y="3146425"/>
              <a:ext cx="15875" cy="19050"/>
            </a:xfrm>
            <a:custGeom>
              <a:avLst/>
              <a:gdLst>
                <a:gd name="T0" fmla="*/ 8 w 10"/>
                <a:gd name="T1" fmla="*/ 0 h 12"/>
                <a:gd name="T2" fmla="*/ 0 w 10"/>
                <a:gd name="T3" fmla="*/ 10 h 12"/>
                <a:gd name="T4" fmla="*/ 4 w 10"/>
                <a:gd name="T5" fmla="*/ 12 h 12"/>
                <a:gd name="T6" fmla="*/ 10 w 10"/>
                <a:gd name="T7" fmla="*/ 12 h 12"/>
                <a:gd name="T8" fmla="*/ 8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9" name="Freeform 129"/>
            <p:cNvSpPr>
              <a:spLocks/>
            </p:cNvSpPr>
            <p:nvPr/>
          </p:nvSpPr>
          <p:spPr bwMode="black">
            <a:xfrm>
              <a:off x="7707313" y="1784350"/>
              <a:ext cx="361950" cy="295275"/>
            </a:xfrm>
            <a:custGeom>
              <a:avLst/>
              <a:gdLst>
                <a:gd name="T0" fmla="*/ 128 w 228"/>
                <a:gd name="T1" fmla="*/ 96 h 186"/>
                <a:gd name="T2" fmla="*/ 116 w 228"/>
                <a:gd name="T3" fmla="*/ 112 h 186"/>
                <a:gd name="T4" fmla="*/ 106 w 228"/>
                <a:gd name="T5" fmla="*/ 124 h 186"/>
                <a:gd name="T6" fmla="*/ 96 w 228"/>
                <a:gd name="T7" fmla="*/ 132 h 186"/>
                <a:gd name="T8" fmla="*/ 76 w 228"/>
                <a:gd name="T9" fmla="*/ 132 h 186"/>
                <a:gd name="T10" fmla="*/ 54 w 228"/>
                <a:gd name="T11" fmla="*/ 132 h 186"/>
                <a:gd name="T12" fmla="*/ 38 w 228"/>
                <a:gd name="T13" fmla="*/ 138 h 186"/>
                <a:gd name="T14" fmla="*/ 26 w 228"/>
                <a:gd name="T15" fmla="*/ 148 h 186"/>
                <a:gd name="T16" fmla="*/ 14 w 228"/>
                <a:gd name="T17" fmla="*/ 160 h 186"/>
                <a:gd name="T18" fmla="*/ 0 w 228"/>
                <a:gd name="T19" fmla="*/ 168 h 186"/>
                <a:gd name="T20" fmla="*/ 6 w 228"/>
                <a:gd name="T21" fmla="*/ 168 h 186"/>
                <a:gd name="T22" fmla="*/ 16 w 228"/>
                <a:gd name="T23" fmla="*/ 172 h 186"/>
                <a:gd name="T24" fmla="*/ 36 w 228"/>
                <a:gd name="T25" fmla="*/ 168 h 186"/>
                <a:gd name="T26" fmla="*/ 52 w 228"/>
                <a:gd name="T27" fmla="*/ 162 h 186"/>
                <a:gd name="T28" fmla="*/ 68 w 228"/>
                <a:gd name="T29" fmla="*/ 160 h 186"/>
                <a:gd name="T30" fmla="*/ 74 w 228"/>
                <a:gd name="T31" fmla="*/ 154 h 186"/>
                <a:gd name="T32" fmla="*/ 92 w 228"/>
                <a:gd name="T33" fmla="*/ 160 h 186"/>
                <a:gd name="T34" fmla="*/ 90 w 228"/>
                <a:gd name="T35" fmla="*/ 170 h 186"/>
                <a:gd name="T36" fmla="*/ 90 w 228"/>
                <a:gd name="T37" fmla="*/ 176 h 186"/>
                <a:gd name="T38" fmla="*/ 102 w 228"/>
                <a:gd name="T39" fmla="*/ 186 h 186"/>
                <a:gd name="T40" fmla="*/ 120 w 228"/>
                <a:gd name="T41" fmla="*/ 166 h 186"/>
                <a:gd name="T42" fmla="*/ 130 w 228"/>
                <a:gd name="T43" fmla="*/ 166 h 186"/>
                <a:gd name="T44" fmla="*/ 120 w 228"/>
                <a:gd name="T45" fmla="*/ 152 h 186"/>
                <a:gd name="T46" fmla="*/ 122 w 228"/>
                <a:gd name="T47" fmla="*/ 150 h 186"/>
                <a:gd name="T48" fmla="*/ 142 w 228"/>
                <a:gd name="T49" fmla="*/ 162 h 186"/>
                <a:gd name="T50" fmla="*/ 156 w 228"/>
                <a:gd name="T51" fmla="*/ 154 h 186"/>
                <a:gd name="T52" fmla="*/ 162 w 228"/>
                <a:gd name="T53" fmla="*/ 154 h 186"/>
                <a:gd name="T54" fmla="*/ 166 w 228"/>
                <a:gd name="T55" fmla="*/ 158 h 186"/>
                <a:gd name="T56" fmla="*/ 182 w 228"/>
                <a:gd name="T57" fmla="*/ 144 h 186"/>
                <a:gd name="T58" fmla="*/ 182 w 228"/>
                <a:gd name="T59" fmla="*/ 154 h 186"/>
                <a:gd name="T60" fmla="*/ 204 w 228"/>
                <a:gd name="T61" fmla="*/ 136 h 186"/>
                <a:gd name="T62" fmla="*/ 200 w 228"/>
                <a:gd name="T63" fmla="*/ 122 h 186"/>
                <a:gd name="T64" fmla="*/ 208 w 228"/>
                <a:gd name="T65" fmla="*/ 102 h 186"/>
                <a:gd name="T66" fmla="*/ 206 w 228"/>
                <a:gd name="T67" fmla="*/ 88 h 186"/>
                <a:gd name="T68" fmla="*/ 212 w 228"/>
                <a:gd name="T69" fmla="*/ 74 h 186"/>
                <a:gd name="T70" fmla="*/ 218 w 228"/>
                <a:gd name="T71" fmla="*/ 72 h 186"/>
                <a:gd name="T72" fmla="*/ 218 w 228"/>
                <a:gd name="T73" fmla="*/ 68 h 186"/>
                <a:gd name="T74" fmla="*/ 228 w 228"/>
                <a:gd name="T75" fmla="*/ 46 h 186"/>
                <a:gd name="T76" fmla="*/ 218 w 228"/>
                <a:gd name="T77" fmla="*/ 22 h 186"/>
                <a:gd name="T78" fmla="*/ 216 w 228"/>
                <a:gd name="T79" fmla="*/ 6 h 186"/>
                <a:gd name="T80" fmla="*/ 202 w 228"/>
                <a:gd name="T81" fmla="*/ 0 h 186"/>
                <a:gd name="T82" fmla="*/ 204 w 228"/>
                <a:gd name="T83" fmla="*/ 8 h 186"/>
                <a:gd name="T84" fmla="*/ 200 w 228"/>
                <a:gd name="T85" fmla="*/ 6 h 186"/>
                <a:gd name="T86" fmla="*/ 188 w 228"/>
                <a:gd name="T87" fmla="*/ 18 h 186"/>
                <a:gd name="T88" fmla="*/ 182 w 228"/>
                <a:gd name="T89" fmla="*/ 34 h 186"/>
                <a:gd name="T90" fmla="*/ 184 w 228"/>
                <a:gd name="T91" fmla="*/ 42 h 186"/>
                <a:gd name="T92" fmla="*/ 182 w 228"/>
                <a:gd name="T93" fmla="*/ 58 h 186"/>
                <a:gd name="T94" fmla="*/ 174 w 228"/>
                <a:gd name="T95" fmla="*/ 72 h 186"/>
                <a:gd name="T96" fmla="*/ 164 w 228"/>
                <a:gd name="T97" fmla="*/ 86 h 186"/>
                <a:gd name="T98" fmla="*/ 152 w 228"/>
                <a:gd name="T99" fmla="*/ 94 h 186"/>
                <a:gd name="T100" fmla="*/ 154 w 228"/>
                <a:gd name="T101" fmla="*/ 82 h 186"/>
                <a:gd name="T102" fmla="*/ 150 w 228"/>
                <a:gd name="T103" fmla="*/ 80 h 186"/>
                <a:gd name="T104" fmla="*/ 144 w 228"/>
                <a:gd name="T105" fmla="*/ 94 h 186"/>
                <a:gd name="T106" fmla="*/ 150 w 228"/>
                <a:gd name="T107" fmla="*/ 94 h 186"/>
                <a:gd name="T108" fmla="*/ 148 w 228"/>
                <a:gd name="T109" fmla="*/ 96 h 186"/>
                <a:gd name="T110" fmla="*/ 130 w 228"/>
                <a:gd name="T111" fmla="*/ 104 h 186"/>
                <a:gd name="T112" fmla="*/ 130 w 228"/>
                <a:gd name="T113" fmla="*/ 104 h 186"/>
                <a:gd name="T114" fmla="*/ 132 w 228"/>
                <a:gd name="T115" fmla="*/ 98 h 186"/>
                <a:gd name="T116" fmla="*/ 128 w 228"/>
                <a:gd name="T117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186">
                  <a:moveTo>
                    <a:pt x="128" y="96"/>
                  </a:moveTo>
                  <a:lnTo>
                    <a:pt x="116" y="112"/>
                  </a:lnTo>
                  <a:lnTo>
                    <a:pt x="106" y="124"/>
                  </a:lnTo>
                  <a:lnTo>
                    <a:pt x="96" y="132"/>
                  </a:lnTo>
                  <a:lnTo>
                    <a:pt x="76" y="132"/>
                  </a:lnTo>
                  <a:lnTo>
                    <a:pt x="54" y="132"/>
                  </a:lnTo>
                  <a:lnTo>
                    <a:pt x="38" y="138"/>
                  </a:lnTo>
                  <a:lnTo>
                    <a:pt x="26" y="148"/>
                  </a:lnTo>
                  <a:lnTo>
                    <a:pt x="14" y="160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6" y="172"/>
                  </a:lnTo>
                  <a:lnTo>
                    <a:pt x="36" y="168"/>
                  </a:lnTo>
                  <a:lnTo>
                    <a:pt x="52" y="162"/>
                  </a:lnTo>
                  <a:lnTo>
                    <a:pt x="68" y="160"/>
                  </a:lnTo>
                  <a:lnTo>
                    <a:pt x="74" y="154"/>
                  </a:lnTo>
                  <a:lnTo>
                    <a:pt x="92" y="160"/>
                  </a:lnTo>
                  <a:lnTo>
                    <a:pt x="90" y="170"/>
                  </a:lnTo>
                  <a:lnTo>
                    <a:pt x="90" y="176"/>
                  </a:lnTo>
                  <a:lnTo>
                    <a:pt x="102" y="186"/>
                  </a:lnTo>
                  <a:lnTo>
                    <a:pt x="120" y="166"/>
                  </a:lnTo>
                  <a:lnTo>
                    <a:pt x="130" y="166"/>
                  </a:lnTo>
                  <a:lnTo>
                    <a:pt x="120" y="152"/>
                  </a:lnTo>
                  <a:lnTo>
                    <a:pt x="122" y="150"/>
                  </a:lnTo>
                  <a:lnTo>
                    <a:pt x="142" y="162"/>
                  </a:lnTo>
                  <a:lnTo>
                    <a:pt x="156" y="154"/>
                  </a:lnTo>
                  <a:lnTo>
                    <a:pt x="162" y="154"/>
                  </a:lnTo>
                  <a:lnTo>
                    <a:pt x="166" y="158"/>
                  </a:lnTo>
                  <a:lnTo>
                    <a:pt x="182" y="144"/>
                  </a:lnTo>
                  <a:lnTo>
                    <a:pt x="182" y="154"/>
                  </a:lnTo>
                  <a:lnTo>
                    <a:pt x="204" y="136"/>
                  </a:lnTo>
                  <a:lnTo>
                    <a:pt x="200" y="122"/>
                  </a:lnTo>
                  <a:lnTo>
                    <a:pt x="208" y="102"/>
                  </a:lnTo>
                  <a:lnTo>
                    <a:pt x="206" y="88"/>
                  </a:lnTo>
                  <a:lnTo>
                    <a:pt x="212" y="74"/>
                  </a:lnTo>
                  <a:lnTo>
                    <a:pt x="218" y="72"/>
                  </a:lnTo>
                  <a:lnTo>
                    <a:pt x="218" y="68"/>
                  </a:lnTo>
                  <a:lnTo>
                    <a:pt x="228" y="46"/>
                  </a:lnTo>
                  <a:lnTo>
                    <a:pt x="218" y="22"/>
                  </a:lnTo>
                  <a:lnTo>
                    <a:pt x="216" y="6"/>
                  </a:lnTo>
                  <a:lnTo>
                    <a:pt x="202" y="0"/>
                  </a:lnTo>
                  <a:lnTo>
                    <a:pt x="204" y="8"/>
                  </a:lnTo>
                  <a:lnTo>
                    <a:pt x="200" y="6"/>
                  </a:lnTo>
                  <a:lnTo>
                    <a:pt x="188" y="18"/>
                  </a:lnTo>
                  <a:lnTo>
                    <a:pt x="182" y="34"/>
                  </a:lnTo>
                  <a:lnTo>
                    <a:pt x="184" y="42"/>
                  </a:lnTo>
                  <a:lnTo>
                    <a:pt x="182" y="58"/>
                  </a:lnTo>
                  <a:lnTo>
                    <a:pt x="174" y="72"/>
                  </a:lnTo>
                  <a:lnTo>
                    <a:pt x="164" y="86"/>
                  </a:lnTo>
                  <a:lnTo>
                    <a:pt x="152" y="94"/>
                  </a:lnTo>
                  <a:lnTo>
                    <a:pt x="154" y="82"/>
                  </a:lnTo>
                  <a:lnTo>
                    <a:pt x="150" y="80"/>
                  </a:lnTo>
                  <a:lnTo>
                    <a:pt x="144" y="94"/>
                  </a:lnTo>
                  <a:lnTo>
                    <a:pt x="150" y="94"/>
                  </a:lnTo>
                  <a:lnTo>
                    <a:pt x="148" y="96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98"/>
                  </a:lnTo>
                  <a:lnTo>
                    <a:pt x="12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0" name="Freeform 130"/>
            <p:cNvSpPr>
              <a:spLocks/>
            </p:cNvSpPr>
            <p:nvPr/>
          </p:nvSpPr>
          <p:spPr bwMode="black">
            <a:xfrm>
              <a:off x="2065338" y="0"/>
              <a:ext cx="1001713" cy="965200"/>
            </a:xfrm>
            <a:custGeom>
              <a:avLst/>
              <a:gdLst>
                <a:gd name="T0" fmla="*/ 0 w 631"/>
                <a:gd name="T1" fmla="*/ 0 h 608"/>
                <a:gd name="T2" fmla="*/ 14 w 631"/>
                <a:gd name="T3" fmla="*/ 40 h 608"/>
                <a:gd name="T4" fmla="*/ 20 w 631"/>
                <a:gd name="T5" fmla="*/ 74 h 608"/>
                <a:gd name="T6" fmla="*/ 30 w 631"/>
                <a:gd name="T7" fmla="*/ 106 h 608"/>
                <a:gd name="T8" fmla="*/ 38 w 631"/>
                <a:gd name="T9" fmla="*/ 142 h 608"/>
                <a:gd name="T10" fmla="*/ 66 w 631"/>
                <a:gd name="T11" fmla="*/ 132 h 608"/>
                <a:gd name="T12" fmla="*/ 86 w 631"/>
                <a:gd name="T13" fmla="*/ 162 h 608"/>
                <a:gd name="T14" fmla="*/ 92 w 631"/>
                <a:gd name="T15" fmla="*/ 190 h 608"/>
                <a:gd name="T16" fmla="*/ 56 w 631"/>
                <a:gd name="T17" fmla="*/ 174 h 608"/>
                <a:gd name="T18" fmla="*/ 54 w 631"/>
                <a:gd name="T19" fmla="*/ 188 h 608"/>
                <a:gd name="T20" fmla="*/ 80 w 631"/>
                <a:gd name="T21" fmla="*/ 202 h 608"/>
                <a:gd name="T22" fmla="*/ 110 w 631"/>
                <a:gd name="T23" fmla="*/ 212 h 608"/>
                <a:gd name="T24" fmla="*/ 96 w 631"/>
                <a:gd name="T25" fmla="*/ 248 h 608"/>
                <a:gd name="T26" fmla="*/ 74 w 631"/>
                <a:gd name="T27" fmla="*/ 272 h 608"/>
                <a:gd name="T28" fmla="*/ 66 w 631"/>
                <a:gd name="T29" fmla="*/ 286 h 608"/>
                <a:gd name="T30" fmla="*/ 52 w 631"/>
                <a:gd name="T31" fmla="*/ 322 h 608"/>
                <a:gd name="T32" fmla="*/ 60 w 631"/>
                <a:gd name="T33" fmla="*/ 342 h 608"/>
                <a:gd name="T34" fmla="*/ 62 w 631"/>
                <a:gd name="T35" fmla="*/ 378 h 608"/>
                <a:gd name="T36" fmla="*/ 78 w 631"/>
                <a:gd name="T37" fmla="*/ 410 h 608"/>
                <a:gd name="T38" fmla="*/ 92 w 631"/>
                <a:gd name="T39" fmla="*/ 436 h 608"/>
                <a:gd name="T40" fmla="*/ 94 w 631"/>
                <a:gd name="T41" fmla="*/ 458 h 608"/>
                <a:gd name="T42" fmla="*/ 106 w 631"/>
                <a:gd name="T43" fmla="*/ 500 h 608"/>
                <a:gd name="T44" fmla="*/ 128 w 631"/>
                <a:gd name="T45" fmla="*/ 538 h 608"/>
                <a:gd name="T46" fmla="*/ 146 w 631"/>
                <a:gd name="T47" fmla="*/ 562 h 608"/>
                <a:gd name="T48" fmla="*/ 166 w 631"/>
                <a:gd name="T49" fmla="*/ 570 h 608"/>
                <a:gd name="T50" fmla="*/ 187 w 631"/>
                <a:gd name="T51" fmla="*/ 578 h 608"/>
                <a:gd name="T52" fmla="*/ 207 w 631"/>
                <a:gd name="T53" fmla="*/ 608 h 608"/>
                <a:gd name="T54" fmla="*/ 225 w 631"/>
                <a:gd name="T55" fmla="*/ 606 h 608"/>
                <a:gd name="T56" fmla="*/ 237 w 631"/>
                <a:gd name="T57" fmla="*/ 572 h 608"/>
                <a:gd name="T58" fmla="*/ 245 w 631"/>
                <a:gd name="T59" fmla="*/ 532 h 608"/>
                <a:gd name="T60" fmla="*/ 255 w 631"/>
                <a:gd name="T61" fmla="*/ 492 h 608"/>
                <a:gd name="T62" fmla="*/ 277 w 631"/>
                <a:gd name="T63" fmla="*/ 462 h 608"/>
                <a:gd name="T64" fmla="*/ 271 w 631"/>
                <a:gd name="T65" fmla="*/ 430 h 608"/>
                <a:gd name="T66" fmla="*/ 281 w 631"/>
                <a:gd name="T67" fmla="*/ 404 h 608"/>
                <a:gd name="T68" fmla="*/ 315 w 631"/>
                <a:gd name="T69" fmla="*/ 382 h 608"/>
                <a:gd name="T70" fmla="*/ 329 w 631"/>
                <a:gd name="T71" fmla="*/ 378 h 608"/>
                <a:gd name="T72" fmla="*/ 351 w 631"/>
                <a:gd name="T73" fmla="*/ 372 h 608"/>
                <a:gd name="T74" fmla="*/ 383 w 631"/>
                <a:gd name="T75" fmla="*/ 356 h 608"/>
                <a:gd name="T76" fmla="*/ 403 w 631"/>
                <a:gd name="T77" fmla="*/ 312 h 608"/>
                <a:gd name="T78" fmla="*/ 429 w 631"/>
                <a:gd name="T79" fmla="*/ 284 h 608"/>
                <a:gd name="T80" fmla="*/ 457 w 631"/>
                <a:gd name="T81" fmla="*/ 278 h 608"/>
                <a:gd name="T82" fmla="*/ 487 w 631"/>
                <a:gd name="T83" fmla="*/ 268 h 608"/>
                <a:gd name="T84" fmla="*/ 519 w 631"/>
                <a:gd name="T85" fmla="*/ 260 h 608"/>
                <a:gd name="T86" fmla="*/ 545 w 631"/>
                <a:gd name="T87" fmla="*/ 230 h 608"/>
                <a:gd name="T88" fmla="*/ 575 w 631"/>
                <a:gd name="T89" fmla="*/ 212 h 608"/>
                <a:gd name="T90" fmla="*/ 575 w 631"/>
                <a:gd name="T91" fmla="*/ 196 h 608"/>
                <a:gd name="T92" fmla="*/ 545 w 631"/>
                <a:gd name="T93" fmla="*/ 194 h 608"/>
                <a:gd name="T94" fmla="*/ 523 w 631"/>
                <a:gd name="T95" fmla="*/ 174 h 608"/>
                <a:gd name="T96" fmla="*/ 529 w 631"/>
                <a:gd name="T97" fmla="*/ 140 h 608"/>
                <a:gd name="T98" fmla="*/ 549 w 631"/>
                <a:gd name="T99" fmla="*/ 148 h 608"/>
                <a:gd name="T100" fmla="*/ 569 w 631"/>
                <a:gd name="T101" fmla="*/ 180 h 608"/>
                <a:gd name="T102" fmla="*/ 601 w 631"/>
                <a:gd name="T103" fmla="*/ 172 h 608"/>
                <a:gd name="T104" fmla="*/ 591 w 631"/>
                <a:gd name="T105" fmla="*/ 134 h 608"/>
                <a:gd name="T106" fmla="*/ 567 w 631"/>
                <a:gd name="T107" fmla="*/ 104 h 608"/>
                <a:gd name="T108" fmla="*/ 541 w 631"/>
                <a:gd name="T109" fmla="*/ 78 h 608"/>
                <a:gd name="T110" fmla="*/ 549 w 631"/>
                <a:gd name="T111" fmla="*/ 66 h 608"/>
                <a:gd name="T112" fmla="*/ 567 w 631"/>
                <a:gd name="T113" fmla="*/ 96 h 608"/>
                <a:gd name="T114" fmla="*/ 591 w 631"/>
                <a:gd name="T115" fmla="*/ 80 h 608"/>
                <a:gd name="T116" fmla="*/ 569 w 631"/>
                <a:gd name="T117" fmla="*/ 54 h 608"/>
                <a:gd name="T118" fmla="*/ 567 w 631"/>
                <a:gd name="T119" fmla="*/ 40 h 608"/>
                <a:gd name="T120" fmla="*/ 595 w 631"/>
                <a:gd name="T121" fmla="*/ 50 h 608"/>
                <a:gd name="T122" fmla="*/ 617 w 631"/>
                <a:gd name="T123" fmla="*/ 28 h 608"/>
                <a:gd name="T124" fmla="*/ 627 w 631"/>
                <a:gd name="T125" fmla="*/ 1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1" h="608">
                  <a:moveTo>
                    <a:pt x="631" y="0"/>
                  </a:moveTo>
                  <a:lnTo>
                    <a:pt x="0" y="0"/>
                  </a:lnTo>
                  <a:lnTo>
                    <a:pt x="8" y="18"/>
                  </a:lnTo>
                  <a:lnTo>
                    <a:pt x="14" y="40"/>
                  </a:lnTo>
                  <a:lnTo>
                    <a:pt x="20" y="62"/>
                  </a:lnTo>
                  <a:lnTo>
                    <a:pt x="20" y="74"/>
                  </a:lnTo>
                  <a:lnTo>
                    <a:pt x="36" y="88"/>
                  </a:lnTo>
                  <a:lnTo>
                    <a:pt x="30" y="106"/>
                  </a:lnTo>
                  <a:lnTo>
                    <a:pt x="24" y="126"/>
                  </a:lnTo>
                  <a:lnTo>
                    <a:pt x="38" y="142"/>
                  </a:lnTo>
                  <a:lnTo>
                    <a:pt x="54" y="128"/>
                  </a:lnTo>
                  <a:lnTo>
                    <a:pt x="66" y="132"/>
                  </a:lnTo>
                  <a:lnTo>
                    <a:pt x="76" y="146"/>
                  </a:lnTo>
                  <a:lnTo>
                    <a:pt x="86" y="162"/>
                  </a:lnTo>
                  <a:lnTo>
                    <a:pt x="96" y="176"/>
                  </a:lnTo>
                  <a:lnTo>
                    <a:pt x="92" y="190"/>
                  </a:lnTo>
                  <a:lnTo>
                    <a:pt x="74" y="180"/>
                  </a:lnTo>
                  <a:lnTo>
                    <a:pt x="56" y="174"/>
                  </a:lnTo>
                  <a:lnTo>
                    <a:pt x="44" y="172"/>
                  </a:lnTo>
                  <a:lnTo>
                    <a:pt x="54" y="188"/>
                  </a:lnTo>
                  <a:lnTo>
                    <a:pt x="66" y="196"/>
                  </a:lnTo>
                  <a:lnTo>
                    <a:pt x="80" y="202"/>
                  </a:lnTo>
                  <a:lnTo>
                    <a:pt x="94" y="208"/>
                  </a:lnTo>
                  <a:lnTo>
                    <a:pt x="110" y="212"/>
                  </a:lnTo>
                  <a:lnTo>
                    <a:pt x="102" y="228"/>
                  </a:lnTo>
                  <a:lnTo>
                    <a:pt x="96" y="248"/>
                  </a:lnTo>
                  <a:lnTo>
                    <a:pt x="90" y="270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66" y="286"/>
                  </a:lnTo>
                  <a:lnTo>
                    <a:pt x="56" y="302"/>
                  </a:lnTo>
                  <a:lnTo>
                    <a:pt x="52" y="322"/>
                  </a:lnTo>
                  <a:lnTo>
                    <a:pt x="50" y="340"/>
                  </a:lnTo>
                  <a:lnTo>
                    <a:pt x="60" y="342"/>
                  </a:lnTo>
                  <a:lnTo>
                    <a:pt x="56" y="362"/>
                  </a:lnTo>
                  <a:lnTo>
                    <a:pt x="62" y="378"/>
                  </a:lnTo>
                  <a:lnTo>
                    <a:pt x="70" y="394"/>
                  </a:lnTo>
                  <a:lnTo>
                    <a:pt x="78" y="410"/>
                  </a:lnTo>
                  <a:lnTo>
                    <a:pt x="82" y="440"/>
                  </a:lnTo>
                  <a:lnTo>
                    <a:pt x="92" y="436"/>
                  </a:lnTo>
                  <a:lnTo>
                    <a:pt x="104" y="442"/>
                  </a:lnTo>
                  <a:lnTo>
                    <a:pt x="94" y="458"/>
                  </a:lnTo>
                  <a:lnTo>
                    <a:pt x="100" y="478"/>
                  </a:lnTo>
                  <a:lnTo>
                    <a:pt x="106" y="500"/>
                  </a:lnTo>
                  <a:lnTo>
                    <a:pt x="116" y="520"/>
                  </a:lnTo>
                  <a:lnTo>
                    <a:pt x="128" y="538"/>
                  </a:lnTo>
                  <a:lnTo>
                    <a:pt x="132" y="556"/>
                  </a:lnTo>
                  <a:lnTo>
                    <a:pt x="146" y="562"/>
                  </a:lnTo>
                  <a:lnTo>
                    <a:pt x="154" y="576"/>
                  </a:lnTo>
                  <a:lnTo>
                    <a:pt x="166" y="570"/>
                  </a:lnTo>
                  <a:lnTo>
                    <a:pt x="178" y="568"/>
                  </a:lnTo>
                  <a:lnTo>
                    <a:pt x="187" y="578"/>
                  </a:lnTo>
                  <a:lnTo>
                    <a:pt x="197" y="592"/>
                  </a:lnTo>
                  <a:lnTo>
                    <a:pt x="207" y="608"/>
                  </a:lnTo>
                  <a:lnTo>
                    <a:pt x="217" y="600"/>
                  </a:lnTo>
                  <a:lnTo>
                    <a:pt x="225" y="606"/>
                  </a:lnTo>
                  <a:lnTo>
                    <a:pt x="235" y="594"/>
                  </a:lnTo>
                  <a:lnTo>
                    <a:pt x="237" y="572"/>
                  </a:lnTo>
                  <a:lnTo>
                    <a:pt x="249" y="554"/>
                  </a:lnTo>
                  <a:lnTo>
                    <a:pt x="245" y="532"/>
                  </a:lnTo>
                  <a:lnTo>
                    <a:pt x="249" y="506"/>
                  </a:lnTo>
                  <a:lnTo>
                    <a:pt x="255" y="492"/>
                  </a:lnTo>
                  <a:lnTo>
                    <a:pt x="269" y="482"/>
                  </a:lnTo>
                  <a:lnTo>
                    <a:pt x="277" y="462"/>
                  </a:lnTo>
                  <a:lnTo>
                    <a:pt x="269" y="442"/>
                  </a:lnTo>
                  <a:lnTo>
                    <a:pt x="271" y="430"/>
                  </a:lnTo>
                  <a:lnTo>
                    <a:pt x="273" y="422"/>
                  </a:lnTo>
                  <a:lnTo>
                    <a:pt x="281" y="404"/>
                  </a:lnTo>
                  <a:lnTo>
                    <a:pt x="299" y="396"/>
                  </a:lnTo>
                  <a:lnTo>
                    <a:pt x="315" y="382"/>
                  </a:lnTo>
                  <a:lnTo>
                    <a:pt x="329" y="360"/>
                  </a:lnTo>
                  <a:lnTo>
                    <a:pt x="329" y="378"/>
                  </a:lnTo>
                  <a:lnTo>
                    <a:pt x="337" y="376"/>
                  </a:lnTo>
                  <a:lnTo>
                    <a:pt x="351" y="372"/>
                  </a:lnTo>
                  <a:lnTo>
                    <a:pt x="367" y="366"/>
                  </a:lnTo>
                  <a:lnTo>
                    <a:pt x="383" y="356"/>
                  </a:lnTo>
                  <a:lnTo>
                    <a:pt x="393" y="332"/>
                  </a:lnTo>
                  <a:lnTo>
                    <a:pt x="403" y="312"/>
                  </a:lnTo>
                  <a:lnTo>
                    <a:pt x="417" y="294"/>
                  </a:lnTo>
                  <a:lnTo>
                    <a:pt x="429" y="284"/>
                  </a:lnTo>
                  <a:lnTo>
                    <a:pt x="443" y="278"/>
                  </a:lnTo>
                  <a:lnTo>
                    <a:pt x="457" y="278"/>
                  </a:lnTo>
                  <a:lnTo>
                    <a:pt x="473" y="274"/>
                  </a:lnTo>
                  <a:lnTo>
                    <a:pt x="487" y="268"/>
                  </a:lnTo>
                  <a:lnTo>
                    <a:pt x="503" y="264"/>
                  </a:lnTo>
                  <a:lnTo>
                    <a:pt x="519" y="260"/>
                  </a:lnTo>
                  <a:lnTo>
                    <a:pt x="531" y="246"/>
                  </a:lnTo>
                  <a:lnTo>
                    <a:pt x="545" y="230"/>
                  </a:lnTo>
                  <a:lnTo>
                    <a:pt x="561" y="216"/>
                  </a:lnTo>
                  <a:lnTo>
                    <a:pt x="575" y="212"/>
                  </a:lnTo>
                  <a:lnTo>
                    <a:pt x="587" y="202"/>
                  </a:lnTo>
                  <a:lnTo>
                    <a:pt x="575" y="196"/>
                  </a:lnTo>
                  <a:lnTo>
                    <a:pt x="561" y="198"/>
                  </a:lnTo>
                  <a:lnTo>
                    <a:pt x="545" y="194"/>
                  </a:lnTo>
                  <a:lnTo>
                    <a:pt x="531" y="190"/>
                  </a:lnTo>
                  <a:lnTo>
                    <a:pt x="523" y="174"/>
                  </a:lnTo>
                  <a:lnTo>
                    <a:pt x="535" y="162"/>
                  </a:lnTo>
                  <a:lnTo>
                    <a:pt x="529" y="140"/>
                  </a:lnTo>
                  <a:lnTo>
                    <a:pt x="537" y="142"/>
                  </a:lnTo>
                  <a:lnTo>
                    <a:pt x="549" y="148"/>
                  </a:lnTo>
                  <a:lnTo>
                    <a:pt x="561" y="162"/>
                  </a:lnTo>
                  <a:lnTo>
                    <a:pt x="569" y="180"/>
                  </a:lnTo>
                  <a:lnTo>
                    <a:pt x="585" y="182"/>
                  </a:lnTo>
                  <a:lnTo>
                    <a:pt x="601" y="172"/>
                  </a:lnTo>
                  <a:lnTo>
                    <a:pt x="599" y="152"/>
                  </a:lnTo>
                  <a:lnTo>
                    <a:pt x="591" y="134"/>
                  </a:lnTo>
                  <a:lnTo>
                    <a:pt x="577" y="120"/>
                  </a:lnTo>
                  <a:lnTo>
                    <a:pt x="567" y="104"/>
                  </a:lnTo>
                  <a:lnTo>
                    <a:pt x="555" y="90"/>
                  </a:lnTo>
                  <a:lnTo>
                    <a:pt x="541" y="78"/>
                  </a:lnTo>
                  <a:lnTo>
                    <a:pt x="541" y="66"/>
                  </a:lnTo>
                  <a:lnTo>
                    <a:pt x="549" y="66"/>
                  </a:lnTo>
                  <a:lnTo>
                    <a:pt x="555" y="84"/>
                  </a:lnTo>
                  <a:lnTo>
                    <a:pt x="567" y="96"/>
                  </a:lnTo>
                  <a:lnTo>
                    <a:pt x="581" y="102"/>
                  </a:lnTo>
                  <a:lnTo>
                    <a:pt x="591" y="80"/>
                  </a:lnTo>
                  <a:lnTo>
                    <a:pt x="583" y="64"/>
                  </a:lnTo>
                  <a:lnTo>
                    <a:pt x="569" y="54"/>
                  </a:lnTo>
                  <a:lnTo>
                    <a:pt x="559" y="44"/>
                  </a:lnTo>
                  <a:lnTo>
                    <a:pt x="567" y="40"/>
                  </a:lnTo>
                  <a:lnTo>
                    <a:pt x="585" y="62"/>
                  </a:lnTo>
                  <a:lnTo>
                    <a:pt x="595" y="50"/>
                  </a:lnTo>
                  <a:lnTo>
                    <a:pt x="607" y="44"/>
                  </a:lnTo>
                  <a:lnTo>
                    <a:pt x="617" y="28"/>
                  </a:lnTo>
                  <a:lnTo>
                    <a:pt x="611" y="16"/>
                  </a:lnTo>
                  <a:lnTo>
                    <a:pt x="627" y="10"/>
                  </a:lnTo>
                  <a:lnTo>
                    <a:pt x="6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black">
            <a:xfrm>
              <a:off x="1116013" y="0"/>
              <a:ext cx="873125" cy="790575"/>
            </a:xfrm>
            <a:custGeom>
              <a:avLst/>
              <a:gdLst>
                <a:gd name="T0" fmla="*/ 92 w 550"/>
                <a:gd name="T1" fmla="*/ 24 h 498"/>
                <a:gd name="T2" fmla="*/ 76 w 550"/>
                <a:gd name="T3" fmla="*/ 0 h 498"/>
                <a:gd name="T4" fmla="*/ 2 w 550"/>
                <a:gd name="T5" fmla="*/ 38 h 498"/>
                <a:gd name="T6" fmla="*/ 14 w 550"/>
                <a:gd name="T7" fmla="*/ 68 h 498"/>
                <a:gd name="T8" fmla="*/ 70 w 550"/>
                <a:gd name="T9" fmla="*/ 104 h 498"/>
                <a:gd name="T10" fmla="*/ 164 w 550"/>
                <a:gd name="T11" fmla="*/ 124 h 498"/>
                <a:gd name="T12" fmla="*/ 170 w 550"/>
                <a:gd name="T13" fmla="*/ 116 h 498"/>
                <a:gd name="T14" fmla="*/ 182 w 550"/>
                <a:gd name="T15" fmla="*/ 128 h 498"/>
                <a:gd name="T16" fmla="*/ 214 w 550"/>
                <a:gd name="T17" fmla="*/ 130 h 498"/>
                <a:gd name="T18" fmla="*/ 222 w 550"/>
                <a:gd name="T19" fmla="*/ 122 h 498"/>
                <a:gd name="T20" fmla="*/ 236 w 550"/>
                <a:gd name="T21" fmla="*/ 110 h 498"/>
                <a:gd name="T22" fmla="*/ 246 w 550"/>
                <a:gd name="T23" fmla="*/ 138 h 498"/>
                <a:gd name="T24" fmla="*/ 256 w 550"/>
                <a:gd name="T25" fmla="*/ 166 h 498"/>
                <a:gd name="T26" fmla="*/ 288 w 550"/>
                <a:gd name="T27" fmla="*/ 182 h 498"/>
                <a:gd name="T28" fmla="*/ 310 w 550"/>
                <a:gd name="T29" fmla="*/ 208 h 498"/>
                <a:gd name="T30" fmla="*/ 324 w 550"/>
                <a:gd name="T31" fmla="*/ 284 h 498"/>
                <a:gd name="T32" fmla="*/ 304 w 550"/>
                <a:gd name="T33" fmla="*/ 338 h 498"/>
                <a:gd name="T34" fmla="*/ 240 w 550"/>
                <a:gd name="T35" fmla="*/ 346 h 498"/>
                <a:gd name="T36" fmla="*/ 236 w 550"/>
                <a:gd name="T37" fmla="*/ 392 h 498"/>
                <a:gd name="T38" fmla="*/ 276 w 550"/>
                <a:gd name="T39" fmla="*/ 384 h 498"/>
                <a:gd name="T40" fmla="*/ 316 w 550"/>
                <a:gd name="T41" fmla="*/ 384 h 498"/>
                <a:gd name="T42" fmla="*/ 346 w 550"/>
                <a:gd name="T43" fmla="*/ 426 h 498"/>
                <a:gd name="T44" fmla="*/ 366 w 550"/>
                <a:gd name="T45" fmla="*/ 456 h 498"/>
                <a:gd name="T46" fmla="*/ 378 w 550"/>
                <a:gd name="T47" fmla="*/ 462 h 498"/>
                <a:gd name="T48" fmla="*/ 400 w 550"/>
                <a:gd name="T49" fmla="*/ 478 h 498"/>
                <a:gd name="T50" fmla="*/ 444 w 550"/>
                <a:gd name="T51" fmla="*/ 488 h 498"/>
                <a:gd name="T52" fmla="*/ 430 w 550"/>
                <a:gd name="T53" fmla="*/ 448 h 498"/>
                <a:gd name="T54" fmla="*/ 420 w 550"/>
                <a:gd name="T55" fmla="*/ 434 h 498"/>
                <a:gd name="T56" fmla="*/ 480 w 550"/>
                <a:gd name="T57" fmla="*/ 472 h 498"/>
                <a:gd name="T58" fmla="*/ 490 w 550"/>
                <a:gd name="T59" fmla="*/ 456 h 498"/>
                <a:gd name="T60" fmla="*/ 490 w 550"/>
                <a:gd name="T61" fmla="*/ 442 h 498"/>
                <a:gd name="T62" fmla="*/ 482 w 550"/>
                <a:gd name="T63" fmla="*/ 382 h 498"/>
                <a:gd name="T64" fmla="*/ 460 w 550"/>
                <a:gd name="T65" fmla="*/ 370 h 498"/>
                <a:gd name="T66" fmla="*/ 442 w 550"/>
                <a:gd name="T67" fmla="*/ 352 h 498"/>
                <a:gd name="T68" fmla="*/ 426 w 550"/>
                <a:gd name="T69" fmla="*/ 326 h 498"/>
                <a:gd name="T70" fmla="*/ 442 w 550"/>
                <a:gd name="T71" fmla="*/ 312 h 498"/>
                <a:gd name="T72" fmla="*/ 470 w 550"/>
                <a:gd name="T73" fmla="*/ 322 h 498"/>
                <a:gd name="T74" fmla="*/ 480 w 550"/>
                <a:gd name="T75" fmla="*/ 352 h 498"/>
                <a:gd name="T76" fmla="*/ 514 w 550"/>
                <a:gd name="T77" fmla="*/ 350 h 498"/>
                <a:gd name="T78" fmla="*/ 542 w 550"/>
                <a:gd name="T79" fmla="*/ 318 h 498"/>
                <a:gd name="T80" fmla="*/ 546 w 550"/>
                <a:gd name="T81" fmla="*/ 304 h 498"/>
                <a:gd name="T82" fmla="*/ 514 w 550"/>
                <a:gd name="T83" fmla="*/ 274 h 498"/>
                <a:gd name="T84" fmla="*/ 490 w 550"/>
                <a:gd name="T85" fmla="*/ 232 h 498"/>
                <a:gd name="T86" fmla="*/ 458 w 550"/>
                <a:gd name="T87" fmla="*/ 222 h 498"/>
                <a:gd name="T88" fmla="*/ 450 w 550"/>
                <a:gd name="T89" fmla="*/ 202 h 498"/>
                <a:gd name="T90" fmla="*/ 430 w 550"/>
                <a:gd name="T91" fmla="*/ 170 h 498"/>
                <a:gd name="T92" fmla="*/ 414 w 550"/>
                <a:gd name="T93" fmla="*/ 142 h 498"/>
                <a:gd name="T94" fmla="*/ 418 w 550"/>
                <a:gd name="T95" fmla="*/ 98 h 498"/>
                <a:gd name="T96" fmla="*/ 402 w 550"/>
                <a:gd name="T97" fmla="*/ 106 h 498"/>
                <a:gd name="T98" fmla="*/ 386 w 550"/>
                <a:gd name="T99" fmla="*/ 80 h 498"/>
                <a:gd name="T100" fmla="*/ 374 w 550"/>
                <a:gd name="T101" fmla="*/ 56 h 498"/>
                <a:gd name="T102" fmla="*/ 360 w 550"/>
                <a:gd name="T103" fmla="*/ 32 h 498"/>
                <a:gd name="T104" fmla="*/ 318 w 550"/>
                <a:gd name="T105" fmla="*/ 36 h 498"/>
                <a:gd name="T106" fmla="*/ 320 w 550"/>
                <a:gd name="T107" fmla="*/ 12 h 498"/>
                <a:gd name="T108" fmla="*/ 100 w 550"/>
                <a:gd name="T109" fmla="*/ 50 h 498"/>
                <a:gd name="T110" fmla="*/ 440 w 550"/>
                <a:gd name="T111" fmla="*/ 296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0" h="498">
                  <a:moveTo>
                    <a:pt x="304" y="0"/>
                  </a:moveTo>
                  <a:lnTo>
                    <a:pt x="82" y="0"/>
                  </a:lnTo>
                  <a:lnTo>
                    <a:pt x="78" y="2"/>
                  </a:lnTo>
                  <a:lnTo>
                    <a:pt x="92" y="24"/>
                  </a:lnTo>
                  <a:lnTo>
                    <a:pt x="102" y="26"/>
                  </a:lnTo>
                  <a:lnTo>
                    <a:pt x="102" y="42"/>
                  </a:lnTo>
                  <a:lnTo>
                    <a:pt x="78" y="8"/>
                  </a:lnTo>
                  <a:lnTo>
                    <a:pt x="7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16"/>
                  </a:lnTo>
                  <a:lnTo>
                    <a:pt x="2" y="38"/>
                  </a:lnTo>
                  <a:lnTo>
                    <a:pt x="46" y="58"/>
                  </a:lnTo>
                  <a:lnTo>
                    <a:pt x="12" y="56"/>
                  </a:lnTo>
                  <a:lnTo>
                    <a:pt x="16" y="62"/>
                  </a:lnTo>
                  <a:lnTo>
                    <a:pt x="14" y="68"/>
                  </a:lnTo>
                  <a:lnTo>
                    <a:pt x="40" y="102"/>
                  </a:lnTo>
                  <a:lnTo>
                    <a:pt x="62" y="104"/>
                  </a:lnTo>
                  <a:lnTo>
                    <a:pt x="68" y="98"/>
                  </a:lnTo>
                  <a:lnTo>
                    <a:pt x="70" y="104"/>
                  </a:lnTo>
                  <a:lnTo>
                    <a:pt x="82" y="120"/>
                  </a:lnTo>
                  <a:lnTo>
                    <a:pt x="134" y="120"/>
                  </a:lnTo>
                  <a:lnTo>
                    <a:pt x="158" y="132"/>
                  </a:lnTo>
                  <a:lnTo>
                    <a:pt x="164" y="124"/>
                  </a:lnTo>
                  <a:lnTo>
                    <a:pt x="174" y="134"/>
                  </a:lnTo>
                  <a:lnTo>
                    <a:pt x="184" y="134"/>
                  </a:lnTo>
                  <a:lnTo>
                    <a:pt x="178" y="126"/>
                  </a:lnTo>
                  <a:lnTo>
                    <a:pt x="170" y="116"/>
                  </a:lnTo>
                  <a:lnTo>
                    <a:pt x="194" y="122"/>
                  </a:lnTo>
                  <a:lnTo>
                    <a:pt x="198" y="128"/>
                  </a:lnTo>
                  <a:lnTo>
                    <a:pt x="190" y="126"/>
                  </a:lnTo>
                  <a:lnTo>
                    <a:pt x="182" y="128"/>
                  </a:lnTo>
                  <a:lnTo>
                    <a:pt x="192" y="148"/>
                  </a:lnTo>
                  <a:lnTo>
                    <a:pt x="196" y="146"/>
                  </a:lnTo>
                  <a:lnTo>
                    <a:pt x="196" y="140"/>
                  </a:lnTo>
                  <a:lnTo>
                    <a:pt x="214" y="130"/>
                  </a:lnTo>
                  <a:lnTo>
                    <a:pt x="208" y="130"/>
                  </a:lnTo>
                  <a:lnTo>
                    <a:pt x="204" y="128"/>
                  </a:lnTo>
                  <a:lnTo>
                    <a:pt x="218" y="126"/>
                  </a:lnTo>
                  <a:lnTo>
                    <a:pt x="222" y="122"/>
                  </a:lnTo>
                  <a:lnTo>
                    <a:pt x="214" y="100"/>
                  </a:lnTo>
                  <a:lnTo>
                    <a:pt x="216" y="100"/>
                  </a:lnTo>
                  <a:lnTo>
                    <a:pt x="228" y="110"/>
                  </a:lnTo>
                  <a:lnTo>
                    <a:pt x="236" y="110"/>
                  </a:lnTo>
                  <a:lnTo>
                    <a:pt x="238" y="130"/>
                  </a:lnTo>
                  <a:lnTo>
                    <a:pt x="252" y="130"/>
                  </a:lnTo>
                  <a:lnTo>
                    <a:pt x="252" y="134"/>
                  </a:lnTo>
                  <a:lnTo>
                    <a:pt x="246" y="138"/>
                  </a:lnTo>
                  <a:lnTo>
                    <a:pt x="272" y="160"/>
                  </a:lnTo>
                  <a:lnTo>
                    <a:pt x="274" y="164"/>
                  </a:lnTo>
                  <a:lnTo>
                    <a:pt x="268" y="168"/>
                  </a:lnTo>
                  <a:lnTo>
                    <a:pt x="256" y="166"/>
                  </a:lnTo>
                  <a:lnTo>
                    <a:pt x="256" y="194"/>
                  </a:lnTo>
                  <a:lnTo>
                    <a:pt x="280" y="178"/>
                  </a:lnTo>
                  <a:lnTo>
                    <a:pt x="288" y="176"/>
                  </a:lnTo>
                  <a:lnTo>
                    <a:pt x="288" y="182"/>
                  </a:lnTo>
                  <a:lnTo>
                    <a:pt x="306" y="204"/>
                  </a:lnTo>
                  <a:lnTo>
                    <a:pt x="306" y="190"/>
                  </a:lnTo>
                  <a:lnTo>
                    <a:pt x="308" y="190"/>
                  </a:lnTo>
                  <a:lnTo>
                    <a:pt x="310" y="208"/>
                  </a:lnTo>
                  <a:lnTo>
                    <a:pt x="324" y="218"/>
                  </a:lnTo>
                  <a:lnTo>
                    <a:pt x="338" y="258"/>
                  </a:lnTo>
                  <a:lnTo>
                    <a:pt x="326" y="272"/>
                  </a:lnTo>
                  <a:lnTo>
                    <a:pt x="324" y="284"/>
                  </a:lnTo>
                  <a:lnTo>
                    <a:pt x="296" y="310"/>
                  </a:lnTo>
                  <a:lnTo>
                    <a:pt x="314" y="336"/>
                  </a:lnTo>
                  <a:lnTo>
                    <a:pt x="314" y="340"/>
                  </a:lnTo>
                  <a:lnTo>
                    <a:pt x="304" y="338"/>
                  </a:lnTo>
                  <a:lnTo>
                    <a:pt x="282" y="350"/>
                  </a:lnTo>
                  <a:lnTo>
                    <a:pt x="238" y="340"/>
                  </a:lnTo>
                  <a:lnTo>
                    <a:pt x="242" y="346"/>
                  </a:lnTo>
                  <a:lnTo>
                    <a:pt x="240" y="346"/>
                  </a:lnTo>
                  <a:lnTo>
                    <a:pt x="242" y="354"/>
                  </a:lnTo>
                  <a:lnTo>
                    <a:pt x="232" y="362"/>
                  </a:lnTo>
                  <a:lnTo>
                    <a:pt x="228" y="380"/>
                  </a:lnTo>
                  <a:lnTo>
                    <a:pt x="236" y="392"/>
                  </a:lnTo>
                  <a:lnTo>
                    <a:pt x="258" y="400"/>
                  </a:lnTo>
                  <a:lnTo>
                    <a:pt x="276" y="392"/>
                  </a:lnTo>
                  <a:lnTo>
                    <a:pt x="276" y="384"/>
                  </a:lnTo>
                  <a:lnTo>
                    <a:pt x="276" y="384"/>
                  </a:lnTo>
                  <a:lnTo>
                    <a:pt x="298" y="392"/>
                  </a:lnTo>
                  <a:lnTo>
                    <a:pt x="302" y="386"/>
                  </a:lnTo>
                  <a:lnTo>
                    <a:pt x="298" y="380"/>
                  </a:lnTo>
                  <a:lnTo>
                    <a:pt x="316" y="384"/>
                  </a:lnTo>
                  <a:lnTo>
                    <a:pt x="326" y="410"/>
                  </a:lnTo>
                  <a:lnTo>
                    <a:pt x="354" y="424"/>
                  </a:lnTo>
                  <a:lnTo>
                    <a:pt x="350" y="428"/>
                  </a:lnTo>
                  <a:lnTo>
                    <a:pt x="346" y="426"/>
                  </a:lnTo>
                  <a:lnTo>
                    <a:pt x="342" y="428"/>
                  </a:lnTo>
                  <a:lnTo>
                    <a:pt x="360" y="452"/>
                  </a:lnTo>
                  <a:lnTo>
                    <a:pt x="376" y="460"/>
                  </a:lnTo>
                  <a:lnTo>
                    <a:pt x="366" y="456"/>
                  </a:lnTo>
                  <a:lnTo>
                    <a:pt x="364" y="460"/>
                  </a:lnTo>
                  <a:lnTo>
                    <a:pt x="372" y="470"/>
                  </a:lnTo>
                  <a:lnTo>
                    <a:pt x="384" y="464"/>
                  </a:lnTo>
                  <a:lnTo>
                    <a:pt x="378" y="462"/>
                  </a:lnTo>
                  <a:lnTo>
                    <a:pt x="384" y="458"/>
                  </a:lnTo>
                  <a:lnTo>
                    <a:pt x="386" y="464"/>
                  </a:lnTo>
                  <a:lnTo>
                    <a:pt x="394" y="460"/>
                  </a:lnTo>
                  <a:lnTo>
                    <a:pt x="400" y="478"/>
                  </a:lnTo>
                  <a:lnTo>
                    <a:pt x="406" y="474"/>
                  </a:lnTo>
                  <a:lnTo>
                    <a:pt x="410" y="482"/>
                  </a:lnTo>
                  <a:lnTo>
                    <a:pt x="434" y="492"/>
                  </a:lnTo>
                  <a:lnTo>
                    <a:pt x="444" y="488"/>
                  </a:lnTo>
                  <a:lnTo>
                    <a:pt x="452" y="498"/>
                  </a:lnTo>
                  <a:lnTo>
                    <a:pt x="462" y="496"/>
                  </a:lnTo>
                  <a:lnTo>
                    <a:pt x="460" y="476"/>
                  </a:lnTo>
                  <a:lnTo>
                    <a:pt x="430" y="448"/>
                  </a:lnTo>
                  <a:lnTo>
                    <a:pt x="412" y="426"/>
                  </a:lnTo>
                  <a:lnTo>
                    <a:pt x="408" y="420"/>
                  </a:lnTo>
                  <a:lnTo>
                    <a:pt x="410" y="420"/>
                  </a:lnTo>
                  <a:lnTo>
                    <a:pt x="420" y="434"/>
                  </a:lnTo>
                  <a:lnTo>
                    <a:pt x="428" y="430"/>
                  </a:lnTo>
                  <a:lnTo>
                    <a:pt x="444" y="450"/>
                  </a:lnTo>
                  <a:lnTo>
                    <a:pt x="468" y="452"/>
                  </a:lnTo>
                  <a:lnTo>
                    <a:pt x="480" y="472"/>
                  </a:lnTo>
                  <a:lnTo>
                    <a:pt x="486" y="468"/>
                  </a:lnTo>
                  <a:lnTo>
                    <a:pt x="482" y="458"/>
                  </a:lnTo>
                  <a:lnTo>
                    <a:pt x="492" y="460"/>
                  </a:lnTo>
                  <a:lnTo>
                    <a:pt x="490" y="456"/>
                  </a:lnTo>
                  <a:lnTo>
                    <a:pt x="488" y="446"/>
                  </a:lnTo>
                  <a:lnTo>
                    <a:pt x="480" y="438"/>
                  </a:lnTo>
                  <a:lnTo>
                    <a:pt x="480" y="436"/>
                  </a:lnTo>
                  <a:lnTo>
                    <a:pt x="490" y="442"/>
                  </a:lnTo>
                  <a:lnTo>
                    <a:pt x="492" y="418"/>
                  </a:lnTo>
                  <a:lnTo>
                    <a:pt x="488" y="404"/>
                  </a:lnTo>
                  <a:lnTo>
                    <a:pt x="476" y="400"/>
                  </a:lnTo>
                  <a:lnTo>
                    <a:pt x="482" y="382"/>
                  </a:lnTo>
                  <a:lnTo>
                    <a:pt x="472" y="374"/>
                  </a:lnTo>
                  <a:lnTo>
                    <a:pt x="468" y="376"/>
                  </a:lnTo>
                  <a:lnTo>
                    <a:pt x="468" y="368"/>
                  </a:lnTo>
                  <a:lnTo>
                    <a:pt x="460" y="370"/>
                  </a:lnTo>
                  <a:lnTo>
                    <a:pt x="462" y="364"/>
                  </a:lnTo>
                  <a:lnTo>
                    <a:pt x="446" y="364"/>
                  </a:lnTo>
                  <a:lnTo>
                    <a:pt x="446" y="366"/>
                  </a:lnTo>
                  <a:lnTo>
                    <a:pt x="442" y="352"/>
                  </a:lnTo>
                  <a:lnTo>
                    <a:pt x="438" y="352"/>
                  </a:lnTo>
                  <a:lnTo>
                    <a:pt x="438" y="334"/>
                  </a:lnTo>
                  <a:lnTo>
                    <a:pt x="426" y="334"/>
                  </a:lnTo>
                  <a:lnTo>
                    <a:pt x="426" y="326"/>
                  </a:lnTo>
                  <a:lnTo>
                    <a:pt x="444" y="322"/>
                  </a:lnTo>
                  <a:lnTo>
                    <a:pt x="424" y="302"/>
                  </a:lnTo>
                  <a:lnTo>
                    <a:pt x="426" y="300"/>
                  </a:lnTo>
                  <a:lnTo>
                    <a:pt x="442" y="312"/>
                  </a:lnTo>
                  <a:lnTo>
                    <a:pt x="440" y="306"/>
                  </a:lnTo>
                  <a:lnTo>
                    <a:pt x="458" y="316"/>
                  </a:lnTo>
                  <a:lnTo>
                    <a:pt x="460" y="324"/>
                  </a:lnTo>
                  <a:lnTo>
                    <a:pt x="470" y="322"/>
                  </a:lnTo>
                  <a:lnTo>
                    <a:pt x="470" y="334"/>
                  </a:lnTo>
                  <a:lnTo>
                    <a:pt x="478" y="350"/>
                  </a:lnTo>
                  <a:lnTo>
                    <a:pt x="482" y="348"/>
                  </a:lnTo>
                  <a:lnTo>
                    <a:pt x="480" y="352"/>
                  </a:lnTo>
                  <a:lnTo>
                    <a:pt x="486" y="360"/>
                  </a:lnTo>
                  <a:lnTo>
                    <a:pt x="492" y="358"/>
                  </a:lnTo>
                  <a:lnTo>
                    <a:pt x="506" y="374"/>
                  </a:lnTo>
                  <a:lnTo>
                    <a:pt x="514" y="350"/>
                  </a:lnTo>
                  <a:lnTo>
                    <a:pt x="512" y="336"/>
                  </a:lnTo>
                  <a:lnTo>
                    <a:pt x="522" y="342"/>
                  </a:lnTo>
                  <a:lnTo>
                    <a:pt x="530" y="322"/>
                  </a:lnTo>
                  <a:lnTo>
                    <a:pt x="542" y="318"/>
                  </a:lnTo>
                  <a:lnTo>
                    <a:pt x="528" y="314"/>
                  </a:lnTo>
                  <a:lnTo>
                    <a:pt x="530" y="308"/>
                  </a:lnTo>
                  <a:lnTo>
                    <a:pt x="542" y="310"/>
                  </a:lnTo>
                  <a:lnTo>
                    <a:pt x="546" y="304"/>
                  </a:lnTo>
                  <a:lnTo>
                    <a:pt x="542" y="300"/>
                  </a:lnTo>
                  <a:lnTo>
                    <a:pt x="550" y="292"/>
                  </a:lnTo>
                  <a:lnTo>
                    <a:pt x="532" y="270"/>
                  </a:lnTo>
                  <a:lnTo>
                    <a:pt x="514" y="274"/>
                  </a:lnTo>
                  <a:lnTo>
                    <a:pt x="520" y="256"/>
                  </a:lnTo>
                  <a:lnTo>
                    <a:pt x="498" y="260"/>
                  </a:lnTo>
                  <a:lnTo>
                    <a:pt x="502" y="252"/>
                  </a:lnTo>
                  <a:lnTo>
                    <a:pt x="490" y="232"/>
                  </a:lnTo>
                  <a:lnTo>
                    <a:pt x="480" y="230"/>
                  </a:lnTo>
                  <a:lnTo>
                    <a:pt x="482" y="216"/>
                  </a:lnTo>
                  <a:lnTo>
                    <a:pt x="460" y="226"/>
                  </a:lnTo>
                  <a:lnTo>
                    <a:pt x="458" y="222"/>
                  </a:lnTo>
                  <a:lnTo>
                    <a:pt x="462" y="216"/>
                  </a:lnTo>
                  <a:lnTo>
                    <a:pt x="458" y="210"/>
                  </a:lnTo>
                  <a:lnTo>
                    <a:pt x="446" y="210"/>
                  </a:lnTo>
                  <a:lnTo>
                    <a:pt x="450" y="202"/>
                  </a:lnTo>
                  <a:lnTo>
                    <a:pt x="424" y="192"/>
                  </a:lnTo>
                  <a:lnTo>
                    <a:pt x="432" y="190"/>
                  </a:lnTo>
                  <a:lnTo>
                    <a:pt x="422" y="178"/>
                  </a:lnTo>
                  <a:lnTo>
                    <a:pt x="430" y="170"/>
                  </a:lnTo>
                  <a:lnTo>
                    <a:pt x="418" y="164"/>
                  </a:lnTo>
                  <a:lnTo>
                    <a:pt x="450" y="160"/>
                  </a:lnTo>
                  <a:lnTo>
                    <a:pt x="450" y="156"/>
                  </a:lnTo>
                  <a:lnTo>
                    <a:pt x="414" y="142"/>
                  </a:lnTo>
                  <a:lnTo>
                    <a:pt x="438" y="134"/>
                  </a:lnTo>
                  <a:lnTo>
                    <a:pt x="442" y="128"/>
                  </a:lnTo>
                  <a:lnTo>
                    <a:pt x="438" y="120"/>
                  </a:lnTo>
                  <a:lnTo>
                    <a:pt x="418" y="98"/>
                  </a:lnTo>
                  <a:lnTo>
                    <a:pt x="414" y="110"/>
                  </a:lnTo>
                  <a:lnTo>
                    <a:pt x="410" y="112"/>
                  </a:lnTo>
                  <a:lnTo>
                    <a:pt x="414" y="106"/>
                  </a:lnTo>
                  <a:lnTo>
                    <a:pt x="402" y="106"/>
                  </a:lnTo>
                  <a:lnTo>
                    <a:pt x="414" y="100"/>
                  </a:lnTo>
                  <a:lnTo>
                    <a:pt x="416" y="84"/>
                  </a:lnTo>
                  <a:lnTo>
                    <a:pt x="392" y="72"/>
                  </a:lnTo>
                  <a:lnTo>
                    <a:pt x="386" y="80"/>
                  </a:lnTo>
                  <a:lnTo>
                    <a:pt x="392" y="66"/>
                  </a:lnTo>
                  <a:lnTo>
                    <a:pt x="372" y="76"/>
                  </a:lnTo>
                  <a:lnTo>
                    <a:pt x="376" y="66"/>
                  </a:lnTo>
                  <a:lnTo>
                    <a:pt x="374" y="56"/>
                  </a:lnTo>
                  <a:lnTo>
                    <a:pt x="360" y="56"/>
                  </a:lnTo>
                  <a:lnTo>
                    <a:pt x="364" y="56"/>
                  </a:lnTo>
                  <a:lnTo>
                    <a:pt x="366" y="48"/>
                  </a:lnTo>
                  <a:lnTo>
                    <a:pt x="360" y="32"/>
                  </a:lnTo>
                  <a:lnTo>
                    <a:pt x="334" y="16"/>
                  </a:lnTo>
                  <a:lnTo>
                    <a:pt x="328" y="28"/>
                  </a:lnTo>
                  <a:lnTo>
                    <a:pt x="318" y="28"/>
                  </a:lnTo>
                  <a:lnTo>
                    <a:pt x="318" y="36"/>
                  </a:lnTo>
                  <a:lnTo>
                    <a:pt x="318" y="36"/>
                  </a:lnTo>
                  <a:lnTo>
                    <a:pt x="318" y="26"/>
                  </a:lnTo>
                  <a:lnTo>
                    <a:pt x="312" y="28"/>
                  </a:lnTo>
                  <a:lnTo>
                    <a:pt x="320" y="12"/>
                  </a:lnTo>
                  <a:lnTo>
                    <a:pt x="298" y="18"/>
                  </a:lnTo>
                  <a:lnTo>
                    <a:pt x="304" y="12"/>
                  </a:lnTo>
                  <a:lnTo>
                    <a:pt x="304" y="0"/>
                  </a:lnTo>
                  <a:close/>
                  <a:moveTo>
                    <a:pt x="100" y="50"/>
                  </a:moveTo>
                  <a:lnTo>
                    <a:pt x="94" y="52"/>
                  </a:lnTo>
                  <a:lnTo>
                    <a:pt x="102" y="48"/>
                  </a:lnTo>
                  <a:lnTo>
                    <a:pt x="100" y="50"/>
                  </a:lnTo>
                  <a:close/>
                  <a:moveTo>
                    <a:pt x="440" y="296"/>
                  </a:moveTo>
                  <a:lnTo>
                    <a:pt x="438" y="304"/>
                  </a:lnTo>
                  <a:lnTo>
                    <a:pt x="436" y="296"/>
                  </a:lnTo>
                  <a:lnTo>
                    <a:pt x="44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black">
            <a:xfrm>
              <a:off x="260350" y="0"/>
              <a:ext cx="549275" cy="317500"/>
            </a:xfrm>
            <a:custGeom>
              <a:avLst/>
              <a:gdLst>
                <a:gd name="T0" fmla="*/ 206 w 346"/>
                <a:gd name="T1" fmla="*/ 18 h 200"/>
                <a:gd name="T2" fmla="*/ 206 w 346"/>
                <a:gd name="T3" fmla="*/ 4 h 200"/>
                <a:gd name="T4" fmla="*/ 6 w 346"/>
                <a:gd name="T5" fmla="*/ 0 h 200"/>
                <a:gd name="T6" fmla="*/ 2 w 346"/>
                <a:gd name="T7" fmla="*/ 26 h 200"/>
                <a:gd name="T8" fmla="*/ 22 w 346"/>
                <a:gd name="T9" fmla="*/ 30 h 200"/>
                <a:gd name="T10" fmla="*/ 16 w 346"/>
                <a:gd name="T11" fmla="*/ 44 h 200"/>
                <a:gd name="T12" fmla="*/ 52 w 346"/>
                <a:gd name="T13" fmla="*/ 36 h 200"/>
                <a:gd name="T14" fmla="*/ 12 w 346"/>
                <a:gd name="T15" fmla="*/ 58 h 200"/>
                <a:gd name="T16" fmla="*/ 70 w 346"/>
                <a:gd name="T17" fmla="*/ 90 h 200"/>
                <a:gd name="T18" fmla="*/ 128 w 346"/>
                <a:gd name="T19" fmla="*/ 96 h 200"/>
                <a:gd name="T20" fmla="*/ 88 w 346"/>
                <a:gd name="T21" fmla="*/ 96 h 200"/>
                <a:gd name="T22" fmla="*/ 46 w 346"/>
                <a:gd name="T23" fmla="*/ 148 h 200"/>
                <a:gd name="T24" fmla="*/ 102 w 346"/>
                <a:gd name="T25" fmla="*/ 168 h 200"/>
                <a:gd name="T26" fmla="*/ 102 w 346"/>
                <a:gd name="T27" fmla="*/ 186 h 200"/>
                <a:gd name="T28" fmla="*/ 104 w 346"/>
                <a:gd name="T29" fmla="*/ 200 h 200"/>
                <a:gd name="T30" fmla="*/ 198 w 346"/>
                <a:gd name="T31" fmla="*/ 176 h 200"/>
                <a:gd name="T32" fmla="*/ 236 w 346"/>
                <a:gd name="T33" fmla="*/ 148 h 200"/>
                <a:gd name="T34" fmla="*/ 238 w 346"/>
                <a:gd name="T35" fmla="*/ 162 h 200"/>
                <a:gd name="T36" fmla="*/ 258 w 346"/>
                <a:gd name="T37" fmla="*/ 176 h 200"/>
                <a:gd name="T38" fmla="*/ 336 w 346"/>
                <a:gd name="T39" fmla="*/ 162 h 200"/>
                <a:gd name="T40" fmla="*/ 326 w 346"/>
                <a:gd name="T41" fmla="*/ 146 h 200"/>
                <a:gd name="T42" fmla="*/ 304 w 346"/>
                <a:gd name="T43" fmla="*/ 152 h 200"/>
                <a:gd name="T44" fmla="*/ 316 w 346"/>
                <a:gd name="T45" fmla="*/ 144 h 200"/>
                <a:gd name="T46" fmla="*/ 320 w 346"/>
                <a:gd name="T47" fmla="*/ 126 h 200"/>
                <a:gd name="T48" fmla="*/ 332 w 346"/>
                <a:gd name="T49" fmla="*/ 138 h 200"/>
                <a:gd name="T50" fmla="*/ 334 w 346"/>
                <a:gd name="T51" fmla="*/ 138 h 200"/>
                <a:gd name="T52" fmla="*/ 346 w 346"/>
                <a:gd name="T53" fmla="*/ 116 h 200"/>
                <a:gd name="T54" fmla="*/ 332 w 346"/>
                <a:gd name="T55" fmla="*/ 106 h 200"/>
                <a:gd name="T56" fmla="*/ 296 w 346"/>
                <a:gd name="T57" fmla="*/ 80 h 200"/>
                <a:gd name="T58" fmla="*/ 278 w 346"/>
                <a:gd name="T59" fmla="*/ 26 h 200"/>
                <a:gd name="T60" fmla="*/ 268 w 346"/>
                <a:gd name="T61" fmla="*/ 0 h 200"/>
                <a:gd name="T62" fmla="*/ 216 w 346"/>
                <a:gd name="T63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200">
                  <a:moveTo>
                    <a:pt x="216" y="6"/>
                  </a:moveTo>
                  <a:lnTo>
                    <a:pt x="206" y="18"/>
                  </a:lnTo>
                  <a:lnTo>
                    <a:pt x="204" y="16"/>
                  </a:lnTo>
                  <a:lnTo>
                    <a:pt x="206" y="4"/>
                  </a:lnTo>
                  <a:lnTo>
                    <a:pt x="20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26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12" y="34"/>
                  </a:lnTo>
                  <a:lnTo>
                    <a:pt x="16" y="44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12" y="58"/>
                  </a:lnTo>
                  <a:lnTo>
                    <a:pt x="26" y="84"/>
                  </a:lnTo>
                  <a:lnTo>
                    <a:pt x="70" y="90"/>
                  </a:lnTo>
                  <a:lnTo>
                    <a:pt x="98" y="82"/>
                  </a:lnTo>
                  <a:lnTo>
                    <a:pt x="128" y="96"/>
                  </a:lnTo>
                  <a:lnTo>
                    <a:pt x="122" y="100"/>
                  </a:lnTo>
                  <a:lnTo>
                    <a:pt x="88" y="96"/>
                  </a:lnTo>
                  <a:lnTo>
                    <a:pt x="28" y="114"/>
                  </a:lnTo>
                  <a:lnTo>
                    <a:pt x="46" y="148"/>
                  </a:lnTo>
                  <a:lnTo>
                    <a:pt x="78" y="158"/>
                  </a:lnTo>
                  <a:lnTo>
                    <a:pt x="102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10" y="194"/>
                  </a:lnTo>
                  <a:lnTo>
                    <a:pt x="104" y="200"/>
                  </a:lnTo>
                  <a:lnTo>
                    <a:pt x="182" y="192"/>
                  </a:lnTo>
                  <a:lnTo>
                    <a:pt x="198" y="176"/>
                  </a:lnTo>
                  <a:lnTo>
                    <a:pt x="222" y="172"/>
                  </a:lnTo>
                  <a:lnTo>
                    <a:pt x="236" y="148"/>
                  </a:lnTo>
                  <a:lnTo>
                    <a:pt x="238" y="150"/>
                  </a:lnTo>
                  <a:lnTo>
                    <a:pt x="238" y="162"/>
                  </a:lnTo>
                  <a:lnTo>
                    <a:pt x="262" y="168"/>
                  </a:lnTo>
                  <a:lnTo>
                    <a:pt x="258" y="176"/>
                  </a:lnTo>
                  <a:lnTo>
                    <a:pt x="304" y="186"/>
                  </a:lnTo>
                  <a:lnTo>
                    <a:pt x="336" y="162"/>
                  </a:lnTo>
                  <a:lnTo>
                    <a:pt x="322" y="158"/>
                  </a:lnTo>
                  <a:lnTo>
                    <a:pt x="326" y="146"/>
                  </a:lnTo>
                  <a:lnTo>
                    <a:pt x="320" y="142"/>
                  </a:lnTo>
                  <a:lnTo>
                    <a:pt x="304" y="152"/>
                  </a:lnTo>
                  <a:lnTo>
                    <a:pt x="304" y="144"/>
                  </a:lnTo>
                  <a:lnTo>
                    <a:pt x="316" y="144"/>
                  </a:lnTo>
                  <a:lnTo>
                    <a:pt x="314" y="132"/>
                  </a:lnTo>
                  <a:lnTo>
                    <a:pt x="320" y="126"/>
                  </a:lnTo>
                  <a:lnTo>
                    <a:pt x="322" y="134"/>
                  </a:lnTo>
                  <a:lnTo>
                    <a:pt x="332" y="138"/>
                  </a:lnTo>
                  <a:lnTo>
                    <a:pt x="332" y="132"/>
                  </a:lnTo>
                  <a:lnTo>
                    <a:pt x="334" y="138"/>
                  </a:lnTo>
                  <a:lnTo>
                    <a:pt x="344" y="138"/>
                  </a:lnTo>
                  <a:lnTo>
                    <a:pt x="346" y="116"/>
                  </a:lnTo>
                  <a:lnTo>
                    <a:pt x="344" y="106"/>
                  </a:lnTo>
                  <a:lnTo>
                    <a:pt x="332" y="106"/>
                  </a:lnTo>
                  <a:lnTo>
                    <a:pt x="308" y="78"/>
                  </a:lnTo>
                  <a:lnTo>
                    <a:pt x="296" y="80"/>
                  </a:lnTo>
                  <a:lnTo>
                    <a:pt x="278" y="56"/>
                  </a:lnTo>
                  <a:lnTo>
                    <a:pt x="278" y="26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4" y="0"/>
                  </a:lnTo>
                  <a:lnTo>
                    <a:pt x="2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black">
            <a:xfrm>
              <a:off x="50800" y="0"/>
              <a:ext cx="171450" cy="95250"/>
            </a:xfrm>
            <a:custGeom>
              <a:avLst/>
              <a:gdLst>
                <a:gd name="T0" fmla="*/ 2 w 108"/>
                <a:gd name="T1" fmla="*/ 0 h 60"/>
                <a:gd name="T2" fmla="*/ 0 w 108"/>
                <a:gd name="T3" fmla="*/ 4 h 60"/>
                <a:gd name="T4" fmla="*/ 34 w 108"/>
                <a:gd name="T5" fmla="*/ 20 h 60"/>
                <a:gd name="T6" fmla="*/ 54 w 108"/>
                <a:gd name="T7" fmla="*/ 60 h 60"/>
                <a:gd name="T8" fmla="*/ 82 w 108"/>
                <a:gd name="T9" fmla="*/ 34 h 60"/>
                <a:gd name="T10" fmla="*/ 88 w 108"/>
                <a:gd name="T11" fmla="*/ 40 h 60"/>
                <a:gd name="T12" fmla="*/ 104 w 108"/>
                <a:gd name="T13" fmla="*/ 32 h 60"/>
                <a:gd name="T14" fmla="*/ 108 w 108"/>
                <a:gd name="T15" fmla="*/ 18 h 60"/>
                <a:gd name="T16" fmla="*/ 108 w 108"/>
                <a:gd name="T17" fmla="*/ 4 h 60"/>
                <a:gd name="T18" fmla="*/ 108 w 108"/>
                <a:gd name="T19" fmla="*/ 0 h 60"/>
                <a:gd name="T20" fmla="*/ 2 w 108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60">
                  <a:moveTo>
                    <a:pt x="2" y="0"/>
                  </a:moveTo>
                  <a:lnTo>
                    <a:pt x="0" y="4"/>
                  </a:lnTo>
                  <a:lnTo>
                    <a:pt x="34" y="20"/>
                  </a:lnTo>
                  <a:lnTo>
                    <a:pt x="54" y="60"/>
                  </a:lnTo>
                  <a:lnTo>
                    <a:pt x="82" y="34"/>
                  </a:lnTo>
                  <a:lnTo>
                    <a:pt x="88" y="40"/>
                  </a:lnTo>
                  <a:lnTo>
                    <a:pt x="104" y="32"/>
                  </a:lnTo>
                  <a:lnTo>
                    <a:pt x="108" y="18"/>
                  </a:lnTo>
                  <a:lnTo>
                    <a:pt x="108" y="4"/>
                  </a:lnTo>
                  <a:lnTo>
                    <a:pt x="108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black">
            <a:xfrm>
              <a:off x="820738" y="0"/>
              <a:ext cx="117475" cy="76200"/>
            </a:xfrm>
            <a:custGeom>
              <a:avLst/>
              <a:gdLst>
                <a:gd name="T0" fmla="*/ 4 w 74"/>
                <a:gd name="T1" fmla="*/ 10 h 48"/>
                <a:gd name="T2" fmla="*/ 14 w 74"/>
                <a:gd name="T3" fmla="*/ 22 h 48"/>
                <a:gd name="T4" fmla="*/ 22 w 74"/>
                <a:gd name="T5" fmla="*/ 46 h 48"/>
                <a:gd name="T6" fmla="*/ 36 w 74"/>
                <a:gd name="T7" fmla="*/ 48 h 48"/>
                <a:gd name="T8" fmla="*/ 48 w 74"/>
                <a:gd name="T9" fmla="*/ 38 h 48"/>
                <a:gd name="T10" fmla="*/ 46 w 74"/>
                <a:gd name="T11" fmla="*/ 28 h 48"/>
                <a:gd name="T12" fmla="*/ 56 w 74"/>
                <a:gd name="T13" fmla="*/ 30 h 48"/>
                <a:gd name="T14" fmla="*/ 74 w 74"/>
                <a:gd name="T15" fmla="*/ 14 h 48"/>
                <a:gd name="T16" fmla="*/ 72 w 74"/>
                <a:gd name="T17" fmla="*/ 0 h 48"/>
                <a:gd name="T18" fmla="*/ 0 w 74"/>
                <a:gd name="T19" fmla="*/ 0 h 48"/>
                <a:gd name="T20" fmla="*/ 4 w 74"/>
                <a:gd name="T2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48">
                  <a:moveTo>
                    <a:pt x="4" y="10"/>
                  </a:moveTo>
                  <a:lnTo>
                    <a:pt x="14" y="22"/>
                  </a:lnTo>
                  <a:lnTo>
                    <a:pt x="22" y="46"/>
                  </a:lnTo>
                  <a:lnTo>
                    <a:pt x="36" y="48"/>
                  </a:lnTo>
                  <a:lnTo>
                    <a:pt x="48" y="38"/>
                  </a:lnTo>
                  <a:lnTo>
                    <a:pt x="46" y="28"/>
                  </a:lnTo>
                  <a:lnTo>
                    <a:pt x="56" y="30"/>
                  </a:lnTo>
                  <a:lnTo>
                    <a:pt x="74" y="14"/>
                  </a:lnTo>
                  <a:lnTo>
                    <a:pt x="72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black">
            <a:xfrm>
              <a:off x="-3175" y="0"/>
              <a:ext cx="2781300" cy="4953000"/>
            </a:xfrm>
            <a:custGeom>
              <a:avLst/>
              <a:gdLst>
                <a:gd name="T0" fmla="*/ 26 w 1752"/>
                <a:gd name="T1" fmla="*/ 906 h 3120"/>
                <a:gd name="T2" fmla="*/ 72 w 1752"/>
                <a:gd name="T3" fmla="*/ 1128 h 3120"/>
                <a:gd name="T4" fmla="*/ 228 w 1752"/>
                <a:gd name="T5" fmla="*/ 1388 h 3120"/>
                <a:gd name="T6" fmla="*/ 336 w 1752"/>
                <a:gd name="T7" fmla="*/ 1510 h 3120"/>
                <a:gd name="T8" fmla="*/ 328 w 1752"/>
                <a:gd name="T9" fmla="*/ 1452 h 3120"/>
                <a:gd name="T10" fmla="*/ 567 w 1752"/>
                <a:gd name="T11" fmla="*/ 1680 h 3120"/>
                <a:gd name="T12" fmla="*/ 809 w 1752"/>
                <a:gd name="T13" fmla="*/ 1798 h 3120"/>
                <a:gd name="T14" fmla="*/ 933 w 1752"/>
                <a:gd name="T15" fmla="*/ 1826 h 3120"/>
                <a:gd name="T16" fmla="*/ 891 w 1752"/>
                <a:gd name="T17" fmla="*/ 2046 h 3120"/>
                <a:gd name="T18" fmla="*/ 1073 w 1752"/>
                <a:gd name="T19" fmla="*/ 2502 h 3120"/>
                <a:gd name="T20" fmla="*/ 1025 w 1752"/>
                <a:gd name="T21" fmla="*/ 2882 h 3120"/>
                <a:gd name="T22" fmla="*/ 1023 w 1752"/>
                <a:gd name="T23" fmla="*/ 2936 h 3120"/>
                <a:gd name="T24" fmla="*/ 1011 w 1752"/>
                <a:gd name="T25" fmla="*/ 2980 h 3120"/>
                <a:gd name="T26" fmla="*/ 991 w 1752"/>
                <a:gd name="T27" fmla="*/ 3040 h 3120"/>
                <a:gd name="T28" fmla="*/ 1109 w 1752"/>
                <a:gd name="T29" fmla="*/ 3114 h 3120"/>
                <a:gd name="T30" fmla="*/ 1203 w 1752"/>
                <a:gd name="T31" fmla="*/ 2876 h 3120"/>
                <a:gd name="T32" fmla="*/ 1259 w 1752"/>
                <a:gd name="T33" fmla="*/ 2776 h 3120"/>
                <a:gd name="T34" fmla="*/ 1494 w 1752"/>
                <a:gd name="T35" fmla="*/ 2516 h 3120"/>
                <a:gd name="T36" fmla="*/ 1746 w 1752"/>
                <a:gd name="T37" fmla="*/ 2088 h 3120"/>
                <a:gd name="T38" fmla="*/ 1471 w 1752"/>
                <a:gd name="T39" fmla="*/ 1980 h 3120"/>
                <a:gd name="T40" fmla="*/ 1267 w 1752"/>
                <a:gd name="T41" fmla="*/ 1818 h 3120"/>
                <a:gd name="T42" fmla="*/ 1129 w 1752"/>
                <a:gd name="T43" fmla="*/ 1782 h 3120"/>
                <a:gd name="T44" fmla="*/ 957 w 1752"/>
                <a:gd name="T45" fmla="*/ 1824 h 3120"/>
                <a:gd name="T46" fmla="*/ 823 w 1752"/>
                <a:gd name="T47" fmla="*/ 1682 h 3120"/>
                <a:gd name="T48" fmla="*/ 667 w 1752"/>
                <a:gd name="T49" fmla="*/ 1622 h 3120"/>
                <a:gd name="T50" fmla="*/ 581 w 1752"/>
                <a:gd name="T51" fmla="*/ 1438 h 3120"/>
                <a:gd name="T52" fmla="*/ 747 w 1752"/>
                <a:gd name="T53" fmla="*/ 1384 h 3120"/>
                <a:gd name="T54" fmla="*/ 901 w 1752"/>
                <a:gd name="T55" fmla="*/ 1340 h 3120"/>
                <a:gd name="T56" fmla="*/ 1069 w 1752"/>
                <a:gd name="T57" fmla="*/ 1128 h 3120"/>
                <a:gd name="T58" fmla="*/ 1161 w 1752"/>
                <a:gd name="T59" fmla="*/ 1068 h 3120"/>
                <a:gd name="T60" fmla="*/ 1209 w 1752"/>
                <a:gd name="T61" fmla="*/ 1008 h 3120"/>
                <a:gd name="T62" fmla="*/ 1127 w 1752"/>
                <a:gd name="T63" fmla="*/ 920 h 3120"/>
                <a:gd name="T64" fmla="*/ 1301 w 1752"/>
                <a:gd name="T65" fmla="*/ 944 h 3120"/>
                <a:gd name="T66" fmla="*/ 1397 w 1752"/>
                <a:gd name="T67" fmla="*/ 960 h 3120"/>
                <a:gd name="T68" fmla="*/ 1357 w 1752"/>
                <a:gd name="T69" fmla="*/ 858 h 3120"/>
                <a:gd name="T70" fmla="*/ 1315 w 1752"/>
                <a:gd name="T71" fmla="*/ 740 h 3120"/>
                <a:gd name="T72" fmla="*/ 1237 w 1752"/>
                <a:gd name="T73" fmla="*/ 642 h 3120"/>
                <a:gd name="T74" fmla="*/ 1169 w 1752"/>
                <a:gd name="T75" fmla="*/ 598 h 3120"/>
                <a:gd name="T76" fmla="*/ 1103 w 1752"/>
                <a:gd name="T77" fmla="*/ 532 h 3120"/>
                <a:gd name="T78" fmla="*/ 941 w 1752"/>
                <a:gd name="T79" fmla="*/ 572 h 3120"/>
                <a:gd name="T80" fmla="*/ 893 w 1752"/>
                <a:gd name="T81" fmla="*/ 854 h 3120"/>
                <a:gd name="T82" fmla="*/ 653 w 1752"/>
                <a:gd name="T83" fmla="*/ 614 h 3120"/>
                <a:gd name="T84" fmla="*/ 715 w 1752"/>
                <a:gd name="T85" fmla="*/ 412 h 3120"/>
                <a:gd name="T86" fmla="*/ 837 w 1752"/>
                <a:gd name="T87" fmla="*/ 318 h 3120"/>
                <a:gd name="T88" fmla="*/ 795 w 1752"/>
                <a:gd name="T89" fmla="*/ 156 h 3120"/>
                <a:gd name="T90" fmla="*/ 707 w 1752"/>
                <a:gd name="T91" fmla="*/ 180 h 3120"/>
                <a:gd name="T92" fmla="*/ 601 w 1752"/>
                <a:gd name="T93" fmla="*/ 36 h 3120"/>
                <a:gd name="T94" fmla="*/ 599 w 1752"/>
                <a:gd name="T95" fmla="*/ 234 h 3120"/>
                <a:gd name="T96" fmla="*/ 517 w 1752"/>
                <a:gd name="T97" fmla="*/ 226 h 3120"/>
                <a:gd name="T98" fmla="*/ 386 w 1752"/>
                <a:gd name="T99" fmla="*/ 272 h 3120"/>
                <a:gd name="T100" fmla="*/ 220 w 1752"/>
                <a:gd name="T101" fmla="*/ 176 h 3120"/>
                <a:gd name="T102" fmla="*/ 102 w 1752"/>
                <a:gd name="T103" fmla="*/ 948 h 3120"/>
                <a:gd name="T104" fmla="*/ 104 w 1752"/>
                <a:gd name="T105" fmla="*/ 934 h 3120"/>
                <a:gd name="T106" fmla="*/ 1459 w 1752"/>
                <a:gd name="T107" fmla="*/ 1982 h 3120"/>
                <a:gd name="T108" fmla="*/ 1055 w 1752"/>
                <a:gd name="T109" fmla="*/ 1800 h 3120"/>
                <a:gd name="T110" fmla="*/ 805 w 1752"/>
                <a:gd name="T111" fmla="*/ 1016 h 3120"/>
                <a:gd name="T112" fmla="*/ 755 w 1752"/>
                <a:gd name="T113" fmla="*/ 1042 h 3120"/>
                <a:gd name="T114" fmla="*/ 969 w 1752"/>
                <a:gd name="T115" fmla="*/ 1184 h 3120"/>
                <a:gd name="T116" fmla="*/ 843 w 1752"/>
                <a:gd name="T117" fmla="*/ 1116 h 3120"/>
                <a:gd name="T118" fmla="*/ 887 w 1752"/>
                <a:gd name="T119" fmla="*/ 1040 h 3120"/>
                <a:gd name="T120" fmla="*/ 727 w 1752"/>
                <a:gd name="T121" fmla="*/ 952 h 3120"/>
                <a:gd name="T122" fmla="*/ 763 w 1752"/>
                <a:gd name="T123" fmla="*/ 994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" h="3120">
                  <a:moveTo>
                    <a:pt x="0" y="840"/>
                  </a:moveTo>
                  <a:lnTo>
                    <a:pt x="0" y="852"/>
                  </a:lnTo>
                  <a:lnTo>
                    <a:pt x="6" y="848"/>
                  </a:lnTo>
                  <a:lnTo>
                    <a:pt x="6" y="852"/>
                  </a:lnTo>
                  <a:lnTo>
                    <a:pt x="0" y="854"/>
                  </a:lnTo>
                  <a:lnTo>
                    <a:pt x="0" y="856"/>
                  </a:lnTo>
                  <a:lnTo>
                    <a:pt x="2" y="858"/>
                  </a:lnTo>
                  <a:lnTo>
                    <a:pt x="0" y="858"/>
                  </a:lnTo>
                  <a:lnTo>
                    <a:pt x="4" y="866"/>
                  </a:lnTo>
                  <a:lnTo>
                    <a:pt x="14" y="872"/>
                  </a:lnTo>
                  <a:lnTo>
                    <a:pt x="26" y="870"/>
                  </a:lnTo>
                  <a:lnTo>
                    <a:pt x="26" y="872"/>
                  </a:lnTo>
                  <a:lnTo>
                    <a:pt x="34" y="876"/>
                  </a:lnTo>
                  <a:lnTo>
                    <a:pt x="32" y="880"/>
                  </a:lnTo>
                  <a:lnTo>
                    <a:pt x="0" y="868"/>
                  </a:lnTo>
                  <a:lnTo>
                    <a:pt x="0" y="880"/>
                  </a:lnTo>
                  <a:lnTo>
                    <a:pt x="4" y="880"/>
                  </a:lnTo>
                  <a:lnTo>
                    <a:pt x="4" y="882"/>
                  </a:lnTo>
                  <a:lnTo>
                    <a:pt x="0" y="882"/>
                  </a:lnTo>
                  <a:lnTo>
                    <a:pt x="0" y="896"/>
                  </a:lnTo>
                  <a:lnTo>
                    <a:pt x="12" y="898"/>
                  </a:lnTo>
                  <a:lnTo>
                    <a:pt x="16" y="904"/>
                  </a:lnTo>
                  <a:lnTo>
                    <a:pt x="26" y="906"/>
                  </a:lnTo>
                  <a:lnTo>
                    <a:pt x="24" y="908"/>
                  </a:lnTo>
                  <a:lnTo>
                    <a:pt x="26" y="916"/>
                  </a:lnTo>
                  <a:lnTo>
                    <a:pt x="40" y="920"/>
                  </a:lnTo>
                  <a:lnTo>
                    <a:pt x="40" y="922"/>
                  </a:lnTo>
                  <a:lnTo>
                    <a:pt x="34" y="922"/>
                  </a:lnTo>
                  <a:lnTo>
                    <a:pt x="44" y="930"/>
                  </a:lnTo>
                  <a:lnTo>
                    <a:pt x="52" y="930"/>
                  </a:lnTo>
                  <a:lnTo>
                    <a:pt x="50" y="932"/>
                  </a:lnTo>
                  <a:lnTo>
                    <a:pt x="56" y="936"/>
                  </a:lnTo>
                  <a:lnTo>
                    <a:pt x="56" y="938"/>
                  </a:lnTo>
                  <a:lnTo>
                    <a:pt x="62" y="942"/>
                  </a:lnTo>
                  <a:lnTo>
                    <a:pt x="60" y="948"/>
                  </a:lnTo>
                  <a:lnTo>
                    <a:pt x="72" y="984"/>
                  </a:lnTo>
                  <a:lnTo>
                    <a:pt x="72" y="984"/>
                  </a:lnTo>
                  <a:lnTo>
                    <a:pt x="72" y="986"/>
                  </a:lnTo>
                  <a:lnTo>
                    <a:pt x="70" y="984"/>
                  </a:lnTo>
                  <a:lnTo>
                    <a:pt x="72" y="1000"/>
                  </a:lnTo>
                  <a:lnTo>
                    <a:pt x="82" y="1004"/>
                  </a:lnTo>
                  <a:lnTo>
                    <a:pt x="74" y="1006"/>
                  </a:lnTo>
                  <a:lnTo>
                    <a:pt x="70" y="1076"/>
                  </a:lnTo>
                  <a:lnTo>
                    <a:pt x="64" y="1090"/>
                  </a:lnTo>
                  <a:lnTo>
                    <a:pt x="70" y="1118"/>
                  </a:lnTo>
                  <a:lnTo>
                    <a:pt x="72" y="1128"/>
                  </a:lnTo>
                  <a:lnTo>
                    <a:pt x="66" y="1156"/>
                  </a:lnTo>
                  <a:lnTo>
                    <a:pt x="78" y="1172"/>
                  </a:lnTo>
                  <a:lnTo>
                    <a:pt x="80" y="1192"/>
                  </a:lnTo>
                  <a:lnTo>
                    <a:pt x="94" y="1212"/>
                  </a:lnTo>
                  <a:lnTo>
                    <a:pt x="102" y="1218"/>
                  </a:lnTo>
                  <a:lnTo>
                    <a:pt x="100" y="1218"/>
                  </a:lnTo>
                  <a:lnTo>
                    <a:pt x="106" y="1234"/>
                  </a:lnTo>
                  <a:lnTo>
                    <a:pt x="114" y="1240"/>
                  </a:lnTo>
                  <a:lnTo>
                    <a:pt x="114" y="1252"/>
                  </a:lnTo>
                  <a:lnTo>
                    <a:pt x="138" y="1280"/>
                  </a:lnTo>
                  <a:lnTo>
                    <a:pt x="138" y="1292"/>
                  </a:lnTo>
                  <a:lnTo>
                    <a:pt x="176" y="1306"/>
                  </a:lnTo>
                  <a:lnTo>
                    <a:pt x="180" y="1312"/>
                  </a:lnTo>
                  <a:lnTo>
                    <a:pt x="188" y="1314"/>
                  </a:lnTo>
                  <a:lnTo>
                    <a:pt x="198" y="1324"/>
                  </a:lnTo>
                  <a:lnTo>
                    <a:pt x="200" y="1336"/>
                  </a:lnTo>
                  <a:lnTo>
                    <a:pt x="200" y="1336"/>
                  </a:lnTo>
                  <a:lnTo>
                    <a:pt x="202" y="1338"/>
                  </a:lnTo>
                  <a:lnTo>
                    <a:pt x="202" y="1340"/>
                  </a:lnTo>
                  <a:lnTo>
                    <a:pt x="202" y="1340"/>
                  </a:lnTo>
                  <a:lnTo>
                    <a:pt x="212" y="1354"/>
                  </a:lnTo>
                  <a:lnTo>
                    <a:pt x="226" y="1388"/>
                  </a:lnTo>
                  <a:lnTo>
                    <a:pt x="228" y="1388"/>
                  </a:lnTo>
                  <a:lnTo>
                    <a:pt x="230" y="1400"/>
                  </a:lnTo>
                  <a:lnTo>
                    <a:pt x="244" y="1406"/>
                  </a:lnTo>
                  <a:lnTo>
                    <a:pt x="260" y="1428"/>
                  </a:lnTo>
                  <a:lnTo>
                    <a:pt x="258" y="1438"/>
                  </a:lnTo>
                  <a:lnTo>
                    <a:pt x="244" y="1436"/>
                  </a:lnTo>
                  <a:lnTo>
                    <a:pt x="244" y="1430"/>
                  </a:lnTo>
                  <a:lnTo>
                    <a:pt x="240" y="1428"/>
                  </a:lnTo>
                  <a:lnTo>
                    <a:pt x="238" y="1434"/>
                  </a:lnTo>
                  <a:lnTo>
                    <a:pt x="244" y="1440"/>
                  </a:lnTo>
                  <a:lnTo>
                    <a:pt x="244" y="1444"/>
                  </a:lnTo>
                  <a:lnTo>
                    <a:pt x="272" y="1464"/>
                  </a:lnTo>
                  <a:lnTo>
                    <a:pt x="278" y="1466"/>
                  </a:lnTo>
                  <a:lnTo>
                    <a:pt x="280" y="1464"/>
                  </a:lnTo>
                  <a:lnTo>
                    <a:pt x="280" y="1468"/>
                  </a:lnTo>
                  <a:lnTo>
                    <a:pt x="294" y="1476"/>
                  </a:lnTo>
                  <a:lnTo>
                    <a:pt x="296" y="1484"/>
                  </a:lnTo>
                  <a:lnTo>
                    <a:pt x="294" y="1508"/>
                  </a:lnTo>
                  <a:lnTo>
                    <a:pt x="304" y="1508"/>
                  </a:lnTo>
                  <a:lnTo>
                    <a:pt x="328" y="1528"/>
                  </a:lnTo>
                  <a:lnTo>
                    <a:pt x="340" y="1546"/>
                  </a:lnTo>
                  <a:lnTo>
                    <a:pt x="352" y="1538"/>
                  </a:lnTo>
                  <a:lnTo>
                    <a:pt x="352" y="1528"/>
                  </a:lnTo>
                  <a:lnTo>
                    <a:pt x="336" y="1510"/>
                  </a:lnTo>
                  <a:lnTo>
                    <a:pt x="332" y="1514"/>
                  </a:lnTo>
                  <a:lnTo>
                    <a:pt x="330" y="1512"/>
                  </a:lnTo>
                  <a:lnTo>
                    <a:pt x="312" y="1462"/>
                  </a:lnTo>
                  <a:lnTo>
                    <a:pt x="304" y="1458"/>
                  </a:lnTo>
                  <a:lnTo>
                    <a:pt x="280" y="1416"/>
                  </a:lnTo>
                  <a:lnTo>
                    <a:pt x="276" y="1416"/>
                  </a:lnTo>
                  <a:lnTo>
                    <a:pt x="272" y="1408"/>
                  </a:lnTo>
                  <a:lnTo>
                    <a:pt x="260" y="1398"/>
                  </a:lnTo>
                  <a:lnTo>
                    <a:pt x="256" y="1390"/>
                  </a:lnTo>
                  <a:lnTo>
                    <a:pt x="250" y="1356"/>
                  </a:lnTo>
                  <a:lnTo>
                    <a:pt x="260" y="1362"/>
                  </a:lnTo>
                  <a:lnTo>
                    <a:pt x="266" y="1362"/>
                  </a:lnTo>
                  <a:lnTo>
                    <a:pt x="278" y="1370"/>
                  </a:lnTo>
                  <a:lnTo>
                    <a:pt x="286" y="1396"/>
                  </a:lnTo>
                  <a:lnTo>
                    <a:pt x="294" y="1410"/>
                  </a:lnTo>
                  <a:lnTo>
                    <a:pt x="290" y="1414"/>
                  </a:lnTo>
                  <a:lnTo>
                    <a:pt x="290" y="1420"/>
                  </a:lnTo>
                  <a:lnTo>
                    <a:pt x="300" y="1422"/>
                  </a:lnTo>
                  <a:lnTo>
                    <a:pt x="300" y="1418"/>
                  </a:lnTo>
                  <a:lnTo>
                    <a:pt x="304" y="1424"/>
                  </a:lnTo>
                  <a:lnTo>
                    <a:pt x="318" y="1440"/>
                  </a:lnTo>
                  <a:lnTo>
                    <a:pt x="326" y="1440"/>
                  </a:lnTo>
                  <a:lnTo>
                    <a:pt x="328" y="1452"/>
                  </a:lnTo>
                  <a:lnTo>
                    <a:pt x="352" y="1470"/>
                  </a:lnTo>
                  <a:lnTo>
                    <a:pt x="348" y="1480"/>
                  </a:lnTo>
                  <a:lnTo>
                    <a:pt x="352" y="1490"/>
                  </a:lnTo>
                  <a:lnTo>
                    <a:pt x="356" y="1488"/>
                  </a:lnTo>
                  <a:lnTo>
                    <a:pt x="356" y="1492"/>
                  </a:lnTo>
                  <a:lnTo>
                    <a:pt x="370" y="1496"/>
                  </a:lnTo>
                  <a:lnTo>
                    <a:pt x="376" y="1500"/>
                  </a:lnTo>
                  <a:lnTo>
                    <a:pt x="378" y="1510"/>
                  </a:lnTo>
                  <a:lnTo>
                    <a:pt x="396" y="1524"/>
                  </a:lnTo>
                  <a:lnTo>
                    <a:pt x="406" y="1540"/>
                  </a:lnTo>
                  <a:lnTo>
                    <a:pt x="420" y="1550"/>
                  </a:lnTo>
                  <a:lnTo>
                    <a:pt x="428" y="1574"/>
                  </a:lnTo>
                  <a:lnTo>
                    <a:pt x="424" y="1584"/>
                  </a:lnTo>
                  <a:lnTo>
                    <a:pt x="426" y="1588"/>
                  </a:lnTo>
                  <a:lnTo>
                    <a:pt x="420" y="1590"/>
                  </a:lnTo>
                  <a:lnTo>
                    <a:pt x="424" y="1606"/>
                  </a:lnTo>
                  <a:lnTo>
                    <a:pt x="436" y="1616"/>
                  </a:lnTo>
                  <a:lnTo>
                    <a:pt x="452" y="1626"/>
                  </a:lnTo>
                  <a:lnTo>
                    <a:pt x="464" y="1636"/>
                  </a:lnTo>
                  <a:lnTo>
                    <a:pt x="490" y="1642"/>
                  </a:lnTo>
                  <a:lnTo>
                    <a:pt x="508" y="1658"/>
                  </a:lnTo>
                  <a:lnTo>
                    <a:pt x="549" y="1670"/>
                  </a:lnTo>
                  <a:lnTo>
                    <a:pt x="567" y="1680"/>
                  </a:lnTo>
                  <a:lnTo>
                    <a:pt x="597" y="1688"/>
                  </a:lnTo>
                  <a:lnTo>
                    <a:pt x="619" y="1678"/>
                  </a:lnTo>
                  <a:lnTo>
                    <a:pt x="625" y="1676"/>
                  </a:lnTo>
                  <a:lnTo>
                    <a:pt x="645" y="1684"/>
                  </a:lnTo>
                  <a:lnTo>
                    <a:pt x="667" y="1706"/>
                  </a:lnTo>
                  <a:lnTo>
                    <a:pt x="667" y="1706"/>
                  </a:lnTo>
                  <a:lnTo>
                    <a:pt x="669" y="1706"/>
                  </a:lnTo>
                  <a:lnTo>
                    <a:pt x="671" y="1710"/>
                  </a:lnTo>
                  <a:lnTo>
                    <a:pt x="671" y="1708"/>
                  </a:lnTo>
                  <a:lnTo>
                    <a:pt x="687" y="1720"/>
                  </a:lnTo>
                  <a:lnTo>
                    <a:pt x="711" y="1724"/>
                  </a:lnTo>
                  <a:lnTo>
                    <a:pt x="737" y="1734"/>
                  </a:lnTo>
                  <a:lnTo>
                    <a:pt x="747" y="1734"/>
                  </a:lnTo>
                  <a:lnTo>
                    <a:pt x="755" y="1732"/>
                  </a:lnTo>
                  <a:lnTo>
                    <a:pt x="757" y="1732"/>
                  </a:lnTo>
                  <a:lnTo>
                    <a:pt x="759" y="1734"/>
                  </a:lnTo>
                  <a:lnTo>
                    <a:pt x="757" y="1734"/>
                  </a:lnTo>
                  <a:lnTo>
                    <a:pt x="757" y="1740"/>
                  </a:lnTo>
                  <a:lnTo>
                    <a:pt x="789" y="1774"/>
                  </a:lnTo>
                  <a:lnTo>
                    <a:pt x="787" y="1786"/>
                  </a:lnTo>
                  <a:lnTo>
                    <a:pt x="793" y="1796"/>
                  </a:lnTo>
                  <a:lnTo>
                    <a:pt x="807" y="1804"/>
                  </a:lnTo>
                  <a:lnTo>
                    <a:pt x="809" y="1798"/>
                  </a:lnTo>
                  <a:lnTo>
                    <a:pt x="815" y="1806"/>
                  </a:lnTo>
                  <a:lnTo>
                    <a:pt x="829" y="1812"/>
                  </a:lnTo>
                  <a:lnTo>
                    <a:pt x="829" y="1822"/>
                  </a:lnTo>
                  <a:lnTo>
                    <a:pt x="841" y="1826"/>
                  </a:lnTo>
                  <a:lnTo>
                    <a:pt x="841" y="1824"/>
                  </a:lnTo>
                  <a:lnTo>
                    <a:pt x="841" y="1826"/>
                  </a:lnTo>
                  <a:lnTo>
                    <a:pt x="845" y="1834"/>
                  </a:lnTo>
                  <a:lnTo>
                    <a:pt x="849" y="1828"/>
                  </a:lnTo>
                  <a:lnTo>
                    <a:pt x="867" y="1830"/>
                  </a:lnTo>
                  <a:lnTo>
                    <a:pt x="867" y="1832"/>
                  </a:lnTo>
                  <a:lnTo>
                    <a:pt x="861" y="1844"/>
                  </a:lnTo>
                  <a:lnTo>
                    <a:pt x="871" y="1848"/>
                  </a:lnTo>
                  <a:lnTo>
                    <a:pt x="869" y="1834"/>
                  </a:lnTo>
                  <a:lnTo>
                    <a:pt x="875" y="1842"/>
                  </a:lnTo>
                  <a:lnTo>
                    <a:pt x="881" y="1840"/>
                  </a:lnTo>
                  <a:lnTo>
                    <a:pt x="881" y="1850"/>
                  </a:lnTo>
                  <a:lnTo>
                    <a:pt x="891" y="1850"/>
                  </a:lnTo>
                  <a:lnTo>
                    <a:pt x="901" y="1842"/>
                  </a:lnTo>
                  <a:lnTo>
                    <a:pt x="895" y="1832"/>
                  </a:lnTo>
                  <a:lnTo>
                    <a:pt x="895" y="1830"/>
                  </a:lnTo>
                  <a:lnTo>
                    <a:pt x="915" y="1816"/>
                  </a:lnTo>
                  <a:lnTo>
                    <a:pt x="931" y="1826"/>
                  </a:lnTo>
                  <a:lnTo>
                    <a:pt x="933" y="1826"/>
                  </a:lnTo>
                  <a:lnTo>
                    <a:pt x="929" y="1832"/>
                  </a:lnTo>
                  <a:lnTo>
                    <a:pt x="939" y="1846"/>
                  </a:lnTo>
                  <a:lnTo>
                    <a:pt x="947" y="1860"/>
                  </a:lnTo>
                  <a:lnTo>
                    <a:pt x="947" y="1912"/>
                  </a:lnTo>
                  <a:lnTo>
                    <a:pt x="953" y="1912"/>
                  </a:lnTo>
                  <a:lnTo>
                    <a:pt x="945" y="1922"/>
                  </a:lnTo>
                  <a:lnTo>
                    <a:pt x="943" y="1928"/>
                  </a:lnTo>
                  <a:lnTo>
                    <a:pt x="925" y="1932"/>
                  </a:lnTo>
                  <a:lnTo>
                    <a:pt x="925" y="1946"/>
                  </a:lnTo>
                  <a:lnTo>
                    <a:pt x="917" y="1950"/>
                  </a:lnTo>
                  <a:lnTo>
                    <a:pt x="919" y="1956"/>
                  </a:lnTo>
                  <a:lnTo>
                    <a:pt x="897" y="1966"/>
                  </a:lnTo>
                  <a:lnTo>
                    <a:pt x="897" y="1978"/>
                  </a:lnTo>
                  <a:lnTo>
                    <a:pt x="891" y="1994"/>
                  </a:lnTo>
                  <a:lnTo>
                    <a:pt x="883" y="2000"/>
                  </a:lnTo>
                  <a:lnTo>
                    <a:pt x="883" y="2026"/>
                  </a:lnTo>
                  <a:lnTo>
                    <a:pt x="895" y="2036"/>
                  </a:lnTo>
                  <a:lnTo>
                    <a:pt x="901" y="2028"/>
                  </a:lnTo>
                  <a:lnTo>
                    <a:pt x="903" y="2030"/>
                  </a:lnTo>
                  <a:lnTo>
                    <a:pt x="901" y="2038"/>
                  </a:lnTo>
                  <a:lnTo>
                    <a:pt x="895" y="2044"/>
                  </a:lnTo>
                  <a:lnTo>
                    <a:pt x="895" y="2042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75" y="2062"/>
                  </a:lnTo>
                  <a:lnTo>
                    <a:pt x="877" y="2082"/>
                  </a:lnTo>
                  <a:lnTo>
                    <a:pt x="881" y="2086"/>
                  </a:lnTo>
                  <a:lnTo>
                    <a:pt x="877" y="2092"/>
                  </a:lnTo>
                  <a:lnTo>
                    <a:pt x="899" y="2110"/>
                  </a:lnTo>
                  <a:lnTo>
                    <a:pt x="909" y="2130"/>
                  </a:lnTo>
                  <a:lnTo>
                    <a:pt x="919" y="2138"/>
                  </a:lnTo>
                  <a:lnTo>
                    <a:pt x="943" y="2198"/>
                  </a:lnTo>
                  <a:lnTo>
                    <a:pt x="967" y="2234"/>
                  </a:lnTo>
                  <a:lnTo>
                    <a:pt x="967" y="2252"/>
                  </a:lnTo>
                  <a:lnTo>
                    <a:pt x="991" y="2274"/>
                  </a:lnTo>
                  <a:lnTo>
                    <a:pt x="1017" y="2292"/>
                  </a:lnTo>
                  <a:lnTo>
                    <a:pt x="1043" y="2302"/>
                  </a:lnTo>
                  <a:lnTo>
                    <a:pt x="1077" y="2328"/>
                  </a:lnTo>
                  <a:lnTo>
                    <a:pt x="1081" y="2364"/>
                  </a:lnTo>
                  <a:lnTo>
                    <a:pt x="1083" y="2394"/>
                  </a:lnTo>
                  <a:lnTo>
                    <a:pt x="1081" y="2420"/>
                  </a:lnTo>
                  <a:lnTo>
                    <a:pt x="1075" y="2428"/>
                  </a:lnTo>
                  <a:lnTo>
                    <a:pt x="1077" y="2468"/>
                  </a:lnTo>
                  <a:lnTo>
                    <a:pt x="1073" y="2482"/>
                  </a:lnTo>
                  <a:lnTo>
                    <a:pt x="1073" y="2502"/>
                  </a:lnTo>
                  <a:lnTo>
                    <a:pt x="1057" y="2546"/>
                  </a:lnTo>
                  <a:lnTo>
                    <a:pt x="1061" y="2568"/>
                  </a:lnTo>
                  <a:lnTo>
                    <a:pt x="1055" y="2576"/>
                  </a:lnTo>
                  <a:lnTo>
                    <a:pt x="1053" y="2584"/>
                  </a:lnTo>
                  <a:lnTo>
                    <a:pt x="1057" y="2624"/>
                  </a:lnTo>
                  <a:lnTo>
                    <a:pt x="1055" y="2652"/>
                  </a:lnTo>
                  <a:lnTo>
                    <a:pt x="1031" y="2718"/>
                  </a:lnTo>
                  <a:lnTo>
                    <a:pt x="1027" y="2718"/>
                  </a:lnTo>
                  <a:lnTo>
                    <a:pt x="1027" y="2730"/>
                  </a:lnTo>
                  <a:lnTo>
                    <a:pt x="1019" y="2734"/>
                  </a:lnTo>
                  <a:lnTo>
                    <a:pt x="1019" y="2766"/>
                  </a:lnTo>
                  <a:lnTo>
                    <a:pt x="1023" y="2786"/>
                  </a:lnTo>
                  <a:lnTo>
                    <a:pt x="1017" y="2796"/>
                  </a:lnTo>
                  <a:lnTo>
                    <a:pt x="1013" y="2834"/>
                  </a:lnTo>
                  <a:lnTo>
                    <a:pt x="1019" y="2840"/>
                  </a:lnTo>
                  <a:lnTo>
                    <a:pt x="1017" y="2838"/>
                  </a:lnTo>
                  <a:lnTo>
                    <a:pt x="1015" y="2840"/>
                  </a:lnTo>
                  <a:lnTo>
                    <a:pt x="1009" y="2848"/>
                  </a:lnTo>
                  <a:lnTo>
                    <a:pt x="1005" y="2880"/>
                  </a:lnTo>
                  <a:lnTo>
                    <a:pt x="1005" y="2886"/>
                  </a:lnTo>
                  <a:lnTo>
                    <a:pt x="1019" y="2888"/>
                  </a:lnTo>
                  <a:lnTo>
                    <a:pt x="1021" y="2882"/>
                  </a:lnTo>
                  <a:lnTo>
                    <a:pt x="1025" y="2882"/>
                  </a:lnTo>
                  <a:lnTo>
                    <a:pt x="1023" y="2872"/>
                  </a:lnTo>
                  <a:lnTo>
                    <a:pt x="1027" y="2872"/>
                  </a:lnTo>
                  <a:lnTo>
                    <a:pt x="1023" y="2866"/>
                  </a:lnTo>
                  <a:lnTo>
                    <a:pt x="1027" y="2860"/>
                  </a:lnTo>
                  <a:lnTo>
                    <a:pt x="1025" y="2846"/>
                  </a:lnTo>
                  <a:lnTo>
                    <a:pt x="1025" y="2848"/>
                  </a:lnTo>
                  <a:lnTo>
                    <a:pt x="1035" y="2840"/>
                  </a:lnTo>
                  <a:lnTo>
                    <a:pt x="1041" y="2842"/>
                  </a:lnTo>
                  <a:lnTo>
                    <a:pt x="1031" y="2850"/>
                  </a:lnTo>
                  <a:lnTo>
                    <a:pt x="1041" y="2852"/>
                  </a:lnTo>
                  <a:lnTo>
                    <a:pt x="1041" y="2854"/>
                  </a:lnTo>
                  <a:lnTo>
                    <a:pt x="1035" y="2858"/>
                  </a:lnTo>
                  <a:lnTo>
                    <a:pt x="1039" y="2864"/>
                  </a:lnTo>
                  <a:lnTo>
                    <a:pt x="1033" y="2866"/>
                  </a:lnTo>
                  <a:lnTo>
                    <a:pt x="1035" y="2874"/>
                  </a:lnTo>
                  <a:lnTo>
                    <a:pt x="1029" y="2886"/>
                  </a:lnTo>
                  <a:lnTo>
                    <a:pt x="1033" y="2894"/>
                  </a:lnTo>
                  <a:lnTo>
                    <a:pt x="1025" y="2906"/>
                  </a:lnTo>
                  <a:lnTo>
                    <a:pt x="1029" y="2908"/>
                  </a:lnTo>
                  <a:lnTo>
                    <a:pt x="1019" y="2914"/>
                  </a:lnTo>
                  <a:lnTo>
                    <a:pt x="1025" y="2926"/>
                  </a:lnTo>
                  <a:lnTo>
                    <a:pt x="1023" y="2926"/>
                  </a:lnTo>
                  <a:lnTo>
                    <a:pt x="1023" y="2936"/>
                  </a:lnTo>
                  <a:lnTo>
                    <a:pt x="1025" y="2936"/>
                  </a:lnTo>
                  <a:lnTo>
                    <a:pt x="1023" y="2938"/>
                  </a:lnTo>
                  <a:lnTo>
                    <a:pt x="1019" y="2924"/>
                  </a:lnTo>
                  <a:lnTo>
                    <a:pt x="1005" y="2928"/>
                  </a:lnTo>
                  <a:lnTo>
                    <a:pt x="1023" y="2938"/>
                  </a:lnTo>
                  <a:lnTo>
                    <a:pt x="1017" y="2948"/>
                  </a:lnTo>
                  <a:lnTo>
                    <a:pt x="1021" y="2948"/>
                  </a:lnTo>
                  <a:lnTo>
                    <a:pt x="1023" y="2948"/>
                  </a:lnTo>
                  <a:lnTo>
                    <a:pt x="1019" y="2948"/>
                  </a:lnTo>
                  <a:lnTo>
                    <a:pt x="1019" y="2952"/>
                  </a:lnTo>
                  <a:lnTo>
                    <a:pt x="1015" y="2960"/>
                  </a:lnTo>
                  <a:lnTo>
                    <a:pt x="1015" y="2958"/>
                  </a:lnTo>
                  <a:lnTo>
                    <a:pt x="1011" y="2948"/>
                  </a:lnTo>
                  <a:lnTo>
                    <a:pt x="991" y="2948"/>
                  </a:lnTo>
                  <a:lnTo>
                    <a:pt x="997" y="2958"/>
                  </a:lnTo>
                  <a:lnTo>
                    <a:pt x="983" y="2968"/>
                  </a:lnTo>
                  <a:lnTo>
                    <a:pt x="981" y="2976"/>
                  </a:lnTo>
                  <a:lnTo>
                    <a:pt x="993" y="2986"/>
                  </a:lnTo>
                  <a:lnTo>
                    <a:pt x="991" y="2974"/>
                  </a:lnTo>
                  <a:lnTo>
                    <a:pt x="993" y="2972"/>
                  </a:lnTo>
                  <a:lnTo>
                    <a:pt x="1001" y="2978"/>
                  </a:lnTo>
                  <a:lnTo>
                    <a:pt x="1009" y="2978"/>
                  </a:lnTo>
                  <a:lnTo>
                    <a:pt x="1011" y="2980"/>
                  </a:lnTo>
                  <a:lnTo>
                    <a:pt x="1009" y="2984"/>
                  </a:lnTo>
                  <a:lnTo>
                    <a:pt x="1011" y="2986"/>
                  </a:lnTo>
                  <a:lnTo>
                    <a:pt x="1001" y="2992"/>
                  </a:lnTo>
                  <a:lnTo>
                    <a:pt x="1011" y="2998"/>
                  </a:lnTo>
                  <a:lnTo>
                    <a:pt x="1009" y="3006"/>
                  </a:lnTo>
                  <a:lnTo>
                    <a:pt x="1017" y="3004"/>
                  </a:lnTo>
                  <a:lnTo>
                    <a:pt x="1021" y="3010"/>
                  </a:lnTo>
                  <a:lnTo>
                    <a:pt x="1009" y="3006"/>
                  </a:lnTo>
                  <a:lnTo>
                    <a:pt x="1009" y="3010"/>
                  </a:lnTo>
                  <a:lnTo>
                    <a:pt x="1007" y="3006"/>
                  </a:lnTo>
                  <a:lnTo>
                    <a:pt x="1003" y="3008"/>
                  </a:lnTo>
                  <a:lnTo>
                    <a:pt x="1005" y="3022"/>
                  </a:lnTo>
                  <a:lnTo>
                    <a:pt x="1007" y="3022"/>
                  </a:lnTo>
                  <a:lnTo>
                    <a:pt x="1007" y="3056"/>
                  </a:lnTo>
                  <a:lnTo>
                    <a:pt x="1013" y="3048"/>
                  </a:lnTo>
                  <a:lnTo>
                    <a:pt x="1013" y="3050"/>
                  </a:lnTo>
                  <a:lnTo>
                    <a:pt x="1015" y="3054"/>
                  </a:lnTo>
                  <a:lnTo>
                    <a:pt x="1009" y="3056"/>
                  </a:lnTo>
                  <a:lnTo>
                    <a:pt x="1003" y="3064"/>
                  </a:lnTo>
                  <a:lnTo>
                    <a:pt x="1005" y="3034"/>
                  </a:lnTo>
                  <a:lnTo>
                    <a:pt x="999" y="3026"/>
                  </a:lnTo>
                  <a:lnTo>
                    <a:pt x="995" y="3036"/>
                  </a:lnTo>
                  <a:lnTo>
                    <a:pt x="991" y="3040"/>
                  </a:lnTo>
                  <a:lnTo>
                    <a:pt x="995" y="3046"/>
                  </a:lnTo>
                  <a:lnTo>
                    <a:pt x="991" y="3044"/>
                  </a:lnTo>
                  <a:lnTo>
                    <a:pt x="999" y="3050"/>
                  </a:lnTo>
                  <a:lnTo>
                    <a:pt x="999" y="3064"/>
                  </a:lnTo>
                  <a:lnTo>
                    <a:pt x="1003" y="3066"/>
                  </a:lnTo>
                  <a:lnTo>
                    <a:pt x="999" y="3070"/>
                  </a:lnTo>
                  <a:lnTo>
                    <a:pt x="1013" y="3080"/>
                  </a:lnTo>
                  <a:lnTo>
                    <a:pt x="1009" y="3082"/>
                  </a:lnTo>
                  <a:lnTo>
                    <a:pt x="1009" y="3084"/>
                  </a:lnTo>
                  <a:lnTo>
                    <a:pt x="1001" y="3078"/>
                  </a:lnTo>
                  <a:lnTo>
                    <a:pt x="1007" y="3086"/>
                  </a:lnTo>
                  <a:lnTo>
                    <a:pt x="1011" y="3088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100"/>
                  </a:lnTo>
                  <a:lnTo>
                    <a:pt x="1019" y="3108"/>
                  </a:lnTo>
                  <a:lnTo>
                    <a:pt x="1019" y="3110"/>
                  </a:lnTo>
                  <a:lnTo>
                    <a:pt x="1017" y="3106"/>
                  </a:lnTo>
                  <a:lnTo>
                    <a:pt x="1021" y="3116"/>
                  </a:lnTo>
                  <a:lnTo>
                    <a:pt x="1021" y="3120"/>
                  </a:lnTo>
                  <a:lnTo>
                    <a:pt x="1115" y="3120"/>
                  </a:lnTo>
                  <a:lnTo>
                    <a:pt x="1109" y="3114"/>
                  </a:lnTo>
                  <a:lnTo>
                    <a:pt x="1109" y="3114"/>
                  </a:lnTo>
                  <a:lnTo>
                    <a:pt x="1111" y="3112"/>
                  </a:lnTo>
                  <a:lnTo>
                    <a:pt x="1107" y="3094"/>
                  </a:lnTo>
                  <a:lnTo>
                    <a:pt x="1105" y="3094"/>
                  </a:lnTo>
                  <a:lnTo>
                    <a:pt x="1109" y="3080"/>
                  </a:lnTo>
                  <a:lnTo>
                    <a:pt x="1121" y="3072"/>
                  </a:lnTo>
                  <a:lnTo>
                    <a:pt x="1133" y="3066"/>
                  </a:lnTo>
                  <a:lnTo>
                    <a:pt x="1139" y="3040"/>
                  </a:lnTo>
                  <a:lnTo>
                    <a:pt x="1167" y="3014"/>
                  </a:lnTo>
                  <a:lnTo>
                    <a:pt x="1173" y="2996"/>
                  </a:lnTo>
                  <a:lnTo>
                    <a:pt x="1171" y="2982"/>
                  </a:lnTo>
                  <a:lnTo>
                    <a:pt x="1151" y="2978"/>
                  </a:lnTo>
                  <a:lnTo>
                    <a:pt x="1143" y="2968"/>
                  </a:lnTo>
                  <a:lnTo>
                    <a:pt x="1137" y="2958"/>
                  </a:lnTo>
                  <a:lnTo>
                    <a:pt x="1137" y="2954"/>
                  </a:lnTo>
                  <a:lnTo>
                    <a:pt x="1151" y="2936"/>
                  </a:lnTo>
                  <a:lnTo>
                    <a:pt x="1161" y="2930"/>
                  </a:lnTo>
                  <a:lnTo>
                    <a:pt x="1175" y="2930"/>
                  </a:lnTo>
                  <a:lnTo>
                    <a:pt x="1175" y="2920"/>
                  </a:lnTo>
                  <a:lnTo>
                    <a:pt x="1183" y="2912"/>
                  </a:lnTo>
                  <a:lnTo>
                    <a:pt x="1183" y="2890"/>
                  </a:lnTo>
                  <a:lnTo>
                    <a:pt x="1187" y="2884"/>
                  </a:lnTo>
                  <a:lnTo>
                    <a:pt x="1203" y="2876"/>
                  </a:lnTo>
                  <a:lnTo>
                    <a:pt x="1189" y="2868"/>
                  </a:lnTo>
                  <a:lnTo>
                    <a:pt x="1191" y="2866"/>
                  </a:lnTo>
                  <a:lnTo>
                    <a:pt x="1197" y="2872"/>
                  </a:lnTo>
                  <a:lnTo>
                    <a:pt x="1209" y="2872"/>
                  </a:lnTo>
                  <a:lnTo>
                    <a:pt x="1213" y="2864"/>
                  </a:lnTo>
                  <a:lnTo>
                    <a:pt x="1211" y="2854"/>
                  </a:lnTo>
                  <a:lnTo>
                    <a:pt x="1207" y="2848"/>
                  </a:lnTo>
                  <a:lnTo>
                    <a:pt x="1193" y="2854"/>
                  </a:lnTo>
                  <a:lnTo>
                    <a:pt x="1195" y="2856"/>
                  </a:lnTo>
                  <a:lnTo>
                    <a:pt x="1193" y="2858"/>
                  </a:lnTo>
                  <a:lnTo>
                    <a:pt x="1185" y="2850"/>
                  </a:lnTo>
                  <a:lnTo>
                    <a:pt x="1183" y="2822"/>
                  </a:lnTo>
                  <a:lnTo>
                    <a:pt x="1185" y="2820"/>
                  </a:lnTo>
                  <a:lnTo>
                    <a:pt x="1205" y="2830"/>
                  </a:lnTo>
                  <a:lnTo>
                    <a:pt x="1221" y="2830"/>
                  </a:lnTo>
                  <a:lnTo>
                    <a:pt x="1233" y="2824"/>
                  </a:lnTo>
                  <a:lnTo>
                    <a:pt x="1237" y="2818"/>
                  </a:lnTo>
                  <a:lnTo>
                    <a:pt x="1235" y="2802"/>
                  </a:lnTo>
                  <a:lnTo>
                    <a:pt x="1241" y="2786"/>
                  </a:lnTo>
                  <a:lnTo>
                    <a:pt x="1237" y="2780"/>
                  </a:lnTo>
                  <a:lnTo>
                    <a:pt x="1237" y="2774"/>
                  </a:lnTo>
                  <a:lnTo>
                    <a:pt x="1237" y="2776"/>
                  </a:lnTo>
                  <a:lnTo>
                    <a:pt x="1259" y="2776"/>
                  </a:lnTo>
                  <a:lnTo>
                    <a:pt x="1315" y="2764"/>
                  </a:lnTo>
                  <a:lnTo>
                    <a:pt x="1323" y="2756"/>
                  </a:lnTo>
                  <a:lnTo>
                    <a:pt x="1327" y="2748"/>
                  </a:lnTo>
                  <a:lnTo>
                    <a:pt x="1339" y="2730"/>
                  </a:lnTo>
                  <a:lnTo>
                    <a:pt x="1341" y="2708"/>
                  </a:lnTo>
                  <a:lnTo>
                    <a:pt x="1333" y="2708"/>
                  </a:lnTo>
                  <a:lnTo>
                    <a:pt x="1329" y="2700"/>
                  </a:lnTo>
                  <a:lnTo>
                    <a:pt x="1333" y="2688"/>
                  </a:lnTo>
                  <a:lnTo>
                    <a:pt x="1309" y="2670"/>
                  </a:lnTo>
                  <a:lnTo>
                    <a:pt x="1309" y="2666"/>
                  </a:lnTo>
                  <a:lnTo>
                    <a:pt x="1315" y="2670"/>
                  </a:lnTo>
                  <a:lnTo>
                    <a:pt x="1329" y="2672"/>
                  </a:lnTo>
                  <a:lnTo>
                    <a:pt x="1349" y="2680"/>
                  </a:lnTo>
                  <a:lnTo>
                    <a:pt x="1373" y="2682"/>
                  </a:lnTo>
                  <a:lnTo>
                    <a:pt x="1389" y="2674"/>
                  </a:lnTo>
                  <a:lnTo>
                    <a:pt x="1403" y="2654"/>
                  </a:lnTo>
                  <a:lnTo>
                    <a:pt x="1421" y="2634"/>
                  </a:lnTo>
                  <a:lnTo>
                    <a:pt x="1425" y="2622"/>
                  </a:lnTo>
                  <a:lnTo>
                    <a:pt x="1447" y="2604"/>
                  </a:lnTo>
                  <a:lnTo>
                    <a:pt x="1461" y="2582"/>
                  </a:lnTo>
                  <a:lnTo>
                    <a:pt x="1471" y="2560"/>
                  </a:lnTo>
                  <a:lnTo>
                    <a:pt x="1492" y="2536"/>
                  </a:lnTo>
                  <a:lnTo>
                    <a:pt x="1494" y="2516"/>
                  </a:lnTo>
                  <a:lnTo>
                    <a:pt x="1496" y="2510"/>
                  </a:lnTo>
                  <a:lnTo>
                    <a:pt x="1494" y="2504"/>
                  </a:lnTo>
                  <a:lnTo>
                    <a:pt x="1492" y="2488"/>
                  </a:lnTo>
                  <a:lnTo>
                    <a:pt x="1498" y="2476"/>
                  </a:lnTo>
                  <a:lnTo>
                    <a:pt x="1528" y="2448"/>
                  </a:lnTo>
                  <a:lnTo>
                    <a:pt x="1566" y="2430"/>
                  </a:lnTo>
                  <a:lnTo>
                    <a:pt x="1570" y="2424"/>
                  </a:lnTo>
                  <a:lnTo>
                    <a:pt x="1612" y="2422"/>
                  </a:lnTo>
                  <a:lnTo>
                    <a:pt x="1616" y="2416"/>
                  </a:lnTo>
                  <a:lnTo>
                    <a:pt x="1632" y="2404"/>
                  </a:lnTo>
                  <a:lnTo>
                    <a:pt x="1636" y="2390"/>
                  </a:lnTo>
                  <a:lnTo>
                    <a:pt x="1658" y="2352"/>
                  </a:lnTo>
                  <a:lnTo>
                    <a:pt x="1662" y="2330"/>
                  </a:lnTo>
                  <a:lnTo>
                    <a:pt x="1670" y="2316"/>
                  </a:lnTo>
                  <a:lnTo>
                    <a:pt x="1674" y="2280"/>
                  </a:lnTo>
                  <a:lnTo>
                    <a:pt x="1672" y="2254"/>
                  </a:lnTo>
                  <a:lnTo>
                    <a:pt x="1676" y="2232"/>
                  </a:lnTo>
                  <a:lnTo>
                    <a:pt x="1688" y="2224"/>
                  </a:lnTo>
                  <a:lnTo>
                    <a:pt x="1704" y="2196"/>
                  </a:lnTo>
                  <a:lnTo>
                    <a:pt x="1724" y="2178"/>
                  </a:lnTo>
                  <a:lnTo>
                    <a:pt x="1744" y="2152"/>
                  </a:lnTo>
                  <a:lnTo>
                    <a:pt x="1752" y="2114"/>
                  </a:lnTo>
                  <a:lnTo>
                    <a:pt x="1746" y="2088"/>
                  </a:lnTo>
                  <a:lnTo>
                    <a:pt x="1740" y="2078"/>
                  </a:lnTo>
                  <a:lnTo>
                    <a:pt x="1710" y="2074"/>
                  </a:lnTo>
                  <a:lnTo>
                    <a:pt x="1664" y="2038"/>
                  </a:lnTo>
                  <a:lnTo>
                    <a:pt x="1654" y="2034"/>
                  </a:lnTo>
                  <a:lnTo>
                    <a:pt x="1618" y="2034"/>
                  </a:lnTo>
                  <a:lnTo>
                    <a:pt x="1586" y="2022"/>
                  </a:lnTo>
                  <a:lnTo>
                    <a:pt x="1574" y="2028"/>
                  </a:lnTo>
                  <a:lnTo>
                    <a:pt x="1576" y="2022"/>
                  </a:lnTo>
                  <a:lnTo>
                    <a:pt x="1568" y="2020"/>
                  </a:lnTo>
                  <a:lnTo>
                    <a:pt x="1570" y="2018"/>
                  </a:lnTo>
                  <a:lnTo>
                    <a:pt x="1562" y="2006"/>
                  </a:lnTo>
                  <a:lnTo>
                    <a:pt x="1554" y="2010"/>
                  </a:lnTo>
                  <a:lnTo>
                    <a:pt x="1552" y="2004"/>
                  </a:lnTo>
                  <a:lnTo>
                    <a:pt x="1520" y="1992"/>
                  </a:lnTo>
                  <a:lnTo>
                    <a:pt x="1500" y="1994"/>
                  </a:lnTo>
                  <a:lnTo>
                    <a:pt x="1494" y="2008"/>
                  </a:lnTo>
                  <a:lnTo>
                    <a:pt x="1486" y="2012"/>
                  </a:lnTo>
                  <a:lnTo>
                    <a:pt x="1496" y="1998"/>
                  </a:lnTo>
                  <a:lnTo>
                    <a:pt x="1498" y="1986"/>
                  </a:lnTo>
                  <a:lnTo>
                    <a:pt x="1486" y="1982"/>
                  </a:lnTo>
                  <a:lnTo>
                    <a:pt x="1481" y="1982"/>
                  </a:lnTo>
                  <a:lnTo>
                    <a:pt x="1475" y="1974"/>
                  </a:lnTo>
                  <a:lnTo>
                    <a:pt x="1471" y="1980"/>
                  </a:lnTo>
                  <a:lnTo>
                    <a:pt x="1463" y="1970"/>
                  </a:lnTo>
                  <a:lnTo>
                    <a:pt x="1461" y="1972"/>
                  </a:lnTo>
                  <a:lnTo>
                    <a:pt x="1467" y="1964"/>
                  </a:lnTo>
                  <a:lnTo>
                    <a:pt x="1471" y="1950"/>
                  </a:lnTo>
                  <a:lnTo>
                    <a:pt x="1461" y="1946"/>
                  </a:lnTo>
                  <a:lnTo>
                    <a:pt x="1447" y="1906"/>
                  </a:lnTo>
                  <a:lnTo>
                    <a:pt x="1439" y="1900"/>
                  </a:lnTo>
                  <a:lnTo>
                    <a:pt x="1437" y="1902"/>
                  </a:lnTo>
                  <a:lnTo>
                    <a:pt x="1435" y="1896"/>
                  </a:lnTo>
                  <a:lnTo>
                    <a:pt x="1419" y="1884"/>
                  </a:lnTo>
                  <a:lnTo>
                    <a:pt x="1393" y="1874"/>
                  </a:lnTo>
                  <a:lnTo>
                    <a:pt x="1393" y="1872"/>
                  </a:lnTo>
                  <a:lnTo>
                    <a:pt x="1373" y="1868"/>
                  </a:lnTo>
                  <a:lnTo>
                    <a:pt x="1335" y="1870"/>
                  </a:lnTo>
                  <a:lnTo>
                    <a:pt x="1323" y="1856"/>
                  </a:lnTo>
                  <a:lnTo>
                    <a:pt x="1309" y="1852"/>
                  </a:lnTo>
                  <a:lnTo>
                    <a:pt x="1305" y="1838"/>
                  </a:lnTo>
                  <a:lnTo>
                    <a:pt x="1287" y="1824"/>
                  </a:lnTo>
                  <a:lnTo>
                    <a:pt x="1283" y="1824"/>
                  </a:lnTo>
                  <a:lnTo>
                    <a:pt x="1275" y="1818"/>
                  </a:lnTo>
                  <a:lnTo>
                    <a:pt x="1267" y="1822"/>
                  </a:lnTo>
                  <a:lnTo>
                    <a:pt x="1265" y="1822"/>
                  </a:lnTo>
                  <a:lnTo>
                    <a:pt x="1267" y="1818"/>
                  </a:lnTo>
                  <a:lnTo>
                    <a:pt x="1261" y="1804"/>
                  </a:lnTo>
                  <a:lnTo>
                    <a:pt x="1245" y="1796"/>
                  </a:lnTo>
                  <a:lnTo>
                    <a:pt x="1245" y="1796"/>
                  </a:lnTo>
                  <a:lnTo>
                    <a:pt x="1257" y="1794"/>
                  </a:lnTo>
                  <a:lnTo>
                    <a:pt x="1263" y="1778"/>
                  </a:lnTo>
                  <a:lnTo>
                    <a:pt x="1243" y="1778"/>
                  </a:lnTo>
                  <a:lnTo>
                    <a:pt x="1247" y="1786"/>
                  </a:lnTo>
                  <a:lnTo>
                    <a:pt x="1235" y="1796"/>
                  </a:lnTo>
                  <a:lnTo>
                    <a:pt x="1231" y="1788"/>
                  </a:lnTo>
                  <a:lnTo>
                    <a:pt x="1229" y="1788"/>
                  </a:lnTo>
                  <a:lnTo>
                    <a:pt x="1241" y="1784"/>
                  </a:lnTo>
                  <a:lnTo>
                    <a:pt x="1239" y="1778"/>
                  </a:lnTo>
                  <a:lnTo>
                    <a:pt x="1205" y="1778"/>
                  </a:lnTo>
                  <a:lnTo>
                    <a:pt x="1211" y="1776"/>
                  </a:lnTo>
                  <a:lnTo>
                    <a:pt x="1205" y="1768"/>
                  </a:lnTo>
                  <a:lnTo>
                    <a:pt x="1189" y="1774"/>
                  </a:lnTo>
                  <a:lnTo>
                    <a:pt x="1199" y="1778"/>
                  </a:lnTo>
                  <a:lnTo>
                    <a:pt x="1189" y="1782"/>
                  </a:lnTo>
                  <a:lnTo>
                    <a:pt x="1197" y="1784"/>
                  </a:lnTo>
                  <a:lnTo>
                    <a:pt x="1181" y="1788"/>
                  </a:lnTo>
                  <a:lnTo>
                    <a:pt x="1173" y="1788"/>
                  </a:lnTo>
                  <a:lnTo>
                    <a:pt x="1163" y="1780"/>
                  </a:lnTo>
                  <a:lnTo>
                    <a:pt x="1129" y="1782"/>
                  </a:lnTo>
                  <a:lnTo>
                    <a:pt x="1123" y="1768"/>
                  </a:lnTo>
                  <a:lnTo>
                    <a:pt x="1099" y="1764"/>
                  </a:lnTo>
                  <a:lnTo>
                    <a:pt x="1091" y="1746"/>
                  </a:lnTo>
                  <a:lnTo>
                    <a:pt x="1081" y="1762"/>
                  </a:lnTo>
                  <a:lnTo>
                    <a:pt x="1089" y="1764"/>
                  </a:lnTo>
                  <a:lnTo>
                    <a:pt x="1073" y="1768"/>
                  </a:lnTo>
                  <a:lnTo>
                    <a:pt x="1061" y="1776"/>
                  </a:lnTo>
                  <a:lnTo>
                    <a:pt x="1057" y="1764"/>
                  </a:lnTo>
                  <a:lnTo>
                    <a:pt x="1065" y="1760"/>
                  </a:lnTo>
                  <a:lnTo>
                    <a:pt x="1067" y="1760"/>
                  </a:lnTo>
                  <a:lnTo>
                    <a:pt x="1071" y="1752"/>
                  </a:lnTo>
                  <a:lnTo>
                    <a:pt x="1059" y="1744"/>
                  </a:lnTo>
                  <a:lnTo>
                    <a:pt x="1049" y="1752"/>
                  </a:lnTo>
                  <a:lnTo>
                    <a:pt x="1045" y="1758"/>
                  </a:lnTo>
                  <a:lnTo>
                    <a:pt x="1029" y="1766"/>
                  </a:lnTo>
                  <a:lnTo>
                    <a:pt x="1009" y="1768"/>
                  </a:lnTo>
                  <a:lnTo>
                    <a:pt x="1005" y="1774"/>
                  </a:lnTo>
                  <a:lnTo>
                    <a:pt x="1005" y="1772"/>
                  </a:lnTo>
                  <a:lnTo>
                    <a:pt x="995" y="1772"/>
                  </a:lnTo>
                  <a:lnTo>
                    <a:pt x="981" y="1784"/>
                  </a:lnTo>
                  <a:lnTo>
                    <a:pt x="979" y="1802"/>
                  </a:lnTo>
                  <a:lnTo>
                    <a:pt x="957" y="1818"/>
                  </a:lnTo>
                  <a:lnTo>
                    <a:pt x="957" y="1824"/>
                  </a:lnTo>
                  <a:lnTo>
                    <a:pt x="953" y="1818"/>
                  </a:lnTo>
                  <a:lnTo>
                    <a:pt x="953" y="1818"/>
                  </a:lnTo>
                  <a:lnTo>
                    <a:pt x="951" y="1818"/>
                  </a:lnTo>
                  <a:lnTo>
                    <a:pt x="949" y="1814"/>
                  </a:lnTo>
                  <a:lnTo>
                    <a:pt x="949" y="1814"/>
                  </a:lnTo>
                  <a:lnTo>
                    <a:pt x="937" y="1804"/>
                  </a:lnTo>
                  <a:lnTo>
                    <a:pt x="915" y="1798"/>
                  </a:lnTo>
                  <a:lnTo>
                    <a:pt x="905" y="1798"/>
                  </a:lnTo>
                  <a:lnTo>
                    <a:pt x="901" y="1808"/>
                  </a:lnTo>
                  <a:lnTo>
                    <a:pt x="897" y="1804"/>
                  </a:lnTo>
                  <a:lnTo>
                    <a:pt x="877" y="1812"/>
                  </a:lnTo>
                  <a:lnTo>
                    <a:pt x="863" y="1810"/>
                  </a:lnTo>
                  <a:lnTo>
                    <a:pt x="859" y="1802"/>
                  </a:lnTo>
                  <a:lnTo>
                    <a:pt x="853" y="1798"/>
                  </a:lnTo>
                  <a:lnTo>
                    <a:pt x="841" y="1788"/>
                  </a:lnTo>
                  <a:lnTo>
                    <a:pt x="833" y="1774"/>
                  </a:lnTo>
                  <a:lnTo>
                    <a:pt x="831" y="1766"/>
                  </a:lnTo>
                  <a:lnTo>
                    <a:pt x="841" y="1700"/>
                  </a:lnTo>
                  <a:lnTo>
                    <a:pt x="845" y="1700"/>
                  </a:lnTo>
                  <a:lnTo>
                    <a:pt x="841" y="1698"/>
                  </a:lnTo>
                  <a:lnTo>
                    <a:pt x="843" y="1694"/>
                  </a:lnTo>
                  <a:lnTo>
                    <a:pt x="839" y="1696"/>
                  </a:lnTo>
                  <a:lnTo>
                    <a:pt x="823" y="1682"/>
                  </a:lnTo>
                  <a:lnTo>
                    <a:pt x="805" y="1676"/>
                  </a:lnTo>
                  <a:lnTo>
                    <a:pt x="745" y="1680"/>
                  </a:lnTo>
                  <a:lnTo>
                    <a:pt x="737" y="1676"/>
                  </a:lnTo>
                  <a:lnTo>
                    <a:pt x="747" y="1660"/>
                  </a:lnTo>
                  <a:lnTo>
                    <a:pt x="751" y="1638"/>
                  </a:lnTo>
                  <a:lnTo>
                    <a:pt x="755" y="1644"/>
                  </a:lnTo>
                  <a:lnTo>
                    <a:pt x="761" y="1612"/>
                  </a:lnTo>
                  <a:lnTo>
                    <a:pt x="759" y="1610"/>
                  </a:lnTo>
                  <a:lnTo>
                    <a:pt x="763" y="1608"/>
                  </a:lnTo>
                  <a:lnTo>
                    <a:pt x="759" y="1604"/>
                  </a:lnTo>
                  <a:lnTo>
                    <a:pt x="775" y="1574"/>
                  </a:lnTo>
                  <a:lnTo>
                    <a:pt x="771" y="1568"/>
                  </a:lnTo>
                  <a:lnTo>
                    <a:pt x="759" y="1564"/>
                  </a:lnTo>
                  <a:lnTo>
                    <a:pt x="757" y="1566"/>
                  </a:lnTo>
                  <a:lnTo>
                    <a:pt x="757" y="1564"/>
                  </a:lnTo>
                  <a:lnTo>
                    <a:pt x="755" y="1564"/>
                  </a:lnTo>
                  <a:lnTo>
                    <a:pt x="747" y="1564"/>
                  </a:lnTo>
                  <a:lnTo>
                    <a:pt x="703" y="1574"/>
                  </a:lnTo>
                  <a:lnTo>
                    <a:pt x="695" y="1612"/>
                  </a:lnTo>
                  <a:lnTo>
                    <a:pt x="685" y="1618"/>
                  </a:lnTo>
                  <a:lnTo>
                    <a:pt x="685" y="1624"/>
                  </a:lnTo>
                  <a:lnTo>
                    <a:pt x="683" y="1626"/>
                  </a:lnTo>
                  <a:lnTo>
                    <a:pt x="667" y="1622"/>
                  </a:lnTo>
                  <a:lnTo>
                    <a:pt x="629" y="1632"/>
                  </a:lnTo>
                  <a:lnTo>
                    <a:pt x="619" y="1624"/>
                  </a:lnTo>
                  <a:lnTo>
                    <a:pt x="609" y="1620"/>
                  </a:lnTo>
                  <a:lnTo>
                    <a:pt x="601" y="1614"/>
                  </a:lnTo>
                  <a:lnTo>
                    <a:pt x="593" y="1598"/>
                  </a:lnTo>
                  <a:lnTo>
                    <a:pt x="579" y="1580"/>
                  </a:lnTo>
                  <a:lnTo>
                    <a:pt x="581" y="1568"/>
                  </a:lnTo>
                  <a:lnTo>
                    <a:pt x="571" y="1556"/>
                  </a:lnTo>
                  <a:lnTo>
                    <a:pt x="571" y="1530"/>
                  </a:lnTo>
                  <a:lnTo>
                    <a:pt x="567" y="1504"/>
                  </a:lnTo>
                  <a:lnTo>
                    <a:pt x="573" y="1494"/>
                  </a:lnTo>
                  <a:lnTo>
                    <a:pt x="583" y="1490"/>
                  </a:lnTo>
                  <a:lnTo>
                    <a:pt x="583" y="1484"/>
                  </a:lnTo>
                  <a:lnTo>
                    <a:pt x="585" y="1484"/>
                  </a:lnTo>
                  <a:lnTo>
                    <a:pt x="583" y="1480"/>
                  </a:lnTo>
                  <a:lnTo>
                    <a:pt x="583" y="1478"/>
                  </a:lnTo>
                  <a:lnTo>
                    <a:pt x="583" y="1478"/>
                  </a:lnTo>
                  <a:lnTo>
                    <a:pt x="577" y="1462"/>
                  </a:lnTo>
                  <a:lnTo>
                    <a:pt x="577" y="1454"/>
                  </a:lnTo>
                  <a:lnTo>
                    <a:pt x="577" y="1454"/>
                  </a:lnTo>
                  <a:lnTo>
                    <a:pt x="579" y="1454"/>
                  </a:lnTo>
                  <a:lnTo>
                    <a:pt x="577" y="1440"/>
                  </a:lnTo>
                  <a:lnTo>
                    <a:pt x="581" y="1438"/>
                  </a:lnTo>
                  <a:lnTo>
                    <a:pt x="581" y="1442"/>
                  </a:lnTo>
                  <a:lnTo>
                    <a:pt x="585" y="1444"/>
                  </a:lnTo>
                  <a:lnTo>
                    <a:pt x="595" y="1432"/>
                  </a:lnTo>
                  <a:lnTo>
                    <a:pt x="593" y="1430"/>
                  </a:lnTo>
                  <a:lnTo>
                    <a:pt x="595" y="1428"/>
                  </a:lnTo>
                  <a:lnTo>
                    <a:pt x="595" y="1424"/>
                  </a:lnTo>
                  <a:lnTo>
                    <a:pt x="607" y="1422"/>
                  </a:lnTo>
                  <a:lnTo>
                    <a:pt x="619" y="1418"/>
                  </a:lnTo>
                  <a:lnTo>
                    <a:pt x="621" y="1408"/>
                  </a:lnTo>
                  <a:lnTo>
                    <a:pt x="639" y="1400"/>
                  </a:lnTo>
                  <a:lnTo>
                    <a:pt x="669" y="1404"/>
                  </a:lnTo>
                  <a:lnTo>
                    <a:pt x="675" y="1400"/>
                  </a:lnTo>
                  <a:lnTo>
                    <a:pt x="697" y="1412"/>
                  </a:lnTo>
                  <a:lnTo>
                    <a:pt x="709" y="1412"/>
                  </a:lnTo>
                  <a:lnTo>
                    <a:pt x="713" y="1408"/>
                  </a:lnTo>
                  <a:lnTo>
                    <a:pt x="723" y="1418"/>
                  </a:lnTo>
                  <a:lnTo>
                    <a:pt x="731" y="1412"/>
                  </a:lnTo>
                  <a:lnTo>
                    <a:pt x="721" y="1402"/>
                  </a:lnTo>
                  <a:lnTo>
                    <a:pt x="729" y="1388"/>
                  </a:lnTo>
                  <a:lnTo>
                    <a:pt x="709" y="1388"/>
                  </a:lnTo>
                  <a:lnTo>
                    <a:pt x="709" y="1388"/>
                  </a:lnTo>
                  <a:lnTo>
                    <a:pt x="747" y="1386"/>
                  </a:lnTo>
                  <a:lnTo>
                    <a:pt x="747" y="1384"/>
                  </a:lnTo>
                  <a:lnTo>
                    <a:pt x="749" y="1390"/>
                  </a:lnTo>
                  <a:lnTo>
                    <a:pt x="765" y="1384"/>
                  </a:lnTo>
                  <a:lnTo>
                    <a:pt x="765" y="1386"/>
                  </a:lnTo>
                  <a:lnTo>
                    <a:pt x="781" y="1384"/>
                  </a:lnTo>
                  <a:lnTo>
                    <a:pt x="801" y="1402"/>
                  </a:lnTo>
                  <a:lnTo>
                    <a:pt x="825" y="1392"/>
                  </a:lnTo>
                  <a:lnTo>
                    <a:pt x="845" y="1412"/>
                  </a:lnTo>
                  <a:lnTo>
                    <a:pt x="847" y="1442"/>
                  </a:lnTo>
                  <a:lnTo>
                    <a:pt x="849" y="1442"/>
                  </a:lnTo>
                  <a:lnTo>
                    <a:pt x="847" y="1448"/>
                  </a:lnTo>
                  <a:lnTo>
                    <a:pt x="857" y="1462"/>
                  </a:lnTo>
                  <a:lnTo>
                    <a:pt x="859" y="1460"/>
                  </a:lnTo>
                  <a:lnTo>
                    <a:pt x="865" y="1480"/>
                  </a:lnTo>
                  <a:lnTo>
                    <a:pt x="873" y="1484"/>
                  </a:lnTo>
                  <a:lnTo>
                    <a:pt x="877" y="1498"/>
                  </a:lnTo>
                  <a:lnTo>
                    <a:pt x="895" y="1492"/>
                  </a:lnTo>
                  <a:lnTo>
                    <a:pt x="899" y="1476"/>
                  </a:lnTo>
                  <a:lnTo>
                    <a:pt x="901" y="1456"/>
                  </a:lnTo>
                  <a:lnTo>
                    <a:pt x="873" y="1380"/>
                  </a:lnTo>
                  <a:lnTo>
                    <a:pt x="885" y="1348"/>
                  </a:lnTo>
                  <a:lnTo>
                    <a:pt x="893" y="1344"/>
                  </a:lnTo>
                  <a:lnTo>
                    <a:pt x="891" y="1340"/>
                  </a:lnTo>
                  <a:lnTo>
                    <a:pt x="901" y="1340"/>
                  </a:lnTo>
                  <a:lnTo>
                    <a:pt x="917" y="1324"/>
                  </a:lnTo>
                  <a:lnTo>
                    <a:pt x="923" y="1314"/>
                  </a:lnTo>
                  <a:lnTo>
                    <a:pt x="945" y="1306"/>
                  </a:lnTo>
                  <a:lnTo>
                    <a:pt x="951" y="1296"/>
                  </a:lnTo>
                  <a:lnTo>
                    <a:pt x="971" y="1288"/>
                  </a:lnTo>
                  <a:lnTo>
                    <a:pt x="971" y="1278"/>
                  </a:lnTo>
                  <a:lnTo>
                    <a:pt x="969" y="1278"/>
                  </a:lnTo>
                  <a:lnTo>
                    <a:pt x="971" y="1276"/>
                  </a:lnTo>
                  <a:lnTo>
                    <a:pt x="975" y="1278"/>
                  </a:lnTo>
                  <a:lnTo>
                    <a:pt x="985" y="1268"/>
                  </a:lnTo>
                  <a:lnTo>
                    <a:pt x="981" y="1260"/>
                  </a:lnTo>
                  <a:lnTo>
                    <a:pt x="985" y="1260"/>
                  </a:lnTo>
                  <a:lnTo>
                    <a:pt x="979" y="1236"/>
                  </a:lnTo>
                  <a:lnTo>
                    <a:pt x="999" y="1198"/>
                  </a:lnTo>
                  <a:lnTo>
                    <a:pt x="997" y="1194"/>
                  </a:lnTo>
                  <a:lnTo>
                    <a:pt x="1013" y="1172"/>
                  </a:lnTo>
                  <a:lnTo>
                    <a:pt x="1019" y="1158"/>
                  </a:lnTo>
                  <a:lnTo>
                    <a:pt x="1015" y="1152"/>
                  </a:lnTo>
                  <a:lnTo>
                    <a:pt x="1045" y="1144"/>
                  </a:lnTo>
                  <a:lnTo>
                    <a:pt x="1053" y="1132"/>
                  </a:lnTo>
                  <a:lnTo>
                    <a:pt x="1061" y="1132"/>
                  </a:lnTo>
                  <a:lnTo>
                    <a:pt x="1067" y="1126"/>
                  </a:lnTo>
                  <a:lnTo>
                    <a:pt x="1069" y="1128"/>
                  </a:lnTo>
                  <a:lnTo>
                    <a:pt x="1095" y="1124"/>
                  </a:lnTo>
                  <a:lnTo>
                    <a:pt x="1093" y="1114"/>
                  </a:lnTo>
                  <a:lnTo>
                    <a:pt x="1089" y="1114"/>
                  </a:lnTo>
                  <a:lnTo>
                    <a:pt x="1087" y="1118"/>
                  </a:lnTo>
                  <a:lnTo>
                    <a:pt x="1085" y="1118"/>
                  </a:lnTo>
                  <a:lnTo>
                    <a:pt x="1075" y="1106"/>
                  </a:lnTo>
                  <a:lnTo>
                    <a:pt x="1089" y="1072"/>
                  </a:lnTo>
                  <a:lnTo>
                    <a:pt x="1109" y="1064"/>
                  </a:lnTo>
                  <a:lnTo>
                    <a:pt x="1113" y="1052"/>
                  </a:lnTo>
                  <a:lnTo>
                    <a:pt x="1121" y="1060"/>
                  </a:lnTo>
                  <a:lnTo>
                    <a:pt x="1147" y="1046"/>
                  </a:lnTo>
                  <a:lnTo>
                    <a:pt x="1149" y="1042"/>
                  </a:lnTo>
                  <a:lnTo>
                    <a:pt x="1147" y="1038"/>
                  </a:lnTo>
                  <a:lnTo>
                    <a:pt x="1147" y="1034"/>
                  </a:lnTo>
                  <a:lnTo>
                    <a:pt x="1173" y="1030"/>
                  </a:lnTo>
                  <a:lnTo>
                    <a:pt x="1191" y="1016"/>
                  </a:lnTo>
                  <a:lnTo>
                    <a:pt x="1185" y="1022"/>
                  </a:lnTo>
                  <a:lnTo>
                    <a:pt x="1187" y="1030"/>
                  </a:lnTo>
                  <a:lnTo>
                    <a:pt x="1189" y="1030"/>
                  </a:lnTo>
                  <a:lnTo>
                    <a:pt x="1163" y="1046"/>
                  </a:lnTo>
                  <a:lnTo>
                    <a:pt x="1163" y="1050"/>
                  </a:lnTo>
                  <a:lnTo>
                    <a:pt x="1161" y="1056"/>
                  </a:lnTo>
                  <a:lnTo>
                    <a:pt x="1161" y="1068"/>
                  </a:lnTo>
                  <a:lnTo>
                    <a:pt x="1177" y="1078"/>
                  </a:lnTo>
                  <a:lnTo>
                    <a:pt x="1201" y="1056"/>
                  </a:lnTo>
                  <a:lnTo>
                    <a:pt x="1203" y="1050"/>
                  </a:lnTo>
                  <a:lnTo>
                    <a:pt x="1213" y="1052"/>
                  </a:lnTo>
                  <a:lnTo>
                    <a:pt x="1213" y="1046"/>
                  </a:lnTo>
                  <a:lnTo>
                    <a:pt x="1225" y="1044"/>
                  </a:lnTo>
                  <a:lnTo>
                    <a:pt x="1267" y="1028"/>
                  </a:lnTo>
                  <a:lnTo>
                    <a:pt x="1255" y="1024"/>
                  </a:lnTo>
                  <a:lnTo>
                    <a:pt x="1257" y="1022"/>
                  </a:lnTo>
                  <a:lnTo>
                    <a:pt x="1269" y="1020"/>
                  </a:lnTo>
                  <a:lnTo>
                    <a:pt x="1285" y="1010"/>
                  </a:lnTo>
                  <a:lnTo>
                    <a:pt x="1279" y="996"/>
                  </a:lnTo>
                  <a:lnTo>
                    <a:pt x="1273" y="1004"/>
                  </a:lnTo>
                  <a:lnTo>
                    <a:pt x="1269" y="1004"/>
                  </a:lnTo>
                  <a:lnTo>
                    <a:pt x="1275" y="984"/>
                  </a:lnTo>
                  <a:lnTo>
                    <a:pt x="1267" y="978"/>
                  </a:lnTo>
                  <a:lnTo>
                    <a:pt x="1251" y="1004"/>
                  </a:lnTo>
                  <a:lnTo>
                    <a:pt x="1247" y="1014"/>
                  </a:lnTo>
                  <a:lnTo>
                    <a:pt x="1249" y="1016"/>
                  </a:lnTo>
                  <a:lnTo>
                    <a:pt x="1245" y="1016"/>
                  </a:lnTo>
                  <a:lnTo>
                    <a:pt x="1243" y="1008"/>
                  </a:lnTo>
                  <a:lnTo>
                    <a:pt x="1227" y="1016"/>
                  </a:lnTo>
                  <a:lnTo>
                    <a:pt x="1209" y="1008"/>
                  </a:lnTo>
                  <a:lnTo>
                    <a:pt x="1213" y="1006"/>
                  </a:lnTo>
                  <a:lnTo>
                    <a:pt x="1195" y="998"/>
                  </a:lnTo>
                  <a:lnTo>
                    <a:pt x="1191" y="994"/>
                  </a:lnTo>
                  <a:lnTo>
                    <a:pt x="1189" y="978"/>
                  </a:lnTo>
                  <a:lnTo>
                    <a:pt x="1183" y="976"/>
                  </a:lnTo>
                  <a:lnTo>
                    <a:pt x="1191" y="960"/>
                  </a:lnTo>
                  <a:lnTo>
                    <a:pt x="1183" y="954"/>
                  </a:lnTo>
                  <a:lnTo>
                    <a:pt x="1173" y="958"/>
                  </a:lnTo>
                  <a:lnTo>
                    <a:pt x="1171" y="954"/>
                  </a:lnTo>
                  <a:lnTo>
                    <a:pt x="1165" y="952"/>
                  </a:lnTo>
                  <a:lnTo>
                    <a:pt x="1169" y="952"/>
                  </a:lnTo>
                  <a:lnTo>
                    <a:pt x="1181" y="954"/>
                  </a:lnTo>
                  <a:lnTo>
                    <a:pt x="1201" y="940"/>
                  </a:lnTo>
                  <a:lnTo>
                    <a:pt x="1199" y="924"/>
                  </a:lnTo>
                  <a:lnTo>
                    <a:pt x="1185" y="916"/>
                  </a:lnTo>
                  <a:lnTo>
                    <a:pt x="1153" y="918"/>
                  </a:lnTo>
                  <a:lnTo>
                    <a:pt x="1119" y="934"/>
                  </a:lnTo>
                  <a:lnTo>
                    <a:pt x="1095" y="954"/>
                  </a:lnTo>
                  <a:lnTo>
                    <a:pt x="1093" y="958"/>
                  </a:lnTo>
                  <a:lnTo>
                    <a:pt x="1095" y="952"/>
                  </a:lnTo>
                  <a:lnTo>
                    <a:pt x="1103" y="948"/>
                  </a:lnTo>
                  <a:lnTo>
                    <a:pt x="1113" y="932"/>
                  </a:lnTo>
                  <a:lnTo>
                    <a:pt x="1127" y="920"/>
                  </a:lnTo>
                  <a:lnTo>
                    <a:pt x="1143" y="918"/>
                  </a:lnTo>
                  <a:lnTo>
                    <a:pt x="1151" y="900"/>
                  </a:lnTo>
                  <a:lnTo>
                    <a:pt x="1161" y="892"/>
                  </a:lnTo>
                  <a:lnTo>
                    <a:pt x="1235" y="892"/>
                  </a:lnTo>
                  <a:lnTo>
                    <a:pt x="1249" y="896"/>
                  </a:lnTo>
                  <a:lnTo>
                    <a:pt x="1271" y="888"/>
                  </a:lnTo>
                  <a:lnTo>
                    <a:pt x="1271" y="890"/>
                  </a:lnTo>
                  <a:lnTo>
                    <a:pt x="1279" y="892"/>
                  </a:lnTo>
                  <a:lnTo>
                    <a:pt x="1309" y="860"/>
                  </a:lnTo>
                  <a:lnTo>
                    <a:pt x="1341" y="854"/>
                  </a:lnTo>
                  <a:lnTo>
                    <a:pt x="1339" y="856"/>
                  </a:lnTo>
                  <a:lnTo>
                    <a:pt x="1323" y="876"/>
                  </a:lnTo>
                  <a:lnTo>
                    <a:pt x="1327" y="88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9" y="892"/>
                  </a:lnTo>
                  <a:lnTo>
                    <a:pt x="1315" y="910"/>
                  </a:lnTo>
                  <a:lnTo>
                    <a:pt x="1309" y="912"/>
                  </a:lnTo>
                  <a:lnTo>
                    <a:pt x="1311" y="922"/>
                  </a:lnTo>
                  <a:lnTo>
                    <a:pt x="1307" y="922"/>
                  </a:lnTo>
                  <a:lnTo>
                    <a:pt x="1301" y="934"/>
                  </a:lnTo>
                  <a:lnTo>
                    <a:pt x="1285" y="940"/>
                  </a:lnTo>
                  <a:lnTo>
                    <a:pt x="1301" y="944"/>
                  </a:lnTo>
                  <a:lnTo>
                    <a:pt x="1289" y="956"/>
                  </a:lnTo>
                  <a:lnTo>
                    <a:pt x="1289" y="962"/>
                  </a:lnTo>
                  <a:lnTo>
                    <a:pt x="1297" y="970"/>
                  </a:lnTo>
                  <a:lnTo>
                    <a:pt x="1339" y="968"/>
                  </a:lnTo>
                  <a:lnTo>
                    <a:pt x="1353" y="964"/>
                  </a:lnTo>
                  <a:lnTo>
                    <a:pt x="1343" y="972"/>
                  </a:lnTo>
                  <a:lnTo>
                    <a:pt x="1363" y="972"/>
                  </a:lnTo>
                  <a:lnTo>
                    <a:pt x="1351" y="980"/>
                  </a:lnTo>
                  <a:lnTo>
                    <a:pt x="1359" y="988"/>
                  </a:lnTo>
                  <a:lnTo>
                    <a:pt x="1383" y="972"/>
                  </a:lnTo>
                  <a:lnTo>
                    <a:pt x="1387" y="960"/>
                  </a:lnTo>
                  <a:lnTo>
                    <a:pt x="1389" y="972"/>
                  </a:lnTo>
                  <a:lnTo>
                    <a:pt x="1383" y="992"/>
                  </a:lnTo>
                  <a:lnTo>
                    <a:pt x="1397" y="982"/>
                  </a:lnTo>
                  <a:lnTo>
                    <a:pt x="1399" y="996"/>
                  </a:lnTo>
                  <a:lnTo>
                    <a:pt x="1409" y="992"/>
                  </a:lnTo>
                  <a:lnTo>
                    <a:pt x="1417" y="970"/>
                  </a:lnTo>
                  <a:lnTo>
                    <a:pt x="1413" y="956"/>
                  </a:lnTo>
                  <a:lnTo>
                    <a:pt x="1411" y="958"/>
                  </a:lnTo>
                  <a:lnTo>
                    <a:pt x="1413" y="950"/>
                  </a:lnTo>
                  <a:lnTo>
                    <a:pt x="1409" y="948"/>
                  </a:lnTo>
                  <a:lnTo>
                    <a:pt x="1397" y="960"/>
                  </a:lnTo>
                  <a:lnTo>
                    <a:pt x="1397" y="960"/>
                  </a:lnTo>
                  <a:lnTo>
                    <a:pt x="1401" y="952"/>
                  </a:lnTo>
                  <a:lnTo>
                    <a:pt x="1397" y="950"/>
                  </a:lnTo>
                  <a:lnTo>
                    <a:pt x="1407" y="944"/>
                  </a:lnTo>
                  <a:lnTo>
                    <a:pt x="1411" y="932"/>
                  </a:lnTo>
                  <a:lnTo>
                    <a:pt x="1393" y="938"/>
                  </a:lnTo>
                  <a:lnTo>
                    <a:pt x="1403" y="914"/>
                  </a:lnTo>
                  <a:lnTo>
                    <a:pt x="1381" y="910"/>
                  </a:lnTo>
                  <a:lnTo>
                    <a:pt x="1369" y="914"/>
                  </a:lnTo>
                  <a:lnTo>
                    <a:pt x="1373" y="906"/>
                  </a:lnTo>
                  <a:lnTo>
                    <a:pt x="1357" y="910"/>
                  </a:lnTo>
                  <a:lnTo>
                    <a:pt x="1355" y="906"/>
                  </a:lnTo>
                  <a:lnTo>
                    <a:pt x="1371" y="898"/>
                  </a:lnTo>
                  <a:lnTo>
                    <a:pt x="1353" y="896"/>
                  </a:lnTo>
                  <a:lnTo>
                    <a:pt x="1353" y="894"/>
                  </a:lnTo>
                  <a:lnTo>
                    <a:pt x="1349" y="892"/>
                  </a:lnTo>
                  <a:lnTo>
                    <a:pt x="1341" y="902"/>
                  </a:lnTo>
                  <a:lnTo>
                    <a:pt x="1341" y="896"/>
                  </a:lnTo>
                  <a:lnTo>
                    <a:pt x="1351" y="880"/>
                  </a:lnTo>
                  <a:lnTo>
                    <a:pt x="1351" y="872"/>
                  </a:lnTo>
                  <a:lnTo>
                    <a:pt x="1357" y="872"/>
                  </a:lnTo>
                  <a:lnTo>
                    <a:pt x="1357" y="870"/>
                  </a:lnTo>
                  <a:lnTo>
                    <a:pt x="1359" y="862"/>
                  </a:lnTo>
                  <a:lnTo>
                    <a:pt x="1357" y="858"/>
                  </a:lnTo>
                  <a:lnTo>
                    <a:pt x="1369" y="848"/>
                  </a:lnTo>
                  <a:lnTo>
                    <a:pt x="1361" y="848"/>
                  </a:lnTo>
                  <a:lnTo>
                    <a:pt x="1349" y="850"/>
                  </a:lnTo>
                  <a:lnTo>
                    <a:pt x="1345" y="852"/>
                  </a:lnTo>
                  <a:lnTo>
                    <a:pt x="1363" y="832"/>
                  </a:lnTo>
                  <a:lnTo>
                    <a:pt x="1361" y="828"/>
                  </a:lnTo>
                  <a:lnTo>
                    <a:pt x="1367" y="830"/>
                  </a:lnTo>
                  <a:lnTo>
                    <a:pt x="1357" y="820"/>
                  </a:lnTo>
                  <a:lnTo>
                    <a:pt x="1361" y="820"/>
                  </a:lnTo>
                  <a:lnTo>
                    <a:pt x="1357" y="804"/>
                  </a:lnTo>
                  <a:lnTo>
                    <a:pt x="1355" y="804"/>
                  </a:lnTo>
                  <a:lnTo>
                    <a:pt x="1363" y="804"/>
                  </a:lnTo>
                  <a:lnTo>
                    <a:pt x="1357" y="792"/>
                  </a:lnTo>
                  <a:lnTo>
                    <a:pt x="1359" y="788"/>
                  </a:lnTo>
                  <a:lnTo>
                    <a:pt x="1335" y="778"/>
                  </a:lnTo>
                  <a:lnTo>
                    <a:pt x="1331" y="784"/>
                  </a:lnTo>
                  <a:lnTo>
                    <a:pt x="1331" y="766"/>
                  </a:lnTo>
                  <a:lnTo>
                    <a:pt x="1313" y="768"/>
                  </a:lnTo>
                  <a:lnTo>
                    <a:pt x="1313" y="770"/>
                  </a:lnTo>
                  <a:lnTo>
                    <a:pt x="1303" y="772"/>
                  </a:lnTo>
                  <a:lnTo>
                    <a:pt x="1303" y="770"/>
                  </a:lnTo>
                  <a:lnTo>
                    <a:pt x="1331" y="758"/>
                  </a:lnTo>
                  <a:lnTo>
                    <a:pt x="1315" y="740"/>
                  </a:lnTo>
                  <a:lnTo>
                    <a:pt x="1307" y="748"/>
                  </a:lnTo>
                  <a:lnTo>
                    <a:pt x="1303" y="746"/>
                  </a:lnTo>
                  <a:lnTo>
                    <a:pt x="1293" y="732"/>
                  </a:lnTo>
                  <a:lnTo>
                    <a:pt x="1291" y="736"/>
                  </a:lnTo>
                  <a:lnTo>
                    <a:pt x="1285" y="730"/>
                  </a:lnTo>
                  <a:lnTo>
                    <a:pt x="1275" y="730"/>
                  </a:lnTo>
                  <a:lnTo>
                    <a:pt x="1275" y="728"/>
                  </a:lnTo>
                  <a:lnTo>
                    <a:pt x="1275" y="716"/>
                  </a:lnTo>
                  <a:lnTo>
                    <a:pt x="1257" y="710"/>
                  </a:lnTo>
                  <a:lnTo>
                    <a:pt x="1255" y="700"/>
                  </a:lnTo>
                  <a:lnTo>
                    <a:pt x="1249" y="700"/>
                  </a:lnTo>
                  <a:lnTo>
                    <a:pt x="1249" y="700"/>
                  </a:lnTo>
                  <a:lnTo>
                    <a:pt x="1245" y="694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51" y="688"/>
                  </a:lnTo>
                  <a:lnTo>
                    <a:pt x="1249" y="688"/>
                  </a:lnTo>
                  <a:lnTo>
                    <a:pt x="1247" y="682"/>
                  </a:lnTo>
                  <a:lnTo>
                    <a:pt x="1255" y="674"/>
                  </a:lnTo>
                  <a:lnTo>
                    <a:pt x="1243" y="658"/>
                  </a:lnTo>
                  <a:lnTo>
                    <a:pt x="1247" y="656"/>
                  </a:lnTo>
                  <a:lnTo>
                    <a:pt x="1237" y="642"/>
                  </a:lnTo>
                  <a:lnTo>
                    <a:pt x="1237" y="642"/>
                  </a:lnTo>
                  <a:lnTo>
                    <a:pt x="1237" y="640"/>
                  </a:lnTo>
                  <a:lnTo>
                    <a:pt x="1231" y="632"/>
                  </a:lnTo>
                  <a:lnTo>
                    <a:pt x="1227" y="634"/>
                  </a:lnTo>
                  <a:lnTo>
                    <a:pt x="1235" y="626"/>
                  </a:lnTo>
                  <a:lnTo>
                    <a:pt x="1219" y="622"/>
                  </a:lnTo>
                  <a:lnTo>
                    <a:pt x="1229" y="618"/>
                  </a:lnTo>
                  <a:lnTo>
                    <a:pt x="1219" y="610"/>
                  </a:lnTo>
                  <a:lnTo>
                    <a:pt x="1221" y="600"/>
                  </a:lnTo>
                  <a:lnTo>
                    <a:pt x="1213" y="600"/>
                  </a:lnTo>
                  <a:lnTo>
                    <a:pt x="1221" y="596"/>
                  </a:lnTo>
                  <a:lnTo>
                    <a:pt x="1207" y="590"/>
                  </a:lnTo>
                  <a:lnTo>
                    <a:pt x="1213" y="584"/>
                  </a:lnTo>
                  <a:lnTo>
                    <a:pt x="1203" y="582"/>
                  </a:lnTo>
                  <a:lnTo>
                    <a:pt x="1199" y="570"/>
                  </a:lnTo>
                  <a:lnTo>
                    <a:pt x="1197" y="570"/>
                  </a:lnTo>
                  <a:lnTo>
                    <a:pt x="1199" y="566"/>
                  </a:lnTo>
                  <a:lnTo>
                    <a:pt x="1193" y="554"/>
                  </a:lnTo>
                  <a:lnTo>
                    <a:pt x="1185" y="554"/>
                  </a:lnTo>
                  <a:lnTo>
                    <a:pt x="1171" y="578"/>
                  </a:lnTo>
                  <a:lnTo>
                    <a:pt x="1175" y="588"/>
                  </a:lnTo>
                  <a:lnTo>
                    <a:pt x="1167" y="592"/>
                  </a:lnTo>
                  <a:lnTo>
                    <a:pt x="1169" y="598"/>
                  </a:lnTo>
                  <a:lnTo>
                    <a:pt x="1167" y="606"/>
                  </a:lnTo>
                  <a:lnTo>
                    <a:pt x="1157" y="606"/>
                  </a:lnTo>
                  <a:lnTo>
                    <a:pt x="1161" y="610"/>
                  </a:lnTo>
                  <a:lnTo>
                    <a:pt x="1155" y="606"/>
                  </a:lnTo>
                  <a:lnTo>
                    <a:pt x="1149" y="622"/>
                  </a:lnTo>
                  <a:lnTo>
                    <a:pt x="1133" y="632"/>
                  </a:lnTo>
                  <a:lnTo>
                    <a:pt x="1131" y="620"/>
                  </a:lnTo>
                  <a:lnTo>
                    <a:pt x="1131" y="620"/>
                  </a:lnTo>
                  <a:lnTo>
                    <a:pt x="1131" y="618"/>
                  </a:lnTo>
                  <a:lnTo>
                    <a:pt x="1127" y="618"/>
                  </a:lnTo>
                  <a:lnTo>
                    <a:pt x="1125" y="622"/>
                  </a:lnTo>
                  <a:lnTo>
                    <a:pt x="1119" y="606"/>
                  </a:lnTo>
                  <a:lnTo>
                    <a:pt x="1101" y="610"/>
                  </a:lnTo>
                  <a:lnTo>
                    <a:pt x="1107" y="606"/>
                  </a:lnTo>
                  <a:lnTo>
                    <a:pt x="1101" y="598"/>
                  </a:lnTo>
                  <a:lnTo>
                    <a:pt x="1109" y="592"/>
                  </a:lnTo>
                  <a:lnTo>
                    <a:pt x="1099" y="590"/>
                  </a:lnTo>
                  <a:lnTo>
                    <a:pt x="1103" y="582"/>
                  </a:lnTo>
                  <a:lnTo>
                    <a:pt x="1097" y="570"/>
                  </a:lnTo>
                  <a:lnTo>
                    <a:pt x="1089" y="568"/>
                  </a:lnTo>
                  <a:lnTo>
                    <a:pt x="1105" y="568"/>
                  </a:lnTo>
                  <a:lnTo>
                    <a:pt x="1097" y="548"/>
                  </a:lnTo>
                  <a:lnTo>
                    <a:pt x="1103" y="532"/>
                  </a:lnTo>
                  <a:lnTo>
                    <a:pt x="1095" y="524"/>
                  </a:lnTo>
                  <a:lnTo>
                    <a:pt x="1087" y="530"/>
                  </a:lnTo>
                  <a:lnTo>
                    <a:pt x="1085" y="524"/>
                  </a:lnTo>
                  <a:lnTo>
                    <a:pt x="1061" y="522"/>
                  </a:lnTo>
                  <a:lnTo>
                    <a:pt x="1057" y="512"/>
                  </a:lnTo>
                  <a:lnTo>
                    <a:pt x="1067" y="504"/>
                  </a:lnTo>
                  <a:lnTo>
                    <a:pt x="1051" y="506"/>
                  </a:lnTo>
                  <a:lnTo>
                    <a:pt x="1051" y="504"/>
                  </a:lnTo>
                  <a:lnTo>
                    <a:pt x="1047" y="490"/>
                  </a:lnTo>
                  <a:lnTo>
                    <a:pt x="1039" y="494"/>
                  </a:lnTo>
                  <a:lnTo>
                    <a:pt x="1043" y="482"/>
                  </a:lnTo>
                  <a:lnTo>
                    <a:pt x="1017" y="468"/>
                  </a:lnTo>
                  <a:lnTo>
                    <a:pt x="993" y="482"/>
                  </a:lnTo>
                  <a:lnTo>
                    <a:pt x="947" y="464"/>
                  </a:lnTo>
                  <a:lnTo>
                    <a:pt x="931" y="480"/>
                  </a:lnTo>
                  <a:lnTo>
                    <a:pt x="935" y="500"/>
                  </a:lnTo>
                  <a:lnTo>
                    <a:pt x="945" y="502"/>
                  </a:lnTo>
                  <a:lnTo>
                    <a:pt x="933" y="538"/>
                  </a:lnTo>
                  <a:lnTo>
                    <a:pt x="939" y="540"/>
                  </a:lnTo>
                  <a:lnTo>
                    <a:pt x="939" y="540"/>
                  </a:lnTo>
                  <a:lnTo>
                    <a:pt x="941" y="552"/>
                  </a:lnTo>
                  <a:lnTo>
                    <a:pt x="945" y="562"/>
                  </a:lnTo>
                  <a:lnTo>
                    <a:pt x="941" y="572"/>
                  </a:lnTo>
                  <a:lnTo>
                    <a:pt x="949" y="572"/>
                  </a:lnTo>
                  <a:lnTo>
                    <a:pt x="947" y="578"/>
                  </a:lnTo>
                  <a:lnTo>
                    <a:pt x="941" y="578"/>
                  </a:lnTo>
                  <a:lnTo>
                    <a:pt x="941" y="592"/>
                  </a:lnTo>
                  <a:lnTo>
                    <a:pt x="921" y="600"/>
                  </a:lnTo>
                  <a:lnTo>
                    <a:pt x="921" y="612"/>
                  </a:lnTo>
                  <a:lnTo>
                    <a:pt x="945" y="632"/>
                  </a:lnTo>
                  <a:lnTo>
                    <a:pt x="957" y="676"/>
                  </a:lnTo>
                  <a:lnTo>
                    <a:pt x="959" y="702"/>
                  </a:lnTo>
                  <a:lnTo>
                    <a:pt x="943" y="730"/>
                  </a:lnTo>
                  <a:lnTo>
                    <a:pt x="905" y="758"/>
                  </a:lnTo>
                  <a:lnTo>
                    <a:pt x="917" y="778"/>
                  </a:lnTo>
                  <a:lnTo>
                    <a:pt x="923" y="824"/>
                  </a:lnTo>
                  <a:lnTo>
                    <a:pt x="929" y="830"/>
                  </a:lnTo>
                  <a:lnTo>
                    <a:pt x="915" y="842"/>
                  </a:lnTo>
                  <a:lnTo>
                    <a:pt x="923" y="852"/>
                  </a:lnTo>
                  <a:lnTo>
                    <a:pt x="921" y="856"/>
                  </a:lnTo>
                  <a:lnTo>
                    <a:pt x="911" y="848"/>
                  </a:lnTo>
                  <a:lnTo>
                    <a:pt x="909" y="850"/>
                  </a:lnTo>
                  <a:lnTo>
                    <a:pt x="907" y="852"/>
                  </a:lnTo>
                  <a:lnTo>
                    <a:pt x="903" y="854"/>
                  </a:lnTo>
                  <a:lnTo>
                    <a:pt x="903" y="860"/>
                  </a:lnTo>
                  <a:lnTo>
                    <a:pt x="893" y="854"/>
                  </a:lnTo>
                  <a:lnTo>
                    <a:pt x="893" y="856"/>
                  </a:lnTo>
                  <a:lnTo>
                    <a:pt x="891" y="844"/>
                  </a:lnTo>
                  <a:lnTo>
                    <a:pt x="879" y="834"/>
                  </a:lnTo>
                  <a:lnTo>
                    <a:pt x="869" y="834"/>
                  </a:lnTo>
                  <a:lnTo>
                    <a:pt x="877" y="828"/>
                  </a:lnTo>
                  <a:lnTo>
                    <a:pt x="863" y="810"/>
                  </a:lnTo>
                  <a:lnTo>
                    <a:pt x="891" y="822"/>
                  </a:lnTo>
                  <a:lnTo>
                    <a:pt x="881" y="800"/>
                  </a:lnTo>
                  <a:lnTo>
                    <a:pt x="861" y="800"/>
                  </a:lnTo>
                  <a:lnTo>
                    <a:pt x="861" y="802"/>
                  </a:lnTo>
                  <a:lnTo>
                    <a:pt x="861" y="798"/>
                  </a:lnTo>
                  <a:lnTo>
                    <a:pt x="857" y="772"/>
                  </a:lnTo>
                  <a:lnTo>
                    <a:pt x="859" y="738"/>
                  </a:lnTo>
                  <a:lnTo>
                    <a:pt x="803" y="732"/>
                  </a:lnTo>
                  <a:lnTo>
                    <a:pt x="803" y="730"/>
                  </a:lnTo>
                  <a:lnTo>
                    <a:pt x="789" y="718"/>
                  </a:lnTo>
                  <a:lnTo>
                    <a:pt x="759" y="710"/>
                  </a:lnTo>
                  <a:lnTo>
                    <a:pt x="747" y="692"/>
                  </a:lnTo>
                  <a:lnTo>
                    <a:pt x="729" y="680"/>
                  </a:lnTo>
                  <a:lnTo>
                    <a:pt x="691" y="664"/>
                  </a:lnTo>
                  <a:lnTo>
                    <a:pt x="669" y="672"/>
                  </a:lnTo>
                  <a:lnTo>
                    <a:pt x="669" y="658"/>
                  </a:lnTo>
                  <a:lnTo>
                    <a:pt x="653" y="614"/>
                  </a:lnTo>
                  <a:lnTo>
                    <a:pt x="635" y="610"/>
                  </a:lnTo>
                  <a:lnTo>
                    <a:pt x="633" y="610"/>
                  </a:lnTo>
                  <a:lnTo>
                    <a:pt x="625" y="596"/>
                  </a:lnTo>
                  <a:lnTo>
                    <a:pt x="625" y="550"/>
                  </a:lnTo>
                  <a:lnTo>
                    <a:pt x="637" y="522"/>
                  </a:lnTo>
                  <a:lnTo>
                    <a:pt x="631" y="516"/>
                  </a:lnTo>
                  <a:lnTo>
                    <a:pt x="647" y="506"/>
                  </a:lnTo>
                  <a:lnTo>
                    <a:pt x="653" y="498"/>
                  </a:lnTo>
                  <a:lnTo>
                    <a:pt x="651" y="496"/>
                  </a:lnTo>
                  <a:lnTo>
                    <a:pt x="653" y="496"/>
                  </a:lnTo>
                  <a:lnTo>
                    <a:pt x="657" y="486"/>
                  </a:lnTo>
                  <a:lnTo>
                    <a:pt x="667" y="492"/>
                  </a:lnTo>
                  <a:lnTo>
                    <a:pt x="667" y="470"/>
                  </a:lnTo>
                  <a:lnTo>
                    <a:pt x="677" y="470"/>
                  </a:lnTo>
                  <a:lnTo>
                    <a:pt x="677" y="464"/>
                  </a:lnTo>
                  <a:lnTo>
                    <a:pt x="671" y="462"/>
                  </a:lnTo>
                  <a:lnTo>
                    <a:pt x="671" y="458"/>
                  </a:lnTo>
                  <a:lnTo>
                    <a:pt x="687" y="460"/>
                  </a:lnTo>
                  <a:lnTo>
                    <a:pt x="703" y="450"/>
                  </a:lnTo>
                  <a:lnTo>
                    <a:pt x="699" y="430"/>
                  </a:lnTo>
                  <a:lnTo>
                    <a:pt x="701" y="432"/>
                  </a:lnTo>
                  <a:lnTo>
                    <a:pt x="713" y="422"/>
                  </a:lnTo>
                  <a:lnTo>
                    <a:pt x="715" y="412"/>
                  </a:lnTo>
                  <a:lnTo>
                    <a:pt x="719" y="412"/>
                  </a:lnTo>
                  <a:lnTo>
                    <a:pt x="719" y="406"/>
                  </a:lnTo>
                  <a:lnTo>
                    <a:pt x="729" y="410"/>
                  </a:lnTo>
                  <a:lnTo>
                    <a:pt x="751" y="402"/>
                  </a:lnTo>
                  <a:lnTo>
                    <a:pt x="775" y="352"/>
                  </a:lnTo>
                  <a:lnTo>
                    <a:pt x="759" y="350"/>
                  </a:lnTo>
                  <a:lnTo>
                    <a:pt x="765" y="348"/>
                  </a:lnTo>
                  <a:lnTo>
                    <a:pt x="791" y="314"/>
                  </a:lnTo>
                  <a:lnTo>
                    <a:pt x="789" y="302"/>
                  </a:lnTo>
                  <a:lnTo>
                    <a:pt x="779" y="300"/>
                  </a:lnTo>
                  <a:lnTo>
                    <a:pt x="781" y="294"/>
                  </a:lnTo>
                  <a:lnTo>
                    <a:pt x="799" y="294"/>
                  </a:lnTo>
                  <a:lnTo>
                    <a:pt x="801" y="308"/>
                  </a:lnTo>
                  <a:lnTo>
                    <a:pt x="817" y="312"/>
                  </a:lnTo>
                  <a:lnTo>
                    <a:pt x="815" y="314"/>
                  </a:lnTo>
                  <a:lnTo>
                    <a:pt x="823" y="330"/>
                  </a:lnTo>
                  <a:lnTo>
                    <a:pt x="837" y="338"/>
                  </a:lnTo>
                  <a:lnTo>
                    <a:pt x="841" y="334"/>
                  </a:lnTo>
                  <a:lnTo>
                    <a:pt x="829" y="318"/>
                  </a:lnTo>
                  <a:lnTo>
                    <a:pt x="817" y="312"/>
                  </a:lnTo>
                  <a:lnTo>
                    <a:pt x="819" y="312"/>
                  </a:lnTo>
                  <a:lnTo>
                    <a:pt x="819" y="306"/>
                  </a:lnTo>
                  <a:lnTo>
                    <a:pt x="837" y="318"/>
                  </a:lnTo>
                  <a:lnTo>
                    <a:pt x="825" y="292"/>
                  </a:lnTo>
                  <a:lnTo>
                    <a:pt x="827" y="290"/>
                  </a:lnTo>
                  <a:lnTo>
                    <a:pt x="837" y="304"/>
                  </a:lnTo>
                  <a:lnTo>
                    <a:pt x="853" y="292"/>
                  </a:lnTo>
                  <a:lnTo>
                    <a:pt x="879" y="262"/>
                  </a:lnTo>
                  <a:lnTo>
                    <a:pt x="879" y="246"/>
                  </a:lnTo>
                  <a:lnTo>
                    <a:pt x="863" y="226"/>
                  </a:lnTo>
                  <a:lnTo>
                    <a:pt x="867" y="208"/>
                  </a:lnTo>
                  <a:lnTo>
                    <a:pt x="861" y="210"/>
                  </a:lnTo>
                  <a:lnTo>
                    <a:pt x="861" y="206"/>
                  </a:lnTo>
                  <a:lnTo>
                    <a:pt x="857" y="200"/>
                  </a:lnTo>
                  <a:lnTo>
                    <a:pt x="859" y="198"/>
                  </a:lnTo>
                  <a:lnTo>
                    <a:pt x="865" y="206"/>
                  </a:lnTo>
                  <a:lnTo>
                    <a:pt x="877" y="194"/>
                  </a:lnTo>
                  <a:lnTo>
                    <a:pt x="879" y="178"/>
                  </a:lnTo>
                  <a:lnTo>
                    <a:pt x="869" y="176"/>
                  </a:lnTo>
                  <a:lnTo>
                    <a:pt x="881" y="164"/>
                  </a:lnTo>
                  <a:lnTo>
                    <a:pt x="859" y="158"/>
                  </a:lnTo>
                  <a:lnTo>
                    <a:pt x="853" y="148"/>
                  </a:lnTo>
                  <a:lnTo>
                    <a:pt x="857" y="146"/>
                  </a:lnTo>
                  <a:lnTo>
                    <a:pt x="853" y="132"/>
                  </a:lnTo>
                  <a:lnTo>
                    <a:pt x="795" y="126"/>
                  </a:lnTo>
                  <a:lnTo>
                    <a:pt x="795" y="156"/>
                  </a:lnTo>
                  <a:lnTo>
                    <a:pt x="809" y="170"/>
                  </a:lnTo>
                  <a:lnTo>
                    <a:pt x="799" y="180"/>
                  </a:lnTo>
                  <a:lnTo>
                    <a:pt x="805" y="182"/>
                  </a:lnTo>
                  <a:lnTo>
                    <a:pt x="789" y="188"/>
                  </a:lnTo>
                  <a:lnTo>
                    <a:pt x="789" y="204"/>
                  </a:lnTo>
                  <a:lnTo>
                    <a:pt x="779" y="228"/>
                  </a:lnTo>
                  <a:lnTo>
                    <a:pt x="777" y="206"/>
                  </a:lnTo>
                  <a:lnTo>
                    <a:pt x="767" y="210"/>
                  </a:lnTo>
                  <a:lnTo>
                    <a:pt x="767" y="230"/>
                  </a:lnTo>
                  <a:lnTo>
                    <a:pt x="775" y="236"/>
                  </a:lnTo>
                  <a:lnTo>
                    <a:pt x="775" y="250"/>
                  </a:lnTo>
                  <a:lnTo>
                    <a:pt x="763" y="256"/>
                  </a:lnTo>
                  <a:lnTo>
                    <a:pt x="745" y="224"/>
                  </a:lnTo>
                  <a:lnTo>
                    <a:pt x="747" y="210"/>
                  </a:lnTo>
                  <a:lnTo>
                    <a:pt x="757" y="210"/>
                  </a:lnTo>
                  <a:lnTo>
                    <a:pt x="747" y="176"/>
                  </a:lnTo>
                  <a:lnTo>
                    <a:pt x="731" y="154"/>
                  </a:lnTo>
                  <a:lnTo>
                    <a:pt x="721" y="156"/>
                  </a:lnTo>
                  <a:lnTo>
                    <a:pt x="713" y="170"/>
                  </a:lnTo>
                  <a:lnTo>
                    <a:pt x="713" y="186"/>
                  </a:lnTo>
                  <a:lnTo>
                    <a:pt x="707" y="202"/>
                  </a:lnTo>
                  <a:lnTo>
                    <a:pt x="705" y="196"/>
                  </a:lnTo>
                  <a:lnTo>
                    <a:pt x="707" y="180"/>
                  </a:lnTo>
                  <a:lnTo>
                    <a:pt x="693" y="156"/>
                  </a:lnTo>
                  <a:lnTo>
                    <a:pt x="697" y="158"/>
                  </a:lnTo>
                  <a:lnTo>
                    <a:pt x="699" y="142"/>
                  </a:lnTo>
                  <a:lnTo>
                    <a:pt x="665" y="134"/>
                  </a:lnTo>
                  <a:lnTo>
                    <a:pt x="679" y="120"/>
                  </a:lnTo>
                  <a:lnTo>
                    <a:pt x="673" y="112"/>
                  </a:lnTo>
                  <a:lnTo>
                    <a:pt x="689" y="114"/>
                  </a:lnTo>
                  <a:lnTo>
                    <a:pt x="659" y="72"/>
                  </a:lnTo>
                  <a:lnTo>
                    <a:pt x="657" y="44"/>
                  </a:lnTo>
                  <a:lnTo>
                    <a:pt x="645" y="28"/>
                  </a:lnTo>
                  <a:lnTo>
                    <a:pt x="643" y="12"/>
                  </a:lnTo>
                  <a:lnTo>
                    <a:pt x="631" y="18"/>
                  </a:lnTo>
                  <a:lnTo>
                    <a:pt x="629" y="16"/>
                  </a:lnTo>
                  <a:lnTo>
                    <a:pt x="631" y="6"/>
                  </a:lnTo>
                  <a:lnTo>
                    <a:pt x="623" y="4"/>
                  </a:lnTo>
                  <a:lnTo>
                    <a:pt x="635" y="0"/>
                  </a:lnTo>
                  <a:lnTo>
                    <a:pt x="611" y="0"/>
                  </a:lnTo>
                  <a:lnTo>
                    <a:pt x="611" y="0"/>
                  </a:lnTo>
                  <a:lnTo>
                    <a:pt x="617" y="4"/>
                  </a:lnTo>
                  <a:lnTo>
                    <a:pt x="601" y="28"/>
                  </a:lnTo>
                  <a:lnTo>
                    <a:pt x="607" y="36"/>
                  </a:lnTo>
                  <a:lnTo>
                    <a:pt x="605" y="40"/>
                  </a:lnTo>
                  <a:lnTo>
                    <a:pt x="601" y="36"/>
                  </a:lnTo>
                  <a:lnTo>
                    <a:pt x="591" y="44"/>
                  </a:lnTo>
                  <a:lnTo>
                    <a:pt x="589" y="72"/>
                  </a:lnTo>
                  <a:lnTo>
                    <a:pt x="597" y="82"/>
                  </a:lnTo>
                  <a:lnTo>
                    <a:pt x="585" y="96"/>
                  </a:lnTo>
                  <a:lnTo>
                    <a:pt x="585" y="114"/>
                  </a:lnTo>
                  <a:lnTo>
                    <a:pt x="629" y="150"/>
                  </a:lnTo>
                  <a:lnTo>
                    <a:pt x="633" y="150"/>
                  </a:lnTo>
                  <a:lnTo>
                    <a:pt x="631" y="150"/>
                  </a:lnTo>
                  <a:lnTo>
                    <a:pt x="621" y="188"/>
                  </a:lnTo>
                  <a:lnTo>
                    <a:pt x="637" y="186"/>
                  </a:lnTo>
                  <a:lnTo>
                    <a:pt x="639" y="182"/>
                  </a:lnTo>
                  <a:lnTo>
                    <a:pt x="643" y="192"/>
                  </a:lnTo>
                  <a:lnTo>
                    <a:pt x="623" y="216"/>
                  </a:lnTo>
                  <a:lnTo>
                    <a:pt x="603" y="214"/>
                  </a:lnTo>
                  <a:lnTo>
                    <a:pt x="607" y="222"/>
                  </a:lnTo>
                  <a:lnTo>
                    <a:pt x="603" y="236"/>
                  </a:lnTo>
                  <a:lnTo>
                    <a:pt x="609" y="244"/>
                  </a:lnTo>
                  <a:lnTo>
                    <a:pt x="609" y="248"/>
                  </a:lnTo>
                  <a:lnTo>
                    <a:pt x="603" y="252"/>
                  </a:lnTo>
                  <a:lnTo>
                    <a:pt x="603" y="246"/>
                  </a:lnTo>
                  <a:lnTo>
                    <a:pt x="597" y="244"/>
                  </a:lnTo>
                  <a:lnTo>
                    <a:pt x="603" y="238"/>
                  </a:lnTo>
                  <a:lnTo>
                    <a:pt x="599" y="234"/>
                  </a:lnTo>
                  <a:lnTo>
                    <a:pt x="603" y="202"/>
                  </a:lnTo>
                  <a:lnTo>
                    <a:pt x="591" y="214"/>
                  </a:lnTo>
                  <a:lnTo>
                    <a:pt x="593" y="204"/>
                  </a:lnTo>
                  <a:lnTo>
                    <a:pt x="583" y="204"/>
                  </a:lnTo>
                  <a:lnTo>
                    <a:pt x="577" y="194"/>
                  </a:lnTo>
                  <a:lnTo>
                    <a:pt x="595" y="200"/>
                  </a:lnTo>
                  <a:lnTo>
                    <a:pt x="617" y="182"/>
                  </a:lnTo>
                  <a:lnTo>
                    <a:pt x="613" y="178"/>
                  </a:lnTo>
                  <a:lnTo>
                    <a:pt x="611" y="180"/>
                  </a:lnTo>
                  <a:lnTo>
                    <a:pt x="585" y="140"/>
                  </a:lnTo>
                  <a:lnTo>
                    <a:pt x="563" y="118"/>
                  </a:lnTo>
                  <a:lnTo>
                    <a:pt x="553" y="140"/>
                  </a:lnTo>
                  <a:lnTo>
                    <a:pt x="555" y="142"/>
                  </a:lnTo>
                  <a:lnTo>
                    <a:pt x="549" y="142"/>
                  </a:lnTo>
                  <a:lnTo>
                    <a:pt x="551" y="154"/>
                  </a:lnTo>
                  <a:lnTo>
                    <a:pt x="533" y="166"/>
                  </a:lnTo>
                  <a:lnTo>
                    <a:pt x="531" y="178"/>
                  </a:lnTo>
                  <a:lnTo>
                    <a:pt x="575" y="194"/>
                  </a:lnTo>
                  <a:lnTo>
                    <a:pt x="545" y="200"/>
                  </a:lnTo>
                  <a:lnTo>
                    <a:pt x="553" y="214"/>
                  </a:lnTo>
                  <a:lnTo>
                    <a:pt x="545" y="220"/>
                  </a:lnTo>
                  <a:lnTo>
                    <a:pt x="551" y="230"/>
                  </a:lnTo>
                  <a:lnTo>
                    <a:pt x="517" y="226"/>
                  </a:lnTo>
                  <a:lnTo>
                    <a:pt x="484" y="234"/>
                  </a:lnTo>
                  <a:lnTo>
                    <a:pt x="464" y="212"/>
                  </a:lnTo>
                  <a:lnTo>
                    <a:pt x="440" y="214"/>
                  </a:lnTo>
                  <a:lnTo>
                    <a:pt x="440" y="208"/>
                  </a:lnTo>
                  <a:lnTo>
                    <a:pt x="424" y="198"/>
                  </a:lnTo>
                  <a:lnTo>
                    <a:pt x="426" y="196"/>
                  </a:lnTo>
                  <a:lnTo>
                    <a:pt x="420" y="186"/>
                  </a:lnTo>
                  <a:lnTo>
                    <a:pt x="424" y="184"/>
                  </a:lnTo>
                  <a:lnTo>
                    <a:pt x="408" y="168"/>
                  </a:lnTo>
                  <a:lnTo>
                    <a:pt x="366" y="186"/>
                  </a:lnTo>
                  <a:lnTo>
                    <a:pt x="356" y="204"/>
                  </a:lnTo>
                  <a:lnTo>
                    <a:pt x="374" y="218"/>
                  </a:lnTo>
                  <a:lnTo>
                    <a:pt x="386" y="212"/>
                  </a:lnTo>
                  <a:lnTo>
                    <a:pt x="380" y="206"/>
                  </a:lnTo>
                  <a:lnTo>
                    <a:pt x="382" y="206"/>
                  </a:lnTo>
                  <a:lnTo>
                    <a:pt x="396" y="210"/>
                  </a:lnTo>
                  <a:lnTo>
                    <a:pt x="380" y="216"/>
                  </a:lnTo>
                  <a:lnTo>
                    <a:pt x="376" y="224"/>
                  </a:lnTo>
                  <a:lnTo>
                    <a:pt x="378" y="224"/>
                  </a:lnTo>
                  <a:lnTo>
                    <a:pt x="370" y="234"/>
                  </a:lnTo>
                  <a:lnTo>
                    <a:pt x="384" y="264"/>
                  </a:lnTo>
                  <a:lnTo>
                    <a:pt x="382" y="266"/>
                  </a:lnTo>
                  <a:lnTo>
                    <a:pt x="386" y="272"/>
                  </a:lnTo>
                  <a:lnTo>
                    <a:pt x="376" y="272"/>
                  </a:lnTo>
                  <a:lnTo>
                    <a:pt x="376" y="276"/>
                  </a:lnTo>
                  <a:lnTo>
                    <a:pt x="370" y="268"/>
                  </a:lnTo>
                  <a:lnTo>
                    <a:pt x="380" y="266"/>
                  </a:lnTo>
                  <a:lnTo>
                    <a:pt x="376" y="252"/>
                  </a:lnTo>
                  <a:lnTo>
                    <a:pt x="366" y="248"/>
                  </a:lnTo>
                  <a:lnTo>
                    <a:pt x="364" y="238"/>
                  </a:lnTo>
                  <a:lnTo>
                    <a:pt x="360" y="238"/>
                  </a:lnTo>
                  <a:lnTo>
                    <a:pt x="360" y="238"/>
                  </a:lnTo>
                  <a:lnTo>
                    <a:pt x="358" y="232"/>
                  </a:lnTo>
                  <a:lnTo>
                    <a:pt x="344" y="232"/>
                  </a:lnTo>
                  <a:lnTo>
                    <a:pt x="336" y="216"/>
                  </a:lnTo>
                  <a:lnTo>
                    <a:pt x="302" y="234"/>
                  </a:lnTo>
                  <a:lnTo>
                    <a:pt x="250" y="232"/>
                  </a:lnTo>
                  <a:lnTo>
                    <a:pt x="236" y="224"/>
                  </a:lnTo>
                  <a:lnTo>
                    <a:pt x="240" y="222"/>
                  </a:lnTo>
                  <a:lnTo>
                    <a:pt x="240" y="214"/>
                  </a:lnTo>
                  <a:lnTo>
                    <a:pt x="256" y="210"/>
                  </a:lnTo>
                  <a:lnTo>
                    <a:pt x="264" y="210"/>
                  </a:lnTo>
                  <a:lnTo>
                    <a:pt x="260" y="192"/>
                  </a:lnTo>
                  <a:lnTo>
                    <a:pt x="240" y="170"/>
                  </a:lnTo>
                  <a:lnTo>
                    <a:pt x="216" y="168"/>
                  </a:lnTo>
                  <a:lnTo>
                    <a:pt x="220" y="176"/>
                  </a:lnTo>
                  <a:lnTo>
                    <a:pt x="206" y="172"/>
                  </a:lnTo>
                  <a:lnTo>
                    <a:pt x="148" y="148"/>
                  </a:lnTo>
                  <a:lnTo>
                    <a:pt x="116" y="126"/>
                  </a:lnTo>
                  <a:lnTo>
                    <a:pt x="90" y="126"/>
                  </a:lnTo>
                  <a:lnTo>
                    <a:pt x="82" y="148"/>
                  </a:lnTo>
                  <a:lnTo>
                    <a:pt x="68" y="148"/>
                  </a:lnTo>
                  <a:lnTo>
                    <a:pt x="78" y="130"/>
                  </a:lnTo>
                  <a:lnTo>
                    <a:pt x="68" y="130"/>
                  </a:lnTo>
                  <a:lnTo>
                    <a:pt x="68" y="108"/>
                  </a:lnTo>
                  <a:lnTo>
                    <a:pt x="56" y="108"/>
                  </a:lnTo>
                  <a:lnTo>
                    <a:pt x="60" y="116"/>
                  </a:lnTo>
                  <a:lnTo>
                    <a:pt x="58" y="114"/>
                  </a:lnTo>
                  <a:lnTo>
                    <a:pt x="42" y="140"/>
                  </a:lnTo>
                  <a:lnTo>
                    <a:pt x="46" y="142"/>
                  </a:lnTo>
                  <a:lnTo>
                    <a:pt x="42" y="146"/>
                  </a:lnTo>
                  <a:lnTo>
                    <a:pt x="36" y="148"/>
                  </a:lnTo>
                  <a:lnTo>
                    <a:pt x="24" y="132"/>
                  </a:lnTo>
                  <a:lnTo>
                    <a:pt x="14" y="100"/>
                  </a:lnTo>
                  <a:lnTo>
                    <a:pt x="0" y="86"/>
                  </a:lnTo>
                  <a:lnTo>
                    <a:pt x="0" y="840"/>
                  </a:lnTo>
                  <a:close/>
                  <a:moveTo>
                    <a:pt x="96" y="966"/>
                  </a:moveTo>
                  <a:lnTo>
                    <a:pt x="102" y="956"/>
                  </a:lnTo>
                  <a:lnTo>
                    <a:pt x="102" y="948"/>
                  </a:lnTo>
                  <a:lnTo>
                    <a:pt x="86" y="944"/>
                  </a:lnTo>
                  <a:lnTo>
                    <a:pt x="90" y="942"/>
                  </a:lnTo>
                  <a:lnTo>
                    <a:pt x="80" y="922"/>
                  </a:lnTo>
                  <a:lnTo>
                    <a:pt x="62" y="910"/>
                  </a:lnTo>
                  <a:lnTo>
                    <a:pt x="46" y="884"/>
                  </a:lnTo>
                  <a:lnTo>
                    <a:pt x="60" y="886"/>
                  </a:lnTo>
                  <a:lnTo>
                    <a:pt x="58" y="894"/>
                  </a:lnTo>
                  <a:lnTo>
                    <a:pt x="60" y="900"/>
                  </a:lnTo>
                  <a:lnTo>
                    <a:pt x="70" y="906"/>
                  </a:lnTo>
                  <a:lnTo>
                    <a:pt x="78" y="904"/>
                  </a:lnTo>
                  <a:lnTo>
                    <a:pt x="78" y="904"/>
                  </a:lnTo>
                  <a:lnTo>
                    <a:pt x="80" y="906"/>
                  </a:lnTo>
                  <a:lnTo>
                    <a:pt x="80" y="920"/>
                  </a:lnTo>
                  <a:lnTo>
                    <a:pt x="86" y="912"/>
                  </a:lnTo>
                  <a:lnTo>
                    <a:pt x="86" y="920"/>
                  </a:lnTo>
                  <a:lnTo>
                    <a:pt x="90" y="920"/>
                  </a:lnTo>
                  <a:lnTo>
                    <a:pt x="90" y="920"/>
                  </a:lnTo>
                  <a:lnTo>
                    <a:pt x="92" y="924"/>
                  </a:lnTo>
                  <a:lnTo>
                    <a:pt x="90" y="924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104" y="934"/>
                  </a:lnTo>
                  <a:lnTo>
                    <a:pt x="98" y="942"/>
                  </a:lnTo>
                  <a:lnTo>
                    <a:pt x="104" y="946"/>
                  </a:lnTo>
                  <a:lnTo>
                    <a:pt x="104" y="956"/>
                  </a:lnTo>
                  <a:lnTo>
                    <a:pt x="96" y="966"/>
                  </a:lnTo>
                  <a:close/>
                  <a:moveTo>
                    <a:pt x="402" y="208"/>
                  </a:moveTo>
                  <a:lnTo>
                    <a:pt x="402" y="208"/>
                  </a:lnTo>
                  <a:lnTo>
                    <a:pt x="404" y="198"/>
                  </a:lnTo>
                  <a:lnTo>
                    <a:pt x="406" y="198"/>
                  </a:lnTo>
                  <a:lnTo>
                    <a:pt x="402" y="208"/>
                  </a:lnTo>
                  <a:close/>
                  <a:moveTo>
                    <a:pt x="1484" y="2012"/>
                  </a:moveTo>
                  <a:lnTo>
                    <a:pt x="1481" y="2020"/>
                  </a:lnTo>
                  <a:lnTo>
                    <a:pt x="1481" y="2014"/>
                  </a:lnTo>
                  <a:lnTo>
                    <a:pt x="1484" y="2012"/>
                  </a:lnTo>
                  <a:close/>
                  <a:moveTo>
                    <a:pt x="1453" y="2002"/>
                  </a:moveTo>
                  <a:lnTo>
                    <a:pt x="1453" y="2000"/>
                  </a:lnTo>
                  <a:lnTo>
                    <a:pt x="1453" y="2002"/>
                  </a:lnTo>
                  <a:lnTo>
                    <a:pt x="1453" y="2002"/>
                  </a:lnTo>
                  <a:close/>
                  <a:moveTo>
                    <a:pt x="1457" y="2014"/>
                  </a:moveTo>
                  <a:lnTo>
                    <a:pt x="1457" y="2014"/>
                  </a:lnTo>
                  <a:lnTo>
                    <a:pt x="1459" y="2014"/>
                  </a:lnTo>
                  <a:lnTo>
                    <a:pt x="1457" y="2014"/>
                  </a:lnTo>
                  <a:close/>
                  <a:moveTo>
                    <a:pt x="1457" y="1976"/>
                  </a:moveTo>
                  <a:lnTo>
                    <a:pt x="1459" y="1982"/>
                  </a:lnTo>
                  <a:lnTo>
                    <a:pt x="1465" y="1984"/>
                  </a:lnTo>
                  <a:lnTo>
                    <a:pt x="1461" y="1984"/>
                  </a:lnTo>
                  <a:lnTo>
                    <a:pt x="1457" y="1986"/>
                  </a:lnTo>
                  <a:lnTo>
                    <a:pt x="1457" y="1984"/>
                  </a:lnTo>
                  <a:lnTo>
                    <a:pt x="1457" y="1984"/>
                  </a:lnTo>
                  <a:lnTo>
                    <a:pt x="1455" y="1980"/>
                  </a:lnTo>
                  <a:lnTo>
                    <a:pt x="1451" y="1982"/>
                  </a:lnTo>
                  <a:lnTo>
                    <a:pt x="1457" y="1976"/>
                  </a:lnTo>
                  <a:close/>
                  <a:moveTo>
                    <a:pt x="1453" y="1994"/>
                  </a:moveTo>
                  <a:lnTo>
                    <a:pt x="1453" y="1996"/>
                  </a:lnTo>
                  <a:lnTo>
                    <a:pt x="1451" y="1994"/>
                  </a:lnTo>
                  <a:lnTo>
                    <a:pt x="1451" y="1996"/>
                  </a:lnTo>
                  <a:lnTo>
                    <a:pt x="1453" y="1994"/>
                  </a:lnTo>
                  <a:close/>
                  <a:moveTo>
                    <a:pt x="1445" y="2000"/>
                  </a:moveTo>
                  <a:lnTo>
                    <a:pt x="1443" y="2000"/>
                  </a:lnTo>
                  <a:lnTo>
                    <a:pt x="1443" y="1994"/>
                  </a:lnTo>
                  <a:lnTo>
                    <a:pt x="1445" y="2000"/>
                  </a:lnTo>
                  <a:close/>
                  <a:moveTo>
                    <a:pt x="1059" y="1786"/>
                  </a:moveTo>
                  <a:lnTo>
                    <a:pt x="1059" y="1788"/>
                  </a:lnTo>
                  <a:lnTo>
                    <a:pt x="1067" y="1798"/>
                  </a:lnTo>
                  <a:lnTo>
                    <a:pt x="1067" y="1804"/>
                  </a:lnTo>
                  <a:lnTo>
                    <a:pt x="1061" y="1810"/>
                  </a:lnTo>
                  <a:lnTo>
                    <a:pt x="1055" y="1800"/>
                  </a:lnTo>
                  <a:lnTo>
                    <a:pt x="1055" y="1794"/>
                  </a:lnTo>
                  <a:lnTo>
                    <a:pt x="1059" y="1786"/>
                  </a:lnTo>
                  <a:close/>
                  <a:moveTo>
                    <a:pt x="575" y="236"/>
                  </a:moveTo>
                  <a:lnTo>
                    <a:pt x="575" y="238"/>
                  </a:lnTo>
                  <a:lnTo>
                    <a:pt x="561" y="232"/>
                  </a:lnTo>
                  <a:lnTo>
                    <a:pt x="561" y="232"/>
                  </a:lnTo>
                  <a:lnTo>
                    <a:pt x="575" y="228"/>
                  </a:lnTo>
                  <a:lnTo>
                    <a:pt x="575" y="236"/>
                  </a:lnTo>
                  <a:close/>
                  <a:moveTo>
                    <a:pt x="1275" y="790"/>
                  </a:moveTo>
                  <a:lnTo>
                    <a:pt x="1277" y="790"/>
                  </a:lnTo>
                  <a:lnTo>
                    <a:pt x="1281" y="780"/>
                  </a:lnTo>
                  <a:lnTo>
                    <a:pt x="1299" y="776"/>
                  </a:lnTo>
                  <a:lnTo>
                    <a:pt x="1275" y="792"/>
                  </a:lnTo>
                  <a:lnTo>
                    <a:pt x="1275" y="790"/>
                  </a:lnTo>
                  <a:close/>
                  <a:moveTo>
                    <a:pt x="1035" y="1134"/>
                  </a:moveTo>
                  <a:lnTo>
                    <a:pt x="1043" y="1134"/>
                  </a:lnTo>
                  <a:lnTo>
                    <a:pt x="1031" y="1138"/>
                  </a:lnTo>
                  <a:lnTo>
                    <a:pt x="1035" y="1134"/>
                  </a:lnTo>
                  <a:close/>
                  <a:moveTo>
                    <a:pt x="1015" y="1148"/>
                  </a:moveTo>
                  <a:lnTo>
                    <a:pt x="1015" y="1148"/>
                  </a:lnTo>
                  <a:lnTo>
                    <a:pt x="1013" y="1148"/>
                  </a:lnTo>
                  <a:lnTo>
                    <a:pt x="1015" y="1148"/>
                  </a:lnTo>
                  <a:close/>
                  <a:moveTo>
                    <a:pt x="805" y="1016"/>
                  </a:moveTo>
                  <a:lnTo>
                    <a:pt x="805" y="1024"/>
                  </a:lnTo>
                  <a:lnTo>
                    <a:pt x="795" y="1026"/>
                  </a:lnTo>
                  <a:lnTo>
                    <a:pt x="795" y="1030"/>
                  </a:lnTo>
                  <a:lnTo>
                    <a:pt x="795" y="1028"/>
                  </a:lnTo>
                  <a:lnTo>
                    <a:pt x="781" y="1044"/>
                  </a:lnTo>
                  <a:lnTo>
                    <a:pt x="775" y="1072"/>
                  </a:lnTo>
                  <a:lnTo>
                    <a:pt x="781" y="1086"/>
                  </a:lnTo>
                  <a:lnTo>
                    <a:pt x="781" y="1098"/>
                  </a:lnTo>
                  <a:lnTo>
                    <a:pt x="773" y="1114"/>
                  </a:lnTo>
                  <a:lnTo>
                    <a:pt x="765" y="1120"/>
                  </a:lnTo>
                  <a:lnTo>
                    <a:pt x="761" y="1116"/>
                  </a:lnTo>
                  <a:lnTo>
                    <a:pt x="755" y="1106"/>
                  </a:lnTo>
                  <a:lnTo>
                    <a:pt x="755" y="1084"/>
                  </a:lnTo>
                  <a:lnTo>
                    <a:pt x="763" y="1050"/>
                  </a:lnTo>
                  <a:lnTo>
                    <a:pt x="771" y="1032"/>
                  </a:lnTo>
                  <a:lnTo>
                    <a:pt x="767" y="1024"/>
                  </a:lnTo>
                  <a:lnTo>
                    <a:pt x="767" y="1022"/>
                  </a:lnTo>
                  <a:lnTo>
                    <a:pt x="773" y="1018"/>
                  </a:lnTo>
                  <a:lnTo>
                    <a:pt x="773" y="1022"/>
                  </a:lnTo>
                  <a:lnTo>
                    <a:pt x="801" y="1010"/>
                  </a:lnTo>
                  <a:lnTo>
                    <a:pt x="809" y="1016"/>
                  </a:lnTo>
                  <a:lnTo>
                    <a:pt x="805" y="1016"/>
                  </a:lnTo>
                  <a:close/>
                  <a:moveTo>
                    <a:pt x="755" y="1042"/>
                  </a:moveTo>
                  <a:lnTo>
                    <a:pt x="763" y="1030"/>
                  </a:lnTo>
                  <a:lnTo>
                    <a:pt x="759" y="1040"/>
                  </a:lnTo>
                  <a:lnTo>
                    <a:pt x="755" y="1042"/>
                  </a:lnTo>
                  <a:close/>
                  <a:moveTo>
                    <a:pt x="995" y="1184"/>
                  </a:moveTo>
                  <a:lnTo>
                    <a:pt x="997" y="1194"/>
                  </a:lnTo>
                  <a:lnTo>
                    <a:pt x="991" y="1180"/>
                  </a:lnTo>
                  <a:lnTo>
                    <a:pt x="995" y="1184"/>
                  </a:lnTo>
                  <a:close/>
                  <a:moveTo>
                    <a:pt x="975" y="1224"/>
                  </a:moveTo>
                  <a:lnTo>
                    <a:pt x="977" y="1234"/>
                  </a:lnTo>
                  <a:lnTo>
                    <a:pt x="975" y="1234"/>
                  </a:lnTo>
                  <a:lnTo>
                    <a:pt x="971" y="1220"/>
                  </a:lnTo>
                  <a:lnTo>
                    <a:pt x="975" y="1216"/>
                  </a:lnTo>
                  <a:lnTo>
                    <a:pt x="971" y="1212"/>
                  </a:lnTo>
                  <a:lnTo>
                    <a:pt x="975" y="1216"/>
                  </a:lnTo>
                  <a:lnTo>
                    <a:pt x="973" y="1208"/>
                  </a:lnTo>
                  <a:lnTo>
                    <a:pt x="969" y="1200"/>
                  </a:lnTo>
                  <a:lnTo>
                    <a:pt x="969" y="1192"/>
                  </a:lnTo>
                  <a:lnTo>
                    <a:pt x="971" y="1192"/>
                  </a:lnTo>
                  <a:lnTo>
                    <a:pt x="969" y="1202"/>
                  </a:lnTo>
                  <a:lnTo>
                    <a:pt x="981" y="1214"/>
                  </a:lnTo>
                  <a:lnTo>
                    <a:pt x="975" y="1224"/>
                  </a:lnTo>
                  <a:close/>
                  <a:moveTo>
                    <a:pt x="969" y="1190"/>
                  </a:moveTo>
                  <a:lnTo>
                    <a:pt x="969" y="1184"/>
                  </a:lnTo>
                  <a:lnTo>
                    <a:pt x="973" y="1180"/>
                  </a:lnTo>
                  <a:lnTo>
                    <a:pt x="969" y="1190"/>
                  </a:lnTo>
                  <a:close/>
                  <a:moveTo>
                    <a:pt x="917" y="1072"/>
                  </a:moveTo>
                  <a:lnTo>
                    <a:pt x="937" y="1066"/>
                  </a:lnTo>
                  <a:lnTo>
                    <a:pt x="961" y="1068"/>
                  </a:lnTo>
                  <a:lnTo>
                    <a:pt x="959" y="1062"/>
                  </a:lnTo>
                  <a:lnTo>
                    <a:pt x="959" y="1062"/>
                  </a:lnTo>
                  <a:lnTo>
                    <a:pt x="969" y="1058"/>
                  </a:lnTo>
                  <a:lnTo>
                    <a:pt x="965" y="1060"/>
                  </a:lnTo>
                  <a:lnTo>
                    <a:pt x="971" y="1064"/>
                  </a:lnTo>
                  <a:lnTo>
                    <a:pt x="969" y="1066"/>
                  </a:lnTo>
                  <a:lnTo>
                    <a:pt x="971" y="1072"/>
                  </a:lnTo>
                  <a:lnTo>
                    <a:pt x="959" y="1078"/>
                  </a:lnTo>
                  <a:lnTo>
                    <a:pt x="935" y="1074"/>
                  </a:lnTo>
                  <a:lnTo>
                    <a:pt x="919" y="1080"/>
                  </a:lnTo>
                  <a:lnTo>
                    <a:pt x="911" y="1080"/>
                  </a:lnTo>
                  <a:lnTo>
                    <a:pt x="917" y="1072"/>
                  </a:lnTo>
                  <a:close/>
                  <a:moveTo>
                    <a:pt x="915" y="1096"/>
                  </a:moveTo>
                  <a:lnTo>
                    <a:pt x="901" y="1106"/>
                  </a:lnTo>
                  <a:lnTo>
                    <a:pt x="867" y="1122"/>
                  </a:lnTo>
                  <a:lnTo>
                    <a:pt x="845" y="1122"/>
                  </a:lnTo>
                  <a:lnTo>
                    <a:pt x="841" y="1120"/>
                  </a:lnTo>
                  <a:lnTo>
                    <a:pt x="843" y="1116"/>
                  </a:lnTo>
                  <a:lnTo>
                    <a:pt x="855" y="1116"/>
                  </a:lnTo>
                  <a:lnTo>
                    <a:pt x="879" y="1100"/>
                  </a:lnTo>
                  <a:lnTo>
                    <a:pt x="891" y="1102"/>
                  </a:lnTo>
                  <a:lnTo>
                    <a:pt x="899" y="1096"/>
                  </a:lnTo>
                  <a:lnTo>
                    <a:pt x="915" y="1096"/>
                  </a:lnTo>
                  <a:close/>
                  <a:moveTo>
                    <a:pt x="849" y="1102"/>
                  </a:moveTo>
                  <a:lnTo>
                    <a:pt x="851" y="1102"/>
                  </a:lnTo>
                  <a:lnTo>
                    <a:pt x="851" y="1102"/>
                  </a:lnTo>
                  <a:lnTo>
                    <a:pt x="849" y="1102"/>
                  </a:lnTo>
                  <a:close/>
                  <a:moveTo>
                    <a:pt x="825" y="1004"/>
                  </a:moveTo>
                  <a:lnTo>
                    <a:pt x="857" y="1010"/>
                  </a:lnTo>
                  <a:lnTo>
                    <a:pt x="841" y="1010"/>
                  </a:lnTo>
                  <a:lnTo>
                    <a:pt x="841" y="1014"/>
                  </a:lnTo>
                  <a:lnTo>
                    <a:pt x="865" y="1024"/>
                  </a:lnTo>
                  <a:lnTo>
                    <a:pt x="869" y="1020"/>
                  </a:lnTo>
                  <a:lnTo>
                    <a:pt x="867" y="1012"/>
                  </a:lnTo>
                  <a:lnTo>
                    <a:pt x="885" y="1014"/>
                  </a:lnTo>
                  <a:lnTo>
                    <a:pt x="897" y="1028"/>
                  </a:lnTo>
                  <a:lnTo>
                    <a:pt x="897" y="1034"/>
                  </a:lnTo>
                  <a:lnTo>
                    <a:pt x="899" y="1036"/>
                  </a:lnTo>
                  <a:lnTo>
                    <a:pt x="897" y="1036"/>
                  </a:lnTo>
                  <a:lnTo>
                    <a:pt x="897" y="1044"/>
                  </a:lnTo>
                  <a:lnTo>
                    <a:pt x="887" y="1040"/>
                  </a:lnTo>
                  <a:lnTo>
                    <a:pt x="885" y="1042"/>
                  </a:lnTo>
                  <a:lnTo>
                    <a:pt x="885" y="1034"/>
                  </a:lnTo>
                  <a:lnTo>
                    <a:pt x="881" y="1034"/>
                  </a:lnTo>
                  <a:lnTo>
                    <a:pt x="879" y="1028"/>
                  </a:lnTo>
                  <a:lnTo>
                    <a:pt x="865" y="1026"/>
                  </a:lnTo>
                  <a:lnTo>
                    <a:pt x="871" y="1042"/>
                  </a:lnTo>
                  <a:lnTo>
                    <a:pt x="865" y="1058"/>
                  </a:lnTo>
                  <a:lnTo>
                    <a:pt x="865" y="1078"/>
                  </a:lnTo>
                  <a:lnTo>
                    <a:pt x="855" y="1082"/>
                  </a:lnTo>
                  <a:lnTo>
                    <a:pt x="847" y="1058"/>
                  </a:lnTo>
                  <a:lnTo>
                    <a:pt x="845" y="1058"/>
                  </a:lnTo>
                  <a:lnTo>
                    <a:pt x="837" y="1062"/>
                  </a:lnTo>
                  <a:lnTo>
                    <a:pt x="831" y="1068"/>
                  </a:lnTo>
                  <a:lnTo>
                    <a:pt x="841" y="1052"/>
                  </a:lnTo>
                  <a:lnTo>
                    <a:pt x="837" y="1026"/>
                  </a:lnTo>
                  <a:lnTo>
                    <a:pt x="817" y="1016"/>
                  </a:lnTo>
                  <a:lnTo>
                    <a:pt x="813" y="1016"/>
                  </a:lnTo>
                  <a:lnTo>
                    <a:pt x="815" y="1012"/>
                  </a:lnTo>
                  <a:lnTo>
                    <a:pt x="831" y="1012"/>
                  </a:lnTo>
                  <a:lnTo>
                    <a:pt x="825" y="1004"/>
                  </a:lnTo>
                  <a:close/>
                  <a:moveTo>
                    <a:pt x="689" y="978"/>
                  </a:moveTo>
                  <a:lnTo>
                    <a:pt x="719" y="958"/>
                  </a:lnTo>
                  <a:lnTo>
                    <a:pt x="727" y="952"/>
                  </a:lnTo>
                  <a:lnTo>
                    <a:pt x="733" y="944"/>
                  </a:lnTo>
                  <a:lnTo>
                    <a:pt x="735" y="950"/>
                  </a:lnTo>
                  <a:lnTo>
                    <a:pt x="741" y="942"/>
                  </a:lnTo>
                  <a:lnTo>
                    <a:pt x="741" y="942"/>
                  </a:lnTo>
                  <a:lnTo>
                    <a:pt x="745" y="942"/>
                  </a:lnTo>
                  <a:lnTo>
                    <a:pt x="751" y="930"/>
                  </a:lnTo>
                  <a:lnTo>
                    <a:pt x="759" y="932"/>
                  </a:lnTo>
                  <a:lnTo>
                    <a:pt x="765" y="946"/>
                  </a:lnTo>
                  <a:lnTo>
                    <a:pt x="771" y="946"/>
                  </a:lnTo>
                  <a:lnTo>
                    <a:pt x="771" y="934"/>
                  </a:lnTo>
                  <a:lnTo>
                    <a:pt x="779" y="936"/>
                  </a:lnTo>
                  <a:lnTo>
                    <a:pt x="791" y="958"/>
                  </a:lnTo>
                  <a:lnTo>
                    <a:pt x="805" y="958"/>
                  </a:lnTo>
                  <a:lnTo>
                    <a:pt x="805" y="966"/>
                  </a:lnTo>
                  <a:lnTo>
                    <a:pt x="809" y="974"/>
                  </a:lnTo>
                  <a:lnTo>
                    <a:pt x="809" y="986"/>
                  </a:lnTo>
                  <a:lnTo>
                    <a:pt x="815" y="988"/>
                  </a:lnTo>
                  <a:lnTo>
                    <a:pt x="813" y="994"/>
                  </a:lnTo>
                  <a:lnTo>
                    <a:pt x="807" y="992"/>
                  </a:lnTo>
                  <a:lnTo>
                    <a:pt x="805" y="986"/>
                  </a:lnTo>
                  <a:lnTo>
                    <a:pt x="783" y="988"/>
                  </a:lnTo>
                  <a:lnTo>
                    <a:pt x="773" y="996"/>
                  </a:lnTo>
                  <a:lnTo>
                    <a:pt x="763" y="994"/>
                  </a:lnTo>
                  <a:lnTo>
                    <a:pt x="751" y="982"/>
                  </a:lnTo>
                  <a:lnTo>
                    <a:pt x="743" y="986"/>
                  </a:lnTo>
                  <a:lnTo>
                    <a:pt x="743" y="984"/>
                  </a:lnTo>
                  <a:lnTo>
                    <a:pt x="755" y="972"/>
                  </a:lnTo>
                  <a:lnTo>
                    <a:pt x="753" y="968"/>
                  </a:lnTo>
                  <a:lnTo>
                    <a:pt x="709" y="990"/>
                  </a:lnTo>
                  <a:lnTo>
                    <a:pt x="699" y="992"/>
                  </a:lnTo>
                  <a:lnTo>
                    <a:pt x="697" y="982"/>
                  </a:lnTo>
                  <a:lnTo>
                    <a:pt x="683" y="988"/>
                  </a:lnTo>
                  <a:lnTo>
                    <a:pt x="689" y="978"/>
                  </a:lnTo>
                  <a:close/>
                  <a:moveTo>
                    <a:pt x="713" y="326"/>
                  </a:moveTo>
                  <a:lnTo>
                    <a:pt x="735" y="334"/>
                  </a:lnTo>
                  <a:lnTo>
                    <a:pt x="747" y="348"/>
                  </a:lnTo>
                  <a:lnTo>
                    <a:pt x="731" y="346"/>
                  </a:lnTo>
                  <a:lnTo>
                    <a:pt x="711" y="326"/>
                  </a:lnTo>
                  <a:lnTo>
                    <a:pt x="713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black">
            <a:xfrm>
              <a:off x="3282950" y="0"/>
              <a:ext cx="5861050" cy="4251325"/>
            </a:xfrm>
            <a:custGeom>
              <a:avLst/>
              <a:gdLst>
                <a:gd name="T0" fmla="*/ 3153 w 3692"/>
                <a:gd name="T1" fmla="*/ 0 h 2678"/>
                <a:gd name="T2" fmla="*/ 1786 w 3692"/>
                <a:gd name="T3" fmla="*/ 0 h 2678"/>
                <a:gd name="T4" fmla="*/ 1652 w 3692"/>
                <a:gd name="T5" fmla="*/ 290 h 2678"/>
                <a:gd name="T6" fmla="*/ 1540 w 3692"/>
                <a:gd name="T7" fmla="*/ 140 h 2678"/>
                <a:gd name="T8" fmla="*/ 1321 w 3692"/>
                <a:gd name="T9" fmla="*/ 196 h 2678"/>
                <a:gd name="T10" fmla="*/ 1041 w 3692"/>
                <a:gd name="T11" fmla="*/ 414 h 2678"/>
                <a:gd name="T12" fmla="*/ 915 w 3692"/>
                <a:gd name="T13" fmla="*/ 128 h 2678"/>
                <a:gd name="T14" fmla="*/ 759 w 3692"/>
                <a:gd name="T15" fmla="*/ 106 h 2678"/>
                <a:gd name="T16" fmla="*/ 651 w 3692"/>
                <a:gd name="T17" fmla="*/ 150 h 2678"/>
                <a:gd name="T18" fmla="*/ 621 w 3692"/>
                <a:gd name="T19" fmla="*/ 226 h 2678"/>
                <a:gd name="T20" fmla="*/ 473 w 3692"/>
                <a:gd name="T21" fmla="*/ 462 h 2678"/>
                <a:gd name="T22" fmla="*/ 435 w 3692"/>
                <a:gd name="T23" fmla="*/ 614 h 2678"/>
                <a:gd name="T24" fmla="*/ 553 w 3692"/>
                <a:gd name="T25" fmla="*/ 742 h 2678"/>
                <a:gd name="T26" fmla="*/ 493 w 3692"/>
                <a:gd name="T27" fmla="*/ 778 h 2678"/>
                <a:gd name="T28" fmla="*/ 250 w 3692"/>
                <a:gd name="T29" fmla="*/ 948 h 2678"/>
                <a:gd name="T30" fmla="*/ 236 w 3692"/>
                <a:gd name="T31" fmla="*/ 1258 h 2678"/>
                <a:gd name="T32" fmla="*/ 18 w 3692"/>
                <a:gd name="T33" fmla="*/ 1734 h 2678"/>
                <a:gd name="T34" fmla="*/ 362 w 3692"/>
                <a:gd name="T35" fmla="*/ 1870 h 2678"/>
                <a:gd name="T36" fmla="*/ 563 w 3692"/>
                <a:gd name="T37" fmla="*/ 2098 h 2678"/>
                <a:gd name="T38" fmla="*/ 685 w 3692"/>
                <a:gd name="T39" fmla="*/ 2664 h 2678"/>
                <a:gd name="T40" fmla="*/ 1027 w 3692"/>
                <a:gd name="T41" fmla="*/ 2330 h 2678"/>
                <a:gd name="T42" fmla="*/ 1257 w 3692"/>
                <a:gd name="T43" fmla="*/ 1876 h 2678"/>
                <a:gd name="T44" fmla="*/ 1317 w 3692"/>
                <a:gd name="T45" fmla="*/ 1688 h 2678"/>
                <a:gd name="T46" fmla="*/ 1285 w 3692"/>
                <a:gd name="T47" fmla="*/ 1486 h 2678"/>
                <a:gd name="T48" fmla="*/ 1402 w 3692"/>
                <a:gd name="T49" fmla="*/ 1460 h 2678"/>
                <a:gd name="T50" fmla="*/ 1736 w 3692"/>
                <a:gd name="T51" fmla="*/ 1724 h 2678"/>
                <a:gd name="T52" fmla="*/ 2016 w 3692"/>
                <a:gd name="T53" fmla="*/ 1564 h 2678"/>
                <a:gd name="T54" fmla="*/ 2184 w 3692"/>
                <a:gd name="T55" fmla="*/ 1788 h 2678"/>
                <a:gd name="T56" fmla="*/ 2266 w 3692"/>
                <a:gd name="T57" fmla="*/ 1764 h 2678"/>
                <a:gd name="T58" fmla="*/ 2371 w 3692"/>
                <a:gd name="T59" fmla="*/ 1570 h 2678"/>
                <a:gd name="T60" fmla="*/ 2555 w 3692"/>
                <a:gd name="T61" fmla="*/ 1510 h 2678"/>
                <a:gd name="T62" fmla="*/ 2581 w 3692"/>
                <a:gd name="T63" fmla="*/ 1230 h 2678"/>
                <a:gd name="T64" fmla="*/ 2713 w 3692"/>
                <a:gd name="T65" fmla="*/ 1262 h 2678"/>
                <a:gd name="T66" fmla="*/ 2931 w 3692"/>
                <a:gd name="T67" fmla="*/ 1006 h 2678"/>
                <a:gd name="T68" fmla="*/ 3011 w 3692"/>
                <a:gd name="T69" fmla="*/ 790 h 2678"/>
                <a:gd name="T70" fmla="*/ 3087 w 3692"/>
                <a:gd name="T71" fmla="*/ 592 h 2678"/>
                <a:gd name="T72" fmla="*/ 3392 w 3692"/>
                <a:gd name="T73" fmla="*/ 506 h 2678"/>
                <a:gd name="T74" fmla="*/ 3388 w 3692"/>
                <a:gd name="T75" fmla="*/ 704 h 2678"/>
                <a:gd name="T76" fmla="*/ 3666 w 3692"/>
                <a:gd name="T77" fmla="*/ 468 h 2678"/>
                <a:gd name="T78" fmla="*/ 1027 w 3692"/>
                <a:gd name="T79" fmla="*/ 1020 h 2678"/>
                <a:gd name="T80" fmla="*/ 1015 w 3692"/>
                <a:gd name="T81" fmla="*/ 1116 h 2678"/>
                <a:gd name="T82" fmla="*/ 879 w 3692"/>
                <a:gd name="T83" fmla="*/ 1138 h 2678"/>
                <a:gd name="T84" fmla="*/ 569 w 3692"/>
                <a:gd name="T85" fmla="*/ 728 h 2678"/>
                <a:gd name="T86" fmla="*/ 679 w 3692"/>
                <a:gd name="T87" fmla="*/ 598 h 2678"/>
                <a:gd name="T88" fmla="*/ 751 w 3692"/>
                <a:gd name="T89" fmla="*/ 434 h 2678"/>
                <a:gd name="T90" fmla="*/ 857 w 3692"/>
                <a:gd name="T91" fmla="*/ 584 h 2678"/>
                <a:gd name="T92" fmla="*/ 591 w 3692"/>
                <a:gd name="T93" fmla="*/ 758 h 2678"/>
                <a:gd name="T94" fmla="*/ 725 w 3692"/>
                <a:gd name="T95" fmla="*/ 738 h 2678"/>
                <a:gd name="T96" fmla="*/ 897 w 3692"/>
                <a:gd name="T97" fmla="*/ 2092 h 2678"/>
                <a:gd name="T98" fmla="*/ 665 w 3692"/>
                <a:gd name="T99" fmla="*/ 1370 h 2678"/>
                <a:gd name="T100" fmla="*/ 409 w 3692"/>
                <a:gd name="T101" fmla="*/ 1234 h 2678"/>
                <a:gd name="T102" fmla="*/ 579 w 3692"/>
                <a:gd name="T103" fmla="*/ 1134 h 2678"/>
                <a:gd name="T104" fmla="*/ 637 w 3692"/>
                <a:gd name="T105" fmla="*/ 1110 h 2678"/>
                <a:gd name="T106" fmla="*/ 697 w 3692"/>
                <a:gd name="T107" fmla="*/ 1148 h 2678"/>
                <a:gd name="T108" fmla="*/ 763 w 3692"/>
                <a:gd name="T109" fmla="*/ 1154 h 2678"/>
                <a:gd name="T110" fmla="*/ 849 w 3692"/>
                <a:gd name="T111" fmla="*/ 1230 h 2678"/>
                <a:gd name="T112" fmla="*/ 989 w 3692"/>
                <a:gd name="T113" fmla="*/ 1322 h 2678"/>
                <a:gd name="T114" fmla="*/ 987 w 3692"/>
                <a:gd name="T115" fmla="*/ 2246 h 2678"/>
                <a:gd name="T116" fmla="*/ 1039 w 3692"/>
                <a:gd name="T117" fmla="*/ 1620 h 2678"/>
                <a:gd name="T118" fmla="*/ 1145 w 3692"/>
                <a:gd name="T119" fmla="*/ 1740 h 2678"/>
                <a:gd name="T120" fmla="*/ 1333 w 3692"/>
                <a:gd name="T121" fmla="*/ 1168 h 2678"/>
                <a:gd name="T122" fmla="*/ 1215 w 3692"/>
                <a:gd name="T123" fmla="*/ 1046 h 2678"/>
                <a:gd name="T124" fmla="*/ 1884 w 3692"/>
                <a:gd name="T125" fmla="*/ 102 h 2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2" h="2678">
                  <a:moveTo>
                    <a:pt x="3688" y="386"/>
                  </a:moveTo>
                  <a:lnTo>
                    <a:pt x="3692" y="384"/>
                  </a:lnTo>
                  <a:lnTo>
                    <a:pt x="3692" y="152"/>
                  </a:lnTo>
                  <a:lnTo>
                    <a:pt x="3688" y="146"/>
                  </a:lnTo>
                  <a:lnTo>
                    <a:pt x="3644" y="122"/>
                  </a:lnTo>
                  <a:lnTo>
                    <a:pt x="3590" y="124"/>
                  </a:lnTo>
                  <a:lnTo>
                    <a:pt x="3544" y="112"/>
                  </a:lnTo>
                  <a:lnTo>
                    <a:pt x="3534" y="114"/>
                  </a:lnTo>
                  <a:lnTo>
                    <a:pt x="3534" y="130"/>
                  </a:lnTo>
                  <a:lnTo>
                    <a:pt x="3524" y="140"/>
                  </a:lnTo>
                  <a:lnTo>
                    <a:pt x="3538" y="142"/>
                  </a:lnTo>
                  <a:lnTo>
                    <a:pt x="3544" y="164"/>
                  </a:lnTo>
                  <a:lnTo>
                    <a:pt x="3526" y="180"/>
                  </a:lnTo>
                  <a:lnTo>
                    <a:pt x="3498" y="158"/>
                  </a:lnTo>
                  <a:lnTo>
                    <a:pt x="3496" y="140"/>
                  </a:lnTo>
                  <a:lnTo>
                    <a:pt x="3488" y="126"/>
                  </a:lnTo>
                  <a:lnTo>
                    <a:pt x="3468" y="142"/>
                  </a:lnTo>
                  <a:lnTo>
                    <a:pt x="3436" y="138"/>
                  </a:lnTo>
                  <a:lnTo>
                    <a:pt x="3416" y="126"/>
                  </a:lnTo>
                  <a:lnTo>
                    <a:pt x="3384" y="130"/>
                  </a:lnTo>
                  <a:lnTo>
                    <a:pt x="3366" y="144"/>
                  </a:lnTo>
                  <a:lnTo>
                    <a:pt x="3366" y="140"/>
                  </a:lnTo>
                  <a:lnTo>
                    <a:pt x="3338" y="126"/>
                  </a:lnTo>
                  <a:lnTo>
                    <a:pt x="3344" y="104"/>
                  </a:lnTo>
                  <a:lnTo>
                    <a:pt x="3342" y="92"/>
                  </a:lnTo>
                  <a:lnTo>
                    <a:pt x="3320" y="62"/>
                  </a:lnTo>
                  <a:lnTo>
                    <a:pt x="3241" y="60"/>
                  </a:lnTo>
                  <a:lnTo>
                    <a:pt x="3201" y="70"/>
                  </a:lnTo>
                  <a:lnTo>
                    <a:pt x="3191" y="62"/>
                  </a:lnTo>
                  <a:lnTo>
                    <a:pt x="3201" y="50"/>
                  </a:lnTo>
                  <a:lnTo>
                    <a:pt x="3185" y="32"/>
                  </a:lnTo>
                  <a:lnTo>
                    <a:pt x="3169" y="34"/>
                  </a:lnTo>
                  <a:lnTo>
                    <a:pt x="3159" y="22"/>
                  </a:lnTo>
                  <a:lnTo>
                    <a:pt x="3139" y="20"/>
                  </a:lnTo>
                  <a:lnTo>
                    <a:pt x="3145" y="10"/>
                  </a:lnTo>
                  <a:lnTo>
                    <a:pt x="3157" y="14"/>
                  </a:lnTo>
                  <a:lnTo>
                    <a:pt x="3153" y="0"/>
                  </a:lnTo>
                  <a:lnTo>
                    <a:pt x="2957" y="0"/>
                  </a:lnTo>
                  <a:lnTo>
                    <a:pt x="2961" y="10"/>
                  </a:lnTo>
                  <a:lnTo>
                    <a:pt x="2957" y="18"/>
                  </a:lnTo>
                  <a:lnTo>
                    <a:pt x="2961" y="30"/>
                  </a:lnTo>
                  <a:lnTo>
                    <a:pt x="2953" y="28"/>
                  </a:lnTo>
                  <a:lnTo>
                    <a:pt x="2949" y="32"/>
                  </a:lnTo>
                  <a:lnTo>
                    <a:pt x="2939" y="18"/>
                  </a:lnTo>
                  <a:lnTo>
                    <a:pt x="2929" y="26"/>
                  </a:lnTo>
                  <a:lnTo>
                    <a:pt x="2907" y="22"/>
                  </a:lnTo>
                  <a:lnTo>
                    <a:pt x="2899" y="28"/>
                  </a:lnTo>
                  <a:lnTo>
                    <a:pt x="2917" y="38"/>
                  </a:lnTo>
                  <a:lnTo>
                    <a:pt x="2925" y="32"/>
                  </a:lnTo>
                  <a:lnTo>
                    <a:pt x="2921" y="42"/>
                  </a:lnTo>
                  <a:lnTo>
                    <a:pt x="2931" y="44"/>
                  </a:lnTo>
                  <a:lnTo>
                    <a:pt x="2947" y="34"/>
                  </a:lnTo>
                  <a:lnTo>
                    <a:pt x="2927" y="50"/>
                  </a:lnTo>
                  <a:lnTo>
                    <a:pt x="2883" y="22"/>
                  </a:lnTo>
                  <a:lnTo>
                    <a:pt x="2869" y="22"/>
                  </a:lnTo>
                  <a:lnTo>
                    <a:pt x="2865" y="38"/>
                  </a:lnTo>
                  <a:lnTo>
                    <a:pt x="2847" y="34"/>
                  </a:lnTo>
                  <a:lnTo>
                    <a:pt x="2829" y="0"/>
                  </a:lnTo>
                  <a:lnTo>
                    <a:pt x="2827" y="0"/>
                  </a:lnTo>
                  <a:lnTo>
                    <a:pt x="2813" y="30"/>
                  </a:lnTo>
                  <a:lnTo>
                    <a:pt x="2813" y="50"/>
                  </a:lnTo>
                  <a:lnTo>
                    <a:pt x="2801" y="72"/>
                  </a:lnTo>
                  <a:lnTo>
                    <a:pt x="2797" y="64"/>
                  </a:lnTo>
                  <a:lnTo>
                    <a:pt x="2777" y="56"/>
                  </a:lnTo>
                  <a:lnTo>
                    <a:pt x="2761" y="18"/>
                  </a:lnTo>
                  <a:lnTo>
                    <a:pt x="2757" y="20"/>
                  </a:lnTo>
                  <a:lnTo>
                    <a:pt x="2755" y="8"/>
                  </a:lnTo>
                  <a:lnTo>
                    <a:pt x="2765" y="0"/>
                  </a:lnTo>
                  <a:lnTo>
                    <a:pt x="1878" y="0"/>
                  </a:lnTo>
                  <a:lnTo>
                    <a:pt x="1902" y="14"/>
                  </a:lnTo>
                  <a:lnTo>
                    <a:pt x="1902" y="20"/>
                  </a:lnTo>
                  <a:lnTo>
                    <a:pt x="1868" y="16"/>
                  </a:lnTo>
                  <a:lnTo>
                    <a:pt x="1856" y="0"/>
                  </a:lnTo>
                  <a:lnTo>
                    <a:pt x="1786" y="0"/>
                  </a:lnTo>
                  <a:lnTo>
                    <a:pt x="1786" y="0"/>
                  </a:lnTo>
                  <a:lnTo>
                    <a:pt x="1796" y="4"/>
                  </a:lnTo>
                  <a:lnTo>
                    <a:pt x="1784" y="16"/>
                  </a:lnTo>
                  <a:lnTo>
                    <a:pt x="1778" y="18"/>
                  </a:lnTo>
                  <a:lnTo>
                    <a:pt x="1770" y="2"/>
                  </a:lnTo>
                  <a:lnTo>
                    <a:pt x="1760" y="8"/>
                  </a:lnTo>
                  <a:lnTo>
                    <a:pt x="1766" y="30"/>
                  </a:lnTo>
                  <a:lnTo>
                    <a:pt x="1790" y="48"/>
                  </a:lnTo>
                  <a:lnTo>
                    <a:pt x="1798" y="44"/>
                  </a:lnTo>
                  <a:lnTo>
                    <a:pt x="1804" y="60"/>
                  </a:lnTo>
                  <a:lnTo>
                    <a:pt x="1752" y="40"/>
                  </a:lnTo>
                  <a:lnTo>
                    <a:pt x="1752" y="38"/>
                  </a:lnTo>
                  <a:lnTo>
                    <a:pt x="1756" y="36"/>
                  </a:lnTo>
                  <a:lnTo>
                    <a:pt x="1756" y="24"/>
                  </a:lnTo>
                  <a:lnTo>
                    <a:pt x="1750" y="2"/>
                  </a:lnTo>
                  <a:lnTo>
                    <a:pt x="1750" y="0"/>
                  </a:lnTo>
                  <a:lnTo>
                    <a:pt x="1722" y="0"/>
                  </a:lnTo>
                  <a:lnTo>
                    <a:pt x="1710" y="10"/>
                  </a:lnTo>
                  <a:lnTo>
                    <a:pt x="1704" y="30"/>
                  </a:lnTo>
                  <a:lnTo>
                    <a:pt x="1728" y="80"/>
                  </a:lnTo>
                  <a:lnTo>
                    <a:pt x="1714" y="126"/>
                  </a:lnTo>
                  <a:lnTo>
                    <a:pt x="1720" y="146"/>
                  </a:lnTo>
                  <a:lnTo>
                    <a:pt x="1718" y="162"/>
                  </a:lnTo>
                  <a:lnTo>
                    <a:pt x="1746" y="170"/>
                  </a:lnTo>
                  <a:lnTo>
                    <a:pt x="1762" y="162"/>
                  </a:lnTo>
                  <a:lnTo>
                    <a:pt x="1774" y="170"/>
                  </a:lnTo>
                  <a:lnTo>
                    <a:pt x="1732" y="182"/>
                  </a:lnTo>
                  <a:lnTo>
                    <a:pt x="1728" y="202"/>
                  </a:lnTo>
                  <a:lnTo>
                    <a:pt x="1736" y="222"/>
                  </a:lnTo>
                  <a:lnTo>
                    <a:pt x="1734" y="236"/>
                  </a:lnTo>
                  <a:lnTo>
                    <a:pt x="1720" y="254"/>
                  </a:lnTo>
                  <a:lnTo>
                    <a:pt x="1712" y="276"/>
                  </a:lnTo>
                  <a:lnTo>
                    <a:pt x="1692" y="290"/>
                  </a:lnTo>
                  <a:lnTo>
                    <a:pt x="1690" y="304"/>
                  </a:lnTo>
                  <a:lnTo>
                    <a:pt x="1688" y="304"/>
                  </a:lnTo>
                  <a:lnTo>
                    <a:pt x="1654" y="300"/>
                  </a:lnTo>
                  <a:lnTo>
                    <a:pt x="1652" y="290"/>
                  </a:lnTo>
                  <a:lnTo>
                    <a:pt x="1664" y="300"/>
                  </a:lnTo>
                  <a:lnTo>
                    <a:pt x="1684" y="290"/>
                  </a:lnTo>
                  <a:lnTo>
                    <a:pt x="1680" y="278"/>
                  </a:lnTo>
                  <a:lnTo>
                    <a:pt x="1690" y="274"/>
                  </a:lnTo>
                  <a:lnTo>
                    <a:pt x="1682" y="266"/>
                  </a:lnTo>
                  <a:lnTo>
                    <a:pt x="1692" y="268"/>
                  </a:lnTo>
                  <a:lnTo>
                    <a:pt x="1700" y="246"/>
                  </a:lnTo>
                  <a:lnTo>
                    <a:pt x="1710" y="238"/>
                  </a:lnTo>
                  <a:lnTo>
                    <a:pt x="1710" y="216"/>
                  </a:lnTo>
                  <a:lnTo>
                    <a:pt x="1716" y="202"/>
                  </a:lnTo>
                  <a:lnTo>
                    <a:pt x="1716" y="192"/>
                  </a:lnTo>
                  <a:lnTo>
                    <a:pt x="1698" y="170"/>
                  </a:lnTo>
                  <a:lnTo>
                    <a:pt x="1702" y="126"/>
                  </a:lnTo>
                  <a:lnTo>
                    <a:pt x="1698" y="102"/>
                  </a:lnTo>
                  <a:lnTo>
                    <a:pt x="1702" y="96"/>
                  </a:lnTo>
                  <a:lnTo>
                    <a:pt x="1704" y="68"/>
                  </a:lnTo>
                  <a:lnTo>
                    <a:pt x="1700" y="48"/>
                  </a:lnTo>
                  <a:lnTo>
                    <a:pt x="1684" y="32"/>
                  </a:lnTo>
                  <a:lnTo>
                    <a:pt x="1698" y="0"/>
                  </a:lnTo>
                  <a:lnTo>
                    <a:pt x="1620" y="0"/>
                  </a:lnTo>
                  <a:lnTo>
                    <a:pt x="1616" y="14"/>
                  </a:lnTo>
                  <a:lnTo>
                    <a:pt x="1588" y="44"/>
                  </a:lnTo>
                  <a:lnTo>
                    <a:pt x="1584" y="60"/>
                  </a:lnTo>
                  <a:lnTo>
                    <a:pt x="1590" y="60"/>
                  </a:lnTo>
                  <a:lnTo>
                    <a:pt x="1580" y="74"/>
                  </a:lnTo>
                  <a:lnTo>
                    <a:pt x="1598" y="80"/>
                  </a:lnTo>
                  <a:lnTo>
                    <a:pt x="1594" y="102"/>
                  </a:lnTo>
                  <a:lnTo>
                    <a:pt x="1596" y="112"/>
                  </a:lnTo>
                  <a:lnTo>
                    <a:pt x="1588" y="114"/>
                  </a:lnTo>
                  <a:lnTo>
                    <a:pt x="1588" y="140"/>
                  </a:lnTo>
                  <a:lnTo>
                    <a:pt x="1612" y="146"/>
                  </a:lnTo>
                  <a:lnTo>
                    <a:pt x="1610" y="152"/>
                  </a:lnTo>
                  <a:lnTo>
                    <a:pt x="1618" y="172"/>
                  </a:lnTo>
                  <a:lnTo>
                    <a:pt x="1630" y="180"/>
                  </a:lnTo>
                  <a:lnTo>
                    <a:pt x="1616" y="208"/>
                  </a:lnTo>
                  <a:lnTo>
                    <a:pt x="1596" y="178"/>
                  </a:lnTo>
                  <a:lnTo>
                    <a:pt x="1540" y="140"/>
                  </a:lnTo>
                  <a:lnTo>
                    <a:pt x="1484" y="124"/>
                  </a:lnTo>
                  <a:lnTo>
                    <a:pt x="1476" y="130"/>
                  </a:lnTo>
                  <a:lnTo>
                    <a:pt x="1442" y="88"/>
                  </a:lnTo>
                  <a:lnTo>
                    <a:pt x="1432" y="102"/>
                  </a:lnTo>
                  <a:lnTo>
                    <a:pt x="1434" y="104"/>
                  </a:lnTo>
                  <a:lnTo>
                    <a:pt x="1430" y="104"/>
                  </a:lnTo>
                  <a:lnTo>
                    <a:pt x="1436" y="120"/>
                  </a:lnTo>
                  <a:lnTo>
                    <a:pt x="1442" y="130"/>
                  </a:lnTo>
                  <a:lnTo>
                    <a:pt x="1446" y="128"/>
                  </a:lnTo>
                  <a:lnTo>
                    <a:pt x="1446" y="128"/>
                  </a:lnTo>
                  <a:lnTo>
                    <a:pt x="1458" y="138"/>
                  </a:lnTo>
                  <a:lnTo>
                    <a:pt x="1470" y="134"/>
                  </a:lnTo>
                  <a:lnTo>
                    <a:pt x="1464" y="138"/>
                  </a:lnTo>
                  <a:lnTo>
                    <a:pt x="1478" y="164"/>
                  </a:lnTo>
                  <a:lnTo>
                    <a:pt x="1474" y="176"/>
                  </a:lnTo>
                  <a:lnTo>
                    <a:pt x="1456" y="186"/>
                  </a:lnTo>
                  <a:lnTo>
                    <a:pt x="1458" y="198"/>
                  </a:lnTo>
                  <a:lnTo>
                    <a:pt x="1452" y="202"/>
                  </a:lnTo>
                  <a:lnTo>
                    <a:pt x="1448" y="198"/>
                  </a:lnTo>
                  <a:lnTo>
                    <a:pt x="1454" y="186"/>
                  </a:lnTo>
                  <a:lnTo>
                    <a:pt x="1440" y="166"/>
                  </a:lnTo>
                  <a:lnTo>
                    <a:pt x="1410" y="194"/>
                  </a:lnTo>
                  <a:lnTo>
                    <a:pt x="1374" y="192"/>
                  </a:lnTo>
                  <a:lnTo>
                    <a:pt x="1360" y="212"/>
                  </a:lnTo>
                  <a:lnTo>
                    <a:pt x="1350" y="204"/>
                  </a:lnTo>
                  <a:lnTo>
                    <a:pt x="1349" y="194"/>
                  </a:lnTo>
                  <a:lnTo>
                    <a:pt x="1354" y="182"/>
                  </a:lnTo>
                  <a:lnTo>
                    <a:pt x="1350" y="180"/>
                  </a:lnTo>
                  <a:lnTo>
                    <a:pt x="1358" y="176"/>
                  </a:lnTo>
                  <a:lnTo>
                    <a:pt x="1358" y="170"/>
                  </a:lnTo>
                  <a:lnTo>
                    <a:pt x="1337" y="176"/>
                  </a:lnTo>
                  <a:lnTo>
                    <a:pt x="1333" y="182"/>
                  </a:lnTo>
                  <a:lnTo>
                    <a:pt x="1333" y="188"/>
                  </a:lnTo>
                  <a:lnTo>
                    <a:pt x="1333" y="188"/>
                  </a:lnTo>
                  <a:lnTo>
                    <a:pt x="1327" y="180"/>
                  </a:lnTo>
                  <a:lnTo>
                    <a:pt x="1317" y="194"/>
                  </a:lnTo>
                  <a:lnTo>
                    <a:pt x="1321" y="196"/>
                  </a:lnTo>
                  <a:lnTo>
                    <a:pt x="1319" y="200"/>
                  </a:lnTo>
                  <a:lnTo>
                    <a:pt x="1315" y="194"/>
                  </a:lnTo>
                  <a:lnTo>
                    <a:pt x="1303" y="196"/>
                  </a:lnTo>
                  <a:lnTo>
                    <a:pt x="1235" y="242"/>
                  </a:lnTo>
                  <a:lnTo>
                    <a:pt x="1229" y="262"/>
                  </a:lnTo>
                  <a:lnTo>
                    <a:pt x="1229" y="270"/>
                  </a:lnTo>
                  <a:lnTo>
                    <a:pt x="1213" y="284"/>
                  </a:lnTo>
                  <a:lnTo>
                    <a:pt x="1211" y="276"/>
                  </a:lnTo>
                  <a:lnTo>
                    <a:pt x="1199" y="276"/>
                  </a:lnTo>
                  <a:lnTo>
                    <a:pt x="1183" y="250"/>
                  </a:lnTo>
                  <a:lnTo>
                    <a:pt x="1189" y="240"/>
                  </a:lnTo>
                  <a:lnTo>
                    <a:pt x="1213" y="232"/>
                  </a:lnTo>
                  <a:lnTo>
                    <a:pt x="1209" y="212"/>
                  </a:lnTo>
                  <a:lnTo>
                    <a:pt x="1197" y="196"/>
                  </a:lnTo>
                  <a:lnTo>
                    <a:pt x="1141" y="184"/>
                  </a:lnTo>
                  <a:lnTo>
                    <a:pt x="1161" y="208"/>
                  </a:lnTo>
                  <a:lnTo>
                    <a:pt x="1161" y="234"/>
                  </a:lnTo>
                  <a:lnTo>
                    <a:pt x="1155" y="256"/>
                  </a:lnTo>
                  <a:lnTo>
                    <a:pt x="1169" y="274"/>
                  </a:lnTo>
                  <a:lnTo>
                    <a:pt x="1161" y="304"/>
                  </a:lnTo>
                  <a:lnTo>
                    <a:pt x="1161" y="314"/>
                  </a:lnTo>
                  <a:lnTo>
                    <a:pt x="1159" y="308"/>
                  </a:lnTo>
                  <a:lnTo>
                    <a:pt x="1155" y="310"/>
                  </a:lnTo>
                  <a:lnTo>
                    <a:pt x="1157" y="306"/>
                  </a:lnTo>
                  <a:lnTo>
                    <a:pt x="1129" y="290"/>
                  </a:lnTo>
                  <a:lnTo>
                    <a:pt x="1113" y="314"/>
                  </a:lnTo>
                  <a:lnTo>
                    <a:pt x="1081" y="334"/>
                  </a:lnTo>
                  <a:lnTo>
                    <a:pt x="1083" y="350"/>
                  </a:lnTo>
                  <a:lnTo>
                    <a:pt x="1099" y="384"/>
                  </a:lnTo>
                  <a:lnTo>
                    <a:pt x="1061" y="372"/>
                  </a:lnTo>
                  <a:lnTo>
                    <a:pt x="1027" y="352"/>
                  </a:lnTo>
                  <a:lnTo>
                    <a:pt x="1019" y="368"/>
                  </a:lnTo>
                  <a:lnTo>
                    <a:pt x="1021" y="378"/>
                  </a:lnTo>
                  <a:lnTo>
                    <a:pt x="1035" y="396"/>
                  </a:lnTo>
                  <a:lnTo>
                    <a:pt x="1045" y="392"/>
                  </a:lnTo>
                  <a:lnTo>
                    <a:pt x="1051" y="410"/>
                  </a:lnTo>
                  <a:lnTo>
                    <a:pt x="1041" y="414"/>
                  </a:lnTo>
                  <a:lnTo>
                    <a:pt x="1017" y="406"/>
                  </a:lnTo>
                  <a:lnTo>
                    <a:pt x="1005" y="390"/>
                  </a:lnTo>
                  <a:lnTo>
                    <a:pt x="989" y="386"/>
                  </a:lnTo>
                  <a:lnTo>
                    <a:pt x="993" y="382"/>
                  </a:lnTo>
                  <a:lnTo>
                    <a:pt x="991" y="368"/>
                  </a:lnTo>
                  <a:lnTo>
                    <a:pt x="983" y="350"/>
                  </a:lnTo>
                  <a:lnTo>
                    <a:pt x="989" y="346"/>
                  </a:lnTo>
                  <a:lnTo>
                    <a:pt x="991" y="322"/>
                  </a:lnTo>
                  <a:lnTo>
                    <a:pt x="939" y="270"/>
                  </a:lnTo>
                  <a:lnTo>
                    <a:pt x="943" y="268"/>
                  </a:lnTo>
                  <a:lnTo>
                    <a:pt x="963" y="286"/>
                  </a:lnTo>
                  <a:lnTo>
                    <a:pt x="979" y="286"/>
                  </a:lnTo>
                  <a:lnTo>
                    <a:pt x="979" y="296"/>
                  </a:lnTo>
                  <a:lnTo>
                    <a:pt x="1065" y="316"/>
                  </a:lnTo>
                  <a:lnTo>
                    <a:pt x="1089" y="306"/>
                  </a:lnTo>
                  <a:lnTo>
                    <a:pt x="1111" y="282"/>
                  </a:lnTo>
                  <a:lnTo>
                    <a:pt x="1115" y="264"/>
                  </a:lnTo>
                  <a:lnTo>
                    <a:pt x="1109" y="260"/>
                  </a:lnTo>
                  <a:lnTo>
                    <a:pt x="1107" y="240"/>
                  </a:lnTo>
                  <a:lnTo>
                    <a:pt x="1087" y="216"/>
                  </a:lnTo>
                  <a:lnTo>
                    <a:pt x="1059" y="206"/>
                  </a:lnTo>
                  <a:lnTo>
                    <a:pt x="1009" y="158"/>
                  </a:lnTo>
                  <a:lnTo>
                    <a:pt x="963" y="158"/>
                  </a:lnTo>
                  <a:lnTo>
                    <a:pt x="959" y="146"/>
                  </a:lnTo>
                  <a:lnTo>
                    <a:pt x="955" y="148"/>
                  </a:lnTo>
                  <a:lnTo>
                    <a:pt x="957" y="148"/>
                  </a:lnTo>
                  <a:lnTo>
                    <a:pt x="939" y="140"/>
                  </a:lnTo>
                  <a:lnTo>
                    <a:pt x="939" y="136"/>
                  </a:lnTo>
                  <a:lnTo>
                    <a:pt x="953" y="144"/>
                  </a:lnTo>
                  <a:lnTo>
                    <a:pt x="959" y="130"/>
                  </a:lnTo>
                  <a:lnTo>
                    <a:pt x="931" y="118"/>
                  </a:lnTo>
                  <a:lnTo>
                    <a:pt x="931" y="126"/>
                  </a:lnTo>
                  <a:lnTo>
                    <a:pt x="929" y="126"/>
                  </a:lnTo>
                  <a:lnTo>
                    <a:pt x="927" y="134"/>
                  </a:lnTo>
                  <a:lnTo>
                    <a:pt x="917" y="128"/>
                  </a:lnTo>
                  <a:lnTo>
                    <a:pt x="917" y="126"/>
                  </a:lnTo>
                  <a:lnTo>
                    <a:pt x="915" y="128"/>
                  </a:lnTo>
                  <a:lnTo>
                    <a:pt x="911" y="126"/>
                  </a:lnTo>
                  <a:lnTo>
                    <a:pt x="911" y="128"/>
                  </a:lnTo>
                  <a:lnTo>
                    <a:pt x="895" y="132"/>
                  </a:lnTo>
                  <a:lnTo>
                    <a:pt x="899" y="122"/>
                  </a:lnTo>
                  <a:lnTo>
                    <a:pt x="883" y="112"/>
                  </a:lnTo>
                  <a:lnTo>
                    <a:pt x="899" y="114"/>
                  </a:lnTo>
                  <a:lnTo>
                    <a:pt x="919" y="92"/>
                  </a:lnTo>
                  <a:lnTo>
                    <a:pt x="897" y="72"/>
                  </a:lnTo>
                  <a:lnTo>
                    <a:pt x="887" y="76"/>
                  </a:lnTo>
                  <a:lnTo>
                    <a:pt x="885" y="64"/>
                  </a:lnTo>
                  <a:lnTo>
                    <a:pt x="869" y="72"/>
                  </a:lnTo>
                  <a:lnTo>
                    <a:pt x="871" y="60"/>
                  </a:lnTo>
                  <a:lnTo>
                    <a:pt x="851" y="52"/>
                  </a:lnTo>
                  <a:lnTo>
                    <a:pt x="841" y="90"/>
                  </a:lnTo>
                  <a:lnTo>
                    <a:pt x="837" y="90"/>
                  </a:lnTo>
                  <a:lnTo>
                    <a:pt x="837" y="54"/>
                  </a:lnTo>
                  <a:lnTo>
                    <a:pt x="805" y="110"/>
                  </a:lnTo>
                  <a:lnTo>
                    <a:pt x="805" y="108"/>
                  </a:lnTo>
                  <a:lnTo>
                    <a:pt x="809" y="92"/>
                  </a:lnTo>
                  <a:lnTo>
                    <a:pt x="825" y="66"/>
                  </a:lnTo>
                  <a:lnTo>
                    <a:pt x="829" y="68"/>
                  </a:lnTo>
                  <a:lnTo>
                    <a:pt x="821" y="52"/>
                  </a:lnTo>
                  <a:lnTo>
                    <a:pt x="801" y="60"/>
                  </a:lnTo>
                  <a:lnTo>
                    <a:pt x="803" y="60"/>
                  </a:lnTo>
                  <a:lnTo>
                    <a:pt x="787" y="70"/>
                  </a:lnTo>
                  <a:lnTo>
                    <a:pt x="795" y="80"/>
                  </a:lnTo>
                  <a:lnTo>
                    <a:pt x="787" y="86"/>
                  </a:lnTo>
                  <a:lnTo>
                    <a:pt x="789" y="78"/>
                  </a:lnTo>
                  <a:lnTo>
                    <a:pt x="775" y="74"/>
                  </a:lnTo>
                  <a:lnTo>
                    <a:pt x="783" y="90"/>
                  </a:lnTo>
                  <a:lnTo>
                    <a:pt x="781" y="92"/>
                  </a:lnTo>
                  <a:lnTo>
                    <a:pt x="781" y="92"/>
                  </a:lnTo>
                  <a:lnTo>
                    <a:pt x="775" y="80"/>
                  </a:lnTo>
                  <a:lnTo>
                    <a:pt x="763" y="9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759" y="106"/>
                  </a:lnTo>
                  <a:lnTo>
                    <a:pt x="755" y="108"/>
                  </a:lnTo>
                  <a:lnTo>
                    <a:pt x="745" y="96"/>
                  </a:lnTo>
                  <a:lnTo>
                    <a:pt x="743" y="102"/>
                  </a:lnTo>
                  <a:lnTo>
                    <a:pt x="737" y="92"/>
                  </a:lnTo>
                  <a:lnTo>
                    <a:pt x="737" y="112"/>
                  </a:lnTo>
                  <a:lnTo>
                    <a:pt x="745" y="114"/>
                  </a:lnTo>
                  <a:lnTo>
                    <a:pt x="745" y="124"/>
                  </a:lnTo>
                  <a:lnTo>
                    <a:pt x="731" y="108"/>
                  </a:lnTo>
                  <a:lnTo>
                    <a:pt x="733" y="120"/>
                  </a:lnTo>
                  <a:lnTo>
                    <a:pt x="721" y="124"/>
                  </a:lnTo>
                  <a:lnTo>
                    <a:pt x="721" y="124"/>
                  </a:lnTo>
                  <a:lnTo>
                    <a:pt x="719" y="130"/>
                  </a:lnTo>
                  <a:lnTo>
                    <a:pt x="719" y="138"/>
                  </a:lnTo>
                  <a:lnTo>
                    <a:pt x="719" y="140"/>
                  </a:lnTo>
                  <a:lnTo>
                    <a:pt x="719" y="114"/>
                  </a:lnTo>
                  <a:lnTo>
                    <a:pt x="719" y="114"/>
                  </a:lnTo>
                  <a:lnTo>
                    <a:pt x="717" y="112"/>
                  </a:lnTo>
                  <a:lnTo>
                    <a:pt x="727" y="116"/>
                  </a:lnTo>
                  <a:lnTo>
                    <a:pt x="725" y="94"/>
                  </a:lnTo>
                  <a:lnTo>
                    <a:pt x="717" y="112"/>
                  </a:lnTo>
                  <a:lnTo>
                    <a:pt x="709" y="106"/>
                  </a:lnTo>
                  <a:lnTo>
                    <a:pt x="705" y="102"/>
                  </a:lnTo>
                  <a:lnTo>
                    <a:pt x="701" y="104"/>
                  </a:lnTo>
                  <a:lnTo>
                    <a:pt x="703" y="114"/>
                  </a:lnTo>
                  <a:lnTo>
                    <a:pt x="685" y="110"/>
                  </a:lnTo>
                  <a:lnTo>
                    <a:pt x="693" y="126"/>
                  </a:lnTo>
                  <a:lnTo>
                    <a:pt x="675" y="130"/>
                  </a:lnTo>
                  <a:lnTo>
                    <a:pt x="671" y="142"/>
                  </a:lnTo>
                  <a:lnTo>
                    <a:pt x="679" y="144"/>
                  </a:lnTo>
                  <a:lnTo>
                    <a:pt x="685" y="152"/>
                  </a:lnTo>
                  <a:lnTo>
                    <a:pt x="685" y="152"/>
                  </a:lnTo>
                  <a:lnTo>
                    <a:pt x="681" y="150"/>
                  </a:lnTo>
                  <a:lnTo>
                    <a:pt x="679" y="144"/>
                  </a:lnTo>
                  <a:lnTo>
                    <a:pt x="675" y="144"/>
                  </a:lnTo>
                  <a:lnTo>
                    <a:pt x="673" y="148"/>
                  </a:lnTo>
                  <a:lnTo>
                    <a:pt x="663" y="136"/>
                  </a:lnTo>
                  <a:lnTo>
                    <a:pt x="651" y="150"/>
                  </a:lnTo>
                  <a:lnTo>
                    <a:pt x="649" y="158"/>
                  </a:lnTo>
                  <a:lnTo>
                    <a:pt x="651" y="160"/>
                  </a:lnTo>
                  <a:lnTo>
                    <a:pt x="649" y="172"/>
                  </a:lnTo>
                  <a:lnTo>
                    <a:pt x="665" y="166"/>
                  </a:lnTo>
                  <a:lnTo>
                    <a:pt x="661" y="168"/>
                  </a:lnTo>
                  <a:lnTo>
                    <a:pt x="665" y="174"/>
                  </a:lnTo>
                  <a:lnTo>
                    <a:pt x="663" y="174"/>
                  </a:lnTo>
                  <a:lnTo>
                    <a:pt x="665" y="182"/>
                  </a:lnTo>
                  <a:lnTo>
                    <a:pt x="647" y="190"/>
                  </a:lnTo>
                  <a:lnTo>
                    <a:pt x="647" y="180"/>
                  </a:lnTo>
                  <a:lnTo>
                    <a:pt x="637" y="174"/>
                  </a:lnTo>
                  <a:lnTo>
                    <a:pt x="635" y="180"/>
                  </a:lnTo>
                  <a:lnTo>
                    <a:pt x="629" y="172"/>
                  </a:lnTo>
                  <a:lnTo>
                    <a:pt x="633" y="172"/>
                  </a:lnTo>
                  <a:lnTo>
                    <a:pt x="645" y="148"/>
                  </a:lnTo>
                  <a:lnTo>
                    <a:pt x="629" y="158"/>
                  </a:lnTo>
                  <a:lnTo>
                    <a:pt x="623" y="170"/>
                  </a:lnTo>
                  <a:lnTo>
                    <a:pt x="627" y="170"/>
                  </a:lnTo>
                  <a:lnTo>
                    <a:pt x="621" y="186"/>
                  </a:lnTo>
                  <a:lnTo>
                    <a:pt x="617" y="170"/>
                  </a:lnTo>
                  <a:lnTo>
                    <a:pt x="613" y="170"/>
                  </a:lnTo>
                  <a:lnTo>
                    <a:pt x="613" y="176"/>
                  </a:lnTo>
                  <a:lnTo>
                    <a:pt x="597" y="188"/>
                  </a:lnTo>
                  <a:lnTo>
                    <a:pt x="619" y="190"/>
                  </a:lnTo>
                  <a:lnTo>
                    <a:pt x="619" y="194"/>
                  </a:lnTo>
                  <a:lnTo>
                    <a:pt x="601" y="210"/>
                  </a:lnTo>
                  <a:lnTo>
                    <a:pt x="605" y="214"/>
                  </a:lnTo>
                  <a:lnTo>
                    <a:pt x="625" y="200"/>
                  </a:lnTo>
                  <a:lnTo>
                    <a:pt x="627" y="210"/>
                  </a:lnTo>
                  <a:lnTo>
                    <a:pt x="641" y="196"/>
                  </a:lnTo>
                  <a:lnTo>
                    <a:pt x="661" y="200"/>
                  </a:lnTo>
                  <a:lnTo>
                    <a:pt x="657" y="202"/>
                  </a:lnTo>
                  <a:lnTo>
                    <a:pt x="639" y="200"/>
                  </a:lnTo>
                  <a:lnTo>
                    <a:pt x="639" y="220"/>
                  </a:lnTo>
                  <a:lnTo>
                    <a:pt x="639" y="222"/>
                  </a:lnTo>
                  <a:lnTo>
                    <a:pt x="633" y="206"/>
                  </a:lnTo>
                  <a:lnTo>
                    <a:pt x="621" y="226"/>
                  </a:lnTo>
                  <a:lnTo>
                    <a:pt x="625" y="234"/>
                  </a:lnTo>
                  <a:lnTo>
                    <a:pt x="615" y="242"/>
                  </a:lnTo>
                  <a:lnTo>
                    <a:pt x="607" y="244"/>
                  </a:lnTo>
                  <a:lnTo>
                    <a:pt x="599" y="268"/>
                  </a:lnTo>
                  <a:lnTo>
                    <a:pt x="583" y="282"/>
                  </a:lnTo>
                  <a:lnTo>
                    <a:pt x="581" y="290"/>
                  </a:lnTo>
                  <a:lnTo>
                    <a:pt x="581" y="292"/>
                  </a:lnTo>
                  <a:lnTo>
                    <a:pt x="577" y="292"/>
                  </a:lnTo>
                  <a:lnTo>
                    <a:pt x="583" y="304"/>
                  </a:lnTo>
                  <a:lnTo>
                    <a:pt x="569" y="318"/>
                  </a:lnTo>
                  <a:lnTo>
                    <a:pt x="571" y="322"/>
                  </a:lnTo>
                  <a:lnTo>
                    <a:pt x="571" y="322"/>
                  </a:lnTo>
                  <a:lnTo>
                    <a:pt x="571" y="330"/>
                  </a:lnTo>
                  <a:lnTo>
                    <a:pt x="565" y="330"/>
                  </a:lnTo>
                  <a:lnTo>
                    <a:pt x="567" y="334"/>
                  </a:lnTo>
                  <a:lnTo>
                    <a:pt x="565" y="330"/>
                  </a:lnTo>
                  <a:lnTo>
                    <a:pt x="557" y="356"/>
                  </a:lnTo>
                  <a:lnTo>
                    <a:pt x="565" y="350"/>
                  </a:lnTo>
                  <a:lnTo>
                    <a:pt x="565" y="352"/>
                  </a:lnTo>
                  <a:lnTo>
                    <a:pt x="545" y="364"/>
                  </a:lnTo>
                  <a:lnTo>
                    <a:pt x="545" y="372"/>
                  </a:lnTo>
                  <a:lnTo>
                    <a:pt x="547" y="374"/>
                  </a:lnTo>
                  <a:lnTo>
                    <a:pt x="547" y="380"/>
                  </a:lnTo>
                  <a:lnTo>
                    <a:pt x="539" y="376"/>
                  </a:lnTo>
                  <a:lnTo>
                    <a:pt x="521" y="400"/>
                  </a:lnTo>
                  <a:lnTo>
                    <a:pt x="521" y="406"/>
                  </a:lnTo>
                  <a:lnTo>
                    <a:pt x="515" y="410"/>
                  </a:lnTo>
                  <a:lnTo>
                    <a:pt x="519" y="418"/>
                  </a:lnTo>
                  <a:lnTo>
                    <a:pt x="511" y="422"/>
                  </a:lnTo>
                  <a:lnTo>
                    <a:pt x="503" y="414"/>
                  </a:lnTo>
                  <a:lnTo>
                    <a:pt x="493" y="422"/>
                  </a:lnTo>
                  <a:lnTo>
                    <a:pt x="493" y="428"/>
                  </a:lnTo>
                  <a:lnTo>
                    <a:pt x="499" y="426"/>
                  </a:lnTo>
                  <a:lnTo>
                    <a:pt x="493" y="428"/>
                  </a:lnTo>
                  <a:lnTo>
                    <a:pt x="475" y="446"/>
                  </a:lnTo>
                  <a:lnTo>
                    <a:pt x="459" y="454"/>
                  </a:lnTo>
                  <a:lnTo>
                    <a:pt x="473" y="462"/>
                  </a:lnTo>
                  <a:lnTo>
                    <a:pt x="473" y="464"/>
                  </a:lnTo>
                  <a:lnTo>
                    <a:pt x="447" y="464"/>
                  </a:lnTo>
                  <a:lnTo>
                    <a:pt x="455" y="470"/>
                  </a:lnTo>
                  <a:lnTo>
                    <a:pt x="455" y="472"/>
                  </a:lnTo>
                  <a:lnTo>
                    <a:pt x="453" y="470"/>
                  </a:lnTo>
                  <a:lnTo>
                    <a:pt x="449" y="476"/>
                  </a:lnTo>
                  <a:lnTo>
                    <a:pt x="451" y="470"/>
                  </a:lnTo>
                  <a:lnTo>
                    <a:pt x="439" y="472"/>
                  </a:lnTo>
                  <a:lnTo>
                    <a:pt x="445" y="484"/>
                  </a:lnTo>
                  <a:lnTo>
                    <a:pt x="429" y="480"/>
                  </a:lnTo>
                  <a:lnTo>
                    <a:pt x="431" y="494"/>
                  </a:lnTo>
                  <a:lnTo>
                    <a:pt x="435" y="496"/>
                  </a:lnTo>
                  <a:lnTo>
                    <a:pt x="423" y="498"/>
                  </a:lnTo>
                  <a:lnTo>
                    <a:pt x="431" y="504"/>
                  </a:lnTo>
                  <a:lnTo>
                    <a:pt x="427" y="512"/>
                  </a:lnTo>
                  <a:lnTo>
                    <a:pt x="427" y="526"/>
                  </a:lnTo>
                  <a:lnTo>
                    <a:pt x="443" y="524"/>
                  </a:lnTo>
                  <a:lnTo>
                    <a:pt x="423" y="530"/>
                  </a:lnTo>
                  <a:lnTo>
                    <a:pt x="431" y="534"/>
                  </a:lnTo>
                  <a:lnTo>
                    <a:pt x="431" y="536"/>
                  </a:lnTo>
                  <a:lnTo>
                    <a:pt x="421" y="530"/>
                  </a:lnTo>
                  <a:lnTo>
                    <a:pt x="431" y="546"/>
                  </a:lnTo>
                  <a:lnTo>
                    <a:pt x="435" y="544"/>
                  </a:lnTo>
                  <a:lnTo>
                    <a:pt x="429" y="552"/>
                  </a:lnTo>
                  <a:lnTo>
                    <a:pt x="433" y="566"/>
                  </a:lnTo>
                  <a:lnTo>
                    <a:pt x="437" y="560"/>
                  </a:lnTo>
                  <a:lnTo>
                    <a:pt x="437" y="562"/>
                  </a:lnTo>
                  <a:lnTo>
                    <a:pt x="433" y="566"/>
                  </a:lnTo>
                  <a:lnTo>
                    <a:pt x="437" y="576"/>
                  </a:lnTo>
                  <a:lnTo>
                    <a:pt x="437" y="574"/>
                  </a:lnTo>
                  <a:lnTo>
                    <a:pt x="445" y="574"/>
                  </a:lnTo>
                  <a:lnTo>
                    <a:pt x="429" y="586"/>
                  </a:lnTo>
                  <a:lnTo>
                    <a:pt x="431" y="594"/>
                  </a:lnTo>
                  <a:lnTo>
                    <a:pt x="449" y="588"/>
                  </a:lnTo>
                  <a:lnTo>
                    <a:pt x="445" y="602"/>
                  </a:lnTo>
                  <a:lnTo>
                    <a:pt x="437" y="600"/>
                  </a:lnTo>
                  <a:lnTo>
                    <a:pt x="435" y="614"/>
                  </a:lnTo>
                  <a:lnTo>
                    <a:pt x="451" y="632"/>
                  </a:lnTo>
                  <a:lnTo>
                    <a:pt x="457" y="630"/>
                  </a:lnTo>
                  <a:lnTo>
                    <a:pt x="455" y="640"/>
                  </a:lnTo>
                  <a:lnTo>
                    <a:pt x="479" y="640"/>
                  </a:lnTo>
                  <a:lnTo>
                    <a:pt x="507" y="618"/>
                  </a:lnTo>
                  <a:lnTo>
                    <a:pt x="515" y="602"/>
                  </a:lnTo>
                  <a:lnTo>
                    <a:pt x="525" y="606"/>
                  </a:lnTo>
                  <a:lnTo>
                    <a:pt x="531" y="592"/>
                  </a:lnTo>
                  <a:lnTo>
                    <a:pt x="529" y="586"/>
                  </a:lnTo>
                  <a:lnTo>
                    <a:pt x="531" y="588"/>
                  </a:lnTo>
                  <a:lnTo>
                    <a:pt x="533" y="596"/>
                  </a:lnTo>
                  <a:lnTo>
                    <a:pt x="541" y="600"/>
                  </a:lnTo>
                  <a:lnTo>
                    <a:pt x="539" y="604"/>
                  </a:lnTo>
                  <a:lnTo>
                    <a:pt x="541" y="622"/>
                  </a:lnTo>
                  <a:lnTo>
                    <a:pt x="545" y="632"/>
                  </a:lnTo>
                  <a:lnTo>
                    <a:pt x="545" y="632"/>
                  </a:lnTo>
                  <a:lnTo>
                    <a:pt x="543" y="636"/>
                  </a:lnTo>
                  <a:lnTo>
                    <a:pt x="551" y="638"/>
                  </a:lnTo>
                  <a:lnTo>
                    <a:pt x="551" y="648"/>
                  </a:lnTo>
                  <a:lnTo>
                    <a:pt x="553" y="648"/>
                  </a:lnTo>
                  <a:lnTo>
                    <a:pt x="553" y="662"/>
                  </a:lnTo>
                  <a:lnTo>
                    <a:pt x="573" y="688"/>
                  </a:lnTo>
                  <a:lnTo>
                    <a:pt x="567" y="692"/>
                  </a:lnTo>
                  <a:lnTo>
                    <a:pt x="569" y="698"/>
                  </a:lnTo>
                  <a:lnTo>
                    <a:pt x="563" y="700"/>
                  </a:lnTo>
                  <a:lnTo>
                    <a:pt x="565" y="702"/>
                  </a:lnTo>
                  <a:lnTo>
                    <a:pt x="557" y="706"/>
                  </a:lnTo>
                  <a:lnTo>
                    <a:pt x="545" y="704"/>
                  </a:lnTo>
                  <a:lnTo>
                    <a:pt x="549" y="710"/>
                  </a:lnTo>
                  <a:lnTo>
                    <a:pt x="537" y="716"/>
                  </a:lnTo>
                  <a:lnTo>
                    <a:pt x="541" y="722"/>
                  </a:lnTo>
                  <a:lnTo>
                    <a:pt x="545" y="736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40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47" y="740"/>
                  </a:lnTo>
                  <a:lnTo>
                    <a:pt x="541" y="742"/>
                  </a:lnTo>
                  <a:lnTo>
                    <a:pt x="541" y="740"/>
                  </a:lnTo>
                  <a:lnTo>
                    <a:pt x="539" y="740"/>
                  </a:lnTo>
                  <a:lnTo>
                    <a:pt x="541" y="732"/>
                  </a:lnTo>
                  <a:lnTo>
                    <a:pt x="535" y="718"/>
                  </a:lnTo>
                  <a:lnTo>
                    <a:pt x="523" y="720"/>
                  </a:lnTo>
                  <a:lnTo>
                    <a:pt x="519" y="722"/>
                  </a:lnTo>
                  <a:lnTo>
                    <a:pt x="519" y="722"/>
                  </a:lnTo>
                  <a:lnTo>
                    <a:pt x="517" y="720"/>
                  </a:lnTo>
                  <a:lnTo>
                    <a:pt x="523" y="720"/>
                  </a:lnTo>
                  <a:lnTo>
                    <a:pt x="521" y="714"/>
                  </a:lnTo>
                  <a:lnTo>
                    <a:pt x="529" y="710"/>
                  </a:lnTo>
                  <a:lnTo>
                    <a:pt x="529" y="706"/>
                  </a:lnTo>
                  <a:lnTo>
                    <a:pt x="531" y="706"/>
                  </a:lnTo>
                  <a:lnTo>
                    <a:pt x="539" y="698"/>
                  </a:lnTo>
                  <a:lnTo>
                    <a:pt x="539" y="690"/>
                  </a:lnTo>
                  <a:lnTo>
                    <a:pt x="529" y="690"/>
                  </a:lnTo>
                  <a:lnTo>
                    <a:pt x="531" y="684"/>
                  </a:lnTo>
                  <a:lnTo>
                    <a:pt x="525" y="684"/>
                  </a:lnTo>
                  <a:lnTo>
                    <a:pt x="533" y="664"/>
                  </a:lnTo>
                  <a:lnTo>
                    <a:pt x="531" y="644"/>
                  </a:lnTo>
                  <a:lnTo>
                    <a:pt x="487" y="676"/>
                  </a:lnTo>
                  <a:lnTo>
                    <a:pt x="483" y="694"/>
                  </a:lnTo>
                  <a:lnTo>
                    <a:pt x="483" y="724"/>
                  </a:lnTo>
                  <a:lnTo>
                    <a:pt x="493" y="732"/>
                  </a:lnTo>
                  <a:lnTo>
                    <a:pt x="493" y="740"/>
                  </a:lnTo>
                  <a:lnTo>
                    <a:pt x="493" y="740"/>
                  </a:lnTo>
                  <a:lnTo>
                    <a:pt x="493" y="744"/>
                  </a:lnTo>
                  <a:lnTo>
                    <a:pt x="493" y="746"/>
                  </a:lnTo>
                  <a:lnTo>
                    <a:pt x="495" y="746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501" y="776"/>
                  </a:lnTo>
                  <a:lnTo>
                    <a:pt x="493" y="778"/>
                  </a:lnTo>
                  <a:lnTo>
                    <a:pt x="493" y="786"/>
                  </a:lnTo>
                  <a:lnTo>
                    <a:pt x="489" y="788"/>
                  </a:lnTo>
                  <a:lnTo>
                    <a:pt x="487" y="782"/>
                  </a:lnTo>
                  <a:lnTo>
                    <a:pt x="479" y="780"/>
                  </a:lnTo>
                  <a:lnTo>
                    <a:pt x="469" y="782"/>
                  </a:lnTo>
                  <a:lnTo>
                    <a:pt x="463" y="792"/>
                  </a:lnTo>
                  <a:lnTo>
                    <a:pt x="461" y="788"/>
                  </a:lnTo>
                  <a:lnTo>
                    <a:pt x="435" y="796"/>
                  </a:lnTo>
                  <a:lnTo>
                    <a:pt x="435" y="796"/>
                  </a:lnTo>
                  <a:lnTo>
                    <a:pt x="427" y="796"/>
                  </a:lnTo>
                  <a:lnTo>
                    <a:pt x="421" y="806"/>
                  </a:lnTo>
                  <a:lnTo>
                    <a:pt x="425" y="808"/>
                  </a:lnTo>
                  <a:lnTo>
                    <a:pt x="411" y="838"/>
                  </a:lnTo>
                  <a:lnTo>
                    <a:pt x="415" y="846"/>
                  </a:lnTo>
                  <a:lnTo>
                    <a:pt x="401" y="850"/>
                  </a:lnTo>
                  <a:lnTo>
                    <a:pt x="407" y="852"/>
                  </a:lnTo>
                  <a:lnTo>
                    <a:pt x="401" y="854"/>
                  </a:lnTo>
                  <a:lnTo>
                    <a:pt x="401" y="852"/>
                  </a:lnTo>
                  <a:lnTo>
                    <a:pt x="399" y="854"/>
                  </a:lnTo>
                  <a:lnTo>
                    <a:pt x="391" y="854"/>
                  </a:lnTo>
                  <a:lnTo>
                    <a:pt x="395" y="856"/>
                  </a:lnTo>
                  <a:lnTo>
                    <a:pt x="387" y="862"/>
                  </a:lnTo>
                  <a:lnTo>
                    <a:pt x="368" y="868"/>
                  </a:lnTo>
                  <a:lnTo>
                    <a:pt x="366" y="888"/>
                  </a:lnTo>
                  <a:lnTo>
                    <a:pt x="340" y="902"/>
                  </a:lnTo>
                  <a:lnTo>
                    <a:pt x="338" y="910"/>
                  </a:lnTo>
                  <a:lnTo>
                    <a:pt x="320" y="912"/>
                  </a:lnTo>
                  <a:lnTo>
                    <a:pt x="314" y="904"/>
                  </a:lnTo>
                  <a:lnTo>
                    <a:pt x="300" y="902"/>
                  </a:lnTo>
                  <a:lnTo>
                    <a:pt x="306" y="934"/>
                  </a:lnTo>
                  <a:lnTo>
                    <a:pt x="288" y="934"/>
                  </a:lnTo>
                  <a:lnTo>
                    <a:pt x="272" y="928"/>
                  </a:lnTo>
                  <a:lnTo>
                    <a:pt x="246" y="936"/>
                  </a:lnTo>
                  <a:lnTo>
                    <a:pt x="244" y="946"/>
                  </a:lnTo>
                  <a:lnTo>
                    <a:pt x="248" y="946"/>
                  </a:lnTo>
                  <a:lnTo>
                    <a:pt x="248" y="946"/>
                  </a:lnTo>
                  <a:lnTo>
                    <a:pt x="250" y="948"/>
                  </a:lnTo>
                  <a:lnTo>
                    <a:pt x="244" y="950"/>
                  </a:lnTo>
                  <a:lnTo>
                    <a:pt x="256" y="962"/>
                  </a:lnTo>
                  <a:lnTo>
                    <a:pt x="262" y="960"/>
                  </a:lnTo>
                  <a:lnTo>
                    <a:pt x="288" y="968"/>
                  </a:lnTo>
                  <a:lnTo>
                    <a:pt x="290" y="974"/>
                  </a:lnTo>
                  <a:lnTo>
                    <a:pt x="294" y="976"/>
                  </a:lnTo>
                  <a:lnTo>
                    <a:pt x="296" y="986"/>
                  </a:lnTo>
                  <a:lnTo>
                    <a:pt x="302" y="996"/>
                  </a:lnTo>
                  <a:lnTo>
                    <a:pt x="314" y="1002"/>
                  </a:lnTo>
                  <a:lnTo>
                    <a:pt x="314" y="1014"/>
                  </a:lnTo>
                  <a:lnTo>
                    <a:pt x="316" y="1020"/>
                  </a:lnTo>
                  <a:lnTo>
                    <a:pt x="312" y="1042"/>
                  </a:lnTo>
                  <a:lnTo>
                    <a:pt x="316" y="1044"/>
                  </a:lnTo>
                  <a:lnTo>
                    <a:pt x="310" y="1070"/>
                  </a:lnTo>
                  <a:lnTo>
                    <a:pt x="304" y="1074"/>
                  </a:lnTo>
                  <a:lnTo>
                    <a:pt x="184" y="1066"/>
                  </a:lnTo>
                  <a:lnTo>
                    <a:pt x="178" y="1076"/>
                  </a:lnTo>
                  <a:lnTo>
                    <a:pt x="168" y="1078"/>
                  </a:lnTo>
                  <a:lnTo>
                    <a:pt x="160" y="1086"/>
                  </a:lnTo>
                  <a:lnTo>
                    <a:pt x="170" y="1096"/>
                  </a:lnTo>
                  <a:lnTo>
                    <a:pt x="168" y="1100"/>
                  </a:lnTo>
                  <a:lnTo>
                    <a:pt x="170" y="1108"/>
                  </a:lnTo>
                  <a:lnTo>
                    <a:pt x="172" y="1108"/>
                  </a:lnTo>
                  <a:lnTo>
                    <a:pt x="170" y="1116"/>
                  </a:lnTo>
                  <a:lnTo>
                    <a:pt x="170" y="1116"/>
                  </a:lnTo>
                  <a:lnTo>
                    <a:pt x="170" y="1118"/>
                  </a:lnTo>
                  <a:lnTo>
                    <a:pt x="168" y="1122"/>
                  </a:lnTo>
                  <a:lnTo>
                    <a:pt x="170" y="1122"/>
                  </a:lnTo>
                  <a:lnTo>
                    <a:pt x="172" y="1138"/>
                  </a:lnTo>
                  <a:lnTo>
                    <a:pt x="158" y="1192"/>
                  </a:lnTo>
                  <a:lnTo>
                    <a:pt x="166" y="1202"/>
                  </a:lnTo>
                  <a:lnTo>
                    <a:pt x="172" y="1200"/>
                  </a:lnTo>
                  <a:lnTo>
                    <a:pt x="168" y="1234"/>
                  </a:lnTo>
                  <a:lnTo>
                    <a:pt x="198" y="1230"/>
                  </a:lnTo>
                  <a:lnTo>
                    <a:pt x="212" y="1234"/>
                  </a:lnTo>
                  <a:lnTo>
                    <a:pt x="222" y="1252"/>
                  </a:lnTo>
                  <a:lnTo>
                    <a:pt x="236" y="1258"/>
                  </a:lnTo>
                  <a:lnTo>
                    <a:pt x="226" y="1264"/>
                  </a:lnTo>
                  <a:lnTo>
                    <a:pt x="210" y="1300"/>
                  </a:lnTo>
                  <a:lnTo>
                    <a:pt x="178" y="1320"/>
                  </a:lnTo>
                  <a:lnTo>
                    <a:pt x="164" y="1336"/>
                  </a:lnTo>
                  <a:lnTo>
                    <a:pt x="160" y="1346"/>
                  </a:lnTo>
                  <a:lnTo>
                    <a:pt x="150" y="1362"/>
                  </a:lnTo>
                  <a:lnTo>
                    <a:pt x="148" y="1380"/>
                  </a:lnTo>
                  <a:lnTo>
                    <a:pt x="152" y="1390"/>
                  </a:lnTo>
                  <a:lnTo>
                    <a:pt x="146" y="1400"/>
                  </a:lnTo>
                  <a:lnTo>
                    <a:pt x="142" y="1408"/>
                  </a:lnTo>
                  <a:lnTo>
                    <a:pt x="118" y="1428"/>
                  </a:lnTo>
                  <a:lnTo>
                    <a:pt x="92" y="1436"/>
                  </a:lnTo>
                  <a:lnTo>
                    <a:pt x="90" y="1440"/>
                  </a:lnTo>
                  <a:lnTo>
                    <a:pt x="82" y="1458"/>
                  </a:lnTo>
                  <a:lnTo>
                    <a:pt x="64" y="1474"/>
                  </a:lnTo>
                  <a:lnTo>
                    <a:pt x="56" y="1496"/>
                  </a:lnTo>
                  <a:lnTo>
                    <a:pt x="40" y="1518"/>
                  </a:lnTo>
                  <a:lnTo>
                    <a:pt x="26" y="1550"/>
                  </a:lnTo>
                  <a:lnTo>
                    <a:pt x="20" y="1552"/>
                  </a:lnTo>
                  <a:lnTo>
                    <a:pt x="16" y="1578"/>
                  </a:lnTo>
                  <a:lnTo>
                    <a:pt x="18" y="1580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28" y="1592"/>
                  </a:lnTo>
                  <a:lnTo>
                    <a:pt x="30" y="1602"/>
                  </a:lnTo>
                  <a:lnTo>
                    <a:pt x="24" y="1610"/>
                  </a:lnTo>
                  <a:lnTo>
                    <a:pt x="32" y="1628"/>
                  </a:lnTo>
                  <a:lnTo>
                    <a:pt x="32" y="1644"/>
                  </a:lnTo>
                  <a:lnTo>
                    <a:pt x="22" y="1674"/>
                  </a:lnTo>
                  <a:lnTo>
                    <a:pt x="22" y="1674"/>
                  </a:lnTo>
                  <a:lnTo>
                    <a:pt x="22" y="1682"/>
                  </a:lnTo>
                  <a:lnTo>
                    <a:pt x="16" y="1692"/>
                  </a:lnTo>
                  <a:lnTo>
                    <a:pt x="0" y="1702"/>
                  </a:lnTo>
                  <a:lnTo>
                    <a:pt x="8" y="1704"/>
                  </a:lnTo>
                  <a:lnTo>
                    <a:pt x="22" y="1724"/>
                  </a:lnTo>
                  <a:lnTo>
                    <a:pt x="16" y="1728"/>
                  </a:lnTo>
                  <a:lnTo>
                    <a:pt x="18" y="1734"/>
                  </a:lnTo>
                  <a:lnTo>
                    <a:pt x="18" y="1744"/>
                  </a:lnTo>
                  <a:lnTo>
                    <a:pt x="14" y="1744"/>
                  </a:lnTo>
                  <a:lnTo>
                    <a:pt x="18" y="1748"/>
                  </a:lnTo>
                  <a:lnTo>
                    <a:pt x="18" y="1750"/>
                  </a:lnTo>
                  <a:lnTo>
                    <a:pt x="20" y="1750"/>
                  </a:lnTo>
                  <a:lnTo>
                    <a:pt x="38" y="1764"/>
                  </a:lnTo>
                  <a:lnTo>
                    <a:pt x="42" y="1762"/>
                  </a:lnTo>
                  <a:lnTo>
                    <a:pt x="44" y="1772"/>
                  </a:lnTo>
                  <a:lnTo>
                    <a:pt x="50" y="1778"/>
                  </a:lnTo>
                  <a:lnTo>
                    <a:pt x="54" y="1784"/>
                  </a:lnTo>
                  <a:lnTo>
                    <a:pt x="58" y="1780"/>
                  </a:lnTo>
                  <a:lnTo>
                    <a:pt x="64" y="1792"/>
                  </a:lnTo>
                  <a:lnTo>
                    <a:pt x="72" y="1796"/>
                  </a:lnTo>
                  <a:lnTo>
                    <a:pt x="84" y="1810"/>
                  </a:lnTo>
                  <a:lnTo>
                    <a:pt x="88" y="1822"/>
                  </a:lnTo>
                  <a:lnTo>
                    <a:pt x="84" y="1824"/>
                  </a:lnTo>
                  <a:lnTo>
                    <a:pt x="92" y="1836"/>
                  </a:lnTo>
                  <a:lnTo>
                    <a:pt x="96" y="1838"/>
                  </a:lnTo>
                  <a:lnTo>
                    <a:pt x="88" y="1838"/>
                  </a:lnTo>
                  <a:lnTo>
                    <a:pt x="96" y="1846"/>
                  </a:lnTo>
                  <a:lnTo>
                    <a:pt x="100" y="1844"/>
                  </a:lnTo>
                  <a:lnTo>
                    <a:pt x="102" y="1846"/>
                  </a:lnTo>
                  <a:lnTo>
                    <a:pt x="118" y="1852"/>
                  </a:lnTo>
                  <a:lnTo>
                    <a:pt x="160" y="1888"/>
                  </a:lnTo>
                  <a:lnTo>
                    <a:pt x="192" y="1900"/>
                  </a:lnTo>
                  <a:lnTo>
                    <a:pt x="192" y="1902"/>
                  </a:lnTo>
                  <a:lnTo>
                    <a:pt x="194" y="1902"/>
                  </a:lnTo>
                  <a:lnTo>
                    <a:pt x="196" y="1904"/>
                  </a:lnTo>
                  <a:lnTo>
                    <a:pt x="196" y="1902"/>
                  </a:lnTo>
                  <a:lnTo>
                    <a:pt x="200" y="1902"/>
                  </a:lnTo>
                  <a:lnTo>
                    <a:pt x="222" y="1894"/>
                  </a:lnTo>
                  <a:lnTo>
                    <a:pt x="246" y="1888"/>
                  </a:lnTo>
                  <a:lnTo>
                    <a:pt x="276" y="1888"/>
                  </a:lnTo>
                  <a:lnTo>
                    <a:pt x="300" y="1898"/>
                  </a:lnTo>
                  <a:lnTo>
                    <a:pt x="340" y="1878"/>
                  </a:lnTo>
                  <a:lnTo>
                    <a:pt x="356" y="1878"/>
                  </a:lnTo>
                  <a:lnTo>
                    <a:pt x="362" y="1870"/>
                  </a:lnTo>
                  <a:lnTo>
                    <a:pt x="372" y="1868"/>
                  </a:lnTo>
                  <a:lnTo>
                    <a:pt x="389" y="1866"/>
                  </a:lnTo>
                  <a:lnTo>
                    <a:pt x="413" y="1864"/>
                  </a:lnTo>
                  <a:lnTo>
                    <a:pt x="425" y="1868"/>
                  </a:lnTo>
                  <a:lnTo>
                    <a:pt x="427" y="1874"/>
                  </a:lnTo>
                  <a:lnTo>
                    <a:pt x="435" y="1882"/>
                  </a:lnTo>
                  <a:lnTo>
                    <a:pt x="435" y="1892"/>
                  </a:lnTo>
                  <a:lnTo>
                    <a:pt x="451" y="1906"/>
                  </a:lnTo>
                  <a:lnTo>
                    <a:pt x="465" y="1902"/>
                  </a:lnTo>
                  <a:lnTo>
                    <a:pt x="469" y="1898"/>
                  </a:lnTo>
                  <a:lnTo>
                    <a:pt x="489" y="1902"/>
                  </a:lnTo>
                  <a:lnTo>
                    <a:pt x="491" y="1896"/>
                  </a:lnTo>
                  <a:lnTo>
                    <a:pt x="493" y="1900"/>
                  </a:lnTo>
                  <a:lnTo>
                    <a:pt x="499" y="1900"/>
                  </a:lnTo>
                  <a:lnTo>
                    <a:pt x="501" y="1908"/>
                  </a:lnTo>
                  <a:lnTo>
                    <a:pt x="513" y="1908"/>
                  </a:lnTo>
                  <a:lnTo>
                    <a:pt x="511" y="1914"/>
                  </a:lnTo>
                  <a:lnTo>
                    <a:pt x="519" y="1922"/>
                  </a:lnTo>
                  <a:lnTo>
                    <a:pt x="513" y="1940"/>
                  </a:lnTo>
                  <a:lnTo>
                    <a:pt x="507" y="1960"/>
                  </a:lnTo>
                  <a:lnTo>
                    <a:pt x="511" y="1964"/>
                  </a:lnTo>
                  <a:lnTo>
                    <a:pt x="511" y="1966"/>
                  </a:lnTo>
                  <a:lnTo>
                    <a:pt x="507" y="1972"/>
                  </a:lnTo>
                  <a:lnTo>
                    <a:pt x="509" y="1974"/>
                  </a:lnTo>
                  <a:lnTo>
                    <a:pt x="507" y="1974"/>
                  </a:lnTo>
                  <a:lnTo>
                    <a:pt x="505" y="1988"/>
                  </a:lnTo>
                  <a:lnTo>
                    <a:pt x="497" y="1994"/>
                  </a:lnTo>
                  <a:lnTo>
                    <a:pt x="507" y="2020"/>
                  </a:lnTo>
                  <a:lnTo>
                    <a:pt x="541" y="2056"/>
                  </a:lnTo>
                  <a:lnTo>
                    <a:pt x="541" y="2056"/>
                  </a:lnTo>
                  <a:lnTo>
                    <a:pt x="541" y="2058"/>
                  </a:lnTo>
                  <a:lnTo>
                    <a:pt x="545" y="2060"/>
                  </a:lnTo>
                  <a:lnTo>
                    <a:pt x="545" y="2060"/>
                  </a:lnTo>
                  <a:lnTo>
                    <a:pt x="551" y="2068"/>
                  </a:lnTo>
                  <a:lnTo>
                    <a:pt x="559" y="2078"/>
                  </a:lnTo>
                  <a:lnTo>
                    <a:pt x="563" y="2092"/>
                  </a:lnTo>
                  <a:lnTo>
                    <a:pt x="563" y="2098"/>
                  </a:lnTo>
                  <a:lnTo>
                    <a:pt x="563" y="2098"/>
                  </a:lnTo>
                  <a:lnTo>
                    <a:pt x="563" y="2100"/>
                  </a:lnTo>
                  <a:lnTo>
                    <a:pt x="563" y="2102"/>
                  </a:lnTo>
                  <a:lnTo>
                    <a:pt x="565" y="2102"/>
                  </a:lnTo>
                  <a:lnTo>
                    <a:pt x="579" y="2138"/>
                  </a:lnTo>
                  <a:lnTo>
                    <a:pt x="581" y="2146"/>
                  </a:lnTo>
                  <a:lnTo>
                    <a:pt x="577" y="2154"/>
                  </a:lnTo>
                  <a:lnTo>
                    <a:pt x="583" y="2172"/>
                  </a:lnTo>
                  <a:lnTo>
                    <a:pt x="589" y="2180"/>
                  </a:lnTo>
                  <a:lnTo>
                    <a:pt x="589" y="2190"/>
                  </a:lnTo>
                  <a:lnTo>
                    <a:pt x="587" y="2210"/>
                  </a:lnTo>
                  <a:lnTo>
                    <a:pt x="575" y="2222"/>
                  </a:lnTo>
                  <a:lnTo>
                    <a:pt x="565" y="2242"/>
                  </a:lnTo>
                  <a:lnTo>
                    <a:pt x="551" y="2282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6"/>
                  </a:lnTo>
                  <a:lnTo>
                    <a:pt x="551" y="2316"/>
                  </a:lnTo>
                  <a:lnTo>
                    <a:pt x="551" y="2326"/>
                  </a:lnTo>
                  <a:lnTo>
                    <a:pt x="569" y="2354"/>
                  </a:lnTo>
                  <a:lnTo>
                    <a:pt x="601" y="2414"/>
                  </a:lnTo>
                  <a:lnTo>
                    <a:pt x="603" y="2448"/>
                  </a:lnTo>
                  <a:lnTo>
                    <a:pt x="609" y="2464"/>
                  </a:lnTo>
                  <a:lnTo>
                    <a:pt x="611" y="2480"/>
                  </a:lnTo>
                  <a:lnTo>
                    <a:pt x="617" y="2516"/>
                  </a:lnTo>
                  <a:lnTo>
                    <a:pt x="627" y="2530"/>
                  </a:lnTo>
                  <a:lnTo>
                    <a:pt x="641" y="2542"/>
                  </a:lnTo>
                  <a:lnTo>
                    <a:pt x="659" y="2586"/>
                  </a:lnTo>
                  <a:lnTo>
                    <a:pt x="675" y="2612"/>
                  </a:lnTo>
                  <a:lnTo>
                    <a:pt x="675" y="2626"/>
                  </a:lnTo>
                  <a:lnTo>
                    <a:pt x="673" y="2628"/>
                  </a:lnTo>
                  <a:lnTo>
                    <a:pt x="669" y="2626"/>
                  </a:lnTo>
                  <a:lnTo>
                    <a:pt x="667" y="2636"/>
                  </a:lnTo>
                  <a:lnTo>
                    <a:pt x="679" y="2654"/>
                  </a:lnTo>
                  <a:lnTo>
                    <a:pt x="679" y="2664"/>
                  </a:lnTo>
                  <a:lnTo>
                    <a:pt x="685" y="2664"/>
                  </a:lnTo>
                  <a:lnTo>
                    <a:pt x="685" y="2668"/>
                  </a:lnTo>
                  <a:lnTo>
                    <a:pt x="711" y="2678"/>
                  </a:lnTo>
                  <a:lnTo>
                    <a:pt x="719" y="2672"/>
                  </a:lnTo>
                  <a:lnTo>
                    <a:pt x="745" y="2670"/>
                  </a:lnTo>
                  <a:lnTo>
                    <a:pt x="759" y="2662"/>
                  </a:lnTo>
                  <a:lnTo>
                    <a:pt x="803" y="2666"/>
                  </a:lnTo>
                  <a:lnTo>
                    <a:pt x="805" y="2662"/>
                  </a:lnTo>
                  <a:lnTo>
                    <a:pt x="821" y="2664"/>
                  </a:lnTo>
                  <a:lnTo>
                    <a:pt x="821" y="2656"/>
                  </a:lnTo>
                  <a:lnTo>
                    <a:pt x="847" y="2652"/>
                  </a:lnTo>
                  <a:lnTo>
                    <a:pt x="873" y="2630"/>
                  </a:lnTo>
                  <a:lnTo>
                    <a:pt x="903" y="2596"/>
                  </a:lnTo>
                  <a:lnTo>
                    <a:pt x="927" y="2556"/>
                  </a:lnTo>
                  <a:lnTo>
                    <a:pt x="947" y="2538"/>
                  </a:lnTo>
                  <a:lnTo>
                    <a:pt x="955" y="2502"/>
                  </a:lnTo>
                  <a:lnTo>
                    <a:pt x="955" y="2502"/>
                  </a:lnTo>
                  <a:lnTo>
                    <a:pt x="955" y="2500"/>
                  </a:lnTo>
                  <a:lnTo>
                    <a:pt x="955" y="2498"/>
                  </a:lnTo>
                  <a:lnTo>
                    <a:pt x="955" y="2498"/>
                  </a:lnTo>
                  <a:lnTo>
                    <a:pt x="955" y="2486"/>
                  </a:lnTo>
                  <a:lnTo>
                    <a:pt x="951" y="2486"/>
                  </a:lnTo>
                  <a:lnTo>
                    <a:pt x="949" y="2488"/>
                  </a:lnTo>
                  <a:lnTo>
                    <a:pt x="949" y="2486"/>
                  </a:lnTo>
                  <a:lnTo>
                    <a:pt x="953" y="2478"/>
                  </a:lnTo>
                  <a:lnTo>
                    <a:pt x="989" y="2462"/>
                  </a:lnTo>
                  <a:lnTo>
                    <a:pt x="1001" y="2450"/>
                  </a:lnTo>
                  <a:lnTo>
                    <a:pt x="1003" y="2442"/>
                  </a:lnTo>
                  <a:lnTo>
                    <a:pt x="999" y="2440"/>
                  </a:lnTo>
                  <a:lnTo>
                    <a:pt x="1005" y="2400"/>
                  </a:lnTo>
                  <a:lnTo>
                    <a:pt x="1001" y="2404"/>
                  </a:lnTo>
                  <a:lnTo>
                    <a:pt x="993" y="2380"/>
                  </a:lnTo>
                  <a:lnTo>
                    <a:pt x="989" y="2374"/>
                  </a:lnTo>
                  <a:lnTo>
                    <a:pt x="989" y="2364"/>
                  </a:lnTo>
                  <a:lnTo>
                    <a:pt x="1011" y="2344"/>
                  </a:lnTo>
                  <a:lnTo>
                    <a:pt x="1013" y="2342"/>
                  </a:lnTo>
                  <a:lnTo>
                    <a:pt x="1015" y="2346"/>
                  </a:lnTo>
                  <a:lnTo>
                    <a:pt x="1027" y="2330"/>
                  </a:lnTo>
                  <a:lnTo>
                    <a:pt x="1025" y="2328"/>
                  </a:lnTo>
                  <a:lnTo>
                    <a:pt x="1039" y="2318"/>
                  </a:lnTo>
                  <a:lnTo>
                    <a:pt x="1069" y="2306"/>
                  </a:lnTo>
                  <a:lnTo>
                    <a:pt x="1083" y="2296"/>
                  </a:lnTo>
                  <a:lnTo>
                    <a:pt x="1083" y="2292"/>
                  </a:lnTo>
                  <a:lnTo>
                    <a:pt x="1097" y="2278"/>
                  </a:lnTo>
                  <a:lnTo>
                    <a:pt x="1099" y="2270"/>
                  </a:lnTo>
                  <a:lnTo>
                    <a:pt x="1097" y="2268"/>
                  </a:lnTo>
                  <a:lnTo>
                    <a:pt x="1103" y="2260"/>
                  </a:lnTo>
                  <a:lnTo>
                    <a:pt x="1099" y="2246"/>
                  </a:lnTo>
                  <a:lnTo>
                    <a:pt x="1097" y="2246"/>
                  </a:lnTo>
                  <a:lnTo>
                    <a:pt x="1097" y="2224"/>
                  </a:lnTo>
                  <a:lnTo>
                    <a:pt x="1095" y="2204"/>
                  </a:lnTo>
                  <a:lnTo>
                    <a:pt x="1103" y="2188"/>
                  </a:lnTo>
                  <a:lnTo>
                    <a:pt x="1099" y="2176"/>
                  </a:lnTo>
                  <a:lnTo>
                    <a:pt x="1099" y="2176"/>
                  </a:lnTo>
                  <a:lnTo>
                    <a:pt x="1087" y="2168"/>
                  </a:lnTo>
                  <a:lnTo>
                    <a:pt x="1079" y="2148"/>
                  </a:lnTo>
                  <a:lnTo>
                    <a:pt x="1077" y="2138"/>
                  </a:lnTo>
                  <a:lnTo>
                    <a:pt x="1083" y="2114"/>
                  </a:lnTo>
                  <a:lnTo>
                    <a:pt x="1069" y="2100"/>
                  </a:lnTo>
                  <a:lnTo>
                    <a:pt x="1077" y="2070"/>
                  </a:lnTo>
                  <a:lnTo>
                    <a:pt x="1083" y="2064"/>
                  </a:lnTo>
                  <a:lnTo>
                    <a:pt x="1097" y="2034"/>
                  </a:lnTo>
                  <a:lnTo>
                    <a:pt x="1117" y="2016"/>
                  </a:lnTo>
                  <a:lnTo>
                    <a:pt x="1117" y="2016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37" y="1992"/>
                  </a:lnTo>
                  <a:lnTo>
                    <a:pt x="1137" y="1988"/>
                  </a:lnTo>
                  <a:lnTo>
                    <a:pt x="1143" y="1986"/>
                  </a:lnTo>
                  <a:lnTo>
                    <a:pt x="1181" y="1950"/>
                  </a:lnTo>
                  <a:lnTo>
                    <a:pt x="1199" y="1942"/>
                  </a:lnTo>
                  <a:lnTo>
                    <a:pt x="1233" y="1908"/>
                  </a:lnTo>
                  <a:lnTo>
                    <a:pt x="1245" y="1888"/>
                  </a:lnTo>
                  <a:lnTo>
                    <a:pt x="1257" y="1876"/>
                  </a:lnTo>
                  <a:lnTo>
                    <a:pt x="1273" y="1834"/>
                  </a:lnTo>
                  <a:lnTo>
                    <a:pt x="1279" y="1830"/>
                  </a:lnTo>
                  <a:lnTo>
                    <a:pt x="1289" y="1812"/>
                  </a:lnTo>
                  <a:lnTo>
                    <a:pt x="1293" y="1792"/>
                  </a:lnTo>
                  <a:lnTo>
                    <a:pt x="1299" y="1792"/>
                  </a:lnTo>
                  <a:lnTo>
                    <a:pt x="1301" y="1786"/>
                  </a:lnTo>
                  <a:lnTo>
                    <a:pt x="1297" y="1786"/>
                  </a:lnTo>
                  <a:lnTo>
                    <a:pt x="1299" y="1784"/>
                  </a:lnTo>
                  <a:lnTo>
                    <a:pt x="1297" y="1770"/>
                  </a:lnTo>
                  <a:lnTo>
                    <a:pt x="1299" y="1760"/>
                  </a:lnTo>
                  <a:lnTo>
                    <a:pt x="1287" y="1754"/>
                  </a:lnTo>
                  <a:lnTo>
                    <a:pt x="1277" y="1762"/>
                  </a:lnTo>
                  <a:lnTo>
                    <a:pt x="1259" y="1766"/>
                  </a:lnTo>
                  <a:lnTo>
                    <a:pt x="1223" y="1770"/>
                  </a:lnTo>
                  <a:lnTo>
                    <a:pt x="1209" y="1778"/>
                  </a:lnTo>
                  <a:lnTo>
                    <a:pt x="1195" y="1774"/>
                  </a:lnTo>
                  <a:lnTo>
                    <a:pt x="1181" y="1784"/>
                  </a:lnTo>
                  <a:lnTo>
                    <a:pt x="1171" y="1784"/>
                  </a:lnTo>
                  <a:lnTo>
                    <a:pt x="1151" y="1766"/>
                  </a:lnTo>
                  <a:lnTo>
                    <a:pt x="1153" y="1764"/>
                  </a:lnTo>
                  <a:lnTo>
                    <a:pt x="1149" y="1764"/>
                  </a:lnTo>
                  <a:lnTo>
                    <a:pt x="1147" y="1762"/>
                  </a:lnTo>
                  <a:lnTo>
                    <a:pt x="1147" y="1764"/>
                  </a:lnTo>
                  <a:lnTo>
                    <a:pt x="1143" y="1762"/>
                  </a:lnTo>
                  <a:lnTo>
                    <a:pt x="1153" y="1758"/>
                  </a:lnTo>
                  <a:lnTo>
                    <a:pt x="1151" y="1746"/>
                  </a:lnTo>
                  <a:lnTo>
                    <a:pt x="1147" y="1742"/>
                  </a:lnTo>
                  <a:lnTo>
                    <a:pt x="1149" y="1742"/>
                  </a:lnTo>
                  <a:lnTo>
                    <a:pt x="1151" y="1744"/>
                  </a:lnTo>
                  <a:lnTo>
                    <a:pt x="1179" y="1744"/>
                  </a:lnTo>
                  <a:lnTo>
                    <a:pt x="1195" y="1732"/>
                  </a:lnTo>
                  <a:lnTo>
                    <a:pt x="1215" y="1730"/>
                  </a:lnTo>
                  <a:lnTo>
                    <a:pt x="1233" y="1720"/>
                  </a:lnTo>
                  <a:lnTo>
                    <a:pt x="1251" y="1718"/>
                  </a:lnTo>
                  <a:lnTo>
                    <a:pt x="1257" y="1710"/>
                  </a:lnTo>
                  <a:lnTo>
                    <a:pt x="1267" y="1706"/>
                  </a:lnTo>
                  <a:lnTo>
                    <a:pt x="1317" y="1688"/>
                  </a:lnTo>
                  <a:lnTo>
                    <a:pt x="1321" y="1676"/>
                  </a:lnTo>
                  <a:lnTo>
                    <a:pt x="1331" y="1668"/>
                  </a:lnTo>
                  <a:lnTo>
                    <a:pt x="1350" y="1660"/>
                  </a:lnTo>
                  <a:lnTo>
                    <a:pt x="1366" y="1662"/>
                  </a:lnTo>
                  <a:lnTo>
                    <a:pt x="1378" y="1646"/>
                  </a:lnTo>
                  <a:lnTo>
                    <a:pt x="1394" y="1642"/>
                  </a:lnTo>
                  <a:lnTo>
                    <a:pt x="1402" y="1626"/>
                  </a:lnTo>
                  <a:lnTo>
                    <a:pt x="1422" y="1620"/>
                  </a:lnTo>
                  <a:lnTo>
                    <a:pt x="1420" y="1598"/>
                  </a:lnTo>
                  <a:lnTo>
                    <a:pt x="1424" y="1594"/>
                  </a:lnTo>
                  <a:lnTo>
                    <a:pt x="1428" y="1590"/>
                  </a:lnTo>
                  <a:lnTo>
                    <a:pt x="1432" y="1594"/>
                  </a:lnTo>
                  <a:lnTo>
                    <a:pt x="1456" y="1562"/>
                  </a:lnTo>
                  <a:lnTo>
                    <a:pt x="1460" y="1550"/>
                  </a:lnTo>
                  <a:lnTo>
                    <a:pt x="1448" y="1542"/>
                  </a:lnTo>
                  <a:lnTo>
                    <a:pt x="1438" y="1526"/>
                  </a:lnTo>
                  <a:lnTo>
                    <a:pt x="1404" y="1512"/>
                  </a:lnTo>
                  <a:lnTo>
                    <a:pt x="1394" y="1498"/>
                  </a:lnTo>
                  <a:lnTo>
                    <a:pt x="1392" y="1484"/>
                  </a:lnTo>
                  <a:lnTo>
                    <a:pt x="1396" y="1464"/>
                  </a:lnTo>
                  <a:lnTo>
                    <a:pt x="1388" y="1470"/>
                  </a:lnTo>
                  <a:lnTo>
                    <a:pt x="1388" y="1470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54" y="1508"/>
                  </a:lnTo>
                  <a:lnTo>
                    <a:pt x="1354" y="1510"/>
                  </a:lnTo>
                  <a:lnTo>
                    <a:pt x="1349" y="1514"/>
                  </a:lnTo>
                  <a:lnTo>
                    <a:pt x="1323" y="1512"/>
                  </a:lnTo>
                  <a:lnTo>
                    <a:pt x="1317" y="1516"/>
                  </a:lnTo>
                  <a:lnTo>
                    <a:pt x="1309" y="1516"/>
                  </a:lnTo>
                  <a:lnTo>
                    <a:pt x="1307" y="1510"/>
                  </a:lnTo>
                  <a:lnTo>
                    <a:pt x="1303" y="1510"/>
                  </a:lnTo>
                  <a:lnTo>
                    <a:pt x="1303" y="1504"/>
                  </a:lnTo>
                  <a:lnTo>
                    <a:pt x="1307" y="1478"/>
                  </a:lnTo>
                  <a:lnTo>
                    <a:pt x="1295" y="1470"/>
                  </a:lnTo>
                  <a:lnTo>
                    <a:pt x="1285" y="1486"/>
                  </a:lnTo>
                  <a:lnTo>
                    <a:pt x="1285" y="1492"/>
                  </a:lnTo>
                  <a:lnTo>
                    <a:pt x="1281" y="1486"/>
                  </a:lnTo>
                  <a:lnTo>
                    <a:pt x="1289" y="1470"/>
                  </a:lnTo>
                  <a:lnTo>
                    <a:pt x="1279" y="1468"/>
                  </a:lnTo>
                  <a:lnTo>
                    <a:pt x="1277" y="1460"/>
                  </a:lnTo>
                  <a:lnTo>
                    <a:pt x="1263" y="1452"/>
                  </a:lnTo>
                  <a:lnTo>
                    <a:pt x="1261" y="1444"/>
                  </a:lnTo>
                  <a:lnTo>
                    <a:pt x="1253" y="1436"/>
                  </a:lnTo>
                  <a:lnTo>
                    <a:pt x="1245" y="1422"/>
                  </a:lnTo>
                  <a:lnTo>
                    <a:pt x="1239" y="1406"/>
                  </a:lnTo>
                  <a:lnTo>
                    <a:pt x="1237" y="1406"/>
                  </a:lnTo>
                  <a:lnTo>
                    <a:pt x="1243" y="1400"/>
                  </a:lnTo>
                  <a:lnTo>
                    <a:pt x="1241" y="1396"/>
                  </a:lnTo>
                  <a:lnTo>
                    <a:pt x="1245" y="1396"/>
                  </a:lnTo>
                  <a:lnTo>
                    <a:pt x="1247" y="1394"/>
                  </a:lnTo>
                  <a:lnTo>
                    <a:pt x="1249" y="1396"/>
                  </a:lnTo>
                  <a:lnTo>
                    <a:pt x="1251" y="1392"/>
                  </a:lnTo>
                  <a:lnTo>
                    <a:pt x="1253" y="1392"/>
                  </a:lnTo>
                  <a:lnTo>
                    <a:pt x="1251" y="1390"/>
                  </a:lnTo>
                  <a:lnTo>
                    <a:pt x="1253" y="1384"/>
                  </a:lnTo>
                  <a:lnTo>
                    <a:pt x="1265" y="1396"/>
                  </a:lnTo>
                  <a:lnTo>
                    <a:pt x="1273" y="1394"/>
                  </a:lnTo>
                  <a:lnTo>
                    <a:pt x="1283" y="1412"/>
                  </a:lnTo>
                  <a:lnTo>
                    <a:pt x="1289" y="1418"/>
                  </a:lnTo>
                  <a:lnTo>
                    <a:pt x="1299" y="1440"/>
                  </a:lnTo>
                  <a:lnTo>
                    <a:pt x="1317" y="1448"/>
                  </a:lnTo>
                  <a:lnTo>
                    <a:pt x="1323" y="1456"/>
                  </a:lnTo>
                  <a:lnTo>
                    <a:pt x="1337" y="1460"/>
                  </a:lnTo>
                  <a:lnTo>
                    <a:pt x="1339" y="1464"/>
                  </a:lnTo>
                  <a:lnTo>
                    <a:pt x="1360" y="1468"/>
                  </a:lnTo>
                  <a:lnTo>
                    <a:pt x="1372" y="1464"/>
                  </a:lnTo>
                  <a:lnTo>
                    <a:pt x="1372" y="1466"/>
                  </a:lnTo>
                  <a:lnTo>
                    <a:pt x="1374" y="1470"/>
                  </a:lnTo>
                  <a:lnTo>
                    <a:pt x="1392" y="1460"/>
                  </a:lnTo>
                  <a:lnTo>
                    <a:pt x="1390" y="1458"/>
                  </a:lnTo>
                  <a:lnTo>
                    <a:pt x="1394" y="1456"/>
                  </a:lnTo>
                  <a:lnTo>
                    <a:pt x="1402" y="1460"/>
                  </a:lnTo>
                  <a:lnTo>
                    <a:pt x="1412" y="1486"/>
                  </a:lnTo>
                  <a:lnTo>
                    <a:pt x="1490" y="1498"/>
                  </a:lnTo>
                  <a:lnTo>
                    <a:pt x="1494" y="1500"/>
                  </a:lnTo>
                  <a:lnTo>
                    <a:pt x="1502" y="1496"/>
                  </a:lnTo>
                  <a:lnTo>
                    <a:pt x="1538" y="1492"/>
                  </a:lnTo>
                  <a:lnTo>
                    <a:pt x="1548" y="1498"/>
                  </a:lnTo>
                  <a:lnTo>
                    <a:pt x="1552" y="1494"/>
                  </a:lnTo>
                  <a:lnTo>
                    <a:pt x="1554" y="1494"/>
                  </a:lnTo>
                  <a:lnTo>
                    <a:pt x="1582" y="1492"/>
                  </a:lnTo>
                  <a:lnTo>
                    <a:pt x="1586" y="1502"/>
                  </a:lnTo>
                  <a:lnTo>
                    <a:pt x="1594" y="1506"/>
                  </a:lnTo>
                  <a:lnTo>
                    <a:pt x="1600" y="1522"/>
                  </a:lnTo>
                  <a:lnTo>
                    <a:pt x="1610" y="1524"/>
                  </a:lnTo>
                  <a:lnTo>
                    <a:pt x="1628" y="1544"/>
                  </a:lnTo>
                  <a:lnTo>
                    <a:pt x="1644" y="1544"/>
                  </a:lnTo>
                  <a:lnTo>
                    <a:pt x="1652" y="1540"/>
                  </a:lnTo>
                  <a:lnTo>
                    <a:pt x="1652" y="1544"/>
                  </a:lnTo>
                  <a:lnTo>
                    <a:pt x="1646" y="1548"/>
                  </a:lnTo>
                  <a:lnTo>
                    <a:pt x="1626" y="1550"/>
                  </a:lnTo>
                  <a:lnTo>
                    <a:pt x="1628" y="1558"/>
                  </a:lnTo>
                  <a:lnTo>
                    <a:pt x="1656" y="1584"/>
                  </a:lnTo>
                  <a:lnTo>
                    <a:pt x="1672" y="1584"/>
                  </a:lnTo>
                  <a:lnTo>
                    <a:pt x="1686" y="1578"/>
                  </a:lnTo>
                  <a:lnTo>
                    <a:pt x="1692" y="1554"/>
                  </a:lnTo>
                  <a:lnTo>
                    <a:pt x="1696" y="1554"/>
                  </a:lnTo>
                  <a:lnTo>
                    <a:pt x="1692" y="1560"/>
                  </a:lnTo>
                  <a:lnTo>
                    <a:pt x="1698" y="1588"/>
                  </a:lnTo>
                  <a:lnTo>
                    <a:pt x="1694" y="1606"/>
                  </a:lnTo>
                  <a:lnTo>
                    <a:pt x="1698" y="1620"/>
                  </a:lnTo>
                  <a:lnTo>
                    <a:pt x="1700" y="1620"/>
                  </a:lnTo>
                  <a:lnTo>
                    <a:pt x="1698" y="1630"/>
                  </a:lnTo>
                  <a:lnTo>
                    <a:pt x="1708" y="1668"/>
                  </a:lnTo>
                  <a:lnTo>
                    <a:pt x="1714" y="1682"/>
                  </a:lnTo>
                  <a:lnTo>
                    <a:pt x="1718" y="1692"/>
                  </a:lnTo>
                  <a:lnTo>
                    <a:pt x="1720" y="1690"/>
                  </a:lnTo>
                  <a:lnTo>
                    <a:pt x="1722" y="1700"/>
                  </a:lnTo>
                  <a:lnTo>
                    <a:pt x="1736" y="1724"/>
                  </a:lnTo>
                  <a:lnTo>
                    <a:pt x="1742" y="1750"/>
                  </a:lnTo>
                  <a:lnTo>
                    <a:pt x="1754" y="1766"/>
                  </a:lnTo>
                  <a:lnTo>
                    <a:pt x="1772" y="1814"/>
                  </a:lnTo>
                  <a:lnTo>
                    <a:pt x="1786" y="1832"/>
                  </a:lnTo>
                  <a:lnTo>
                    <a:pt x="1794" y="1832"/>
                  </a:lnTo>
                  <a:lnTo>
                    <a:pt x="1802" y="1824"/>
                  </a:lnTo>
                  <a:lnTo>
                    <a:pt x="1804" y="1812"/>
                  </a:lnTo>
                  <a:lnTo>
                    <a:pt x="1820" y="1808"/>
                  </a:lnTo>
                  <a:lnTo>
                    <a:pt x="1820" y="1806"/>
                  </a:lnTo>
                  <a:lnTo>
                    <a:pt x="1820" y="1802"/>
                  </a:lnTo>
                  <a:lnTo>
                    <a:pt x="1826" y="1790"/>
                  </a:lnTo>
                  <a:lnTo>
                    <a:pt x="1836" y="1790"/>
                  </a:lnTo>
                  <a:lnTo>
                    <a:pt x="1836" y="1762"/>
                  </a:lnTo>
                  <a:lnTo>
                    <a:pt x="1844" y="1732"/>
                  </a:lnTo>
                  <a:lnTo>
                    <a:pt x="1840" y="1724"/>
                  </a:lnTo>
                  <a:lnTo>
                    <a:pt x="1840" y="1692"/>
                  </a:lnTo>
                  <a:lnTo>
                    <a:pt x="1844" y="1686"/>
                  </a:lnTo>
                  <a:lnTo>
                    <a:pt x="1854" y="1686"/>
                  </a:lnTo>
                  <a:lnTo>
                    <a:pt x="1862" y="1674"/>
                  </a:lnTo>
                  <a:lnTo>
                    <a:pt x="1878" y="1670"/>
                  </a:lnTo>
                  <a:lnTo>
                    <a:pt x="1882" y="1660"/>
                  </a:lnTo>
                  <a:lnTo>
                    <a:pt x="1916" y="1634"/>
                  </a:lnTo>
                  <a:lnTo>
                    <a:pt x="1932" y="1616"/>
                  </a:lnTo>
                  <a:lnTo>
                    <a:pt x="1956" y="1602"/>
                  </a:lnTo>
                  <a:lnTo>
                    <a:pt x="1970" y="1586"/>
                  </a:lnTo>
                  <a:lnTo>
                    <a:pt x="1970" y="1572"/>
                  </a:lnTo>
                  <a:lnTo>
                    <a:pt x="1988" y="1566"/>
                  </a:lnTo>
                  <a:lnTo>
                    <a:pt x="1988" y="1564"/>
                  </a:lnTo>
                  <a:lnTo>
                    <a:pt x="1990" y="1572"/>
                  </a:lnTo>
                  <a:lnTo>
                    <a:pt x="2000" y="1570"/>
                  </a:lnTo>
                  <a:lnTo>
                    <a:pt x="2000" y="1570"/>
                  </a:lnTo>
                  <a:lnTo>
                    <a:pt x="2002" y="1570"/>
                  </a:lnTo>
                  <a:lnTo>
                    <a:pt x="2002" y="1570"/>
                  </a:lnTo>
                  <a:lnTo>
                    <a:pt x="2006" y="1568"/>
                  </a:lnTo>
                  <a:lnTo>
                    <a:pt x="2008" y="1568"/>
                  </a:lnTo>
                  <a:lnTo>
                    <a:pt x="2008" y="1568"/>
                  </a:lnTo>
                  <a:lnTo>
                    <a:pt x="2016" y="1564"/>
                  </a:lnTo>
                  <a:lnTo>
                    <a:pt x="2018" y="1568"/>
                  </a:lnTo>
                  <a:lnTo>
                    <a:pt x="2024" y="1562"/>
                  </a:lnTo>
                  <a:lnTo>
                    <a:pt x="2030" y="1566"/>
                  </a:lnTo>
                  <a:lnTo>
                    <a:pt x="2038" y="1554"/>
                  </a:lnTo>
                  <a:lnTo>
                    <a:pt x="2038" y="1554"/>
                  </a:lnTo>
                  <a:lnTo>
                    <a:pt x="2042" y="1556"/>
                  </a:lnTo>
                  <a:lnTo>
                    <a:pt x="2044" y="1546"/>
                  </a:lnTo>
                  <a:lnTo>
                    <a:pt x="2044" y="1548"/>
                  </a:lnTo>
                  <a:lnTo>
                    <a:pt x="2054" y="1548"/>
                  </a:lnTo>
                  <a:lnTo>
                    <a:pt x="2058" y="1554"/>
                  </a:lnTo>
                  <a:lnTo>
                    <a:pt x="2066" y="1582"/>
                  </a:lnTo>
                  <a:lnTo>
                    <a:pt x="2066" y="1582"/>
                  </a:lnTo>
                  <a:lnTo>
                    <a:pt x="2080" y="1600"/>
                  </a:lnTo>
                  <a:lnTo>
                    <a:pt x="2092" y="1606"/>
                  </a:lnTo>
                  <a:lnTo>
                    <a:pt x="2092" y="1606"/>
                  </a:lnTo>
                  <a:lnTo>
                    <a:pt x="2090" y="1614"/>
                  </a:lnTo>
                  <a:lnTo>
                    <a:pt x="2098" y="1624"/>
                  </a:lnTo>
                  <a:lnTo>
                    <a:pt x="2100" y="1622"/>
                  </a:lnTo>
                  <a:lnTo>
                    <a:pt x="2104" y="1632"/>
                  </a:lnTo>
                  <a:lnTo>
                    <a:pt x="2108" y="1654"/>
                  </a:lnTo>
                  <a:lnTo>
                    <a:pt x="2102" y="1682"/>
                  </a:lnTo>
                  <a:lnTo>
                    <a:pt x="2108" y="1678"/>
                  </a:lnTo>
                  <a:lnTo>
                    <a:pt x="2108" y="1682"/>
                  </a:lnTo>
                  <a:lnTo>
                    <a:pt x="2126" y="1684"/>
                  </a:lnTo>
                  <a:lnTo>
                    <a:pt x="2154" y="1666"/>
                  </a:lnTo>
                  <a:lnTo>
                    <a:pt x="2154" y="1664"/>
                  </a:lnTo>
                  <a:lnTo>
                    <a:pt x="2168" y="1670"/>
                  </a:lnTo>
                  <a:lnTo>
                    <a:pt x="2170" y="1698"/>
                  </a:lnTo>
                  <a:lnTo>
                    <a:pt x="2180" y="1728"/>
                  </a:lnTo>
                  <a:lnTo>
                    <a:pt x="2182" y="1726"/>
                  </a:lnTo>
                  <a:lnTo>
                    <a:pt x="2186" y="1738"/>
                  </a:lnTo>
                  <a:lnTo>
                    <a:pt x="2186" y="1752"/>
                  </a:lnTo>
                  <a:lnTo>
                    <a:pt x="2182" y="1756"/>
                  </a:lnTo>
                  <a:lnTo>
                    <a:pt x="2184" y="1758"/>
                  </a:lnTo>
                  <a:lnTo>
                    <a:pt x="2176" y="1764"/>
                  </a:lnTo>
                  <a:lnTo>
                    <a:pt x="2188" y="1766"/>
                  </a:lnTo>
                  <a:lnTo>
                    <a:pt x="2184" y="1788"/>
                  </a:lnTo>
                  <a:lnTo>
                    <a:pt x="2188" y="1790"/>
                  </a:lnTo>
                  <a:lnTo>
                    <a:pt x="2180" y="1812"/>
                  </a:lnTo>
                  <a:lnTo>
                    <a:pt x="2180" y="1830"/>
                  </a:lnTo>
                  <a:lnTo>
                    <a:pt x="2190" y="1828"/>
                  </a:lnTo>
                  <a:lnTo>
                    <a:pt x="2216" y="1862"/>
                  </a:lnTo>
                  <a:lnTo>
                    <a:pt x="2224" y="1900"/>
                  </a:lnTo>
                  <a:lnTo>
                    <a:pt x="2238" y="1930"/>
                  </a:lnTo>
                  <a:lnTo>
                    <a:pt x="2278" y="1956"/>
                  </a:lnTo>
                  <a:lnTo>
                    <a:pt x="2282" y="1956"/>
                  </a:lnTo>
                  <a:lnTo>
                    <a:pt x="2278" y="1960"/>
                  </a:lnTo>
                  <a:lnTo>
                    <a:pt x="2292" y="1956"/>
                  </a:lnTo>
                  <a:lnTo>
                    <a:pt x="2294" y="1956"/>
                  </a:lnTo>
                  <a:lnTo>
                    <a:pt x="2302" y="1972"/>
                  </a:lnTo>
                  <a:lnTo>
                    <a:pt x="2304" y="1958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8" y="1946"/>
                  </a:lnTo>
                  <a:lnTo>
                    <a:pt x="2282" y="1920"/>
                  </a:lnTo>
                  <a:lnTo>
                    <a:pt x="2282" y="1886"/>
                  </a:lnTo>
                  <a:lnTo>
                    <a:pt x="2274" y="1874"/>
                  </a:lnTo>
                  <a:lnTo>
                    <a:pt x="2260" y="1862"/>
                  </a:lnTo>
                  <a:lnTo>
                    <a:pt x="2258" y="1862"/>
                  </a:lnTo>
                  <a:lnTo>
                    <a:pt x="2246" y="1850"/>
                  </a:lnTo>
                  <a:lnTo>
                    <a:pt x="2232" y="1848"/>
                  </a:lnTo>
                  <a:lnTo>
                    <a:pt x="2228" y="1842"/>
                  </a:lnTo>
                  <a:lnTo>
                    <a:pt x="2214" y="1806"/>
                  </a:lnTo>
                  <a:lnTo>
                    <a:pt x="2204" y="1806"/>
                  </a:lnTo>
                  <a:lnTo>
                    <a:pt x="2202" y="1790"/>
                  </a:lnTo>
                  <a:lnTo>
                    <a:pt x="2214" y="1752"/>
                  </a:lnTo>
                  <a:lnTo>
                    <a:pt x="2216" y="1730"/>
                  </a:lnTo>
                  <a:lnTo>
                    <a:pt x="2218" y="1728"/>
                  </a:lnTo>
                  <a:lnTo>
                    <a:pt x="2228" y="1728"/>
                  </a:lnTo>
                  <a:lnTo>
                    <a:pt x="2230" y="1746"/>
                  </a:lnTo>
                  <a:lnTo>
                    <a:pt x="2248" y="1746"/>
                  </a:lnTo>
                  <a:lnTo>
                    <a:pt x="2262" y="1754"/>
                  </a:lnTo>
                  <a:lnTo>
                    <a:pt x="2266" y="1764"/>
                  </a:lnTo>
                  <a:lnTo>
                    <a:pt x="2272" y="1780"/>
                  </a:lnTo>
                  <a:lnTo>
                    <a:pt x="2280" y="1776"/>
                  </a:lnTo>
                  <a:lnTo>
                    <a:pt x="2280" y="1784"/>
                  </a:lnTo>
                  <a:lnTo>
                    <a:pt x="2298" y="1786"/>
                  </a:lnTo>
                  <a:lnTo>
                    <a:pt x="2306" y="1792"/>
                  </a:lnTo>
                  <a:lnTo>
                    <a:pt x="2302" y="1804"/>
                  </a:lnTo>
                  <a:lnTo>
                    <a:pt x="2304" y="1820"/>
                  </a:lnTo>
                  <a:lnTo>
                    <a:pt x="2310" y="1822"/>
                  </a:lnTo>
                  <a:lnTo>
                    <a:pt x="2331" y="1804"/>
                  </a:lnTo>
                  <a:lnTo>
                    <a:pt x="2331" y="1802"/>
                  </a:lnTo>
                  <a:lnTo>
                    <a:pt x="2337" y="1806"/>
                  </a:lnTo>
                  <a:lnTo>
                    <a:pt x="2337" y="1796"/>
                  </a:lnTo>
                  <a:lnTo>
                    <a:pt x="2343" y="1788"/>
                  </a:lnTo>
                  <a:lnTo>
                    <a:pt x="2351" y="1788"/>
                  </a:lnTo>
                  <a:lnTo>
                    <a:pt x="2365" y="1782"/>
                  </a:lnTo>
                  <a:lnTo>
                    <a:pt x="2385" y="1770"/>
                  </a:lnTo>
                  <a:lnTo>
                    <a:pt x="2387" y="1762"/>
                  </a:lnTo>
                  <a:lnTo>
                    <a:pt x="2387" y="1748"/>
                  </a:lnTo>
                  <a:lnTo>
                    <a:pt x="2391" y="1740"/>
                  </a:lnTo>
                  <a:lnTo>
                    <a:pt x="2381" y="1690"/>
                  </a:lnTo>
                  <a:lnTo>
                    <a:pt x="2373" y="1682"/>
                  </a:lnTo>
                  <a:lnTo>
                    <a:pt x="2369" y="1674"/>
                  </a:lnTo>
                  <a:lnTo>
                    <a:pt x="2359" y="1670"/>
                  </a:lnTo>
                  <a:lnTo>
                    <a:pt x="2347" y="1656"/>
                  </a:lnTo>
                  <a:lnTo>
                    <a:pt x="2335" y="1644"/>
                  </a:lnTo>
                  <a:lnTo>
                    <a:pt x="2333" y="1636"/>
                  </a:lnTo>
                  <a:lnTo>
                    <a:pt x="2323" y="1626"/>
                  </a:lnTo>
                  <a:lnTo>
                    <a:pt x="2321" y="1618"/>
                  </a:lnTo>
                  <a:lnTo>
                    <a:pt x="2327" y="1602"/>
                  </a:lnTo>
                  <a:lnTo>
                    <a:pt x="2339" y="1588"/>
                  </a:lnTo>
                  <a:lnTo>
                    <a:pt x="2353" y="1576"/>
                  </a:lnTo>
                  <a:lnTo>
                    <a:pt x="2363" y="1572"/>
                  </a:lnTo>
                  <a:lnTo>
                    <a:pt x="2363" y="1574"/>
                  </a:lnTo>
                  <a:lnTo>
                    <a:pt x="2363" y="1572"/>
                  </a:lnTo>
                  <a:lnTo>
                    <a:pt x="2365" y="1572"/>
                  </a:lnTo>
                  <a:lnTo>
                    <a:pt x="2367" y="1576"/>
                  </a:lnTo>
                  <a:lnTo>
                    <a:pt x="2371" y="1570"/>
                  </a:lnTo>
                  <a:lnTo>
                    <a:pt x="2373" y="1570"/>
                  </a:lnTo>
                  <a:lnTo>
                    <a:pt x="2371" y="1570"/>
                  </a:lnTo>
                  <a:lnTo>
                    <a:pt x="2373" y="1566"/>
                  </a:lnTo>
                  <a:lnTo>
                    <a:pt x="2385" y="1574"/>
                  </a:lnTo>
                  <a:lnTo>
                    <a:pt x="2391" y="1572"/>
                  </a:lnTo>
                  <a:lnTo>
                    <a:pt x="2391" y="1582"/>
                  </a:lnTo>
                  <a:lnTo>
                    <a:pt x="2401" y="1596"/>
                  </a:lnTo>
                  <a:lnTo>
                    <a:pt x="2391" y="1598"/>
                  </a:lnTo>
                  <a:lnTo>
                    <a:pt x="2373" y="1612"/>
                  </a:lnTo>
                  <a:lnTo>
                    <a:pt x="2377" y="1632"/>
                  </a:lnTo>
                  <a:lnTo>
                    <a:pt x="2397" y="1638"/>
                  </a:lnTo>
                  <a:lnTo>
                    <a:pt x="2411" y="1624"/>
                  </a:lnTo>
                  <a:lnTo>
                    <a:pt x="2423" y="1606"/>
                  </a:lnTo>
                  <a:lnTo>
                    <a:pt x="2419" y="1596"/>
                  </a:lnTo>
                  <a:lnTo>
                    <a:pt x="2409" y="1596"/>
                  </a:lnTo>
                  <a:lnTo>
                    <a:pt x="2405" y="1596"/>
                  </a:lnTo>
                  <a:lnTo>
                    <a:pt x="2413" y="1592"/>
                  </a:lnTo>
                  <a:lnTo>
                    <a:pt x="2407" y="1580"/>
                  </a:lnTo>
                  <a:lnTo>
                    <a:pt x="2411" y="1574"/>
                  </a:lnTo>
                  <a:lnTo>
                    <a:pt x="2457" y="1562"/>
                  </a:lnTo>
                  <a:lnTo>
                    <a:pt x="2461" y="1550"/>
                  </a:lnTo>
                  <a:lnTo>
                    <a:pt x="2469" y="1558"/>
                  </a:lnTo>
                  <a:lnTo>
                    <a:pt x="2469" y="1548"/>
                  </a:lnTo>
                  <a:lnTo>
                    <a:pt x="2475" y="1554"/>
                  </a:lnTo>
                  <a:lnTo>
                    <a:pt x="2485" y="1554"/>
                  </a:lnTo>
                  <a:lnTo>
                    <a:pt x="2485" y="1552"/>
                  </a:lnTo>
                  <a:lnTo>
                    <a:pt x="2485" y="1554"/>
                  </a:lnTo>
                  <a:lnTo>
                    <a:pt x="2489" y="1548"/>
                  </a:lnTo>
                  <a:lnTo>
                    <a:pt x="2489" y="1550"/>
                  </a:lnTo>
                  <a:lnTo>
                    <a:pt x="2497" y="1544"/>
                  </a:lnTo>
                  <a:lnTo>
                    <a:pt x="2503" y="1548"/>
                  </a:lnTo>
                  <a:lnTo>
                    <a:pt x="2523" y="1540"/>
                  </a:lnTo>
                  <a:lnTo>
                    <a:pt x="2533" y="1530"/>
                  </a:lnTo>
                  <a:lnTo>
                    <a:pt x="2541" y="1528"/>
                  </a:lnTo>
                  <a:lnTo>
                    <a:pt x="2541" y="1530"/>
                  </a:lnTo>
                  <a:lnTo>
                    <a:pt x="2555" y="1516"/>
                  </a:lnTo>
                  <a:lnTo>
                    <a:pt x="2555" y="1510"/>
                  </a:lnTo>
                  <a:lnTo>
                    <a:pt x="2563" y="1508"/>
                  </a:lnTo>
                  <a:lnTo>
                    <a:pt x="2575" y="1490"/>
                  </a:lnTo>
                  <a:lnTo>
                    <a:pt x="2579" y="1492"/>
                  </a:lnTo>
                  <a:lnTo>
                    <a:pt x="2585" y="1472"/>
                  </a:lnTo>
                  <a:lnTo>
                    <a:pt x="2585" y="1474"/>
                  </a:lnTo>
                  <a:lnTo>
                    <a:pt x="2611" y="1434"/>
                  </a:lnTo>
                  <a:lnTo>
                    <a:pt x="2615" y="1436"/>
                  </a:lnTo>
                  <a:lnTo>
                    <a:pt x="2621" y="1414"/>
                  </a:lnTo>
                  <a:lnTo>
                    <a:pt x="2621" y="1412"/>
                  </a:lnTo>
                  <a:lnTo>
                    <a:pt x="2625" y="1412"/>
                  </a:lnTo>
                  <a:lnTo>
                    <a:pt x="2625" y="1398"/>
                  </a:lnTo>
                  <a:lnTo>
                    <a:pt x="2631" y="1394"/>
                  </a:lnTo>
                  <a:lnTo>
                    <a:pt x="2611" y="1384"/>
                  </a:lnTo>
                  <a:lnTo>
                    <a:pt x="2609" y="1384"/>
                  </a:lnTo>
                  <a:lnTo>
                    <a:pt x="2629" y="1372"/>
                  </a:lnTo>
                  <a:lnTo>
                    <a:pt x="2613" y="1356"/>
                  </a:lnTo>
                  <a:lnTo>
                    <a:pt x="2609" y="1354"/>
                  </a:lnTo>
                  <a:lnTo>
                    <a:pt x="2633" y="1360"/>
                  </a:lnTo>
                  <a:lnTo>
                    <a:pt x="2627" y="1354"/>
                  </a:lnTo>
                  <a:lnTo>
                    <a:pt x="2609" y="1332"/>
                  </a:lnTo>
                  <a:lnTo>
                    <a:pt x="2595" y="1294"/>
                  </a:lnTo>
                  <a:lnTo>
                    <a:pt x="2577" y="1284"/>
                  </a:lnTo>
                  <a:lnTo>
                    <a:pt x="2585" y="1272"/>
                  </a:lnTo>
                  <a:lnTo>
                    <a:pt x="2595" y="1264"/>
                  </a:lnTo>
                  <a:lnTo>
                    <a:pt x="2595" y="1258"/>
                  </a:lnTo>
                  <a:lnTo>
                    <a:pt x="2603" y="1260"/>
                  </a:lnTo>
                  <a:lnTo>
                    <a:pt x="2609" y="1250"/>
                  </a:lnTo>
                  <a:lnTo>
                    <a:pt x="2609" y="1248"/>
                  </a:lnTo>
                  <a:lnTo>
                    <a:pt x="2621" y="1244"/>
                  </a:lnTo>
                  <a:lnTo>
                    <a:pt x="2627" y="1238"/>
                  </a:lnTo>
                  <a:lnTo>
                    <a:pt x="2629" y="1238"/>
                  </a:lnTo>
                  <a:lnTo>
                    <a:pt x="2633" y="1246"/>
                  </a:lnTo>
                  <a:lnTo>
                    <a:pt x="2643" y="1226"/>
                  </a:lnTo>
                  <a:lnTo>
                    <a:pt x="2639" y="1226"/>
                  </a:lnTo>
                  <a:lnTo>
                    <a:pt x="2621" y="1224"/>
                  </a:lnTo>
                  <a:lnTo>
                    <a:pt x="2605" y="1214"/>
                  </a:lnTo>
                  <a:lnTo>
                    <a:pt x="2581" y="1230"/>
                  </a:lnTo>
                  <a:lnTo>
                    <a:pt x="2573" y="1228"/>
                  </a:lnTo>
                  <a:lnTo>
                    <a:pt x="2569" y="1216"/>
                  </a:lnTo>
                  <a:lnTo>
                    <a:pt x="2555" y="1208"/>
                  </a:lnTo>
                  <a:lnTo>
                    <a:pt x="2547" y="1200"/>
                  </a:lnTo>
                  <a:lnTo>
                    <a:pt x="2547" y="1196"/>
                  </a:lnTo>
                  <a:lnTo>
                    <a:pt x="2553" y="1186"/>
                  </a:lnTo>
                  <a:lnTo>
                    <a:pt x="2561" y="1188"/>
                  </a:lnTo>
                  <a:lnTo>
                    <a:pt x="2575" y="1184"/>
                  </a:lnTo>
                  <a:lnTo>
                    <a:pt x="2581" y="1172"/>
                  </a:lnTo>
                  <a:lnTo>
                    <a:pt x="2599" y="1162"/>
                  </a:lnTo>
                  <a:lnTo>
                    <a:pt x="2613" y="1144"/>
                  </a:lnTo>
                  <a:lnTo>
                    <a:pt x="2623" y="1142"/>
                  </a:lnTo>
                  <a:lnTo>
                    <a:pt x="2629" y="1152"/>
                  </a:lnTo>
                  <a:lnTo>
                    <a:pt x="2611" y="1176"/>
                  </a:lnTo>
                  <a:lnTo>
                    <a:pt x="2619" y="1182"/>
                  </a:lnTo>
                  <a:lnTo>
                    <a:pt x="2617" y="1186"/>
                  </a:lnTo>
                  <a:lnTo>
                    <a:pt x="2605" y="1194"/>
                  </a:lnTo>
                  <a:lnTo>
                    <a:pt x="2615" y="1198"/>
                  </a:lnTo>
                  <a:lnTo>
                    <a:pt x="2653" y="1172"/>
                  </a:lnTo>
                  <a:lnTo>
                    <a:pt x="2671" y="1168"/>
                  </a:lnTo>
                  <a:lnTo>
                    <a:pt x="2675" y="1176"/>
                  </a:lnTo>
                  <a:lnTo>
                    <a:pt x="2689" y="1178"/>
                  </a:lnTo>
                  <a:lnTo>
                    <a:pt x="2685" y="1194"/>
                  </a:lnTo>
                  <a:lnTo>
                    <a:pt x="2685" y="1196"/>
                  </a:lnTo>
                  <a:lnTo>
                    <a:pt x="2681" y="1198"/>
                  </a:lnTo>
                  <a:lnTo>
                    <a:pt x="2675" y="1214"/>
                  </a:lnTo>
                  <a:lnTo>
                    <a:pt x="2683" y="1212"/>
                  </a:lnTo>
                  <a:lnTo>
                    <a:pt x="2683" y="1214"/>
                  </a:lnTo>
                  <a:lnTo>
                    <a:pt x="2687" y="1222"/>
                  </a:lnTo>
                  <a:lnTo>
                    <a:pt x="2697" y="1220"/>
                  </a:lnTo>
                  <a:lnTo>
                    <a:pt x="2697" y="1216"/>
                  </a:lnTo>
                  <a:lnTo>
                    <a:pt x="2711" y="1220"/>
                  </a:lnTo>
                  <a:lnTo>
                    <a:pt x="2715" y="1234"/>
                  </a:lnTo>
                  <a:lnTo>
                    <a:pt x="2701" y="1240"/>
                  </a:lnTo>
                  <a:lnTo>
                    <a:pt x="2707" y="1252"/>
                  </a:lnTo>
                  <a:lnTo>
                    <a:pt x="2709" y="1248"/>
                  </a:lnTo>
                  <a:lnTo>
                    <a:pt x="2713" y="1262"/>
                  </a:lnTo>
                  <a:lnTo>
                    <a:pt x="2705" y="1286"/>
                  </a:lnTo>
                  <a:lnTo>
                    <a:pt x="2705" y="1286"/>
                  </a:lnTo>
                  <a:lnTo>
                    <a:pt x="2703" y="1298"/>
                  </a:lnTo>
                  <a:lnTo>
                    <a:pt x="2719" y="1296"/>
                  </a:lnTo>
                  <a:lnTo>
                    <a:pt x="2723" y="1294"/>
                  </a:lnTo>
                  <a:lnTo>
                    <a:pt x="2727" y="1298"/>
                  </a:lnTo>
                  <a:lnTo>
                    <a:pt x="2729" y="1292"/>
                  </a:lnTo>
                  <a:lnTo>
                    <a:pt x="2731" y="1294"/>
                  </a:lnTo>
                  <a:lnTo>
                    <a:pt x="2739" y="1284"/>
                  </a:lnTo>
                  <a:lnTo>
                    <a:pt x="2747" y="1288"/>
                  </a:lnTo>
                  <a:lnTo>
                    <a:pt x="2751" y="1280"/>
                  </a:lnTo>
                  <a:lnTo>
                    <a:pt x="2757" y="1282"/>
                  </a:lnTo>
                  <a:lnTo>
                    <a:pt x="2765" y="1276"/>
                  </a:lnTo>
                  <a:lnTo>
                    <a:pt x="2771" y="1258"/>
                  </a:lnTo>
                  <a:lnTo>
                    <a:pt x="2765" y="1222"/>
                  </a:lnTo>
                  <a:lnTo>
                    <a:pt x="2751" y="1200"/>
                  </a:lnTo>
                  <a:lnTo>
                    <a:pt x="2751" y="1200"/>
                  </a:lnTo>
                  <a:lnTo>
                    <a:pt x="2749" y="1198"/>
                  </a:lnTo>
                  <a:lnTo>
                    <a:pt x="2749" y="1196"/>
                  </a:lnTo>
                  <a:lnTo>
                    <a:pt x="2747" y="1196"/>
                  </a:lnTo>
                  <a:lnTo>
                    <a:pt x="2733" y="1182"/>
                  </a:lnTo>
                  <a:lnTo>
                    <a:pt x="2733" y="1170"/>
                  </a:lnTo>
                  <a:lnTo>
                    <a:pt x="2749" y="1164"/>
                  </a:lnTo>
                  <a:lnTo>
                    <a:pt x="2775" y="1142"/>
                  </a:lnTo>
                  <a:lnTo>
                    <a:pt x="2775" y="1124"/>
                  </a:lnTo>
                  <a:lnTo>
                    <a:pt x="2791" y="1106"/>
                  </a:lnTo>
                  <a:lnTo>
                    <a:pt x="2795" y="1104"/>
                  </a:lnTo>
                  <a:lnTo>
                    <a:pt x="2795" y="1100"/>
                  </a:lnTo>
                  <a:lnTo>
                    <a:pt x="2803" y="1100"/>
                  </a:lnTo>
                  <a:lnTo>
                    <a:pt x="2813" y="1082"/>
                  </a:lnTo>
                  <a:lnTo>
                    <a:pt x="2815" y="1090"/>
                  </a:lnTo>
                  <a:lnTo>
                    <a:pt x="2819" y="1086"/>
                  </a:lnTo>
                  <a:lnTo>
                    <a:pt x="2819" y="1094"/>
                  </a:lnTo>
                  <a:lnTo>
                    <a:pt x="2839" y="1098"/>
                  </a:lnTo>
                  <a:lnTo>
                    <a:pt x="2855" y="1094"/>
                  </a:lnTo>
                  <a:lnTo>
                    <a:pt x="2875" y="1078"/>
                  </a:lnTo>
                  <a:lnTo>
                    <a:pt x="2931" y="1006"/>
                  </a:lnTo>
                  <a:lnTo>
                    <a:pt x="2941" y="986"/>
                  </a:lnTo>
                  <a:lnTo>
                    <a:pt x="2957" y="962"/>
                  </a:lnTo>
                  <a:lnTo>
                    <a:pt x="2973" y="942"/>
                  </a:lnTo>
                  <a:lnTo>
                    <a:pt x="2981" y="896"/>
                  </a:lnTo>
                  <a:lnTo>
                    <a:pt x="2977" y="876"/>
                  </a:lnTo>
                  <a:lnTo>
                    <a:pt x="2983" y="856"/>
                  </a:lnTo>
                  <a:lnTo>
                    <a:pt x="2995" y="832"/>
                  </a:lnTo>
                  <a:lnTo>
                    <a:pt x="2995" y="846"/>
                  </a:lnTo>
                  <a:lnTo>
                    <a:pt x="3005" y="862"/>
                  </a:lnTo>
                  <a:lnTo>
                    <a:pt x="3003" y="876"/>
                  </a:lnTo>
                  <a:lnTo>
                    <a:pt x="3005" y="898"/>
                  </a:lnTo>
                  <a:lnTo>
                    <a:pt x="2999" y="934"/>
                  </a:lnTo>
                  <a:lnTo>
                    <a:pt x="2999" y="934"/>
                  </a:lnTo>
                  <a:lnTo>
                    <a:pt x="3005" y="954"/>
                  </a:lnTo>
                  <a:lnTo>
                    <a:pt x="2999" y="990"/>
                  </a:lnTo>
                  <a:lnTo>
                    <a:pt x="3001" y="1010"/>
                  </a:lnTo>
                  <a:lnTo>
                    <a:pt x="3009" y="1012"/>
                  </a:lnTo>
                  <a:lnTo>
                    <a:pt x="3017" y="994"/>
                  </a:lnTo>
                  <a:lnTo>
                    <a:pt x="3027" y="996"/>
                  </a:lnTo>
                  <a:lnTo>
                    <a:pt x="3031" y="1018"/>
                  </a:lnTo>
                  <a:lnTo>
                    <a:pt x="3037" y="1004"/>
                  </a:lnTo>
                  <a:lnTo>
                    <a:pt x="3035" y="986"/>
                  </a:lnTo>
                  <a:lnTo>
                    <a:pt x="3027" y="982"/>
                  </a:lnTo>
                  <a:lnTo>
                    <a:pt x="3019" y="964"/>
                  </a:lnTo>
                  <a:lnTo>
                    <a:pt x="3027" y="922"/>
                  </a:lnTo>
                  <a:lnTo>
                    <a:pt x="3037" y="920"/>
                  </a:lnTo>
                  <a:lnTo>
                    <a:pt x="3053" y="934"/>
                  </a:lnTo>
                  <a:lnTo>
                    <a:pt x="3057" y="932"/>
                  </a:lnTo>
                  <a:lnTo>
                    <a:pt x="3049" y="914"/>
                  </a:lnTo>
                  <a:lnTo>
                    <a:pt x="3029" y="850"/>
                  </a:lnTo>
                  <a:lnTo>
                    <a:pt x="3027" y="828"/>
                  </a:lnTo>
                  <a:lnTo>
                    <a:pt x="3031" y="812"/>
                  </a:lnTo>
                  <a:lnTo>
                    <a:pt x="3023" y="770"/>
                  </a:lnTo>
                  <a:lnTo>
                    <a:pt x="3017" y="762"/>
                  </a:lnTo>
                  <a:lnTo>
                    <a:pt x="3007" y="764"/>
                  </a:lnTo>
                  <a:lnTo>
                    <a:pt x="3015" y="784"/>
                  </a:lnTo>
                  <a:lnTo>
                    <a:pt x="3011" y="790"/>
                  </a:lnTo>
                  <a:lnTo>
                    <a:pt x="2999" y="788"/>
                  </a:lnTo>
                  <a:lnTo>
                    <a:pt x="2995" y="828"/>
                  </a:lnTo>
                  <a:lnTo>
                    <a:pt x="2995" y="830"/>
                  </a:lnTo>
                  <a:lnTo>
                    <a:pt x="2989" y="824"/>
                  </a:lnTo>
                  <a:lnTo>
                    <a:pt x="2991" y="818"/>
                  </a:lnTo>
                  <a:lnTo>
                    <a:pt x="2989" y="810"/>
                  </a:lnTo>
                  <a:lnTo>
                    <a:pt x="2995" y="796"/>
                  </a:lnTo>
                  <a:lnTo>
                    <a:pt x="2975" y="782"/>
                  </a:lnTo>
                  <a:lnTo>
                    <a:pt x="2963" y="764"/>
                  </a:lnTo>
                  <a:lnTo>
                    <a:pt x="2939" y="762"/>
                  </a:lnTo>
                  <a:lnTo>
                    <a:pt x="2939" y="776"/>
                  </a:lnTo>
                  <a:lnTo>
                    <a:pt x="2939" y="780"/>
                  </a:lnTo>
                  <a:lnTo>
                    <a:pt x="2937" y="782"/>
                  </a:lnTo>
                  <a:lnTo>
                    <a:pt x="2939" y="776"/>
                  </a:lnTo>
                  <a:lnTo>
                    <a:pt x="2933" y="780"/>
                  </a:lnTo>
                  <a:lnTo>
                    <a:pt x="2929" y="782"/>
                  </a:lnTo>
                  <a:lnTo>
                    <a:pt x="2921" y="786"/>
                  </a:lnTo>
                  <a:lnTo>
                    <a:pt x="2925" y="780"/>
                  </a:lnTo>
                  <a:lnTo>
                    <a:pt x="2919" y="772"/>
                  </a:lnTo>
                  <a:lnTo>
                    <a:pt x="2923" y="766"/>
                  </a:lnTo>
                  <a:lnTo>
                    <a:pt x="2921" y="762"/>
                  </a:lnTo>
                  <a:lnTo>
                    <a:pt x="2909" y="768"/>
                  </a:lnTo>
                  <a:lnTo>
                    <a:pt x="2909" y="776"/>
                  </a:lnTo>
                  <a:lnTo>
                    <a:pt x="2907" y="778"/>
                  </a:lnTo>
                  <a:lnTo>
                    <a:pt x="2907" y="754"/>
                  </a:lnTo>
                  <a:lnTo>
                    <a:pt x="2887" y="754"/>
                  </a:lnTo>
                  <a:lnTo>
                    <a:pt x="2879" y="750"/>
                  </a:lnTo>
                  <a:lnTo>
                    <a:pt x="2879" y="746"/>
                  </a:lnTo>
                  <a:lnTo>
                    <a:pt x="2925" y="706"/>
                  </a:lnTo>
                  <a:lnTo>
                    <a:pt x="2953" y="668"/>
                  </a:lnTo>
                  <a:lnTo>
                    <a:pt x="2975" y="650"/>
                  </a:lnTo>
                  <a:lnTo>
                    <a:pt x="2983" y="632"/>
                  </a:lnTo>
                  <a:lnTo>
                    <a:pt x="3009" y="604"/>
                  </a:lnTo>
                  <a:lnTo>
                    <a:pt x="3025" y="596"/>
                  </a:lnTo>
                  <a:lnTo>
                    <a:pt x="3067" y="592"/>
                  </a:lnTo>
                  <a:lnTo>
                    <a:pt x="3079" y="604"/>
                  </a:lnTo>
                  <a:lnTo>
                    <a:pt x="3087" y="592"/>
                  </a:lnTo>
                  <a:lnTo>
                    <a:pt x="3107" y="600"/>
                  </a:lnTo>
                  <a:lnTo>
                    <a:pt x="3121" y="594"/>
                  </a:lnTo>
                  <a:lnTo>
                    <a:pt x="3125" y="600"/>
                  </a:lnTo>
                  <a:lnTo>
                    <a:pt x="3135" y="598"/>
                  </a:lnTo>
                  <a:lnTo>
                    <a:pt x="3133" y="592"/>
                  </a:lnTo>
                  <a:lnTo>
                    <a:pt x="3139" y="590"/>
                  </a:lnTo>
                  <a:lnTo>
                    <a:pt x="3139" y="582"/>
                  </a:lnTo>
                  <a:lnTo>
                    <a:pt x="3139" y="582"/>
                  </a:lnTo>
                  <a:lnTo>
                    <a:pt x="3171" y="592"/>
                  </a:lnTo>
                  <a:lnTo>
                    <a:pt x="3179" y="586"/>
                  </a:lnTo>
                  <a:lnTo>
                    <a:pt x="3189" y="594"/>
                  </a:lnTo>
                  <a:lnTo>
                    <a:pt x="3171" y="600"/>
                  </a:lnTo>
                  <a:lnTo>
                    <a:pt x="3179" y="612"/>
                  </a:lnTo>
                  <a:lnTo>
                    <a:pt x="3201" y="606"/>
                  </a:lnTo>
                  <a:lnTo>
                    <a:pt x="3207" y="610"/>
                  </a:lnTo>
                  <a:lnTo>
                    <a:pt x="3223" y="600"/>
                  </a:lnTo>
                  <a:lnTo>
                    <a:pt x="3247" y="602"/>
                  </a:lnTo>
                  <a:lnTo>
                    <a:pt x="3253" y="600"/>
                  </a:lnTo>
                  <a:lnTo>
                    <a:pt x="3251" y="590"/>
                  </a:lnTo>
                  <a:lnTo>
                    <a:pt x="3235" y="586"/>
                  </a:lnTo>
                  <a:lnTo>
                    <a:pt x="3237" y="584"/>
                  </a:lnTo>
                  <a:lnTo>
                    <a:pt x="3235" y="578"/>
                  </a:lnTo>
                  <a:lnTo>
                    <a:pt x="3237" y="578"/>
                  </a:lnTo>
                  <a:lnTo>
                    <a:pt x="3245" y="558"/>
                  </a:lnTo>
                  <a:lnTo>
                    <a:pt x="3267" y="540"/>
                  </a:lnTo>
                  <a:lnTo>
                    <a:pt x="3290" y="506"/>
                  </a:lnTo>
                  <a:lnTo>
                    <a:pt x="3322" y="496"/>
                  </a:lnTo>
                  <a:lnTo>
                    <a:pt x="3338" y="506"/>
                  </a:lnTo>
                  <a:lnTo>
                    <a:pt x="3344" y="500"/>
                  </a:lnTo>
                  <a:lnTo>
                    <a:pt x="3342" y="506"/>
                  </a:lnTo>
                  <a:lnTo>
                    <a:pt x="3336" y="516"/>
                  </a:lnTo>
                  <a:lnTo>
                    <a:pt x="3338" y="524"/>
                  </a:lnTo>
                  <a:lnTo>
                    <a:pt x="3334" y="534"/>
                  </a:lnTo>
                  <a:lnTo>
                    <a:pt x="3344" y="532"/>
                  </a:lnTo>
                  <a:lnTo>
                    <a:pt x="3338" y="554"/>
                  </a:lnTo>
                  <a:lnTo>
                    <a:pt x="3386" y="508"/>
                  </a:lnTo>
                  <a:lnTo>
                    <a:pt x="3392" y="506"/>
                  </a:lnTo>
                  <a:lnTo>
                    <a:pt x="3398" y="514"/>
                  </a:lnTo>
                  <a:lnTo>
                    <a:pt x="3404" y="502"/>
                  </a:lnTo>
                  <a:lnTo>
                    <a:pt x="3400" y="498"/>
                  </a:lnTo>
                  <a:lnTo>
                    <a:pt x="3400" y="486"/>
                  </a:lnTo>
                  <a:lnTo>
                    <a:pt x="3410" y="470"/>
                  </a:lnTo>
                  <a:lnTo>
                    <a:pt x="3424" y="466"/>
                  </a:lnTo>
                  <a:lnTo>
                    <a:pt x="3432" y="470"/>
                  </a:lnTo>
                  <a:lnTo>
                    <a:pt x="3432" y="472"/>
                  </a:lnTo>
                  <a:lnTo>
                    <a:pt x="3416" y="480"/>
                  </a:lnTo>
                  <a:lnTo>
                    <a:pt x="3414" y="502"/>
                  </a:lnTo>
                  <a:lnTo>
                    <a:pt x="3410" y="508"/>
                  </a:lnTo>
                  <a:lnTo>
                    <a:pt x="3410" y="520"/>
                  </a:lnTo>
                  <a:lnTo>
                    <a:pt x="3404" y="526"/>
                  </a:lnTo>
                  <a:lnTo>
                    <a:pt x="3408" y="532"/>
                  </a:lnTo>
                  <a:lnTo>
                    <a:pt x="3374" y="548"/>
                  </a:lnTo>
                  <a:lnTo>
                    <a:pt x="3372" y="558"/>
                  </a:lnTo>
                  <a:lnTo>
                    <a:pt x="3348" y="584"/>
                  </a:lnTo>
                  <a:lnTo>
                    <a:pt x="3308" y="636"/>
                  </a:lnTo>
                  <a:lnTo>
                    <a:pt x="3292" y="646"/>
                  </a:lnTo>
                  <a:lnTo>
                    <a:pt x="3279" y="644"/>
                  </a:lnTo>
                  <a:lnTo>
                    <a:pt x="3283" y="658"/>
                  </a:lnTo>
                  <a:lnTo>
                    <a:pt x="3279" y="672"/>
                  </a:lnTo>
                  <a:lnTo>
                    <a:pt x="3263" y="684"/>
                  </a:lnTo>
                  <a:lnTo>
                    <a:pt x="3257" y="728"/>
                  </a:lnTo>
                  <a:lnTo>
                    <a:pt x="3257" y="756"/>
                  </a:lnTo>
                  <a:lnTo>
                    <a:pt x="3281" y="876"/>
                  </a:lnTo>
                  <a:lnTo>
                    <a:pt x="3310" y="842"/>
                  </a:lnTo>
                  <a:lnTo>
                    <a:pt x="3316" y="810"/>
                  </a:lnTo>
                  <a:lnTo>
                    <a:pt x="3334" y="802"/>
                  </a:lnTo>
                  <a:lnTo>
                    <a:pt x="3342" y="808"/>
                  </a:lnTo>
                  <a:lnTo>
                    <a:pt x="3342" y="776"/>
                  </a:lnTo>
                  <a:lnTo>
                    <a:pt x="3358" y="760"/>
                  </a:lnTo>
                  <a:lnTo>
                    <a:pt x="3370" y="762"/>
                  </a:lnTo>
                  <a:lnTo>
                    <a:pt x="3382" y="752"/>
                  </a:lnTo>
                  <a:lnTo>
                    <a:pt x="3374" y="726"/>
                  </a:lnTo>
                  <a:lnTo>
                    <a:pt x="3378" y="714"/>
                  </a:lnTo>
                  <a:lnTo>
                    <a:pt x="3388" y="704"/>
                  </a:lnTo>
                  <a:lnTo>
                    <a:pt x="3396" y="716"/>
                  </a:lnTo>
                  <a:lnTo>
                    <a:pt x="3404" y="702"/>
                  </a:lnTo>
                  <a:lnTo>
                    <a:pt x="3404" y="688"/>
                  </a:lnTo>
                  <a:lnTo>
                    <a:pt x="3394" y="684"/>
                  </a:lnTo>
                  <a:lnTo>
                    <a:pt x="3394" y="670"/>
                  </a:lnTo>
                  <a:lnTo>
                    <a:pt x="3404" y="646"/>
                  </a:lnTo>
                  <a:lnTo>
                    <a:pt x="3390" y="640"/>
                  </a:lnTo>
                  <a:lnTo>
                    <a:pt x="3382" y="646"/>
                  </a:lnTo>
                  <a:lnTo>
                    <a:pt x="3380" y="644"/>
                  </a:lnTo>
                  <a:lnTo>
                    <a:pt x="3382" y="634"/>
                  </a:lnTo>
                  <a:lnTo>
                    <a:pt x="3396" y="604"/>
                  </a:lnTo>
                  <a:lnTo>
                    <a:pt x="3402" y="604"/>
                  </a:lnTo>
                  <a:lnTo>
                    <a:pt x="3408" y="576"/>
                  </a:lnTo>
                  <a:lnTo>
                    <a:pt x="3414" y="572"/>
                  </a:lnTo>
                  <a:lnTo>
                    <a:pt x="3418" y="578"/>
                  </a:lnTo>
                  <a:lnTo>
                    <a:pt x="3426" y="570"/>
                  </a:lnTo>
                  <a:lnTo>
                    <a:pt x="3436" y="580"/>
                  </a:lnTo>
                  <a:lnTo>
                    <a:pt x="3442" y="562"/>
                  </a:lnTo>
                  <a:lnTo>
                    <a:pt x="3454" y="552"/>
                  </a:lnTo>
                  <a:lnTo>
                    <a:pt x="3456" y="552"/>
                  </a:lnTo>
                  <a:lnTo>
                    <a:pt x="3454" y="584"/>
                  </a:lnTo>
                  <a:lnTo>
                    <a:pt x="3474" y="554"/>
                  </a:lnTo>
                  <a:lnTo>
                    <a:pt x="3494" y="546"/>
                  </a:lnTo>
                  <a:lnTo>
                    <a:pt x="3514" y="550"/>
                  </a:lnTo>
                  <a:lnTo>
                    <a:pt x="3536" y="576"/>
                  </a:lnTo>
                  <a:lnTo>
                    <a:pt x="3540" y="552"/>
                  </a:lnTo>
                  <a:lnTo>
                    <a:pt x="3570" y="534"/>
                  </a:lnTo>
                  <a:lnTo>
                    <a:pt x="3570" y="530"/>
                  </a:lnTo>
                  <a:lnTo>
                    <a:pt x="3576" y="532"/>
                  </a:lnTo>
                  <a:lnTo>
                    <a:pt x="3576" y="524"/>
                  </a:lnTo>
                  <a:lnTo>
                    <a:pt x="3590" y="516"/>
                  </a:lnTo>
                  <a:lnTo>
                    <a:pt x="3594" y="504"/>
                  </a:lnTo>
                  <a:lnTo>
                    <a:pt x="3602" y="506"/>
                  </a:lnTo>
                  <a:lnTo>
                    <a:pt x="3624" y="494"/>
                  </a:lnTo>
                  <a:lnTo>
                    <a:pt x="3626" y="486"/>
                  </a:lnTo>
                  <a:lnTo>
                    <a:pt x="3666" y="470"/>
                  </a:lnTo>
                  <a:lnTo>
                    <a:pt x="3666" y="468"/>
                  </a:lnTo>
                  <a:lnTo>
                    <a:pt x="3668" y="470"/>
                  </a:lnTo>
                  <a:lnTo>
                    <a:pt x="3672" y="466"/>
                  </a:lnTo>
                  <a:lnTo>
                    <a:pt x="3692" y="476"/>
                  </a:lnTo>
                  <a:lnTo>
                    <a:pt x="3692" y="406"/>
                  </a:lnTo>
                  <a:lnTo>
                    <a:pt x="3690" y="406"/>
                  </a:lnTo>
                  <a:lnTo>
                    <a:pt x="3692" y="404"/>
                  </a:lnTo>
                  <a:lnTo>
                    <a:pt x="3684" y="386"/>
                  </a:lnTo>
                  <a:lnTo>
                    <a:pt x="3680" y="394"/>
                  </a:lnTo>
                  <a:lnTo>
                    <a:pt x="3672" y="388"/>
                  </a:lnTo>
                  <a:lnTo>
                    <a:pt x="3670" y="378"/>
                  </a:lnTo>
                  <a:lnTo>
                    <a:pt x="3682" y="378"/>
                  </a:lnTo>
                  <a:lnTo>
                    <a:pt x="3688" y="386"/>
                  </a:lnTo>
                  <a:close/>
                  <a:moveTo>
                    <a:pt x="823" y="66"/>
                  </a:moveTo>
                  <a:lnTo>
                    <a:pt x="809" y="70"/>
                  </a:lnTo>
                  <a:lnTo>
                    <a:pt x="805" y="62"/>
                  </a:lnTo>
                  <a:lnTo>
                    <a:pt x="823" y="66"/>
                  </a:lnTo>
                  <a:close/>
                  <a:moveTo>
                    <a:pt x="441" y="568"/>
                  </a:moveTo>
                  <a:lnTo>
                    <a:pt x="453" y="548"/>
                  </a:lnTo>
                  <a:lnTo>
                    <a:pt x="455" y="548"/>
                  </a:lnTo>
                  <a:lnTo>
                    <a:pt x="441" y="568"/>
                  </a:lnTo>
                  <a:close/>
                  <a:moveTo>
                    <a:pt x="993" y="1004"/>
                  </a:moveTo>
                  <a:lnTo>
                    <a:pt x="995" y="1000"/>
                  </a:lnTo>
                  <a:lnTo>
                    <a:pt x="999" y="1004"/>
                  </a:lnTo>
                  <a:lnTo>
                    <a:pt x="1009" y="994"/>
                  </a:lnTo>
                  <a:lnTo>
                    <a:pt x="1057" y="980"/>
                  </a:lnTo>
                  <a:lnTo>
                    <a:pt x="1069" y="976"/>
                  </a:lnTo>
                  <a:lnTo>
                    <a:pt x="1071" y="978"/>
                  </a:lnTo>
                  <a:lnTo>
                    <a:pt x="1055" y="982"/>
                  </a:lnTo>
                  <a:lnTo>
                    <a:pt x="1055" y="986"/>
                  </a:lnTo>
                  <a:lnTo>
                    <a:pt x="1045" y="986"/>
                  </a:lnTo>
                  <a:lnTo>
                    <a:pt x="1041" y="994"/>
                  </a:lnTo>
                  <a:lnTo>
                    <a:pt x="1053" y="1004"/>
                  </a:lnTo>
                  <a:lnTo>
                    <a:pt x="1047" y="1006"/>
                  </a:lnTo>
                  <a:lnTo>
                    <a:pt x="1037" y="1022"/>
                  </a:lnTo>
                  <a:lnTo>
                    <a:pt x="1027" y="1022"/>
                  </a:lnTo>
                  <a:lnTo>
                    <a:pt x="1025" y="1022"/>
                  </a:lnTo>
                  <a:lnTo>
                    <a:pt x="1027" y="1020"/>
                  </a:lnTo>
                  <a:lnTo>
                    <a:pt x="995" y="1024"/>
                  </a:lnTo>
                  <a:lnTo>
                    <a:pt x="993" y="1016"/>
                  </a:lnTo>
                  <a:lnTo>
                    <a:pt x="993" y="1004"/>
                  </a:lnTo>
                  <a:close/>
                  <a:moveTo>
                    <a:pt x="909" y="1008"/>
                  </a:moveTo>
                  <a:lnTo>
                    <a:pt x="915" y="996"/>
                  </a:lnTo>
                  <a:lnTo>
                    <a:pt x="933" y="990"/>
                  </a:lnTo>
                  <a:lnTo>
                    <a:pt x="935" y="992"/>
                  </a:lnTo>
                  <a:lnTo>
                    <a:pt x="929" y="992"/>
                  </a:lnTo>
                  <a:lnTo>
                    <a:pt x="929" y="998"/>
                  </a:lnTo>
                  <a:lnTo>
                    <a:pt x="933" y="1000"/>
                  </a:lnTo>
                  <a:lnTo>
                    <a:pt x="929" y="1004"/>
                  </a:lnTo>
                  <a:lnTo>
                    <a:pt x="967" y="1008"/>
                  </a:lnTo>
                  <a:lnTo>
                    <a:pt x="941" y="1024"/>
                  </a:lnTo>
                  <a:lnTo>
                    <a:pt x="961" y="1032"/>
                  </a:lnTo>
                  <a:lnTo>
                    <a:pt x="961" y="1048"/>
                  </a:lnTo>
                  <a:lnTo>
                    <a:pt x="973" y="1054"/>
                  </a:lnTo>
                  <a:lnTo>
                    <a:pt x="1003" y="1034"/>
                  </a:lnTo>
                  <a:lnTo>
                    <a:pt x="1021" y="1036"/>
                  </a:lnTo>
                  <a:lnTo>
                    <a:pt x="1023" y="1032"/>
                  </a:lnTo>
                  <a:lnTo>
                    <a:pt x="1037" y="1046"/>
                  </a:lnTo>
                  <a:lnTo>
                    <a:pt x="1041" y="1044"/>
                  </a:lnTo>
                  <a:lnTo>
                    <a:pt x="1061" y="1058"/>
                  </a:lnTo>
                  <a:lnTo>
                    <a:pt x="1077" y="1072"/>
                  </a:lnTo>
                  <a:lnTo>
                    <a:pt x="1077" y="1072"/>
                  </a:lnTo>
                  <a:lnTo>
                    <a:pt x="1081" y="1074"/>
                  </a:lnTo>
                  <a:lnTo>
                    <a:pt x="1083" y="1076"/>
                  </a:lnTo>
                  <a:lnTo>
                    <a:pt x="1083" y="1076"/>
                  </a:lnTo>
                  <a:lnTo>
                    <a:pt x="1091" y="1084"/>
                  </a:lnTo>
                  <a:lnTo>
                    <a:pt x="1109" y="1094"/>
                  </a:lnTo>
                  <a:lnTo>
                    <a:pt x="1115" y="1112"/>
                  </a:lnTo>
                  <a:lnTo>
                    <a:pt x="1115" y="1118"/>
                  </a:lnTo>
                  <a:lnTo>
                    <a:pt x="1113" y="1120"/>
                  </a:lnTo>
                  <a:lnTo>
                    <a:pt x="1093" y="1134"/>
                  </a:lnTo>
                  <a:lnTo>
                    <a:pt x="1073" y="1132"/>
                  </a:lnTo>
                  <a:lnTo>
                    <a:pt x="1049" y="1138"/>
                  </a:lnTo>
                  <a:lnTo>
                    <a:pt x="1021" y="1128"/>
                  </a:lnTo>
                  <a:lnTo>
                    <a:pt x="1015" y="1116"/>
                  </a:lnTo>
                  <a:lnTo>
                    <a:pt x="1005" y="1118"/>
                  </a:lnTo>
                  <a:lnTo>
                    <a:pt x="997" y="1108"/>
                  </a:lnTo>
                  <a:lnTo>
                    <a:pt x="961" y="1110"/>
                  </a:lnTo>
                  <a:lnTo>
                    <a:pt x="941" y="1118"/>
                  </a:lnTo>
                  <a:lnTo>
                    <a:pt x="919" y="1134"/>
                  </a:lnTo>
                  <a:lnTo>
                    <a:pt x="883" y="1128"/>
                  </a:lnTo>
                  <a:lnTo>
                    <a:pt x="883" y="1128"/>
                  </a:lnTo>
                  <a:lnTo>
                    <a:pt x="867" y="1122"/>
                  </a:lnTo>
                  <a:lnTo>
                    <a:pt x="865" y="1116"/>
                  </a:lnTo>
                  <a:lnTo>
                    <a:pt x="867" y="1116"/>
                  </a:lnTo>
                  <a:lnTo>
                    <a:pt x="865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55" y="1100"/>
                  </a:lnTo>
                  <a:lnTo>
                    <a:pt x="861" y="1094"/>
                  </a:lnTo>
                  <a:lnTo>
                    <a:pt x="863" y="1084"/>
                  </a:lnTo>
                  <a:lnTo>
                    <a:pt x="873" y="1076"/>
                  </a:lnTo>
                  <a:lnTo>
                    <a:pt x="875" y="1068"/>
                  </a:lnTo>
                  <a:lnTo>
                    <a:pt x="877" y="1068"/>
                  </a:lnTo>
                  <a:lnTo>
                    <a:pt x="877" y="1066"/>
                  </a:lnTo>
                  <a:lnTo>
                    <a:pt x="877" y="1064"/>
                  </a:lnTo>
                  <a:lnTo>
                    <a:pt x="877" y="1064"/>
                  </a:lnTo>
                  <a:lnTo>
                    <a:pt x="879" y="1052"/>
                  </a:lnTo>
                  <a:lnTo>
                    <a:pt x="891" y="1040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909" y="1008"/>
                  </a:lnTo>
                  <a:lnTo>
                    <a:pt x="907" y="1006"/>
                  </a:lnTo>
                  <a:lnTo>
                    <a:pt x="909" y="1008"/>
                  </a:lnTo>
                  <a:close/>
                  <a:moveTo>
                    <a:pt x="875" y="1148"/>
                  </a:moveTo>
                  <a:lnTo>
                    <a:pt x="853" y="1146"/>
                  </a:lnTo>
                  <a:lnTo>
                    <a:pt x="853" y="1152"/>
                  </a:lnTo>
                  <a:lnTo>
                    <a:pt x="839" y="1152"/>
                  </a:lnTo>
                  <a:lnTo>
                    <a:pt x="855" y="1140"/>
                  </a:lnTo>
                  <a:lnTo>
                    <a:pt x="879" y="1138"/>
                  </a:lnTo>
                  <a:lnTo>
                    <a:pt x="879" y="1138"/>
                  </a:lnTo>
                  <a:lnTo>
                    <a:pt x="883" y="1144"/>
                  </a:lnTo>
                  <a:lnTo>
                    <a:pt x="881" y="1144"/>
                  </a:lnTo>
                  <a:lnTo>
                    <a:pt x="873" y="1146"/>
                  </a:lnTo>
                  <a:lnTo>
                    <a:pt x="875" y="1148"/>
                  </a:lnTo>
                  <a:close/>
                  <a:moveTo>
                    <a:pt x="869" y="74"/>
                  </a:moveTo>
                  <a:lnTo>
                    <a:pt x="869" y="74"/>
                  </a:lnTo>
                  <a:lnTo>
                    <a:pt x="869" y="78"/>
                  </a:lnTo>
                  <a:lnTo>
                    <a:pt x="863" y="80"/>
                  </a:lnTo>
                  <a:lnTo>
                    <a:pt x="865" y="78"/>
                  </a:lnTo>
                  <a:lnTo>
                    <a:pt x="863" y="76"/>
                  </a:lnTo>
                  <a:lnTo>
                    <a:pt x="869" y="74"/>
                  </a:lnTo>
                  <a:close/>
                  <a:moveTo>
                    <a:pt x="769" y="102"/>
                  </a:moveTo>
                  <a:lnTo>
                    <a:pt x="773" y="100"/>
                  </a:lnTo>
                  <a:lnTo>
                    <a:pt x="769" y="104"/>
                  </a:lnTo>
                  <a:lnTo>
                    <a:pt x="769" y="112"/>
                  </a:lnTo>
                  <a:lnTo>
                    <a:pt x="767" y="110"/>
                  </a:lnTo>
                  <a:lnTo>
                    <a:pt x="769" y="102"/>
                  </a:lnTo>
                  <a:lnTo>
                    <a:pt x="769" y="102"/>
                  </a:lnTo>
                  <a:close/>
                  <a:moveTo>
                    <a:pt x="707" y="114"/>
                  </a:moveTo>
                  <a:lnTo>
                    <a:pt x="705" y="114"/>
                  </a:lnTo>
                  <a:lnTo>
                    <a:pt x="717" y="114"/>
                  </a:lnTo>
                  <a:lnTo>
                    <a:pt x="705" y="128"/>
                  </a:lnTo>
                  <a:lnTo>
                    <a:pt x="705" y="126"/>
                  </a:lnTo>
                  <a:lnTo>
                    <a:pt x="699" y="128"/>
                  </a:lnTo>
                  <a:lnTo>
                    <a:pt x="707" y="114"/>
                  </a:lnTo>
                  <a:close/>
                  <a:moveTo>
                    <a:pt x="685" y="138"/>
                  </a:moveTo>
                  <a:lnTo>
                    <a:pt x="693" y="132"/>
                  </a:lnTo>
                  <a:lnTo>
                    <a:pt x="691" y="142"/>
                  </a:lnTo>
                  <a:lnTo>
                    <a:pt x="687" y="138"/>
                  </a:lnTo>
                  <a:lnTo>
                    <a:pt x="685" y="138"/>
                  </a:lnTo>
                  <a:close/>
                  <a:moveTo>
                    <a:pt x="651" y="584"/>
                  </a:moveTo>
                  <a:lnTo>
                    <a:pt x="663" y="590"/>
                  </a:lnTo>
                  <a:lnTo>
                    <a:pt x="657" y="590"/>
                  </a:lnTo>
                  <a:lnTo>
                    <a:pt x="647" y="586"/>
                  </a:lnTo>
                  <a:lnTo>
                    <a:pt x="651" y="584"/>
                  </a:lnTo>
                  <a:close/>
                  <a:moveTo>
                    <a:pt x="573" y="722"/>
                  </a:moveTo>
                  <a:lnTo>
                    <a:pt x="569" y="728"/>
                  </a:lnTo>
                  <a:lnTo>
                    <a:pt x="569" y="726"/>
                  </a:lnTo>
                  <a:lnTo>
                    <a:pt x="573" y="722"/>
                  </a:lnTo>
                  <a:close/>
                  <a:moveTo>
                    <a:pt x="517" y="728"/>
                  </a:moveTo>
                  <a:lnTo>
                    <a:pt x="523" y="742"/>
                  </a:lnTo>
                  <a:lnTo>
                    <a:pt x="535" y="740"/>
                  </a:lnTo>
                  <a:lnTo>
                    <a:pt x="531" y="744"/>
                  </a:lnTo>
                  <a:lnTo>
                    <a:pt x="537" y="760"/>
                  </a:lnTo>
                  <a:lnTo>
                    <a:pt x="539" y="746"/>
                  </a:lnTo>
                  <a:lnTo>
                    <a:pt x="539" y="752"/>
                  </a:lnTo>
                  <a:lnTo>
                    <a:pt x="557" y="754"/>
                  </a:lnTo>
                  <a:lnTo>
                    <a:pt x="557" y="756"/>
                  </a:lnTo>
                  <a:lnTo>
                    <a:pt x="563" y="756"/>
                  </a:lnTo>
                  <a:lnTo>
                    <a:pt x="565" y="744"/>
                  </a:lnTo>
                  <a:lnTo>
                    <a:pt x="565" y="744"/>
                  </a:lnTo>
                  <a:lnTo>
                    <a:pt x="565" y="736"/>
                  </a:lnTo>
                  <a:lnTo>
                    <a:pt x="573" y="734"/>
                  </a:lnTo>
                  <a:lnTo>
                    <a:pt x="571" y="730"/>
                  </a:lnTo>
                  <a:lnTo>
                    <a:pt x="599" y="730"/>
                  </a:lnTo>
                  <a:lnTo>
                    <a:pt x="605" y="708"/>
                  </a:lnTo>
                  <a:lnTo>
                    <a:pt x="633" y="704"/>
                  </a:lnTo>
                  <a:lnTo>
                    <a:pt x="639" y="690"/>
                  </a:lnTo>
                  <a:lnTo>
                    <a:pt x="637" y="698"/>
                  </a:lnTo>
                  <a:lnTo>
                    <a:pt x="641" y="700"/>
                  </a:lnTo>
                  <a:lnTo>
                    <a:pt x="651" y="674"/>
                  </a:lnTo>
                  <a:lnTo>
                    <a:pt x="647" y="672"/>
                  </a:lnTo>
                  <a:lnTo>
                    <a:pt x="641" y="682"/>
                  </a:lnTo>
                  <a:lnTo>
                    <a:pt x="647" y="658"/>
                  </a:lnTo>
                  <a:lnTo>
                    <a:pt x="645" y="644"/>
                  </a:lnTo>
                  <a:lnTo>
                    <a:pt x="649" y="642"/>
                  </a:lnTo>
                  <a:lnTo>
                    <a:pt x="649" y="626"/>
                  </a:lnTo>
                  <a:lnTo>
                    <a:pt x="645" y="622"/>
                  </a:lnTo>
                  <a:lnTo>
                    <a:pt x="657" y="618"/>
                  </a:lnTo>
                  <a:lnTo>
                    <a:pt x="649" y="616"/>
                  </a:lnTo>
                  <a:lnTo>
                    <a:pt x="653" y="616"/>
                  </a:lnTo>
                  <a:lnTo>
                    <a:pt x="661" y="604"/>
                  </a:lnTo>
                  <a:lnTo>
                    <a:pt x="669" y="610"/>
                  </a:lnTo>
                  <a:lnTo>
                    <a:pt x="679" y="598"/>
                  </a:lnTo>
                  <a:lnTo>
                    <a:pt x="679" y="594"/>
                  </a:lnTo>
                  <a:lnTo>
                    <a:pt x="683" y="592"/>
                  </a:lnTo>
                  <a:lnTo>
                    <a:pt x="681" y="588"/>
                  </a:lnTo>
                  <a:lnTo>
                    <a:pt x="677" y="588"/>
                  </a:lnTo>
                  <a:lnTo>
                    <a:pt x="683" y="584"/>
                  </a:lnTo>
                  <a:lnTo>
                    <a:pt x="689" y="570"/>
                  </a:lnTo>
                  <a:lnTo>
                    <a:pt x="681" y="556"/>
                  </a:lnTo>
                  <a:lnTo>
                    <a:pt x="685" y="556"/>
                  </a:lnTo>
                  <a:lnTo>
                    <a:pt x="661" y="538"/>
                  </a:lnTo>
                  <a:lnTo>
                    <a:pt x="657" y="544"/>
                  </a:lnTo>
                  <a:lnTo>
                    <a:pt x="655" y="508"/>
                  </a:lnTo>
                  <a:lnTo>
                    <a:pt x="657" y="504"/>
                  </a:lnTo>
                  <a:lnTo>
                    <a:pt x="661" y="506"/>
                  </a:lnTo>
                  <a:lnTo>
                    <a:pt x="663" y="478"/>
                  </a:lnTo>
                  <a:lnTo>
                    <a:pt x="661" y="472"/>
                  </a:lnTo>
                  <a:lnTo>
                    <a:pt x="665" y="472"/>
                  </a:lnTo>
                  <a:lnTo>
                    <a:pt x="667" y="470"/>
                  </a:lnTo>
                  <a:lnTo>
                    <a:pt x="669" y="464"/>
                  </a:lnTo>
                  <a:lnTo>
                    <a:pt x="669" y="458"/>
                  </a:lnTo>
                  <a:lnTo>
                    <a:pt x="671" y="460"/>
                  </a:lnTo>
                  <a:lnTo>
                    <a:pt x="687" y="438"/>
                  </a:lnTo>
                  <a:lnTo>
                    <a:pt x="721" y="416"/>
                  </a:lnTo>
                  <a:lnTo>
                    <a:pt x="741" y="388"/>
                  </a:lnTo>
                  <a:lnTo>
                    <a:pt x="733" y="370"/>
                  </a:lnTo>
                  <a:lnTo>
                    <a:pt x="741" y="356"/>
                  </a:lnTo>
                  <a:lnTo>
                    <a:pt x="739" y="348"/>
                  </a:lnTo>
                  <a:lnTo>
                    <a:pt x="751" y="338"/>
                  </a:lnTo>
                  <a:lnTo>
                    <a:pt x="753" y="340"/>
                  </a:lnTo>
                  <a:lnTo>
                    <a:pt x="757" y="324"/>
                  </a:lnTo>
                  <a:lnTo>
                    <a:pt x="787" y="330"/>
                  </a:lnTo>
                  <a:lnTo>
                    <a:pt x="787" y="324"/>
                  </a:lnTo>
                  <a:lnTo>
                    <a:pt x="807" y="344"/>
                  </a:lnTo>
                  <a:lnTo>
                    <a:pt x="811" y="362"/>
                  </a:lnTo>
                  <a:lnTo>
                    <a:pt x="795" y="368"/>
                  </a:lnTo>
                  <a:lnTo>
                    <a:pt x="793" y="382"/>
                  </a:lnTo>
                  <a:lnTo>
                    <a:pt x="759" y="424"/>
                  </a:lnTo>
                  <a:lnTo>
                    <a:pt x="751" y="434"/>
                  </a:lnTo>
                  <a:lnTo>
                    <a:pt x="741" y="434"/>
                  </a:lnTo>
                  <a:lnTo>
                    <a:pt x="739" y="444"/>
                  </a:lnTo>
                  <a:lnTo>
                    <a:pt x="733" y="444"/>
                  </a:lnTo>
                  <a:lnTo>
                    <a:pt x="725" y="460"/>
                  </a:lnTo>
                  <a:lnTo>
                    <a:pt x="731" y="478"/>
                  </a:lnTo>
                  <a:lnTo>
                    <a:pt x="729" y="486"/>
                  </a:lnTo>
                  <a:lnTo>
                    <a:pt x="737" y="506"/>
                  </a:lnTo>
                  <a:lnTo>
                    <a:pt x="735" y="506"/>
                  </a:lnTo>
                  <a:lnTo>
                    <a:pt x="735" y="508"/>
                  </a:lnTo>
                  <a:lnTo>
                    <a:pt x="735" y="518"/>
                  </a:lnTo>
                  <a:lnTo>
                    <a:pt x="731" y="528"/>
                  </a:lnTo>
                  <a:lnTo>
                    <a:pt x="733" y="536"/>
                  </a:lnTo>
                  <a:lnTo>
                    <a:pt x="731" y="542"/>
                  </a:lnTo>
                  <a:lnTo>
                    <a:pt x="755" y="558"/>
                  </a:lnTo>
                  <a:lnTo>
                    <a:pt x="747" y="566"/>
                  </a:lnTo>
                  <a:lnTo>
                    <a:pt x="759" y="566"/>
                  </a:lnTo>
                  <a:lnTo>
                    <a:pt x="763" y="560"/>
                  </a:lnTo>
                  <a:lnTo>
                    <a:pt x="767" y="570"/>
                  </a:lnTo>
                  <a:lnTo>
                    <a:pt x="771" y="566"/>
                  </a:lnTo>
                  <a:lnTo>
                    <a:pt x="773" y="570"/>
                  </a:lnTo>
                  <a:lnTo>
                    <a:pt x="793" y="566"/>
                  </a:lnTo>
                  <a:lnTo>
                    <a:pt x="821" y="552"/>
                  </a:lnTo>
                  <a:lnTo>
                    <a:pt x="845" y="546"/>
                  </a:lnTo>
                  <a:lnTo>
                    <a:pt x="845" y="548"/>
                  </a:lnTo>
                  <a:lnTo>
                    <a:pt x="853" y="546"/>
                  </a:lnTo>
                  <a:lnTo>
                    <a:pt x="855" y="546"/>
                  </a:lnTo>
                  <a:lnTo>
                    <a:pt x="855" y="546"/>
                  </a:lnTo>
                  <a:lnTo>
                    <a:pt x="869" y="542"/>
                  </a:lnTo>
                  <a:lnTo>
                    <a:pt x="869" y="544"/>
                  </a:lnTo>
                  <a:lnTo>
                    <a:pt x="865" y="546"/>
                  </a:lnTo>
                  <a:lnTo>
                    <a:pt x="869" y="556"/>
                  </a:lnTo>
                  <a:lnTo>
                    <a:pt x="893" y="562"/>
                  </a:lnTo>
                  <a:lnTo>
                    <a:pt x="897" y="566"/>
                  </a:lnTo>
                  <a:lnTo>
                    <a:pt x="881" y="566"/>
                  </a:lnTo>
                  <a:lnTo>
                    <a:pt x="865" y="576"/>
                  </a:lnTo>
                  <a:lnTo>
                    <a:pt x="859" y="570"/>
                  </a:lnTo>
                  <a:lnTo>
                    <a:pt x="857" y="584"/>
                  </a:lnTo>
                  <a:lnTo>
                    <a:pt x="855" y="586"/>
                  </a:lnTo>
                  <a:lnTo>
                    <a:pt x="815" y="576"/>
                  </a:lnTo>
                  <a:lnTo>
                    <a:pt x="773" y="594"/>
                  </a:lnTo>
                  <a:lnTo>
                    <a:pt x="771" y="612"/>
                  </a:lnTo>
                  <a:lnTo>
                    <a:pt x="775" y="614"/>
                  </a:lnTo>
                  <a:lnTo>
                    <a:pt x="771" y="616"/>
                  </a:lnTo>
                  <a:lnTo>
                    <a:pt x="777" y="630"/>
                  </a:lnTo>
                  <a:lnTo>
                    <a:pt x="791" y="628"/>
                  </a:lnTo>
                  <a:lnTo>
                    <a:pt x="789" y="642"/>
                  </a:lnTo>
                  <a:lnTo>
                    <a:pt x="789" y="642"/>
                  </a:lnTo>
                  <a:lnTo>
                    <a:pt x="789" y="644"/>
                  </a:lnTo>
                  <a:lnTo>
                    <a:pt x="789" y="648"/>
                  </a:lnTo>
                  <a:lnTo>
                    <a:pt x="789" y="648"/>
                  </a:lnTo>
                  <a:lnTo>
                    <a:pt x="787" y="666"/>
                  </a:lnTo>
                  <a:lnTo>
                    <a:pt x="785" y="672"/>
                  </a:lnTo>
                  <a:lnTo>
                    <a:pt x="773" y="668"/>
                  </a:lnTo>
                  <a:lnTo>
                    <a:pt x="757" y="644"/>
                  </a:lnTo>
                  <a:lnTo>
                    <a:pt x="739" y="654"/>
                  </a:lnTo>
                  <a:lnTo>
                    <a:pt x="725" y="684"/>
                  </a:lnTo>
                  <a:lnTo>
                    <a:pt x="725" y="696"/>
                  </a:lnTo>
                  <a:lnTo>
                    <a:pt x="723" y="696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31" y="730"/>
                  </a:lnTo>
                  <a:lnTo>
                    <a:pt x="709" y="740"/>
                  </a:lnTo>
                  <a:lnTo>
                    <a:pt x="701" y="756"/>
                  </a:lnTo>
                  <a:lnTo>
                    <a:pt x="687" y="762"/>
                  </a:lnTo>
                  <a:lnTo>
                    <a:pt x="685" y="756"/>
                  </a:lnTo>
                  <a:lnTo>
                    <a:pt x="691" y="756"/>
                  </a:lnTo>
                  <a:lnTo>
                    <a:pt x="687" y="744"/>
                  </a:lnTo>
                  <a:lnTo>
                    <a:pt x="657" y="746"/>
                  </a:lnTo>
                  <a:lnTo>
                    <a:pt x="603" y="772"/>
                  </a:lnTo>
                  <a:lnTo>
                    <a:pt x="599" y="776"/>
                  </a:lnTo>
                  <a:lnTo>
                    <a:pt x="587" y="766"/>
                  </a:lnTo>
                  <a:lnTo>
                    <a:pt x="593" y="768"/>
                  </a:lnTo>
                  <a:lnTo>
                    <a:pt x="591" y="758"/>
                  </a:lnTo>
                  <a:lnTo>
                    <a:pt x="591" y="754"/>
                  </a:lnTo>
                  <a:lnTo>
                    <a:pt x="577" y="748"/>
                  </a:lnTo>
                  <a:lnTo>
                    <a:pt x="579" y="752"/>
                  </a:lnTo>
                  <a:lnTo>
                    <a:pt x="579" y="752"/>
                  </a:lnTo>
                  <a:lnTo>
                    <a:pt x="577" y="758"/>
                  </a:lnTo>
                  <a:lnTo>
                    <a:pt x="577" y="758"/>
                  </a:lnTo>
                  <a:lnTo>
                    <a:pt x="571" y="760"/>
                  </a:lnTo>
                  <a:lnTo>
                    <a:pt x="569" y="756"/>
                  </a:lnTo>
                  <a:lnTo>
                    <a:pt x="547" y="772"/>
                  </a:lnTo>
                  <a:lnTo>
                    <a:pt x="539" y="772"/>
                  </a:lnTo>
                  <a:lnTo>
                    <a:pt x="545" y="760"/>
                  </a:lnTo>
                  <a:lnTo>
                    <a:pt x="523" y="758"/>
                  </a:lnTo>
                  <a:lnTo>
                    <a:pt x="521" y="756"/>
                  </a:lnTo>
                  <a:lnTo>
                    <a:pt x="521" y="746"/>
                  </a:lnTo>
                  <a:lnTo>
                    <a:pt x="517" y="744"/>
                  </a:lnTo>
                  <a:lnTo>
                    <a:pt x="515" y="738"/>
                  </a:lnTo>
                  <a:lnTo>
                    <a:pt x="517" y="728"/>
                  </a:lnTo>
                  <a:close/>
                  <a:moveTo>
                    <a:pt x="835" y="1176"/>
                  </a:moveTo>
                  <a:lnTo>
                    <a:pt x="835" y="1182"/>
                  </a:lnTo>
                  <a:lnTo>
                    <a:pt x="831" y="1176"/>
                  </a:lnTo>
                  <a:lnTo>
                    <a:pt x="835" y="1176"/>
                  </a:lnTo>
                  <a:close/>
                  <a:moveTo>
                    <a:pt x="797" y="1140"/>
                  </a:moveTo>
                  <a:lnTo>
                    <a:pt x="791" y="1142"/>
                  </a:lnTo>
                  <a:lnTo>
                    <a:pt x="795" y="1140"/>
                  </a:lnTo>
                  <a:lnTo>
                    <a:pt x="797" y="1140"/>
                  </a:lnTo>
                  <a:close/>
                  <a:moveTo>
                    <a:pt x="765" y="1206"/>
                  </a:moveTo>
                  <a:lnTo>
                    <a:pt x="765" y="1206"/>
                  </a:lnTo>
                  <a:lnTo>
                    <a:pt x="755" y="1202"/>
                  </a:lnTo>
                  <a:lnTo>
                    <a:pt x="759" y="1202"/>
                  </a:lnTo>
                  <a:lnTo>
                    <a:pt x="765" y="1206"/>
                  </a:lnTo>
                  <a:close/>
                  <a:moveTo>
                    <a:pt x="765" y="1188"/>
                  </a:moveTo>
                  <a:lnTo>
                    <a:pt x="765" y="1188"/>
                  </a:lnTo>
                  <a:lnTo>
                    <a:pt x="765" y="1190"/>
                  </a:lnTo>
                  <a:lnTo>
                    <a:pt x="765" y="1188"/>
                  </a:lnTo>
                  <a:close/>
                  <a:moveTo>
                    <a:pt x="731" y="732"/>
                  </a:moveTo>
                  <a:lnTo>
                    <a:pt x="729" y="740"/>
                  </a:lnTo>
                  <a:lnTo>
                    <a:pt x="725" y="738"/>
                  </a:lnTo>
                  <a:lnTo>
                    <a:pt x="731" y="730"/>
                  </a:lnTo>
                  <a:lnTo>
                    <a:pt x="731" y="732"/>
                  </a:lnTo>
                  <a:lnTo>
                    <a:pt x="731" y="732"/>
                  </a:lnTo>
                  <a:close/>
                  <a:moveTo>
                    <a:pt x="435" y="800"/>
                  </a:moveTo>
                  <a:lnTo>
                    <a:pt x="433" y="810"/>
                  </a:lnTo>
                  <a:lnTo>
                    <a:pt x="437" y="810"/>
                  </a:lnTo>
                  <a:lnTo>
                    <a:pt x="435" y="814"/>
                  </a:lnTo>
                  <a:lnTo>
                    <a:pt x="429" y="806"/>
                  </a:lnTo>
                  <a:lnTo>
                    <a:pt x="435" y="800"/>
                  </a:lnTo>
                  <a:close/>
                  <a:moveTo>
                    <a:pt x="433" y="822"/>
                  </a:moveTo>
                  <a:lnTo>
                    <a:pt x="431" y="822"/>
                  </a:lnTo>
                  <a:lnTo>
                    <a:pt x="431" y="818"/>
                  </a:lnTo>
                  <a:lnTo>
                    <a:pt x="435" y="816"/>
                  </a:lnTo>
                  <a:lnTo>
                    <a:pt x="433" y="820"/>
                  </a:lnTo>
                  <a:lnTo>
                    <a:pt x="433" y="822"/>
                  </a:lnTo>
                  <a:close/>
                  <a:moveTo>
                    <a:pt x="611" y="1736"/>
                  </a:moveTo>
                  <a:lnTo>
                    <a:pt x="611" y="1736"/>
                  </a:lnTo>
                  <a:lnTo>
                    <a:pt x="607" y="1736"/>
                  </a:lnTo>
                  <a:lnTo>
                    <a:pt x="605" y="1738"/>
                  </a:lnTo>
                  <a:lnTo>
                    <a:pt x="607" y="1738"/>
                  </a:lnTo>
                  <a:lnTo>
                    <a:pt x="601" y="1742"/>
                  </a:lnTo>
                  <a:lnTo>
                    <a:pt x="583" y="1718"/>
                  </a:lnTo>
                  <a:lnTo>
                    <a:pt x="583" y="1714"/>
                  </a:lnTo>
                  <a:lnTo>
                    <a:pt x="583" y="1714"/>
                  </a:lnTo>
                  <a:lnTo>
                    <a:pt x="587" y="1714"/>
                  </a:lnTo>
                  <a:lnTo>
                    <a:pt x="593" y="1716"/>
                  </a:lnTo>
                  <a:lnTo>
                    <a:pt x="597" y="1728"/>
                  </a:lnTo>
                  <a:lnTo>
                    <a:pt x="615" y="1730"/>
                  </a:lnTo>
                  <a:lnTo>
                    <a:pt x="615" y="1734"/>
                  </a:lnTo>
                  <a:lnTo>
                    <a:pt x="611" y="1736"/>
                  </a:lnTo>
                  <a:close/>
                  <a:moveTo>
                    <a:pt x="897" y="2112"/>
                  </a:moveTo>
                  <a:lnTo>
                    <a:pt x="891" y="2102"/>
                  </a:lnTo>
                  <a:lnTo>
                    <a:pt x="889" y="2086"/>
                  </a:lnTo>
                  <a:lnTo>
                    <a:pt x="887" y="2078"/>
                  </a:lnTo>
                  <a:lnTo>
                    <a:pt x="887" y="2056"/>
                  </a:lnTo>
                  <a:lnTo>
                    <a:pt x="891" y="2064"/>
                  </a:lnTo>
                  <a:lnTo>
                    <a:pt x="897" y="2092"/>
                  </a:lnTo>
                  <a:lnTo>
                    <a:pt x="893" y="2102"/>
                  </a:lnTo>
                  <a:lnTo>
                    <a:pt x="907" y="2112"/>
                  </a:lnTo>
                  <a:lnTo>
                    <a:pt x="909" y="2120"/>
                  </a:lnTo>
                  <a:lnTo>
                    <a:pt x="897" y="2112"/>
                  </a:lnTo>
                  <a:close/>
                  <a:moveTo>
                    <a:pt x="917" y="2144"/>
                  </a:moveTo>
                  <a:lnTo>
                    <a:pt x="913" y="2140"/>
                  </a:lnTo>
                  <a:lnTo>
                    <a:pt x="913" y="2136"/>
                  </a:lnTo>
                  <a:lnTo>
                    <a:pt x="913" y="2136"/>
                  </a:lnTo>
                  <a:lnTo>
                    <a:pt x="911" y="2134"/>
                  </a:lnTo>
                  <a:lnTo>
                    <a:pt x="911" y="2130"/>
                  </a:lnTo>
                  <a:lnTo>
                    <a:pt x="911" y="2132"/>
                  </a:lnTo>
                  <a:lnTo>
                    <a:pt x="909" y="2124"/>
                  </a:lnTo>
                  <a:lnTo>
                    <a:pt x="917" y="2142"/>
                  </a:lnTo>
                  <a:lnTo>
                    <a:pt x="917" y="2144"/>
                  </a:lnTo>
                  <a:close/>
                  <a:moveTo>
                    <a:pt x="921" y="1950"/>
                  </a:moveTo>
                  <a:lnTo>
                    <a:pt x="913" y="1958"/>
                  </a:lnTo>
                  <a:lnTo>
                    <a:pt x="911" y="1958"/>
                  </a:lnTo>
                  <a:lnTo>
                    <a:pt x="911" y="1954"/>
                  </a:lnTo>
                  <a:lnTo>
                    <a:pt x="921" y="1946"/>
                  </a:lnTo>
                  <a:lnTo>
                    <a:pt x="921" y="1950"/>
                  </a:lnTo>
                  <a:close/>
                  <a:moveTo>
                    <a:pt x="917" y="1358"/>
                  </a:moveTo>
                  <a:lnTo>
                    <a:pt x="913" y="1360"/>
                  </a:lnTo>
                  <a:lnTo>
                    <a:pt x="911" y="1358"/>
                  </a:lnTo>
                  <a:lnTo>
                    <a:pt x="877" y="1372"/>
                  </a:lnTo>
                  <a:lnTo>
                    <a:pt x="839" y="1358"/>
                  </a:lnTo>
                  <a:lnTo>
                    <a:pt x="807" y="1356"/>
                  </a:lnTo>
                  <a:lnTo>
                    <a:pt x="803" y="1348"/>
                  </a:lnTo>
                  <a:lnTo>
                    <a:pt x="771" y="1342"/>
                  </a:lnTo>
                  <a:lnTo>
                    <a:pt x="765" y="1332"/>
                  </a:lnTo>
                  <a:lnTo>
                    <a:pt x="747" y="1326"/>
                  </a:lnTo>
                  <a:lnTo>
                    <a:pt x="727" y="1330"/>
                  </a:lnTo>
                  <a:lnTo>
                    <a:pt x="705" y="1346"/>
                  </a:lnTo>
                  <a:lnTo>
                    <a:pt x="703" y="1358"/>
                  </a:lnTo>
                  <a:lnTo>
                    <a:pt x="707" y="1368"/>
                  </a:lnTo>
                  <a:lnTo>
                    <a:pt x="703" y="1376"/>
                  </a:lnTo>
                  <a:lnTo>
                    <a:pt x="687" y="1384"/>
                  </a:lnTo>
                  <a:lnTo>
                    <a:pt x="665" y="1370"/>
                  </a:lnTo>
                  <a:lnTo>
                    <a:pt x="631" y="1362"/>
                  </a:lnTo>
                  <a:lnTo>
                    <a:pt x="619" y="1340"/>
                  </a:lnTo>
                  <a:lnTo>
                    <a:pt x="591" y="1330"/>
                  </a:lnTo>
                  <a:lnTo>
                    <a:pt x="567" y="1330"/>
                  </a:lnTo>
                  <a:lnTo>
                    <a:pt x="549" y="1322"/>
                  </a:lnTo>
                  <a:lnTo>
                    <a:pt x="549" y="1322"/>
                  </a:lnTo>
                  <a:lnTo>
                    <a:pt x="547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1" y="1314"/>
                  </a:lnTo>
                  <a:lnTo>
                    <a:pt x="541" y="1314"/>
                  </a:lnTo>
                  <a:lnTo>
                    <a:pt x="539" y="1304"/>
                  </a:lnTo>
                  <a:lnTo>
                    <a:pt x="531" y="1312"/>
                  </a:lnTo>
                  <a:lnTo>
                    <a:pt x="527" y="1310"/>
                  </a:lnTo>
                  <a:lnTo>
                    <a:pt x="523" y="1306"/>
                  </a:lnTo>
                  <a:lnTo>
                    <a:pt x="527" y="1306"/>
                  </a:lnTo>
                  <a:lnTo>
                    <a:pt x="527" y="1298"/>
                  </a:lnTo>
                  <a:lnTo>
                    <a:pt x="541" y="1288"/>
                  </a:lnTo>
                  <a:lnTo>
                    <a:pt x="545" y="1276"/>
                  </a:lnTo>
                  <a:lnTo>
                    <a:pt x="545" y="1266"/>
                  </a:lnTo>
                  <a:lnTo>
                    <a:pt x="537" y="1260"/>
                  </a:lnTo>
                  <a:lnTo>
                    <a:pt x="535" y="1256"/>
                  </a:lnTo>
                  <a:lnTo>
                    <a:pt x="545" y="1238"/>
                  </a:lnTo>
                  <a:lnTo>
                    <a:pt x="543" y="1230"/>
                  </a:lnTo>
                  <a:lnTo>
                    <a:pt x="531" y="1238"/>
                  </a:lnTo>
                  <a:lnTo>
                    <a:pt x="531" y="1238"/>
                  </a:lnTo>
                  <a:lnTo>
                    <a:pt x="529" y="1228"/>
                  </a:lnTo>
                  <a:lnTo>
                    <a:pt x="515" y="1226"/>
                  </a:lnTo>
                  <a:lnTo>
                    <a:pt x="499" y="1234"/>
                  </a:lnTo>
                  <a:lnTo>
                    <a:pt x="483" y="1236"/>
                  </a:lnTo>
                  <a:lnTo>
                    <a:pt x="471" y="1230"/>
                  </a:lnTo>
                  <a:lnTo>
                    <a:pt x="465" y="1234"/>
                  </a:lnTo>
                  <a:lnTo>
                    <a:pt x="455" y="1230"/>
                  </a:lnTo>
                  <a:lnTo>
                    <a:pt x="435" y="1240"/>
                  </a:lnTo>
                  <a:lnTo>
                    <a:pt x="429" y="1236"/>
                  </a:lnTo>
                  <a:lnTo>
                    <a:pt x="409" y="1234"/>
                  </a:lnTo>
                  <a:lnTo>
                    <a:pt x="360" y="1244"/>
                  </a:lnTo>
                  <a:lnTo>
                    <a:pt x="340" y="1254"/>
                  </a:lnTo>
                  <a:lnTo>
                    <a:pt x="336" y="1258"/>
                  </a:lnTo>
                  <a:lnTo>
                    <a:pt x="320" y="1262"/>
                  </a:lnTo>
                  <a:lnTo>
                    <a:pt x="312" y="1272"/>
                  </a:lnTo>
                  <a:lnTo>
                    <a:pt x="300" y="1276"/>
                  </a:lnTo>
                  <a:lnTo>
                    <a:pt x="280" y="1272"/>
                  </a:lnTo>
                  <a:lnTo>
                    <a:pt x="256" y="1274"/>
                  </a:lnTo>
                  <a:lnTo>
                    <a:pt x="246" y="1270"/>
                  </a:lnTo>
                  <a:lnTo>
                    <a:pt x="236" y="1258"/>
                  </a:lnTo>
                  <a:lnTo>
                    <a:pt x="236" y="1258"/>
                  </a:lnTo>
                  <a:lnTo>
                    <a:pt x="258" y="1242"/>
                  </a:lnTo>
                  <a:lnTo>
                    <a:pt x="302" y="1240"/>
                  </a:lnTo>
                  <a:lnTo>
                    <a:pt x="314" y="1222"/>
                  </a:lnTo>
                  <a:lnTo>
                    <a:pt x="326" y="1222"/>
                  </a:lnTo>
                  <a:lnTo>
                    <a:pt x="332" y="1204"/>
                  </a:lnTo>
                  <a:lnTo>
                    <a:pt x="342" y="1196"/>
                  </a:lnTo>
                  <a:lnTo>
                    <a:pt x="344" y="1190"/>
                  </a:lnTo>
                  <a:lnTo>
                    <a:pt x="336" y="1184"/>
                  </a:lnTo>
                  <a:lnTo>
                    <a:pt x="334" y="1176"/>
                  </a:lnTo>
                  <a:lnTo>
                    <a:pt x="354" y="1144"/>
                  </a:lnTo>
                  <a:lnTo>
                    <a:pt x="395" y="1118"/>
                  </a:lnTo>
                  <a:lnTo>
                    <a:pt x="401" y="1104"/>
                  </a:lnTo>
                  <a:lnTo>
                    <a:pt x="397" y="1100"/>
                  </a:lnTo>
                  <a:lnTo>
                    <a:pt x="395" y="1092"/>
                  </a:lnTo>
                  <a:lnTo>
                    <a:pt x="397" y="1084"/>
                  </a:lnTo>
                  <a:lnTo>
                    <a:pt x="411" y="1076"/>
                  </a:lnTo>
                  <a:lnTo>
                    <a:pt x="429" y="1078"/>
                  </a:lnTo>
                  <a:lnTo>
                    <a:pt x="451" y="1088"/>
                  </a:lnTo>
                  <a:lnTo>
                    <a:pt x="477" y="1068"/>
                  </a:lnTo>
                  <a:lnTo>
                    <a:pt x="489" y="1064"/>
                  </a:lnTo>
                  <a:lnTo>
                    <a:pt x="499" y="1054"/>
                  </a:lnTo>
                  <a:lnTo>
                    <a:pt x="523" y="1062"/>
                  </a:lnTo>
                  <a:lnTo>
                    <a:pt x="531" y="1086"/>
                  </a:lnTo>
                  <a:lnTo>
                    <a:pt x="543" y="1104"/>
                  </a:lnTo>
                  <a:lnTo>
                    <a:pt x="551" y="1106"/>
                  </a:lnTo>
                  <a:lnTo>
                    <a:pt x="579" y="1134"/>
                  </a:lnTo>
                  <a:lnTo>
                    <a:pt x="591" y="1134"/>
                  </a:lnTo>
                  <a:lnTo>
                    <a:pt x="603" y="1148"/>
                  </a:lnTo>
                  <a:lnTo>
                    <a:pt x="611" y="1148"/>
                  </a:lnTo>
                  <a:lnTo>
                    <a:pt x="615" y="1158"/>
                  </a:lnTo>
                  <a:lnTo>
                    <a:pt x="625" y="1166"/>
                  </a:lnTo>
                  <a:lnTo>
                    <a:pt x="627" y="1164"/>
                  </a:lnTo>
                  <a:lnTo>
                    <a:pt x="635" y="1188"/>
                  </a:lnTo>
                  <a:lnTo>
                    <a:pt x="629" y="1192"/>
                  </a:lnTo>
                  <a:lnTo>
                    <a:pt x="627" y="1200"/>
                  </a:lnTo>
                  <a:lnTo>
                    <a:pt x="593" y="1208"/>
                  </a:lnTo>
                  <a:lnTo>
                    <a:pt x="583" y="1202"/>
                  </a:lnTo>
                  <a:lnTo>
                    <a:pt x="569" y="1202"/>
                  </a:lnTo>
                  <a:lnTo>
                    <a:pt x="567" y="1210"/>
                  </a:lnTo>
                  <a:lnTo>
                    <a:pt x="569" y="1220"/>
                  </a:lnTo>
                  <a:lnTo>
                    <a:pt x="601" y="1234"/>
                  </a:lnTo>
                  <a:lnTo>
                    <a:pt x="609" y="1242"/>
                  </a:lnTo>
                  <a:lnTo>
                    <a:pt x="621" y="1242"/>
                  </a:lnTo>
                  <a:lnTo>
                    <a:pt x="621" y="1240"/>
                  </a:lnTo>
                  <a:lnTo>
                    <a:pt x="623" y="1232"/>
                  </a:lnTo>
                  <a:lnTo>
                    <a:pt x="621" y="1224"/>
                  </a:lnTo>
                  <a:lnTo>
                    <a:pt x="627" y="1210"/>
                  </a:lnTo>
                  <a:lnTo>
                    <a:pt x="627" y="1214"/>
                  </a:lnTo>
                  <a:lnTo>
                    <a:pt x="637" y="1214"/>
                  </a:lnTo>
                  <a:lnTo>
                    <a:pt x="647" y="1202"/>
                  </a:lnTo>
                  <a:lnTo>
                    <a:pt x="649" y="1190"/>
                  </a:lnTo>
                  <a:lnTo>
                    <a:pt x="659" y="1186"/>
                  </a:lnTo>
                  <a:lnTo>
                    <a:pt x="659" y="1174"/>
                  </a:lnTo>
                  <a:lnTo>
                    <a:pt x="649" y="1166"/>
                  </a:lnTo>
                  <a:lnTo>
                    <a:pt x="651" y="1154"/>
                  </a:lnTo>
                  <a:lnTo>
                    <a:pt x="657" y="1150"/>
                  </a:lnTo>
                  <a:lnTo>
                    <a:pt x="669" y="1158"/>
                  </a:lnTo>
                  <a:lnTo>
                    <a:pt x="681" y="1170"/>
                  </a:lnTo>
                  <a:lnTo>
                    <a:pt x="685" y="1158"/>
                  </a:lnTo>
                  <a:lnTo>
                    <a:pt x="673" y="1142"/>
                  </a:lnTo>
                  <a:lnTo>
                    <a:pt x="637" y="1124"/>
                  </a:lnTo>
                  <a:lnTo>
                    <a:pt x="641" y="1114"/>
                  </a:lnTo>
                  <a:lnTo>
                    <a:pt x="637" y="1110"/>
                  </a:lnTo>
                  <a:lnTo>
                    <a:pt x="621" y="1112"/>
                  </a:lnTo>
                  <a:lnTo>
                    <a:pt x="611" y="1106"/>
                  </a:lnTo>
                  <a:lnTo>
                    <a:pt x="601" y="1096"/>
                  </a:lnTo>
                  <a:lnTo>
                    <a:pt x="591" y="1068"/>
                  </a:lnTo>
                  <a:lnTo>
                    <a:pt x="571" y="1054"/>
                  </a:lnTo>
                  <a:lnTo>
                    <a:pt x="567" y="1044"/>
                  </a:lnTo>
                  <a:lnTo>
                    <a:pt x="571" y="1034"/>
                  </a:lnTo>
                  <a:lnTo>
                    <a:pt x="567" y="1030"/>
                  </a:lnTo>
                  <a:lnTo>
                    <a:pt x="567" y="1026"/>
                  </a:lnTo>
                  <a:lnTo>
                    <a:pt x="583" y="1016"/>
                  </a:lnTo>
                  <a:lnTo>
                    <a:pt x="587" y="1016"/>
                  </a:lnTo>
                  <a:lnTo>
                    <a:pt x="589" y="1020"/>
                  </a:lnTo>
                  <a:lnTo>
                    <a:pt x="587" y="1030"/>
                  </a:lnTo>
                  <a:lnTo>
                    <a:pt x="593" y="1040"/>
                  </a:lnTo>
                  <a:lnTo>
                    <a:pt x="599" y="1042"/>
                  </a:lnTo>
                  <a:lnTo>
                    <a:pt x="603" y="1034"/>
                  </a:lnTo>
                  <a:lnTo>
                    <a:pt x="613" y="1040"/>
                  </a:lnTo>
                  <a:lnTo>
                    <a:pt x="615" y="1048"/>
                  </a:lnTo>
                  <a:lnTo>
                    <a:pt x="621" y="1052"/>
                  </a:lnTo>
                  <a:lnTo>
                    <a:pt x="615" y="1056"/>
                  </a:lnTo>
                  <a:lnTo>
                    <a:pt x="635" y="1076"/>
                  </a:lnTo>
                  <a:lnTo>
                    <a:pt x="651" y="1078"/>
                  </a:lnTo>
                  <a:lnTo>
                    <a:pt x="657" y="1084"/>
                  </a:lnTo>
                  <a:lnTo>
                    <a:pt x="655" y="1084"/>
                  </a:lnTo>
                  <a:lnTo>
                    <a:pt x="655" y="1088"/>
                  </a:lnTo>
                  <a:lnTo>
                    <a:pt x="669" y="1092"/>
                  </a:lnTo>
                  <a:lnTo>
                    <a:pt x="675" y="1098"/>
                  </a:lnTo>
                  <a:lnTo>
                    <a:pt x="677" y="1100"/>
                  </a:lnTo>
                  <a:lnTo>
                    <a:pt x="677" y="1100"/>
                  </a:lnTo>
                  <a:lnTo>
                    <a:pt x="693" y="1116"/>
                  </a:lnTo>
                  <a:lnTo>
                    <a:pt x="693" y="1116"/>
                  </a:lnTo>
                  <a:lnTo>
                    <a:pt x="695" y="1116"/>
                  </a:lnTo>
                  <a:lnTo>
                    <a:pt x="699" y="1120"/>
                  </a:lnTo>
                  <a:lnTo>
                    <a:pt x="699" y="1118"/>
                  </a:lnTo>
                  <a:lnTo>
                    <a:pt x="699" y="1118"/>
                  </a:lnTo>
                  <a:lnTo>
                    <a:pt x="697" y="1128"/>
                  </a:lnTo>
                  <a:lnTo>
                    <a:pt x="697" y="1148"/>
                  </a:lnTo>
                  <a:lnTo>
                    <a:pt x="691" y="1148"/>
                  </a:lnTo>
                  <a:lnTo>
                    <a:pt x="707" y="1166"/>
                  </a:lnTo>
                  <a:lnTo>
                    <a:pt x="699" y="1166"/>
                  </a:lnTo>
                  <a:lnTo>
                    <a:pt x="711" y="1178"/>
                  </a:lnTo>
                  <a:lnTo>
                    <a:pt x="715" y="1176"/>
                  </a:lnTo>
                  <a:lnTo>
                    <a:pt x="713" y="1172"/>
                  </a:lnTo>
                  <a:lnTo>
                    <a:pt x="723" y="1186"/>
                  </a:lnTo>
                  <a:lnTo>
                    <a:pt x="723" y="1186"/>
                  </a:lnTo>
                  <a:lnTo>
                    <a:pt x="719" y="1186"/>
                  </a:lnTo>
                  <a:lnTo>
                    <a:pt x="731" y="1204"/>
                  </a:lnTo>
                  <a:lnTo>
                    <a:pt x="735" y="1204"/>
                  </a:lnTo>
                  <a:lnTo>
                    <a:pt x="729" y="1214"/>
                  </a:lnTo>
                  <a:lnTo>
                    <a:pt x="739" y="1228"/>
                  </a:lnTo>
                  <a:lnTo>
                    <a:pt x="739" y="1238"/>
                  </a:lnTo>
                  <a:lnTo>
                    <a:pt x="745" y="1244"/>
                  </a:lnTo>
                  <a:lnTo>
                    <a:pt x="747" y="1238"/>
                  </a:lnTo>
                  <a:lnTo>
                    <a:pt x="753" y="1252"/>
                  </a:lnTo>
                  <a:lnTo>
                    <a:pt x="761" y="1242"/>
                  </a:lnTo>
                  <a:lnTo>
                    <a:pt x="775" y="1256"/>
                  </a:lnTo>
                  <a:lnTo>
                    <a:pt x="767" y="1228"/>
                  </a:lnTo>
                  <a:lnTo>
                    <a:pt x="769" y="1230"/>
                  </a:lnTo>
                  <a:lnTo>
                    <a:pt x="779" y="1222"/>
                  </a:lnTo>
                  <a:lnTo>
                    <a:pt x="773" y="1212"/>
                  </a:lnTo>
                  <a:lnTo>
                    <a:pt x="777" y="1212"/>
                  </a:lnTo>
                  <a:lnTo>
                    <a:pt x="789" y="1224"/>
                  </a:lnTo>
                  <a:lnTo>
                    <a:pt x="789" y="1206"/>
                  </a:lnTo>
                  <a:lnTo>
                    <a:pt x="789" y="1206"/>
                  </a:lnTo>
                  <a:lnTo>
                    <a:pt x="793" y="1214"/>
                  </a:lnTo>
                  <a:lnTo>
                    <a:pt x="799" y="1214"/>
                  </a:lnTo>
                  <a:lnTo>
                    <a:pt x="809" y="1228"/>
                  </a:lnTo>
                  <a:lnTo>
                    <a:pt x="809" y="1210"/>
                  </a:lnTo>
                  <a:lnTo>
                    <a:pt x="801" y="1208"/>
                  </a:lnTo>
                  <a:lnTo>
                    <a:pt x="801" y="1208"/>
                  </a:lnTo>
                  <a:lnTo>
                    <a:pt x="791" y="1192"/>
                  </a:lnTo>
                  <a:lnTo>
                    <a:pt x="775" y="1182"/>
                  </a:lnTo>
                  <a:lnTo>
                    <a:pt x="763" y="1162"/>
                  </a:lnTo>
                  <a:lnTo>
                    <a:pt x="763" y="1154"/>
                  </a:lnTo>
                  <a:lnTo>
                    <a:pt x="781" y="1170"/>
                  </a:lnTo>
                  <a:lnTo>
                    <a:pt x="779" y="1160"/>
                  </a:lnTo>
                  <a:lnTo>
                    <a:pt x="791" y="1168"/>
                  </a:lnTo>
                  <a:lnTo>
                    <a:pt x="787" y="1158"/>
                  </a:lnTo>
                  <a:lnTo>
                    <a:pt x="791" y="1158"/>
                  </a:lnTo>
                  <a:lnTo>
                    <a:pt x="793" y="1154"/>
                  </a:lnTo>
                  <a:lnTo>
                    <a:pt x="785" y="1148"/>
                  </a:lnTo>
                  <a:lnTo>
                    <a:pt x="791" y="1144"/>
                  </a:lnTo>
                  <a:lnTo>
                    <a:pt x="801" y="1152"/>
                  </a:lnTo>
                  <a:lnTo>
                    <a:pt x="803" y="1140"/>
                  </a:lnTo>
                  <a:lnTo>
                    <a:pt x="803" y="1140"/>
                  </a:lnTo>
                  <a:lnTo>
                    <a:pt x="821" y="1144"/>
                  </a:lnTo>
                  <a:lnTo>
                    <a:pt x="821" y="1144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9" y="1148"/>
                  </a:lnTo>
                  <a:lnTo>
                    <a:pt x="825" y="1150"/>
                  </a:lnTo>
                  <a:lnTo>
                    <a:pt x="825" y="1166"/>
                  </a:lnTo>
                  <a:lnTo>
                    <a:pt x="827" y="1162"/>
                  </a:lnTo>
                  <a:lnTo>
                    <a:pt x="823" y="1178"/>
                  </a:lnTo>
                  <a:lnTo>
                    <a:pt x="823" y="1178"/>
                  </a:lnTo>
                  <a:lnTo>
                    <a:pt x="813" y="1184"/>
                  </a:lnTo>
                  <a:lnTo>
                    <a:pt x="837" y="1188"/>
                  </a:lnTo>
                  <a:lnTo>
                    <a:pt x="839" y="1190"/>
                  </a:lnTo>
                  <a:lnTo>
                    <a:pt x="835" y="1194"/>
                  </a:lnTo>
                  <a:lnTo>
                    <a:pt x="831" y="1188"/>
                  </a:lnTo>
                  <a:lnTo>
                    <a:pt x="829" y="1196"/>
                  </a:lnTo>
                  <a:lnTo>
                    <a:pt x="817" y="1190"/>
                  </a:lnTo>
                  <a:lnTo>
                    <a:pt x="821" y="1212"/>
                  </a:lnTo>
                  <a:lnTo>
                    <a:pt x="827" y="1200"/>
                  </a:lnTo>
                  <a:lnTo>
                    <a:pt x="827" y="1206"/>
                  </a:lnTo>
                  <a:lnTo>
                    <a:pt x="843" y="1212"/>
                  </a:lnTo>
                  <a:lnTo>
                    <a:pt x="841" y="1220"/>
                  </a:lnTo>
                  <a:lnTo>
                    <a:pt x="847" y="1220"/>
                  </a:lnTo>
                  <a:lnTo>
                    <a:pt x="845" y="1224"/>
                  </a:lnTo>
                  <a:lnTo>
                    <a:pt x="849" y="1230"/>
                  </a:lnTo>
                  <a:lnTo>
                    <a:pt x="843" y="1236"/>
                  </a:lnTo>
                  <a:lnTo>
                    <a:pt x="857" y="1236"/>
                  </a:lnTo>
                  <a:lnTo>
                    <a:pt x="849" y="1240"/>
                  </a:lnTo>
                  <a:lnTo>
                    <a:pt x="851" y="1244"/>
                  </a:lnTo>
                  <a:lnTo>
                    <a:pt x="861" y="1242"/>
                  </a:lnTo>
                  <a:lnTo>
                    <a:pt x="861" y="1248"/>
                  </a:lnTo>
                  <a:lnTo>
                    <a:pt x="861" y="1246"/>
                  </a:lnTo>
                  <a:lnTo>
                    <a:pt x="855" y="1252"/>
                  </a:lnTo>
                  <a:lnTo>
                    <a:pt x="855" y="1262"/>
                  </a:lnTo>
                  <a:lnTo>
                    <a:pt x="865" y="1258"/>
                  </a:lnTo>
                  <a:lnTo>
                    <a:pt x="871" y="1242"/>
                  </a:lnTo>
                  <a:lnTo>
                    <a:pt x="871" y="1242"/>
                  </a:lnTo>
                  <a:lnTo>
                    <a:pt x="877" y="1246"/>
                  </a:lnTo>
                  <a:lnTo>
                    <a:pt x="881" y="1244"/>
                  </a:lnTo>
                  <a:lnTo>
                    <a:pt x="883" y="1252"/>
                  </a:lnTo>
                  <a:lnTo>
                    <a:pt x="897" y="1258"/>
                  </a:lnTo>
                  <a:lnTo>
                    <a:pt x="911" y="1252"/>
                  </a:lnTo>
                  <a:lnTo>
                    <a:pt x="913" y="1240"/>
                  </a:lnTo>
                  <a:lnTo>
                    <a:pt x="915" y="1240"/>
                  </a:lnTo>
                  <a:lnTo>
                    <a:pt x="953" y="1260"/>
                  </a:lnTo>
                  <a:lnTo>
                    <a:pt x="977" y="1252"/>
                  </a:lnTo>
                  <a:lnTo>
                    <a:pt x="985" y="1244"/>
                  </a:lnTo>
                  <a:lnTo>
                    <a:pt x="991" y="1242"/>
                  </a:lnTo>
                  <a:lnTo>
                    <a:pt x="1003" y="1248"/>
                  </a:lnTo>
                  <a:lnTo>
                    <a:pt x="1011" y="1240"/>
                  </a:lnTo>
                  <a:lnTo>
                    <a:pt x="1011" y="1242"/>
                  </a:lnTo>
                  <a:lnTo>
                    <a:pt x="1009" y="1244"/>
                  </a:lnTo>
                  <a:lnTo>
                    <a:pt x="1007" y="1252"/>
                  </a:lnTo>
                  <a:lnTo>
                    <a:pt x="1007" y="1252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62"/>
                  </a:lnTo>
                  <a:lnTo>
                    <a:pt x="1009" y="1286"/>
                  </a:lnTo>
                  <a:lnTo>
                    <a:pt x="991" y="1320"/>
                  </a:lnTo>
                  <a:lnTo>
                    <a:pt x="989" y="1320"/>
                  </a:lnTo>
                  <a:lnTo>
                    <a:pt x="989" y="1322"/>
                  </a:lnTo>
                  <a:lnTo>
                    <a:pt x="987" y="1326"/>
                  </a:lnTo>
                  <a:lnTo>
                    <a:pt x="989" y="1326"/>
                  </a:lnTo>
                  <a:lnTo>
                    <a:pt x="979" y="1354"/>
                  </a:lnTo>
                  <a:lnTo>
                    <a:pt x="973" y="1364"/>
                  </a:lnTo>
                  <a:lnTo>
                    <a:pt x="957" y="1368"/>
                  </a:lnTo>
                  <a:lnTo>
                    <a:pt x="947" y="1368"/>
                  </a:lnTo>
                  <a:lnTo>
                    <a:pt x="939" y="1362"/>
                  </a:lnTo>
                  <a:lnTo>
                    <a:pt x="935" y="1356"/>
                  </a:lnTo>
                  <a:lnTo>
                    <a:pt x="917" y="1358"/>
                  </a:lnTo>
                  <a:close/>
                  <a:moveTo>
                    <a:pt x="769" y="1182"/>
                  </a:moveTo>
                  <a:lnTo>
                    <a:pt x="773" y="1184"/>
                  </a:lnTo>
                  <a:lnTo>
                    <a:pt x="769" y="1186"/>
                  </a:lnTo>
                  <a:lnTo>
                    <a:pt x="769" y="1182"/>
                  </a:lnTo>
                  <a:close/>
                  <a:moveTo>
                    <a:pt x="955" y="2026"/>
                  </a:moveTo>
                  <a:lnTo>
                    <a:pt x="955" y="2028"/>
                  </a:lnTo>
                  <a:lnTo>
                    <a:pt x="955" y="2026"/>
                  </a:lnTo>
                  <a:lnTo>
                    <a:pt x="949" y="2028"/>
                  </a:lnTo>
                  <a:lnTo>
                    <a:pt x="941" y="2018"/>
                  </a:lnTo>
                  <a:lnTo>
                    <a:pt x="939" y="2028"/>
                  </a:lnTo>
                  <a:lnTo>
                    <a:pt x="937" y="2028"/>
                  </a:lnTo>
                  <a:lnTo>
                    <a:pt x="935" y="2020"/>
                  </a:lnTo>
                  <a:lnTo>
                    <a:pt x="935" y="2000"/>
                  </a:lnTo>
                  <a:lnTo>
                    <a:pt x="937" y="1986"/>
                  </a:lnTo>
                  <a:lnTo>
                    <a:pt x="949" y="1980"/>
                  </a:lnTo>
                  <a:lnTo>
                    <a:pt x="959" y="1984"/>
                  </a:lnTo>
                  <a:lnTo>
                    <a:pt x="963" y="1978"/>
                  </a:lnTo>
                  <a:lnTo>
                    <a:pt x="973" y="1978"/>
                  </a:lnTo>
                  <a:lnTo>
                    <a:pt x="975" y="1990"/>
                  </a:lnTo>
                  <a:lnTo>
                    <a:pt x="977" y="1990"/>
                  </a:lnTo>
                  <a:lnTo>
                    <a:pt x="973" y="1996"/>
                  </a:lnTo>
                  <a:lnTo>
                    <a:pt x="975" y="1998"/>
                  </a:lnTo>
                  <a:lnTo>
                    <a:pt x="975" y="2000"/>
                  </a:lnTo>
                  <a:lnTo>
                    <a:pt x="957" y="2020"/>
                  </a:lnTo>
                  <a:lnTo>
                    <a:pt x="963" y="2024"/>
                  </a:lnTo>
                  <a:lnTo>
                    <a:pt x="955" y="2026"/>
                  </a:lnTo>
                  <a:close/>
                  <a:moveTo>
                    <a:pt x="991" y="2244"/>
                  </a:moveTo>
                  <a:lnTo>
                    <a:pt x="987" y="2246"/>
                  </a:lnTo>
                  <a:lnTo>
                    <a:pt x="987" y="2240"/>
                  </a:lnTo>
                  <a:lnTo>
                    <a:pt x="977" y="2214"/>
                  </a:lnTo>
                  <a:lnTo>
                    <a:pt x="981" y="2202"/>
                  </a:lnTo>
                  <a:lnTo>
                    <a:pt x="981" y="2176"/>
                  </a:lnTo>
                  <a:lnTo>
                    <a:pt x="975" y="2168"/>
                  </a:lnTo>
                  <a:lnTo>
                    <a:pt x="975" y="2166"/>
                  </a:lnTo>
                  <a:lnTo>
                    <a:pt x="981" y="2170"/>
                  </a:lnTo>
                  <a:lnTo>
                    <a:pt x="985" y="2192"/>
                  </a:lnTo>
                  <a:lnTo>
                    <a:pt x="989" y="2200"/>
                  </a:lnTo>
                  <a:lnTo>
                    <a:pt x="985" y="2214"/>
                  </a:lnTo>
                  <a:lnTo>
                    <a:pt x="989" y="2238"/>
                  </a:lnTo>
                  <a:lnTo>
                    <a:pt x="989" y="2238"/>
                  </a:lnTo>
                  <a:lnTo>
                    <a:pt x="991" y="2246"/>
                  </a:lnTo>
                  <a:lnTo>
                    <a:pt x="991" y="2244"/>
                  </a:lnTo>
                  <a:close/>
                  <a:moveTo>
                    <a:pt x="1145" y="1740"/>
                  </a:moveTo>
                  <a:lnTo>
                    <a:pt x="1145" y="1738"/>
                  </a:lnTo>
                  <a:lnTo>
                    <a:pt x="1145" y="1738"/>
                  </a:lnTo>
                  <a:lnTo>
                    <a:pt x="1135" y="1730"/>
                  </a:lnTo>
                  <a:lnTo>
                    <a:pt x="1111" y="1704"/>
                  </a:lnTo>
                  <a:lnTo>
                    <a:pt x="1097" y="1696"/>
                  </a:lnTo>
                  <a:lnTo>
                    <a:pt x="1093" y="1696"/>
                  </a:lnTo>
                  <a:lnTo>
                    <a:pt x="1087" y="1690"/>
                  </a:lnTo>
                  <a:lnTo>
                    <a:pt x="1101" y="1690"/>
                  </a:lnTo>
                  <a:lnTo>
                    <a:pt x="1095" y="1684"/>
                  </a:lnTo>
                  <a:lnTo>
                    <a:pt x="1093" y="1682"/>
                  </a:lnTo>
                  <a:lnTo>
                    <a:pt x="1087" y="1678"/>
                  </a:lnTo>
                  <a:lnTo>
                    <a:pt x="1083" y="1680"/>
                  </a:lnTo>
                  <a:lnTo>
                    <a:pt x="1083" y="1686"/>
                  </a:lnTo>
                  <a:lnTo>
                    <a:pt x="1083" y="1692"/>
                  </a:lnTo>
                  <a:lnTo>
                    <a:pt x="1075" y="1678"/>
                  </a:lnTo>
                  <a:lnTo>
                    <a:pt x="1067" y="1648"/>
                  </a:lnTo>
                  <a:lnTo>
                    <a:pt x="1061" y="1638"/>
                  </a:lnTo>
                  <a:lnTo>
                    <a:pt x="1061" y="1638"/>
                  </a:lnTo>
                  <a:lnTo>
                    <a:pt x="1059" y="1636"/>
                  </a:lnTo>
                  <a:lnTo>
                    <a:pt x="1057" y="1632"/>
                  </a:lnTo>
                  <a:lnTo>
                    <a:pt x="1055" y="1634"/>
                  </a:lnTo>
                  <a:lnTo>
                    <a:pt x="1039" y="1620"/>
                  </a:lnTo>
                  <a:lnTo>
                    <a:pt x="1037" y="1576"/>
                  </a:lnTo>
                  <a:lnTo>
                    <a:pt x="1031" y="1570"/>
                  </a:lnTo>
                  <a:lnTo>
                    <a:pt x="1031" y="1558"/>
                  </a:lnTo>
                  <a:lnTo>
                    <a:pt x="1007" y="1536"/>
                  </a:lnTo>
                  <a:lnTo>
                    <a:pt x="1003" y="1524"/>
                  </a:lnTo>
                  <a:lnTo>
                    <a:pt x="1013" y="1520"/>
                  </a:lnTo>
                  <a:lnTo>
                    <a:pt x="1009" y="1518"/>
                  </a:lnTo>
                  <a:lnTo>
                    <a:pt x="997" y="1508"/>
                  </a:lnTo>
                  <a:lnTo>
                    <a:pt x="975" y="1466"/>
                  </a:lnTo>
                  <a:lnTo>
                    <a:pt x="965" y="1436"/>
                  </a:lnTo>
                  <a:lnTo>
                    <a:pt x="951" y="1416"/>
                  </a:lnTo>
                  <a:lnTo>
                    <a:pt x="945" y="1402"/>
                  </a:lnTo>
                  <a:lnTo>
                    <a:pt x="947" y="1398"/>
                  </a:lnTo>
                  <a:lnTo>
                    <a:pt x="959" y="1426"/>
                  </a:lnTo>
                  <a:lnTo>
                    <a:pt x="975" y="1442"/>
                  </a:lnTo>
                  <a:lnTo>
                    <a:pt x="983" y="1440"/>
                  </a:lnTo>
                  <a:lnTo>
                    <a:pt x="985" y="1436"/>
                  </a:lnTo>
                  <a:lnTo>
                    <a:pt x="993" y="1436"/>
                  </a:lnTo>
                  <a:lnTo>
                    <a:pt x="1027" y="1490"/>
                  </a:lnTo>
                  <a:lnTo>
                    <a:pt x="1035" y="1514"/>
                  </a:lnTo>
                  <a:lnTo>
                    <a:pt x="1043" y="1516"/>
                  </a:lnTo>
                  <a:lnTo>
                    <a:pt x="1053" y="1524"/>
                  </a:lnTo>
                  <a:lnTo>
                    <a:pt x="1065" y="1552"/>
                  </a:lnTo>
                  <a:lnTo>
                    <a:pt x="1065" y="1562"/>
                  </a:lnTo>
                  <a:lnTo>
                    <a:pt x="1071" y="1588"/>
                  </a:lnTo>
                  <a:lnTo>
                    <a:pt x="1089" y="1600"/>
                  </a:lnTo>
                  <a:lnTo>
                    <a:pt x="1101" y="1610"/>
                  </a:lnTo>
                  <a:lnTo>
                    <a:pt x="1105" y="1626"/>
                  </a:lnTo>
                  <a:lnTo>
                    <a:pt x="1115" y="1642"/>
                  </a:lnTo>
                  <a:lnTo>
                    <a:pt x="1125" y="1650"/>
                  </a:lnTo>
                  <a:lnTo>
                    <a:pt x="1133" y="1672"/>
                  </a:lnTo>
                  <a:lnTo>
                    <a:pt x="1135" y="1680"/>
                  </a:lnTo>
                  <a:lnTo>
                    <a:pt x="1131" y="1692"/>
                  </a:lnTo>
                  <a:lnTo>
                    <a:pt x="1137" y="1698"/>
                  </a:lnTo>
                  <a:lnTo>
                    <a:pt x="1145" y="1734"/>
                  </a:lnTo>
                  <a:lnTo>
                    <a:pt x="1149" y="1742"/>
                  </a:lnTo>
                  <a:lnTo>
                    <a:pt x="1145" y="1740"/>
                  </a:lnTo>
                  <a:close/>
                  <a:moveTo>
                    <a:pt x="1279" y="1474"/>
                  </a:moveTo>
                  <a:lnTo>
                    <a:pt x="1281" y="1484"/>
                  </a:lnTo>
                  <a:lnTo>
                    <a:pt x="1279" y="1480"/>
                  </a:lnTo>
                  <a:lnTo>
                    <a:pt x="1279" y="1474"/>
                  </a:lnTo>
                  <a:close/>
                  <a:moveTo>
                    <a:pt x="1352" y="1144"/>
                  </a:moveTo>
                  <a:lnTo>
                    <a:pt x="1333" y="1140"/>
                  </a:lnTo>
                  <a:lnTo>
                    <a:pt x="1329" y="1130"/>
                  </a:lnTo>
                  <a:lnTo>
                    <a:pt x="1327" y="1120"/>
                  </a:lnTo>
                  <a:lnTo>
                    <a:pt x="1341" y="1114"/>
                  </a:lnTo>
                  <a:lnTo>
                    <a:pt x="1343" y="1114"/>
                  </a:lnTo>
                  <a:lnTo>
                    <a:pt x="1349" y="1124"/>
                  </a:lnTo>
                  <a:lnTo>
                    <a:pt x="1358" y="1134"/>
                  </a:lnTo>
                  <a:lnTo>
                    <a:pt x="1349" y="1142"/>
                  </a:lnTo>
                  <a:lnTo>
                    <a:pt x="1352" y="1144"/>
                  </a:lnTo>
                  <a:close/>
                  <a:moveTo>
                    <a:pt x="1358" y="1024"/>
                  </a:moveTo>
                  <a:lnTo>
                    <a:pt x="1358" y="1030"/>
                  </a:lnTo>
                  <a:lnTo>
                    <a:pt x="1315" y="1020"/>
                  </a:lnTo>
                  <a:lnTo>
                    <a:pt x="1309" y="1026"/>
                  </a:lnTo>
                  <a:lnTo>
                    <a:pt x="1299" y="1026"/>
                  </a:lnTo>
                  <a:lnTo>
                    <a:pt x="1295" y="1036"/>
                  </a:lnTo>
                  <a:lnTo>
                    <a:pt x="1299" y="1044"/>
                  </a:lnTo>
                  <a:lnTo>
                    <a:pt x="1271" y="1044"/>
                  </a:lnTo>
                  <a:lnTo>
                    <a:pt x="1291" y="1064"/>
                  </a:lnTo>
                  <a:lnTo>
                    <a:pt x="1297" y="1084"/>
                  </a:lnTo>
                  <a:lnTo>
                    <a:pt x="1321" y="1094"/>
                  </a:lnTo>
                  <a:lnTo>
                    <a:pt x="1319" y="1114"/>
                  </a:lnTo>
                  <a:lnTo>
                    <a:pt x="1317" y="1114"/>
                  </a:lnTo>
                  <a:lnTo>
                    <a:pt x="1317" y="1116"/>
                  </a:lnTo>
                  <a:lnTo>
                    <a:pt x="1317" y="1120"/>
                  </a:lnTo>
                  <a:lnTo>
                    <a:pt x="1319" y="1120"/>
                  </a:lnTo>
                  <a:lnTo>
                    <a:pt x="1323" y="1134"/>
                  </a:lnTo>
                  <a:lnTo>
                    <a:pt x="1325" y="1132"/>
                  </a:lnTo>
                  <a:lnTo>
                    <a:pt x="1323" y="1154"/>
                  </a:lnTo>
                  <a:lnTo>
                    <a:pt x="1327" y="1166"/>
                  </a:lnTo>
                  <a:lnTo>
                    <a:pt x="1337" y="1162"/>
                  </a:lnTo>
                  <a:lnTo>
                    <a:pt x="1337" y="1164"/>
                  </a:lnTo>
                  <a:lnTo>
                    <a:pt x="1333" y="1168"/>
                  </a:lnTo>
                  <a:lnTo>
                    <a:pt x="1343" y="1172"/>
                  </a:lnTo>
                  <a:lnTo>
                    <a:pt x="1333" y="1178"/>
                  </a:lnTo>
                  <a:lnTo>
                    <a:pt x="1347" y="1186"/>
                  </a:lnTo>
                  <a:lnTo>
                    <a:pt x="1343" y="1198"/>
                  </a:lnTo>
                  <a:lnTo>
                    <a:pt x="1345" y="1222"/>
                  </a:lnTo>
                  <a:lnTo>
                    <a:pt x="1345" y="1222"/>
                  </a:lnTo>
                  <a:lnTo>
                    <a:pt x="1345" y="1224"/>
                  </a:lnTo>
                  <a:lnTo>
                    <a:pt x="1347" y="1226"/>
                  </a:lnTo>
                  <a:lnTo>
                    <a:pt x="1347" y="1226"/>
                  </a:lnTo>
                  <a:lnTo>
                    <a:pt x="1349" y="1234"/>
                  </a:lnTo>
                  <a:lnTo>
                    <a:pt x="1335" y="1234"/>
                  </a:lnTo>
                  <a:lnTo>
                    <a:pt x="1305" y="1240"/>
                  </a:lnTo>
                  <a:lnTo>
                    <a:pt x="1289" y="1234"/>
                  </a:lnTo>
                  <a:lnTo>
                    <a:pt x="1279" y="1222"/>
                  </a:lnTo>
                  <a:lnTo>
                    <a:pt x="1259" y="1218"/>
                  </a:lnTo>
                  <a:lnTo>
                    <a:pt x="1255" y="1198"/>
                  </a:lnTo>
                  <a:lnTo>
                    <a:pt x="1255" y="1186"/>
                  </a:lnTo>
                  <a:lnTo>
                    <a:pt x="1261" y="1188"/>
                  </a:lnTo>
                  <a:lnTo>
                    <a:pt x="1269" y="1158"/>
                  </a:lnTo>
                  <a:lnTo>
                    <a:pt x="1273" y="1154"/>
                  </a:lnTo>
                  <a:lnTo>
                    <a:pt x="1285" y="1158"/>
                  </a:lnTo>
                  <a:lnTo>
                    <a:pt x="1279" y="1146"/>
                  </a:lnTo>
                  <a:lnTo>
                    <a:pt x="1267" y="1144"/>
                  </a:lnTo>
                  <a:lnTo>
                    <a:pt x="1255" y="1124"/>
                  </a:lnTo>
                  <a:lnTo>
                    <a:pt x="1249" y="1116"/>
                  </a:lnTo>
                  <a:lnTo>
                    <a:pt x="1249" y="1116"/>
                  </a:lnTo>
                  <a:lnTo>
                    <a:pt x="1247" y="1114"/>
                  </a:lnTo>
                  <a:lnTo>
                    <a:pt x="1247" y="1114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31" y="1084"/>
                  </a:lnTo>
                  <a:lnTo>
                    <a:pt x="1231" y="1064"/>
                  </a:lnTo>
                  <a:lnTo>
                    <a:pt x="1227" y="1064"/>
                  </a:lnTo>
                  <a:lnTo>
                    <a:pt x="1227" y="1064"/>
                  </a:lnTo>
                  <a:lnTo>
                    <a:pt x="1223" y="1054"/>
                  </a:lnTo>
                  <a:lnTo>
                    <a:pt x="1215" y="1046"/>
                  </a:lnTo>
                  <a:lnTo>
                    <a:pt x="1225" y="1026"/>
                  </a:lnTo>
                  <a:lnTo>
                    <a:pt x="1227" y="1018"/>
                  </a:lnTo>
                  <a:lnTo>
                    <a:pt x="1229" y="1020"/>
                  </a:lnTo>
                  <a:lnTo>
                    <a:pt x="1233" y="1004"/>
                  </a:lnTo>
                  <a:lnTo>
                    <a:pt x="1239" y="1018"/>
                  </a:lnTo>
                  <a:lnTo>
                    <a:pt x="1249" y="1004"/>
                  </a:lnTo>
                  <a:lnTo>
                    <a:pt x="1263" y="998"/>
                  </a:lnTo>
                  <a:lnTo>
                    <a:pt x="1255" y="994"/>
                  </a:lnTo>
                  <a:lnTo>
                    <a:pt x="1281" y="988"/>
                  </a:lnTo>
                  <a:lnTo>
                    <a:pt x="1293" y="978"/>
                  </a:lnTo>
                  <a:lnTo>
                    <a:pt x="1309" y="982"/>
                  </a:lnTo>
                  <a:lnTo>
                    <a:pt x="1323" y="978"/>
                  </a:lnTo>
                  <a:lnTo>
                    <a:pt x="1333" y="986"/>
                  </a:lnTo>
                  <a:lnTo>
                    <a:pt x="1347" y="1012"/>
                  </a:lnTo>
                  <a:lnTo>
                    <a:pt x="1360" y="1022"/>
                  </a:lnTo>
                  <a:lnTo>
                    <a:pt x="1360" y="1024"/>
                  </a:lnTo>
                  <a:lnTo>
                    <a:pt x="1358" y="1024"/>
                  </a:lnTo>
                  <a:close/>
                  <a:moveTo>
                    <a:pt x="1652" y="286"/>
                  </a:moveTo>
                  <a:lnTo>
                    <a:pt x="1656" y="286"/>
                  </a:lnTo>
                  <a:lnTo>
                    <a:pt x="1652" y="288"/>
                  </a:lnTo>
                  <a:lnTo>
                    <a:pt x="1652" y="286"/>
                  </a:lnTo>
                  <a:close/>
                  <a:moveTo>
                    <a:pt x="1778" y="186"/>
                  </a:moveTo>
                  <a:lnTo>
                    <a:pt x="1774" y="170"/>
                  </a:lnTo>
                  <a:lnTo>
                    <a:pt x="1790" y="180"/>
                  </a:lnTo>
                  <a:lnTo>
                    <a:pt x="1800" y="208"/>
                  </a:lnTo>
                  <a:lnTo>
                    <a:pt x="1792" y="212"/>
                  </a:lnTo>
                  <a:lnTo>
                    <a:pt x="1792" y="212"/>
                  </a:lnTo>
                  <a:lnTo>
                    <a:pt x="1788" y="208"/>
                  </a:lnTo>
                  <a:lnTo>
                    <a:pt x="1790" y="196"/>
                  </a:lnTo>
                  <a:lnTo>
                    <a:pt x="1778" y="186"/>
                  </a:lnTo>
                  <a:close/>
                  <a:moveTo>
                    <a:pt x="1796" y="242"/>
                  </a:moveTo>
                  <a:lnTo>
                    <a:pt x="1788" y="236"/>
                  </a:lnTo>
                  <a:lnTo>
                    <a:pt x="1804" y="242"/>
                  </a:lnTo>
                  <a:lnTo>
                    <a:pt x="1796" y="242"/>
                  </a:lnTo>
                  <a:close/>
                  <a:moveTo>
                    <a:pt x="1884" y="102"/>
                  </a:moveTo>
                  <a:lnTo>
                    <a:pt x="1884" y="100"/>
                  </a:lnTo>
                  <a:lnTo>
                    <a:pt x="1884" y="102"/>
                  </a:lnTo>
                  <a:lnTo>
                    <a:pt x="1884" y="102"/>
                  </a:lnTo>
                  <a:close/>
                  <a:moveTo>
                    <a:pt x="1890" y="106"/>
                  </a:moveTo>
                  <a:lnTo>
                    <a:pt x="1894" y="104"/>
                  </a:lnTo>
                  <a:lnTo>
                    <a:pt x="1894" y="108"/>
                  </a:lnTo>
                  <a:lnTo>
                    <a:pt x="1890" y="106"/>
                  </a:lnTo>
                  <a:close/>
                  <a:moveTo>
                    <a:pt x="1904" y="96"/>
                  </a:moveTo>
                  <a:lnTo>
                    <a:pt x="1896" y="100"/>
                  </a:lnTo>
                  <a:lnTo>
                    <a:pt x="1888" y="82"/>
                  </a:lnTo>
                  <a:lnTo>
                    <a:pt x="1884" y="90"/>
                  </a:lnTo>
                  <a:lnTo>
                    <a:pt x="1884" y="78"/>
                  </a:lnTo>
                  <a:lnTo>
                    <a:pt x="1884" y="52"/>
                  </a:lnTo>
                  <a:lnTo>
                    <a:pt x="1896" y="40"/>
                  </a:lnTo>
                  <a:lnTo>
                    <a:pt x="1902" y="20"/>
                  </a:lnTo>
                  <a:lnTo>
                    <a:pt x="1904" y="26"/>
                  </a:lnTo>
                  <a:lnTo>
                    <a:pt x="1896" y="46"/>
                  </a:lnTo>
                  <a:lnTo>
                    <a:pt x="1904" y="82"/>
                  </a:lnTo>
                  <a:lnTo>
                    <a:pt x="1904" y="96"/>
                  </a:lnTo>
                  <a:close/>
                  <a:moveTo>
                    <a:pt x="2190" y="1762"/>
                  </a:moveTo>
                  <a:lnTo>
                    <a:pt x="2188" y="1760"/>
                  </a:lnTo>
                  <a:lnTo>
                    <a:pt x="2190" y="1762"/>
                  </a:lnTo>
                  <a:lnTo>
                    <a:pt x="2190" y="17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black">
            <a:xfrm>
              <a:off x="5345113" y="0"/>
              <a:ext cx="195263" cy="149225"/>
            </a:xfrm>
            <a:custGeom>
              <a:avLst/>
              <a:gdLst>
                <a:gd name="T0" fmla="*/ 2 w 123"/>
                <a:gd name="T1" fmla="*/ 0 h 94"/>
                <a:gd name="T2" fmla="*/ 0 w 123"/>
                <a:gd name="T3" fmla="*/ 16 h 94"/>
                <a:gd name="T4" fmla="*/ 4 w 123"/>
                <a:gd name="T5" fmla="*/ 30 h 94"/>
                <a:gd name="T6" fmla="*/ 38 w 123"/>
                <a:gd name="T7" fmla="*/ 34 h 94"/>
                <a:gd name="T8" fmla="*/ 38 w 123"/>
                <a:gd name="T9" fmla="*/ 48 h 94"/>
                <a:gd name="T10" fmla="*/ 32 w 123"/>
                <a:gd name="T11" fmla="*/ 42 h 94"/>
                <a:gd name="T12" fmla="*/ 12 w 123"/>
                <a:gd name="T13" fmla="*/ 42 h 94"/>
                <a:gd name="T14" fmla="*/ 38 w 123"/>
                <a:gd name="T15" fmla="*/ 74 h 94"/>
                <a:gd name="T16" fmla="*/ 38 w 123"/>
                <a:gd name="T17" fmla="*/ 50 h 94"/>
                <a:gd name="T18" fmla="*/ 40 w 123"/>
                <a:gd name="T19" fmla="*/ 48 h 94"/>
                <a:gd name="T20" fmla="*/ 50 w 123"/>
                <a:gd name="T21" fmla="*/ 56 h 94"/>
                <a:gd name="T22" fmla="*/ 42 w 123"/>
                <a:gd name="T23" fmla="*/ 58 h 94"/>
                <a:gd name="T24" fmla="*/ 44 w 123"/>
                <a:gd name="T25" fmla="*/ 76 h 94"/>
                <a:gd name="T26" fmla="*/ 59 w 123"/>
                <a:gd name="T27" fmla="*/ 76 h 94"/>
                <a:gd name="T28" fmla="*/ 59 w 123"/>
                <a:gd name="T29" fmla="*/ 76 h 94"/>
                <a:gd name="T30" fmla="*/ 71 w 123"/>
                <a:gd name="T31" fmla="*/ 92 h 94"/>
                <a:gd name="T32" fmla="*/ 77 w 123"/>
                <a:gd name="T33" fmla="*/ 82 h 94"/>
                <a:gd name="T34" fmla="*/ 103 w 123"/>
                <a:gd name="T35" fmla="*/ 90 h 94"/>
                <a:gd name="T36" fmla="*/ 99 w 123"/>
                <a:gd name="T37" fmla="*/ 86 h 94"/>
                <a:gd name="T38" fmla="*/ 103 w 123"/>
                <a:gd name="T39" fmla="*/ 86 h 94"/>
                <a:gd name="T40" fmla="*/ 109 w 123"/>
                <a:gd name="T41" fmla="*/ 94 h 94"/>
                <a:gd name="T42" fmla="*/ 115 w 123"/>
                <a:gd name="T43" fmla="*/ 84 h 94"/>
                <a:gd name="T44" fmla="*/ 111 w 123"/>
                <a:gd name="T45" fmla="*/ 82 h 94"/>
                <a:gd name="T46" fmla="*/ 123 w 123"/>
                <a:gd name="T47" fmla="*/ 78 h 94"/>
                <a:gd name="T48" fmla="*/ 91 w 123"/>
                <a:gd name="T49" fmla="*/ 48 h 94"/>
                <a:gd name="T50" fmla="*/ 79 w 123"/>
                <a:gd name="T51" fmla="*/ 6 h 94"/>
                <a:gd name="T52" fmla="*/ 79 w 123"/>
                <a:gd name="T53" fmla="*/ 0 h 94"/>
                <a:gd name="T54" fmla="*/ 2 w 123"/>
                <a:gd name="T5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4">
                  <a:moveTo>
                    <a:pt x="2" y="0"/>
                  </a:moveTo>
                  <a:lnTo>
                    <a:pt x="0" y="16"/>
                  </a:lnTo>
                  <a:lnTo>
                    <a:pt x="4" y="30"/>
                  </a:lnTo>
                  <a:lnTo>
                    <a:pt x="38" y="34"/>
                  </a:lnTo>
                  <a:lnTo>
                    <a:pt x="38" y="48"/>
                  </a:lnTo>
                  <a:lnTo>
                    <a:pt x="32" y="42"/>
                  </a:lnTo>
                  <a:lnTo>
                    <a:pt x="12" y="42"/>
                  </a:lnTo>
                  <a:lnTo>
                    <a:pt x="38" y="74"/>
                  </a:lnTo>
                  <a:lnTo>
                    <a:pt x="38" y="50"/>
                  </a:lnTo>
                  <a:lnTo>
                    <a:pt x="40" y="48"/>
                  </a:lnTo>
                  <a:lnTo>
                    <a:pt x="50" y="56"/>
                  </a:lnTo>
                  <a:lnTo>
                    <a:pt x="42" y="58"/>
                  </a:lnTo>
                  <a:lnTo>
                    <a:pt x="44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71" y="92"/>
                  </a:lnTo>
                  <a:lnTo>
                    <a:pt x="77" y="82"/>
                  </a:lnTo>
                  <a:lnTo>
                    <a:pt x="103" y="90"/>
                  </a:lnTo>
                  <a:lnTo>
                    <a:pt x="99" y="86"/>
                  </a:lnTo>
                  <a:lnTo>
                    <a:pt x="103" y="86"/>
                  </a:lnTo>
                  <a:lnTo>
                    <a:pt x="109" y="94"/>
                  </a:lnTo>
                  <a:lnTo>
                    <a:pt x="115" y="84"/>
                  </a:lnTo>
                  <a:lnTo>
                    <a:pt x="111" y="82"/>
                  </a:lnTo>
                  <a:lnTo>
                    <a:pt x="123" y="78"/>
                  </a:lnTo>
                  <a:lnTo>
                    <a:pt x="91" y="48"/>
                  </a:lnTo>
                  <a:lnTo>
                    <a:pt x="79" y="6"/>
                  </a:lnTo>
                  <a:lnTo>
                    <a:pt x="7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6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721263"/>
            <a:ext cx="987552" cy="1316736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721263"/>
            <a:ext cx="987552" cy="1316736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721263"/>
            <a:ext cx="987552" cy="1316736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3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7506004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609601"/>
            <a:ext cx="9144000" cy="30110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72126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72126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72126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0422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628903"/>
            <a:ext cx="987552" cy="1316736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628903"/>
            <a:ext cx="987552" cy="1316736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3562095"/>
            <a:ext cx="1927352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628903"/>
            <a:ext cx="987552" cy="1316736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628903"/>
            <a:ext cx="987552" cy="1316736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4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330009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-701961"/>
            <a:ext cx="9144000" cy="30110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2E99C8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2E99C8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3562095"/>
            <a:ext cx="1927352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2E99C8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2E99C8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69954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628903"/>
            <a:ext cx="987552" cy="1316736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628903"/>
            <a:ext cx="987552" cy="1316736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3392768"/>
            <a:ext cx="1527048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628903"/>
            <a:ext cx="987552" cy="1316736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3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628903"/>
            <a:ext cx="987552" cy="1316736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4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628903"/>
            <a:ext cx="987552" cy="1316736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5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06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-609601"/>
            <a:ext cx="9144000" cy="30110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rgbClr val="2E99C8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rgbClr val="2E99C8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3392768"/>
            <a:ext cx="1527048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rgbClr val="2E99C8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rgbClr val="2E99C8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rgbClr val="2E99C8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5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037691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9222" y="1615019"/>
            <a:ext cx="906778" cy="120903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888459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128602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118611" y="1615019"/>
            <a:ext cx="906778" cy="120903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888459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3128602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50064" y="1615019"/>
            <a:ext cx="906778" cy="120903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3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888459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3128602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379222" y="3754544"/>
            <a:ext cx="906778" cy="120903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4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502798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5268127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4118611" y="3754544"/>
            <a:ext cx="906778" cy="120903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5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3291840" y="502798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3291840" y="5268127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6850064" y="3754544"/>
            <a:ext cx="906778" cy="1209037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6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023293" y="502798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023293" y="5268127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00143906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62039" y="1573447"/>
            <a:ext cx="908176" cy="1210901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1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84782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074415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97701" y="1573447"/>
            <a:ext cx="908176" cy="1210901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84782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3074415"/>
            <a:ext cx="1927352" cy="69155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33363" y="1573447"/>
            <a:ext cx="908176" cy="1210901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84782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3074415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69024" y="1573447"/>
            <a:ext cx="908176" cy="1210901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4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84782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3074415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062039" y="3876040"/>
            <a:ext cx="908176" cy="1210901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5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515041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5377009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097701" y="3876040"/>
            <a:ext cx="908176" cy="1210901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6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2588113" y="515041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2588113" y="5377009"/>
            <a:ext cx="1927352" cy="69155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33363" y="3876040"/>
            <a:ext cx="908176" cy="1210901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4623775" y="515041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4623775" y="5377009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7169024" y="3876040"/>
            <a:ext cx="908176" cy="1210901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6659436" y="515041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6659436" y="5377009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32615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2451" y="1953672"/>
            <a:ext cx="772160" cy="1029547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402081" y="1953672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02081" y="2262157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276156" y="1953672"/>
            <a:ext cx="772160" cy="1029547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25786" y="1953672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125786" y="2262157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999861" y="1953672"/>
            <a:ext cx="772160" cy="1029547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3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849492" y="1953672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849492" y="2262157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552451" y="3754544"/>
            <a:ext cx="772160" cy="1029547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4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1402081" y="3754544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1402081" y="4063029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276156" y="3754544"/>
            <a:ext cx="772160" cy="1029547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5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4125786" y="3754544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4125786" y="4063029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999861" y="3754544"/>
            <a:ext cx="772160" cy="1029547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6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49492" y="3754544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849492" y="4063029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207387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600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rt 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/>
          </p:nvPr>
        </p:nvSpPr>
        <p:spPr>
          <a:xfrm>
            <a:off x="464820" y="482600"/>
            <a:ext cx="4290060" cy="5486400"/>
          </a:xfrm>
        </p:spPr>
        <p:txBody>
          <a:bodyPr anchor="ctr" anchorCtr="0"/>
          <a:lstStyle>
            <a:lvl1pPr marL="0" indent="0" algn="ctr">
              <a:buFontTx/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SmartArt graphic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27626" y="482600"/>
            <a:ext cx="3711575" cy="5486400"/>
          </a:xfrm>
        </p:spPr>
        <p:txBody>
          <a:bodyPr anchor="ctr" anchorCtr="0"/>
          <a:lstStyle>
            <a:lvl1pPr marL="0" indent="0">
              <a:buFontTx/>
              <a:buNone/>
              <a:defRPr sz="3200" cap="all" spc="-80" baseline="0">
                <a:solidFill>
                  <a:schemeClr val="accent1"/>
                </a:solidFill>
                <a:latin typeface="Lato Bold" panose="020F0802020204030203" pitchFamily="34" charset="0"/>
              </a:defRPr>
            </a:lvl1pPr>
            <a:lvl2pPr marL="0" indent="0">
              <a:buFontTx/>
              <a:buNone/>
              <a:defRPr baseline="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dirty="0" smtClean="0"/>
              <a:t>Heading Text Like This</a:t>
            </a:r>
          </a:p>
          <a:p>
            <a:pPr lvl="1"/>
            <a:r>
              <a:rPr lang="en-US" dirty="0" smtClean="0"/>
              <a:t>Body Text like this</a:t>
            </a:r>
          </a:p>
        </p:txBody>
      </p:sp>
    </p:spTree>
    <p:extLst>
      <p:ext uri="{BB962C8B-B14F-4D97-AF65-F5344CB8AC3E}">
        <p14:creationId xmlns:p14="http://schemas.microsoft.com/office/powerpoint/2010/main" val="2306300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0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269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97852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45335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7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44235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3563" y="197852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563" y="345335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06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ci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23654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40407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86583" y="3073875"/>
            <a:ext cx="79708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396581" y="2846828"/>
            <a:ext cx="350838" cy="467784"/>
            <a:chOff x="4413750" y="2433065"/>
            <a:chExt cx="547410" cy="547410"/>
          </a:xfrm>
        </p:grpSpPr>
        <p:sp>
          <p:nvSpPr>
            <p:cNvPr id="14" name="Oval 13"/>
            <p:cNvSpPr/>
            <p:nvPr/>
          </p:nvSpPr>
          <p:spPr>
            <a:xfrm>
              <a:off x="4413750" y="2433065"/>
              <a:ext cx="547410" cy="547410"/>
            </a:xfrm>
            <a:prstGeom prst="ellipse">
              <a:avLst/>
            </a:prstGeom>
            <a:solidFill>
              <a:schemeClr val="tx2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517676" y="2536991"/>
              <a:ext cx="339558" cy="339558"/>
            </a:xfrm>
            <a:prstGeom prst="ellipse">
              <a:avLst/>
            </a:prstGeom>
            <a:solidFill>
              <a:schemeClr val="tx2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6" name="Arc 15"/>
            <p:cNvSpPr/>
            <p:nvPr/>
          </p:nvSpPr>
          <p:spPr>
            <a:xfrm rot="2700000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7" name="Arc 16"/>
            <p:cNvSpPr/>
            <p:nvPr/>
          </p:nvSpPr>
          <p:spPr>
            <a:xfrm rot="18900000" flipH="1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Lato Light" panose="020F03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3984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3821381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07873"/>
            <a:ext cx="9144000" cy="3578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791773"/>
            <a:ext cx="8020050" cy="1470025"/>
          </a:xfrm>
        </p:spPr>
        <p:txBody>
          <a:bodyPr anchor="b">
            <a:normAutofit/>
          </a:bodyPr>
          <a:lstStyle>
            <a:lvl1pPr algn="l">
              <a:defRPr sz="2800" b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cs typeface="Gotham Medium"/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3316647"/>
            <a:ext cx="8020050" cy="26716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Paragraph text goes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307873"/>
            <a:ext cx="2415164" cy="1693328"/>
          </a:xfrm>
          <a:solidFill>
            <a:schemeClr val="accent2"/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Category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725864"/>
            <a:ext cx="8020050" cy="1362075"/>
          </a:xfrm>
        </p:spPr>
        <p:txBody>
          <a:bodyPr anchor="t">
            <a:normAutofit/>
          </a:bodyPr>
          <a:lstStyle>
            <a:lvl1pPr algn="ctr">
              <a:defRPr sz="2800" b="0" cap="none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2225676"/>
            <a:ext cx="802005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490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556531"/>
            <a:ext cx="8020050" cy="1362075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4850872"/>
            <a:ext cx="8020050" cy="1500187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29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500614"/>
            <a:ext cx="8031162" cy="458049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  <a:lvl2pPr>
              <a:defRPr>
                <a:latin typeface="Lato Light" panose="020F0302020204030203" pitchFamily="34" charset="0"/>
              </a:defRPr>
            </a:lvl2pPr>
            <a:lvl3pPr>
              <a:defRPr>
                <a:latin typeface="Lato Light" panose="020F0302020204030203" pitchFamily="34" charset="0"/>
              </a:defRPr>
            </a:lvl3pPr>
            <a:lvl4pPr>
              <a:defRPr>
                <a:latin typeface="Lato Light" panose="020F0302020204030203" pitchFamily="34" charset="0"/>
              </a:defRPr>
            </a:lvl4pPr>
            <a:lvl5pPr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8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500614"/>
            <a:ext cx="8031162" cy="458049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  <a:lvl2pPr>
              <a:defRPr>
                <a:latin typeface="Lato Light" panose="020F0302020204030203" pitchFamily="34" charset="0"/>
              </a:defRPr>
            </a:lvl2pPr>
            <a:lvl3pPr>
              <a:defRPr>
                <a:latin typeface="Lato Light" panose="020F0302020204030203" pitchFamily="34" charset="0"/>
              </a:defRPr>
            </a:lvl3pPr>
            <a:lvl4pPr>
              <a:defRPr>
                <a:latin typeface="Lato Light" panose="020F0302020204030203" pitchFamily="34" charset="0"/>
              </a:defRPr>
            </a:lvl4pPr>
            <a:lvl5pPr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67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3" y="150177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2623609" y="150177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4639205" y="150177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654800" y="150177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08013" y="394335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624138" y="394335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640263" y="394335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656387" y="394335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04762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2" y="1501775"/>
            <a:ext cx="2561908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290252" y="1501775"/>
            <a:ext cx="2561908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972492" y="1501775"/>
            <a:ext cx="2561908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55321" y="3943351"/>
            <a:ext cx="2467292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37560" y="3943351"/>
            <a:ext cx="2467292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019801" y="3943351"/>
            <a:ext cx="2467292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081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1" y="4634497"/>
            <a:ext cx="8031162" cy="1215003"/>
          </a:xfrm>
        </p:spPr>
        <p:txBody>
          <a:bodyPr/>
          <a:lstStyle>
            <a:lvl1pPr marL="0" indent="0">
              <a:buNone/>
              <a:defRPr>
                <a:latin typeface="Lato Light" panose="020F0302020204030203" pitchFamily="34" charset="0"/>
              </a:defRPr>
            </a:lvl1pPr>
            <a:lvl2pPr marL="173038" indent="-173038">
              <a:buFont typeface="Arial"/>
              <a:buChar char="•"/>
              <a:defRPr>
                <a:latin typeface="Lato Light" panose="020F0302020204030203" pitchFamily="34" charset="0"/>
              </a:defRPr>
            </a:lvl2pPr>
            <a:lvl3pPr marL="347663" indent="-174625">
              <a:defRPr>
                <a:latin typeface="Lato Light" panose="020F0302020204030203" pitchFamily="34" charset="0"/>
              </a:defRPr>
            </a:lvl3pPr>
            <a:lvl4pPr>
              <a:defRPr>
                <a:latin typeface="Lato Light" panose="020F0302020204030203" pitchFamily="34" charset="0"/>
              </a:defRPr>
            </a:lvl4pPr>
            <a:lvl5pPr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4"/>
          </p:nvPr>
        </p:nvSpPr>
        <p:spPr>
          <a:xfrm>
            <a:off x="552451" y="1692331"/>
            <a:ext cx="8031163" cy="2942167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SmartArt graphic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49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953" y="1500614"/>
            <a:ext cx="4906660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5" y="1603667"/>
            <a:ext cx="3505200" cy="2663071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05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626" y="1500614"/>
            <a:ext cx="3836987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603667"/>
            <a:ext cx="4520595" cy="3434516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1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4870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5653137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0"/>
            <a:ext cx="3406459" cy="6888480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6953" y="51313"/>
            <a:ext cx="4906660" cy="968771"/>
          </a:xfrm>
        </p:spPr>
        <p:txBody>
          <a:bodyPr/>
          <a:lstStyle>
            <a:lvl1pPr algn="l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676953" y="1500614"/>
            <a:ext cx="4906660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78188" y="979865"/>
            <a:ext cx="4908600" cy="4508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5"/>
          </p:nvPr>
        </p:nvSpPr>
        <p:spPr>
          <a:xfrm>
            <a:off x="-12700" y="5172717"/>
            <a:ext cx="2909888" cy="677750"/>
          </a:xfrm>
          <a:solidFill>
            <a:schemeClr val="accent1">
              <a:alpha val="65000"/>
            </a:schemeClr>
          </a:solidFill>
          <a:ln>
            <a:solidFill>
              <a:schemeClr val="accent2"/>
            </a:solidFill>
          </a:ln>
        </p:spPr>
        <p:txBody>
          <a:bodyPr lIns="274320" tIns="91440" rIns="91440" bIns="91440" anchor="b" anchorCtr="0">
            <a:spAutoFit/>
          </a:bodyPr>
          <a:lstStyle>
            <a:lvl1pPr marL="0" indent="0" algn="r">
              <a:spcBef>
                <a:spcPts val="400"/>
              </a:spcBef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  <a:lvl2pPr marL="173037" indent="0" algn="r">
              <a:buNone/>
              <a:defRPr>
                <a:solidFill>
                  <a:srgbClr val="FFFFFF"/>
                </a:solidFill>
              </a:defRPr>
            </a:lvl2pPr>
            <a:lvl3pPr marL="346075" indent="0" algn="r">
              <a:buNone/>
              <a:defRPr>
                <a:solidFill>
                  <a:srgbClr val="FFFFFF"/>
                </a:solidFill>
              </a:defRPr>
            </a:lvl3pPr>
            <a:lvl4pPr marL="517525" indent="0" algn="r">
              <a:buNone/>
              <a:defRPr>
                <a:solidFill>
                  <a:srgbClr val="FFFFFF"/>
                </a:solidFill>
              </a:defRPr>
            </a:lvl4pPr>
            <a:lvl5pPr marL="690562" indent="0" algn="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82" y="6530551"/>
            <a:ext cx="1073865" cy="2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9456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66" y="3196679"/>
            <a:ext cx="8037576" cy="438582"/>
          </a:xfrm>
        </p:spPr>
        <p:txBody>
          <a:bodyPr>
            <a:spAutoFit/>
          </a:bodyPr>
          <a:lstStyle>
            <a:lvl1pPr algn="r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22666" y="3518074"/>
            <a:ext cx="8037576" cy="561301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6"/>
          </p:nvPr>
        </p:nvSpPr>
        <p:spPr>
          <a:xfrm>
            <a:off x="1826514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7"/>
          </p:nvPr>
        </p:nvSpPr>
        <p:spPr>
          <a:xfrm>
            <a:off x="1828801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8"/>
          </p:nvPr>
        </p:nvSpPr>
        <p:spPr>
          <a:xfrm>
            <a:off x="3653028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9"/>
          </p:nvPr>
        </p:nvSpPr>
        <p:spPr>
          <a:xfrm>
            <a:off x="3657602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/>
          </p:nvPr>
        </p:nvSpPr>
        <p:spPr>
          <a:xfrm>
            <a:off x="5479542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/>
          </p:nvPr>
        </p:nvSpPr>
        <p:spPr>
          <a:xfrm>
            <a:off x="5486403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/>
          </p:nvPr>
        </p:nvSpPr>
        <p:spPr>
          <a:xfrm>
            <a:off x="7306056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Picture Placeholder 5"/>
          <p:cNvSpPr>
            <a:spLocks noGrp="1" noChangeAspect="1"/>
          </p:cNvSpPr>
          <p:nvPr>
            <p:ph type="pic" sz="quarter" idx="23"/>
          </p:nvPr>
        </p:nvSpPr>
        <p:spPr>
          <a:xfrm>
            <a:off x="7315202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53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182" y="1500614"/>
            <a:ext cx="5108431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603667"/>
            <a:ext cx="3188371" cy="2013908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33400" y="4002425"/>
            <a:ext cx="2642875" cy="20786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72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3" y="1503441"/>
            <a:ext cx="3860619" cy="4525963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800">
                <a:latin typeface="Lato Light" panose="020F0302020204030203" pitchFamily="34" charset="0"/>
              </a:defRPr>
            </a:lvl2pPr>
            <a:lvl3pPr>
              <a:defRPr sz="16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503441"/>
            <a:ext cx="3860619" cy="4525963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800">
                <a:latin typeface="Lato Light" panose="020F0302020204030203" pitchFamily="34" charset="0"/>
              </a:defRPr>
            </a:lvl2pPr>
            <a:lvl3pPr>
              <a:defRPr sz="16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4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 algn="l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3" y="1503441"/>
            <a:ext cx="2954397" cy="4185299"/>
          </a:xfrm>
        </p:spPr>
        <p:txBody>
          <a:bodyPr>
            <a:normAutofit/>
          </a:bodyPr>
          <a:lstStyle>
            <a:lvl1pPr>
              <a:defRPr sz="1400">
                <a:latin typeface="Lato Light" panose="020F0302020204030203" pitchFamily="34" charset="0"/>
              </a:defRPr>
            </a:lvl1pPr>
            <a:lvl2pPr>
              <a:defRPr sz="1400">
                <a:latin typeface="Lato Light" panose="020F0302020204030203" pitchFamily="34" charset="0"/>
              </a:defRPr>
            </a:lvl2pPr>
            <a:lvl3pPr>
              <a:defRPr sz="1200">
                <a:latin typeface="Lato Light" panose="020F0302020204030203" pitchFamily="34" charset="0"/>
              </a:defRPr>
            </a:lvl3pPr>
            <a:lvl4pPr>
              <a:defRPr sz="1100">
                <a:latin typeface="Lato Light" panose="020F0302020204030203" pitchFamily="34" charset="0"/>
              </a:defRPr>
            </a:lvl4pPr>
            <a:lvl5pPr>
              <a:defRPr sz="11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759200" y="1571414"/>
            <a:ext cx="5384800" cy="4091093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65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48768"/>
            <a:ext cx="8031162" cy="968771"/>
          </a:xfrm>
        </p:spPr>
        <p:txBody>
          <a:bodyPr/>
          <a:lstStyle>
            <a:lvl1pPr algn="l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29217" y="1503441"/>
            <a:ext cx="2954397" cy="4185299"/>
          </a:xfrm>
        </p:spPr>
        <p:txBody>
          <a:bodyPr>
            <a:normAutofit/>
          </a:bodyPr>
          <a:lstStyle>
            <a:lvl1pPr>
              <a:defRPr sz="1400">
                <a:latin typeface="Lato Light" panose="020F0302020204030203" pitchFamily="34" charset="0"/>
              </a:defRPr>
            </a:lvl1pPr>
            <a:lvl2pPr>
              <a:defRPr sz="1400">
                <a:latin typeface="Lato Light" panose="020F0302020204030203" pitchFamily="34" charset="0"/>
              </a:defRPr>
            </a:lvl2pPr>
            <a:lvl3pPr>
              <a:defRPr sz="1200">
                <a:latin typeface="Lato Light" panose="020F0302020204030203" pitchFamily="34" charset="0"/>
              </a:defRPr>
            </a:lvl3pPr>
            <a:lvl4pPr>
              <a:defRPr sz="1100">
                <a:latin typeface="Lato Light" panose="020F0302020204030203" pitchFamily="34" charset="0"/>
              </a:defRPr>
            </a:lvl4pPr>
            <a:lvl5pPr>
              <a:defRPr sz="11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571414"/>
            <a:ext cx="5384800" cy="4091093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132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09814"/>
            <a:ext cx="9144000" cy="1498447"/>
          </a:xfrm>
          <a:solidFill>
            <a:schemeClr val="bg1">
              <a:alpha val="35000"/>
            </a:schemeClr>
          </a:solidFill>
        </p:spPr>
        <p:txBody>
          <a:bodyPr lIns="548640" tIns="137160" rIns="548640" bIns="502920" anchor="t" anchorCtr="0"/>
          <a:lstStyle>
            <a:lvl1pPr algn="l"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2772" y="4665253"/>
            <a:ext cx="8034337" cy="237886"/>
          </a:xfrm>
        </p:spPr>
        <p:txBody>
          <a:bodyPr>
            <a:sp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82" y="6530551"/>
            <a:ext cx="1073865" cy="2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1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 algn="ctr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3562" y="4913079"/>
            <a:ext cx="8016876" cy="169918"/>
          </a:xfrm>
        </p:spPr>
        <p:txBody>
          <a:bodyPr wrap="square" tIns="0">
            <a:spAutoFit/>
          </a:bodyPr>
          <a:lstStyle>
            <a:lvl1pPr marL="0" indent="0" algn="ctr">
              <a:lnSpc>
                <a:spcPct val="92000"/>
              </a:lnSpc>
              <a:buNone/>
              <a:defRPr sz="1200">
                <a:latin typeface="Lato Light" panose="020F0302020204030203" pitchFamily="34" charset="0"/>
              </a:defRPr>
            </a:lvl1pPr>
            <a:lvl2pPr marL="173037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571414"/>
            <a:ext cx="9144000" cy="3237653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746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563" y="1535113"/>
            <a:ext cx="3830679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Lato Light" panose="020F0302020204030203" pitchFamily="34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563" y="2174875"/>
            <a:ext cx="3830679" cy="3951288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6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200">
                <a:latin typeface="Lato Light" panose="020F0302020204030203" pitchFamily="34" charset="0"/>
              </a:defRPr>
            </a:lvl4pPr>
            <a:lvl5pPr>
              <a:defRPr sz="1200">
                <a:latin typeface="Lato Light" panose="020F030202020403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3938587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Lato Light" panose="020F0302020204030203" pitchFamily="34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3938587" cy="3951288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6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200">
                <a:latin typeface="Lato Light" panose="020F0302020204030203" pitchFamily="34" charset="0"/>
              </a:defRPr>
            </a:lvl4pPr>
            <a:lvl5pPr>
              <a:defRPr sz="1200">
                <a:latin typeface="Lato Light" panose="020F030202020403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64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0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193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black">
          <a:xfrm>
            <a:off x="-3175" y="-70870"/>
            <a:ext cx="9147175" cy="6506633"/>
            <a:chOff x="-3175" y="0"/>
            <a:chExt cx="9147175" cy="4956175"/>
          </a:xfrm>
          <a:solidFill>
            <a:srgbClr val="000000">
              <a:alpha val="14902"/>
            </a:srgbClr>
          </a:solidFill>
        </p:grpSpPr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1601788" y="4940300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6 h 10"/>
                <a:gd name="T4" fmla="*/ 6 w 6"/>
                <a:gd name="T5" fmla="*/ 10 h 10"/>
                <a:gd name="T6" fmla="*/ 2 w 6"/>
                <a:gd name="T7" fmla="*/ 4 h 10"/>
                <a:gd name="T8" fmla="*/ 0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6"/>
                  </a:lnTo>
                  <a:lnTo>
                    <a:pt x="6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black">
            <a:xfrm>
              <a:off x="1579563" y="4921250"/>
              <a:ext cx="9525" cy="12700"/>
            </a:xfrm>
            <a:custGeom>
              <a:avLst/>
              <a:gdLst>
                <a:gd name="T0" fmla="*/ 6 w 6"/>
                <a:gd name="T1" fmla="*/ 6 h 8"/>
                <a:gd name="T2" fmla="*/ 6 w 6"/>
                <a:gd name="T3" fmla="*/ 0 h 8"/>
                <a:gd name="T4" fmla="*/ 0 w 6"/>
                <a:gd name="T5" fmla="*/ 8 h 8"/>
                <a:gd name="T6" fmla="*/ 6 w 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1582738" y="4895850"/>
              <a:ext cx="12700" cy="25400"/>
            </a:xfrm>
            <a:custGeom>
              <a:avLst/>
              <a:gdLst>
                <a:gd name="T0" fmla="*/ 8 w 8"/>
                <a:gd name="T1" fmla="*/ 10 h 16"/>
                <a:gd name="T2" fmla="*/ 0 w 8"/>
                <a:gd name="T3" fmla="*/ 0 h 16"/>
                <a:gd name="T4" fmla="*/ 4 w 8"/>
                <a:gd name="T5" fmla="*/ 16 h 16"/>
                <a:gd name="T6" fmla="*/ 6 w 8"/>
                <a:gd name="T7" fmla="*/ 16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lnTo>
                    <a:pt x="0" y="0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1563688" y="4876800"/>
              <a:ext cx="19050" cy="12700"/>
            </a:xfrm>
            <a:custGeom>
              <a:avLst/>
              <a:gdLst>
                <a:gd name="T0" fmla="*/ 0 w 12"/>
                <a:gd name="T1" fmla="*/ 2 h 8"/>
                <a:gd name="T2" fmla="*/ 10 w 12"/>
                <a:gd name="T3" fmla="*/ 8 h 8"/>
                <a:gd name="T4" fmla="*/ 12 w 12"/>
                <a:gd name="T5" fmla="*/ 0 h 8"/>
                <a:gd name="T6" fmla="*/ 0 w 12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lnTo>
                    <a:pt x="10" y="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1563688" y="4848225"/>
              <a:ext cx="6350" cy="9525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0 w 4"/>
                <a:gd name="T5" fmla="*/ 4 h 6"/>
                <a:gd name="T6" fmla="*/ 4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black">
            <a:xfrm>
              <a:off x="1563688" y="4797425"/>
              <a:ext cx="6350" cy="12700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4 h 8"/>
                <a:gd name="T4" fmla="*/ 0 w 4"/>
                <a:gd name="T5" fmla="*/ 0 h 8"/>
                <a:gd name="T6" fmla="*/ 0 w 4"/>
                <a:gd name="T7" fmla="*/ 2 h 8"/>
                <a:gd name="T8" fmla="*/ 0 w 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1563688" y="4778375"/>
              <a:ext cx="9525" cy="22225"/>
            </a:xfrm>
            <a:custGeom>
              <a:avLst/>
              <a:gdLst>
                <a:gd name="T0" fmla="*/ 2 w 6"/>
                <a:gd name="T1" fmla="*/ 0 h 14"/>
                <a:gd name="T2" fmla="*/ 0 w 6"/>
                <a:gd name="T3" fmla="*/ 2 h 14"/>
                <a:gd name="T4" fmla="*/ 6 w 6"/>
                <a:gd name="T5" fmla="*/ 14 h 14"/>
                <a:gd name="T6" fmla="*/ 2 w 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4">
                  <a:moveTo>
                    <a:pt x="2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1589088" y="4756150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0 w 4"/>
                <a:gd name="T3" fmla="*/ 2 h 6"/>
                <a:gd name="T4" fmla="*/ 4 w 4"/>
                <a:gd name="T5" fmla="*/ 6 h 6"/>
                <a:gd name="T6" fmla="*/ 2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black">
            <a:xfrm>
              <a:off x="8956675" y="4232275"/>
              <a:ext cx="184150" cy="279400"/>
            </a:xfrm>
            <a:custGeom>
              <a:avLst/>
              <a:gdLst>
                <a:gd name="T0" fmla="*/ 86 w 116"/>
                <a:gd name="T1" fmla="*/ 82 h 176"/>
                <a:gd name="T2" fmla="*/ 68 w 116"/>
                <a:gd name="T3" fmla="*/ 74 h 176"/>
                <a:gd name="T4" fmla="*/ 64 w 116"/>
                <a:gd name="T5" fmla="*/ 54 h 176"/>
                <a:gd name="T6" fmla="*/ 54 w 116"/>
                <a:gd name="T7" fmla="*/ 46 h 176"/>
                <a:gd name="T8" fmla="*/ 54 w 116"/>
                <a:gd name="T9" fmla="*/ 58 h 176"/>
                <a:gd name="T10" fmla="*/ 46 w 116"/>
                <a:gd name="T11" fmla="*/ 58 h 176"/>
                <a:gd name="T12" fmla="*/ 48 w 116"/>
                <a:gd name="T13" fmla="*/ 48 h 176"/>
                <a:gd name="T14" fmla="*/ 40 w 116"/>
                <a:gd name="T15" fmla="*/ 38 h 176"/>
                <a:gd name="T16" fmla="*/ 42 w 116"/>
                <a:gd name="T17" fmla="*/ 38 h 176"/>
                <a:gd name="T18" fmla="*/ 36 w 116"/>
                <a:gd name="T19" fmla="*/ 20 h 176"/>
                <a:gd name="T20" fmla="*/ 16 w 116"/>
                <a:gd name="T21" fmla="*/ 8 h 176"/>
                <a:gd name="T22" fmla="*/ 14 w 116"/>
                <a:gd name="T23" fmla="*/ 10 h 176"/>
                <a:gd name="T24" fmla="*/ 10 w 116"/>
                <a:gd name="T25" fmla="*/ 0 h 176"/>
                <a:gd name="T26" fmla="*/ 0 w 116"/>
                <a:gd name="T27" fmla="*/ 2 h 176"/>
                <a:gd name="T28" fmla="*/ 12 w 116"/>
                <a:gd name="T29" fmla="*/ 24 h 176"/>
                <a:gd name="T30" fmla="*/ 16 w 116"/>
                <a:gd name="T31" fmla="*/ 28 h 176"/>
                <a:gd name="T32" fmla="*/ 18 w 116"/>
                <a:gd name="T33" fmla="*/ 34 h 176"/>
                <a:gd name="T34" fmla="*/ 28 w 116"/>
                <a:gd name="T35" fmla="*/ 48 h 176"/>
                <a:gd name="T36" fmla="*/ 32 w 116"/>
                <a:gd name="T37" fmla="*/ 46 h 176"/>
                <a:gd name="T38" fmla="*/ 32 w 116"/>
                <a:gd name="T39" fmla="*/ 56 h 176"/>
                <a:gd name="T40" fmla="*/ 36 w 116"/>
                <a:gd name="T41" fmla="*/ 64 h 176"/>
                <a:gd name="T42" fmla="*/ 38 w 116"/>
                <a:gd name="T43" fmla="*/ 64 h 176"/>
                <a:gd name="T44" fmla="*/ 38 w 116"/>
                <a:gd name="T45" fmla="*/ 66 h 176"/>
                <a:gd name="T46" fmla="*/ 42 w 116"/>
                <a:gd name="T47" fmla="*/ 70 h 176"/>
                <a:gd name="T48" fmla="*/ 42 w 116"/>
                <a:gd name="T49" fmla="*/ 86 h 176"/>
                <a:gd name="T50" fmla="*/ 40 w 116"/>
                <a:gd name="T51" fmla="*/ 86 h 176"/>
                <a:gd name="T52" fmla="*/ 36 w 116"/>
                <a:gd name="T53" fmla="*/ 104 h 176"/>
                <a:gd name="T54" fmla="*/ 26 w 116"/>
                <a:gd name="T55" fmla="*/ 110 h 176"/>
                <a:gd name="T56" fmla="*/ 20 w 116"/>
                <a:gd name="T57" fmla="*/ 118 h 176"/>
                <a:gd name="T58" fmla="*/ 48 w 116"/>
                <a:gd name="T59" fmla="*/ 138 h 176"/>
                <a:gd name="T60" fmla="*/ 48 w 116"/>
                <a:gd name="T61" fmla="*/ 150 h 176"/>
                <a:gd name="T62" fmla="*/ 38 w 116"/>
                <a:gd name="T63" fmla="*/ 166 h 176"/>
                <a:gd name="T64" fmla="*/ 58 w 116"/>
                <a:gd name="T65" fmla="*/ 176 h 176"/>
                <a:gd name="T66" fmla="*/ 80 w 116"/>
                <a:gd name="T67" fmla="*/ 146 h 176"/>
                <a:gd name="T68" fmla="*/ 88 w 116"/>
                <a:gd name="T69" fmla="*/ 128 h 176"/>
                <a:gd name="T70" fmla="*/ 84 w 116"/>
                <a:gd name="T71" fmla="*/ 120 h 176"/>
                <a:gd name="T72" fmla="*/ 90 w 116"/>
                <a:gd name="T73" fmla="*/ 116 h 176"/>
                <a:gd name="T74" fmla="*/ 106 w 116"/>
                <a:gd name="T75" fmla="*/ 114 h 176"/>
                <a:gd name="T76" fmla="*/ 106 w 116"/>
                <a:gd name="T77" fmla="*/ 102 h 176"/>
                <a:gd name="T78" fmla="*/ 112 w 116"/>
                <a:gd name="T79" fmla="*/ 100 h 176"/>
                <a:gd name="T80" fmla="*/ 116 w 116"/>
                <a:gd name="T81" fmla="*/ 76 h 176"/>
                <a:gd name="T82" fmla="*/ 104 w 116"/>
                <a:gd name="T83" fmla="*/ 70 h 176"/>
                <a:gd name="T84" fmla="*/ 86 w 116"/>
                <a:gd name="T85" fmla="*/ 8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" h="176">
                  <a:moveTo>
                    <a:pt x="86" y="82"/>
                  </a:moveTo>
                  <a:lnTo>
                    <a:pt x="68" y="74"/>
                  </a:lnTo>
                  <a:lnTo>
                    <a:pt x="64" y="54"/>
                  </a:lnTo>
                  <a:lnTo>
                    <a:pt x="54" y="46"/>
                  </a:lnTo>
                  <a:lnTo>
                    <a:pt x="54" y="58"/>
                  </a:lnTo>
                  <a:lnTo>
                    <a:pt x="46" y="58"/>
                  </a:lnTo>
                  <a:lnTo>
                    <a:pt x="48" y="48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36" y="20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0" y="2"/>
                  </a:lnTo>
                  <a:lnTo>
                    <a:pt x="12" y="24"/>
                  </a:lnTo>
                  <a:lnTo>
                    <a:pt x="16" y="28"/>
                  </a:lnTo>
                  <a:lnTo>
                    <a:pt x="18" y="34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2" y="56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42" y="70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36" y="104"/>
                  </a:lnTo>
                  <a:lnTo>
                    <a:pt x="26" y="110"/>
                  </a:lnTo>
                  <a:lnTo>
                    <a:pt x="20" y="118"/>
                  </a:lnTo>
                  <a:lnTo>
                    <a:pt x="48" y="138"/>
                  </a:lnTo>
                  <a:lnTo>
                    <a:pt x="48" y="150"/>
                  </a:lnTo>
                  <a:lnTo>
                    <a:pt x="38" y="166"/>
                  </a:lnTo>
                  <a:lnTo>
                    <a:pt x="58" y="176"/>
                  </a:lnTo>
                  <a:lnTo>
                    <a:pt x="80" y="146"/>
                  </a:lnTo>
                  <a:lnTo>
                    <a:pt x="88" y="128"/>
                  </a:lnTo>
                  <a:lnTo>
                    <a:pt x="84" y="120"/>
                  </a:lnTo>
                  <a:lnTo>
                    <a:pt x="90" y="116"/>
                  </a:lnTo>
                  <a:lnTo>
                    <a:pt x="106" y="114"/>
                  </a:lnTo>
                  <a:lnTo>
                    <a:pt x="106" y="102"/>
                  </a:lnTo>
                  <a:lnTo>
                    <a:pt x="112" y="100"/>
                  </a:lnTo>
                  <a:lnTo>
                    <a:pt x="116" y="76"/>
                  </a:lnTo>
                  <a:lnTo>
                    <a:pt x="104" y="70"/>
                  </a:lnTo>
                  <a:lnTo>
                    <a:pt x="86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8766175" y="4457700"/>
              <a:ext cx="247650" cy="266700"/>
            </a:xfrm>
            <a:custGeom>
              <a:avLst/>
              <a:gdLst>
                <a:gd name="T0" fmla="*/ 150 w 156"/>
                <a:gd name="T1" fmla="*/ 14 h 168"/>
                <a:gd name="T2" fmla="*/ 148 w 156"/>
                <a:gd name="T3" fmla="*/ 12 h 168"/>
                <a:gd name="T4" fmla="*/ 146 w 156"/>
                <a:gd name="T5" fmla="*/ 12 h 168"/>
                <a:gd name="T6" fmla="*/ 134 w 156"/>
                <a:gd name="T7" fmla="*/ 20 h 168"/>
                <a:gd name="T8" fmla="*/ 124 w 156"/>
                <a:gd name="T9" fmla="*/ 0 h 168"/>
                <a:gd name="T10" fmla="*/ 112 w 156"/>
                <a:gd name="T11" fmla="*/ 16 h 168"/>
                <a:gd name="T12" fmla="*/ 108 w 156"/>
                <a:gd name="T13" fmla="*/ 28 h 168"/>
                <a:gd name="T14" fmla="*/ 98 w 156"/>
                <a:gd name="T15" fmla="*/ 36 h 168"/>
                <a:gd name="T16" fmla="*/ 88 w 156"/>
                <a:gd name="T17" fmla="*/ 60 h 168"/>
                <a:gd name="T18" fmla="*/ 56 w 156"/>
                <a:gd name="T19" fmla="*/ 86 h 168"/>
                <a:gd name="T20" fmla="*/ 38 w 156"/>
                <a:gd name="T21" fmla="*/ 92 h 168"/>
                <a:gd name="T22" fmla="*/ 24 w 156"/>
                <a:gd name="T23" fmla="*/ 112 h 168"/>
                <a:gd name="T24" fmla="*/ 24 w 156"/>
                <a:gd name="T25" fmla="*/ 114 h 168"/>
                <a:gd name="T26" fmla="*/ 24 w 156"/>
                <a:gd name="T27" fmla="*/ 112 h 168"/>
                <a:gd name="T28" fmla="*/ 16 w 156"/>
                <a:gd name="T29" fmla="*/ 116 h 168"/>
                <a:gd name="T30" fmla="*/ 16 w 156"/>
                <a:gd name="T31" fmla="*/ 124 h 168"/>
                <a:gd name="T32" fmla="*/ 14 w 156"/>
                <a:gd name="T33" fmla="*/ 124 h 168"/>
                <a:gd name="T34" fmla="*/ 10 w 156"/>
                <a:gd name="T35" fmla="*/ 132 h 168"/>
                <a:gd name="T36" fmla="*/ 14 w 156"/>
                <a:gd name="T37" fmla="*/ 134 h 168"/>
                <a:gd name="T38" fmla="*/ 14 w 156"/>
                <a:gd name="T39" fmla="*/ 136 h 168"/>
                <a:gd name="T40" fmla="*/ 0 w 156"/>
                <a:gd name="T41" fmla="*/ 146 h 168"/>
                <a:gd name="T42" fmla="*/ 8 w 156"/>
                <a:gd name="T43" fmla="*/ 146 h 168"/>
                <a:gd name="T44" fmla="*/ 8 w 156"/>
                <a:gd name="T45" fmla="*/ 146 h 168"/>
                <a:gd name="T46" fmla="*/ 10 w 156"/>
                <a:gd name="T47" fmla="*/ 148 h 168"/>
                <a:gd name="T48" fmla="*/ 8 w 156"/>
                <a:gd name="T49" fmla="*/ 152 h 168"/>
                <a:gd name="T50" fmla="*/ 28 w 156"/>
                <a:gd name="T51" fmla="*/ 152 h 168"/>
                <a:gd name="T52" fmla="*/ 30 w 156"/>
                <a:gd name="T53" fmla="*/ 158 h 168"/>
                <a:gd name="T54" fmla="*/ 56 w 156"/>
                <a:gd name="T55" fmla="*/ 168 h 168"/>
                <a:gd name="T56" fmla="*/ 68 w 156"/>
                <a:gd name="T57" fmla="*/ 162 h 168"/>
                <a:gd name="T58" fmla="*/ 90 w 156"/>
                <a:gd name="T59" fmla="*/ 146 h 168"/>
                <a:gd name="T60" fmla="*/ 102 w 156"/>
                <a:gd name="T61" fmla="*/ 96 h 168"/>
                <a:gd name="T62" fmla="*/ 106 w 156"/>
                <a:gd name="T63" fmla="*/ 98 h 168"/>
                <a:gd name="T64" fmla="*/ 120 w 156"/>
                <a:gd name="T65" fmla="*/ 88 h 168"/>
                <a:gd name="T66" fmla="*/ 130 w 156"/>
                <a:gd name="T67" fmla="*/ 92 h 168"/>
                <a:gd name="T68" fmla="*/ 134 w 156"/>
                <a:gd name="T69" fmla="*/ 88 h 168"/>
                <a:gd name="T70" fmla="*/ 128 w 156"/>
                <a:gd name="T71" fmla="*/ 82 h 168"/>
                <a:gd name="T72" fmla="*/ 130 w 156"/>
                <a:gd name="T73" fmla="*/ 72 h 168"/>
                <a:gd name="T74" fmla="*/ 138 w 156"/>
                <a:gd name="T75" fmla="*/ 64 h 168"/>
                <a:gd name="T76" fmla="*/ 156 w 156"/>
                <a:gd name="T77" fmla="*/ 38 h 168"/>
                <a:gd name="T78" fmla="*/ 154 w 156"/>
                <a:gd name="T79" fmla="*/ 22 h 168"/>
                <a:gd name="T80" fmla="*/ 156 w 156"/>
                <a:gd name="T81" fmla="*/ 18 h 168"/>
                <a:gd name="T82" fmla="*/ 150 w 156"/>
                <a:gd name="T83" fmla="*/ 1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6" h="168">
                  <a:moveTo>
                    <a:pt x="150" y="14"/>
                  </a:moveTo>
                  <a:lnTo>
                    <a:pt x="148" y="12"/>
                  </a:lnTo>
                  <a:lnTo>
                    <a:pt x="146" y="12"/>
                  </a:lnTo>
                  <a:lnTo>
                    <a:pt x="134" y="20"/>
                  </a:lnTo>
                  <a:lnTo>
                    <a:pt x="124" y="0"/>
                  </a:lnTo>
                  <a:lnTo>
                    <a:pt x="112" y="16"/>
                  </a:lnTo>
                  <a:lnTo>
                    <a:pt x="108" y="28"/>
                  </a:lnTo>
                  <a:lnTo>
                    <a:pt x="98" y="36"/>
                  </a:lnTo>
                  <a:lnTo>
                    <a:pt x="88" y="60"/>
                  </a:lnTo>
                  <a:lnTo>
                    <a:pt x="56" y="86"/>
                  </a:lnTo>
                  <a:lnTo>
                    <a:pt x="38" y="92"/>
                  </a:lnTo>
                  <a:lnTo>
                    <a:pt x="24" y="112"/>
                  </a:lnTo>
                  <a:lnTo>
                    <a:pt x="24" y="114"/>
                  </a:lnTo>
                  <a:lnTo>
                    <a:pt x="24" y="112"/>
                  </a:lnTo>
                  <a:lnTo>
                    <a:pt x="16" y="116"/>
                  </a:lnTo>
                  <a:lnTo>
                    <a:pt x="16" y="124"/>
                  </a:lnTo>
                  <a:lnTo>
                    <a:pt x="14" y="124"/>
                  </a:lnTo>
                  <a:lnTo>
                    <a:pt x="10" y="132"/>
                  </a:lnTo>
                  <a:lnTo>
                    <a:pt x="14" y="134"/>
                  </a:lnTo>
                  <a:lnTo>
                    <a:pt x="14" y="136"/>
                  </a:lnTo>
                  <a:lnTo>
                    <a:pt x="0" y="146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10" y="148"/>
                  </a:lnTo>
                  <a:lnTo>
                    <a:pt x="8" y="152"/>
                  </a:lnTo>
                  <a:lnTo>
                    <a:pt x="28" y="152"/>
                  </a:lnTo>
                  <a:lnTo>
                    <a:pt x="30" y="158"/>
                  </a:lnTo>
                  <a:lnTo>
                    <a:pt x="56" y="168"/>
                  </a:lnTo>
                  <a:lnTo>
                    <a:pt x="68" y="162"/>
                  </a:lnTo>
                  <a:lnTo>
                    <a:pt x="90" y="146"/>
                  </a:lnTo>
                  <a:lnTo>
                    <a:pt x="102" y="96"/>
                  </a:lnTo>
                  <a:lnTo>
                    <a:pt x="106" y="98"/>
                  </a:lnTo>
                  <a:lnTo>
                    <a:pt x="120" y="88"/>
                  </a:lnTo>
                  <a:lnTo>
                    <a:pt x="130" y="92"/>
                  </a:lnTo>
                  <a:lnTo>
                    <a:pt x="134" y="88"/>
                  </a:lnTo>
                  <a:lnTo>
                    <a:pt x="128" y="82"/>
                  </a:lnTo>
                  <a:lnTo>
                    <a:pt x="130" y="72"/>
                  </a:lnTo>
                  <a:lnTo>
                    <a:pt x="138" y="64"/>
                  </a:lnTo>
                  <a:lnTo>
                    <a:pt x="156" y="38"/>
                  </a:lnTo>
                  <a:lnTo>
                    <a:pt x="154" y="22"/>
                  </a:lnTo>
                  <a:lnTo>
                    <a:pt x="156" y="18"/>
                  </a:lnTo>
                  <a:lnTo>
                    <a:pt x="1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black">
            <a:xfrm>
              <a:off x="8804275" y="4714875"/>
              <a:ext cx="28575" cy="34925"/>
            </a:xfrm>
            <a:custGeom>
              <a:avLst/>
              <a:gdLst>
                <a:gd name="T0" fmla="*/ 6 w 18"/>
                <a:gd name="T1" fmla="*/ 0 h 22"/>
                <a:gd name="T2" fmla="*/ 0 w 18"/>
                <a:gd name="T3" fmla="*/ 22 h 22"/>
                <a:gd name="T4" fmla="*/ 18 w 18"/>
                <a:gd name="T5" fmla="*/ 14 h 22"/>
                <a:gd name="T6" fmla="*/ 12 w 18"/>
                <a:gd name="T7" fmla="*/ 2 h 22"/>
                <a:gd name="T8" fmla="*/ 6 w 1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6" y="0"/>
                  </a:moveTo>
                  <a:lnTo>
                    <a:pt x="0" y="22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black">
            <a:xfrm>
              <a:off x="6184900" y="2847975"/>
              <a:ext cx="73025" cy="123825"/>
            </a:xfrm>
            <a:custGeom>
              <a:avLst/>
              <a:gdLst>
                <a:gd name="T0" fmla="*/ 16 w 46"/>
                <a:gd name="T1" fmla="*/ 2 h 78"/>
                <a:gd name="T2" fmla="*/ 10 w 46"/>
                <a:gd name="T3" fmla="*/ 0 h 78"/>
                <a:gd name="T4" fmla="*/ 4 w 46"/>
                <a:gd name="T5" fmla="*/ 4 h 78"/>
                <a:gd name="T6" fmla="*/ 10 w 46"/>
                <a:gd name="T7" fmla="*/ 8 h 78"/>
                <a:gd name="T8" fmla="*/ 8 w 46"/>
                <a:gd name="T9" fmla="*/ 10 h 78"/>
                <a:gd name="T10" fmla="*/ 4 w 46"/>
                <a:gd name="T11" fmla="*/ 32 h 78"/>
                <a:gd name="T12" fmla="*/ 0 w 46"/>
                <a:gd name="T13" fmla="*/ 32 h 78"/>
                <a:gd name="T14" fmla="*/ 4 w 46"/>
                <a:gd name="T15" fmla="*/ 60 h 78"/>
                <a:gd name="T16" fmla="*/ 10 w 46"/>
                <a:gd name="T17" fmla="*/ 76 h 78"/>
                <a:gd name="T18" fmla="*/ 24 w 46"/>
                <a:gd name="T19" fmla="*/ 78 h 78"/>
                <a:gd name="T20" fmla="*/ 46 w 46"/>
                <a:gd name="T21" fmla="*/ 62 h 78"/>
                <a:gd name="T22" fmla="*/ 46 w 46"/>
                <a:gd name="T23" fmla="*/ 44 h 78"/>
                <a:gd name="T24" fmla="*/ 28 w 46"/>
                <a:gd name="T25" fmla="*/ 12 h 78"/>
                <a:gd name="T26" fmla="*/ 16 w 46"/>
                <a:gd name="T27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78">
                  <a:moveTo>
                    <a:pt x="16" y="2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4" y="60"/>
                  </a:lnTo>
                  <a:lnTo>
                    <a:pt x="10" y="76"/>
                  </a:lnTo>
                  <a:lnTo>
                    <a:pt x="24" y="78"/>
                  </a:lnTo>
                  <a:lnTo>
                    <a:pt x="46" y="62"/>
                  </a:lnTo>
                  <a:lnTo>
                    <a:pt x="46" y="44"/>
                  </a:lnTo>
                  <a:lnTo>
                    <a:pt x="28" y="12"/>
                  </a:ln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black">
            <a:xfrm>
              <a:off x="1801813" y="2581275"/>
              <a:ext cx="57150" cy="25400"/>
            </a:xfrm>
            <a:custGeom>
              <a:avLst/>
              <a:gdLst>
                <a:gd name="T0" fmla="*/ 0 w 36"/>
                <a:gd name="T1" fmla="*/ 8 h 16"/>
                <a:gd name="T2" fmla="*/ 6 w 36"/>
                <a:gd name="T3" fmla="*/ 16 h 16"/>
                <a:gd name="T4" fmla="*/ 22 w 36"/>
                <a:gd name="T5" fmla="*/ 16 h 16"/>
                <a:gd name="T6" fmla="*/ 36 w 36"/>
                <a:gd name="T7" fmla="*/ 10 h 16"/>
                <a:gd name="T8" fmla="*/ 32 w 36"/>
                <a:gd name="T9" fmla="*/ 0 h 16"/>
                <a:gd name="T10" fmla="*/ 4 w 36"/>
                <a:gd name="T11" fmla="*/ 0 h 16"/>
                <a:gd name="T12" fmla="*/ 0 w 3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">
                  <a:moveTo>
                    <a:pt x="0" y="8"/>
                  </a:moveTo>
                  <a:lnTo>
                    <a:pt x="6" y="16"/>
                  </a:lnTo>
                  <a:lnTo>
                    <a:pt x="22" y="16"/>
                  </a:lnTo>
                  <a:lnTo>
                    <a:pt x="36" y="10"/>
                  </a:lnTo>
                  <a:lnTo>
                    <a:pt x="32" y="0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black">
            <a:xfrm>
              <a:off x="9086850" y="1311275"/>
              <a:ext cx="25400" cy="38100"/>
            </a:xfrm>
            <a:custGeom>
              <a:avLst/>
              <a:gdLst>
                <a:gd name="T0" fmla="*/ 14 w 16"/>
                <a:gd name="T1" fmla="*/ 0 h 24"/>
                <a:gd name="T2" fmla="*/ 0 w 16"/>
                <a:gd name="T3" fmla="*/ 24 h 24"/>
                <a:gd name="T4" fmla="*/ 16 w 16"/>
                <a:gd name="T5" fmla="*/ 14 h 24"/>
                <a:gd name="T6" fmla="*/ 14 w 1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14" y="0"/>
                  </a:moveTo>
                  <a:lnTo>
                    <a:pt x="0" y="24"/>
                  </a:lnTo>
                  <a:lnTo>
                    <a:pt x="16" y="14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black">
            <a:xfrm>
              <a:off x="8953500" y="1279525"/>
              <a:ext cx="38100" cy="15875"/>
            </a:xfrm>
            <a:custGeom>
              <a:avLst/>
              <a:gdLst>
                <a:gd name="T0" fmla="*/ 24 w 24"/>
                <a:gd name="T1" fmla="*/ 2 h 10"/>
                <a:gd name="T2" fmla="*/ 0 w 24"/>
                <a:gd name="T3" fmla="*/ 0 h 10"/>
                <a:gd name="T4" fmla="*/ 0 w 24"/>
                <a:gd name="T5" fmla="*/ 6 h 10"/>
                <a:gd name="T6" fmla="*/ 10 w 24"/>
                <a:gd name="T7" fmla="*/ 10 h 10"/>
                <a:gd name="T8" fmla="*/ 24 w 2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">
                  <a:moveTo>
                    <a:pt x="24" y="2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2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black">
            <a:xfrm>
              <a:off x="234950" y="2063750"/>
              <a:ext cx="31750" cy="12700"/>
            </a:xfrm>
            <a:custGeom>
              <a:avLst/>
              <a:gdLst>
                <a:gd name="T0" fmla="*/ 4 w 20"/>
                <a:gd name="T1" fmla="*/ 8 h 8"/>
                <a:gd name="T2" fmla="*/ 20 w 20"/>
                <a:gd name="T3" fmla="*/ 6 h 8"/>
                <a:gd name="T4" fmla="*/ 0 w 20"/>
                <a:gd name="T5" fmla="*/ 0 h 8"/>
                <a:gd name="T6" fmla="*/ 4 w 20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lnTo>
                    <a:pt x="20" y="6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black">
            <a:xfrm>
              <a:off x="1268413" y="2432050"/>
              <a:ext cx="339725" cy="114300"/>
            </a:xfrm>
            <a:custGeom>
              <a:avLst/>
              <a:gdLst>
                <a:gd name="T0" fmla="*/ 214 w 214"/>
                <a:gd name="T1" fmla="*/ 64 h 72"/>
                <a:gd name="T2" fmla="*/ 196 w 214"/>
                <a:gd name="T3" fmla="*/ 52 h 72"/>
                <a:gd name="T4" fmla="*/ 182 w 214"/>
                <a:gd name="T5" fmla="*/ 50 h 72"/>
                <a:gd name="T6" fmla="*/ 182 w 214"/>
                <a:gd name="T7" fmla="*/ 44 h 72"/>
                <a:gd name="T8" fmla="*/ 162 w 214"/>
                <a:gd name="T9" fmla="*/ 38 h 72"/>
                <a:gd name="T10" fmla="*/ 152 w 214"/>
                <a:gd name="T11" fmla="*/ 32 h 72"/>
                <a:gd name="T12" fmla="*/ 146 w 214"/>
                <a:gd name="T13" fmla="*/ 30 h 72"/>
                <a:gd name="T14" fmla="*/ 146 w 214"/>
                <a:gd name="T15" fmla="*/ 24 h 72"/>
                <a:gd name="T16" fmla="*/ 138 w 214"/>
                <a:gd name="T17" fmla="*/ 18 h 72"/>
                <a:gd name="T18" fmla="*/ 124 w 214"/>
                <a:gd name="T19" fmla="*/ 14 h 72"/>
                <a:gd name="T20" fmla="*/ 122 w 214"/>
                <a:gd name="T21" fmla="*/ 18 h 72"/>
                <a:gd name="T22" fmla="*/ 110 w 214"/>
                <a:gd name="T23" fmla="*/ 16 h 72"/>
                <a:gd name="T24" fmla="*/ 98 w 214"/>
                <a:gd name="T25" fmla="*/ 4 h 72"/>
                <a:gd name="T26" fmla="*/ 68 w 214"/>
                <a:gd name="T27" fmla="*/ 0 h 72"/>
                <a:gd name="T28" fmla="*/ 52 w 214"/>
                <a:gd name="T29" fmla="*/ 0 h 72"/>
                <a:gd name="T30" fmla="*/ 26 w 214"/>
                <a:gd name="T31" fmla="*/ 8 h 72"/>
                <a:gd name="T32" fmla="*/ 16 w 214"/>
                <a:gd name="T33" fmla="*/ 14 h 72"/>
                <a:gd name="T34" fmla="*/ 14 w 214"/>
                <a:gd name="T35" fmla="*/ 26 h 72"/>
                <a:gd name="T36" fmla="*/ 0 w 214"/>
                <a:gd name="T37" fmla="*/ 30 h 72"/>
                <a:gd name="T38" fmla="*/ 16 w 214"/>
                <a:gd name="T39" fmla="*/ 34 h 72"/>
                <a:gd name="T40" fmla="*/ 28 w 214"/>
                <a:gd name="T41" fmla="*/ 26 h 72"/>
                <a:gd name="T42" fmla="*/ 40 w 214"/>
                <a:gd name="T43" fmla="*/ 24 h 72"/>
                <a:gd name="T44" fmla="*/ 48 w 214"/>
                <a:gd name="T45" fmla="*/ 16 h 72"/>
                <a:gd name="T46" fmla="*/ 60 w 214"/>
                <a:gd name="T47" fmla="*/ 16 h 72"/>
                <a:gd name="T48" fmla="*/ 56 w 214"/>
                <a:gd name="T49" fmla="*/ 20 h 72"/>
                <a:gd name="T50" fmla="*/ 60 w 214"/>
                <a:gd name="T51" fmla="*/ 26 h 72"/>
                <a:gd name="T52" fmla="*/ 88 w 214"/>
                <a:gd name="T53" fmla="*/ 28 h 72"/>
                <a:gd name="T54" fmla="*/ 100 w 214"/>
                <a:gd name="T55" fmla="*/ 38 h 72"/>
                <a:gd name="T56" fmla="*/ 122 w 214"/>
                <a:gd name="T57" fmla="*/ 40 h 72"/>
                <a:gd name="T58" fmla="*/ 134 w 214"/>
                <a:gd name="T59" fmla="*/ 56 h 72"/>
                <a:gd name="T60" fmla="*/ 150 w 214"/>
                <a:gd name="T61" fmla="*/ 58 h 72"/>
                <a:gd name="T62" fmla="*/ 138 w 214"/>
                <a:gd name="T63" fmla="*/ 70 h 72"/>
                <a:gd name="T64" fmla="*/ 140 w 214"/>
                <a:gd name="T65" fmla="*/ 72 h 72"/>
                <a:gd name="T66" fmla="*/ 144 w 214"/>
                <a:gd name="T67" fmla="*/ 72 h 72"/>
                <a:gd name="T68" fmla="*/ 188 w 214"/>
                <a:gd name="T69" fmla="*/ 72 h 72"/>
                <a:gd name="T70" fmla="*/ 214 w 214"/>
                <a:gd name="T71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72">
                  <a:moveTo>
                    <a:pt x="214" y="64"/>
                  </a:moveTo>
                  <a:lnTo>
                    <a:pt x="196" y="52"/>
                  </a:lnTo>
                  <a:lnTo>
                    <a:pt x="182" y="50"/>
                  </a:lnTo>
                  <a:lnTo>
                    <a:pt x="182" y="44"/>
                  </a:lnTo>
                  <a:lnTo>
                    <a:pt x="162" y="38"/>
                  </a:lnTo>
                  <a:lnTo>
                    <a:pt x="152" y="32"/>
                  </a:lnTo>
                  <a:lnTo>
                    <a:pt x="146" y="30"/>
                  </a:lnTo>
                  <a:lnTo>
                    <a:pt x="146" y="24"/>
                  </a:lnTo>
                  <a:lnTo>
                    <a:pt x="138" y="18"/>
                  </a:lnTo>
                  <a:lnTo>
                    <a:pt x="124" y="14"/>
                  </a:lnTo>
                  <a:lnTo>
                    <a:pt x="122" y="18"/>
                  </a:lnTo>
                  <a:lnTo>
                    <a:pt x="110" y="16"/>
                  </a:lnTo>
                  <a:lnTo>
                    <a:pt x="98" y="4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4" y="26"/>
                  </a:lnTo>
                  <a:lnTo>
                    <a:pt x="0" y="30"/>
                  </a:lnTo>
                  <a:lnTo>
                    <a:pt x="16" y="34"/>
                  </a:lnTo>
                  <a:lnTo>
                    <a:pt x="28" y="26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60" y="16"/>
                  </a:lnTo>
                  <a:lnTo>
                    <a:pt x="56" y="20"/>
                  </a:lnTo>
                  <a:lnTo>
                    <a:pt x="60" y="26"/>
                  </a:lnTo>
                  <a:lnTo>
                    <a:pt x="88" y="28"/>
                  </a:lnTo>
                  <a:lnTo>
                    <a:pt x="100" y="38"/>
                  </a:lnTo>
                  <a:lnTo>
                    <a:pt x="122" y="40"/>
                  </a:lnTo>
                  <a:lnTo>
                    <a:pt x="134" y="56"/>
                  </a:lnTo>
                  <a:lnTo>
                    <a:pt x="150" y="58"/>
                  </a:lnTo>
                  <a:lnTo>
                    <a:pt x="138" y="70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88" y="72"/>
                  </a:lnTo>
                  <a:lnTo>
                    <a:pt x="21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black">
            <a:xfrm>
              <a:off x="1325563" y="2476500"/>
              <a:ext cx="25400" cy="22225"/>
            </a:xfrm>
            <a:custGeom>
              <a:avLst/>
              <a:gdLst>
                <a:gd name="T0" fmla="*/ 0 w 16"/>
                <a:gd name="T1" fmla="*/ 14 h 14"/>
                <a:gd name="T2" fmla="*/ 16 w 16"/>
                <a:gd name="T3" fmla="*/ 12 h 14"/>
                <a:gd name="T4" fmla="*/ 12 w 16"/>
                <a:gd name="T5" fmla="*/ 0 h 14"/>
                <a:gd name="T6" fmla="*/ 6 w 16"/>
                <a:gd name="T7" fmla="*/ 0 h 14"/>
                <a:gd name="T8" fmla="*/ 0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6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black">
            <a:xfrm>
              <a:off x="1592263" y="2530475"/>
              <a:ext cx="187325" cy="88900"/>
            </a:xfrm>
            <a:custGeom>
              <a:avLst/>
              <a:gdLst>
                <a:gd name="T0" fmla="*/ 18 w 118"/>
                <a:gd name="T1" fmla="*/ 42 h 56"/>
                <a:gd name="T2" fmla="*/ 32 w 118"/>
                <a:gd name="T3" fmla="*/ 46 h 56"/>
                <a:gd name="T4" fmla="*/ 42 w 118"/>
                <a:gd name="T5" fmla="*/ 42 h 56"/>
                <a:gd name="T6" fmla="*/ 48 w 118"/>
                <a:gd name="T7" fmla="*/ 46 h 56"/>
                <a:gd name="T8" fmla="*/ 56 w 118"/>
                <a:gd name="T9" fmla="*/ 56 h 56"/>
                <a:gd name="T10" fmla="*/ 68 w 118"/>
                <a:gd name="T11" fmla="*/ 40 h 56"/>
                <a:gd name="T12" fmla="*/ 72 w 118"/>
                <a:gd name="T13" fmla="*/ 46 h 56"/>
                <a:gd name="T14" fmla="*/ 92 w 118"/>
                <a:gd name="T15" fmla="*/ 38 h 56"/>
                <a:gd name="T16" fmla="*/ 112 w 118"/>
                <a:gd name="T17" fmla="*/ 42 h 56"/>
                <a:gd name="T18" fmla="*/ 118 w 118"/>
                <a:gd name="T19" fmla="*/ 32 h 56"/>
                <a:gd name="T20" fmla="*/ 108 w 118"/>
                <a:gd name="T21" fmla="*/ 22 h 56"/>
                <a:gd name="T22" fmla="*/ 100 w 118"/>
                <a:gd name="T23" fmla="*/ 22 h 56"/>
                <a:gd name="T24" fmla="*/ 104 w 118"/>
                <a:gd name="T25" fmla="*/ 18 h 56"/>
                <a:gd name="T26" fmla="*/ 90 w 118"/>
                <a:gd name="T27" fmla="*/ 16 h 56"/>
                <a:gd name="T28" fmla="*/ 86 w 118"/>
                <a:gd name="T29" fmla="*/ 10 h 56"/>
                <a:gd name="T30" fmla="*/ 70 w 118"/>
                <a:gd name="T31" fmla="*/ 4 h 56"/>
                <a:gd name="T32" fmla="*/ 52 w 118"/>
                <a:gd name="T33" fmla="*/ 6 h 56"/>
                <a:gd name="T34" fmla="*/ 52 w 118"/>
                <a:gd name="T35" fmla="*/ 4 h 56"/>
                <a:gd name="T36" fmla="*/ 50 w 118"/>
                <a:gd name="T37" fmla="*/ 6 h 56"/>
                <a:gd name="T38" fmla="*/ 46 w 118"/>
                <a:gd name="T39" fmla="*/ 6 h 56"/>
                <a:gd name="T40" fmla="*/ 46 w 118"/>
                <a:gd name="T41" fmla="*/ 6 h 56"/>
                <a:gd name="T42" fmla="*/ 40 w 118"/>
                <a:gd name="T43" fmla="*/ 8 h 56"/>
                <a:gd name="T44" fmla="*/ 34 w 118"/>
                <a:gd name="T45" fmla="*/ 6 h 56"/>
                <a:gd name="T46" fmla="*/ 34 w 118"/>
                <a:gd name="T47" fmla="*/ 4 h 56"/>
                <a:gd name="T48" fmla="*/ 30 w 118"/>
                <a:gd name="T49" fmla="*/ 0 h 56"/>
                <a:gd name="T50" fmla="*/ 28 w 118"/>
                <a:gd name="T51" fmla="*/ 4 h 56"/>
                <a:gd name="T52" fmla="*/ 12 w 118"/>
                <a:gd name="T53" fmla="*/ 12 h 56"/>
                <a:gd name="T54" fmla="*/ 28 w 118"/>
                <a:gd name="T55" fmla="*/ 16 h 56"/>
                <a:gd name="T56" fmla="*/ 28 w 118"/>
                <a:gd name="T57" fmla="*/ 24 h 56"/>
                <a:gd name="T58" fmla="*/ 28 w 118"/>
                <a:gd name="T59" fmla="*/ 24 h 56"/>
                <a:gd name="T60" fmla="*/ 18 w 118"/>
                <a:gd name="T61" fmla="*/ 24 h 56"/>
                <a:gd name="T62" fmla="*/ 22 w 118"/>
                <a:gd name="T63" fmla="*/ 30 h 56"/>
                <a:gd name="T64" fmla="*/ 24 w 118"/>
                <a:gd name="T65" fmla="*/ 32 h 56"/>
                <a:gd name="T66" fmla="*/ 0 w 118"/>
                <a:gd name="T67" fmla="*/ 30 h 56"/>
                <a:gd name="T68" fmla="*/ 0 w 118"/>
                <a:gd name="T69" fmla="*/ 36 h 56"/>
                <a:gd name="T70" fmla="*/ 12 w 118"/>
                <a:gd name="T71" fmla="*/ 48 h 56"/>
                <a:gd name="T72" fmla="*/ 18 w 118"/>
                <a:gd name="T73" fmla="*/ 42 h 56"/>
                <a:gd name="T74" fmla="*/ 36 w 118"/>
                <a:gd name="T75" fmla="*/ 32 h 56"/>
                <a:gd name="T76" fmla="*/ 36 w 118"/>
                <a:gd name="T77" fmla="*/ 32 h 56"/>
                <a:gd name="T78" fmla="*/ 34 w 118"/>
                <a:gd name="T79" fmla="*/ 32 h 56"/>
                <a:gd name="T80" fmla="*/ 34 w 118"/>
                <a:gd name="T81" fmla="*/ 30 h 56"/>
                <a:gd name="T82" fmla="*/ 36 w 118"/>
                <a:gd name="T83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56">
                  <a:moveTo>
                    <a:pt x="18" y="42"/>
                  </a:moveTo>
                  <a:lnTo>
                    <a:pt x="32" y="46"/>
                  </a:lnTo>
                  <a:lnTo>
                    <a:pt x="42" y="42"/>
                  </a:lnTo>
                  <a:lnTo>
                    <a:pt x="48" y="46"/>
                  </a:lnTo>
                  <a:lnTo>
                    <a:pt x="56" y="56"/>
                  </a:lnTo>
                  <a:lnTo>
                    <a:pt x="68" y="40"/>
                  </a:lnTo>
                  <a:lnTo>
                    <a:pt x="72" y="46"/>
                  </a:lnTo>
                  <a:lnTo>
                    <a:pt x="92" y="38"/>
                  </a:lnTo>
                  <a:lnTo>
                    <a:pt x="112" y="42"/>
                  </a:lnTo>
                  <a:lnTo>
                    <a:pt x="118" y="32"/>
                  </a:lnTo>
                  <a:lnTo>
                    <a:pt x="108" y="22"/>
                  </a:lnTo>
                  <a:lnTo>
                    <a:pt x="100" y="22"/>
                  </a:lnTo>
                  <a:lnTo>
                    <a:pt x="104" y="18"/>
                  </a:lnTo>
                  <a:lnTo>
                    <a:pt x="90" y="16"/>
                  </a:lnTo>
                  <a:lnTo>
                    <a:pt x="86" y="10"/>
                  </a:lnTo>
                  <a:lnTo>
                    <a:pt x="70" y="4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0" y="8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12" y="12"/>
                  </a:lnTo>
                  <a:lnTo>
                    <a:pt x="28" y="16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18" y="24"/>
                  </a:lnTo>
                  <a:lnTo>
                    <a:pt x="22" y="30"/>
                  </a:lnTo>
                  <a:lnTo>
                    <a:pt x="24" y="3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18" y="42"/>
                  </a:lnTo>
                  <a:close/>
                  <a:moveTo>
                    <a:pt x="36" y="32"/>
                  </a:moveTo>
                  <a:lnTo>
                    <a:pt x="36" y="32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black">
            <a:xfrm>
              <a:off x="1468438" y="2578100"/>
              <a:ext cx="79375" cy="34925"/>
            </a:xfrm>
            <a:custGeom>
              <a:avLst/>
              <a:gdLst>
                <a:gd name="T0" fmla="*/ 12 w 50"/>
                <a:gd name="T1" fmla="*/ 0 h 22"/>
                <a:gd name="T2" fmla="*/ 0 w 50"/>
                <a:gd name="T3" fmla="*/ 8 h 22"/>
                <a:gd name="T4" fmla="*/ 16 w 50"/>
                <a:gd name="T5" fmla="*/ 20 h 22"/>
                <a:gd name="T6" fmla="*/ 28 w 50"/>
                <a:gd name="T7" fmla="*/ 22 h 22"/>
                <a:gd name="T8" fmla="*/ 36 w 50"/>
                <a:gd name="T9" fmla="*/ 18 h 22"/>
                <a:gd name="T10" fmla="*/ 50 w 50"/>
                <a:gd name="T11" fmla="*/ 18 h 22"/>
                <a:gd name="T12" fmla="*/ 44 w 50"/>
                <a:gd name="T13" fmla="*/ 8 h 22"/>
                <a:gd name="T14" fmla="*/ 28 w 50"/>
                <a:gd name="T15" fmla="*/ 2 h 22"/>
                <a:gd name="T16" fmla="*/ 12 w 50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2">
                  <a:moveTo>
                    <a:pt x="12" y="0"/>
                  </a:moveTo>
                  <a:lnTo>
                    <a:pt x="0" y="8"/>
                  </a:lnTo>
                  <a:lnTo>
                    <a:pt x="16" y="20"/>
                  </a:lnTo>
                  <a:lnTo>
                    <a:pt x="28" y="22"/>
                  </a:lnTo>
                  <a:lnTo>
                    <a:pt x="36" y="18"/>
                  </a:lnTo>
                  <a:lnTo>
                    <a:pt x="50" y="18"/>
                  </a:lnTo>
                  <a:lnTo>
                    <a:pt x="44" y="8"/>
                  </a:lnTo>
                  <a:lnTo>
                    <a:pt x="2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black">
            <a:xfrm>
              <a:off x="282575" y="2241550"/>
              <a:ext cx="9525" cy="12700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8 h 8"/>
                <a:gd name="T4" fmla="*/ 6 w 6"/>
                <a:gd name="T5" fmla="*/ 6 h 8"/>
                <a:gd name="T6" fmla="*/ 6 w 6"/>
                <a:gd name="T7" fmla="*/ 0 h 8"/>
                <a:gd name="T8" fmla="*/ 2 w 6"/>
                <a:gd name="T9" fmla="*/ 0 h 8"/>
                <a:gd name="T10" fmla="*/ 0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2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black">
            <a:xfrm>
              <a:off x="1455738" y="2314575"/>
              <a:ext cx="41275" cy="15875"/>
            </a:xfrm>
            <a:custGeom>
              <a:avLst/>
              <a:gdLst>
                <a:gd name="T0" fmla="*/ 0 w 26"/>
                <a:gd name="T1" fmla="*/ 2 h 10"/>
                <a:gd name="T2" fmla="*/ 0 w 26"/>
                <a:gd name="T3" fmla="*/ 8 h 10"/>
                <a:gd name="T4" fmla="*/ 26 w 26"/>
                <a:gd name="T5" fmla="*/ 10 h 10"/>
                <a:gd name="T6" fmla="*/ 20 w 26"/>
                <a:gd name="T7" fmla="*/ 0 h 10"/>
                <a:gd name="T8" fmla="*/ 0 w 26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0" y="2"/>
                  </a:moveTo>
                  <a:lnTo>
                    <a:pt x="0" y="8"/>
                  </a:lnTo>
                  <a:lnTo>
                    <a:pt x="26" y="10"/>
                  </a:lnTo>
                  <a:lnTo>
                    <a:pt x="2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black">
            <a:xfrm>
              <a:off x="1611313" y="2489200"/>
              <a:ext cx="28575" cy="25400"/>
            </a:xfrm>
            <a:custGeom>
              <a:avLst/>
              <a:gdLst>
                <a:gd name="T0" fmla="*/ 16 w 18"/>
                <a:gd name="T1" fmla="*/ 10 h 16"/>
                <a:gd name="T2" fmla="*/ 18 w 18"/>
                <a:gd name="T3" fmla="*/ 0 h 16"/>
                <a:gd name="T4" fmla="*/ 0 w 18"/>
                <a:gd name="T5" fmla="*/ 6 h 16"/>
                <a:gd name="T6" fmla="*/ 0 w 18"/>
                <a:gd name="T7" fmla="*/ 16 h 16"/>
                <a:gd name="T8" fmla="*/ 16 w 1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1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black">
            <a:xfrm>
              <a:off x="1547813" y="2384425"/>
              <a:ext cx="25400" cy="25400"/>
            </a:xfrm>
            <a:custGeom>
              <a:avLst/>
              <a:gdLst>
                <a:gd name="T0" fmla="*/ 16 w 16"/>
                <a:gd name="T1" fmla="*/ 16 h 16"/>
                <a:gd name="T2" fmla="*/ 12 w 16"/>
                <a:gd name="T3" fmla="*/ 8 h 16"/>
                <a:gd name="T4" fmla="*/ 4 w 16"/>
                <a:gd name="T5" fmla="*/ 0 h 16"/>
                <a:gd name="T6" fmla="*/ 0 w 16"/>
                <a:gd name="T7" fmla="*/ 2 h 16"/>
                <a:gd name="T8" fmla="*/ 8 w 16"/>
                <a:gd name="T9" fmla="*/ 16 h 16"/>
                <a:gd name="T10" fmla="*/ 16 w 1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16"/>
                  </a:moveTo>
                  <a:lnTo>
                    <a:pt x="12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8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black">
            <a:xfrm>
              <a:off x="1528763" y="2355850"/>
              <a:ext cx="15875" cy="44450"/>
            </a:xfrm>
            <a:custGeom>
              <a:avLst/>
              <a:gdLst>
                <a:gd name="T0" fmla="*/ 0 w 10"/>
                <a:gd name="T1" fmla="*/ 16 h 28"/>
                <a:gd name="T2" fmla="*/ 10 w 10"/>
                <a:gd name="T3" fmla="*/ 28 h 28"/>
                <a:gd name="T4" fmla="*/ 8 w 10"/>
                <a:gd name="T5" fmla="*/ 0 h 28"/>
                <a:gd name="T6" fmla="*/ 0 w 10"/>
                <a:gd name="T7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0" y="16"/>
                  </a:moveTo>
                  <a:lnTo>
                    <a:pt x="10" y="2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black">
            <a:xfrm>
              <a:off x="1484313" y="2390775"/>
              <a:ext cx="15875" cy="38100"/>
            </a:xfrm>
            <a:custGeom>
              <a:avLst/>
              <a:gdLst>
                <a:gd name="T0" fmla="*/ 10 w 10"/>
                <a:gd name="T1" fmla="*/ 0 h 24"/>
                <a:gd name="T2" fmla="*/ 0 w 10"/>
                <a:gd name="T3" fmla="*/ 12 h 24"/>
                <a:gd name="T4" fmla="*/ 10 w 10"/>
                <a:gd name="T5" fmla="*/ 24 h 24"/>
                <a:gd name="T6" fmla="*/ 10 w 1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0" y="12"/>
                  </a:lnTo>
                  <a:lnTo>
                    <a:pt x="10" y="2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black">
            <a:xfrm>
              <a:off x="1468438" y="2365375"/>
              <a:ext cx="25400" cy="38100"/>
            </a:xfrm>
            <a:custGeom>
              <a:avLst/>
              <a:gdLst>
                <a:gd name="T0" fmla="*/ 10 w 16"/>
                <a:gd name="T1" fmla="*/ 4 h 24"/>
                <a:gd name="T2" fmla="*/ 6 w 16"/>
                <a:gd name="T3" fmla="*/ 0 h 24"/>
                <a:gd name="T4" fmla="*/ 0 w 16"/>
                <a:gd name="T5" fmla="*/ 14 h 24"/>
                <a:gd name="T6" fmla="*/ 14 w 16"/>
                <a:gd name="T7" fmla="*/ 24 h 24"/>
                <a:gd name="T8" fmla="*/ 16 w 16"/>
                <a:gd name="T9" fmla="*/ 14 h 24"/>
                <a:gd name="T10" fmla="*/ 10 w 16"/>
                <a:gd name="T1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4">
                  <a:moveTo>
                    <a:pt x="10" y="4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4" y="24"/>
                  </a:lnTo>
                  <a:lnTo>
                    <a:pt x="16" y="1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black">
            <a:xfrm>
              <a:off x="1500188" y="2314575"/>
              <a:ext cx="15875" cy="34925"/>
            </a:xfrm>
            <a:custGeom>
              <a:avLst/>
              <a:gdLst>
                <a:gd name="T0" fmla="*/ 10 w 10"/>
                <a:gd name="T1" fmla="*/ 12 h 22"/>
                <a:gd name="T2" fmla="*/ 8 w 10"/>
                <a:gd name="T3" fmla="*/ 0 h 22"/>
                <a:gd name="T4" fmla="*/ 0 w 10"/>
                <a:gd name="T5" fmla="*/ 12 h 22"/>
                <a:gd name="T6" fmla="*/ 4 w 10"/>
                <a:gd name="T7" fmla="*/ 22 h 22"/>
                <a:gd name="T8" fmla="*/ 10 w 10"/>
                <a:gd name="T9" fmla="*/ 22 h 22"/>
                <a:gd name="T10" fmla="*/ 10 w 10"/>
                <a:gd name="T1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10" y="1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black">
            <a:xfrm>
              <a:off x="1592263" y="2444750"/>
              <a:ext cx="22225" cy="22225"/>
            </a:xfrm>
            <a:custGeom>
              <a:avLst/>
              <a:gdLst>
                <a:gd name="T0" fmla="*/ 0 w 14"/>
                <a:gd name="T1" fmla="*/ 4 h 14"/>
                <a:gd name="T2" fmla="*/ 4 w 14"/>
                <a:gd name="T3" fmla="*/ 8 h 14"/>
                <a:gd name="T4" fmla="*/ 4 w 14"/>
                <a:gd name="T5" fmla="*/ 14 h 14"/>
                <a:gd name="T6" fmla="*/ 10 w 14"/>
                <a:gd name="T7" fmla="*/ 14 h 14"/>
                <a:gd name="T8" fmla="*/ 14 w 14"/>
                <a:gd name="T9" fmla="*/ 2 h 14"/>
                <a:gd name="T10" fmla="*/ 2 w 14"/>
                <a:gd name="T11" fmla="*/ 0 h 14"/>
                <a:gd name="T12" fmla="*/ 0 w 14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4"/>
                  </a:moveTo>
                  <a:lnTo>
                    <a:pt x="4" y="8"/>
                  </a:lnTo>
                  <a:lnTo>
                    <a:pt x="4" y="14"/>
                  </a:lnTo>
                  <a:lnTo>
                    <a:pt x="10" y="1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black">
            <a:xfrm>
              <a:off x="1773238" y="860425"/>
              <a:ext cx="22225" cy="31750"/>
            </a:xfrm>
            <a:custGeom>
              <a:avLst/>
              <a:gdLst>
                <a:gd name="T0" fmla="*/ 14 w 14"/>
                <a:gd name="T1" fmla="*/ 10 h 20"/>
                <a:gd name="T2" fmla="*/ 14 w 14"/>
                <a:gd name="T3" fmla="*/ 0 h 20"/>
                <a:gd name="T4" fmla="*/ 2 w 14"/>
                <a:gd name="T5" fmla="*/ 6 h 20"/>
                <a:gd name="T6" fmla="*/ 0 w 14"/>
                <a:gd name="T7" fmla="*/ 20 h 20"/>
                <a:gd name="T8" fmla="*/ 14 w 1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0" y="2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black">
            <a:xfrm>
              <a:off x="1414463" y="749300"/>
              <a:ext cx="34925" cy="63500"/>
            </a:xfrm>
            <a:custGeom>
              <a:avLst/>
              <a:gdLst>
                <a:gd name="T0" fmla="*/ 22 w 22"/>
                <a:gd name="T1" fmla="*/ 6 h 40"/>
                <a:gd name="T2" fmla="*/ 6 w 22"/>
                <a:gd name="T3" fmla="*/ 0 h 40"/>
                <a:gd name="T4" fmla="*/ 4 w 22"/>
                <a:gd name="T5" fmla="*/ 2 h 40"/>
                <a:gd name="T6" fmla="*/ 0 w 22"/>
                <a:gd name="T7" fmla="*/ 8 h 40"/>
                <a:gd name="T8" fmla="*/ 0 w 22"/>
                <a:gd name="T9" fmla="*/ 28 h 40"/>
                <a:gd name="T10" fmla="*/ 12 w 22"/>
                <a:gd name="T11" fmla="*/ 40 h 40"/>
                <a:gd name="T12" fmla="*/ 22 w 22"/>
                <a:gd name="T1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0">
                  <a:moveTo>
                    <a:pt x="22" y="6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28"/>
                  </a:lnTo>
                  <a:lnTo>
                    <a:pt x="12" y="40"/>
                  </a:lnTo>
                  <a:lnTo>
                    <a:pt x="2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black">
            <a:xfrm>
              <a:off x="1306513" y="714375"/>
              <a:ext cx="66675" cy="63500"/>
            </a:xfrm>
            <a:custGeom>
              <a:avLst/>
              <a:gdLst>
                <a:gd name="T0" fmla="*/ 0 w 42"/>
                <a:gd name="T1" fmla="*/ 40 h 40"/>
                <a:gd name="T2" fmla="*/ 16 w 42"/>
                <a:gd name="T3" fmla="*/ 36 h 40"/>
                <a:gd name="T4" fmla="*/ 38 w 42"/>
                <a:gd name="T5" fmla="*/ 14 h 40"/>
                <a:gd name="T6" fmla="*/ 42 w 42"/>
                <a:gd name="T7" fmla="*/ 2 h 40"/>
                <a:gd name="T8" fmla="*/ 28 w 42"/>
                <a:gd name="T9" fmla="*/ 0 h 40"/>
                <a:gd name="T10" fmla="*/ 12 w 42"/>
                <a:gd name="T11" fmla="*/ 10 h 40"/>
                <a:gd name="T12" fmla="*/ 0 w 4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0" y="40"/>
                  </a:moveTo>
                  <a:lnTo>
                    <a:pt x="16" y="36"/>
                  </a:lnTo>
                  <a:lnTo>
                    <a:pt x="38" y="14"/>
                  </a:lnTo>
                  <a:lnTo>
                    <a:pt x="42" y="2"/>
                  </a:lnTo>
                  <a:lnTo>
                    <a:pt x="28" y="0"/>
                  </a:lnTo>
                  <a:lnTo>
                    <a:pt x="12" y="1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black">
            <a:xfrm>
              <a:off x="1852613" y="790575"/>
              <a:ext cx="34925" cy="31750"/>
            </a:xfrm>
            <a:custGeom>
              <a:avLst/>
              <a:gdLst>
                <a:gd name="T0" fmla="*/ 0 w 22"/>
                <a:gd name="T1" fmla="*/ 10 h 20"/>
                <a:gd name="T2" fmla="*/ 20 w 22"/>
                <a:gd name="T3" fmla="*/ 20 h 20"/>
                <a:gd name="T4" fmla="*/ 22 w 22"/>
                <a:gd name="T5" fmla="*/ 8 h 20"/>
                <a:gd name="T6" fmla="*/ 14 w 22"/>
                <a:gd name="T7" fmla="*/ 0 h 20"/>
                <a:gd name="T8" fmla="*/ 0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20" y="20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black">
            <a:xfrm>
              <a:off x="1881188" y="1422400"/>
              <a:ext cx="98425" cy="47625"/>
            </a:xfrm>
            <a:custGeom>
              <a:avLst/>
              <a:gdLst>
                <a:gd name="T0" fmla="*/ 56 w 62"/>
                <a:gd name="T1" fmla="*/ 16 h 30"/>
                <a:gd name="T2" fmla="*/ 44 w 62"/>
                <a:gd name="T3" fmla="*/ 10 h 30"/>
                <a:gd name="T4" fmla="*/ 16 w 62"/>
                <a:gd name="T5" fmla="*/ 0 h 30"/>
                <a:gd name="T6" fmla="*/ 0 w 62"/>
                <a:gd name="T7" fmla="*/ 6 h 30"/>
                <a:gd name="T8" fmla="*/ 22 w 62"/>
                <a:gd name="T9" fmla="*/ 16 h 30"/>
                <a:gd name="T10" fmla="*/ 24 w 62"/>
                <a:gd name="T11" fmla="*/ 22 h 30"/>
                <a:gd name="T12" fmla="*/ 48 w 62"/>
                <a:gd name="T13" fmla="*/ 30 h 30"/>
                <a:gd name="T14" fmla="*/ 62 w 62"/>
                <a:gd name="T15" fmla="*/ 28 h 30"/>
                <a:gd name="T16" fmla="*/ 56 w 62"/>
                <a:gd name="T17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0">
                  <a:moveTo>
                    <a:pt x="56" y="16"/>
                  </a:moveTo>
                  <a:lnTo>
                    <a:pt x="44" y="10"/>
                  </a:lnTo>
                  <a:lnTo>
                    <a:pt x="16" y="0"/>
                  </a:lnTo>
                  <a:lnTo>
                    <a:pt x="0" y="6"/>
                  </a:lnTo>
                  <a:lnTo>
                    <a:pt x="22" y="16"/>
                  </a:lnTo>
                  <a:lnTo>
                    <a:pt x="24" y="22"/>
                  </a:lnTo>
                  <a:lnTo>
                    <a:pt x="48" y="30"/>
                  </a:lnTo>
                  <a:lnTo>
                    <a:pt x="62" y="28"/>
                  </a:lnTo>
                  <a:lnTo>
                    <a:pt x="5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black">
            <a:xfrm>
              <a:off x="1576388" y="336550"/>
              <a:ext cx="50800" cy="38100"/>
            </a:xfrm>
            <a:custGeom>
              <a:avLst/>
              <a:gdLst>
                <a:gd name="T0" fmla="*/ 32 w 32"/>
                <a:gd name="T1" fmla="*/ 22 h 24"/>
                <a:gd name="T2" fmla="*/ 12 w 32"/>
                <a:gd name="T3" fmla="*/ 0 h 24"/>
                <a:gd name="T4" fmla="*/ 0 w 32"/>
                <a:gd name="T5" fmla="*/ 10 h 24"/>
                <a:gd name="T6" fmla="*/ 8 w 32"/>
                <a:gd name="T7" fmla="*/ 24 h 24"/>
                <a:gd name="T8" fmla="*/ 32 w 32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4">
                  <a:moveTo>
                    <a:pt x="32" y="22"/>
                  </a:moveTo>
                  <a:lnTo>
                    <a:pt x="12" y="0"/>
                  </a:lnTo>
                  <a:lnTo>
                    <a:pt x="0" y="10"/>
                  </a:lnTo>
                  <a:lnTo>
                    <a:pt x="8" y="24"/>
                  </a:lnTo>
                  <a:lnTo>
                    <a:pt x="32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black">
            <a:xfrm>
              <a:off x="1503363" y="323850"/>
              <a:ext cx="73025" cy="92075"/>
            </a:xfrm>
            <a:custGeom>
              <a:avLst/>
              <a:gdLst>
                <a:gd name="T0" fmla="*/ 46 w 46"/>
                <a:gd name="T1" fmla="*/ 44 h 58"/>
                <a:gd name="T2" fmla="*/ 46 w 46"/>
                <a:gd name="T3" fmla="*/ 18 h 58"/>
                <a:gd name="T4" fmla="*/ 42 w 46"/>
                <a:gd name="T5" fmla="*/ 6 h 58"/>
                <a:gd name="T6" fmla="*/ 18 w 46"/>
                <a:gd name="T7" fmla="*/ 0 h 58"/>
                <a:gd name="T8" fmla="*/ 2 w 46"/>
                <a:gd name="T9" fmla="*/ 26 h 58"/>
                <a:gd name="T10" fmla="*/ 0 w 46"/>
                <a:gd name="T11" fmla="*/ 40 h 58"/>
                <a:gd name="T12" fmla="*/ 6 w 46"/>
                <a:gd name="T13" fmla="*/ 58 h 58"/>
                <a:gd name="T14" fmla="*/ 34 w 46"/>
                <a:gd name="T15" fmla="*/ 58 h 58"/>
                <a:gd name="T16" fmla="*/ 46 w 46"/>
                <a:gd name="T17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8">
                  <a:moveTo>
                    <a:pt x="46" y="44"/>
                  </a:moveTo>
                  <a:lnTo>
                    <a:pt x="46" y="18"/>
                  </a:lnTo>
                  <a:lnTo>
                    <a:pt x="42" y="6"/>
                  </a:lnTo>
                  <a:lnTo>
                    <a:pt x="18" y="0"/>
                  </a:lnTo>
                  <a:lnTo>
                    <a:pt x="2" y="26"/>
                  </a:lnTo>
                  <a:lnTo>
                    <a:pt x="0" y="40"/>
                  </a:lnTo>
                  <a:lnTo>
                    <a:pt x="6" y="58"/>
                  </a:lnTo>
                  <a:lnTo>
                    <a:pt x="34" y="58"/>
                  </a:lnTo>
                  <a:lnTo>
                    <a:pt x="4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black">
            <a:xfrm>
              <a:off x="1204913" y="514350"/>
              <a:ext cx="222250" cy="196850"/>
            </a:xfrm>
            <a:custGeom>
              <a:avLst/>
              <a:gdLst>
                <a:gd name="T0" fmla="*/ 140 w 140"/>
                <a:gd name="T1" fmla="*/ 94 h 124"/>
                <a:gd name="T2" fmla="*/ 122 w 140"/>
                <a:gd name="T3" fmla="*/ 76 h 124"/>
                <a:gd name="T4" fmla="*/ 110 w 140"/>
                <a:gd name="T5" fmla="*/ 76 h 124"/>
                <a:gd name="T6" fmla="*/ 104 w 140"/>
                <a:gd name="T7" fmla="*/ 54 h 124"/>
                <a:gd name="T8" fmla="*/ 64 w 140"/>
                <a:gd name="T9" fmla="*/ 28 h 124"/>
                <a:gd name="T10" fmla="*/ 64 w 140"/>
                <a:gd name="T11" fmla="*/ 24 h 124"/>
                <a:gd name="T12" fmla="*/ 56 w 140"/>
                <a:gd name="T13" fmla="*/ 16 h 124"/>
                <a:gd name="T14" fmla="*/ 48 w 140"/>
                <a:gd name="T15" fmla="*/ 22 h 124"/>
                <a:gd name="T16" fmla="*/ 46 w 140"/>
                <a:gd name="T17" fmla="*/ 10 h 124"/>
                <a:gd name="T18" fmla="*/ 42 w 140"/>
                <a:gd name="T19" fmla="*/ 0 h 124"/>
                <a:gd name="T20" fmla="*/ 28 w 140"/>
                <a:gd name="T21" fmla="*/ 4 h 124"/>
                <a:gd name="T22" fmla="*/ 22 w 140"/>
                <a:gd name="T23" fmla="*/ 20 h 124"/>
                <a:gd name="T24" fmla="*/ 18 w 140"/>
                <a:gd name="T25" fmla="*/ 60 h 124"/>
                <a:gd name="T26" fmla="*/ 20 w 140"/>
                <a:gd name="T27" fmla="*/ 74 h 124"/>
                <a:gd name="T28" fmla="*/ 6 w 140"/>
                <a:gd name="T29" fmla="*/ 86 h 124"/>
                <a:gd name="T30" fmla="*/ 0 w 140"/>
                <a:gd name="T31" fmla="*/ 98 h 124"/>
                <a:gd name="T32" fmla="*/ 6 w 140"/>
                <a:gd name="T33" fmla="*/ 106 h 124"/>
                <a:gd name="T34" fmla="*/ 30 w 140"/>
                <a:gd name="T35" fmla="*/ 98 h 124"/>
                <a:gd name="T36" fmla="*/ 30 w 140"/>
                <a:gd name="T37" fmla="*/ 114 h 124"/>
                <a:gd name="T38" fmla="*/ 40 w 140"/>
                <a:gd name="T39" fmla="*/ 124 h 124"/>
                <a:gd name="T40" fmla="*/ 72 w 140"/>
                <a:gd name="T41" fmla="*/ 94 h 124"/>
                <a:gd name="T42" fmla="*/ 74 w 140"/>
                <a:gd name="T43" fmla="*/ 82 h 124"/>
                <a:gd name="T44" fmla="*/ 80 w 140"/>
                <a:gd name="T45" fmla="*/ 80 h 124"/>
                <a:gd name="T46" fmla="*/ 78 w 140"/>
                <a:gd name="T47" fmla="*/ 86 h 124"/>
                <a:gd name="T48" fmla="*/ 92 w 140"/>
                <a:gd name="T49" fmla="*/ 88 h 124"/>
                <a:gd name="T50" fmla="*/ 92 w 140"/>
                <a:gd name="T51" fmla="*/ 98 h 124"/>
                <a:gd name="T52" fmla="*/ 118 w 140"/>
                <a:gd name="T53" fmla="*/ 110 h 124"/>
                <a:gd name="T54" fmla="*/ 140 w 140"/>
                <a:gd name="T55" fmla="*/ 9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0" h="124">
                  <a:moveTo>
                    <a:pt x="140" y="94"/>
                  </a:moveTo>
                  <a:lnTo>
                    <a:pt x="122" y="76"/>
                  </a:lnTo>
                  <a:lnTo>
                    <a:pt x="110" y="76"/>
                  </a:lnTo>
                  <a:lnTo>
                    <a:pt x="104" y="54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8" y="22"/>
                  </a:lnTo>
                  <a:lnTo>
                    <a:pt x="46" y="1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22" y="20"/>
                  </a:lnTo>
                  <a:lnTo>
                    <a:pt x="18" y="60"/>
                  </a:lnTo>
                  <a:lnTo>
                    <a:pt x="20" y="74"/>
                  </a:lnTo>
                  <a:lnTo>
                    <a:pt x="6" y="86"/>
                  </a:lnTo>
                  <a:lnTo>
                    <a:pt x="0" y="98"/>
                  </a:lnTo>
                  <a:lnTo>
                    <a:pt x="6" y="106"/>
                  </a:lnTo>
                  <a:lnTo>
                    <a:pt x="30" y="98"/>
                  </a:lnTo>
                  <a:lnTo>
                    <a:pt x="30" y="114"/>
                  </a:lnTo>
                  <a:lnTo>
                    <a:pt x="40" y="124"/>
                  </a:lnTo>
                  <a:lnTo>
                    <a:pt x="72" y="94"/>
                  </a:lnTo>
                  <a:lnTo>
                    <a:pt x="74" y="82"/>
                  </a:lnTo>
                  <a:lnTo>
                    <a:pt x="80" y="80"/>
                  </a:lnTo>
                  <a:lnTo>
                    <a:pt x="78" y="86"/>
                  </a:lnTo>
                  <a:lnTo>
                    <a:pt x="92" y="88"/>
                  </a:lnTo>
                  <a:lnTo>
                    <a:pt x="92" y="98"/>
                  </a:lnTo>
                  <a:lnTo>
                    <a:pt x="118" y="110"/>
                  </a:lnTo>
                  <a:lnTo>
                    <a:pt x="140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black">
            <a:xfrm>
              <a:off x="1890713" y="1555750"/>
              <a:ext cx="82550" cy="53975"/>
            </a:xfrm>
            <a:custGeom>
              <a:avLst/>
              <a:gdLst>
                <a:gd name="T0" fmla="*/ 8 w 52"/>
                <a:gd name="T1" fmla="*/ 0 h 34"/>
                <a:gd name="T2" fmla="*/ 0 w 52"/>
                <a:gd name="T3" fmla="*/ 10 h 34"/>
                <a:gd name="T4" fmla="*/ 18 w 52"/>
                <a:gd name="T5" fmla="*/ 26 h 34"/>
                <a:gd name="T6" fmla="*/ 26 w 52"/>
                <a:gd name="T7" fmla="*/ 24 h 34"/>
                <a:gd name="T8" fmla="*/ 36 w 52"/>
                <a:gd name="T9" fmla="*/ 34 h 34"/>
                <a:gd name="T10" fmla="*/ 52 w 52"/>
                <a:gd name="T11" fmla="*/ 16 h 34"/>
                <a:gd name="T12" fmla="*/ 16 w 52"/>
                <a:gd name="T13" fmla="*/ 12 h 34"/>
                <a:gd name="T14" fmla="*/ 12 w 52"/>
                <a:gd name="T15" fmla="*/ 6 h 34"/>
                <a:gd name="T16" fmla="*/ 12 w 52"/>
                <a:gd name="T17" fmla="*/ 2 h 34"/>
                <a:gd name="T18" fmla="*/ 8 w 5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34">
                  <a:moveTo>
                    <a:pt x="8" y="0"/>
                  </a:moveTo>
                  <a:lnTo>
                    <a:pt x="0" y="10"/>
                  </a:lnTo>
                  <a:lnTo>
                    <a:pt x="18" y="26"/>
                  </a:lnTo>
                  <a:lnTo>
                    <a:pt x="26" y="24"/>
                  </a:lnTo>
                  <a:lnTo>
                    <a:pt x="36" y="34"/>
                  </a:lnTo>
                  <a:lnTo>
                    <a:pt x="52" y="16"/>
                  </a:lnTo>
                  <a:lnTo>
                    <a:pt x="16" y="12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black">
            <a:xfrm>
              <a:off x="1465263" y="682625"/>
              <a:ext cx="38100" cy="31750"/>
            </a:xfrm>
            <a:custGeom>
              <a:avLst/>
              <a:gdLst>
                <a:gd name="T0" fmla="*/ 24 w 24"/>
                <a:gd name="T1" fmla="*/ 12 h 20"/>
                <a:gd name="T2" fmla="*/ 20 w 24"/>
                <a:gd name="T3" fmla="*/ 0 h 20"/>
                <a:gd name="T4" fmla="*/ 0 w 24"/>
                <a:gd name="T5" fmla="*/ 0 h 20"/>
                <a:gd name="T6" fmla="*/ 16 w 24"/>
                <a:gd name="T7" fmla="*/ 20 h 20"/>
                <a:gd name="T8" fmla="*/ 24 w 2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12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6" y="20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black">
            <a:xfrm>
              <a:off x="1433513" y="238125"/>
              <a:ext cx="47625" cy="53975"/>
            </a:xfrm>
            <a:custGeom>
              <a:avLst/>
              <a:gdLst>
                <a:gd name="T0" fmla="*/ 26 w 30"/>
                <a:gd name="T1" fmla="*/ 14 h 34"/>
                <a:gd name="T2" fmla="*/ 26 w 30"/>
                <a:gd name="T3" fmla="*/ 12 h 34"/>
                <a:gd name="T4" fmla="*/ 28 w 30"/>
                <a:gd name="T5" fmla="*/ 12 h 34"/>
                <a:gd name="T6" fmla="*/ 30 w 30"/>
                <a:gd name="T7" fmla="*/ 0 h 34"/>
                <a:gd name="T8" fmla="*/ 18 w 30"/>
                <a:gd name="T9" fmla="*/ 0 h 34"/>
                <a:gd name="T10" fmla="*/ 18 w 30"/>
                <a:gd name="T11" fmla="*/ 4 h 34"/>
                <a:gd name="T12" fmla="*/ 0 w 30"/>
                <a:gd name="T13" fmla="*/ 34 h 34"/>
                <a:gd name="T14" fmla="*/ 18 w 30"/>
                <a:gd name="T15" fmla="*/ 24 h 34"/>
                <a:gd name="T16" fmla="*/ 26 w 30"/>
                <a:gd name="T17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4">
                  <a:moveTo>
                    <a:pt x="26" y="14"/>
                  </a:moveTo>
                  <a:lnTo>
                    <a:pt x="26" y="12"/>
                  </a:lnTo>
                  <a:lnTo>
                    <a:pt x="28" y="12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0" y="34"/>
                  </a:lnTo>
                  <a:lnTo>
                    <a:pt x="18" y="24"/>
                  </a:lnTo>
                  <a:lnTo>
                    <a:pt x="2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black">
            <a:xfrm>
              <a:off x="5097463" y="3502025"/>
              <a:ext cx="222250" cy="434975"/>
            </a:xfrm>
            <a:custGeom>
              <a:avLst/>
              <a:gdLst>
                <a:gd name="T0" fmla="*/ 114 w 140"/>
                <a:gd name="T1" fmla="*/ 0 h 274"/>
                <a:gd name="T2" fmla="*/ 104 w 140"/>
                <a:gd name="T3" fmla="*/ 8 h 274"/>
                <a:gd name="T4" fmla="*/ 104 w 140"/>
                <a:gd name="T5" fmla="*/ 24 h 274"/>
                <a:gd name="T6" fmla="*/ 98 w 140"/>
                <a:gd name="T7" fmla="*/ 24 h 274"/>
                <a:gd name="T8" fmla="*/ 96 w 140"/>
                <a:gd name="T9" fmla="*/ 30 h 274"/>
                <a:gd name="T10" fmla="*/ 86 w 140"/>
                <a:gd name="T11" fmla="*/ 30 h 274"/>
                <a:gd name="T12" fmla="*/ 88 w 140"/>
                <a:gd name="T13" fmla="*/ 40 h 274"/>
                <a:gd name="T14" fmla="*/ 82 w 140"/>
                <a:gd name="T15" fmla="*/ 48 h 274"/>
                <a:gd name="T16" fmla="*/ 82 w 140"/>
                <a:gd name="T17" fmla="*/ 48 h 274"/>
                <a:gd name="T18" fmla="*/ 76 w 140"/>
                <a:gd name="T19" fmla="*/ 54 h 274"/>
                <a:gd name="T20" fmla="*/ 72 w 140"/>
                <a:gd name="T21" fmla="*/ 60 h 274"/>
                <a:gd name="T22" fmla="*/ 72 w 140"/>
                <a:gd name="T23" fmla="*/ 60 h 274"/>
                <a:gd name="T24" fmla="*/ 60 w 140"/>
                <a:gd name="T25" fmla="*/ 70 h 274"/>
                <a:gd name="T26" fmla="*/ 62 w 140"/>
                <a:gd name="T27" fmla="*/ 78 h 274"/>
                <a:gd name="T28" fmla="*/ 56 w 140"/>
                <a:gd name="T29" fmla="*/ 70 h 274"/>
                <a:gd name="T30" fmla="*/ 42 w 140"/>
                <a:gd name="T31" fmla="*/ 78 h 274"/>
                <a:gd name="T32" fmla="*/ 40 w 140"/>
                <a:gd name="T33" fmla="*/ 76 h 274"/>
                <a:gd name="T34" fmla="*/ 22 w 140"/>
                <a:gd name="T35" fmla="*/ 82 h 274"/>
                <a:gd name="T36" fmla="*/ 22 w 140"/>
                <a:gd name="T37" fmla="*/ 84 h 274"/>
                <a:gd name="T38" fmla="*/ 22 w 140"/>
                <a:gd name="T39" fmla="*/ 88 h 274"/>
                <a:gd name="T40" fmla="*/ 12 w 140"/>
                <a:gd name="T41" fmla="*/ 108 h 274"/>
                <a:gd name="T42" fmla="*/ 24 w 140"/>
                <a:gd name="T43" fmla="*/ 152 h 274"/>
                <a:gd name="T44" fmla="*/ 0 w 140"/>
                <a:gd name="T45" fmla="*/ 194 h 274"/>
                <a:gd name="T46" fmla="*/ 2 w 140"/>
                <a:gd name="T47" fmla="*/ 212 h 274"/>
                <a:gd name="T48" fmla="*/ 10 w 140"/>
                <a:gd name="T49" fmla="*/ 228 h 274"/>
                <a:gd name="T50" fmla="*/ 12 w 140"/>
                <a:gd name="T51" fmla="*/ 252 h 274"/>
                <a:gd name="T52" fmla="*/ 18 w 140"/>
                <a:gd name="T53" fmla="*/ 260 h 274"/>
                <a:gd name="T54" fmla="*/ 40 w 140"/>
                <a:gd name="T55" fmla="*/ 274 h 274"/>
                <a:gd name="T56" fmla="*/ 56 w 140"/>
                <a:gd name="T57" fmla="*/ 266 h 274"/>
                <a:gd name="T58" fmla="*/ 70 w 140"/>
                <a:gd name="T59" fmla="*/ 264 h 274"/>
                <a:gd name="T60" fmla="*/ 80 w 140"/>
                <a:gd name="T61" fmla="*/ 252 h 274"/>
                <a:gd name="T62" fmla="*/ 118 w 140"/>
                <a:gd name="T63" fmla="*/ 132 h 274"/>
                <a:gd name="T64" fmla="*/ 122 w 140"/>
                <a:gd name="T65" fmla="*/ 102 h 274"/>
                <a:gd name="T66" fmla="*/ 128 w 140"/>
                <a:gd name="T67" fmla="*/ 90 h 274"/>
                <a:gd name="T68" fmla="*/ 128 w 140"/>
                <a:gd name="T69" fmla="*/ 72 h 274"/>
                <a:gd name="T70" fmla="*/ 132 w 140"/>
                <a:gd name="T71" fmla="*/ 80 h 274"/>
                <a:gd name="T72" fmla="*/ 136 w 140"/>
                <a:gd name="T73" fmla="*/ 80 h 274"/>
                <a:gd name="T74" fmla="*/ 140 w 140"/>
                <a:gd name="T75" fmla="*/ 68 h 274"/>
                <a:gd name="T76" fmla="*/ 128 w 140"/>
                <a:gd name="T77" fmla="*/ 20 h 274"/>
                <a:gd name="T78" fmla="*/ 114 w 140"/>
                <a:gd name="T7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274">
                  <a:moveTo>
                    <a:pt x="114" y="0"/>
                  </a:moveTo>
                  <a:lnTo>
                    <a:pt x="104" y="8"/>
                  </a:lnTo>
                  <a:lnTo>
                    <a:pt x="104" y="24"/>
                  </a:lnTo>
                  <a:lnTo>
                    <a:pt x="98" y="24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88" y="40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76" y="54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60" y="70"/>
                  </a:lnTo>
                  <a:lnTo>
                    <a:pt x="62" y="78"/>
                  </a:lnTo>
                  <a:lnTo>
                    <a:pt x="56" y="70"/>
                  </a:lnTo>
                  <a:lnTo>
                    <a:pt x="42" y="78"/>
                  </a:lnTo>
                  <a:lnTo>
                    <a:pt x="40" y="76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2" y="88"/>
                  </a:lnTo>
                  <a:lnTo>
                    <a:pt x="12" y="108"/>
                  </a:lnTo>
                  <a:lnTo>
                    <a:pt x="24" y="152"/>
                  </a:lnTo>
                  <a:lnTo>
                    <a:pt x="0" y="194"/>
                  </a:lnTo>
                  <a:lnTo>
                    <a:pt x="2" y="212"/>
                  </a:lnTo>
                  <a:lnTo>
                    <a:pt x="10" y="228"/>
                  </a:lnTo>
                  <a:lnTo>
                    <a:pt x="12" y="252"/>
                  </a:lnTo>
                  <a:lnTo>
                    <a:pt x="18" y="260"/>
                  </a:lnTo>
                  <a:lnTo>
                    <a:pt x="40" y="274"/>
                  </a:lnTo>
                  <a:lnTo>
                    <a:pt x="56" y="266"/>
                  </a:lnTo>
                  <a:lnTo>
                    <a:pt x="70" y="264"/>
                  </a:lnTo>
                  <a:lnTo>
                    <a:pt x="80" y="252"/>
                  </a:lnTo>
                  <a:lnTo>
                    <a:pt x="118" y="132"/>
                  </a:lnTo>
                  <a:lnTo>
                    <a:pt x="122" y="102"/>
                  </a:lnTo>
                  <a:lnTo>
                    <a:pt x="128" y="90"/>
                  </a:lnTo>
                  <a:lnTo>
                    <a:pt x="128" y="72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68"/>
                  </a:lnTo>
                  <a:lnTo>
                    <a:pt x="128" y="20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black">
            <a:xfrm>
              <a:off x="4773613" y="1997075"/>
              <a:ext cx="85725" cy="53975"/>
            </a:xfrm>
            <a:custGeom>
              <a:avLst/>
              <a:gdLst>
                <a:gd name="T0" fmla="*/ 18 w 54"/>
                <a:gd name="T1" fmla="*/ 34 h 34"/>
                <a:gd name="T2" fmla="*/ 38 w 54"/>
                <a:gd name="T3" fmla="*/ 26 h 34"/>
                <a:gd name="T4" fmla="*/ 54 w 54"/>
                <a:gd name="T5" fmla="*/ 0 h 34"/>
                <a:gd name="T6" fmla="*/ 46 w 54"/>
                <a:gd name="T7" fmla="*/ 4 h 34"/>
                <a:gd name="T8" fmla="*/ 36 w 54"/>
                <a:gd name="T9" fmla="*/ 10 h 34"/>
                <a:gd name="T10" fmla="*/ 16 w 54"/>
                <a:gd name="T11" fmla="*/ 12 h 34"/>
                <a:gd name="T12" fmla="*/ 0 w 54"/>
                <a:gd name="T13" fmla="*/ 20 h 34"/>
                <a:gd name="T14" fmla="*/ 8 w 54"/>
                <a:gd name="T15" fmla="*/ 30 h 34"/>
                <a:gd name="T16" fmla="*/ 18 w 54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4">
                  <a:moveTo>
                    <a:pt x="18" y="34"/>
                  </a:moveTo>
                  <a:lnTo>
                    <a:pt x="38" y="26"/>
                  </a:lnTo>
                  <a:lnTo>
                    <a:pt x="54" y="0"/>
                  </a:lnTo>
                  <a:lnTo>
                    <a:pt x="46" y="4"/>
                  </a:lnTo>
                  <a:lnTo>
                    <a:pt x="36" y="10"/>
                  </a:lnTo>
                  <a:lnTo>
                    <a:pt x="16" y="12"/>
                  </a:lnTo>
                  <a:lnTo>
                    <a:pt x="0" y="20"/>
                  </a:lnTo>
                  <a:lnTo>
                    <a:pt x="8" y="30"/>
                  </a:lnTo>
                  <a:lnTo>
                    <a:pt x="1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black">
            <a:xfrm>
              <a:off x="4246563" y="1152525"/>
              <a:ext cx="19050" cy="25400"/>
            </a:xfrm>
            <a:custGeom>
              <a:avLst/>
              <a:gdLst>
                <a:gd name="T0" fmla="*/ 12 w 12"/>
                <a:gd name="T1" fmla="*/ 12 h 16"/>
                <a:gd name="T2" fmla="*/ 0 w 12"/>
                <a:gd name="T3" fmla="*/ 0 h 16"/>
                <a:gd name="T4" fmla="*/ 0 w 12"/>
                <a:gd name="T5" fmla="*/ 14 h 16"/>
                <a:gd name="T6" fmla="*/ 8 w 12"/>
                <a:gd name="T7" fmla="*/ 16 h 16"/>
                <a:gd name="T8" fmla="*/ 12 w 12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12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8" y="1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black">
            <a:xfrm>
              <a:off x="4414838" y="1898650"/>
              <a:ext cx="25400" cy="28575"/>
            </a:xfrm>
            <a:custGeom>
              <a:avLst/>
              <a:gdLst>
                <a:gd name="T0" fmla="*/ 12 w 16"/>
                <a:gd name="T1" fmla="*/ 0 h 18"/>
                <a:gd name="T2" fmla="*/ 0 w 16"/>
                <a:gd name="T3" fmla="*/ 8 h 18"/>
                <a:gd name="T4" fmla="*/ 16 w 16"/>
                <a:gd name="T5" fmla="*/ 18 h 18"/>
                <a:gd name="T6" fmla="*/ 12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2" y="0"/>
                  </a:moveTo>
                  <a:lnTo>
                    <a:pt x="0" y="8"/>
                  </a:lnTo>
                  <a:lnTo>
                    <a:pt x="16" y="1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black">
            <a:xfrm>
              <a:off x="4510088" y="2006600"/>
              <a:ext cx="95250" cy="34925"/>
            </a:xfrm>
            <a:custGeom>
              <a:avLst/>
              <a:gdLst>
                <a:gd name="T0" fmla="*/ 26 w 60"/>
                <a:gd name="T1" fmla="*/ 22 h 22"/>
                <a:gd name="T2" fmla="*/ 56 w 60"/>
                <a:gd name="T3" fmla="*/ 18 h 22"/>
                <a:gd name="T4" fmla="*/ 60 w 60"/>
                <a:gd name="T5" fmla="*/ 6 h 22"/>
                <a:gd name="T6" fmla="*/ 50 w 60"/>
                <a:gd name="T7" fmla="*/ 10 h 22"/>
                <a:gd name="T8" fmla="*/ 32 w 60"/>
                <a:gd name="T9" fmla="*/ 4 h 22"/>
                <a:gd name="T10" fmla="*/ 20 w 60"/>
                <a:gd name="T11" fmla="*/ 6 h 22"/>
                <a:gd name="T12" fmla="*/ 16 w 60"/>
                <a:gd name="T13" fmla="*/ 0 h 22"/>
                <a:gd name="T14" fmla="*/ 6 w 60"/>
                <a:gd name="T15" fmla="*/ 0 h 22"/>
                <a:gd name="T16" fmla="*/ 0 w 60"/>
                <a:gd name="T17" fmla="*/ 14 h 22"/>
                <a:gd name="T18" fmla="*/ 20 w 60"/>
                <a:gd name="T19" fmla="*/ 14 h 22"/>
                <a:gd name="T20" fmla="*/ 26 w 6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22">
                  <a:moveTo>
                    <a:pt x="26" y="22"/>
                  </a:moveTo>
                  <a:lnTo>
                    <a:pt x="56" y="18"/>
                  </a:lnTo>
                  <a:lnTo>
                    <a:pt x="60" y="6"/>
                  </a:lnTo>
                  <a:lnTo>
                    <a:pt x="50" y="1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black">
            <a:xfrm>
              <a:off x="4554538" y="1841500"/>
              <a:ext cx="22225" cy="15875"/>
            </a:xfrm>
            <a:custGeom>
              <a:avLst/>
              <a:gdLst>
                <a:gd name="T0" fmla="*/ 10 w 14"/>
                <a:gd name="T1" fmla="*/ 0 h 10"/>
                <a:gd name="T2" fmla="*/ 2 w 14"/>
                <a:gd name="T3" fmla="*/ 0 h 10"/>
                <a:gd name="T4" fmla="*/ 0 w 14"/>
                <a:gd name="T5" fmla="*/ 10 h 10"/>
                <a:gd name="T6" fmla="*/ 14 w 14"/>
                <a:gd name="T7" fmla="*/ 4 h 10"/>
                <a:gd name="T8" fmla="*/ 10 w 1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0"/>
                  </a:moveTo>
                  <a:lnTo>
                    <a:pt x="2" y="0"/>
                  </a:lnTo>
                  <a:lnTo>
                    <a:pt x="0" y="10"/>
                  </a:lnTo>
                  <a:lnTo>
                    <a:pt x="14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black">
            <a:xfrm>
              <a:off x="3076575" y="460375"/>
              <a:ext cx="339725" cy="231775"/>
            </a:xfrm>
            <a:custGeom>
              <a:avLst/>
              <a:gdLst>
                <a:gd name="T0" fmla="*/ 176 w 214"/>
                <a:gd name="T1" fmla="*/ 100 h 146"/>
                <a:gd name="T2" fmla="*/ 202 w 214"/>
                <a:gd name="T3" fmla="*/ 86 h 146"/>
                <a:gd name="T4" fmla="*/ 208 w 214"/>
                <a:gd name="T5" fmla="*/ 78 h 146"/>
                <a:gd name="T6" fmla="*/ 208 w 214"/>
                <a:gd name="T7" fmla="*/ 58 h 146"/>
                <a:gd name="T8" fmla="*/ 202 w 214"/>
                <a:gd name="T9" fmla="*/ 38 h 146"/>
                <a:gd name="T10" fmla="*/ 190 w 214"/>
                <a:gd name="T11" fmla="*/ 20 h 146"/>
                <a:gd name="T12" fmla="*/ 194 w 214"/>
                <a:gd name="T13" fmla="*/ 0 h 146"/>
                <a:gd name="T14" fmla="*/ 160 w 214"/>
                <a:gd name="T15" fmla="*/ 0 h 146"/>
                <a:gd name="T16" fmla="*/ 154 w 214"/>
                <a:gd name="T17" fmla="*/ 16 h 146"/>
                <a:gd name="T18" fmla="*/ 132 w 214"/>
                <a:gd name="T19" fmla="*/ 24 h 146"/>
                <a:gd name="T20" fmla="*/ 120 w 214"/>
                <a:gd name="T21" fmla="*/ 26 h 146"/>
                <a:gd name="T22" fmla="*/ 98 w 214"/>
                <a:gd name="T23" fmla="*/ 22 h 146"/>
                <a:gd name="T24" fmla="*/ 80 w 214"/>
                <a:gd name="T25" fmla="*/ 14 h 146"/>
                <a:gd name="T26" fmla="*/ 72 w 214"/>
                <a:gd name="T27" fmla="*/ 38 h 146"/>
                <a:gd name="T28" fmla="*/ 70 w 214"/>
                <a:gd name="T29" fmla="*/ 52 h 146"/>
                <a:gd name="T30" fmla="*/ 66 w 214"/>
                <a:gd name="T31" fmla="*/ 44 h 146"/>
                <a:gd name="T32" fmla="*/ 68 w 214"/>
                <a:gd name="T33" fmla="*/ 38 h 146"/>
                <a:gd name="T34" fmla="*/ 66 w 214"/>
                <a:gd name="T35" fmla="*/ 26 h 146"/>
                <a:gd name="T36" fmla="*/ 28 w 214"/>
                <a:gd name="T37" fmla="*/ 2 h 146"/>
                <a:gd name="T38" fmla="*/ 34 w 214"/>
                <a:gd name="T39" fmla="*/ 16 h 146"/>
                <a:gd name="T40" fmla="*/ 40 w 214"/>
                <a:gd name="T41" fmla="*/ 24 h 146"/>
                <a:gd name="T42" fmla="*/ 22 w 214"/>
                <a:gd name="T43" fmla="*/ 18 h 146"/>
                <a:gd name="T44" fmla="*/ 12 w 214"/>
                <a:gd name="T45" fmla="*/ 22 h 146"/>
                <a:gd name="T46" fmla="*/ 12 w 214"/>
                <a:gd name="T47" fmla="*/ 32 h 146"/>
                <a:gd name="T48" fmla="*/ 4 w 214"/>
                <a:gd name="T49" fmla="*/ 30 h 146"/>
                <a:gd name="T50" fmla="*/ 4 w 214"/>
                <a:gd name="T51" fmla="*/ 40 h 146"/>
                <a:gd name="T52" fmla="*/ 42 w 214"/>
                <a:gd name="T53" fmla="*/ 48 h 146"/>
                <a:gd name="T54" fmla="*/ 36 w 214"/>
                <a:gd name="T55" fmla="*/ 68 h 146"/>
                <a:gd name="T56" fmla="*/ 14 w 214"/>
                <a:gd name="T57" fmla="*/ 80 h 146"/>
                <a:gd name="T58" fmla="*/ 38 w 214"/>
                <a:gd name="T59" fmla="*/ 82 h 146"/>
                <a:gd name="T60" fmla="*/ 44 w 214"/>
                <a:gd name="T61" fmla="*/ 106 h 146"/>
                <a:gd name="T62" fmla="*/ 52 w 214"/>
                <a:gd name="T63" fmla="*/ 106 h 146"/>
                <a:gd name="T64" fmla="*/ 36 w 214"/>
                <a:gd name="T65" fmla="*/ 126 h 146"/>
                <a:gd name="T66" fmla="*/ 88 w 214"/>
                <a:gd name="T67" fmla="*/ 138 h 146"/>
                <a:gd name="T68" fmla="*/ 144 w 214"/>
                <a:gd name="T69" fmla="*/ 120 h 146"/>
                <a:gd name="T70" fmla="*/ 52 w 214"/>
                <a:gd name="T71" fmla="*/ 66 h 146"/>
                <a:gd name="T72" fmla="*/ 42 w 214"/>
                <a:gd name="T73" fmla="*/ 6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4" h="146">
                  <a:moveTo>
                    <a:pt x="160" y="120"/>
                  </a:moveTo>
                  <a:lnTo>
                    <a:pt x="176" y="100"/>
                  </a:lnTo>
                  <a:lnTo>
                    <a:pt x="186" y="108"/>
                  </a:lnTo>
                  <a:lnTo>
                    <a:pt x="202" y="86"/>
                  </a:lnTo>
                  <a:lnTo>
                    <a:pt x="198" y="84"/>
                  </a:lnTo>
                  <a:lnTo>
                    <a:pt x="208" y="78"/>
                  </a:lnTo>
                  <a:lnTo>
                    <a:pt x="214" y="60"/>
                  </a:lnTo>
                  <a:lnTo>
                    <a:pt x="208" y="58"/>
                  </a:lnTo>
                  <a:lnTo>
                    <a:pt x="210" y="52"/>
                  </a:lnTo>
                  <a:lnTo>
                    <a:pt x="202" y="38"/>
                  </a:lnTo>
                  <a:lnTo>
                    <a:pt x="190" y="38"/>
                  </a:lnTo>
                  <a:lnTo>
                    <a:pt x="190" y="20"/>
                  </a:lnTo>
                  <a:lnTo>
                    <a:pt x="186" y="20"/>
                  </a:lnTo>
                  <a:lnTo>
                    <a:pt x="194" y="0"/>
                  </a:lnTo>
                  <a:lnTo>
                    <a:pt x="174" y="16"/>
                  </a:lnTo>
                  <a:lnTo>
                    <a:pt x="160" y="0"/>
                  </a:lnTo>
                  <a:lnTo>
                    <a:pt x="150" y="2"/>
                  </a:lnTo>
                  <a:lnTo>
                    <a:pt x="154" y="16"/>
                  </a:lnTo>
                  <a:lnTo>
                    <a:pt x="138" y="16"/>
                  </a:lnTo>
                  <a:lnTo>
                    <a:pt x="132" y="24"/>
                  </a:lnTo>
                  <a:lnTo>
                    <a:pt x="118" y="12"/>
                  </a:lnTo>
                  <a:lnTo>
                    <a:pt x="120" y="26"/>
                  </a:lnTo>
                  <a:lnTo>
                    <a:pt x="114" y="14"/>
                  </a:lnTo>
                  <a:lnTo>
                    <a:pt x="98" y="22"/>
                  </a:lnTo>
                  <a:lnTo>
                    <a:pt x="96" y="34"/>
                  </a:lnTo>
                  <a:lnTo>
                    <a:pt x="80" y="14"/>
                  </a:lnTo>
                  <a:lnTo>
                    <a:pt x="80" y="42"/>
                  </a:lnTo>
                  <a:lnTo>
                    <a:pt x="72" y="38"/>
                  </a:lnTo>
                  <a:lnTo>
                    <a:pt x="70" y="42"/>
                  </a:lnTo>
                  <a:lnTo>
                    <a:pt x="70" y="52"/>
                  </a:lnTo>
                  <a:lnTo>
                    <a:pt x="68" y="56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68" y="38"/>
                  </a:lnTo>
                  <a:lnTo>
                    <a:pt x="62" y="30"/>
                  </a:lnTo>
                  <a:lnTo>
                    <a:pt x="66" y="26"/>
                  </a:lnTo>
                  <a:lnTo>
                    <a:pt x="44" y="4"/>
                  </a:lnTo>
                  <a:lnTo>
                    <a:pt x="28" y="2"/>
                  </a:lnTo>
                  <a:lnTo>
                    <a:pt x="26" y="14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12" y="22"/>
                  </a:lnTo>
                  <a:lnTo>
                    <a:pt x="16" y="30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4" y="30"/>
                  </a:lnTo>
                  <a:lnTo>
                    <a:pt x="12" y="42"/>
                  </a:lnTo>
                  <a:lnTo>
                    <a:pt x="4" y="40"/>
                  </a:lnTo>
                  <a:lnTo>
                    <a:pt x="0" y="54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14" y="80"/>
                  </a:lnTo>
                  <a:lnTo>
                    <a:pt x="16" y="84"/>
                  </a:lnTo>
                  <a:lnTo>
                    <a:pt x="38" y="82"/>
                  </a:lnTo>
                  <a:lnTo>
                    <a:pt x="48" y="98"/>
                  </a:lnTo>
                  <a:lnTo>
                    <a:pt x="44" y="106"/>
                  </a:lnTo>
                  <a:lnTo>
                    <a:pt x="52" y="104"/>
                  </a:lnTo>
                  <a:lnTo>
                    <a:pt x="52" y="106"/>
                  </a:lnTo>
                  <a:lnTo>
                    <a:pt x="36" y="110"/>
                  </a:lnTo>
                  <a:lnTo>
                    <a:pt x="36" y="126"/>
                  </a:lnTo>
                  <a:lnTo>
                    <a:pt x="66" y="124"/>
                  </a:lnTo>
                  <a:lnTo>
                    <a:pt x="88" y="138"/>
                  </a:lnTo>
                  <a:lnTo>
                    <a:pt x="114" y="146"/>
                  </a:lnTo>
                  <a:lnTo>
                    <a:pt x="144" y="120"/>
                  </a:lnTo>
                  <a:lnTo>
                    <a:pt x="160" y="120"/>
                  </a:lnTo>
                  <a:close/>
                  <a:moveTo>
                    <a:pt x="52" y="66"/>
                  </a:moveTo>
                  <a:lnTo>
                    <a:pt x="52" y="68"/>
                  </a:lnTo>
                  <a:lnTo>
                    <a:pt x="42" y="68"/>
                  </a:lnTo>
                  <a:lnTo>
                    <a:pt x="5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black">
            <a:xfrm>
              <a:off x="4052888" y="1724025"/>
              <a:ext cx="53975" cy="168275"/>
            </a:xfrm>
            <a:custGeom>
              <a:avLst/>
              <a:gdLst>
                <a:gd name="T0" fmla="*/ 6 w 34"/>
                <a:gd name="T1" fmla="*/ 94 h 106"/>
                <a:gd name="T2" fmla="*/ 14 w 34"/>
                <a:gd name="T3" fmla="*/ 106 h 106"/>
                <a:gd name="T4" fmla="*/ 24 w 34"/>
                <a:gd name="T5" fmla="*/ 96 h 106"/>
                <a:gd name="T6" fmla="*/ 28 w 34"/>
                <a:gd name="T7" fmla="*/ 98 h 106"/>
                <a:gd name="T8" fmla="*/ 34 w 34"/>
                <a:gd name="T9" fmla="*/ 92 h 106"/>
                <a:gd name="T10" fmla="*/ 32 w 34"/>
                <a:gd name="T11" fmla="*/ 58 h 106"/>
                <a:gd name="T12" fmla="*/ 30 w 34"/>
                <a:gd name="T13" fmla="*/ 46 h 106"/>
                <a:gd name="T14" fmla="*/ 26 w 34"/>
                <a:gd name="T15" fmla="*/ 42 h 106"/>
                <a:gd name="T16" fmla="*/ 32 w 34"/>
                <a:gd name="T17" fmla="*/ 20 h 106"/>
                <a:gd name="T18" fmla="*/ 28 w 34"/>
                <a:gd name="T19" fmla="*/ 0 h 106"/>
                <a:gd name="T20" fmla="*/ 22 w 34"/>
                <a:gd name="T21" fmla="*/ 0 h 106"/>
                <a:gd name="T22" fmla="*/ 22 w 34"/>
                <a:gd name="T23" fmla="*/ 4 h 106"/>
                <a:gd name="T24" fmla="*/ 12 w 34"/>
                <a:gd name="T25" fmla="*/ 8 h 106"/>
                <a:gd name="T26" fmla="*/ 8 w 34"/>
                <a:gd name="T27" fmla="*/ 14 h 106"/>
                <a:gd name="T28" fmla="*/ 10 w 34"/>
                <a:gd name="T29" fmla="*/ 32 h 106"/>
                <a:gd name="T30" fmla="*/ 18 w 34"/>
                <a:gd name="T31" fmla="*/ 42 h 106"/>
                <a:gd name="T32" fmla="*/ 10 w 34"/>
                <a:gd name="T33" fmla="*/ 52 h 106"/>
                <a:gd name="T34" fmla="*/ 0 w 34"/>
                <a:gd name="T35" fmla="*/ 48 h 106"/>
                <a:gd name="T36" fmla="*/ 8 w 34"/>
                <a:gd name="T37" fmla="*/ 76 h 106"/>
                <a:gd name="T38" fmla="*/ 6 w 34"/>
                <a:gd name="T3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06">
                  <a:moveTo>
                    <a:pt x="6" y="94"/>
                  </a:moveTo>
                  <a:lnTo>
                    <a:pt x="14" y="106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34" y="92"/>
                  </a:lnTo>
                  <a:lnTo>
                    <a:pt x="32" y="58"/>
                  </a:lnTo>
                  <a:lnTo>
                    <a:pt x="30" y="46"/>
                  </a:lnTo>
                  <a:lnTo>
                    <a:pt x="26" y="42"/>
                  </a:lnTo>
                  <a:lnTo>
                    <a:pt x="32" y="2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0" y="32"/>
                  </a:lnTo>
                  <a:lnTo>
                    <a:pt x="18" y="42"/>
                  </a:lnTo>
                  <a:lnTo>
                    <a:pt x="10" y="52"/>
                  </a:lnTo>
                  <a:lnTo>
                    <a:pt x="0" y="48"/>
                  </a:lnTo>
                  <a:lnTo>
                    <a:pt x="8" y="76"/>
                  </a:lnTo>
                  <a:lnTo>
                    <a:pt x="6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black">
            <a:xfrm>
              <a:off x="3848100" y="18669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12 h 16"/>
                <a:gd name="T4" fmla="*/ 10 w 16"/>
                <a:gd name="T5" fmla="*/ 16 h 16"/>
                <a:gd name="T6" fmla="*/ 16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12"/>
                  </a:lnTo>
                  <a:lnTo>
                    <a:pt x="10" y="16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black">
            <a:xfrm>
              <a:off x="3929063" y="1838325"/>
              <a:ext cx="22225" cy="19050"/>
            </a:xfrm>
            <a:custGeom>
              <a:avLst/>
              <a:gdLst>
                <a:gd name="T0" fmla="*/ 8 w 14"/>
                <a:gd name="T1" fmla="*/ 0 h 12"/>
                <a:gd name="T2" fmla="*/ 2 w 14"/>
                <a:gd name="T3" fmla="*/ 0 h 12"/>
                <a:gd name="T4" fmla="*/ 0 w 14"/>
                <a:gd name="T5" fmla="*/ 6 h 12"/>
                <a:gd name="T6" fmla="*/ 14 w 14"/>
                <a:gd name="T7" fmla="*/ 12 h 12"/>
                <a:gd name="T8" fmla="*/ 8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8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4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black">
            <a:xfrm>
              <a:off x="3883025" y="1838325"/>
              <a:ext cx="39688" cy="38100"/>
            </a:xfrm>
            <a:custGeom>
              <a:avLst/>
              <a:gdLst>
                <a:gd name="T0" fmla="*/ 25 w 25"/>
                <a:gd name="T1" fmla="*/ 10 h 24"/>
                <a:gd name="T2" fmla="*/ 19 w 25"/>
                <a:gd name="T3" fmla="*/ 8 h 24"/>
                <a:gd name="T4" fmla="*/ 19 w 25"/>
                <a:gd name="T5" fmla="*/ 0 h 24"/>
                <a:gd name="T6" fmla="*/ 0 w 25"/>
                <a:gd name="T7" fmla="*/ 14 h 24"/>
                <a:gd name="T8" fmla="*/ 17 w 25"/>
                <a:gd name="T9" fmla="*/ 24 h 24"/>
                <a:gd name="T10" fmla="*/ 25 w 25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5" y="10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4"/>
                  </a:lnTo>
                  <a:lnTo>
                    <a:pt x="17" y="24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black">
            <a:xfrm>
              <a:off x="4465638" y="120650"/>
              <a:ext cx="50800" cy="28575"/>
            </a:xfrm>
            <a:custGeom>
              <a:avLst/>
              <a:gdLst>
                <a:gd name="T0" fmla="*/ 32 w 32"/>
                <a:gd name="T1" fmla="*/ 4 h 18"/>
                <a:gd name="T2" fmla="*/ 8 w 32"/>
                <a:gd name="T3" fmla="*/ 0 h 18"/>
                <a:gd name="T4" fmla="*/ 0 w 32"/>
                <a:gd name="T5" fmla="*/ 6 h 18"/>
                <a:gd name="T6" fmla="*/ 8 w 32"/>
                <a:gd name="T7" fmla="*/ 18 h 18"/>
                <a:gd name="T8" fmla="*/ 32 w 32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8">
                  <a:moveTo>
                    <a:pt x="32" y="4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8" y="18"/>
                  </a:lnTo>
                  <a:lnTo>
                    <a:pt x="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black">
            <a:xfrm>
              <a:off x="4348163" y="1016000"/>
              <a:ext cx="34925" cy="66675"/>
            </a:xfrm>
            <a:custGeom>
              <a:avLst/>
              <a:gdLst>
                <a:gd name="T0" fmla="*/ 18 w 22"/>
                <a:gd name="T1" fmla="*/ 8 h 42"/>
                <a:gd name="T2" fmla="*/ 22 w 22"/>
                <a:gd name="T3" fmla="*/ 0 h 42"/>
                <a:gd name="T4" fmla="*/ 12 w 22"/>
                <a:gd name="T5" fmla="*/ 0 h 42"/>
                <a:gd name="T6" fmla="*/ 2 w 22"/>
                <a:gd name="T7" fmla="*/ 14 h 42"/>
                <a:gd name="T8" fmla="*/ 0 w 22"/>
                <a:gd name="T9" fmla="*/ 42 h 42"/>
                <a:gd name="T10" fmla="*/ 18 w 22"/>
                <a:gd name="T11" fmla="*/ 20 h 42"/>
                <a:gd name="T12" fmla="*/ 18 w 22"/>
                <a:gd name="T1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2">
                  <a:moveTo>
                    <a:pt x="18" y="8"/>
                  </a:moveTo>
                  <a:lnTo>
                    <a:pt x="22" y="0"/>
                  </a:lnTo>
                  <a:lnTo>
                    <a:pt x="12" y="0"/>
                  </a:lnTo>
                  <a:lnTo>
                    <a:pt x="2" y="14"/>
                  </a:lnTo>
                  <a:lnTo>
                    <a:pt x="0" y="42"/>
                  </a:lnTo>
                  <a:lnTo>
                    <a:pt x="18" y="20"/>
                  </a:ln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black">
            <a:xfrm>
              <a:off x="1966913" y="2644775"/>
              <a:ext cx="28575" cy="25400"/>
            </a:xfrm>
            <a:custGeom>
              <a:avLst/>
              <a:gdLst>
                <a:gd name="T0" fmla="*/ 10 w 18"/>
                <a:gd name="T1" fmla="*/ 0 h 16"/>
                <a:gd name="T2" fmla="*/ 0 w 18"/>
                <a:gd name="T3" fmla="*/ 4 h 16"/>
                <a:gd name="T4" fmla="*/ 0 w 18"/>
                <a:gd name="T5" fmla="*/ 16 h 16"/>
                <a:gd name="T6" fmla="*/ 18 w 18"/>
                <a:gd name="T7" fmla="*/ 6 h 16"/>
                <a:gd name="T8" fmla="*/ 10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0" y="0"/>
                  </a:moveTo>
                  <a:lnTo>
                    <a:pt x="0" y="4"/>
                  </a:lnTo>
                  <a:lnTo>
                    <a:pt x="0" y="16"/>
                  </a:lnTo>
                  <a:lnTo>
                    <a:pt x="18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black">
            <a:xfrm>
              <a:off x="1985963" y="2695575"/>
              <a:ext cx="19050" cy="22225"/>
            </a:xfrm>
            <a:custGeom>
              <a:avLst/>
              <a:gdLst>
                <a:gd name="T0" fmla="*/ 12 w 12"/>
                <a:gd name="T1" fmla="*/ 14 h 14"/>
                <a:gd name="T2" fmla="*/ 4 w 12"/>
                <a:gd name="T3" fmla="*/ 0 h 14"/>
                <a:gd name="T4" fmla="*/ 0 w 12"/>
                <a:gd name="T5" fmla="*/ 2 h 14"/>
                <a:gd name="T6" fmla="*/ 4 w 12"/>
                <a:gd name="T7" fmla="*/ 14 h 14"/>
                <a:gd name="T8" fmla="*/ 12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black">
            <a:xfrm>
              <a:off x="4395788" y="873125"/>
              <a:ext cx="19050" cy="31750"/>
            </a:xfrm>
            <a:custGeom>
              <a:avLst/>
              <a:gdLst>
                <a:gd name="T0" fmla="*/ 10 w 12"/>
                <a:gd name="T1" fmla="*/ 0 h 20"/>
                <a:gd name="T2" fmla="*/ 2 w 12"/>
                <a:gd name="T3" fmla="*/ 0 h 20"/>
                <a:gd name="T4" fmla="*/ 0 w 12"/>
                <a:gd name="T5" fmla="*/ 12 h 20"/>
                <a:gd name="T6" fmla="*/ 12 w 12"/>
                <a:gd name="T7" fmla="*/ 20 h 20"/>
                <a:gd name="T8" fmla="*/ 10 w 1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10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black">
            <a:xfrm>
              <a:off x="3495675" y="1155700"/>
              <a:ext cx="161925" cy="203200"/>
            </a:xfrm>
            <a:custGeom>
              <a:avLst/>
              <a:gdLst>
                <a:gd name="T0" fmla="*/ 0 w 102"/>
                <a:gd name="T1" fmla="*/ 102 h 128"/>
                <a:gd name="T2" fmla="*/ 12 w 102"/>
                <a:gd name="T3" fmla="*/ 108 h 128"/>
                <a:gd name="T4" fmla="*/ 2 w 102"/>
                <a:gd name="T5" fmla="*/ 116 h 128"/>
                <a:gd name="T6" fmla="*/ 14 w 102"/>
                <a:gd name="T7" fmla="*/ 116 h 128"/>
                <a:gd name="T8" fmla="*/ 12 w 102"/>
                <a:gd name="T9" fmla="*/ 118 h 128"/>
                <a:gd name="T10" fmla="*/ 14 w 102"/>
                <a:gd name="T11" fmla="*/ 122 h 128"/>
                <a:gd name="T12" fmla="*/ 18 w 102"/>
                <a:gd name="T13" fmla="*/ 122 h 128"/>
                <a:gd name="T14" fmla="*/ 16 w 102"/>
                <a:gd name="T15" fmla="*/ 128 h 128"/>
                <a:gd name="T16" fmla="*/ 20 w 102"/>
                <a:gd name="T17" fmla="*/ 126 h 128"/>
                <a:gd name="T18" fmla="*/ 30 w 102"/>
                <a:gd name="T19" fmla="*/ 126 h 128"/>
                <a:gd name="T20" fmla="*/ 62 w 102"/>
                <a:gd name="T21" fmla="*/ 108 h 128"/>
                <a:gd name="T22" fmla="*/ 86 w 102"/>
                <a:gd name="T23" fmla="*/ 106 h 128"/>
                <a:gd name="T24" fmla="*/ 92 w 102"/>
                <a:gd name="T25" fmla="*/ 80 h 128"/>
                <a:gd name="T26" fmla="*/ 92 w 102"/>
                <a:gd name="T27" fmla="*/ 60 h 128"/>
                <a:gd name="T28" fmla="*/ 86 w 102"/>
                <a:gd name="T29" fmla="*/ 50 h 128"/>
                <a:gd name="T30" fmla="*/ 88 w 102"/>
                <a:gd name="T31" fmla="*/ 48 h 128"/>
                <a:gd name="T32" fmla="*/ 98 w 102"/>
                <a:gd name="T33" fmla="*/ 40 h 128"/>
                <a:gd name="T34" fmla="*/ 98 w 102"/>
                <a:gd name="T35" fmla="*/ 40 h 128"/>
                <a:gd name="T36" fmla="*/ 100 w 102"/>
                <a:gd name="T37" fmla="*/ 38 h 128"/>
                <a:gd name="T38" fmla="*/ 102 w 102"/>
                <a:gd name="T39" fmla="*/ 38 h 128"/>
                <a:gd name="T40" fmla="*/ 100 w 102"/>
                <a:gd name="T41" fmla="*/ 34 h 128"/>
                <a:gd name="T42" fmla="*/ 102 w 102"/>
                <a:gd name="T43" fmla="*/ 30 h 128"/>
                <a:gd name="T44" fmla="*/ 94 w 102"/>
                <a:gd name="T45" fmla="*/ 24 h 128"/>
                <a:gd name="T46" fmla="*/ 96 w 102"/>
                <a:gd name="T47" fmla="*/ 14 h 128"/>
                <a:gd name="T48" fmla="*/ 88 w 102"/>
                <a:gd name="T49" fmla="*/ 4 h 128"/>
                <a:gd name="T50" fmla="*/ 72 w 102"/>
                <a:gd name="T51" fmla="*/ 8 h 128"/>
                <a:gd name="T52" fmla="*/ 76 w 102"/>
                <a:gd name="T53" fmla="*/ 4 h 128"/>
                <a:gd name="T54" fmla="*/ 64 w 102"/>
                <a:gd name="T55" fmla="*/ 0 h 128"/>
                <a:gd name="T56" fmla="*/ 62 w 102"/>
                <a:gd name="T57" fmla="*/ 2 h 128"/>
                <a:gd name="T58" fmla="*/ 62 w 102"/>
                <a:gd name="T59" fmla="*/ 2 h 128"/>
                <a:gd name="T60" fmla="*/ 60 w 102"/>
                <a:gd name="T61" fmla="*/ 4 h 128"/>
                <a:gd name="T62" fmla="*/ 48 w 102"/>
                <a:gd name="T63" fmla="*/ 8 h 128"/>
                <a:gd name="T64" fmla="*/ 34 w 102"/>
                <a:gd name="T65" fmla="*/ 26 h 128"/>
                <a:gd name="T66" fmla="*/ 44 w 102"/>
                <a:gd name="T67" fmla="*/ 28 h 128"/>
                <a:gd name="T68" fmla="*/ 40 w 102"/>
                <a:gd name="T69" fmla="*/ 36 h 128"/>
                <a:gd name="T70" fmla="*/ 18 w 102"/>
                <a:gd name="T71" fmla="*/ 34 h 128"/>
                <a:gd name="T72" fmla="*/ 14 w 102"/>
                <a:gd name="T73" fmla="*/ 42 h 128"/>
                <a:gd name="T74" fmla="*/ 16 w 102"/>
                <a:gd name="T75" fmla="*/ 44 h 128"/>
                <a:gd name="T76" fmla="*/ 4 w 102"/>
                <a:gd name="T77" fmla="*/ 44 h 128"/>
                <a:gd name="T78" fmla="*/ 18 w 102"/>
                <a:gd name="T79" fmla="*/ 52 h 128"/>
                <a:gd name="T80" fmla="*/ 12 w 102"/>
                <a:gd name="T81" fmla="*/ 60 h 128"/>
                <a:gd name="T82" fmla="*/ 16 w 102"/>
                <a:gd name="T83" fmla="*/ 68 h 128"/>
                <a:gd name="T84" fmla="*/ 30 w 102"/>
                <a:gd name="T85" fmla="*/ 72 h 128"/>
                <a:gd name="T86" fmla="*/ 18 w 102"/>
                <a:gd name="T87" fmla="*/ 90 h 128"/>
                <a:gd name="T88" fmla="*/ 20 w 102"/>
                <a:gd name="T89" fmla="*/ 92 h 128"/>
                <a:gd name="T90" fmla="*/ 16 w 102"/>
                <a:gd name="T91" fmla="*/ 98 h 128"/>
                <a:gd name="T92" fmla="*/ 0 w 102"/>
                <a:gd name="T93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28">
                  <a:moveTo>
                    <a:pt x="0" y="102"/>
                  </a:moveTo>
                  <a:lnTo>
                    <a:pt x="12" y="108"/>
                  </a:lnTo>
                  <a:lnTo>
                    <a:pt x="2" y="116"/>
                  </a:lnTo>
                  <a:lnTo>
                    <a:pt x="14" y="116"/>
                  </a:lnTo>
                  <a:lnTo>
                    <a:pt x="12" y="118"/>
                  </a:lnTo>
                  <a:lnTo>
                    <a:pt x="14" y="122"/>
                  </a:lnTo>
                  <a:lnTo>
                    <a:pt x="18" y="122"/>
                  </a:lnTo>
                  <a:lnTo>
                    <a:pt x="16" y="128"/>
                  </a:lnTo>
                  <a:lnTo>
                    <a:pt x="20" y="126"/>
                  </a:lnTo>
                  <a:lnTo>
                    <a:pt x="30" y="126"/>
                  </a:lnTo>
                  <a:lnTo>
                    <a:pt x="62" y="108"/>
                  </a:lnTo>
                  <a:lnTo>
                    <a:pt x="86" y="106"/>
                  </a:lnTo>
                  <a:lnTo>
                    <a:pt x="92" y="80"/>
                  </a:lnTo>
                  <a:lnTo>
                    <a:pt x="92" y="6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0" y="38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96" y="14"/>
                  </a:lnTo>
                  <a:lnTo>
                    <a:pt x="88" y="4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0" y="4"/>
                  </a:lnTo>
                  <a:lnTo>
                    <a:pt x="48" y="8"/>
                  </a:lnTo>
                  <a:lnTo>
                    <a:pt x="34" y="26"/>
                  </a:lnTo>
                  <a:lnTo>
                    <a:pt x="44" y="28"/>
                  </a:lnTo>
                  <a:lnTo>
                    <a:pt x="40" y="36"/>
                  </a:lnTo>
                  <a:lnTo>
                    <a:pt x="18" y="34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4" y="44"/>
                  </a:lnTo>
                  <a:lnTo>
                    <a:pt x="18" y="52"/>
                  </a:lnTo>
                  <a:lnTo>
                    <a:pt x="12" y="60"/>
                  </a:lnTo>
                  <a:lnTo>
                    <a:pt x="16" y="68"/>
                  </a:lnTo>
                  <a:lnTo>
                    <a:pt x="30" y="72"/>
                  </a:lnTo>
                  <a:lnTo>
                    <a:pt x="18" y="90"/>
                  </a:lnTo>
                  <a:lnTo>
                    <a:pt x="20" y="92"/>
                  </a:lnTo>
                  <a:lnTo>
                    <a:pt x="16" y="98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3" name="Freeform 63"/>
            <p:cNvSpPr>
              <a:spLocks noEditPoints="1"/>
            </p:cNvSpPr>
            <p:nvPr/>
          </p:nvSpPr>
          <p:spPr bwMode="black">
            <a:xfrm>
              <a:off x="3609975" y="974725"/>
              <a:ext cx="260350" cy="450850"/>
            </a:xfrm>
            <a:custGeom>
              <a:avLst/>
              <a:gdLst>
                <a:gd name="T0" fmla="*/ 0 w 164"/>
                <a:gd name="T1" fmla="*/ 46 h 284"/>
                <a:gd name="T2" fmla="*/ 20 w 164"/>
                <a:gd name="T3" fmla="*/ 66 h 284"/>
                <a:gd name="T4" fmla="*/ 14 w 164"/>
                <a:gd name="T5" fmla="*/ 72 h 284"/>
                <a:gd name="T6" fmla="*/ 16 w 164"/>
                <a:gd name="T7" fmla="*/ 84 h 284"/>
                <a:gd name="T8" fmla="*/ 26 w 164"/>
                <a:gd name="T9" fmla="*/ 88 h 284"/>
                <a:gd name="T10" fmla="*/ 16 w 164"/>
                <a:gd name="T11" fmla="*/ 98 h 284"/>
                <a:gd name="T12" fmla="*/ 4 w 164"/>
                <a:gd name="T13" fmla="*/ 106 h 284"/>
                <a:gd name="T14" fmla="*/ 18 w 164"/>
                <a:gd name="T15" fmla="*/ 100 h 284"/>
                <a:gd name="T16" fmla="*/ 24 w 164"/>
                <a:gd name="T17" fmla="*/ 98 h 284"/>
                <a:gd name="T18" fmla="*/ 24 w 164"/>
                <a:gd name="T19" fmla="*/ 118 h 284"/>
                <a:gd name="T20" fmla="*/ 30 w 164"/>
                <a:gd name="T21" fmla="*/ 114 h 284"/>
                <a:gd name="T22" fmla="*/ 36 w 164"/>
                <a:gd name="T23" fmla="*/ 102 h 284"/>
                <a:gd name="T24" fmla="*/ 34 w 164"/>
                <a:gd name="T25" fmla="*/ 102 h 284"/>
                <a:gd name="T26" fmla="*/ 40 w 164"/>
                <a:gd name="T27" fmla="*/ 98 h 284"/>
                <a:gd name="T28" fmla="*/ 40 w 164"/>
                <a:gd name="T29" fmla="*/ 112 h 284"/>
                <a:gd name="T30" fmla="*/ 30 w 164"/>
                <a:gd name="T31" fmla="*/ 126 h 284"/>
                <a:gd name="T32" fmla="*/ 40 w 164"/>
                <a:gd name="T33" fmla="*/ 136 h 284"/>
                <a:gd name="T34" fmla="*/ 50 w 164"/>
                <a:gd name="T35" fmla="*/ 136 h 284"/>
                <a:gd name="T36" fmla="*/ 58 w 164"/>
                <a:gd name="T37" fmla="*/ 144 h 284"/>
                <a:gd name="T38" fmla="*/ 74 w 164"/>
                <a:gd name="T39" fmla="*/ 158 h 284"/>
                <a:gd name="T40" fmla="*/ 74 w 164"/>
                <a:gd name="T41" fmla="*/ 170 h 284"/>
                <a:gd name="T42" fmla="*/ 72 w 164"/>
                <a:gd name="T43" fmla="*/ 176 h 284"/>
                <a:gd name="T44" fmla="*/ 56 w 164"/>
                <a:gd name="T45" fmla="*/ 182 h 284"/>
                <a:gd name="T46" fmla="*/ 44 w 164"/>
                <a:gd name="T47" fmla="*/ 178 h 284"/>
                <a:gd name="T48" fmla="*/ 50 w 164"/>
                <a:gd name="T49" fmla="*/ 186 h 284"/>
                <a:gd name="T50" fmla="*/ 44 w 164"/>
                <a:gd name="T51" fmla="*/ 198 h 284"/>
                <a:gd name="T52" fmla="*/ 54 w 164"/>
                <a:gd name="T53" fmla="*/ 206 h 284"/>
                <a:gd name="T54" fmla="*/ 28 w 164"/>
                <a:gd name="T55" fmla="*/ 226 h 284"/>
                <a:gd name="T56" fmla="*/ 46 w 164"/>
                <a:gd name="T57" fmla="*/ 232 h 284"/>
                <a:gd name="T58" fmla="*/ 58 w 164"/>
                <a:gd name="T59" fmla="*/ 236 h 284"/>
                <a:gd name="T60" fmla="*/ 52 w 164"/>
                <a:gd name="T61" fmla="*/ 246 h 284"/>
                <a:gd name="T62" fmla="*/ 36 w 164"/>
                <a:gd name="T63" fmla="*/ 284 h 284"/>
                <a:gd name="T64" fmla="*/ 64 w 164"/>
                <a:gd name="T65" fmla="*/ 278 h 284"/>
                <a:gd name="T66" fmla="*/ 78 w 164"/>
                <a:gd name="T67" fmla="*/ 262 h 284"/>
                <a:gd name="T68" fmla="*/ 102 w 164"/>
                <a:gd name="T69" fmla="*/ 264 h 284"/>
                <a:gd name="T70" fmla="*/ 116 w 164"/>
                <a:gd name="T71" fmla="*/ 262 h 284"/>
                <a:gd name="T72" fmla="*/ 162 w 164"/>
                <a:gd name="T73" fmla="*/ 240 h 284"/>
                <a:gd name="T74" fmla="*/ 144 w 164"/>
                <a:gd name="T75" fmla="*/ 238 h 284"/>
                <a:gd name="T76" fmla="*/ 164 w 164"/>
                <a:gd name="T77" fmla="*/ 198 h 284"/>
                <a:gd name="T78" fmla="*/ 136 w 164"/>
                <a:gd name="T79" fmla="*/ 194 h 284"/>
                <a:gd name="T80" fmla="*/ 134 w 164"/>
                <a:gd name="T81" fmla="*/ 176 h 284"/>
                <a:gd name="T82" fmla="*/ 136 w 164"/>
                <a:gd name="T83" fmla="*/ 166 h 284"/>
                <a:gd name="T84" fmla="*/ 112 w 164"/>
                <a:gd name="T85" fmla="*/ 136 h 284"/>
                <a:gd name="T86" fmla="*/ 82 w 164"/>
                <a:gd name="T87" fmla="*/ 92 h 284"/>
                <a:gd name="T88" fmla="*/ 84 w 164"/>
                <a:gd name="T89" fmla="*/ 88 h 284"/>
                <a:gd name="T90" fmla="*/ 82 w 164"/>
                <a:gd name="T91" fmla="*/ 80 h 284"/>
                <a:gd name="T92" fmla="*/ 100 w 164"/>
                <a:gd name="T93" fmla="*/ 46 h 284"/>
                <a:gd name="T94" fmla="*/ 54 w 164"/>
                <a:gd name="T95" fmla="*/ 38 h 284"/>
                <a:gd name="T96" fmla="*/ 64 w 164"/>
                <a:gd name="T97" fmla="*/ 32 h 284"/>
                <a:gd name="T98" fmla="*/ 74 w 164"/>
                <a:gd name="T99" fmla="*/ 14 h 284"/>
                <a:gd name="T100" fmla="*/ 72 w 164"/>
                <a:gd name="T101" fmla="*/ 2 h 284"/>
                <a:gd name="T102" fmla="*/ 36 w 164"/>
                <a:gd name="T103" fmla="*/ 2 h 284"/>
                <a:gd name="T104" fmla="*/ 28 w 164"/>
                <a:gd name="T105" fmla="*/ 16 h 284"/>
                <a:gd name="T106" fmla="*/ 28 w 164"/>
                <a:gd name="T107" fmla="*/ 26 h 284"/>
                <a:gd name="T108" fmla="*/ 22 w 164"/>
                <a:gd name="T109" fmla="*/ 40 h 284"/>
                <a:gd name="T110" fmla="*/ 18 w 164"/>
                <a:gd name="T111" fmla="*/ 48 h 284"/>
                <a:gd name="T112" fmla="*/ 18 w 164"/>
                <a:gd name="T113" fmla="*/ 48 h 284"/>
                <a:gd name="T114" fmla="*/ 24 w 164"/>
                <a:gd name="T115" fmla="*/ 80 h 284"/>
                <a:gd name="T116" fmla="*/ 28 w 164"/>
                <a:gd name="T117" fmla="*/ 84 h 284"/>
                <a:gd name="T118" fmla="*/ 66 w 164"/>
                <a:gd name="T119" fmla="*/ 244 h 284"/>
                <a:gd name="T120" fmla="*/ 72 w 164"/>
                <a:gd name="T121" fmla="*/ 2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" h="284">
                  <a:moveTo>
                    <a:pt x="12" y="32"/>
                  </a:moveTo>
                  <a:lnTo>
                    <a:pt x="0" y="46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0" y="68"/>
                  </a:lnTo>
                  <a:lnTo>
                    <a:pt x="14" y="72"/>
                  </a:lnTo>
                  <a:lnTo>
                    <a:pt x="10" y="74"/>
                  </a:lnTo>
                  <a:lnTo>
                    <a:pt x="16" y="84"/>
                  </a:lnTo>
                  <a:lnTo>
                    <a:pt x="28" y="84"/>
                  </a:lnTo>
                  <a:lnTo>
                    <a:pt x="26" y="88"/>
                  </a:lnTo>
                  <a:lnTo>
                    <a:pt x="20" y="88"/>
                  </a:lnTo>
                  <a:lnTo>
                    <a:pt x="16" y="98"/>
                  </a:lnTo>
                  <a:lnTo>
                    <a:pt x="14" y="94"/>
                  </a:lnTo>
                  <a:lnTo>
                    <a:pt x="4" y="106"/>
                  </a:lnTo>
                  <a:lnTo>
                    <a:pt x="20" y="110"/>
                  </a:lnTo>
                  <a:lnTo>
                    <a:pt x="18" y="100"/>
                  </a:lnTo>
                  <a:lnTo>
                    <a:pt x="20" y="102"/>
                  </a:lnTo>
                  <a:lnTo>
                    <a:pt x="24" y="98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30" y="110"/>
                  </a:lnTo>
                  <a:lnTo>
                    <a:pt x="30" y="114"/>
                  </a:lnTo>
                  <a:lnTo>
                    <a:pt x="36" y="114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8" y="96"/>
                  </a:lnTo>
                  <a:lnTo>
                    <a:pt x="40" y="98"/>
                  </a:lnTo>
                  <a:lnTo>
                    <a:pt x="36" y="104"/>
                  </a:lnTo>
                  <a:lnTo>
                    <a:pt x="40" y="112"/>
                  </a:lnTo>
                  <a:lnTo>
                    <a:pt x="34" y="126"/>
                  </a:lnTo>
                  <a:lnTo>
                    <a:pt x="30" y="126"/>
                  </a:lnTo>
                  <a:lnTo>
                    <a:pt x="36" y="144"/>
                  </a:lnTo>
                  <a:lnTo>
                    <a:pt x="40" y="136"/>
                  </a:lnTo>
                  <a:lnTo>
                    <a:pt x="48" y="142"/>
                  </a:lnTo>
                  <a:lnTo>
                    <a:pt x="50" y="136"/>
                  </a:lnTo>
                  <a:lnTo>
                    <a:pt x="66" y="132"/>
                  </a:lnTo>
                  <a:lnTo>
                    <a:pt x="58" y="144"/>
                  </a:lnTo>
                  <a:lnTo>
                    <a:pt x="70" y="160"/>
                  </a:lnTo>
                  <a:lnTo>
                    <a:pt x="74" y="158"/>
                  </a:lnTo>
                  <a:lnTo>
                    <a:pt x="70" y="168"/>
                  </a:lnTo>
                  <a:lnTo>
                    <a:pt x="74" y="170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58" y="178"/>
                  </a:lnTo>
                  <a:lnTo>
                    <a:pt x="56" y="182"/>
                  </a:lnTo>
                  <a:lnTo>
                    <a:pt x="48" y="176"/>
                  </a:lnTo>
                  <a:lnTo>
                    <a:pt x="44" y="178"/>
                  </a:lnTo>
                  <a:lnTo>
                    <a:pt x="50" y="186"/>
                  </a:lnTo>
                  <a:lnTo>
                    <a:pt x="50" y="186"/>
                  </a:lnTo>
                  <a:lnTo>
                    <a:pt x="40" y="194"/>
                  </a:lnTo>
                  <a:lnTo>
                    <a:pt x="44" y="198"/>
                  </a:lnTo>
                  <a:lnTo>
                    <a:pt x="52" y="196"/>
                  </a:lnTo>
                  <a:lnTo>
                    <a:pt x="54" y="206"/>
                  </a:lnTo>
                  <a:lnTo>
                    <a:pt x="52" y="212"/>
                  </a:lnTo>
                  <a:lnTo>
                    <a:pt x="28" y="226"/>
                  </a:lnTo>
                  <a:lnTo>
                    <a:pt x="36" y="236"/>
                  </a:lnTo>
                  <a:lnTo>
                    <a:pt x="46" y="232"/>
                  </a:lnTo>
                  <a:lnTo>
                    <a:pt x="48" y="238"/>
                  </a:lnTo>
                  <a:lnTo>
                    <a:pt x="58" y="236"/>
                  </a:lnTo>
                  <a:lnTo>
                    <a:pt x="66" y="244"/>
                  </a:lnTo>
                  <a:lnTo>
                    <a:pt x="52" y="246"/>
                  </a:lnTo>
                  <a:lnTo>
                    <a:pt x="22" y="284"/>
                  </a:lnTo>
                  <a:lnTo>
                    <a:pt x="36" y="284"/>
                  </a:lnTo>
                  <a:lnTo>
                    <a:pt x="44" y="274"/>
                  </a:lnTo>
                  <a:lnTo>
                    <a:pt x="64" y="278"/>
                  </a:lnTo>
                  <a:lnTo>
                    <a:pt x="68" y="266"/>
                  </a:lnTo>
                  <a:lnTo>
                    <a:pt x="78" y="262"/>
                  </a:lnTo>
                  <a:lnTo>
                    <a:pt x="84" y="268"/>
                  </a:lnTo>
                  <a:lnTo>
                    <a:pt x="102" y="264"/>
                  </a:lnTo>
                  <a:lnTo>
                    <a:pt x="106" y="258"/>
                  </a:lnTo>
                  <a:lnTo>
                    <a:pt x="116" y="262"/>
                  </a:lnTo>
                  <a:lnTo>
                    <a:pt x="150" y="256"/>
                  </a:lnTo>
                  <a:lnTo>
                    <a:pt x="162" y="240"/>
                  </a:lnTo>
                  <a:lnTo>
                    <a:pt x="146" y="240"/>
                  </a:lnTo>
                  <a:lnTo>
                    <a:pt x="144" y="238"/>
                  </a:lnTo>
                  <a:lnTo>
                    <a:pt x="164" y="220"/>
                  </a:lnTo>
                  <a:lnTo>
                    <a:pt x="164" y="198"/>
                  </a:lnTo>
                  <a:lnTo>
                    <a:pt x="154" y="190"/>
                  </a:lnTo>
                  <a:lnTo>
                    <a:pt x="136" y="194"/>
                  </a:lnTo>
                  <a:lnTo>
                    <a:pt x="140" y="182"/>
                  </a:lnTo>
                  <a:lnTo>
                    <a:pt x="134" y="176"/>
                  </a:lnTo>
                  <a:lnTo>
                    <a:pt x="136" y="176"/>
                  </a:lnTo>
                  <a:lnTo>
                    <a:pt x="136" y="166"/>
                  </a:lnTo>
                  <a:lnTo>
                    <a:pt x="120" y="140"/>
                  </a:lnTo>
                  <a:lnTo>
                    <a:pt x="112" y="136"/>
                  </a:lnTo>
                  <a:lnTo>
                    <a:pt x="102" y="108"/>
                  </a:lnTo>
                  <a:lnTo>
                    <a:pt x="82" y="92"/>
                  </a:lnTo>
                  <a:lnTo>
                    <a:pt x="78" y="92"/>
                  </a:lnTo>
                  <a:lnTo>
                    <a:pt x="84" y="88"/>
                  </a:lnTo>
                  <a:lnTo>
                    <a:pt x="80" y="80"/>
                  </a:lnTo>
                  <a:lnTo>
                    <a:pt x="82" y="80"/>
                  </a:lnTo>
                  <a:lnTo>
                    <a:pt x="90" y="66"/>
                  </a:lnTo>
                  <a:lnTo>
                    <a:pt x="100" y="46"/>
                  </a:lnTo>
                  <a:lnTo>
                    <a:pt x="96" y="3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64" y="32"/>
                  </a:lnTo>
                  <a:lnTo>
                    <a:pt x="58" y="28"/>
                  </a:lnTo>
                  <a:lnTo>
                    <a:pt x="74" y="1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36" y="2"/>
                  </a:lnTo>
                  <a:lnTo>
                    <a:pt x="32" y="14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8" y="26"/>
                  </a:lnTo>
                  <a:lnTo>
                    <a:pt x="20" y="30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2" y="32"/>
                  </a:lnTo>
                  <a:close/>
                  <a:moveTo>
                    <a:pt x="24" y="80"/>
                  </a:moveTo>
                  <a:lnTo>
                    <a:pt x="28" y="78"/>
                  </a:lnTo>
                  <a:lnTo>
                    <a:pt x="28" y="84"/>
                  </a:lnTo>
                  <a:lnTo>
                    <a:pt x="24" y="80"/>
                  </a:lnTo>
                  <a:close/>
                  <a:moveTo>
                    <a:pt x="66" y="244"/>
                  </a:moveTo>
                  <a:lnTo>
                    <a:pt x="76" y="240"/>
                  </a:lnTo>
                  <a:lnTo>
                    <a:pt x="72" y="244"/>
                  </a:lnTo>
                  <a:lnTo>
                    <a:pt x="66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black">
            <a:xfrm>
              <a:off x="3667125" y="1206500"/>
              <a:ext cx="22225" cy="28575"/>
            </a:xfrm>
            <a:custGeom>
              <a:avLst/>
              <a:gdLst>
                <a:gd name="T0" fmla="*/ 14 w 14"/>
                <a:gd name="T1" fmla="*/ 2 h 18"/>
                <a:gd name="T2" fmla="*/ 10 w 14"/>
                <a:gd name="T3" fmla="*/ 0 h 18"/>
                <a:gd name="T4" fmla="*/ 0 w 14"/>
                <a:gd name="T5" fmla="*/ 18 h 18"/>
                <a:gd name="T6" fmla="*/ 14 w 14"/>
                <a:gd name="T7" fmla="*/ 10 h 18"/>
                <a:gd name="T8" fmla="*/ 14 w 14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14" y="2"/>
                  </a:moveTo>
                  <a:lnTo>
                    <a:pt x="10" y="0"/>
                  </a:lnTo>
                  <a:lnTo>
                    <a:pt x="0" y="18"/>
                  </a:lnTo>
                  <a:lnTo>
                    <a:pt x="14" y="10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black">
            <a:xfrm>
              <a:off x="3603625" y="981075"/>
              <a:ext cx="31750" cy="53975"/>
            </a:xfrm>
            <a:custGeom>
              <a:avLst/>
              <a:gdLst>
                <a:gd name="T0" fmla="*/ 16 w 20"/>
                <a:gd name="T1" fmla="*/ 18 h 34"/>
                <a:gd name="T2" fmla="*/ 20 w 20"/>
                <a:gd name="T3" fmla="*/ 14 h 34"/>
                <a:gd name="T4" fmla="*/ 18 w 20"/>
                <a:gd name="T5" fmla="*/ 0 h 34"/>
                <a:gd name="T6" fmla="*/ 0 w 20"/>
                <a:gd name="T7" fmla="*/ 12 h 34"/>
                <a:gd name="T8" fmla="*/ 0 w 20"/>
                <a:gd name="T9" fmla="*/ 34 h 34"/>
                <a:gd name="T10" fmla="*/ 18 w 20"/>
                <a:gd name="T11" fmla="*/ 22 h 34"/>
                <a:gd name="T12" fmla="*/ 16 w 20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16" y="18"/>
                  </a:moveTo>
                  <a:lnTo>
                    <a:pt x="20" y="14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34"/>
                  </a:lnTo>
                  <a:lnTo>
                    <a:pt x="18" y="22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black">
            <a:xfrm>
              <a:off x="8753475" y="1158875"/>
              <a:ext cx="38100" cy="44450"/>
            </a:xfrm>
            <a:custGeom>
              <a:avLst/>
              <a:gdLst>
                <a:gd name="T0" fmla="*/ 24 w 24"/>
                <a:gd name="T1" fmla="*/ 28 h 28"/>
                <a:gd name="T2" fmla="*/ 12 w 24"/>
                <a:gd name="T3" fmla="*/ 0 h 28"/>
                <a:gd name="T4" fmla="*/ 6 w 24"/>
                <a:gd name="T5" fmla="*/ 0 h 28"/>
                <a:gd name="T6" fmla="*/ 0 w 24"/>
                <a:gd name="T7" fmla="*/ 2 h 28"/>
                <a:gd name="T8" fmla="*/ 8 w 24"/>
                <a:gd name="T9" fmla="*/ 18 h 28"/>
                <a:gd name="T10" fmla="*/ 24 w 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black">
            <a:xfrm>
              <a:off x="8196263" y="1616075"/>
              <a:ext cx="66675" cy="53975"/>
            </a:xfrm>
            <a:custGeom>
              <a:avLst/>
              <a:gdLst>
                <a:gd name="T0" fmla="*/ 26 w 42"/>
                <a:gd name="T1" fmla="*/ 8 h 34"/>
                <a:gd name="T2" fmla="*/ 18 w 42"/>
                <a:gd name="T3" fmla="*/ 6 h 34"/>
                <a:gd name="T4" fmla="*/ 0 w 42"/>
                <a:gd name="T5" fmla="*/ 30 h 34"/>
                <a:gd name="T6" fmla="*/ 4 w 42"/>
                <a:gd name="T7" fmla="*/ 34 h 34"/>
                <a:gd name="T8" fmla="*/ 42 w 42"/>
                <a:gd name="T9" fmla="*/ 8 h 34"/>
                <a:gd name="T10" fmla="*/ 38 w 42"/>
                <a:gd name="T11" fmla="*/ 0 h 34"/>
                <a:gd name="T12" fmla="*/ 26 w 42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26" y="8"/>
                  </a:moveTo>
                  <a:lnTo>
                    <a:pt x="18" y="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42" y="8"/>
                  </a:lnTo>
                  <a:lnTo>
                    <a:pt x="38" y="0"/>
                  </a:lnTo>
                  <a:lnTo>
                    <a:pt x="2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black">
            <a:xfrm>
              <a:off x="5246688" y="225425"/>
              <a:ext cx="76200" cy="76200"/>
            </a:xfrm>
            <a:custGeom>
              <a:avLst/>
              <a:gdLst>
                <a:gd name="T0" fmla="*/ 8 w 48"/>
                <a:gd name="T1" fmla="*/ 46 h 48"/>
                <a:gd name="T2" fmla="*/ 8 w 48"/>
                <a:gd name="T3" fmla="*/ 42 h 48"/>
                <a:gd name="T4" fmla="*/ 18 w 48"/>
                <a:gd name="T5" fmla="*/ 48 h 48"/>
                <a:gd name="T6" fmla="*/ 48 w 48"/>
                <a:gd name="T7" fmla="*/ 26 h 48"/>
                <a:gd name="T8" fmla="*/ 22 w 48"/>
                <a:gd name="T9" fmla="*/ 0 h 48"/>
                <a:gd name="T10" fmla="*/ 10 w 48"/>
                <a:gd name="T11" fmla="*/ 4 h 48"/>
                <a:gd name="T12" fmla="*/ 2 w 48"/>
                <a:gd name="T13" fmla="*/ 20 h 48"/>
                <a:gd name="T14" fmla="*/ 0 w 48"/>
                <a:gd name="T15" fmla="*/ 38 h 48"/>
                <a:gd name="T16" fmla="*/ 2 w 48"/>
                <a:gd name="T17" fmla="*/ 46 h 48"/>
                <a:gd name="T18" fmla="*/ 8 w 48"/>
                <a:gd name="T1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8" y="46"/>
                  </a:moveTo>
                  <a:lnTo>
                    <a:pt x="8" y="42"/>
                  </a:lnTo>
                  <a:lnTo>
                    <a:pt x="18" y="48"/>
                  </a:lnTo>
                  <a:lnTo>
                    <a:pt x="48" y="26"/>
                  </a:lnTo>
                  <a:lnTo>
                    <a:pt x="22" y="0"/>
                  </a:lnTo>
                  <a:lnTo>
                    <a:pt x="10" y="4"/>
                  </a:lnTo>
                  <a:lnTo>
                    <a:pt x="2" y="2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black">
            <a:xfrm>
              <a:off x="8275638" y="1590675"/>
              <a:ext cx="31750" cy="31750"/>
            </a:xfrm>
            <a:custGeom>
              <a:avLst/>
              <a:gdLst>
                <a:gd name="T0" fmla="*/ 18 w 20"/>
                <a:gd name="T1" fmla="*/ 0 h 20"/>
                <a:gd name="T2" fmla="*/ 8 w 20"/>
                <a:gd name="T3" fmla="*/ 4 h 20"/>
                <a:gd name="T4" fmla="*/ 0 w 20"/>
                <a:gd name="T5" fmla="*/ 16 h 20"/>
                <a:gd name="T6" fmla="*/ 2 w 20"/>
                <a:gd name="T7" fmla="*/ 20 h 20"/>
                <a:gd name="T8" fmla="*/ 20 w 20"/>
                <a:gd name="T9" fmla="*/ 4 h 20"/>
                <a:gd name="T10" fmla="*/ 18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lnTo>
                    <a:pt x="8" y="4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20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black">
            <a:xfrm>
              <a:off x="8813800" y="180975"/>
              <a:ext cx="53975" cy="47625"/>
            </a:xfrm>
            <a:custGeom>
              <a:avLst/>
              <a:gdLst>
                <a:gd name="T0" fmla="*/ 32 w 34"/>
                <a:gd name="T1" fmla="*/ 30 h 30"/>
                <a:gd name="T2" fmla="*/ 34 w 34"/>
                <a:gd name="T3" fmla="*/ 14 h 30"/>
                <a:gd name="T4" fmla="*/ 8 w 34"/>
                <a:gd name="T5" fmla="*/ 0 h 30"/>
                <a:gd name="T6" fmla="*/ 0 w 34"/>
                <a:gd name="T7" fmla="*/ 8 h 30"/>
                <a:gd name="T8" fmla="*/ 16 w 34"/>
                <a:gd name="T9" fmla="*/ 28 h 30"/>
                <a:gd name="T10" fmla="*/ 32 w 3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0">
                  <a:moveTo>
                    <a:pt x="32" y="30"/>
                  </a:moveTo>
                  <a:lnTo>
                    <a:pt x="34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16" y="28"/>
                  </a:lnTo>
                  <a:lnTo>
                    <a:pt x="3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black">
            <a:xfrm>
              <a:off x="8440738" y="1381125"/>
              <a:ext cx="34925" cy="47625"/>
            </a:xfrm>
            <a:custGeom>
              <a:avLst/>
              <a:gdLst>
                <a:gd name="T0" fmla="*/ 2 w 22"/>
                <a:gd name="T1" fmla="*/ 18 h 30"/>
                <a:gd name="T2" fmla="*/ 0 w 22"/>
                <a:gd name="T3" fmla="*/ 30 h 30"/>
                <a:gd name="T4" fmla="*/ 20 w 22"/>
                <a:gd name="T5" fmla="*/ 18 h 30"/>
                <a:gd name="T6" fmla="*/ 22 w 22"/>
                <a:gd name="T7" fmla="*/ 14 h 30"/>
                <a:gd name="T8" fmla="*/ 22 w 22"/>
                <a:gd name="T9" fmla="*/ 0 h 30"/>
                <a:gd name="T10" fmla="*/ 2 w 22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2" y="18"/>
                  </a:moveTo>
                  <a:lnTo>
                    <a:pt x="0" y="30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0"/>
                  </a:lnTo>
                  <a:lnTo>
                    <a:pt x="2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black">
            <a:xfrm>
              <a:off x="8680450" y="942975"/>
              <a:ext cx="47625" cy="53975"/>
            </a:xfrm>
            <a:custGeom>
              <a:avLst/>
              <a:gdLst>
                <a:gd name="T0" fmla="*/ 4 w 30"/>
                <a:gd name="T1" fmla="*/ 34 h 34"/>
                <a:gd name="T2" fmla="*/ 30 w 30"/>
                <a:gd name="T3" fmla="*/ 14 h 34"/>
                <a:gd name="T4" fmla="*/ 22 w 30"/>
                <a:gd name="T5" fmla="*/ 0 h 34"/>
                <a:gd name="T6" fmla="*/ 4 w 30"/>
                <a:gd name="T7" fmla="*/ 12 h 34"/>
                <a:gd name="T8" fmla="*/ 8 w 30"/>
                <a:gd name="T9" fmla="*/ 14 h 34"/>
                <a:gd name="T10" fmla="*/ 0 w 30"/>
                <a:gd name="T11" fmla="*/ 30 h 34"/>
                <a:gd name="T12" fmla="*/ 4 w 30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4">
                  <a:moveTo>
                    <a:pt x="4" y="34"/>
                  </a:moveTo>
                  <a:lnTo>
                    <a:pt x="30" y="14"/>
                  </a:lnTo>
                  <a:lnTo>
                    <a:pt x="22" y="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0" y="30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black">
            <a:xfrm>
              <a:off x="7904163" y="1165225"/>
              <a:ext cx="38100" cy="38100"/>
            </a:xfrm>
            <a:custGeom>
              <a:avLst/>
              <a:gdLst>
                <a:gd name="T0" fmla="*/ 2 w 24"/>
                <a:gd name="T1" fmla="*/ 14 h 24"/>
                <a:gd name="T2" fmla="*/ 0 w 24"/>
                <a:gd name="T3" fmla="*/ 20 h 24"/>
                <a:gd name="T4" fmla="*/ 12 w 24"/>
                <a:gd name="T5" fmla="*/ 24 h 24"/>
                <a:gd name="T6" fmla="*/ 24 w 24"/>
                <a:gd name="T7" fmla="*/ 6 h 24"/>
                <a:gd name="T8" fmla="*/ 8 w 24"/>
                <a:gd name="T9" fmla="*/ 0 h 24"/>
                <a:gd name="T10" fmla="*/ 2 w 24"/>
                <a:gd name="T1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2" y="14"/>
                  </a:moveTo>
                  <a:lnTo>
                    <a:pt x="0" y="20"/>
                  </a:lnTo>
                  <a:lnTo>
                    <a:pt x="12" y="24"/>
                  </a:lnTo>
                  <a:lnTo>
                    <a:pt x="24" y="6"/>
                  </a:lnTo>
                  <a:lnTo>
                    <a:pt x="8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black">
            <a:xfrm>
              <a:off x="4462463" y="952500"/>
              <a:ext cx="38100" cy="25400"/>
            </a:xfrm>
            <a:custGeom>
              <a:avLst/>
              <a:gdLst>
                <a:gd name="T0" fmla="*/ 24 w 24"/>
                <a:gd name="T1" fmla="*/ 10 h 16"/>
                <a:gd name="T2" fmla="*/ 18 w 24"/>
                <a:gd name="T3" fmla="*/ 0 h 16"/>
                <a:gd name="T4" fmla="*/ 0 w 24"/>
                <a:gd name="T5" fmla="*/ 6 h 16"/>
                <a:gd name="T6" fmla="*/ 10 w 24"/>
                <a:gd name="T7" fmla="*/ 16 h 16"/>
                <a:gd name="T8" fmla="*/ 24 w 24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black">
            <a:xfrm>
              <a:off x="4459288" y="974725"/>
              <a:ext cx="53975" cy="44450"/>
            </a:xfrm>
            <a:custGeom>
              <a:avLst/>
              <a:gdLst>
                <a:gd name="T0" fmla="*/ 4 w 34"/>
                <a:gd name="T1" fmla="*/ 26 h 28"/>
                <a:gd name="T2" fmla="*/ 10 w 34"/>
                <a:gd name="T3" fmla="*/ 28 h 28"/>
                <a:gd name="T4" fmla="*/ 14 w 34"/>
                <a:gd name="T5" fmla="*/ 16 h 28"/>
                <a:gd name="T6" fmla="*/ 34 w 34"/>
                <a:gd name="T7" fmla="*/ 10 h 28"/>
                <a:gd name="T8" fmla="*/ 26 w 34"/>
                <a:gd name="T9" fmla="*/ 0 h 28"/>
                <a:gd name="T10" fmla="*/ 0 w 34"/>
                <a:gd name="T11" fmla="*/ 6 h 28"/>
                <a:gd name="T12" fmla="*/ 0 w 34"/>
                <a:gd name="T13" fmla="*/ 16 h 28"/>
                <a:gd name="T14" fmla="*/ 4 w 34"/>
                <a:gd name="T15" fmla="*/ 20 h 28"/>
                <a:gd name="T16" fmla="*/ 4 w 34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8">
                  <a:moveTo>
                    <a:pt x="4" y="26"/>
                  </a:moveTo>
                  <a:lnTo>
                    <a:pt x="10" y="28"/>
                  </a:lnTo>
                  <a:lnTo>
                    <a:pt x="14" y="16"/>
                  </a:lnTo>
                  <a:lnTo>
                    <a:pt x="34" y="10"/>
                  </a:lnTo>
                  <a:lnTo>
                    <a:pt x="2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black">
            <a:xfrm>
              <a:off x="7189788" y="3457575"/>
              <a:ext cx="1212850" cy="958850"/>
            </a:xfrm>
            <a:custGeom>
              <a:avLst/>
              <a:gdLst>
                <a:gd name="T0" fmla="*/ 762 w 764"/>
                <a:gd name="T1" fmla="*/ 288 h 604"/>
                <a:gd name="T2" fmla="*/ 742 w 764"/>
                <a:gd name="T3" fmla="*/ 278 h 604"/>
                <a:gd name="T4" fmla="*/ 696 w 764"/>
                <a:gd name="T5" fmla="*/ 222 h 604"/>
                <a:gd name="T6" fmla="*/ 678 w 764"/>
                <a:gd name="T7" fmla="*/ 200 h 604"/>
                <a:gd name="T8" fmla="*/ 652 w 764"/>
                <a:gd name="T9" fmla="*/ 178 h 604"/>
                <a:gd name="T10" fmla="*/ 630 w 764"/>
                <a:gd name="T11" fmla="*/ 164 h 604"/>
                <a:gd name="T12" fmla="*/ 614 w 764"/>
                <a:gd name="T13" fmla="*/ 116 h 604"/>
                <a:gd name="T14" fmla="*/ 580 w 764"/>
                <a:gd name="T15" fmla="*/ 72 h 604"/>
                <a:gd name="T16" fmla="*/ 562 w 764"/>
                <a:gd name="T17" fmla="*/ 22 h 604"/>
                <a:gd name="T18" fmla="*/ 534 w 764"/>
                <a:gd name="T19" fmla="*/ 38 h 604"/>
                <a:gd name="T20" fmla="*/ 528 w 764"/>
                <a:gd name="T21" fmla="*/ 118 h 604"/>
                <a:gd name="T22" fmla="*/ 488 w 764"/>
                <a:gd name="T23" fmla="*/ 120 h 604"/>
                <a:gd name="T24" fmla="*/ 440 w 764"/>
                <a:gd name="T25" fmla="*/ 92 h 604"/>
                <a:gd name="T26" fmla="*/ 438 w 764"/>
                <a:gd name="T27" fmla="*/ 54 h 604"/>
                <a:gd name="T28" fmla="*/ 452 w 764"/>
                <a:gd name="T29" fmla="*/ 34 h 604"/>
                <a:gd name="T30" fmla="*/ 432 w 764"/>
                <a:gd name="T31" fmla="*/ 30 h 604"/>
                <a:gd name="T32" fmla="*/ 408 w 764"/>
                <a:gd name="T33" fmla="*/ 28 h 604"/>
                <a:gd name="T34" fmla="*/ 370 w 764"/>
                <a:gd name="T35" fmla="*/ 14 h 604"/>
                <a:gd name="T36" fmla="*/ 356 w 764"/>
                <a:gd name="T37" fmla="*/ 10 h 604"/>
                <a:gd name="T38" fmla="*/ 320 w 764"/>
                <a:gd name="T39" fmla="*/ 8 h 604"/>
                <a:gd name="T40" fmla="*/ 318 w 764"/>
                <a:gd name="T41" fmla="*/ 30 h 604"/>
                <a:gd name="T42" fmla="*/ 346 w 764"/>
                <a:gd name="T43" fmla="*/ 18 h 604"/>
                <a:gd name="T44" fmla="*/ 356 w 764"/>
                <a:gd name="T45" fmla="*/ 34 h 604"/>
                <a:gd name="T46" fmla="*/ 330 w 764"/>
                <a:gd name="T47" fmla="*/ 36 h 604"/>
                <a:gd name="T48" fmla="*/ 320 w 764"/>
                <a:gd name="T49" fmla="*/ 56 h 604"/>
                <a:gd name="T50" fmla="*/ 308 w 764"/>
                <a:gd name="T51" fmla="*/ 84 h 604"/>
                <a:gd name="T52" fmla="*/ 286 w 764"/>
                <a:gd name="T53" fmla="*/ 80 h 604"/>
                <a:gd name="T54" fmla="*/ 240 w 764"/>
                <a:gd name="T55" fmla="*/ 58 h 604"/>
                <a:gd name="T56" fmla="*/ 218 w 764"/>
                <a:gd name="T57" fmla="*/ 84 h 604"/>
                <a:gd name="T58" fmla="*/ 208 w 764"/>
                <a:gd name="T59" fmla="*/ 112 h 604"/>
                <a:gd name="T60" fmla="*/ 194 w 764"/>
                <a:gd name="T61" fmla="*/ 110 h 604"/>
                <a:gd name="T62" fmla="*/ 194 w 764"/>
                <a:gd name="T63" fmla="*/ 126 h 604"/>
                <a:gd name="T64" fmla="*/ 170 w 764"/>
                <a:gd name="T65" fmla="*/ 126 h 604"/>
                <a:gd name="T66" fmla="*/ 156 w 764"/>
                <a:gd name="T67" fmla="*/ 168 h 604"/>
                <a:gd name="T68" fmla="*/ 104 w 764"/>
                <a:gd name="T69" fmla="*/ 188 h 604"/>
                <a:gd name="T70" fmla="*/ 42 w 764"/>
                <a:gd name="T71" fmla="*/ 214 h 604"/>
                <a:gd name="T72" fmla="*/ 16 w 764"/>
                <a:gd name="T73" fmla="*/ 218 h 604"/>
                <a:gd name="T74" fmla="*/ 2 w 764"/>
                <a:gd name="T75" fmla="*/ 266 h 604"/>
                <a:gd name="T76" fmla="*/ 14 w 764"/>
                <a:gd name="T77" fmla="*/ 306 h 604"/>
                <a:gd name="T78" fmla="*/ 8 w 764"/>
                <a:gd name="T79" fmla="*/ 310 h 604"/>
                <a:gd name="T80" fmla="*/ 18 w 764"/>
                <a:gd name="T81" fmla="*/ 350 h 604"/>
                <a:gd name="T82" fmla="*/ 48 w 764"/>
                <a:gd name="T83" fmla="*/ 460 h 604"/>
                <a:gd name="T84" fmla="*/ 44 w 764"/>
                <a:gd name="T85" fmla="*/ 488 h 604"/>
                <a:gd name="T86" fmla="*/ 98 w 764"/>
                <a:gd name="T87" fmla="*/ 504 h 604"/>
                <a:gd name="T88" fmla="*/ 200 w 764"/>
                <a:gd name="T89" fmla="*/ 478 h 604"/>
                <a:gd name="T90" fmla="*/ 304 w 764"/>
                <a:gd name="T91" fmla="*/ 428 h 604"/>
                <a:gd name="T92" fmla="*/ 368 w 764"/>
                <a:gd name="T93" fmla="*/ 436 h 604"/>
                <a:gd name="T94" fmla="*/ 394 w 764"/>
                <a:gd name="T95" fmla="*/ 458 h 604"/>
                <a:gd name="T96" fmla="*/ 412 w 764"/>
                <a:gd name="T97" fmla="*/ 486 h 604"/>
                <a:gd name="T98" fmla="*/ 440 w 764"/>
                <a:gd name="T99" fmla="*/ 484 h 604"/>
                <a:gd name="T100" fmla="*/ 466 w 764"/>
                <a:gd name="T101" fmla="*/ 468 h 604"/>
                <a:gd name="T102" fmla="*/ 446 w 764"/>
                <a:gd name="T103" fmla="*/ 510 h 604"/>
                <a:gd name="T104" fmla="*/ 476 w 764"/>
                <a:gd name="T105" fmla="*/ 508 h 604"/>
                <a:gd name="T106" fmla="*/ 442 w 764"/>
                <a:gd name="T107" fmla="*/ 528 h 604"/>
                <a:gd name="T108" fmla="*/ 490 w 764"/>
                <a:gd name="T109" fmla="*/ 514 h 604"/>
                <a:gd name="T110" fmla="*/ 500 w 764"/>
                <a:gd name="T111" fmla="*/ 548 h 604"/>
                <a:gd name="T112" fmla="*/ 542 w 764"/>
                <a:gd name="T113" fmla="*/ 580 h 604"/>
                <a:gd name="T114" fmla="*/ 592 w 764"/>
                <a:gd name="T115" fmla="*/ 584 h 604"/>
                <a:gd name="T116" fmla="*/ 634 w 764"/>
                <a:gd name="T117" fmla="*/ 592 h 604"/>
                <a:gd name="T118" fmla="*/ 698 w 764"/>
                <a:gd name="T119" fmla="*/ 562 h 604"/>
                <a:gd name="T120" fmla="*/ 724 w 764"/>
                <a:gd name="T121" fmla="*/ 476 h 604"/>
                <a:gd name="T122" fmla="*/ 764 w 764"/>
                <a:gd name="T123" fmla="*/ 36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604">
                  <a:moveTo>
                    <a:pt x="756" y="302"/>
                  </a:moveTo>
                  <a:lnTo>
                    <a:pt x="754" y="300"/>
                  </a:lnTo>
                  <a:lnTo>
                    <a:pt x="756" y="300"/>
                  </a:lnTo>
                  <a:lnTo>
                    <a:pt x="762" y="288"/>
                  </a:lnTo>
                  <a:lnTo>
                    <a:pt x="758" y="280"/>
                  </a:lnTo>
                  <a:lnTo>
                    <a:pt x="752" y="280"/>
                  </a:lnTo>
                  <a:lnTo>
                    <a:pt x="752" y="294"/>
                  </a:lnTo>
                  <a:lnTo>
                    <a:pt x="742" y="278"/>
                  </a:lnTo>
                  <a:lnTo>
                    <a:pt x="714" y="254"/>
                  </a:lnTo>
                  <a:lnTo>
                    <a:pt x="710" y="224"/>
                  </a:lnTo>
                  <a:lnTo>
                    <a:pt x="706" y="232"/>
                  </a:lnTo>
                  <a:lnTo>
                    <a:pt x="696" y="222"/>
                  </a:lnTo>
                  <a:lnTo>
                    <a:pt x="692" y="232"/>
                  </a:lnTo>
                  <a:lnTo>
                    <a:pt x="690" y="232"/>
                  </a:lnTo>
                  <a:lnTo>
                    <a:pt x="688" y="214"/>
                  </a:lnTo>
                  <a:lnTo>
                    <a:pt x="678" y="200"/>
                  </a:lnTo>
                  <a:lnTo>
                    <a:pt x="674" y="198"/>
                  </a:lnTo>
                  <a:lnTo>
                    <a:pt x="676" y="190"/>
                  </a:lnTo>
                  <a:lnTo>
                    <a:pt x="660" y="180"/>
                  </a:lnTo>
                  <a:lnTo>
                    <a:pt x="652" y="178"/>
                  </a:lnTo>
                  <a:lnTo>
                    <a:pt x="648" y="168"/>
                  </a:lnTo>
                  <a:lnTo>
                    <a:pt x="646" y="168"/>
                  </a:lnTo>
                  <a:lnTo>
                    <a:pt x="638" y="168"/>
                  </a:lnTo>
                  <a:lnTo>
                    <a:pt x="630" y="164"/>
                  </a:lnTo>
                  <a:lnTo>
                    <a:pt x="628" y="156"/>
                  </a:lnTo>
                  <a:lnTo>
                    <a:pt x="624" y="154"/>
                  </a:lnTo>
                  <a:lnTo>
                    <a:pt x="620" y="122"/>
                  </a:lnTo>
                  <a:lnTo>
                    <a:pt x="614" y="116"/>
                  </a:lnTo>
                  <a:lnTo>
                    <a:pt x="610" y="86"/>
                  </a:lnTo>
                  <a:lnTo>
                    <a:pt x="594" y="70"/>
                  </a:lnTo>
                  <a:lnTo>
                    <a:pt x="582" y="74"/>
                  </a:lnTo>
                  <a:lnTo>
                    <a:pt x="580" y="72"/>
                  </a:lnTo>
                  <a:lnTo>
                    <a:pt x="572" y="40"/>
                  </a:lnTo>
                  <a:lnTo>
                    <a:pt x="566" y="34"/>
                  </a:lnTo>
                  <a:lnTo>
                    <a:pt x="566" y="26"/>
                  </a:lnTo>
                  <a:lnTo>
                    <a:pt x="562" y="22"/>
                  </a:lnTo>
                  <a:lnTo>
                    <a:pt x="560" y="8"/>
                  </a:lnTo>
                  <a:lnTo>
                    <a:pt x="558" y="0"/>
                  </a:lnTo>
                  <a:lnTo>
                    <a:pt x="546" y="8"/>
                  </a:lnTo>
                  <a:lnTo>
                    <a:pt x="534" y="38"/>
                  </a:lnTo>
                  <a:lnTo>
                    <a:pt x="536" y="42"/>
                  </a:lnTo>
                  <a:lnTo>
                    <a:pt x="532" y="62"/>
                  </a:lnTo>
                  <a:lnTo>
                    <a:pt x="534" y="88"/>
                  </a:lnTo>
                  <a:lnTo>
                    <a:pt x="528" y="118"/>
                  </a:lnTo>
                  <a:lnTo>
                    <a:pt x="520" y="134"/>
                  </a:lnTo>
                  <a:lnTo>
                    <a:pt x="508" y="138"/>
                  </a:lnTo>
                  <a:lnTo>
                    <a:pt x="494" y="130"/>
                  </a:lnTo>
                  <a:lnTo>
                    <a:pt x="488" y="120"/>
                  </a:lnTo>
                  <a:lnTo>
                    <a:pt x="472" y="118"/>
                  </a:lnTo>
                  <a:lnTo>
                    <a:pt x="456" y="102"/>
                  </a:lnTo>
                  <a:lnTo>
                    <a:pt x="442" y="104"/>
                  </a:lnTo>
                  <a:lnTo>
                    <a:pt x="440" y="92"/>
                  </a:lnTo>
                  <a:lnTo>
                    <a:pt x="426" y="86"/>
                  </a:lnTo>
                  <a:lnTo>
                    <a:pt x="434" y="60"/>
                  </a:lnTo>
                  <a:lnTo>
                    <a:pt x="436" y="62"/>
                  </a:lnTo>
                  <a:lnTo>
                    <a:pt x="438" y="54"/>
                  </a:lnTo>
                  <a:lnTo>
                    <a:pt x="442" y="56"/>
                  </a:lnTo>
                  <a:lnTo>
                    <a:pt x="444" y="50"/>
                  </a:lnTo>
                  <a:lnTo>
                    <a:pt x="442" y="46"/>
                  </a:lnTo>
                  <a:lnTo>
                    <a:pt x="452" y="34"/>
                  </a:lnTo>
                  <a:lnTo>
                    <a:pt x="442" y="34"/>
                  </a:lnTo>
                  <a:lnTo>
                    <a:pt x="440" y="22"/>
                  </a:lnTo>
                  <a:lnTo>
                    <a:pt x="432" y="32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28" y="26"/>
                  </a:lnTo>
                  <a:lnTo>
                    <a:pt x="416" y="32"/>
                  </a:lnTo>
                  <a:lnTo>
                    <a:pt x="408" y="28"/>
                  </a:lnTo>
                  <a:lnTo>
                    <a:pt x="396" y="28"/>
                  </a:lnTo>
                  <a:lnTo>
                    <a:pt x="388" y="24"/>
                  </a:lnTo>
                  <a:lnTo>
                    <a:pt x="376" y="22"/>
                  </a:lnTo>
                  <a:lnTo>
                    <a:pt x="370" y="14"/>
                  </a:lnTo>
                  <a:lnTo>
                    <a:pt x="368" y="18"/>
                  </a:lnTo>
                  <a:lnTo>
                    <a:pt x="360" y="10"/>
                  </a:lnTo>
                  <a:lnTo>
                    <a:pt x="358" y="12"/>
                  </a:lnTo>
                  <a:lnTo>
                    <a:pt x="356" y="10"/>
                  </a:lnTo>
                  <a:lnTo>
                    <a:pt x="344" y="16"/>
                  </a:lnTo>
                  <a:lnTo>
                    <a:pt x="342" y="10"/>
                  </a:lnTo>
                  <a:lnTo>
                    <a:pt x="330" y="16"/>
                  </a:lnTo>
                  <a:lnTo>
                    <a:pt x="320" y="8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14" y="22"/>
                  </a:lnTo>
                  <a:lnTo>
                    <a:pt x="318" y="30"/>
                  </a:lnTo>
                  <a:lnTo>
                    <a:pt x="330" y="28"/>
                  </a:lnTo>
                  <a:lnTo>
                    <a:pt x="336" y="30"/>
                  </a:lnTo>
                  <a:lnTo>
                    <a:pt x="348" y="22"/>
                  </a:lnTo>
                  <a:lnTo>
                    <a:pt x="346" y="18"/>
                  </a:lnTo>
                  <a:lnTo>
                    <a:pt x="354" y="20"/>
                  </a:lnTo>
                  <a:lnTo>
                    <a:pt x="364" y="24"/>
                  </a:lnTo>
                  <a:lnTo>
                    <a:pt x="364" y="30"/>
                  </a:lnTo>
                  <a:lnTo>
                    <a:pt x="356" y="34"/>
                  </a:lnTo>
                  <a:lnTo>
                    <a:pt x="336" y="32"/>
                  </a:lnTo>
                  <a:lnTo>
                    <a:pt x="332" y="38"/>
                  </a:lnTo>
                  <a:lnTo>
                    <a:pt x="332" y="38"/>
                  </a:lnTo>
                  <a:lnTo>
                    <a:pt x="330" y="36"/>
                  </a:lnTo>
                  <a:lnTo>
                    <a:pt x="320" y="44"/>
                  </a:lnTo>
                  <a:lnTo>
                    <a:pt x="318" y="54"/>
                  </a:lnTo>
                  <a:lnTo>
                    <a:pt x="320" y="54"/>
                  </a:lnTo>
                  <a:lnTo>
                    <a:pt x="320" y="56"/>
                  </a:lnTo>
                  <a:lnTo>
                    <a:pt x="314" y="56"/>
                  </a:lnTo>
                  <a:lnTo>
                    <a:pt x="302" y="76"/>
                  </a:lnTo>
                  <a:lnTo>
                    <a:pt x="308" y="84"/>
                  </a:lnTo>
                  <a:lnTo>
                    <a:pt x="308" y="84"/>
                  </a:lnTo>
                  <a:lnTo>
                    <a:pt x="302" y="82"/>
                  </a:lnTo>
                  <a:lnTo>
                    <a:pt x="288" y="82"/>
                  </a:lnTo>
                  <a:lnTo>
                    <a:pt x="284" y="84"/>
                  </a:lnTo>
                  <a:lnTo>
                    <a:pt x="286" y="80"/>
                  </a:lnTo>
                  <a:lnTo>
                    <a:pt x="274" y="68"/>
                  </a:lnTo>
                  <a:lnTo>
                    <a:pt x="258" y="62"/>
                  </a:lnTo>
                  <a:lnTo>
                    <a:pt x="246" y="68"/>
                  </a:lnTo>
                  <a:lnTo>
                    <a:pt x="240" y="58"/>
                  </a:lnTo>
                  <a:lnTo>
                    <a:pt x="240" y="76"/>
                  </a:lnTo>
                  <a:lnTo>
                    <a:pt x="224" y="78"/>
                  </a:lnTo>
                  <a:lnTo>
                    <a:pt x="226" y="86"/>
                  </a:lnTo>
                  <a:lnTo>
                    <a:pt x="218" y="84"/>
                  </a:lnTo>
                  <a:lnTo>
                    <a:pt x="222" y="94"/>
                  </a:lnTo>
                  <a:lnTo>
                    <a:pt x="212" y="96"/>
                  </a:lnTo>
                  <a:lnTo>
                    <a:pt x="214" y="102"/>
                  </a:lnTo>
                  <a:lnTo>
                    <a:pt x="208" y="112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4" y="106"/>
                  </a:lnTo>
                  <a:lnTo>
                    <a:pt x="194" y="110"/>
                  </a:lnTo>
                  <a:lnTo>
                    <a:pt x="194" y="112"/>
                  </a:lnTo>
                  <a:lnTo>
                    <a:pt x="194" y="120"/>
                  </a:lnTo>
                  <a:lnTo>
                    <a:pt x="196" y="126"/>
                  </a:lnTo>
                  <a:lnTo>
                    <a:pt x="194" y="126"/>
                  </a:lnTo>
                  <a:lnTo>
                    <a:pt x="194" y="128"/>
                  </a:lnTo>
                  <a:lnTo>
                    <a:pt x="182" y="108"/>
                  </a:lnTo>
                  <a:lnTo>
                    <a:pt x="180" y="120"/>
                  </a:lnTo>
                  <a:lnTo>
                    <a:pt x="170" y="126"/>
                  </a:lnTo>
                  <a:lnTo>
                    <a:pt x="166" y="136"/>
                  </a:lnTo>
                  <a:lnTo>
                    <a:pt x="170" y="146"/>
                  </a:lnTo>
                  <a:lnTo>
                    <a:pt x="162" y="154"/>
                  </a:lnTo>
                  <a:lnTo>
                    <a:pt x="156" y="168"/>
                  </a:lnTo>
                  <a:lnTo>
                    <a:pt x="146" y="174"/>
                  </a:lnTo>
                  <a:lnTo>
                    <a:pt x="120" y="182"/>
                  </a:lnTo>
                  <a:lnTo>
                    <a:pt x="112" y="182"/>
                  </a:lnTo>
                  <a:lnTo>
                    <a:pt x="104" y="188"/>
                  </a:lnTo>
                  <a:lnTo>
                    <a:pt x="84" y="196"/>
                  </a:lnTo>
                  <a:lnTo>
                    <a:pt x="66" y="192"/>
                  </a:lnTo>
                  <a:lnTo>
                    <a:pt x="50" y="204"/>
                  </a:lnTo>
                  <a:lnTo>
                    <a:pt x="42" y="214"/>
                  </a:lnTo>
                  <a:lnTo>
                    <a:pt x="24" y="220"/>
                  </a:lnTo>
                  <a:lnTo>
                    <a:pt x="20" y="226"/>
                  </a:lnTo>
                  <a:lnTo>
                    <a:pt x="20" y="218"/>
                  </a:lnTo>
                  <a:lnTo>
                    <a:pt x="16" y="218"/>
                  </a:lnTo>
                  <a:lnTo>
                    <a:pt x="14" y="220"/>
                  </a:lnTo>
                  <a:lnTo>
                    <a:pt x="8" y="232"/>
                  </a:lnTo>
                  <a:lnTo>
                    <a:pt x="10" y="252"/>
                  </a:lnTo>
                  <a:lnTo>
                    <a:pt x="2" y="266"/>
                  </a:lnTo>
                  <a:lnTo>
                    <a:pt x="2" y="276"/>
                  </a:lnTo>
                  <a:lnTo>
                    <a:pt x="18" y="308"/>
                  </a:lnTo>
                  <a:lnTo>
                    <a:pt x="16" y="310"/>
                  </a:lnTo>
                  <a:lnTo>
                    <a:pt x="14" y="306"/>
                  </a:lnTo>
                  <a:lnTo>
                    <a:pt x="10" y="308"/>
                  </a:lnTo>
                  <a:lnTo>
                    <a:pt x="12" y="316"/>
                  </a:lnTo>
                  <a:lnTo>
                    <a:pt x="10" y="316"/>
                  </a:lnTo>
                  <a:lnTo>
                    <a:pt x="8" y="310"/>
                  </a:lnTo>
                  <a:lnTo>
                    <a:pt x="4" y="308"/>
                  </a:lnTo>
                  <a:lnTo>
                    <a:pt x="0" y="312"/>
                  </a:lnTo>
                  <a:lnTo>
                    <a:pt x="14" y="330"/>
                  </a:lnTo>
                  <a:lnTo>
                    <a:pt x="18" y="350"/>
                  </a:lnTo>
                  <a:lnTo>
                    <a:pt x="32" y="374"/>
                  </a:lnTo>
                  <a:lnTo>
                    <a:pt x="34" y="400"/>
                  </a:lnTo>
                  <a:lnTo>
                    <a:pt x="48" y="428"/>
                  </a:lnTo>
                  <a:lnTo>
                    <a:pt x="48" y="460"/>
                  </a:lnTo>
                  <a:lnTo>
                    <a:pt x="44" y="468"/>
                  </a:lnTo>
                  <a:lnTo>
                    <a:pt x="36" y="468"/>
                  </a:lnTo>
                  <a:lnTo>
                    <a:pt x="36" y="486"/>
                  </a:lnTo>
                  <a:lnTo>
                    <a:pt x="44" y="488"/>
                  </a:lnTo>
                  <a:lnTo>
                    <a:pt x="56" y="502"/>
                  </a:lnTo>
                  <a:lnTo>
                    <a:pt x="92" y="508"/>
                  </a:lnTo>
                  <a:lnTo>
                    <a:pt x="94" y="504"/>
                  </a:lnTo>
                  <a:lnTo>
                    <a:pt x="98" y="504"/>
                  </a:lnTo>
                  <a:lnTo>
                    <a:pt x="110" y="492"/>
                  </a:lnTo>
                  <a:lnTo>
                    <a:pt x="120" y="492"/>
                  </a:lnTo>
                  <a:lnTo>
                    <a:pt x="132" y="480"/>
                  </a:lnTo>
                  <a:lnTo>
                    <a:pt x="200" y="478"/>
                  </a:lnTo>
                  <a:lnTo>
                    <a:pt x="210" y="460"/>
                  </a:lnTo>
                  <a:lnTo>
                    <a:pt x="246" y="444"/>
                  </a:lnTo>
                  <a:lnTo>
                    <a:pt x="284" y="438"/>
                  </a:lnTo>
                  <a:lnTo>
                    <a:pt x="304" y="428"/>
                  </a:lnTo>
                  <a:lnTo>
                    <a:pt x="336" y="426"/>
                  </a:lnTo>
                  <a:lnTo>
                    <a:pt x="348" y="430"/>
                  </a:lnTo>
                  <a:lnTo>
                    <a:pt x="362" y="440"/>
                  </a:lnTo>
                  <a:lnTo>
                    <a:pt x="368" y="436"/>
                  </a:lnTo>
                  <a:lnTo>
                    <a:pt x="388" y="446"/>
                  </a:lnTo>
                  <a:lnTo>
                    <a:pt x="386" y="444"/>
                  </a:lnTo>
                  <a:lnTo>
                    <a:pt x="396" y="448"/>
                  </a:lnTo>
                  <a:lnTo>
                    <a:pt x="394" y="458"/>
                  </a:lnTo>
                  <a:lnTo>
                    <a:pt x="406" y="464"/>
                  </a:lnTo>
                  <a:lnTo>
                    <a:pt x="418" y="486"/>
                  </a:lnTo>
                  <a:lnTo>
                    <a:pt x="418" y="488"/>
                  </a:lnTo>
                  <a:lnTo>
                    <a:pt x="412" y="486"/>
                  </a:lnTo>
                  <a:lnTo>
                    <a:pt x="412" y="496"/>
                  </a:lnTo>
                  <a:lnTo>
                    <a:pt x="432" y="508"/>
                  </a:lnTo>
                  <a:lnTo>
                    <a:pt x="432" y="494"/>
                  </a:lnTo>
                  <a:lnTo>
                    <a:pt x="440" y="484"/>
                  </a:lnTo>
                  <a:lnTo>
                    <a:pt x="456" y="474"/>
                  </a:lnTo>
                  <a:lnTo>
                    <a:pt x="466" y="458"/>
                  </a:lnTo>
                  <a:lnTo>
                    <a:pt x="466" y="460"/>
                  </a:lnTo>
                  <a:lnTo>
                    <a:pt x="466" y="468"/>
                  </a:lnTo>
                  <a:lnTo>
                    <a:pt x="456" y="482"/>
                  </a:lnTo>
                  <a:lnTo>
                    <a:pt x="456" y="498"/>
                  </a:lnTo>
                  <a:lnTo>
                    <a:pt x="448" y="498"/>
                  </a:lnTo>
                  <a:lnTo>
                    <a:pt x="446" y="510"/>
                  </a:lnTo>
                  <a:lnTo>
                    <a:pt x="466" y="508"/>
                  </a:lnTo>
                  <a:lnTo>
                    <a:pt x="472" y="490"/>
                  </a:lnTo>
                  <a:lnTo>
                    <a:pt x="476" y="498"/>
                  </a:lnTo>
                  <a:lnTo>
                    <a:pt x="476" y="508"/>
                  </a:lnTo>
                  <a:lnTo>
                    <a:pt x="468" y="520"/>
                  </a:lnTo>
                  <a:lnTo>
                    <a:pt x="456" y="514"/>
                  </a:lnTo>
                  <a:lnTo>
                    <a:pt x="438" y="518"/>
                  </a:lnTo>
                  <a:lnTo>
                    <a:pt x="442" y="528"/>
                  </a:lnTo>
                  <a:lnTo>
                    <a:pt x="448" y="528"/>
                  </a:lnTo>
                  <a:lnTo>
                    <a:pt x="480" y="524"/>
                  </a:lnTo>
                  <a:lnTo>
                    <a:pt x="470" y="520"/>
                  </a:lnTo>
                  <a:lnTo>
                    <a:pt x="490" y="514"/>
                  </a:lnTo>
                  <a:lnTo>
                    <a:pt x="490" y="520"/>
                  </a:lnTo>
                  <a:lnTo>
                    <a:pt x="498" y="530"/>
                  </a:lnTo>
                  <a:lnTo>
                    <a:pt x="500" y="538"/>
                  </a:lnTo>
                  <a:lnTo>
                    <a:pt x="500" y="548"/>
                  </a:lnTo>
                  <a:lnTo>
                    <a:pt x="504" y="560"/>
                  </a:lnTo>
                  <a:lnTo>
                    <a:pt x="514" y="572"/>
                  </a:lnTo>
                  <a:lnTo>
                    <a:pt x="536" y="584"/>
                  </a:lnTo>
                  <a:lnTo>
                    <a:pt x="542" y="580"/>
                  </a:lnTo>
                  <a:lnTo>
                    <a:pt x="552" y="584"/>
                  </a:lnTo>
                  <a:lnTo>
                    <a:pt x="570" y="594"/>
                  </a:lnTo>
                  <a:lnTo>
                    <a:pt x="596" y="578"/>
                  </a:lnTo>
                  <a:lnTo>
                    <a:pt x="592" y="584"/>
                  </a:lnTo>
                  <a:lnTo>
                    <a:pt x="608" y="580"/>
                  </a:lnTo>
                  <a:lnTo>
                    <a:pt x="610" y="588"/>
                  </a:lnTo>
                  <a:lnTo>
                    <a:pt x="628" y="604"/>
                  </a:lnTo>
                  <a:lnTo>
                    <a:pt x="634" y="592"/>
                  </a:lnTo>
                  <a:lnTo>
                    <a:pt x="636" y="592"/>
                  </a:lnTo>
                  <a:lnTo>
                    <a:pt x="662" y="572"/>
                  </a:lnTo>
                  <a:lnTo>
                    <a:pt x="684" y="570"/>
                  </a:lnTo>
                  <a:lnTo>
                    <a:pt x="698" y="562"/>
                  </a:lnTo>
                  <a:lnTo>
                    <a:pt x="702" y="522"/>
                  </a:lnTo>
                  <a:lnTo>
                    <a:pt x="708" y="510"/>
                  </a:lnTo>
                  <a:lnTo>
                    <a:pt x="710" y="514"/>
                  </a:lnTo>
                  <a:lnTo>
                    <a:pt x="724" y="476"/>
                  </a:lnTo>
                  <a:lnTo>
                    <a:pt x="722" y="472"/>
                  </a:lnTo>
                  <a:lnTo>
                    <a:pt x="744" y="446"/>
                  </a:lnTo>
                  <a:lnTo>
                    <a:pt x="754" y="422"/>
                  </a:lnTo>
                  <a:lnTo>
                    <a:pt x="764" y="364"/>
                  </a:lnTo>
                  <a:lnTo>
                    <a:pt x="756" y="332"/>
                  </a:lnTo>
                  <a:lnTo>
                    <a:pt x="756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black">
            <a:xfrm>
              <a:off x="7885113" y="3556000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0 w 14"/>
                <a:gd name="T3" fmla="*/ 14 h 14"/>
                <a:gd name="T4" fmla="*/ 14 w 14"/>
                <a:gd name="T5" fmla="*/ 12 h 14"/>
                <a:gd name="T6" fmla="*/ 10 w 14"/>
                <a:gd name="T7" fmla="*/ 0 h 14"/>
                <a:gd name="T8" fmla="*/ 0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0" y="14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black">
            <a:xfrm>
              <a:off x="7967663" y="3635375"/>
              <a:ext cx="28575" cy="19050"/>
            </a:xfrm>
            <a:custGeom>
              <a:avLst/>
              <a:gdLst>
                <a:gd name="T0" fmla="*/ 0 w 18"/>
                <a:gd name="T1" fmla="*/ 6 h 12"/>
                <a:gd name="T2" fmla="*/ 2 w 18"/>
                <a:gd name="T3" fmla="*/ 12 h 12"/>
                <a:gd name="T4" fmla="*/ 18 w 18"/>
                <a:gd name="T5" fmla="*/ 6 h 12"/>
                <a:gd name="T6" fmla="*/ 10 w 18"/>
                <a:gd name="T7" fmla="*/ 0 h 12"/>
                <a:gd name="T8" fmla="*/ 0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6"/>
                  </a:moveTo>
                  <a:lnTo>
                    <a:pt x="2" y="12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black">
            <a:xfrm>
              <a:off x="8221663" y="4422775"/>
              <a:ext cx="31750" cy="44450"/>
            </a:xfrm>
            <a:custGeom>
              <a:avLst/>
              <a:gdLst>
                <a:gd name="T0" fmla="*/ 16 w 20"/>
                <a:gd name="T1" fmla="*/ 20 h 28"/>
                <a:gd name="T2" fmla="*/ 16 w 20"/>
                <a:gd name="T3" fmla="*/ 10 h 28"/>
                <a:gd name="T4" fmla="*/ 0 w 20"/>
                <a:gd name="T5" fmla="*/ 0 h 28"/>
                <a:gd name="T6" fmla="*/ 8 w 20"/>
                <a:gd name="T7" fmla="*/ 22 h 28"/>
                <a:gd name="T8" fmla="*/ 4 w 20"/>
                <a:gd name="T9" fmla="*/ 24 h 28"/>
                <a:gd name="T10" fmla="*/ 20 w 20"/>
                <a:gd name="T11" fmla="*/ 28 h 28"/>
                <a:gd name="T12" fmla="*/ 16 w 20"/>
                <a:gd name="T13" fmla="*/ 20 h 28"/>
                <a:gd name="T14" fmla="*/ 16 w 20"/>
                <a:gd name="T1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8">
                  <a:moveTo>
                    <a:pt x="16" y="20"/>
                  </a:moveTo>
                  <a:lnTo>
                    <a:pt x="16" y="10"/>
                  </a:lnTo>
                  <a:lnTo>
                    <a:pt x="0" y="0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20" y="28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black">
            <a:xfrm>
              <a:off x="8132763" y="4464050"/>
              <a:ext cx="114300" cy="127000"/>
            </a:xfrm>
            <a:custGeom>
              <a:avLst/>
              <a:gdLst>
                <a:gd name="T0" fmla="*/ 36 w 72"/>
                <a:gd name="T1" fmla="*/ 12 h 80"/>
                <a:gd name="T2" fmla="*/ 0 w 72"/>
                <a:gd name="T3" fmla="*/ 0 h 80"/>
                <a:gd name="T4" fmla="*/ 0 w 72"/>
                <a:gd name="T5" fmla="*/ 18 h 80"/>
                <a:gd name="T6" fmla="*/ 12 w 72"/>
                <a:gd name="T7" fmla="*/ 38 h 80"/>
                <a:gd name="T8" fmla="*/ 10 w 72"/>
                <a:gd name="T9" fmla="*/ 40 h 80"/>
                <a:gd name="T10" fmla="*/ 12 w 72"/>
                <a:gd name="T11" fmla="*/ 58 h 80"/>
                <a:gd name="T12" fmla="*/ 22 w 72"/>
                <a:gd name="T13" fmla="*/ 70 h 80"/>
                <a:gd name="T14" fmla="*/ 26 w 72"/>
                <a:gd name="T15" fmla="*/ 70 h 80"/>
                <a:gd name="T16" fmla="*/ 22 w 72"/>
                <a:gd name="T17" fmla="*/ 76 h 80"/>
                <a:gd name="T18" fmla="*/ 44 w 72"/>
                <a:gd name="T19" fmla="*/ 80 h 80"/>
                <a:gd name="T20" fmla="*/ 48 w 72"/>
                <a:gd name="T21" fmla="*/ 70 h 80"/>
                <a:gd name="T22" fmla="*/ 52 w 72"/>
                <a:gd name="T23" fmla="*/ 70 h 80"/>
                <a:gd name="T24" fmla="*/ 58 w 72"/>
                <a:gd name="T25" fmla="*/ 58 h 80"/>
                <a:gd name="T26" fmla="*/ 64 w 72"/>
                <a:gd name="T27" fmla="*/ 58 h 80"/>
                <a:gd name="T28" fmla="*/ 72 w 72"/>
                <a:gd name="T29" fmla="*/ 36 h 80"/>
                <a:gd name="T30" fmla="*/ 72 w 72"/>
                <a:gd name="T31" fmla="*/ 18 h 80"/>
                <a:gd name="T32" fmla="*/ 66 w 72"/>
                <a:gd name="T33" fmla="*/ 4 h 80"/>
                <a:gd name="T34" fmla="*/ 36 w 72"/>
                <a:gd name="T35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0">
                  <a:moveTo>
                    <a:pt x="36" y="12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38"/>
                  </a:lnTo>
                  <a:lnTo>
                    <a:pt x="10" y="40"/>
                  </a:lnTo>
                  <a:lnTo>
                    <a:pt x="12" y="58"/>
                  </a:lnTo>
                  <a:lnTo>
                    <a:pt x="22" y="70"/>
                  </a:lnTo>
                  <a:lnTo>
                    <a:pt x="26" y="70"/>
                  </a:lnTo>
                  <a:lnTo>
                    <a:pt x="22" y="76"/>
                  </a:lnTo>
                  <a:lnTo>
                    <a:pt x="44" y="80"/>
                  </a:lnTo>
                  <a:lnTo>
                    <a:pt x="48" y="70"/>
                  </a:lnTo>
                  <a:lnTo>
                    <a:pt x="52" y="70"/>
                  </a:lnTo>
                  <a:lnTo>
                    <a:pt x="58" y="58"/>
                  </a:lnTo>
                  <a:lnTo>
                    <a:pt x="64" y="58"/>
                  </a:lnTo>
                  <a:lnTo>
                    <a:pt x="72" y="36"/>
                  </a:lnTo>
                  <a:lnTo>
                    <a:pt x="72" y="18"/>
                  </a:lnTo>
                  <a:lnTo>
                    <a:pt x="66" y="4"/>
                  </a:ln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black">
            <a:xfrm>
              <a:off x="7707313" y="3152775"/>
              <a:ext cx="625475" cy="314325"/>
            </a:xfrm>
            <a:custGeom>
              <a:avLst/>
              <a:gdLst>
                <a:gd name="T0" fmla="*/ 264 w 394"/>
                <a:gd name="T1" fmla="*/ 64 h 198"/>
                <a:gd name="T2" fmla="*/ 202 w 394"/>
                <a:gd name="T3" fmla="*/ 40 h 198"/>
                <a:gd name="T4" fmla="*/ 198 w 394"/>
                <a:gd name="T5" fmla="*/ 40 h 198"/>
                <a:gd name="T6" fmla="*/ 174 w 394"/>
                <a:gd name="T7" fmla="*/ 36 h 198"/>
                <a:gd name="T8" fmla="*/ 126 w 394"/>
                <a:gd name="T9" fmla="*/ 28 h 198"/>
                <a:gd name="T10" fmla="*/ 120 w 394"/>
                <a:gd name="T11" fmla="*/ 26 h 198"/>
                <a:gd name="T12" fmla="*/ 88 w 394"/>
                <a:gd name="T13" fmla="*/ 28 h 198"/>
                <a:gd name="T14" fmla="*/ 122 w 394"/>
                <a:gd name="T15" fmla="*/ 34 h 198"/>
                <a:gd name="T16" fmla="*/ 94 w 394"/>
                <a:gd name="T17" fmla="*/ 56 h 198"/>
                <a:gd name="T18" fmla="*/ 84 w 394"/>
                <a:gd name="T19" fmla="*/ 54 h 198"/>
                <a:gd name="T20" fmla="*/ 74 w 394"/>
                <a:gd name="T21" fmla="*/ 40 h 198"/>
                <a:gd name="T22" fmla="*/ 72 w 394"/>
                <a:gd name="T23" fmla="*/ 40 h 198"/>
                <a:gd name="T24" fmla="*/ 68 w 394"/>
                <a:gd name="T25" fmla="*/ 8 h 198"/>
                <a:gd name="T26" fmla="*/ 46 w 394"/>
                <a:gd name="T27" fmla="*/ 0 h 198"/>
                <a:gd name="T28" fmla="*/ 12 w 394"/>
                <a:gd name="T29" fmla="*/ 10 h 198"/>
                <a:gd name="T30" fmla="*/ 12 w 394"/>
                <a:gd name="T31" fmla="*/ 10 h 198"/>
                <a:gd name="T32" fmla="*/ 4 w 394"/>
                <a:gd name="T33" fmla="*/ 20 h 198"/>
                <a:gd name="T34" fmla="*/ 4 w 394"/>
                <a:gd name="T35" fmla="*/ 24 h 198"/>
                <a:gd name="T36" fmla="*/ 28 w 394"/>
                <a:gd name="T37" fmla="*/ 38 h 198"/>
                <a:gd name="T38" fmla="*/ 36 w 394"/>
                <a:gd name="T39" fmla="*/ 40 h 198"/>
                <a:gd name="T40" fmla="*/ 60 w 394"/>
                <a:gd name="T41" fmla="*/ 40 h 198"/>
                <a:gd name="T42" fmla="*/ 50 w 394"/>
                <a:gd name="T43" fmla="*/ 40 h 198"/>
                <a:gd name="T44" fmla="*/ 26 w 394"/>
                <a:gd name="T45" fmla="*/ 46 h 198"/>
                <a:gd name="T46" fmla="*/ 34 w 394"/>
                <a:gd name="T47" fmla="*/ 54 h 198"/>
                <a:gd name="T48" fmla="*/ 44 w 394"/>
                <a:gd name="T49" fmla="*/ 74 h 198"/>
                <a:gd name="T50" fmla="*/ 60 w 394"/>
                <a:gd name="T51" fmla="*/ 64 h 198"/>
                <a:gd name="T52" fmla="*/ 78 w 394"/>
                <a:gd name="T53" fmla="*/ 74 h 198"/>
                <a:gd name="T54" fmla="*/ 114 w 394"/>
                <a:gd name="T55" fmla="*/ 88 h 198"/>
                <a:gd name="T56" fmla="*/ 154 w 394"/>
                <a:gd name="T57" fmla="*/ 120 h 198"/>
                <a:gd name="T58" fmla="*/ 156 w 394"/>
                <a:gd name="T59" fmla="*/ 130 h 198"/>
                <a:gd name="T60" fmla="*/ 154 w 394"/>
                <a:gd name="T61" fmla="*/ 132 h 198"/>
                <a:gd name="T62" fmla="*/ 134 w 394"/>
                <a:gd name="T63" fmla="*/ 156 h 198"/>
                <a:gd name="T64" fmla="*/ 162 w 394"/>
                <a:gd name="T65" fmla="*/ 150 h 198"/>
                <a:gd name="T66" fmla="*/ 202 w 394"/>
                <a:gd name="T67" fmla="*/ 168 h 198"/>
                <a:gd name="T68" fmla="*/ 202 w 394"/>
                <a:gd name="T69" fmla="*/ 170 h 198"/>
                <a:gd name="T70" fmla="*/ 206 w 394"/>
                <a:gd name="T71" fmla="*/ 170 h 198"/>
                <a:gd name="T72" fmla="*/ 248 w 394"/>
                <a:gd name="T73" fmla="*/ 162 h 198"/>
                <a:gd name="T74" fmla="*/ 248 w 394"/>
                <a:gd name="T75" fmla="*/ 150 h 198"/>
                <a:gd name="T76" fmla="*/ 256 w 394"/>
                <a:gd name="T77" fmla="*/ 146 h 198"/>
                <a:gd name="T78" fmla="*/ 258 w 394"/>
                <a:gd name="T79" fmla="*/ 142 h 198"/>
                <a:gd name="T80" fmla="*/ 296 w 394"/>
                <a:gd name="T81" fmla="*/ 152 h 198"/>
                <a:gd name="T82" fmla="*/ 308 w 394"/>
                <a:gd name="T83" fmla="*/ 168 h 198"/>
                <a:gd name="T84" fmla="*/ 326 w 394"/>
                <a:gd name="T85" fmla="*/ 186 h 198"/>
                <a:gd name="T86" fmla="*/ 376 w 394"/>
                <a:gd name="T87" fmla="*/ 198 h 198"/>
                <a:gd name="T88" fmla="*/ 384 w 394"/>
                <a:gd name="T89" fmla="*/ 190 h 198"/>
                <a:gd name="T90" fmla="*/ 370 w 394"/>
                <a:gd name="T91" fmla="*/ 180 h 198"/>
                <a:gd name="T92" fmla="*/ 356 w 394"/>
                <a:gd name="T93" fmla="*/ 170 h 198"/>
                <a:gd name="T94" fmla="*/ 344 w 394"/>
                <a:gd name="T95" fmla="*/ 160 h 198"/>
                <a:gd name="T96" fmla="*/ 320 w 394"/>
                <a:gd name="T97" fmla="*/ 134 h 198"/>
                <a:gd name="T98" fmla="*/ 332 w 394"/>
                <a:gd name="T99" fmla="*/ 124 h 198"/>
                <a:gd name="T100" fmla="*/ 294 w 394"/>
                <a:gd name="T101" fmla="*/ 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4" h="198">
                  <a:moveTo>
                    <a:pt x="286" y="80"/>
                  </a:moveTo>
                  <a:lnTo>
                    <a:pt x="264" y="64"/>
                  </a:lnTo>
                  <a:lnTo>
                    <a:pt x="202" y="42"/>
                  </a:lnTo>
                  <a:lnTo>
                    <a:pt x="202" y="40"/>
                  </a:lnTo>
                  <a:lnTo>
                    <a:pt x="200" y="40"/>
                  </a:lnTo>
                  <a:lnTo>
                    <a:pt x="198" y="40"/>
                  </a:lnTo>
                  <a:lnTo>
                    <a:pt x="198" y="40"/>
                  </a:lnTo>
                  <a:lnTo>
                    <a:pt x="174" y="36"/>
                  </a:lnTo>
                  <a:lnTo>
                    <a:pt x="138" y="20"/>
                  </a:lnTo>
                  <a:lnTo>
                    <a:pt x="126" y="28"/>
                  </a:lnTo>
                  <a:lnTo>
                    <a:pt x="124" y="30"/>
                  </a:lnTo>
                  <a:lnTo>
                    <a:pt x="120" y="26"/>
                  </a:lnTo>
                  <a:lnTo>
                    <a:pt x="102" y="22"/>
                  </a:lnTo>
                  <a:lnTo>
                    <a:pt x="88" y="28"/>
                  </a:lnTo>
                  <a:lnTo>
                    <a:pt x="122" y="32"/>
                  </a:lnTo>
                  <a:lnTo>
                    <a:pt x="122" y="34"/>
                  </a:lnTo>
                  <a:lnTo>
                    <a:pt x="110" y="34"/>
                  </a:lnTo>
                  <a:lnTo>
                    <a:pt x="94" y="56"/>
                  </a:lnTo>
                  <a:lnTo>
                    <a:pt x="90" y="56"/>
                  </a:lnTo>
                  <a:lnTo>
                    <a:pt x="84" y="54"/>
                  </a:lnTo>
                  <a:lnTo>
                    <a:pt x="80" y="42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2" y="40"/>
                  </a:lnTo>
                  <a:lnTo>
                    <a:pt x="72" y="18"/>
                  </a:lnTo>
                  <a:lnTo>
                    <a:pt x="68" y="8"/>
                  </a:lnTo>
                  <a:lnTo>
                    <a:pt x="54" y="8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0" y="12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22" y="2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6" y="40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8" y="40"/>
                  </a:lnTo>
                  <a:lnTo>
                    <a:pt x="50" y="40"/>
                  </a:lnTo>
                  <a:lnTo>
                    <a:pt x="42" y="44"/>
                  </a:lnTo>
                  <a:lnTo>
                    <a:pt x="26" y="46"/>
                  </a:lnTo>
                  <a:lnTo>
                    <a:pt x="26" y="52"/>
                  </a:lnTo>
                  <a:lnTo>
                    <a:pt x="34" y="54"/>
                  </a:lnTo>
                  <a:lnTo>
                    <a:pt x="42" y="60"/>
                  </a:lnTo>
                  <a:lnTo>
                    <a:pt x="44" y="74"/>
                  </a:lnTo>
                  <a:lnTo>
                    <a:pt x="58" y="72"/>
                  </a:lnTo>
                  <a:lnTo>
                    <a:pt x="60" y="64"/>
                  </a:lnTo>
                  <a:lnTo>
                    <a:pt x="72" y="74"/>
                  </a:lnTo>
                  <a:lnTo>
                    <a:pt x="78" y="74"/>
                  </a:lnTo>
                  <a:lnTo>
                    <a:pt x="86" y="82"/>
                  </a:lnTo>
                  <a:lnTo>
                    <a:pt x="114" y="88"/>
                  </a:lnTo>
                  <a:lnTo>
                    <a:pt x="142" y="98"/>
                  </a:lnTo>
                  <a:lnTo>
                    <a:pt x="154" y="120"/>
                  </a:lnTo>
                  <a:lnTo>
                    <a:pt x="148" y="126"/>
                  </a:lnTo>
                  <a:lnTo>
                    <a:pt x="156" y="130"/>
                  </a:lnTo>
                  <a:lnTo>
                    <a:pt x="154" y="130"/>
                  </a:lnTo>
                  <a:lnTo>
                    <a:pt x="154" y="132"/>
                  </a:lnTo>
                  <a:lnTo>
                    <a:pt x="146" y="132"/>
                  </a:lnTo>
                  <a:lnTo>
                    <a:pt x="134" y="156"/>
                  </a:lnTo>
                  <a:lnTo>
                    <a:pt x="160" y="154"/>
                  </a:lnTo>
                  <a:lnTo>
                    <a:pt x="162" y="150"/>
                  </a:lnTo>
                  <a:lnTo>
                    <a:pt x="178" y="150"/>
                  </a:lnTo>
                  <a:lnTo>
                    <a:pt x="202" y="168"/>
                  </a:lnTo>
                  <a:lnTo>
                    <a:pt x="202" y="170"/>
                  </a:lnTo>
                  <a:lnTo>
                    <a:pt x="202" y="170"/>
                  </a:lnTo>
                  <a:lnTo>
                    <a:pt x="206" y="172"/>
                  </a:lnTo>
                  <a:lnTo>
                    <a:pt x="206" y="170"/>
                  </a:lnTo>
                  <a:lnTo>
                    <a:pt x="234" y="172"/>
                  </a:lnTo>
                  <a:lnTo>
                    <a:pt x="248" y="162"/>
                  </a:lnTo>
                  <a:lnTo>
                    <a:pt x="240" y="154"/>
                  </a:lnTo>
                  <a:lnTo>
                    <a:pt x="248" y="150"/>
                  </a:lnTo>
                  <a:lnTo>
                    <a:pt x="250" y="148"/>
                  </a:lnTo>
                  <a:lnTo>
                    <a:pt x="256" y="146"/>
                  </a:lnTo>
                  <a:lnTo>
                    <a:pt x="256" y="142"/>
                  </a:lnTo>
                  <a:lnTo>
                    <a:pt x="258" y="142"/>
                  </a:lnTo>
                  <a:lnTo>
                    <a:pt x="264" y="140"/>
                  </a:lnTo>
                  <a:lnTo>
                    <a:pt x="296" y="152"/>
                  </a:lnTo>
                  <a:lnTo>
                    <a:pt x="304" y="168"/>
                  </a:lnTo>
                  <a:lnTo>
                    <a:pt x="308" y="168"/>
                  </a:lnTo>
                  <a:lnTo>
                    <a:pt x="308" y="172"/>
                  </a:lnTo>
                  <a:lnTo>
                    <a:pt x="326" y="186"/>
                  </a:lnTo>
                  <a:lnTo>
                    <a:pt x="366" y="194"/>
                  </a:lnTo>
                  <a:lnTo>
                    <a:pt x="376" y="198"/>
                  </a:lnTo>
                  <a:lnTo>
                    <a:pt x="386" y="192"/>
                  </a:lnTo>
                  <a:lnTo>
                    <a:pt x="384" y="190"/>
                  </a:lnTo>
                  <a:lnTo>
                    <a:pt x="394" y="188"/>
                  </a:lnTo>
                  <a:lnTo>
                    <a:pt x="370" y="180"/>
                  </a:lnTo>
                  <a:lnTo>
                    <a:pt x="372" y="176"/>
                  </a:lnTo>
                  <a:lnTo>
                    <a:pt x="356" y="170"/>
                  </a:lnTo>
                  <a:lnTo>
                    <a:pt x="356" y="164"/>
                  </a:lnTo>
                  <a:lnTo>
                    <a:pt x="344" y="160"/>
                  </a:lnTo>
                  <a:lnTo>
                    <a:pt x="332" y="146"/>
                  </a:lnTo>
                  <a:lnTo>
                    <a:pt x="320" y="134"/>
                  </a:lnTo>
                  <a:lnTo>
                    <a:pt x="318" y="126"/>
                  </a:lnTo>
                  <a:lnTo>
                    <a:pt x="332" y="124"/>
                  </a:lnTo>
                  <a:lnTo>
                    <a:pt x="326" y="108"/>
                  </a:lnTo>
                  <a:lnTo>
                    <a:pt x="294" y="96"/>
                  </a:lnTo>
                  <a:lnTo>
                    <a:pt x="28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2" name="Freeform 82"/>
            <p:cNvSpPr>
              <a:spLocks/>
            </p:cNvSpPr>
            <p:nvPr/>
          </p:nvSpPr>
          <p:spPr bwMode="black">
            <a:xfrm>
              <a:off x="8301038" y="3419475"/>
              <a:ext cx="25400" cy="19050"/>
            </a:xfrm>
            <a:custGeom>
              <a:avLst/>
              <a:gdLst>
                <a:gd name="T0" fmla="*/ 4 w 16"/>
                <a:gd name="T1" fmla="*/ 10 h 12"/>
                <a:gd name="T2" fmla="*/ 16 w 16"/>
                <a:gd name="T3" fmla="*/ 12 h 12"/>
                <a:gd name="T4" fmla="*/ 14 w 16"/>
                <a:gd name="T5" fmla="*/ 2 h 12"/>
                <a:gd name="T6" fmla="*/ 0 w 16"/>
                <a:gd name="T7" fmla="*/ 0 h 12"/>
                <a:gd name="T8" fmla="*/ 4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4" y="10"/>
                  </a:moveTo>
                  <a:lnTo>
                    <a:pt x="16" y="12"/>
                  </a:lnTo>
                  <a:lnTo>
                    <a:pt x="14" y="2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black">
            <a:xfrm>
              <a:off x="8215313" y="3267075"/>
              <a:ext cx="152400" cy="69850"/>
            </a:xfrm>
            <a:custGeom>
              <a:avLst/>
              <a:gdLst>
                <a:gd name="T0" fmla="*/ 12 w 96"/>
                <a:gd name="T1" fmla="*/ 26 h 44"/>
                <a:gd name="T2" fmla="*/ 0 w 96"/>
                <a:gd name="T3" fmla="*/ 24 h 44"/>
                <a:gd name="T4" fmla="*/ 14 w 96"/>
                <a:gd name="T5" fmla="*/ 38 h 44"/>
                <a:gd name="T6" fmla="*/ 14 w 96"/>
                <a:gd name="T7" fmla="*/ 28 h 44"/>
                <a:gd name="T8" fmla="*/ 16 w 96"/>
                <a:gd name="T9" fmla="*/ 28 h 44"/>
                <a:gd name="T10" fmla="*/ 20 w 96"/>
                <a:gd name="T11" fmla="*/ 36 h 44"/>
                <a:gd name="T12" fmla="*/ 34 w 96"/>
                <a:gd name="T13" fmla="*/ 42 h 44"/>
                <a:gd name="T14" fmla="*/ 38 w 96"/>
                <a:gd name="T15" fmla="*/ 40 h 44"/>
                <a:gd name="T16" fmla="*/ 44 w 96"/>
                <a:gd name="T17" fmla="*/ 44 h 44"/>
                <a:gd name="T18" fmla="*/ 62 w 96"/>
                <a:gd name="T19" fmla="*/ 44 h 44"/>
                <a:gd name="T20" fmla="*/ 76 w 96"/>
                <a:gd name="T21" fmla="*/ 38 h 44"/>
                <a:gd name="T22" fmla="*/ 82 w 96"/>
                <a:gd name="T23" fmla="*/ 30 h 44"/>
                <a:gd name="T24" fmla="*/ 88 w 96"/>
                <a:gd name="T25" fmla="*/ 30 h 44"/>
                <a:gd name="T26" fmla="*/ 96 w 96"/>
                <a:gd name="T27" fmla="*/ 6 h 44"/>
                <a:gd name="T28" fmla="*/ 90 w 96"/>
                <a:gd name="T29" fmla="*/ 0 h 44"/>
                <a:gd name="T30" fmla="*/ 76 w 96"/>
                <a:gd name="T31" fmla="*/ 2 h 44"/>
                <a:gd name="T32" fmla="*/ 78 w 96"/>
                <a:gd name="T33" fmla="*/ 12 h 44"/>
                <a:gd name="T34" fmla="*/ 62 w 96"/>
                <a:gd name="T35" fmla="*/ 24 h 44"/>
                <a:gd name="T36" fmla="*/ 54 w 96"/>
                <a:gd name="T37" fmla="*/ 22 h 44"/>
                <a:gd name="T38" fmla="*/ 56 w 96"/>
                <a:gd name="T39" fmla="*/ 10 h 44"/>
                <a:gd name="T40" fmla="*/ 42 w 96"/>
                <a:gd name="T41" fmla="*/ 24 h 44"/>
                <a:gd name="T42" fmla="*/ 12 w 96"/>
                <a:gd name="T43" fmla="*/ 24 h 44"/>
                <a:gd name="T44" fmla="*/ 12 w 96"/>
                <a:gd name="T45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44">
                  <a:moveTo>
                    <a:pt x="12" y="26"/>
                  </a:moveTo>
                  <a:lnTo>
                    <a:pt x="0" y="24"/>
                  </a:lnTo>
                  <a:lnTo>
                    <a:pt x="14" y="3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0" y="36"/>
                  </a:lnTo>
                  <a:lnTo>
                    <a:pt x="34" y="42"/>
                  </a:lnTo>
                  <a:lnTo>
                    <a:pt x="38" y="40"/>
                  </a:lnTo>
                  <a:lnTo>
                    <a:pt x="44" y="44"/>
                  </a:lnTo>
                  <a:lnTo>
                    <a:pt x="62" y="44"/>
                  </a:lnTo>
                  <a:lnTo>
                    <a:pt x="76" y="38"/>
                  </a:lnTo>
                  <a:lnTo>
                    <a:pt x="82" y="30"/>
                  </a:lnTo>
                  <a:lnTo>
                    <a:pt x="88" y="30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6" y="2"/>
                  </a:lnTo>
                  <a:lnTo>
                    <a:pt x="78" y="12"/>
                  </a:lnTo>
                  <a:lnTo>
                    <a:pt x="62" y="24"/>
                  </a:lnTo>
                  <a:lnTo>
                    <a:pt x="54" y="22"/>
                  </a:lnTo>
                  <a:lnTo>
                    <a:pt x="56" y="10"/>
                  </a:lnTo>
                  <a:lnTo>
                    <a:pt x="42" y="24"/>
                  </a:lnTo>
                  <a:lnTo>
                    <a:pt x="12" y="24"/>
                  </a:lnTo>
                  <a:lnTo>
                    <a:pt x="1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black">
            <a:xfrm>
              <a:off x="8358188" y="3241675"/>
              <a:ext cx="34925" cy="50800"/>
            </a:xfrm>
            <a:custGeom>
              <a:avLst/>
              <a:gdLst>
                <a:gd name="T0" fmla="*/ 16 w 22"/>
                <a:gd name="T1" fmla="*/ 32 h 32"/>
                <a:gd name="T2" fmla="*/ 22 w 22"/>
                <a:gd name="T3" fmla="*/ 20 h 32"/>
                <a:gd name="T4" fmla="*/ 16 w 22"/>
                <a:gd name="T5" fmla="*/ 12 h 32"/>
                <a:gd name="T6" fmla="*/ 0 w 22"/>
                <a:gd name="T7" fmla="*/ 0 h 32"/>
                <a:gd name="T8" fmla="*/ 12 w 22"/>
                <a:gd name="T9" fmla="*/ 32 h 32"/>
                <a:gd name="T10" fmla="*/ 16 w 2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6" y="32"/>
                  </a:moveTo>
                  <a:lnTo>
                    <a:pt x="22" y="20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12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black">
            <a:xfrm>
              <a:off x="7304088" y="2803525"/>
              <a:ext cx="82550" cy="101600"/>
            </a:xfrm>
            <a:custGeom>
              <a:avLst/>
              <a:gdLst>
                <a:gd name="T0" fmla="*/ 44 w 52"/>
                <a:gd name="T1" fmla="*/ 0 h 64"/>
                <a:gd name="T2" fmla="*/ 38 w 52"/>
                <a:gd name="T3" fmla="*/ 18 h 64"/>
                <a:gd name="T4" fmla="*/ 6 w 52"/>
                <a:gd name="T5" fmla="*/ 48 h 64"/>
                <a:gd name="T6" fmla="*/ 0 w 52"/>
                <a:gd name="T7" fmla="*/ 64 h 64"/>
                <a:gd name="T8" fmla="*/ 20 w 52"/>
                <a:gd name="T9" fmla="*/ 52 h 64"/>
                <a:gd name="T10" fmla="*/ 36 w 52"/>
                <a:gd name="T11" fmla="*/ 36 h 64"/>
                <a:gd name="T12" fmla="*/ 36 w 52"/>
                <a:gd name="T13" fmla="*/ 32 h 64"/>
                <a:gd name="T14" fmla="*/ 52 w 52"/>
                <a:gd name="T15" fmla="*/ 20 h 64"/>
                <a:gd name="T16" fmla="*/ 48 w 52"/>
                <a:gd name="T17" fmla="*/ 2 h 64"/>
                <a:gd name="T18" fmla="*/ 44 w 52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4">
                  <a:moveTo>
                    <a:pt x="44" y="0"/>
                  </a:moveTo>
                  <a:lnTo>
                    <a:pt x="38" y="18"/>
                  </a:lnTo>
                  <a:lnTo>
                    <a:pt x="6" y="48"/>
                  </a:lnTo>
                  <a:lnTo>
                    <a:pt x="0" y="64"/>
                  </a:lnTo>
                  <a:lnTo>
                    <a:pt x="20" y="52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52" y="20"/>
                  </a:lnTo>
                  <a:lnTo>
                    <a:pt x="48" y="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black">
            <a:xfrm>
              <a:off x="7383463" y="2987675"/>
              <a:ext cx="19050" cy="12700"/>
            </a:xfrm>
            <a:custGeom>
              <a:avLst/>
              <a:gdLst>
                <a:gd name="T0" fmla="*/ 10 w 12"/>
                <a:gd name="T1" fmla="*/ 0 h 8"/>
                <a:gd name="T2" fmla="*/ 4 w 12"/>
                <a:gd name="T3" fmla="*/ 0 h 8"/>
                <a:gd name="T4" fmla="*/ 0 w 12"/>
                <a:gd name="T5" fmla="*/ 6 h 8"/>
                <a:gd name="T6" fmla="*/ 4 w 12"/>
                <a:gd name="T7" fmla="*/ 8 h 8"/>
                <a:gd name="T8" fmla="*/ 12 w 12"/>
                <a:gd name="T9" fmla="*/ 4 h 8"/>
                <a:gd name="T10" fmla="*/ 10 w 1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10" y="0"/>
                  </a:moveTo>
                  <a:lnTo>
                    <a:pt x="4" y="0"/>
                  </a:lnTo>
                  <a:lnTo>
                    <a:pt x="0" y="6"/>
                  </a:lnTo>
                  <a:lnTo>
                    <a:pt x="4" y="8"/>
                  </a:lnTo>
                  <a:lnTo>
                    <a:pt x="12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black">
            <a:xfrm>
              <a:off x="7415213" y="2959100"/>
              <a:ext cx="25400" cy="19050"/>
            </a:xfrm>
            <a:custGeom>
              <a:avLst/>
              <a:gdLst>
                <a:gd name="T0" fmla="*/ 0 w 16"/>
                <a:gd name="T1" fmla="*/ 10 h 12"/>
                <a:gd name="T2" fmla="*/ 14 w 16"/>
                <a:gd name="T3" fmla="*/ 12 h 12"/>
                <a:gd name="T4" fmla="*/ 16 w 16"/>
                <a:gd name="T5" fmla="*/ 6 h 12"/>
                <a:gd name="T6" fmla="*/ 6 w 16"/>
                <a:gd name="T7" fmla="*/ 0 h 12"/>
                <a:gd name="T8" fmla="*/ 0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0" y="10"/>
                  </a:moveTo>
                  <a:lnTo>
                    <a:pt x="14" y="12"/>
                  </a:lnTo>
                  <a:lnTo>
                    <a:pt x="16" y="6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black">
            <a:xfrm>
              <a:off x="7440613" y="2943225"/>
              <a:ext cx="38100" cy="15875"/>
            </a:xfrm>
            <a:custGeom>
              <a:avLst/>
              <a:gdLst>
                <a:gd name="T0" fmla="*/ 24 w 24"/>
                <a:gd name="T1" fmla="*/ 0 h 10"/>
                <a:gd name="T2" fmla="*/ 0 w 24"/>
                <a:gd name="T3" fmla="*/ 0 h 10"/>
                <a:gd name="T4" fmla="*/ 6 w 24"/>
                <a:gd name="T5" fmla="*/ 10 h 10"/>
                <a:gd name="T6" fmla="*/ 24 w 2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">
                  <a:moveTo>
                    <a:pt x="24" y="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black">
            <a:xfrm>
              <a:off x="7485063" y="2759075"/>
              <a:ext cx="34925" cy="44450"/>
            </a:xfrm>
            <a:custGeom>
              <a:avLst/>
              <a:gdLst>
                <a:gd name="T0" fmla="*/ 22 w 22"/>
                <a:gd name="T1" fmla="*/ 28 h 28"/>
                <a:gd name="T2" fmla="*/ 18 w 22"/>
                <a:gd name="T3" fmla="*/ 16 h 28"/>
                <a:gd name="T4" fmla="*/ 2 w 22"/>
                <a:gd name="T5" fmla="*/ 0 h 28"/>
                <a:gd name="T6" fmla="*/ 0 w 22"/>
                <a:gd name="T7" fmla="*/ 22 h 28"/>
                <a:gd name="T8" fmla="*/ 8 w 22"/>
                <a:gd name="T9" fmla="*/ 18 h 28"/>
                <a:gd name="T10" fmla="*/ 22 w 22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8">
                  <a:moveTo>
                    <a:pt x="22" y="28"/>
                  </a:moveTo>
                  <a:lnTo>
                    <a:pt x="18" y="16"/>
                  </a:lnTo>
                  <a:lnTo>
                    <a:pt x="2" y="0"/>
                  </a:lnTo>
                  <a:lnTo>
                    <a:pt x="0" y="22"/>
                  </a:lnTo>
                  <a:lnTo>
                    <a:pt x="8" y="1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0" name="Freeform 90"/>
            <p:cNvSpPr>
              <a:spLocks/>
            </p:cNvSpPr>
            <p:nvPr/>
          </p:nvSpPr>
          <p:spPr bwMode="black">
            <a:xfrm>
              <a:off x="7446963" y="2765425"/>
              <a:ext cx="12700" cy="19050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4 h 12"/>
                <a:gd name="T4" fmla="*/ 0 w 8"/>
                <a:gd name="T5" fmla="*/ 10 h 12"/>
                <a:gd name="T6" fmla="*/ 6 w 8"/>
                <a:gd name="T7" fmla="*/ 12 h 12"/>
                <a:gd name="T8" fmla="*/ 8 w 8"/>
                <a:gd name="T9" fmla="*/ 2 h 12"/>
                <a:gd name="T10" fmla="*/ 4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1" name="Freeform 91"/>
            <p:cNvSpPr>
              <a:spLocks/>
            </p:cNvSpPr>
            <p:nvPr/>
          </p:nvSpPr>
          <p:spPr bwMode="black">
            <a:xfrm>
              <a:off x="7443788" y="2682875"/>
              <a:ext cx="12700" cy="22225"/>
            </a:xfrm>
            <a:custGeom>
              <a:avLst/>
              <a:gdLst>
                <a:gd name="T0" fmla="*/ 2 w 8"/>
                <a:gd name="T1" fmla="*/ 14 h 14"/>
                <a:gd name="T2" fmla="*/ 8 w 8"/>
                <a:gd name="T3" fmla="*/ 14 h 14"/>
                <a:gd name="T4" fmla="*/ 8 w 8"/>
                <a:gd name="T5" fmla="*/ 0 h 14"/>
                <a:gd name="T6" fmla="*/ 0 w 8"/>
                <a:gd name="T7" fmla="*/ 8 h 14"/>
                <a:gd name="T8" fmla="*/ 2 w 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2" y="14"/>
                  </a:moveTo>
                  <a:lnTo>
                    <a:pt x="8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black">
            <a:xfrm>
              <a:off x="7380288" y="2578100"/>
              <a:ext cx="212725" cy="409575"/>
            </a:xfrm>
            <a:custGeom>
              <a:avLst/>
              <a:gdLst>
                <a:gd name="T0" fmla="*/ 18 w 134"/>
                <a:gd name="T1" fmla="*/ 90 h 258"/>
                <a:gd name="T2" fmla="*/ 8 w 134"/>
                <a:gd name="T3" fmla="*/ 102 h 258"/>
                <a:gd name="T4" fmla="*/ 30 w 134"/>
                <a:gd name="T5" fmla="*/ 132 h 258"/>
                <a:gd name="T6" fmla="*/ 30 w 134"/>
                <a:gd name="T7" fmla="*/ 102 h 258"/>
                <a:gd name="T8" fmla="*/ 44 w 134"/>
                <a:gd name="T9" fmla="*/ 98 h 258"/>
                <a:gd name="T10" fmla="*/ 42 w 134"/>
                <a:gd name="T11" fmla="*/ 108 h 258"/>
                <a:gd name="T12" fmla="*/ 64 w 134"/>
                <a:gd name="T13" fmla="*/ 116 h 258"/>
                <a:gd name="T14" fmla="*/ 78 w 134"/>
                <a:gd name="T15" fmla="*/ 116 h 258"/>
                <a:gd name="T16" fmla="*/ 86 w 134"/>
                <a:gd name="T17" fmla="*/ 120 h 258"/>
                <a:gd name="T18" fmla="*/ 90 w 134"/>
                <a:gd name="T19" fmla="*/ 156 h 258"/>
                <a:gd name="T20" fmla="*/ 86 w 134"/>
                <a:gd name="T21" fmla="*/ 164 h 258"/>
                <a:gd name="T22" fmla="*/ 86 w 134"/>
                <a:gd name="T23" fmla="*/ 146 h 258"/>
                <a:gd name="T24" fmla="*/ 76 w 134"/>
                <a:gd name="T25" fmla="*/ 156 h 258"/>
                <a:gd name="T26" fmla="*/ 66 w 134"/>
                <a:gd name="T27" fmla="*/ 148 h 258"/>
                <a:gd name="T28" fmla="*/ 42 w 134"/>
                <a:gd name="T29" fmla="*/ 130 h 258"/>
                <a:gd name="T30" fmla="*/ 58 w 134"/>
                <a:gd name="T31" fmla="*/ 168 h 258"/>
                <a:gd name="T32" fmla="*/ 66 w 134"/>
                <a:gd name="T33" fmla="*/ 192 h 258"/>
                <a:gd name="T34" fmla="*/ 78 w 134"/>
                <a:gd name="T35" fmla="*/ 174 h 258"/>
                <a:gd name="T36" fmla="*/ 98 w 134"/>
                <a:gd name="T37" fmla="*/ 168 h 258"/>
                <a:gd name="T38" fmla="*/ 110 w 134"/>
                <a:gd name="T39" fmla="*/ 168 h 258"/>
                <a:gd name="T40" fmla="*/ 110 w 134"/>
                <a:gd name="T41" fmla="*/ 166 h 258"/>
                <a:gd name="T42" fmla="*/ 108 w 134"/>
                <a:gd name="T43" fmla="*/ 186 h 258"/>
                <a:gd name="T44" fmla="*/ 86 w 134"/>
                <a:gd name="T45" fmla="*/ 196 h 258"/>
                <a:gd name="T46" fmla="*/ 82 w 134"/>
                <a:gd name="T47" fmla="*/ 194 h 258"/>
                <a:gd name="T48" fmla="*/ 50 w 134"/>
                <a:gd name="T49" fmla="*/ 206 h 258"/>
                <a:gd name="T50" fmla="*/ 52 w 134"/>
                <a:gd name="T51" fmla="*/ 230 h 258"/>
                <a:gd name="T52" fmla="*/ 60 w 134"/>
                <a:gd name="T53" fmla="*/ 226 h 258"/>
                <a:gd name="T54" fmla="*/ 78 w 134"/>
                <a:gd name="T55" fmla="*/ 214 h 258"/>
                <a:gd name="T56" fmla="*/ 86 w 134"/>
                <a:gd name="T57" fmla="*/ 240 h 258"/>
                <a:gd name="T58" fmla="*/ 110 w 134"/>
                <a:gd name="T59" fmla="*/ 258 h 258"/>
                <a:gd name="T60" fmla="*/ 114 w 134"/>
                <a:gd name="T61" fmla="*/ 230 h 258"/>
                <a:gd name="T62" fmla="*/ 134 w 134"/>
                <a:gd name="T63" fmla="*/ 218 h 258"/>
                <a:gd name="T64" fmla="*/ 130 w 134"/>
                <a:gd name="T65" fmla="*/ 194 h 258"/>
                <a:gd name="T66" fmla="*/ 118 w 134"/>
                <a:gd name="T67" fmla="*/ 172 h 258"/>
                <a:gd name="T68" fmla="*/ 118 w 134"/>
                <a:gd name="T69" fmla="*/ 150 h 258"/>
                <a:gd name="T70" fmla="*/ 108 w 134"/>
                <a:gd name="T71" fmla="*/ 120 h 258"/>
                <a:gd name="T72" fmla="*/ 84 w 134"/>
                <a:gd name="T73" fmla="*/ 108 h 258"/>
                <a:gd name="T74" fmla="*/ 86 w 134"/>
                <a:gd name="T75" fmla="*/ 98 h 258"/>
                <a:gd name="T76" fmla="*/ 60 w 134"/>
                <a:gd name="T77" fmla="*/ 84 h 258"/>
                <a:gd name="T78" fmla="*/ 46 w 134"/>
                <a:gd name="T79" fmla="*/ 92 h 258"/>
                <a:gd name="T80" fmla="*/ 42 w 134"/>
                <a:gd name="T81" fmla="*/ 58 h 258"/>
                <a:gd name="T82" fmla="*/ 52 w 134"/>
                <a:gd name="T83" fmla="*/ 24 h 258"/>
                <a:gd name="T84" fmla="*/ 44 w 134"/>
                <a:gd name="T85" fmla="*/ 6 h 258"/>
                <a:gd name="T86" fmla="*/ 18 w 134"/>
                <a:gd name="T87" fmla="*/ 4 h 258"/>
                <a:gd name="T88" fmla="*/ 8 w 134"/>
                <a:gd name="T89" fmla="*/ 7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4" h="258">
                  <a:moveTo>
                    <a:pt x="8" y="74"/>
                  </a:moveTo>
                  <a:lnTo>
                    <a:pt x="18" y="90"/>
                  </a:lnTo>
                  <a:lnTo>
                    <a:pt x="18" y="90"/>
                  </a:lnTo>
                  <a:lnTo>
                    <a:pt x="20" y="100"/>
                  </a:lnTo>
                  <a:lnTo>
                    <a:pt x="26" y="102"/>
                  </a:lnTo>
                  <a:lnTo>
                    <a:pt x="8" y="102"/>
                  </a:lnTo>
                  <a:lnTo>
                    <a:pt x="14" y="106"/>
                  </a:lnTo>
                  <a:lnTo>
                    <a:pt x="18" y="110"/>
                  </a:lnTo>
                  <a:lnTo>
                    <a:pt x="30" y="132"/>
                  </a:lnTo>
                  <a:lnTo>
                    <a:pt x="38" y="126"/>
                  </a:lnTo>
                  <a:lnTo>
                    <a:pt x="38" y="108"/>
                  </a:lnTo>
                  <a:lnTo>
                    <a:pt x="30" y="102"/>
                  </a:lnTo>
                  <a:lnTo>
                    <a:pt x="34" y="102"/>
                  </a:lnTo>
                  <a:lnTo>
                    <a:pt x="40" y="98"/>
                  </a:lnTo>
                  <a:lnTo>
                    <a:pt x="44" y="98"/>
                  </a:lnTo>
                  <a:lnTo>
                    <a:pt x="48" y="102"/>
                  </a:lnTo>
                  <a:lnTo>
                    <a:pt x="38" y="100"/>
                  </a:lnTo>
                  <a:lnTo>
                    <a:pt x="42" y="108"/>
                  </a:lnTo>
                  <a:lnTo>
                    <a:pt x="50" y="114"/>
                  </a:lnTo>
                  <a:lnTo>
                    <a:pt x="50" y="104"/>
                  </a:lnTo>
                  <a:lnTo>
                    <a:pt x="64" y="116"/>
                  </a:lnTo>
                  <a:lnTo>
                    <a:pt x="58" y="100"/>
                  </a:lnTo>
                  <a:lnTo>
                    <a:pt x="70" y="112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84" y="128"/>
                  </a:lnTo>
                  <a:lnTo>
                    <a:pt x="86" y="120"/>
                  </a:lnTo>
                  <a:lnTo>
                    <a:pt x="100" y="144"/>
                  </a:lnTo>
                  <a:lnTo>
                    <a:pt x="86" y="138"/>
                  </a:lnTo>
                  <a:lnTo>
                    <a:pt x="90" y="156"/>
                  </a:lnTo>
                  <a:lnTo>
                    <a:pt x="94" y="156"/>
                  </a:lnTo>
                  <a:lnTo>
                    <a:pt x="96" y="166"/>
                  </a:lnTo>
                  <a:lnTo>
                    <a:pt x="86" y="164"/>
                  </a:lnTo>
                  <a:lnTo>
                    <a:pt x="84" y="166"/>
                  </a:lnTo>
                  <a:lnTo>
                    <a:pt x="86" y="162"/>
                  </a:lnTo>
                  <a:lnTo>
                    <a:pt x="86" y="146"/>
                  </a:lnTo>
                  <a:lnTo>
                    <a:pt x="82" y="146"/>
                  </a:lnTo>
                  <a:lnTo>
                    <a:pt x="76" y="158"/>
                  </a:lnTo>
                  <a:lnTo>
                    <a:pt x="76" y="156"/>
                  </a:lnTo>
                  <a:lnTo>
                    <a:pt x="76" y="152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56" y="136"/>
                  </a:lnTo>
                  <a:lnTo>
                    <a:pt x="42" y="130"/>
                  </a:lnTo>
                  <a:lnTo>
                    <a:pt x="42" y="166"/>
                  </a:lnTo>
                  <a:lnTo>
                    <a:pt x="60" y="154"/>
                  </a:lnTo>
                  <a:lnTo>
                    <a:pt x="58" y="168"/>
                  </a:lnTo>
                  <a:lnTo>
                    <a:pt x="52" y="168"/>
                  </a:lnTo>
                  <a:lnTo>
                    <a:pt x="52" y="176"/>
                  </a:lnTo>
                  <a:lnTo>
                    <a:pt x="66" y="192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78" y="174"/>
                  </a:lnTo>
                  <a:lnTo>
                    <a:pt x="80" y="180"/>
                  </a:lnTo>
                  <a:lnTo>
                    <a:pt x="96" y="178"/>
                  </a:lnTo>
                  <a:lnTo>
                    <a:pt x="98" y="168"/>
                  </a:lnTo>
                  <a:lnTo>
                    <a:pt x="102" y="176"/>
                  </a:lnTo>
                  <a:lnTo>
                    <a:pt x="104" y="168"/>
                  </a:lnTo>
                  <a:lnTo>
                    <a:pt x="110" y="168"/>
                  </a:lnTo>
                  <a:lnTo>
                    <a:pt x="106" y="150"/>
                  </a:lnTo>
                  <a:lnTo>
                    <a:pt x="118" y="154"/>
                  </a:lnTo>
                  <a:lnTo>
                    <a:pt x="110" y="166"/>
                  </a:lnTo>
                  <a:lnTo>
                    <a:pt x="112" y="172"/>
                  </a:lnTo>
                  <a:lnTo>
                    <a:pt x="108" y="172"/>
                  </a:lnTo>
                  <a:lnTo>
                    <a:pt x="108" y="186"/>
                  </a:lnTo>
                  <a:lnTo>
                    <a:pt x="96" y="188"/>
                  </a:lnTo>
                  <a:lnTo>
                    <a:pt x="94" y="196"/>
                  </a:lnTo>
                  <a:lnTo>
                    <a:pt x="86" y="196"/>
                  </a:lnTo>
                  <a:lnTo>
                    <a:pt x="84" y="202"/>
                  </a:lnTo>
                  <a:lnTo>
                    <a:pt x="80" y="204"/>
                  </a:lnTo>
                  <a:lnTo>
                    <a:pt x="82" y="194"/>
                  </a:lnTo>
                  <a:lnTo>
                    <a:pt x="72" y="192"/>
                  </a:lnTo>
                  <a:lnTo>
                    <a:pt x="62" y="202"/>
                  </a:lnTo>
                  <a:lnTo>
                    <a:pt x="50" y="206"/>
                  </a:lnTo>
                  <a:lnTo>
                    <a:pt x="42" y="224"/>
                  </a:lnTo>
                  <a:lnTo>
                    <a:pt x="44" y="230"/>
                  </a:lnTo>
                  <a:lnTo>
                    <a:pt x="52" y="230"/>
                  </a:lnTo>
                  <a:lnTo>
                    <a:pt x="60" y="216"/>
                  </a:lnTo>
                  <a:lnTo>
                    <a:pt x="60" y="216"/>
                  </a:lnTo>
                  <a:lnTo>
                    <a:pt x="60" y="226"/>
                  </a:lnTo>
                  <a:lnTo>
                    <a:pt x="68" y="218"/>
                  </a:lnTo>
                  <a:lnTo>
                    <a:pt x="72" y="222"/>
                  </a:lnTo>
                  <a:lnTo>
                    <a:pt x="78" y="214"/>
                  </a:lnTo>
                  <a:lnTo>
                    <a:pt x="84" y="218"/>
                  </a:lnTo>
                  <a:lnTo>
                    <a:pt x="80" y="226"/>
                  </a:lnTo>
                  <a:lnTo>
                    <a:pt x="86" y="240"/>
                  </a:lnTo>
                  <a:lnTo>
                    <a:pt x="100" y="250"/>
                  </a:lnTo>
                  <a:lnTo>
                    <a:pt x="106" y="248"/>
                  </a:lnTo>
                  <a:lnTo>
                    <a:pt x="110" y="258"/>
                  </a:lnTo>
                  <a:lnTo>
                    <a:pt x="118" y="242"/>
                  </a:lnTo>
                  <a:lnTo>
                    <a:pt x="112" y="232"/>
                  </a:lnTo>
                  <a:lnTo>
                    <a:pt x="114" y="230"/>
                  </a:lnTo>
                  <a:lnTo>
                    <a:pt x="118" y="224"/>
                  </a:lnTo>
                  <a:lnTo>
                    <a:pt x="126" y="248"/>
                  </a:lnTo>
                  <a:lnTo>
                    <a:pt x="134" y="218"/>
                  </a:lnTo>
                  <a:lnTo>
                    <a:pt x="128" y="198"/>
                  </a:lnTo>
                  <a:lnTo>
                    <a:pt x="128" y="196"/>
                  </a:lnTo>
                  <a:lnTo>
                    <a:pt x="130" y="194"/>
                  </a:lnTo>
                  <a:lnTo>
                    <a:pt x="126" y="184"/>
                  </a:lnTo>
                  <a:lnTo>
                    <a:pt x="116" y="172"/>
                  </a:lnTo>
                  <a:lnTo>
                    <a:pt x="118" y="172"/>
                  </a:lnTo>
                  <a:lnTo>
                    <a:pt x="118" y="154"/>
                  </a:lnTo>
                  <a:lnTo>
                    <a:pt x="120" y="154"/>
                  </a:lnTo>
                  <a:lnTo>
                    <a:pt x="118" y="150"/>
                  </a:lnTo>
                  <a:lnTo>
                    <a:pt x="114" y="138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86" y="120"/>
                  </a:lnTo>
                  <a:lnTo>
                    <a:pt x="88" y="112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68" y="90"/>
                  </a:lnTo>
                  <a:lnTo>
                    <a:pt x="66" y="94"/>
                  </a:lnTo>
                  <a:lnTo>
                    <a:pt x="60" y="84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6" y="92"/>
                  </a:lnTo>
                  <a:lnTo>
                    <a:pt x="42" y="86"/>
                  </a:lnTo>
                  <a:lnTo>
                    <a:pt x="38" y="68"/>
                  </a:lnTo>
                  <a:lnTo>
                    <a:pt x="42" y="58"/>
                  </a:lnTo>
                  <a:lnTo>
                    <a:pt x="50" y="54"/>
                  </a:lnTo>
                  <a:lnTo>
                    <a:pt x="58" y="36"/>
                  </a:lnTo>
                  <a:lnTo>
                    <a:pt x="52" y="24"/>
                  </a:lnTo>
                  <a:lnTo>
                    <a:pt x="52" y="6"/>
                  </a:lnTo>
                  <a:lnTo>
                    <a:pt x="46" y="0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20" y="0"/>
                  </a:lnTo>
                  <a:lnTo>
                    <a:pt x="18" y="4"/>
                  </a:lnTo>
                  <a:lnTo>
                    <a:pt x="12" y="50"/>
                  </a:lnTo>
                  <a:lnTo>
                    <a:pt x="0" y="48"/>
                  </a:lnTo>
                  <a:lnTo>
                    <a:pt x="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black">
            <a:xfrm>
              <a:off x="7389813" y="2365375"/>
              <a:ext cx="60325" cy="120650"/>
            </a:xfrm>
            <a:custGeom>
              <a:avLst/>
              <a:gdLst>
                <a:gd name="T0" fmla="*/ 38 w 38"/>
                <a:gd name="T1" fmla="*/ 16 h 76"/>
                <a:gd name="T2" fmla="*/ 38 w 38"/>
                <a:gd name="T3" fmla="*/ 6 h 76"/>
                <a:gd name="T4" fmla="*/ 28 w 38"/>
                <a:gd name="T5" fmla="*/ 0 h 76"/>
                <a:gd name="T6" fmla="*/ 18 w 38"/>
                <a:gd name="T7" fmla="*/ 4 h 76"/>
                <a:gd name="T8" fmla="*/ 0 w 38"/>
                <a:gd name="T9" fmla="*/ 36 h 76"/>
                <a:gd name="T10" fmla="*/ 2 w 38"/>
                <a:gd name="T11" fmla="*/ 54 h 76"/>
                <a:gd name="T12" fmla="*/ 18 w 38"/>
                <a:gd name="T13" fmla="*/ 76 h 76"/>
                <a:gd name="T14" fmla="*/ 38 w 38"/>
                <a:gd name="T15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76">
                  <a:moveTo>
                    <a:pt x="38" y="16"/>
                  </a:moveTo>
                  <a:lnTo>
                    <a:pt x="38" y="6"/>
                  </a:lnTo>
                  <a:lnTo>
                    <a:pt x="28" y="0"/>
                  </a:lnTo>
                  <a:lnTo>
                    <a:pt x="18" y="4"/>
                  </a:lnTo>
                  <a:lnTo>
                    <a:pt x="0" y="36"/>
                  </a:lnTo>
                  <a:lnTo>
                    <a:pt x="2" y="54"/>
                  </a:lnTo>
                  <a:lnTo>
                    <a:pt x="18" y="76"/>
                  </a:lnTo>
                  <a:lnTo>
                    <a:pt x="3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black">
            <a:xfrm>
              <a:off x="7983538" y="1619250"/>
              <a:ext cx="203200" cy="177800"/>
            </a:xfrm>
            <a:custGeom>
              <a:avLst/>
              <a:gdLst>
                <a:gd name="T0" fmla="*/ 10 w 128"/>
                <a:gd name="T1" fmla="*/ 70 h 112"/>
                <a:gd name="T2" fmla="*/ 0 w 128"/>
                <a:gd name="T3" fmla="*/ 78 h 112"/>
                <a:gd name="T4" fmla="*/ 0 w 128"/>
                <a:gd name="T5" fmla="*/ 88 h 112"/>
                <a:gd name="T6" fmla="*/ 6 w 128"/>
                <a:gd name="T7" fmla="*/ 94 h 112"/>
                <a:gd name="T8" fmla="*/ 4 w 128"/>
                <a:gd name="T9" fmla="*/ 112 h 112"/>
                <a:gd name="T10" fmla="*/ 32 w 128"/>
                <a:gd name="T11" fmla="*/ 98 h 112"/>
                <a:gd name="T12" fmla="*/ 16 w 128"/>
                <a:gd name="T13" fmla="*/ 88 h 112"/>
                <a:gd name="T14" fmla="*/ 14 w 128"/>
                <a:gd name="T15" fmla="*/ 86 h 112"/>
                <a:gd name="T16" fmla="*/ 16 w 128"/>
                <a:gd name="T17" fmla="*/ 84 h 112"/>
                <a:gd name="T18" fmla="*/ 28 w 128"/>
                <a:gd name="T19" fmla="*/ 86 h 112"/>
                <a:gd name="T20" fmla="*/ 40 w 128"/>
                <a:gd name="T21" fmla="*/ 82 h 112"/>
                <a:gd name="T22" fmla="*/ 66 w 128"/>
                <a:gd name="T23" fmla="*/ 98 h 112"/>
                <a:gd name="T24" fmla="*/ 80 w 128"/>
                <a:gd name="T25" fmla="*/ 76 h 112"/>
                <a:gd name="T26" fmla="*/ 114 w 128"/>
                <a:gd name="T27" fmla="*/ 64 h 112"/>
                <a:gd name="T28" fmla="*/ 122 w 128"/>
                <a:gd name="T29" fmla="*/ 54 h 112"/>
                <a:gd name="T30" fmla="*/ 108 w 128"/>
                <a:gd name="T31" fmla="*/ 56 h 112"/>
                <a:gd name="T32" fmla="*/ 104 w 128"/>
                <a:gd name="T33" fmla="*/ 48 h 112"/>
                <a:gd name="T34" fmla="*/ 106 w 128"/>
                <a:gd name="T35" fmla="*/ 46 h 112"/>
                <a:gd name="T36" fmla="*/ 108 w 128"/>
                <a:gd name="T37" fmla="*/ 56 h 112"/>
                <a:gd name="T38" fmla="*/ 128 w 128"/>
                <a:gd name="T39" fmla="*/ 34 h 112"/>
                <a:gd name="T40" fmla="*/ 122 w 128"/>
                <a:gd name="T41" fmla="*/ 26 h 112"/>
                <a:gd name="T42" fmla="*/ 106 w 128"/>
                <a:gd name="T43" fmla="*/ 44 h 112"/>
                <a:gd name="T44" fmla="*/ 112 w 128"/>
                <a:gd name="T45" fmla="*/ 30 h 112"/>
                <a:gd name="T46" fmla="*/ 98 w 128"/>
                <a:gd name="T47" fmla="*/ 38 h 112"/>
                <a:gd name="T48" fmla="*/ 92 w 128"/>
                <a:gd name="T49" fmla="*/ 42 h 112"/>
                <a:gd name="T50" fmla="*/ 72 w 128"/>
                <a:gd name="T51" fmla="*/ 34 h 112"/>
                <a:gd name="T52" fmla="*/ 40 w 128"/>
                <a:gd name="T53" fmla="*/ 0 h 112"/>
                <a:gd name="T54" fmla="*/ 34 w 128"/>
                <a:gd name="T55" fmla="*/ 8 h 112"/>
                <a:gd name="T56" fmla="*/ 36 w 128"/>
                <a:gd name="T57" fmla="*/ 22 h 112"/>
                <a:gd name="T58" fmla="*/ 34 w 128"/>
                <a:gd name="T59" fmla="*/ 40 h 112"/>
                <a:gd name="T60" fmla="*/ 30 w 128"/>
                <a:gd name="T61" fmla="*/ 48 h 112"/>
                <a:gd name="T62" fmla="*/ 30 w 128"/>
                <a:gd name="T63" fmla="*/ 56 h 112"/>
                <a:gd name="T64" fmla="*/ 28 w 128"/>
                <a:gd name="T65" fmla="*/ 60 h 112"/>
                <a:gd name="T66" fmla="*/ 10 w 128"/>
                <a:gd name="T67" fmla="*/ 58 h 112"/>
                <a:gd name="T68" fmla="*/ 10 w 128"/>
                <a:gd name="T69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12">
                  <a:moveTo>
                    <a:pt x="10" y="70"/>
                  </a:moveTo>
                  <a:lnTo>
                    <a:pt x="0" y="78"/>
                  </a:lnTo>
                  <a:lnTo>
                    <a:pt x="0" y="88"/>
                  </a:lnTo>
                  <a:lnTo>
                    <a:pt x="6" y="94"/>
                  </a:lnTo>
                  <a:lnTo>
                    <a:pt x="4" y="112"/>
                  </a:lnTo>
                  <a:lnTo>
                    <a:pt x="32" y="98"/>
                  </a:lnTo>
                  <a:lnTo>
                    <a:pt x="16" y="88"/>
                  </a:lnTo>
                  <a:lnTo>
                    <a:pt x="14" y="86"/>
                  </a:lnTo>
                  <a:lnTo>
                    <a:pt x="16" y="84"/>
                  </a:lnTo>
                  <a:lnTo>
                    <a:pt x="28" y="86"/>
                  </a:lnTo>
                  <a:lnTo>
                    <a:pt x="40" y="82"/>
                  </a:lnTo>
                  <a:lnTo>
                    <a:pt x="66" y="98"/>
                  </a:lnTo>
                  <a:lnTo>
                    <a:pt x="80" y="76"/>
                  </a:lnTo>
                  <a:lnTo>
                    <a:pt x="114" y="64"/>
                  </a:lnTo>
                  <a:lnTo>
                    <a:pt x="122" y="54"/>
                  </a:lnTo>
                  <a:lnTo>
                    <a:pt x="108" y="56"/>
                  </a:lnTo>
                  <a:lnTo>
                    <a:pt x="104" y="48"/>
                  </a:lnTo>
                  <a:lnTo>
                    <a:pt x="106" y="46"/>
                  </a:lnTo>
                  <a:lnTo>
                    <a:pt x="108" y="56"/>
                  </a:lnTo>
                  <a:lnTo>
                    <a:pt x="128" y="34"/>
                  </a:lnTo>
                  <a:lnTo>
                    <a:pt x="122" y="26"/>
                  </a:lnTo>
                  <a:lnTo>
                    <a:pt x="106" y="44"/>
                  </a:lnTo>
                  <a:lnTo>
                    <a:pt x="112" y="30"/>
                  </a:lnTo>
                  <a:lnTo>
                    <a:pt x="98" y="38"/>
                  </a:lnTo>
                  <a:lnTo>
                    <a:pt x="92" y="42"/>
                  </a:lnTo>
                  <a:lnTo>
                    <a:pt x="72" y="34"/>
                  </a:lnTo>
                  <a:lnTo>
                    <a:pt x="40" y="0"/>
                  </a:lnTo>
                  <a:lnTo>
                    <a:pt x="34" y="8"/>
                  </a:lnTo>
                  <a:lnTo>
                    <a:pt x="36" y="22"/>
                  </a:lnTo>
                  <a:lnTo>
                    <a:pt x="34" y="40"/>
                  </a:lnTo>
                  <a:lnTo>
                    <a:pt x="30" y="48"/>
                  </a:lnTo>
                  <a:lnTo>
                    <a:pt x="30" y="56"/>
                  </a:lnTo>
                  <a:lnTo>
                    <a:pt x="28" y="60"/>
                  </a:lnTo>
                  <a:lnTo>
                    <a:pt x="10" y="58"/>
                  </a:lnTo>
                  <a:lnTo>
                    <a:pt x="1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5" name="Freeform 95"/>
            <p:cNvSpPr>
              <a:spLocks/>
            </p:cNvSpPr>
            <p:nvPr/>
          </p:nvSpPr>
          <p:spPr bwMode="black">
            <a:xfrm>
              <a:off x="7669213" y="2257425"/>
              <a:ext cx="12700" cy="25400"/>
            </a:xfrm>
            <a:custGeom>
              <a:avLst/>
              <a:gdLst>
                <a:gd name="T0" fmla="*/ 0 w 8"/>
                <a:gd name="T1" fmla="*/ 16 h 16"/>
                <a:gd name="T2" fmla="*/ 8 w 8"/>
                <a:gd name="T3" fmla="*/ 4 h 16"/>
                <a:gd name="T4" fmla="*/ 6 w 8"/>
                <a:gd name="T5" fmla="*/ 0 h 16"/>
                <a:gd name="T6" fmla="*/ 0 w 8"/>
                <a:gd name="T7" fmla="*/ 2 h 16"/>
                <a:gd name="T8" fmla="*/ 0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lnTo>
                    <a:pt x="8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6" name="Freeform 96"/>
            <p:cNvSpPr>
              <a:spLocks/>
            </p:cNvSpPr>
            <p:nvPr/>
          </p:nvSpPr>
          <p:spPr bwMode="black">
            <a:xfrm>
              <a:off x="7618413" y="2311400"/>
              <a:ext cx="22225" cy="31750"/>
            </a:xfrm>
            <a:custGeom>
              <a:avLst/>
              <a:gdLst>
                <a:gd name="T0" fmla="*/ 2 w 14"/>
                <a:gd name="T1" fmla="*/ 10 h 20"/>
                <a:gd name="T2" fmla="*/ 0 w 14"/>
                <a:gd name="T3" fmla="*/ 18 h 20"/>
                <a:gd name="T4" fmla="*/ 6 w 14"/>
                <a:gd name="T5" fmla="*/ 20 h 20"/>
                <a:gd name="T6" fmla="*/ 14 w 14"/>
                <a:gd name="T7" fmla="*/ 4 h 20"/>
                <a:gd name="T8" fmla="*/ 10 w 14"/>
                <a:gd name="T9" fmla="*/ 0 h 20"/>
                <a:gd name="T10" fmla="*/ 2 w 14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2" y="1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7" name="Freeform 97"/>
            <p:cNvSpPr>
              <a:spLocks/>
            </p:cNvSpPr>
            <p:nvPr/>
          </p:nvSpPr>
          <p:spPr bwMode="black">
            <a:xfrm>
              <a:off x="7500938" y="2387600"/>
              <a:ext cx="15875" cy="19050"/>
            </a:xfrm>
            <a:custGeom>
              <a:avLst/>
              <a:gdLst>
                <a:gd name="T0" fmla="*/ 0 w 10"/>
                <a:gd name="T1" fmla="*/ 12 h 12"/>
                <a:gd name="T2" fmla="*/ 10 w 10"/>
                <a:gd name="T3" fmla="*/ 10 h 12"/>
                <a:gd name="T4" fmla="*/ 0 w 10"/>
                <a:gd name="T5" fmla="*/ 0 h 12"/>
                <a:gd name="T6" fmla="*/ 0 w 10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lnTo>
                    <a:pt x="10" y="1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8" name="Freeform 98"/>
            <p:cNvSpPr>
              <a:spLocks/>
            </p:cNvSpPr>
            <p:nvPr/>
          </p:nvSpPr>
          <p:spPr bwMode="black">
            <a:xfrm>
              <a:off x="7659688" y="2095500"/>
              <a:ext cx="15875" cy="28575"/>
            </a:xfrm>
            <a:custGeom>
              <a:avLst/>
              <a:gdLst>
                <a:gd name="T0" fmla="*/ 0 w 10"/>
                <a:gd name="T1" fmla="*/ 18 h 18"/>
                <a:gd name="T2" fmla="*/ 10 w 10"/>
                <a:gd name="T3" fmla="*/ 6 h 18"/>
                <a:gd name="T4" fmla="*/ 0 w 10"/>
                <a:gd name="T5" fmla="*/ 0 h 18"/>
                <a:gd name="T6" fmla="*/ 0 w 10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black">
            <a:xfrm>
              <a:off x="7700963" y="2187575"/>
              <a:ext cx="19050" cy="19050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12 h 12"/>
                <a:gd name="T4" fmla="*/ 12 w 12"/>
                <a:gd name="T5" fmla="*/ 12 h 12"/>
                <a:gd name="T6" fmla="*/ 4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black">
            <a:xfrm>
              <a:off x="7675563" y="2047875"/>
              <a:ext cx="171450" cy="136525"/>
            </a:xfrm>
            <a:custGeom>
              <a:avLst/>
              <a:gdLst>
                <a:gd name="T0" fmla="*/ 2 w 108"/>
                <a:gd name="T1" fmla="*/ 34 h 86"/>
                <a:gd name="T2" fmla="*/ 4 w 108"/>
                <a:gd name="T3" fmla="*/ 50 h 86"/>
                <a:gd name="T4" fmla="*/ 18 w 108"/>
                <a:gd name="T5" fmla="*/ 46 h 86"/>
                <a:gd name="T6" fmla="*/ 18 w 108"/>
                <a:gd name="T7" fmla="*/ 44 h 86"/>
                <a:gd name="T8" fmla="*/ 18 w 108"/>
                <a:gd name="T9" fmla="*/ 50 h 86"/>
                <a:gd name="T10" fmla="*/ 14 w 108"/>
                <a:gd name="T11" fmla="*/ 60 h 86"/>
                <a:gd name="T12" fmla="*/ 14 w 108"/>
                <a:gd name="T13" fmla="*/ 74 h 86"/>
                <a:gd name="T14" fmla="*/ 22 w 108"/>
                <a:gd name="T15" fmla="*/ 82 h 86"/>
                <a:gd name="T16" fmla="*/ 22 w 108"/>
                <a:gd name="T17" fmla="*/ 86 h 86"/>
                <a:gd name="T18" fmla="*/ 26 w 108"/>
                <a:gd name="T19" fmla="*/ 82 h 86"/>
                <a:gd name="T20" fmla="*/ 38 w 108"/>
                <a:gd name="T21" fmla="*/ 72 h 86"/>
                <a:gd name="T22" fmla="*/ 50 w 108"/>
                <a:gd name="T23" fmla="*/ 42 h 86"/>
                <a:gd name="T24" fmla="*/ 48 w 108"/>
                <a:gd name="T25" fmla="*/ 30 h 86"/>
                <a:gd name="T26" fmla="*/ 56 w 108"/>
                <a:gd name="T27" fmla="*/ 32 h 86"/>
                <a:gd name="T28" fmla="*/ 62 w 108"/>
                <a:gd name="T29" fmla="*/ 46 h 86"/>
                <a:gd name="T30" fmla="*/ 70 w 108"/>
                <a:gd name="T31" fmla="*/ 46 h 86"/>
                <a:gd name="T32" fmla="*/ 78 w 108"/>
                <a:gd name="T33" fmla="*/ 30 h 86"/>
                <a:gd name="T34" fmla="*/ 92 w 108"/>
                <a:gd name="T35" fmla="*/ 34 h 86"/>
                <a:gd name="T36" fmla="*/ 102 w 108"/>
                <a:gd name="T37" fmla="*/ 20 h 86"/>
                <a:gd name="T38" fmla="*/ 100 w 108"/>
                <a:gd name="T39" fmla="*/ 12 h 86"/>
                <a:gd name="T40" fmla="*/ 106 w 108"/>
                <a:gd name="T41" fmla="*/ 10 h 86"/>
                <a:gd name="T42" fmla="*/ 108 w 108"/>
                <a:gd name="T43" fmla="*/ 2 h 86"/>
                <a:gd name="T44" fmla="*/ 104 w 108"/>
                <a:gd name="T45" fmla="*/ 0 h 86"/>
                <a:gd name="T46" fmla="*/ 98 w 108"/>
                <a:gd name="T47" fmla="*/ 8 h 86"/>
                <a:gd name="T48" fmla="*/ 86 w 108"/>
                <a:gd name="T49" fmla="*/ 2 h 86"/>
                <a:gd name="T50" fmla="*/ 74 w 108"/>
                <a:gd name="T51" fmla="*/ 12 h 86"/>
                <a:gd name="T52" fmla="*/ 64 w 108"/>
                <a:gd name="T53" fmla="*/ 12 h 86"/>
                <a:gd name="T54" fmla="*/ 48 w 108"/>
                <a:gd name="T55" fmla="*/ 30 h 86"/>
                <a:gd name="T56" fmla="*/ 44 w 108"/>
                <a:gd name="T57" fmla="*/ 30 h 86"/>
                <a:gd name="T58" fmla="*/ 46 w 108"/>
                <a:gd name="T59" fmla="*/ 20 h 86"/>
                <a:gd name="T60" fmla="*/ 34 w 108"/>
                <a:gd name="T61" fmla="*/ 22 h 86"/>
                <a:gd name="T62" fmla="*/ 26 w 108"/>
                <a:gd name="T63" fmla="*/ 12 h 86"/>
                <a:gd name="T64" fmla="*/ 2 w 108"/>
                <a:gd name="T65" fmla="*/ 30 h 86"/>
                <a:gd name="T66" fmla="*/ 2 w 108"/>
                <a:gd name="T67" fmla="*/ 30 h 86"/>
                <a:gd name="T68" fmla="*/ 2 w 108"/>
                <a:gd name="T69" fmla="*/ 30 h 86"/>
                <a:gd name="T70" fmla="*/ 0 w 108"/>
                <a:gd name="T71" fmla="*/ 32 h 86"/>
                <a:gd name="T72" fmla="*/ 2 w 108"/>
                <a:gd name="T73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6">
                  <a:moveTo>
                    <a:pt x="2" y="34"/>
                  </a:moveTo>
                  <a:lnTo>
                    <a:pt x="4" y="50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14" y="60"/>
                  </a:lnTo>
                  <a:lnTo>
                    <a:pt x="14" y="74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6" y="82"/>
                  </a:lnTo>
                  <a:lnTo>
                    <a:pt x="38" y="72"/>
                  </a:lnTo>
                  <a:lnTo>
                    <a:pt x="50" y="42"/>
                  </a:lnTo>
                  <a:lnTo>
                    <a:pt x="48" y="30"/>
                  </a:lnTo>
                  <a:lnTo>
                    <a:pt x="56" y="32"/>
                  </a:lnTo>
                  <a:lnTo>
                    <a:pt x="62" y="46"/>
                  </a:lnTo>
                  <a:lnTo>
                    <a:pt x="70" y="46"/>
                  </a:lnTo>
                  <a:lnTo>
                    <a:pt x="78" y="30"/>
                  </a:lnTo>
                  <a:lnTo>
                    <a:pt x="92" y="34"/>
                  </a:lnTo>
                  <a:lnTo>
                    <a:pt x="102" y="20"/>
                  </a:lnTo>
                  <a:lnTo>
                    <a:pt x="100" y="12"/>
                  </a:lnTo>
                  <a:lnTo>
                    <a:pt x="106" y="10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8" y="8"/>
                  </a:lnTo>
                  <a:lnTo>
                    <a:pt x="86" y="2"/>
                  </a:lnTo>
                  <a:lnTo>
                    <a:pt x="74" y="12"/>
                  </a:lnTo>
                  <a:lnTo>
                    <a:pt x="64" y="12"/>
                  </a:lnTo>
                  <a:lnTo>
                    <a:pt x="48" y="30"/>
                  </a:lnTo>
                  <a:lnTo>
                    <a:pt x="44" y="30"/>
                  </a:lnTo>
                  <a:lnTo>
                    <a:pt x="46" y="20"/>
                  </a:lnTo>
                  <a:lnTo>
                    <a:pt x="34" y="22"/>
                  </a:lnTo>
                  <a:lnTo>
                    <a:pt x="26" y="1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1" name="Freeform 101"/>
            <p:cNvSpPr>
              <a:spLocks/>
            </p:cNvSpPr>
            <p:nvPr/>
          </p:nvSpPr>
          <p:spPr bwMode="black">
            <a:xfrm>
              <a:off x="8018463" y="1625600"/>
              <a:ext cx="15875" cy="19050"/>
            </a:xfrm>
            <a:custGeom>
              <a:avLst/>
              <a:gdLst>
                <a:gd name="T0" fmla="*/ 10 w 10"/>
                <a:gd name="T1" fmla="*/ 8 h 12"/>
                <a:gd name="T2" fmla="*/ 4 w 10"/>
                <a:gd name="T3" fmla="*/ 0 h 12"/>
                <a:gd name="T4" fmla="*/ 0 w 10"/>
                <a:gd name="T5" fmla="*/ 8 h 12"/>
                <a:gd name="T6" fmla="*/ 6 w 10"/>
                <a:gd name="T7" fmla="*/ 12 h 12"/>
                <a:gd name="T8" fmla="*/ 10 w 10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6" y="12"/>
                  </a:ln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2" name="Freeform 102"/>
            <p:cNvSpPr>
              <a:spLocks/>
            </p:cNvSpPr>
            <p:nvPr/>
          </p:nvSpPr>
          <p:spPr bwMode="black">
            <a:xfrm>
              <a:off x="7573963" y="2089150"/>
              <a:ext cx="28575" cy="15875"/>
            </a:xfrm>
            <a:custGeom>
              <a:avLst/>
              <a:gdLst>
                <a:gd name="T0" fmla="*/ 2 w 18"/>
                <a:gd name="T1" fmla="*/ 0 h 10"/>
                <a:gd name="T2" fmla="*/ 0 w 18"/>
                <a:gd name="T3" fmla="*/ 8 h 10"/>
                <a:gd name="T4" fmla="*/ 8 w 18"/>
                <a:gd name="T5" fmla="*/ 10 h 10"/>
                <a:gd name="T6" fmla="*/ 18 w 18"/>
                <a:gd name="T7" fmla="*/ 4 h 10"/>
                <a:gd name="T8" fmla="*/ 16 w 18"/>
                <a:gd name="T9" fmla="*/ 0 h 10"/>
                <a:gd name="T10" fmla="*/ 2 w 1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2" y="0"/>
                  </a:moveTo>
                  <a:lnTo>
                    <a:pt x="0" y="8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16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3" name="Freeform 103"/>
            <p:cNvSpPr>
              <a:spLocks/>
            </p:cNvSpPr>
            <p:nvPr/>
          </p:nvSpPr>
          <p:spPr bwMode="black">
            <a:xfrm>
              <a:off x="7059613" y="2927350"/>
              <a:ext cx="320675" cy="346075"/>
            </a:xfrm>
            <a:custGeom>
              <a:avLst/>
              <a:gdLst>
                <a:gd name="T0" fmla="*/ 52 w 202"/>
                <a:gd name="T1" fmla="*/ 82 h 218"/>
                <a:gd name="T2" fmla="*/ 44 w 202"/>
                <a:gd name="T3" fmla="*/ 92 h 218"/>
                <a:gd name="T4" fmla="*/ 24 w 202"/>
                <a:gd name="T5" fmla="*/ 102 h 218"/>
                <a:gd name="T6" fmla="*/ 14 w 202"/>
                <a:gd name="T7" fmla="*/ 98 h 218"/>
                <a:gd name="T8" fmla="*/ 4 w 202"/>
                <a:gd name="T9" fmla="*/ 106 h 218"/>
                <a:gd name="T10" fmla="*/ 6 w 202"/>
                <a:gd name="T11" fmla="*/ 148 h 218"/>
                <a:gd name="T12" fmla="*/ 18 w 202"/>
                <a:gd name="T13" fmla="*/ 160 h 218"/>
                <a:gd name="T14" fmla="*/ 46 w 202"/>
                <a:gd name="T15" fmla="*/ 196 h 218"/>
                <a:gd name="T16" fmla="*/ 56 w 202"/>
                <a:gd name="T17" fmla="*/ 206 h 218"/>
                <a:gd name="T18" fmla="*/ 80 w 202"/>
                <a:gd name="T19" fmla="*/ 196 h 218"/>
                <a:gd name="T20" fmla="*/ 90 w 202"/>
                <a:gd name="T21" fmla="*/ 206 h 218"/>
                <a:gd name="T22" fmla="*/ 106 w 202"/>
                <a:gd name="T23" fmla="*/ 206 h 218"/>
                <a:gd name="T24" fmla="*/ 116 w 202"/>
                <a:gd name="T25" fmla="*/ 218 h 218"/>
                <a:gd name="T26" fmla="*/ 138 w 202"/>
                <a:gd name="T27" fmla="*/ 218 h 218"/>
                <a:gd name="T28" fmla="*/ 142 w 202"/>
                <a:gd name="T29" fmla="*/ 196 h 218"/>
                <a:gd name="T30" fmla="*/ 144 w 202"/>
                <a:gd name="T31" fmla="*/ 172 h 218"/>
                <a:gd name="T32" fmla="*/ 166 w 202"/>
                <a:gd name="T33" fmla="*/ 148 h 218"/>
                <a:gd name="T34" fmla="*/ 176 w 202"/>
                <a:gd name="T35" fmla="*/ 124 h 218"/>
                <a:gd name="T36" fmla="*/ 180 w 202"/>
                <a:gd name="T37" fmla="*/ 124 h 218"/>
                <a:gd name="T38" fmla="*/ 174 w 202"/>
                <a:gd name="T39" fmla="*/ 102 h 218"/>
                <a:gd name="T40" fmla="*/ 162 w 202"/>
                <a:gd name="T41" fmla="*/ 72 h 218"/>
                <a:gd name="T42" fmla="*/ 166 w 202"/>
                <a:gd name="T43" fmla="*/ 62 h 218"/>
                <a:gd name="T44" fmla="*/ 170 w 202"/>
                <a:gd name="T45" fmla="*/ 60 h 218"/>
                <a:gd name="T46" fmla="*/ 188 w 202"/>
                <a:gd name="T47" fmla="*/ 56 h 218"/>
                <a:gd name="T48" fmla="*/ 188 w 202"/>
                <a:gd name="T49" fmla="*/ 48 h 218"/>
                <a:gd name="T50" fmla="*/ 178 w 202"/>
                <a:gd name="T51" fmla="*/ 28 h 218"/>
                <a:gd name="T52" fmla="*/ 176 w 202"/>
                <a:gd name="T53" fmla="*/ 22 h 218"/>
                <a:gd name="T54" fmla="*/ 168 w 202"/>
                <a:gd name="T55" fmla="*/ 16 h 218"/>
                <a:gd name="T56" fmla="*/ 158 w 202"/>
                <a:gd name="T57" fmla="*/ 4 h 218"/>
                <a:gd name="T58" fmla="*/ 152 w 202"/>
                <a:gd name="T59" fmla="*/ 0 h 218"/>
                <a:gd name="T60" fmla="*/ 122 w 202"/>
                <a:gd name="T61" fmla="*/ 34 h 218"/>
                <a:gd name="T62" fmla="*/ 120 w 202"/>
                <a:gd name="T63" fmla="*/ 42 h 218"/>
                <a:gd name="T64" fmla="*/ 98 w 202"/>
                <a:gd name="T65" fmla="*/ 48 h 218"/>
                <a:gd name="T66" fmla="*/ 96 w 202"/>
                <a:gd name="T67" fmla="*/ 50 h 218"/>
                <a:gd name="T68" fmla="*/ 94 w 202"/>
                <a:gd name="T69" fmla="*/ 52 h 218"/>
                <a:gd name="T70" fmla="*/ 76 w 202"/>
                <a:gd name="T71" fmla="*/ 7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218">
                  <a:moveTo>
                    <a:pt x="76" y="78"/>
                  </a:moveTo>
                  <a:lnTo>
                    <a:pt x="52" y="82"/>
                  </a:lnTo>
                  <a:lnTo>
                    <a:pt x="48" y="92"/>
                  </a:lnTo>
                  <a:lnTo>
                    <a:pt x="44" y="92"/>
                  </a:lnTo>
                  <a:lnTo>
                    <a:pt x="40" y="104"/>
                  </a:lnTo>
                  <a:lnTo>
                    <a:pt x="24" y="102"/>
                  </a:lnTo>
                  <a:lnTo>
                    <a:pt x="16" y="94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4" y="106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4" y="152"/>
                  </a:lnTo>
                  <a:lnTo>
                    <a:pt x="18" y="160"/>
                  </a:lnTo>
                  <a:lnTo>
                    <a:pt x="26" y="196"/>
                  </a:lnTo>
                  <a:lnTo>
                    <a:pt x="46" y="196"/>
                  </a:lnTo>
                  <a:lnTo>
                    <a:pt x="52" y="192"/>
                  </a:lnTo>
                  <a:lnTo>
                    <a:pt x="56" y="206"/>
                  </a:lnTo>
                  <a:lnTo>
                    <a:pt x="72" y="202"/>
                  </a:lnTo>
                  <a:lnTo>
                    <a:pt x="80" y="196"/>
                  </a:lnTo>
                  <a:lnTo>
                    <a:pt x="90" y="200"/>
                  </a:lnTo>
                  <a:lnTo>
                    <a:pt x="90" y="206"/>
                  </a:lnTo>
                  <a:lnTo>
                    <a:pt x="102" y="204"/>
                  </a:lnTo>
                  <a:lnTo>
                    <a:pt x="106" y="206"/>
                  </a:lnTo>
                  <a:lnTo>
                    <a:pt x="110" y="218"/>
                  </a:lnTo>
                  <a:lnTo>
                    <a:pt x="116" y="218"/>
                  </a:lnTo>
                  <a:lnTo>
                    <a:pt x="136" y="206"/>
                  </a:lnTo>
                  <a:lnTo>
                    <a:pt x="138" y="218"/>
                  </a:lnTo>
                  <a:lnTo>
                    <a:pt x="146" y="210"/>
                  </a:lnTo>
                  <a:lnTo>
                    <a:pt x="142" y="196"/>
                  </a:lnTo>
                  <a:lnTo>
                    <a:pt x="150" y="180"/>
                  </a:lnTo>
                  <a:lnTo>
                    <a:pt x="144" y="172"/>
                  </a:lnTo>
                  <a:lnTo>
                    <a:pt x="158" y="160"/>
                  </a:lnTo>
                  <a:lnTo>
                    <a:pt x="166" y="148"/>
                  </a:lnTo>
                  <a:lnTo>
                    <a:pt x="168" y="132"/>
                  </a:lnTo>
                  <a:lnTo>
                    <a:pt x="176" y="124"/>
                  </a:lnTo>
                  <a:lnTo>
                    <a:pt x="176" y="122"/>
                  </a:lnTo>
                  <a:lnTo>
                    <a:pt x="180" y="124"/>
                  </a:lnTo>
                  <a:lnTo>
                    <a:pt x="196" y="124"/>
                  </a:lnTo>
                  <a:lnTo>
                    <a:pt x="174" y="102"/>
                  </a:lnTo>
                  <a:lnTo>
                    <a:pt x="176" y="94"/>
                  </a:lnTo>
                  <a:lnTo>
                    <a:pt x="162" y="72"/>
                  </a:lnTo>
                  <a:lnTo>
                    <a:pt x="174" y="70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70" y="60"/>
                  </a:lnTo>
                  <a:lnTo>
                    <a:pt x="174" y="62"/>
                  </a:lnTo>
                  <a:lnTo>
                    <a:pt x="188" y="56"/>
                  </a:lnTo>
                  <a:lnTo>
                    <a:pt x="182" y="48"/>
                  </a:lnTo>
                  <a:lnTo>
                    <a:pt x="188" y="48"/>
                  </a:lnTo>
                  <a:lnTo>
                    <a:pt x="202" y="40"/>
                  </a:lnTo>
                  <a:lnTo>
                    <a:pt x="178" y="28"/>
                  </a:lnTo>
                  <a:lnTo>
                    <a:pt x="176" y="28"/>
                  </a:lnTo>
                  <a:lnTo>
                    <a:pt x="176" y="22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2" y="12"/>
                  </a:lnTo>
                  <a:lnTo>
                    <a:pt x="158" y="4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30" y="32"/>
                  </a:lnTo>
                  <a:lnTo>
                    <a:pt x="122" y="34"/>
                  </a:lnTo>
                  <a:lnTo>
                    <a:pt x="124" y="40"/>
                  </a:lnTo>
                  <a:lnTo>
                    <a:pt x="120" y="42"/>
                  </a:lnTo>
                  <a:lnTo>
                    <a:pt x="116" y="40"/>
                  </a:lnTo>
                  <a:lnTo>
                    <a:pt x="98" y="48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2" y="58"/>
                  </a:lnTo>
                  <a:lnTo>
                    <a:pt x="7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black">
            <a:xfrm>
              <a:off x="7361238" y="3419475"/>
              <a:ext cx="63500" cy="38100"/>
            </a:xfrm>
            <a:custGeom>
              <a:avLst/>
              <a:gdLst>
                <a:gd name="T0" fmla="*/ 14 w 40"/>
                <a:gd name="T1" fmla="*/ 14 h 24"/>
                <a:gd name="T2" fmla="*/ 26 w 40"/>
                <a:gd name="T3" fmla="*/ 24 h 24"/>
                <a:gd name="T4" fmla="*/ 40 w 40"/>
                <a:gd name="T5" fmla="*/ 18 h 24"/>
                <a:gd name="T6" fmla="*/ 38 w 40"/>
                <a:gd name="T7" fmla="*/ 16 h 24"/>
                <a:gd name="T8" fmla="*/ 32 w 40"/>
                <a:gd name="T9" fmla="*/ 8 h 24"/>
                <a:gd name="T10" fmla="*/ 20 w 40"/>
                <a:gd name="T11" fmla="*/ 0 h 24"/>
                <a:gd name="T12" fmla="*/ 0 w 40"/>
                <a:gd name="T13" fmla="*/ 2 h 24"/>
                <a:gd name="T14" fmla="*/ 2 w 40"/>
                <a:gd name="T15" fmla="*/ 14 h 24"/>
                <a:gd name="T16" fmla="*/ 14 w 40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4">
                  <a:moveTo>
                    <a:pt x="14" y="14"/>
                  </a:moveTo>
                  <a:lnTo>
                    <a:pt x="26" y="24"/>
                  </a:lnTo>
                  <a:lnTo>
                    <a:pt x="40" y="18"/>
                  </a:lnTo>
                  <a:lnTo>
                    <a:pt x="38" y="16"/>
                  </a:lnTo>
                  <a:lnTo>
                    <a:pt x="32" y="8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black">
            <a:xfrm>
              <a:off x="7488238" y="3375025"/>
              <a:ext cx="60325" cy="34925"/>
            </a:xfrm>
            <a:custGeom>
              <a:avLst/>
              <a:gdLst>
                <a:gd name="T0" fmla="*/ 8 w 38"/>
                <a:gd name="T1" fmla="*/ 8 h 22"/>
                <a:gd name="T2" fmla="*/ 4 w 38"/>
                <a:gd name="T3" fmla="*/ 4 h 22"/>
                <a:gd name="T4" fmla="*/ 0 w 38"/>
                <a:gd name="T5" fmla="*/ 18 h 22"/>
                <a:gd name="T6" fmla="*/ 10 w 38"/>
                <a:gd name="T7" fmla="*/ 18 h 22"/>
                <a:gd name="T8" fmla="*/ 12 w 38"/>
                <a:gd name="T9" fmla="*/ 14 h 22"/>
                <a:gd name="T10" fmla="*/ 20 w 38"/>
                <a:gd name="T11" fmla="*/ 22 h 22"/>
                <a:gd name="T12" fmla="*/ 22 w 38"/>
                <a:gd name="T13" fmla="*/ 12 h 22"/>
                <a:gd name="T14" fmla="*/ 26 w 38"/>
                <a:gd name="T15" fmla="*/ 16 h 22"/>
                <a:gd name="T16" fmla="*/ 38 w 38"/>
                <a:gd name="T17" fmla="*/ 14 h 22"/>
                <a:gd name="T18" fmla="*/ 36 w 38"/>
                <a:gd name="T19" fmla="*/ 8 h 22"/>
                <a:gd name="T20" fmla="*/ 24 w 38"/>
                <a:gd name="T21" fmla="*/ 6 h 22"/>
                <a:gd name="T22" fmla="*/ 24 w 38"/>
                <a:gd name="T23" fmla="*/ 0 h 22"/>
                <a:gd name="T24" fmla="*/ 20 w 38"/>
                <a:gd name="T25" fmla="*/ 6 h 22"/>
                <a:gd name="T26" fmla="*/ 20 w 38"/>
                <a:gd name="T27" fmla="*/ 6 h 22"/>
                <a:gd name="T28" fmla="*/ 20 w 38"/>
                <a:gd name="T29" fmla="*/ 6 h 22"/>
                <a:gd name="T30" fmla="*/ 12 w 38"/>
                <a:gd name="T31" fmla="*/ 14 h 22"/>
                <a:gd name="T32" fmla="*/ 16 w 38"/>
                <a:gd name="T33" fmla="*/ 0 h 22"/>
                <a:gd name="T34" fmla="*/ 8 w 38"/>
                <a:gd name="T3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2">
                  <a:moveTo>
                    <a:pt x="8" y="8"/>
                  </a:moveTo>
                  <a:lnTo>
                    <a:pt x="4" y="4"/>
                  </a:lnTo>
                  <a:lnTo>
                    <a:pt x="0" y="18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20" y="22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8" y="14"/>
                  </a:lnTo>
                  <a:lnTo>
                    <a:pt x="36" y="8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2" y="14"/>
                  </a:lnTo>
                  <a:lnTo>
                    <a:pt x="16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6" name="Freeform 106"/>
            <p:cNvSpPr>
              <a:spLocks/>
            </p:cNvSpPr>
            <p:nvPr/>
          </p:nvSpPr>
          <p:spPr bwMode="black">
            <a:xfrm>
              <a:off x="7475538" y="3454400"/>
              <a:ext cx="22225" cy="19050"/>
            </a:xfrm>
            <a:custGeom>
              <a:avLst/>
              <a:gdLst>
                <a:gd name="T0" fmla="*/ 10 w 14"/>
                <a:gd name="T1" fmla="*/ 10 h 12"/>
                <a:gd name="T2" fmla="*/ 14 w 14"/>
                <a:gd name="T3" fmla="*/ 2 h 12"/>
                <a:gd name="T4" fmla="*/ 10 w 14"/>
                <a:gd name="T5" fmla="*/ 0 h 12"/>
                <a:gd name="T6" fmla="*/ 0 w 14"/>
                <a:gd name="T7" fmla="*/ 8 h 12"/>
                <a:gd name="T8" fmla="*/ 4 w 14"/>
                <a:gd name="T9" fmla="*/ 12 h 12"/>
                <a:gd name="T10" fmla="*/ 10 w 14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lnTo>
                    <a:pt x="14" y="2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7" name="Freeform 107"/>
            <p:cNvSpPr>
              <a:spLocks/>
            </p:cNvSpPr>
            <p:nvPr/>
          </p:nvSpPr>
          <p:spPr bwMode="black">
            <a:xfrm>
              <a:off x="7608888" y="3184525"/>
              <a:ext cx="41275" cy="15875"/>
            </a:xfrm>
            <a:custGeom>
              <a:avLst/>
              <a:gdLst>
                <a:gd name="T0" fmla="*/ 12 w 26"/>
                <a:gd name="T1" fmla="*/ 0 h 10"/>
                <a:gd name="T2" fmla="*/ 0 w 26"/>
                <a:gd name="T3" fmla="*/ 0 h 10"/>
                <a:gd name="T4" fmla="*/ 4 w 26"/>
                <a:gd name="T5" fmla="*/ 10 h 10"/>
                <a:gd name="T6" fmla="*/ 26 w 26"/>
                <a:gd name="T7" fmla="*/ 6 h 10"/>
                <a:gd name="T8" fmla="*/ 12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12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26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black">
            <a:xfrm>
              <a:off x="7605713" y="3152775"/>
              <a:ext cx="28575" cy="28575"/>
            </a:xfrm>
            <a:custGeom>
              <a:avLst/>
              <a:gdLst>
                <a:gd name="T0" fmla="*/ 6 w 18"/>
                <a:gd name="T1" fmla="*/ 12 h 18"/>
                <a:gd name="T2" fmla="*/ 18 w 18"/>
                <a:gd name="T3" fmla="*/ 18 h 18"/>
                <a:gd name="T4" fmla="*/ 8 w 18"/>
                <a:gd name="T5" fmla="*/ 0 h 18"/>
                <a:gd name="T6" fmla="*/ 0 w 18"/>
                <a:gd name="T7" fmla="*/ 0 h 18"/>
                <a:gd name="T8" fmla="*/ 6 w 18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12"/>
                  </a:moveTo>
                  <a:lnTo>
                    <a:pt x="18" y="18"/>
                  </a:lnTo>
                  <a:lnTo>
                    <a:pt x="8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black">
            <a:xfrm>
              <a:off x="7608888" y="3070225"/>
              <a:ext cx="60325" cy="104775"/>
            </a:xfrm>
            <a:custGeom>
              <a:avLst/>
              <a:gdLst>
                <a:gd name="T0" fmla="*/ 0 w 38"/>
                <a:gd name="T1" fmla="*/ 28 h 66"/>
                <a:gd name="T2" fmla="*/ 8 w 38"/>
                <a:gd name="T3" fmla="*/ 54 h 66"/>
                <a:gd name="T4" fmla="*/ 18 w 38"/>
                <a:gd name="T5" fmla="*/ 66 h 66"/>
                <a:gd name="T6" fmla="*/ 22 w 38"/>
                <a:gd name="T7" fmla="*/ 64 h 66"/>
                <a:gd name="T8" fmla="*/ 16 w 38"/>
                <a:gd name="T9" fmla="*/ 52 h 66"/>
                <a:gd name="T10" fmla="*/ 16 w 38"/>
                <a:gd name="T11" fmla="*/ 42 h 66"/>
                <a:gd name="T12" fmla="*/ 16 w 38"/>
                <a:gd name="T13" fmla="*/ 42 h 66"/>
                <a:gd name="T14" fmla="*/ 38 w 38"/>
                <a:gd name="T15" fmla="*/ 48 h 66"/>
                <a:gd name="T16" fmla="*/ 24 w 38"/>
                <a:gd name="T17" fmla="*/ 34 h 66"/>
                <a:gd name="T18" fmla="*/ 30 w 38"/>
                <a:gd name="T19" fmla="*/ 28 h 66"/>
                <a:gd name="T20" fmla="*/ 30 w 38"/>
                <a:gd name="T21" fmla="*/ 22 h 66"/>
                <a:gd name="T22" fmla="*/ 22 w 38"/>
                <a:gd name="T23" fmla="*/ 16 h 66"/>
                <a:gd name="T24" fmla="*/ 18 w 38"/>
                <a:gd name="T25" fmla="*/ 22 h 66"/>
                <a:gd name="T26" fmla="*/ 16 w 38"/>
                <a:gd name="T27" fmla="*/ 0 h 66"/>
                <a:gd name="T28" fmla="*/ 12 w 38"/>
                <a:gd name="T29" fmla="*/ 4 h 66"/>
                <a:gd name="T30" fmla="*/ 4 w 38"/>
                <a:gd name="T31" fmla="*/ 14 h 66"/>
                <a:gd name="T32" fmla="*/ 0 w 38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66">
                  <a:moveTo>
                    <a:pt x="0" y="28"/>
                  </a:moveTo>
                  <a:lnTo>
                    <a:pt x="8" y="54"/>
                  </a:lnTo>
                  <a:lnTo>
                    <a:pt x="18" y="66"/>
                  </a:lnTo>
                  <a:lnTo>
                    <a:pt x="22" y="64"/>
                  </a:lnTo>
                  <a:lnTo>
                    <a:pt x="16" y="5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38" y="48"/>
                  </a:lnTo>
                  <a:lnTo>
                    <a:pt x="24" y="34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2" y="16"/>
                  </a:lnTo>
                  <a:lnTo>
                    <a:pt x="18" y="22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black">
            <a:xfrm>
              <a:off x="7634288" y="3060700"/>
              <a:ext cx="22225" cy="31750"/>
            </a:xfrm>
            <a:custGeom>
              <a:avLst/>
              <a:gdLst>
                <a:gd name="T0" fmla="*/ 14 w 14"/>
                <a:gd name="T1" fmla="*/ 12 h 20"/>
                <a:gd name="T2" fmla="*/ 10 w 14"/>
                <a:gd name="T3" fmla="*/ 0 h 20"/>
                <a:gd name="T4" fmla="*/ 0 w 14"/>
                <a:gd name="T5" fmla="*/ 8 h 20"/>
                <a:gd name="T6" fmla="*/ 2 w 14"/>
                <a:gd name="T7" fmla="*/ 20 h 20"/>
                <a:gd name="T8" fmla="*/ 14 w 1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2" y="2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black">
            <a:xfrm>
              <a:off x="7567613" y="3232150"/>
              <a:ext cx="47625" cy="31750"/>
            </a:xfrm>
            <a:custGeom>
              <a:avLst/>
              <a:gdLst>
                <a:gd name="T0" fmla="*/ 0 w 30"/>
                <a:gd name="T1" fmla="*/ 0 h 20"/>
                <a:gd name="T2" fmla="*/ 4 w 30"/>
                <a:gd name="T3" fmla="*/ 12 h 20"/>
                <a:gd name="T4" fmla="*/ 12 w 30"/>
                <a:gd name="T5" fmla="*/ 20 h 20"/>
                <a:gd name="T6" fmla="*/ 18 w 30"/>
                <a:gd name="T7" fmla="*/ 20 h 20"/>
                <a:gd name="T8" fmla="*/ 30 w 30"/>
                <a:gd name="T9" fmla="*/ 14 h 20"/>
                <a:gd name="T10" fmla="*/ 28 w 30"/>
                <a:gd name="T11" fmla="*/ 6 h 20"/>
                <a:gd name="T12" fmla="*/ 18 w 30"/>
                <a:gd name="T13" fmla="*/ 0 h 20"/>
                <a:gd name="T14" fmla="*/ 0 w 3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4" y="12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30" y="14"/>
                  </a:lnTo>
                  <a:lnTo>
                    <a:pt x="28" y="6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black">
            <a:xfrm>
              <a:off x="7516813" y="3190875"/>
              <a:ext cx="66675" cy="19050"/>
            </a:xfrm>
            <a:custGeom>
              <a:avLst/>
              <a:gdLst>
                <a:gd name="T0" fmla="*/ 40 w 42"/>
                <a:gd name="T1" fmla="*/ 2 h 12"/>
                <a:gd name="T2" fmla="*/ 22 w 42"/>
                <a:gd name="T3" fmla="*/ 4 h 12"/>
                <a:gd name="T4" fmla="*/ 22 w 42"/>
                <a:gd name="T5" fmla="*/ 2 h 12"/>
                <a:gd name="T6" fmla="*/ 0 w 42"/>
                <a:gd name="T7" fmla="*/ 0 h 12"/>
                <a:gd name="T8" fmla="*/ 8 w 42"/>
                <a:gd name="T9" fmla="*/ 12 h 12"/>
                <a:gd name="T10" fmla="*/ 22 w 42"/>
                <a:gd name="T11" fmla="*/ 8 h 12"/>
                <a:gd name="T12" fmla="*/ 24 w 42"/>
                <a:gd name="T13" fmla="*/ 12 h 12"/>
                <a:gd name="T14" fmla="*/ 42 w 42"/>
                <a:gd name="T15" fmla="*/ 8 h 12"/>
                <a:gd name="T16" fmla="*/ 40 w 42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40" y="2"/>
                  </a:moveTo>
                  <a:lnTo>
                    <a:pt x="22" y="4"/>
                  </a:lnTo>
                  <a:lnTo>
                    <a:pt x="22" y="2"/>
                  </a:lnTo>
                  <a:lnTo>
                    <a:pt x="0" y="0"/>
                  </a:lnTo>
                  <a:lnTo>
                    <a:pt x="8" y="12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42" y="8"/>
                  </a:lnTo>
                  <a:lnTo>
                    <a:pt x="4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3" name="Freeform 113"/>
            <p:cNvSpPr>
              <a:spLocks noEditPoints="1"/>
            </p:cNvSpPr>
            <p:nvPr/>
          </p:nvSpPr>
          <p:spPr bwMode="black">
            <a:xfrm>
              <a:off x="7358063" y="3086100"/>
              <a:ext cx="193675" cy="234950"/>
            </a:xfrm>
            <a:custGeom>
              <a:avLst/>
              <a:gdLst>
                <a:gd name="T0" fmla="*/ 12 w 122"/>
                <a:gd name="T1" fmla="*/ 106 h 148"/>
                <a:gd name="T2" fmla="*/ 8 w 122"/>
                <a:gd name="T3" fmla="*/ 138 h 148"/>
                <a:gd name="T4" fmla="*/ 34 w 122"/>
                <a:gd name="T5" fmla="*/ 144 h 148"/>
                <a:gd name="T6" fmla="*/ 30 w 122"/>
                <a:gd name="T7" fmla="*/ 96 h 148"/>
                <a:gd name="T8" fmla="*/ 40 w 122"/>
                <a:gd name="T9" fmla="*/ 90 h 148"/>
                <a:gd name="T10" fmla="*/ 42 w 122"/>
                <a:gd name="T11" fmla="*/ 106 h 148"/>
                <a:gd name="T12" fmla="*/ 52 w 122"/>
                <a:gd name="T13" fmla="*/ 130 h 148"/>
                <a:gd name="T14" fmla="*/ 54 w 122"/>
                <a:gd name="T15" fmla="*/ 136 h 148"/>
                <a:gd name="T16" fmla="*/ 66 w 122"/>
                <a:gd name="T17" fmla="*/ 140 h 148"/>
                <a:gd name="T18" fmla="*/ 74 w 122"/>
                <a:gd name="T19" fmla="*/ 148 h 148"/>
                <a:gd name="T20" fmla="*/ 82 w 122"/>
                <a:gd name="T21" fmla="*/ 132 h 148"/>
                <a:gd name="T22" fmla="*/ 82 w 122"/>
                <a:gd name="T23" fmla="*/ 120 h 148"/>
                <a:gd name="T24" fmla="*/ 84 w 122"/>
                <a:gd name="T25" fmla="*/ 110 h 148"/>
                <a:gd name="T26" fmla="*/ 68 w 122"/>
                <a:gd name="T27" fmla="*/ 104 h 148"/>
                <a:gd name="T28" fmla="*/ 54 w 122"/>
                <a:gd name="T29" fmla="*/ 74 h 148"/>
                <a:gd name="T30" fmla="*/ 68 w 122"/>
                <a:gd name="T31" fmla="*/ 70 h 148"/>
                <a:gd name="T32" fmla="*/ 74 w 122"/>
                <a:gd name="T33" fmla="*/ 72 h 148"/>
                <a:gd name="T34" fmla="*/ 82 w 122"/>
                <a:gd name="T35" fmla="*/ 70 h 148"/>
                <a:gd name="T36" fmla="*/ 92 w 122"/>
                <a:gd name="T37" fmla="*/ 58 h 148"/>
                <a:gd name="T38" fmla="*/ 82 w 122"/>
                <a:gd name="T39" fmla="*/ 58 h 148"/>
                <a:gd name="T40" fmla="*/ 88 w 122"/>
                <a:gd name="T41" fmla="*/ 46 h 148"/>
                <a:gd name="T42" fmla="*/ 74 w 122"/>
                <a:gd name="T43" fmla="*/ 50 h 148"/>
                <a:gd name="T44" fmla="*/ 60 w 122"/>
                <a:gd name="T45" fmla="*/ 52 h 148"/>
                <a:gd name="T46" fmla="*/ 42 w 122"/>
                <a:gd name="T47" fmla="*/ 62 h 148"/>
                <a:gd name="T48" fmla="*/ 28 w 122"/>
                <a:gd name="T49" fmla="*/ 52 h 148"/>
                <a:gd name="T50" fmla="*/ 32 w 122"/>
                <a:gd name="T51" fmla="*/ 32 h 148"/>
                <a:gd name="T52" fmla="*/ 104 w 122"/>
                <a:gd name="T53" fmla="*/ 34 h 148"/>
                <a:gd name="T54" fmla="*/ 118 w 122"/>
                <a:gd name="T55" fmla="*/ 0 h 148"/>
                <a:gd name="T56" fmla="*/ 78 w 122"/>
                <a:gd name="T57" fmla="*/ 18 h 148"/>
                <a:gd name="T58" fmla="*/ 36 w 122"/>
                <a:gd name="T59" fmla="*/ 12 h 148"/>
                <a:gd name="T60" fmla="*/ 28 w 122"/>
                <a:gd name="T61" fmla="*/ 18 h 148"/>
                <a:gd name="T62" fmla="*/ 14 w 122"/>
                <a:gd name="T63" fmla="*/ 38 h 148"/>
                <a:gd name="T64" fmla="*/ 8 w 122"/>
                <a:gd name="T65" fmla="*/ 60 h 148"/>
                <a:gd name="T66" fmla="*/ 0 w 122"/>
                <a:gd name="T67" fmla="*/ 88 h 148"/>
                <a:gd name="T68" fmla="*/ 64 w 122"/>
                <a:gd name="T69" fmla="*/ 124 h 148"/>
                <a:gd name="T70" fmla="*/ 74 w 122"/>
                <a:gd name="T71" fmla="*/ 124 h 148"/>
                <a:gd name="T72" fmla="*/ 64 w 122"/>
                <a:gd name="T73" fmla="*/ 124 h 148"/>
                <a:gd name="T74" fmla="*/ 60 w 122"/>
                <a:gd name="T75" fmla="*/ 130 h 148"/>
                <a:gd name="T76" fmla="*/ 62 w 122"/>
                <a:gd name="T77" fmla="*/ 134 h 148"/>
                <a:gd name="T78" fmla="*/ 74 w 122"/>
                <a:gd name="T79" fmla="*/ 112 h 148"/>
                <a:gd name="T80" fmla="*/ 74 w 122"/>
                <a:gd name="T81" fmla="*/ 1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48">
                  <a:moveTo>
                    <a:pt x="2" y="106"/>
                  </a:moveTo>
                  <a:lnTo>
                    <a:pt x="12" y="106"/>
                  </a:lnTo>
                  <a:lnTo>
                    <a:pt x="14" y="114"/>
                  </a:lnTo>
                  <a:lnTo>
                    <a:pt x="8" y="138"/>
                  </a:lnTo>
                  <a:lnTo>
                    <a:pt x="16" y="146"/>
                  </a:lnTo>
                  <a:lnTo>
                    <a:pt x="34" y="144"/>
                  </a:lnTo>
                  <a:lnTo>
                    <a:pt x="32" y="100"/>
                  </a:lnTo>
                  <a:lnTo>
                    <a:pt x="30" y="96"/>
                  </a:lnTo>
                  <a:lnTo>
                    <a:pt x="38" y="90"/>
                  </a:lnTo>
                  <a:lnTo>
                    <a:pt x="40" y="90"/>
                  </a:lnTo>
                  <a:lnTo>
                    <a:pt x="38" y="100"/>
                  </a:lnTo>
                  <a:lnTo>
                    <a:pt x="42" y="106"/>
                  </a:lnTo>
                  <a:lnTo>
                    <a:pt x="50" y="116"/>
                  </a:lnTo>
                  <a:lnTo>
                    <a:pt x="52" y="130"/>
                  </a:lnTo>
                  <a:lnTo>
                    <a:pt x="58" y="130"/>
                  </a:lnTo>
                  <a:lnTo>
                    <a:pt x="54" y="136"/>
                  </a:lnTo>
                  <a:lnTo>
                    <a:pt x="68" y="146"/>
                  </a:lnTo>
                  <a:lnTo>
                    <a:pt x="66" y="140"/>
                  </a:lnTo>
                  <a:lnTo>
                    <a:pt x="72" y="142"/>
                  </a:lnTo>
                  <a:lnTo>
                    <a:pt x="74" y="148"/>
                  </a:lnTo>
                  <a:lnTo>
                    <a:pt x="84" y="138"/>
                  </a:lnTo>
                  <a:lnTo>
                    <a:pt x="82" y="132"/>
                  </a:lnTo>
                  <a:lnTo>
                    <a:pt x="86" y="128"/>
                  </a:lnTo>
                  <a:lnTo>
                    <a:pt x="82" y="120"/>
                  </a:lnTo>
                  <a:lnTo>
                    <a:pt x="84" y="122"/>
                  </a:lnTo>
                  <a:lnTo>
                    <a:pt x="84" y="110"/>
                  </a:lnTo>
                  <a:lnTo>
                    <a:pt x="72" y="110"/>
                  </a:lnTo>
                  <a:lnTo>
                    <a:pt x="68" y="104"/>
                  </a:lnTo>
                  <a:lnTo>
                    <a:pt x="72" y="9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68" y="70"/>
                  </a:lnTo>
                  <a:lnTo>
                    <a:pt x="74" y="62"/>
                  </a:lnTo>
                  <a:lnTo>
                    <a:pt x="74" y="72"/>
                  </a:lnTo>
                  <a:lnTo>
                    <a:pt x="80" y="66"/>
                  </a:lnTo>
                  <a:lnTo>
                    <a:pt x="82" y="70"/>
                  </a:lnTo>
                  <a:lnTo>
                    <a:pt x="90" y="68"/>
                  </a:lnTo>
                  <a:lnTo>
                    <a:pt x="92" y="58"/>
                  </a:lnTo>
                  <a:lnTo>
                    <a:pt x="84" y="62"/>
                  </a:lnTo>
                  <a:lnTo>
                    <a:pt x="82" y="58"/>
                  </a:lnTo>
                  <a:lnTo>
                    <a:pt x="90" y="56"/>
                  </a:lnTo>
                  <a:lnTo>
                    <a:pt x="88" y="46"/>
                  </a:lnTo>
                  <a:lnTo>
                    <a:pt x="80" y="44"/>
                  </a:lnTo>
                  <a:lnTo>
                    <a:pt x="74" y="50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36" y="62"/>
                  </a:lnTo>
                  <a:lnTo>
                    <a:pt x="28" y="52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48" y="30"/>
                  </a:lnTo>
                  <a:lnTo>
                    <a:pt x="104" y="34"/>
                  </a:lnTo>
                  <a:lnTo>
                    <a:pt x="122" y="12"/>
                  </a:lnTo>
                  <a:lnTo>
                    <a:pt x="118" y="0"/>
                  </a:lnTo>
                  <a:lnTo>
                    <a:pt x="94" y="18"/>
                  </a:lnTo>
                  <a:lnTo>
                    <a:pt x="78" y="18"/>
                  </a:lnTo>
                  <a:lnTo>
                    <a:pt x="42" y="10"/>
                  </a:lnTo>
                  <a:lnTo>
                    <a:pt x="36" y="12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14" y="38"/>
                  </a:lnTo>
                  <a:lnTo>
                    <a:pt x="16" y="48"/>
                  </a:lnTo>
                  <a:lnTo>
                    <a:pt x="8" y="60"/>
                  </a:lnTo>
                  <a:lnTo>
                    <a:pt x="8" y="70"/>
                  </a:lnTo>
                  <a:lnTo>
                    <a:pt x="0" y="88"/>
                  </a:lnTo>
                  <a:lnTo>
                    <a:pt x="2" y="106"/>
                  </a:lnTo>
                  <a:close/>
                  <a:moveTo>
                    <a:pt x="64" y="124"/>
                  </a:moveTo>
                  <a:lnTo>
                    <a:pt x="76" y="122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64" y="124"/>
                  </a:lnTo>
                  <a:close/>
                  <a:moveTo>
                    <a:pt x="62" y="134"/>
                  </a:moveTo>
                  <a:lnTo>
                    <a:pt x="60" y="130"/>
                  </a:lnTo>
                  <a:lnTo>
                    <a:pt x="64" y="126"/>
                  </a:lnTo>
                  <a:lnTo>
                    <a:pt x="62" y="134"/>
                  </a:lnTo>
                  <a:close/>
                  <a:moveTo>
                    <a:pt x="74" y="112"/>
                  </a:moveTo>
                  <a:lnTo>
                    <a:pt x="74" y="112"/>
                  </a:lnTo>
                  <a:lnTo>
                    <a:pt x="72" y="110"/>
                  </a:lnTo>
                  <a:lnTo>
                    <a:pt x="7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black">
            <a:xfrm>
              <a:off x="7243763" y="3343275"/>
              <a:ext cx="25400" cy="15875"/>
            </a:xfrm>
            <a:custGeom>
              <a:avLst/>
              <a:gdLst>
                <a:gd name="T0" fmla="*/ 8 w 16"/>
                <a:gd name="T1" fmla="*/ 10 h 10"/>
                <a:gd name="T2" fmla="*/ 16 w 16"/>
                <a:gd name="T3" fmla="*/ 2 h 10"/>
                <a:gd name="T4" fmla="*/ 0 w 16"/>
                <a:gd name="T5" fmla="*/ 0 h 10"/>
                <a:gd name="T6" fmla="*/ 8 w 16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16" y="2"/>
                  </a:lnTo>
                  <a:lnTo>
                    <a:pt x="0" y="0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black">
            <a:xfrm>
              <a:off x="7269163" y="3378200"/>
              <a:ext cx="104775" cy="44450"/>
            </a:xfrm>
            <a:custGeom>
              <a:avLst/>
              <a:gdLst>
                <a:gd name="T0" fmla="*/ 18 w 66"/>
                <a:gd name="T1" fmla="*/ 20 h 28"/>
                <a:gd name="T2" fmla="*/ 22 w 66"/>
                <a:gd name="T3" fmla="*/ 28 h 28"/>
                <a:gd name="T4" fmla="*/ 50 w 66"/>
                <a:gd name="T5" fmla="*/ 20 h 28"/>
                <a:gd name="T6" fmla="*/ 52 w 66"/>
                <a:gd name="T7" fmla="*/ 22 h 28"/>
                <a:gd name="T8" fmla="*/ 66 w 66"/>
                <a:gd name="T9" fmla="*/ 18 h 28"/>
                <a:gd name="T10" fmla="*/ 58 w 66"/>
                <a:gd name="T11" fmla="*/ 4 h 28"/>
                <a:gd name="T12" fmla="*/ 54 w 66"/>
                <a:gd name="T13" fmla="*/ 10 h 28"/>
                <a:gd name="T14" fmla="*/ 52 w 66"/>
                <a:gd name="T15" fmla="*/ 6 h 28"/>
                <a:gd name="T16" fmla="*/ 46 w 66"/>
                <a:gd name="T17" fmla="*/ 8 h 28"/>
                <a:gd name="T18" fmla="*/ 40 w 66"/>
                <a:gd name="T19" fmla="*/ 0 h 28"/>
                <a:gd name="T20" fmla="*/ 36 w 66"/>
                <a:gd name="T21" fmla="*/ 10 h 28"/>
                <a:gd name="T22" fmla="*/ 34 w 66"/>
                <a:gd name="T23" fmla="*/ 10 h 28"/>
                <a:gd name="T24" fmla="*/ 22 w 66"/>
                <a:gd name="T25" fmla="*/ 8 h 28"/>
                <a:gd name="T26" fmla="*/ 20 w 66"/>
                <a:gd name="T27" fmla="*/ 12 h 28"/>
                <a:gd name="T28" fmla="*/ 20 w 66"/>
                <a:gd name="T29" fmla="*/ 8 h 28"/>
                <a:gd name="T30" fmla="*/ 8 w 66"/>
                <a:gd name="T31" fmla="*/ 4 h 28"/>
                <a:gd name="T32" fmla="*/ 2 w 66"/>
                <a:gd name="T33" fmla="*/ 10 h 28"/>
                <a:gd name="T34" fmla="*/ 0 w 66"/>
                <a:gd name="T35" fmla="*/ 22 h 28"/>
                <a:gd name="T36" fmla="*/ 18 w 66"/>
                <a:gd name="T37" fmla="*/ 22 h 28"/>
                <a:gd name="T38" fmla="*/ 18 w 66"/>
                <a:gd name="T3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28">
                  <a:moveTo>
                    <a:pt x="18" y="20"/>
                  </a:moveTo>
                  <a:lnTo>
                    <a:pt x="22" y="28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66" y="18"/>
                  </a:lnTo>
                  <a:lnTo>
                    <a:pt x="58" y="4"/>
                  </a:lnTo>
                  <a:lnTo>
                    <a:pt x="54" y="10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0" y="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8" y="4"/>
                  </a:lnTo>
                  <a:lnTo>
                    <a:pt x="2" y="10"/>
                  </a:lnTo>
                  <a:lnTo>
                    <a:pt x="0" y="22"/>
                  </a:lnTo>
                  <a:lnTo>
                    <a:pt x="18" y="22"/>
                  </a:lnTo>
                  <a:lnTo>
                    <a:pt x="1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black">
            <a:xfrm>
              <a:off x="7386638" y="3384550"/>
              <a:ext cx="101600" cy="31750"/>
            </a:xfrm>
            <a:custGeom>
              <a:avLst/>
              <a:gdLst>
                <a:gd name="T0" fmla="*/ 54 w 64"/>
                <a:gd name="T1" fmla="*/ 14 h 20"/>
                <a:gd name="T2" fmla="*/ 64 w 64"/>
                <a:gd name="T3" fmla="*/ 6 h 20"/>
                <a:gd name="T4" fmla="*/ 60 w 64"/>
                <a:gd name="T5" fmla="*/ 0 h 20"/>
                <a:gd name="T6" fmla="*/ 56 w 64"/>
                <a:gd name="T7" fmla="*/ 0 h 20"/>
                <a:gd name="T8" fmla="*/ 56 w 64"/>
                <a:gd name="T9" fmla="*/ 4 h 20"/>
                <a:gd name="T10" fmla="*/ 50 w 64"/>
                <a:gd name="T11" fmla="*/ 8 h 20"/>
                <a:gd name="T12" fmla="*/ 44 w 64"/>
                <a:gd name="T13" fmla="*/ 6 h 20"/>
                <a:gd name="T14" fmla="*/ 32 w 64"/>
                <a:gd name="T15" fmla="*/ 8 h 20"/>
                <a:gd name="T16" fmla="*/ 16 w 64"/>
                <a:gd name="T17" fmla="*/ 0 h 20"/>
                <a:gd name="T18" fmla="*/ 0 w 64"/>
                <a:gd name="T19" fmla="*/ 6 h 20"/>
                <a:gd name="T20" fmla="*/ 0 w 64"/>
                <a:gd name="T21" fmla="*/ 16 h 20"/>
                <a:gd name="T22" fmla="*/ 26 w 64"/>
                <a:gd name="T23" fmla="*/ 20 h 20"/>
                <a:gd name="T24" fmla="*/ 54 w 64"/>
                <a:gd name="T2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20">
                  <a:moveTo>
                    <a:pt x="54" y="14"/>
                  </a:moveTo>
                  <a:lnTo>
                    <a:pt x="64" y="6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0" y="8"/>
                  </a:lnTo>
                  <a:lnTo>
                    <a:pt x="44" y="6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26" y="20"/>
                  </a:lnTo>
                  <a:lnTo>
                    <a:pt x="5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black">
            <a:xfrm>
              <a:off x="7494588" y="3390900"/>
              <a:ext cx="117475" cy="66675"/>
            </a:xfrm>
            <a:custGeom>
              <a:avLst/>
              <a:gdLst>
                <a:gd name="T0" fmla="*/ 26 w 74"/>
                <a:gd name="T1" fmla="*/ 36 h 42"/>
                <a:gd name="T2" fmla="*/ 34 w 74"/>
                <a:gd name="T3" fmla="*/ 24 h 42"/>
                <a:gd name="T4" fmla="*/ 72 w 74"/>
                <a:gd name="T5" fmla="*/ 10 h 42"/>
                <a:gd name="T6" fmla="*/ 74 w 74"/>
                <a:gd name="T7" fmla="*/ 0 h 42"/>
                <a:gd name="T8" fmla="*/ 32 w 74"/>
                <a:gd name="T9" fmla="*/ 6 h 42"/>
                <a:gd name="T10" fmla="*/ 24 w 74"/>
                <a:gd name="T11" fmla="*/ 14 h 42"/>
                <a:gd name="T12" fmla="*/ 6 w 74"/>
                <a:gd name="T13" fmla="*/ 22 h 42"/>
                <a:gd name="T14" fmla="*/ 0 w 74"/>
                <a:gd name="T15" fmla="*/ 42 h 42"/>
                <a:gd name="T16" fmla="*/ 10 w 74"/>
                <a:gd name="T17" fmla="*/ 42 h 42"/>
                <a:gd name="T18" fmla="*/ 26 w 74"/>
                <a:gd name="T1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42">
                  <a:moveTo>
                    <a:pt x="26" y="36"/>
                  </a:moveTo>
                  <a:lnTo>
                    <a:pt x="34" y="24"/>
                  </a:lnTo>
                  <a:lnTo>
                    <a:pt x="72" y="10"/>
                  </a:lnTo>
                  <a:lnTo>
                    <a:pt x="74" y="0"/>
                  </a:lnTo>
                  <a:lnTo>
                    <a:pt x="32" y="6"/>
                  </a:lnTo>
                  <a:lnTo>
                    <a:pt x="24" y="14"/>
                  </a:lnTo>
                  <a:lnTo>
                    <a:pt x="6" y="22"/>
                  </a:lnTo>
                  <a:lnTo>
                    <a:pt x="0" y="42"/>
                  </a:lnTo>
                  <a:lnTo>
                    <a:pt x="10" y="42"/>
                  </a:lnTo>
                  <a:lnTo>
                    <a:pt x="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black">
            <a:xfrm>
              <a:off x="7567613" y="3365500"/>
              <a:ext cx="38100" cy="25400"/>
            </a:xfrm>
            <a:custGeom>
              <a:avLst/>
              <a:gdLst>
                <a:gd name="T0" fmla="*/ 24 w 24"/>
                <a:gd name="T1" fmla="*/ 6 h 16"/>
                <a:gd name="T2" fmla="*/ 16 w 24"/>
                <a:gd name="T3" fmla="*/ 0 h 16"/>
                <a:gd name="T4" fmla="*/ 0 w 24"/>
                <a:gd name="T5" fmla="*/ 4 h 16"/>
                <a:gd name="T6" fmla="*/ 0 w 24"/>
                <a:gd name="T7" fmla="*/ 16 h 16"/>
                <a:gd name="T8" fmla="*/ 14 w 24"/>
                <a:gd name="T9" fmla="*/ 12 h 16"/>
                <a:gd name="T10" fmla="*/ 24 w 24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24" y="6"/>
                  </a:moveTo>
                  <a:lnTo>
                    <a:pt x="16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4" y="12"/>
                  </a:lnTo>
                  <a:lnTo>
                    <a:pt x="2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black">
            <a:xfrm>
              <a:off x="7723188" y="3352800"/>
              <a:ext cx="22225" cy="38100"/>
            </a:xfrm>
            <a:custGeom>
              <a:avLst/>
              <a:gdLst>
                <a:gd name="T0" fmla="*/ 0 w 14"/>
                <a:gd name="T1" fmla="*/ 16 h 24"/>
                <a:gd name="T2" fmla="*/ 6 w 14"/>
                <a:gd name="T3" fmla="*/ 24 h 24"/>
                <a:gd name="T4" fmla="*/ 14 w 14"/>
                <a:gd name="T5" fmla="*/ 12 h 24"/>
                <a:gd name="T6" fmla="*/ 14 w 14"/>
                <a:gd name="T7" fmla="*/ 2 h 24"/>
                <a:gd name="T8" fmla="*/ 8 w 14"/>
                <a:gd name="T9" fmla="*/ 0 h 24"/>
                <a:gd name="T10" fmla="*/ 0 w 14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0" y="16"/>
                  </a:moveTo>
                  <a:lnTo>
                    <a:pt x="6" y="24"/>
                  </a:lnTo>
                  <a:lnTo>
                    <a:pt x="14" y="12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black">
            <a:xfrm>
              <a:off x="7805738" y="3298825"/>
              <a:ext cx="28575" cy="60325"/>
            </a:xfrm>
            <a:custGeom>
              <a:avLst/>
              <a:gdLst>
                <a:gd name="T0" fmla="*/ 10 w 18"/>
                <a:gd name="T1" fmla="*/ 38 h 38"/>
                <a:gd name="T2" fmla="*/ 14 w 18"/>
                <a:gd name="T3" fmla="*/ 30 h 38"/>
                <a:gd name="T4" fmla="*/ 18 w 18"/>
                <a:gd name="T5" fmla="*/ 34 h 38"/>
                <a:gd name="T6" fmla="*/ 18 w 18"/>
                <a:gd name="T7" fmla="*/ 26 h 38"/>
                <a:gd name="T8" fmla="*/ 18 w 18"/>
                <a:gd name="T9" fmla="*/ 26 h 38"/>
                <a:gd name="T10" fmla="*/ 18 w 18"/>
                <a:gd name="T11" fmla="*/ 6 h 38"/>
                <a:gd name="T12" fmla="*/ 12 w 18"/>
                <a:gd name="T13" fmla="*/ 0 h 38"/>
                <a:gd name="T14" fmla="*/ 6 w 18"/>
                <a:gd name="T15" fmla="*/ 12 h 38"/>
                <a:gd name="T16" fmla="*/ 6 w 18"/>
                <a:gd name="T17" fmla="*/ 12 h 38"/>
                <a:gd name="T18" fmla="*/ 6 w 18"/>
                <a:gd name="T19" fmla="*/ 16 h 38"/>
                <a:gd name="T20" fmla="*/ 2 w 18"/>
                <a:gd name="T21" fmla="*/ 14 h 38"/>
                <a:gd name="T22" fmla="*/ 4 w 18"/>
                <a:gd name="T23" fmla="*/ 24 h 38"/>
                <a:gd name="T24" fmla="*/ 0 w 18"/>
                <a:gd name="T25" fmla="*/ 22 h 38"/>
                <a:gd name="T26" fmla="*/ 10 w 1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8">
                  <a:moveTo>
                    <a:pt x="10" y="38"/>
                  </a:moveTo>
                  <a:lnTo>
                    <a:pt x="14" y="30"/>
                  </a:lnTo>
                  <a:lnTo>
                    <a:pt x="18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1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black">
            <a:xfrm>
              <a:off x="7777163" y="3298825"/>
              <a:ext cx="19050" cy="22225"/>
            </a:xfrm>
            <a:custGeom>
              <a:avLst/>
              <a:gdLst>
                <a:gd name="T0" fmla="*/ 6 w 12"/>
                <a:gd name="T1" fmla="*/ 14 h 14"/>
                <a:gd name="T2" fmla="*/ 12 w 12"/>
                <a:gd name="T3" fmla="*/ 0 h 14"/>
                <a:gd name="T4" fmla="*/ 2 w 12"/>
                <a:gd name="T5" fmla="*/ 2 h 14"/>
                <a:gd name="T6" fmla="*/ 0 w 12"/>
                <a:gd name="T7" fmla="*/ 12 h 14"/>
                <a:gd name="T8" fmla="*/ 6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6" y="14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12"/>
                  </a:lnTo>
                  <a:lnTo>
                    <a:pt x="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2" name="Freeform 122"/>
            <p:cNvSpPr>
              <a:spLocks/>
            </p:cNvSpPr>
            <p:nvPr/>
          </p:nvSpPr>
          <p:spPr bwMode="black">
            <a:xfrm>
              <a:off x="7678738" y="3190875"/>
              <a:ext cx="28575" cy="22225"/>
            </a:xfrm>
            <a:custGeom>
              <a:avLst/>
              <a:gdLst>
                <a:gd name="T0" fmla="*/ 8 w 18"/>
                <a:gd name="T1" fmla="*/ 14 h 14"/>
                <a:gd name="T2" fmla="*/ 18 w 18"/>
                <a:gd name="T3" fmla="*/ 10 h 14"/>
                <a:gd name="T4" fmla="*/ 16 w 18"/>
                <a:gd name="T5" fmla="*/ 0 h 14"/>
                <a:gd name="T6" fmla="*/ 0 w 18"/>
                <a:gd name="T7" fmla="*/ 4 h 14"/>
                <a:gd name="T8" fmla="*/ 8 w 1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8" y="14"/>
                  </a:moveTo>
                  <a:lnTo>
                    <a:pt x="18" y="1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3" name="Freeform 123"/>
            <p:cNvSpPr>
              <a:spLocks/>
            </p:cNvSpPr>
            <p:nvPr/>
          </p:nvSpPr>
          <p:spPr bwMode="black">
            <a:xfrm>
              <a:off x="7697788" y="3143250"/>
              <a:ext cx="41275" cy="19050"/>
            </a:xfrm>
            <a:custGeom>
              <a:avLst/>
              <a:gdLst>
                <a:gd name="T0" fmla="*/ 12 w 26"/>
                <a:gd name="T1" fmla="*/ 12 h 12"/>
                <a:gd name="T2" fmla="*/ 26 w 26"/>
                <a:gd name="T3" fmla="*/ 8 h 12"/>
                <a:gd name="T4" fmla="*/ 10 w 26"/>
                <a:gd name="T5" fmla="*/ 0 h 12"/>
                <a:gd name="T6" fmla="*/ 0 w 26"/>
                <a:gd name="T7" fmla="*/ 4 h 12"/>
                <a:gd name="T8" fmla="*/ 12 w 2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2" y="12"/>
                  </a:moveTo>
                  <a:lnTo>
                    <a:pt x="26" y="8"/>
                  </a:lnTo>
                  <a:lnTo>
                    <a:pt x="10" y="0"/>
                  </a:lnTo>
                  <a:lnTo>
                    <a:pt x="0" y="4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4" name="Freeform 124"/>
            <p:cNvSpPr>
              <a:spLocks/>
            </p:cNvSpPr>
            <p:nvPr/>
          </p:nvSpPr>
          <p:spPr bwMode="black">
            <a:xfrm>
              <a:off x="7843838" y="3165475"/>
              <a:ext cx="44450" cy="22225"/>
            </a:xfrm>
            <a:custGeom>
              <a:avLst/>
              <a:gdLst>
                <a:gd name="T0" fmla="*/ 28 w 28"/>
                <a:gd name="T1" fmla="*/ 10 h 14"/>
                <a:gd name="T2" fmla="*/ 16 w 28"/>
                <a:gd name="T3" fmla="*/ 0 h 14"/>
                <a:gd name="T4" fmla="*/ 0 w 28"/>
                <a:gd name="T5" fmla="*/ 0 h 14"/>
                <a:gd name="T6" fmla="*/ 18 w 28"/>
                <a:gd name="T7" fmla="*/ 14 h 14"/>
                <a:gd name="T8" fmla="*/ 28 w 28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8" y="14"/>
                  </a:lnTo>
                  <a:lnTo>
                    <a:pt x="2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black">
            <a:xfrm>
              <a:off x="7624763" y="3225800"/>
              <a:ext cx="95250" cy="44450"/>
            </a:xfrm>
            <a:custGeom>
              <a:avLst/>
              <a:gdLst>
                <a:gd name="T0" fmla="*/ 12 w 60"/>
                <a:gd name="T1" fmla="*/ 16 h 28"/>
                <a:gd name="T2" fmla="*/ 14 w 60"/>
                <a:gd name="T3" fmla="*/ 18 h 28"/>
                <a:gd name="T4" fmla="*/ 22 w 60"/>
                <a:gd name="T5" fmla="*/ 14 h 28"/>
                <a:gd name="T6" fmla="*/ 28 w 60"/>
                <a:gd name="T7" fmla="*/ 16 h 28"/>
                <a:gd name="T8" fmla="*/ 36 w 60"/>
                <a:gd name="T9" fmla="*/ 16 h 28"/>
                <a:gd name="T10" fmla="*/ 58 w 60"/>
                <a:gd name="T11" fmla="*/ 26 h 28"/>
                <a:gd name="T12" fmla="*/ 60 w 60"/>
                <a:gd name="T13" fmla="*/ 18 h 28"/>
                <a:gd name="T14" fmla="*/ 54 w 60"/>
                <a:gd name="T15" fmla="*/ 4 h 28"/>
                <a:gd name="T16" fmla="*/ 34 w 60"/>
                <a:gd name="T17" fmla="*/ 0 h 28"/>
                <a:gd name="T18" fmla="*/ 8 w 60"/>
                <a:gd name="T19" fmla="*/ 0 h 28"/>
                <a:gd name="T20" fmla="*/ 0 w 60"/>
                <a:gd name="T21" fmla="*/ 10 h 28"/>
                <a:gd name="T22" fmla="*/ 2 w 60"/>
                <a:gd name="T23" fmla="*/ 22 h 28"/>
                <a:gd name="T24" fmla="*/ 4 w 60"/>
                <a:gd name="T25" fmla="*/ 20 h 28"/>
                <a:gd name="T26" fmla="*/ 4 w 60"/>
                <a:gd name="T27" fmla="*/ 28 h 28"/>
                <a:gd name="T28" fmla="*/ 12 w 60"/>
                <a:gd name="T29" fmla="*/ 16 h 28"/>
                <a:gd name="T30" fmla="*/ 8 w 60"/>
                <a:gd name="T31" fmla="*/ 14 h 28"/>
                <a:gd name="T32" fmla="*/ 8 w 60"/>
                <a:gd name="T33" fmla="*/ 14 h 28"/>
                <a:gd name="T34" fmla="*/ 8 w 60"/>
                <a:gd name="T35" fmla="*/ 14 h 28"/>
                <a:gd name="T36" fmla="*/ 8 w 60"/>
                <a:gd name="T3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28">
                  <a:moveTo>
                    <a:pt x="12" y="16"/>
                  </a:moveTo>
                  <a:lnTo>
                    <a:pt x="14" y="18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36" y="16"/>
                  </a:lnTo>
                  <a:lnTo>
                    <a:pt x="58" y="26"/>
                  </a:lnTo>
                  <a:lnTo>
                    <a:pt x="60" y="18"/>
                  </a:lnTo>
                  <a:lnTo>
                    <a:pt x="54" y="4"/>
                  </a:lnTo>
                  <a:lnTo>
                    <a:pt x="34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4" y="28"/>
                  </a:lnTo>
                  <a:lnTo>
                    <a:pt x="12" y="16"/>
                  </a:lnTo>
                  <a:close/>
                  <a:moveTo>
                    <a:pt x="8" y="14"/>
                  </a:move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black">
            <a:xfrm>
              <a:off x="6651625" y="2974975"/>
              <a:ext cx="617538" cy="441325"/>
            </a:xfrm>
            <a:custGeom>
              <a:avLst/>
              <a:gdLst>
                <a:gd name="T0" fmla="*/ 365 w 389"/>
                <a:gd name="T1" fmla="*/ 266 h 278"/>
                <a:gd name="T2" fmla="*/ 379 w 389"/>
                <a:gd name="T3" fmla="*/ 278 h 278"/>
                <a:gd name="T4" fmla="*/ 383 w 389"/>
                <a:gd name="T5" fmla="*/ 256 h 278"/>
                <a:gd name="T6" fmla="*/ 365 w 389"/>
                <a:gd name="T7" fmla="*/ 252 h 278"/>
                <a:gd name="T8" fmla="*/ 335 w 389"/>
                <a:gd name="T9" fmla="*/ 244 h 278"/>
                <a:gd name="T10" fmla="*/ 359 w 389"/>
                <a:gd name="T11" fmla="*/ 242 h 278"/>
                <a:gd name="T12" fmla="*/ 329 w 389"/>
                <a:gd name="T13" fmla="*/ 234 h 278"/>
                <a:gd name="T14" fmla="*/ 307 w 389"/>
                <a:gd name="T15" fmla="*/ 228 h 278"/>
                <a:gd name="T16" fmla="*/ 297 w 389"/>
                <a:gd name="T17" fmla="*/ 224 h 278"/>
                <a:gd name="T18" fmla="*/ 291 w 389"/>
                <a:gd name="T19" fmla="*/ 228 h 278"/>
                <a:gd name="T20" fmla="*/ 261 w 389"/>
                <a:gd name="T21" fmla="*/ 232 h 278"/>
                <a:gd name="T22" fmla="*/ 235 w 389"/>
                <a:gd name="T23" fmla="*/ 220 h 278"/>
                <a:gd name="T24" fmla="*/ 221 w 389"/>
                <a:gd name="T25" fmla="*/ 218 h 278"/>
                <a:gd name="T26" fmla="*/ 205 w 389"/>
                <a:gd name="T27" fmla="*/ 218 h 278"/>
                <a:gd name="T28" fmla="*/ 209 w 389"/>
                <a:gd name="T29" fmla="*/ 162 h 278"/>
                <a:gd name="T30" fmla="*/ 221 w 389"/>
                <a:gd name="T31" fmla="*/ 152 h 278"/>
                <a:gd name="T32" fmla="*/ 205 w 389"/>
                <a:gd name="T33" fmla="*/ 130 h 278"/>
                <a:gd name="T34" fmla="*/ 194 w 389"/>
                <a:gd name="T35" fmla="*/ 134 h 278"/>
                <a:gd name="T36" fmla="*/ 182 w 389"/>
                <a:gd name="T37" fmla="*/ 140 h 278"/>
                <a:gd name="T38" fmla="*/ 162 w 389"/>
                <a:gd name="T39" fmla="*/ 120 h 278"/>
                <a:gd name="T40" fmla="*/ 166 w 389"/>
                <a:gd name="T41" fmla="*/ 110 h 278"/>
                <a:gd name="T42" fmla="*/ 168 w 389"/>
                <a:gd name="T43" fmla="*/ 108 h 278"/>
                <a:gd name="T44" fmla="*/ 158 w 389"/>
                <a:gd name="T45" fmla="*/ 94 h 278"/>
                <a:gd name="T46" fmla="*/ 154 w 389"/>
                <a:gd name="T47" fmla="*/ 86 h 278"/>
                <a:gd name="T48" fmla="*/ 142 w 389"/>
                <a:gd name="T49" fmla="*/ 76 h 278"/>
                <a:gd name="T50" fmla="*/ 132 w 389"/>
                <a:gd name="T51" fmla="*/ 78 h 278"/>
                <a:gd name="T52" fmla="*/ 130 w 389"/>
                <a:gd name="T53" fmla="*/ 66 h 278"/>
                <a:gd name="T54" fmla="*/ 114 w 389"/>
                <a:gd name="T55" fmla="*/ 62 h 278"/>
                <a:gd name="T56" fmla="*/ 108 w 389"/>
                <a:gd name="T57" fmla="*/ 64 h 278"/>
                <a:gd name="T58" fmla="*/ 64 w 389"/>
                <a:gd name="T59" fmla="*/ 28 h 278"/>
                <a:gd name="T60" fmla="*/ 26 w 389"/>
                <a:gd name="T61" fmla="*/ 6 h 278"/>
                <a:gd name="T62" fmla="*/ 0 w 389"/>
                <a:gd name="T63" fmla="*/ 0 h 278"/>
                <a:gd name="T64" fmla="*/ 8 w 389"/>
                <a:gd name="T65" fmla="*/ 20 h 278"/>
                <a:gd name="T66" fmla="*/ 38 w 389"/>
                <a:gd name="T67" fmla="*/ 44 h 278"/>
                <a:gd name="T68" fmla="*/ 50 w 389"/>
                <a:gd name="T69" fmla="*/ 66 h 278"/>
                <a:gd name="T70" fmla="*/ 68 w 389"/>
                <a:gd name="T71" fmla="*/ 76 h 278"/>
                <a:gd name="T72" fmla="*/ 88 w 389"/>
                <a:gd name="T73" fmla="*/ 108 h 278"/>
                <a:gd name="T74" fmla="*/ 110 w 389"/>
                <a:gd name="T75" fmla="*/ 152 h 278"/>
                <a:gd name="T76" fmla="*/ 140 w 389"/>
                <a:gd name="T77" fmla="*/ 186 h 278"/>
                <a:gd name="T78" fmla="*/ 184 w 389"/>
                <a:gd name="T79" fmla="*/ 222 h 278"/>
                <a:gd name="T80" fmla="*/ 190 w 389"/>
                <a:gd name="T81" fmla="*/ 218 h 278"/>
                <a:gd name="T82" fmla="*/ 203 w 389"/>
                <a:gd name="T83" fmla="*/ 220 h 278"/>
                <a:gd name="T84" fmla="*/ 188 w 389"/>
                <a:gd name="T85" fmla="*/ 228 h 278"/>
                <a:gd name="T86" fmla="*/ 211 w 389"/>
                <a:gd name="T87" fmla="*/ 240 h 278"/>
                <a:gd name="T88" fmla="*/ 223 w 389"/>
                <a:gd name="T89" fmla="*/ 250 h 278"/>
                <a:gd name="T90" fmla="*/ 257 w 389"/>
                <a:gd name="T91" fmla="*/ 254 h 278"/>
                <a:gd name="T92" fmla="*/ 295 w 389"/>
                <a:gd name="T93" fmla="*/ 264 h 278"/>
                <a:gd name="T94" fmla="*/ 319 w 389"/>
                <a:gd name="T95" fmla="*/ 266 h 278"/>
                <a:gd name="T96" fmla="*/ 339 w 389"/>
                <a:gd name="T97" fmla="*/ 266 h 278"/>
                <a:gd name="T98" fmla="*/ 367 w 389"/>
                <a:gd name="T99" fmla="*/ 272 h 278"/>
                <a:gd name="T100" fmla="*/ 201 w 389"/>
                <a:gd name="T101" fmla="*/ 150 h 278"/>
                <a:gd name="T102" fmla="*/ 199 w 389"/>
                <a:gd name="T103" fmla="*/ 150 h 278"/>
                <a:gd name="T104" fmla="*/ 188 w 389"/>
                <a:gd name="T105" fmla="*/ 1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9" h="278">
                  <a:moveTo>
                    <a:pt x="367" y="272"/>
                  </a:moveTo>
                  <a:lnTo>
                    <a:pt x="365" y="266"/>
                  </a:lnTo>
                  <a:lnTo>
                    <a:pt x="371" y="266"/>
                  </a:lnTo>
                  <a:lnTo>
                    <a:pt x="379" y="278"/>
                  </a:lnTo>
                  <a:lnTo>
                    <a:pt x="389" y="262"/>
                  </a:lnTo>
                  <a:lnTo>
                    <a:pt x="383" y="256"/>
                  </a:lnTo>
                  <a:lnTo>
                    <a:pt x="365" y="256"/>
                  </a:lnTo>
                  <a:lnTo>
                    <a:pt x="365" y="252"/>
                  </a:lnTo>
                  <a:lnTo>
                    <a:pt x="337" y="248"/>
                  </a:lnTo>
                  <a:lnTo>
                    <a:pt x="335" y="244"/>
                  </a:lnTo>
                  <a:lnTo>
                    <a:pt x="345" y="244"/>
                  </a:lnTo>
                  <a:lnTo>
                    <a:pt x="359" y="242"/>
                  </a:lnTo>
                  <a:lnTo>
                    <a:pt x="355" y="234"/>
                  </a:lnTo>
                  <a:lnTo>
                    <a:pt x="329" y="234"/>
                  </a:lnTo>
                  <a:lnTo>
                    <a:pt x="329" y="234"/>
                  </a:lnTo>
                  <a:lnTo>
                    <a:pt x="307" y="228"/>
                  </a:lnTo>
                  <a:lnTo>
                    <a:pt x="303" y="230"/>
                  </a:lnTo>
                  <a:lnTo>
                    <a:pt x="297" y="224"/>
                  </a:lnTo>
                  <a:lnTo>
                    <a:pt x="295" y="224"/>
                  </a:lnTo>
                  <a:lnTo>
                    <a:pt x="291" y="228"/>
                  </a:lnTo>
                  <a:lnTo>
                    <a:pt x="285" y="234"/>
                  </a:lnTo>
                  <a:lnTo>
                    <a:pt x="261" y="232"/>
                  </a:lnTo>
                  <a:lnTo>
                    <a:pt x="249" y="222"/>
                  </a:lnTo>
                  <a:lnTo>
                    <a:pt x="235" y="220"/>
                  </a:lnTo>
                  <a:lnTo>
                    <a:pt x="233" y="214"/>
                  </a:lnTo>
                  <a:lnTo>
                    <a:pt x="221" y="218"/>
                  </a:lnTo>
                  <a:lnTo>
                    <a:pt x="209" y="216"/>
                  </a:lnTo>
                  <a:lnTo>
                    <a:pt x="205" y="218"/>
                  </a:lnTo>
                  <a:lnTo>
                    <a:pt x="209" y="162"/>
                  </a:lnTo>
                  <a:lnTo>
                    <a:pt x="209" y="162"/>
                  </a:lnTo>
                  <a:lnTo>
                    <a:pt x="221" y="168"/>
                  </a:lnTo>
                  <a:lnTo>
                    <a:pt x="221" y="152"/>
                  </a:lnTo>
                  <a:lnTo>
                    <a:pt x="213" y="150"/>
                  </a:lnTo>
                  <a:lnTo>
                    <a:pt x="205" y="130"/>
                  </a:lnTo>
                  <a:lnTo>
                    <a:pt x="199" y="136"/>
                  </a:lnTo>
                  <a:lnTo>
                    <a:pt x="194" y="134"/>
                  </a:lnTo>
                  <a:lnTo>
                    <a:pt x="188" y="144"/>
                  </a:lnTo>
                  <a:lnTo>
                    <a:pt x="182" y="140"/>
                  </a:lnTo>
                  <a:lnTo>
                    <a:pt x="178" y="126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6" y="110"/>
                  </a:lnTo>
                  <a:lnTo>
                    <a:pt x="164" y="110"/>
                  </a:lnTo>
                  <a:lnTo>
                    <a:pt x="168" y="108"/>
                  </a:lnTo>
                  <a:lnTo>
                    <a:pt x="164" y="100"/>
                  </a:lnTo>
                  <a:lnTo>
                    <a:pt x="158" y="94"/>
                  </a:lnTo>
                  <a:lnTo>
                    <a:pt x="154" y="98"/>
                  </a:lnTo>
                  <a:lnTo>
                    <a:pt x="154" y="86"/>
                  </a:lnTo>
                  <a:lnTo>
                    <a:pt x="144" y="86"/>
                  </a:lnTo>
                  <a:lnTo>
                    <a:pt x="142" y="76"/>
                  </a:lnTo>
                  <a:lnTo>
                    <a:pt x="132" y="74"/>
                  </a:lnTo>
                  <a:lnTo>
                    <a:pt x="132" y="78"/>
                  </a:lnTo>
                  <a:lnTo>
                    <a:pt x="128" y="76"/>
                  </a:lnTo>
                  <a:lnTo>
                    <a:pt x="130" y="66"/>
                  </a:lnTo>
                  <a:lnTo>
                    <a:pt x="118" y="66"/>
                  </a:lnTo>
                  <a:lnTo>
                    <a:pt x="114" y="62"/>
                  </a:lnTo>
                  <a:lnTo>
                    <a:pt x="110" y="66"/>
                  </a:lnTo>
                  <a:lnTo>
                    <a:pt x="108" y="64"/>
                  </a:lnTo>
                  <a:lnTo>
                    <a:pt x="84" y="42"/>
                  </a:lnTo>
                  <a:lnTo>
                    <a:pt x="64" y="28"/>
                  </a:lnTo>
                  <a:lnTo>
                    <a:pt x="50" y="8"/>
                  </a:lnTo>
                  <a:lnTo>
                    <a:pt x="26" y="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8" y="20"/>
                  </a:lnTo>
                  <a:lnTo>
                    <a:pt x="30" y="40"/>
                  </a:lnTo>
                  <a:lnTo>
                    <a:pt x="38" y="44"/>
                  </a:lnTo>
                  <a:lnTo>
                    <a:pt x="46" y="54"/>
                  </a:lnTo>
                  <a:lnTo>
                    <a:pt x="50" y="66"/>
                  </a:lnTo>
                  <a:lnTo>
                    <a:pt x="64" y="72"/>
                  </a:lnTo>
                  <a:lnTo>
                    <a:pt x="68" y="76"/>
                  </a:lnTo>
                  <a:lnTo>
                    <a:pt x="78" y="104"/>
                  </a:lnTo>
                  <a:lnTo>
                    <a:pt x="88" y="108"/>
                  </a:lnTo>
                  <a:lnTo>
                    <a:pt x="96" y="120"/>
                  </a:lnTo>
                  <a:lnTo>
                    <a:pt x="110" y="152"/>
                  </a:lnTo>
                  <a:lnTo>
                    <a:pt x="134" y="176"/>
                  </a:lnTo>
                  <a:lnTo>
                    <a:pt x="140" y="186"/>
                  </a:lnTo>
                  <a:lnTo>
                    <a:pt x="164" y="202"/>
                  </a:lnTo>
                  <a:lnTo>
                    <a:pt x="184" y="222"/>
                  </a:lnTo>
                  <a:lnTo>
                    <a:pt x="184" y="214"/>
                  </a:lnTo>
                  <a:lnTo>
                    <a:pt x="190" y="218"/>
                  </a:lnTo>
                  <a:lnTo>
                    <a:pt x="194" y="214"/>
                  </a:lnTo>
                  <a:lnTo>
                    <a:pt x="203" y="220"/>
                  </a:lnTo>
                  <a:lnTo>
                    <a:pt x="197" y="228"/>
                  </a:lnTo>
                  <a:lnTo>
                    <a:pt x="188" y="228"/>
                  </a:lnTo>
                  <a:lnTo>
                    <a:pt x="192" y="236"/>
                  </a:lnTo>
                  <a:lnTo>
                    <a:pt x="211" y="240"/>
                  </a:lnTo>
                  <a:lnTo>
                    <a:pt x="209" y="242"/>
                  </a:lnTo>
                  <a:lnTo>
                    <a:pt x="223" y="250"/>
                  </a:lnTo>
                  <a:lnTo>
                    <a:pt x="251" y="256"/>
                  </a:lnTo>
                  <a:lnTo>
                    <a:pt x="257" y="254"/>
                  </a:lnTo>
                  <a:lnTo>
                    <a:pt x="273" y="254"/>
                  </a:lnTo>
                  <a:lnTo>
                    <a:pt x="295" y="264"/>
                  </a:lnTo>
                  <a:lnTo>
                    <a:pt x="311" y="266"/>
                  </a:lnTo>
                  <a:lnTo>
                    <a:pt x="319" y="266"/>
                  </a:lnTo>
                  <a:lnTo>
                    <a:pt x="331" y="268"/>
                  </a:lnTo>
                  <a:lnTo>
                    <a:pt x="339" y="266"/>
                  </a:lnTo>
                  <a:lnTo>
                    <a:pt x="369" y="276"/>
                  </a:lnTo>
                  <a:lnTo>
                    <a:pt x="367" y="272"/>
                  </a:lnTo>
                  <a:close/>
                  <a:moveTo>
                    <a:pt x="188" y="146"/>
                  </a:moveTo>
                  <a:lnTo>
                    <a:pt x="201" y="150"/>
                  </a:lnTo>
                  <a:lnTo>
                    <a:pt x="203" y="154"/>
                  </a:lnTo>
                  <a:lnTo>
                    <a:pt x="199" y="150"/>
                  </a:lnTo>
                  <a:lnTo>
                    <a:pt x="188" y="150"/>
                  </a:lnTo>
                  <a:lnTo>
                    <a:pt x="188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7" name="Freeform 127"/>
            <p:cNvSpPr>
              <a:spLocks/>
            </p:cNvSpPr>
            <p:nvPr/>
          </p:nvSpPr>
          <p:spPr bwMode="black">
            <a:xfrm>
              <a:off x="7021513" y="3216275"/>
              <a:ext cx="28575" cy="25400"/>
            </a:xfrm>
            <a:custGeom>
              <a:avLst/>
              <a:gdLst>
                <a:gd name="T0" fmla="*/ 18 w 18"/>
                <a:gd name="T1" fmla="*/ 6 h 16"/>
                <a:gd name="T2" fmla="*/ 4 w 18"/>
                <a:gd name="T3" fmla="*/ 0 h 16"/>
                <a:gd name="T4" fmla="*/ 0 w 18"/>
                <a:gd name="T5" fmla="*/ 14 h 16"/>
                <a:gd name="T6" fmla="*/ 14 w 18"/>
                <a:gd name="T7" fmla="*/ 16 h 16"/>
                <a:gd name="T8" fmla="*/ 18 w 18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8" y="6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4" y="16"/>
                  </a:lnTo>
                  <a:lnTo>
                    <a:pt x="1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8" name="Freeform 128"/>
            <p:cNvSpPr>
              <a:spLocks/>
            </p:cNvSpPr>
            <p:nvPr/>
          </p:nvSpPr>
          <p:spPr bwMode="black">
            <a:xfrm>
              <a:off x="6924675" y="3146425"/>
              <a:ext cx="15875" cy="19050"/>
            </a:xfrm>
            <a:custGeom>
              <a:avLst/>
              <a:gdLst>
                <a:gd name="T0" fmla="*/ 8 w 10"/>
                <a:gd name="T1" fmla="*/ 0 h 12"/>
                <a:gd name="T2" fmla="*/ 0 w 10"/>
                <a:gd name="T3" fmla="*/ 10 h 12"/>
                <a:gd name="T4" fmla="*/ 4 w 10"/>
                <a:gd name="T5" fmla="*/ 12 h 12"/>
                <a:gd name="T6" fmla="*/ 10 w 10"/>
                <a:gd name="T7" fmla="*/ 12 h 12"/>
                <a:gd name="T8" fmla="*/ 8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9" name="Freeform 129"/>
            <p:cNvSpPr>
              <a:spLocks/>
            </p:cNvSpPr>
            <p:nvPr/>
          </p:nvSpPr>
          <p:spPr bwMode="black">
            <a:xfrm>
              <a:off x="7707313" y="1784350"/>
              <a:ext cx="361950" cy="295275"/>
            </a:xfrm>
            <a:custGeom>
              <a:avLst/>
              <a:gdLst>
                <a:gd name="T0" fmla="*/ 128 w 228"/>
                <a:gd name="T1" fmla="*/ 96 h 186"/>
                <a:gd name="T2" fmla="*/ 116 w 228"/>
                <a:gd name="T3" fmla="*/ 112 h 186"/>
                <a:gd name="T4" fmla="*/ 106 w 228"/>
                <a:gd name="T5" fmla="*/ 124 h 186"/>
                <a:gd name="T6" fmla="*/ 96 w 228"/>
                <a:gd name="T7" fmla="*/ 132 h 186"/>
                <a:gd name="T8" fmla="*/ 76 w 228"/>
                <a:gd name="T9" fmla="*/ 132 h 186"/>
                <a:gd name="T10" fmla="*/ 54 w 228"/>
                <a:gd name="T11" fmla="*/ 132 h 186"/>
                <a:gd name="T12" fmla="*/ 38 w 228"/>
                <a:gd name="T13" fmla="*/ 138 h 186"/>
                <a:gd name="T14" fmla="*/ 26 w 228"/>
                <a:gd name="T15" fmla="*/ 148 h 186"/>
                <a:gd name="T16" fmla="*/ 14 w 228"/>
                <a:gd name="T17" fmla="*/ 160 h 186"/>
                <a:gd name="T18" fmla="*/ 0 w 228"/>
                <a:gd name="T19" fmla="*/ 168 h 186"/>
                <a:gd name="T20" fmla="*/ 6 w 228"/>
                <a:gd name="T21" fmla="*/ 168 h 186"/>
                <a:gd name="T22" fmla="*/ 16 w 228"/>
                <a:gd name="T23" fmla="*/ 172 h 186"/>
                <a:gd name="T24" fmla="*/ 36 w 228"/>
                <a:gd name="T25" fmla="*/ 168 h 186"/>
                <a:gd name="T26" fmla="*/ 52 w 228"/>
                <a:gd name="T27" fmla="*/ 162 h 186"/>
                <a:gd name="T28" fmla="*/ 68 w 228"/>
                <a:gd name="T29" fmla="*/ 160 h 186"/>
                <a:gd name="T30" fmla="*/ 74 w 228"/>
                <a:gd name="T31" fmla="*/ 154 h 186"/>
                <a:gd name="T32" fmla="*/ 92 w 228"/>
                <a:gd name="T33" fmla="*/ 160 h 186"/>
                <a:gd name="T34" fmla="*/ 90 w 228"/>
                <a:gd name="T35" fmla="*/ 170 h 186"/>
                <a:gd name="T36" fmla="*/ 90 w 228"/>
                <a:gd name="T37" fmla="*/ 176 h 186"/>
                <a:gd name="T38" fmla="*/ 102 w 228"/>
                <a:gd name="T39" fmla="*/ 186 h 186"/>
                <a:gd name="T40" fmla="*/ 120 w 228"/>
                <a:gd name="T41" fmla="*/ 166 h 186"/>
                <a:gd name="T42" fmla="*/ 130 w 228"/>
                <a:gd name="T43" fmla="*/ 166 h 186"/>
                <a:gd name="T44" fmla="*/ 120 w 228"/>
                <a:gd name="T45" fmla="*/ 152 h 186"/>
                <a:gd name="T46" fmla="*/ 122 w 228"/>
                <a:gd name="T47" fmla="*/ 150 h 186"/>
                <a:gd name="T48" fmla="*/ 142 w 228"/>
                <a:gd name="T49" fmla="*/ 162 h 186"/>
                <a:gd name="T50" fmla="*/ 156 w 228"/>
                <a:gd name="T51" fmla="*/ 154 h 186"/>
                <a:gd name="T52" fmla="*/ 162 w 228"/>
                <a:gd name="T53" fmla="*/ 154 h 186"/>
                <a:gd name="T54" fmla="*/ 166 w 228"/>
                <a:gd name="T55" fmla="*/ 158 h 186"/>
                <a:gd name="T56" fmla="*/ 182 w 228"/>
                <a:gd name="T57" fmla="*/ 144 h 186"/>
                <a:gd name="T58" fmla="*/ 182 w 228"/>
                <a:gd name="T59" fmla="*/ 154 h 186"/>
                <a:gd name="T60" fmla="*/ 204 w 228"/>
                <a:gd name="T61" fmla="*/ 136 h 186"/>
                <a:gd name="T62" fmla="*/ 200 w 228"/>
                <a:gd name="T63" fmla="*/ 122 h 186"/>
                <a:gd name="T64" fmla="*/ 208 w 228"/>
                <a:gd name="T65" fmla="*/ 102 h 186"/>
                <a:gd name="T66" fmla="*/ 206 w 228"/>
                <a:gd name="T67" fmla="*/ 88 h 186"/>
                <a:gd name="T68" fmla="*/ 212 w 228"/>
                <a:gd name="T69" fmla="*/ 74 h 186"/>
                <a:gd name="T70" fmla="*/ 218 w 228"/>
                <a:gd name="T71" fmla="*/ 72 h 186"/>
                <a:gd name="T72" fmla="*/ 218 w 228"/>
                <a:gd name="T73" fmla="*/ 68 h 186"/>
                <a:gd name="T74" fmla="*/ 228 w 228"/>
                <a:gd name="T75" fmla="*/ 46 h 186"/>
                <a:gd name="T76" fmla="*/ 218 w 228"/>
                <a:gd name="T77" fmla="*/ 22 h 186"/>
                <a:gd name="T78" fmla="*/ 216 w 228"/>
                <a:gd name="T79" fmla="*/ 6 h 186"/>
                <a:gd name="T80" fmla="*/ 202 w 228"/>
                <a:gd name="T81" fmla="*/ 0 h 186"/>
                <a:gd name="T82" fmla="*/ 204 w 228"/>
                <a:gd name="T83" fmla="*/ 8 h 186"/>
                <a:gd name="T84" fmla="*/ 200 w 228"/>
                <a:gd name="T85" fmla="*/ 6 h 186"/>
                <a:gd name="T86" fmla="*/ 188 w 228"/>
                <a:gd name="T87" fmla="*/ 18 h 186"/>
                <a:gd name="T88" fmla="*/ 182 w 228"/>
                <a:gd name="T89" fmla="*/ 34 h 186"/>
                <a:gd name="T90" fmla="*/ 184 w 228"/>
                <a:gd name="T91" fmla="*/ 42 h 186"/>
                <a:gd name="T92" fmla="*/ 182 w 228"/>
                <a:gd name="T93" fmla="*/ 58 h 186"/>
                <a:gd name="T94" fmla="*/ 174 w 228"/>
                <a:gd name="T95" fmla="*/ 72 h 186"/>
                <a:gd name="T96" fmla="*/ 164 w 228"/>
                <a:gd name="T97" fmla="*/ 86 h 186"/>
                <a:gd name="T98" fmla="*/ 152 w 228"/>
                <a:gd name="T99" fmla="*/ 94 h 186"/>
                <a:gd name="T100" fmla="*/ 154 w 228"/>
                <a:gd name="T101" fmla="*/ 82 h 186"/>
                <a:gd name="T102" fmla="*/ 150 w 228"/>
                <a:gd name="T103" fmla="*/ 80 h 186"/>
                <a:gd name="T104" fmla="*/ 144 w 228"/>
                <a:gd name="T105" fmla="*/ 94 h 186"/>
                <a:gd name="T106" fmla="*/ 150 w 228"/>
                <a:gd name="T107" fmla="*/ 94 h 186"/>
                <a:gd name="T108" fmla="*/ 148 w 228"/>
                <a:gd name="T109" fmla="*/ 96 h 186"/>
                <a:gd name="T110" fmla="*/ 130 w 228"/>
                <a:gd name="T111" fmla="*/ 104 h 186"/>
                <a:gd name="T112" fmla="*/ 130 w 228"/>
                <a:gd name="T113" fmla="*/ 104 h 186"/>
                <a:gd name="T114" fmla="*/ 132 w 228"/>
                <a:gd name="T115" fmla="*/ 98 h 186"/>
                <a:gd name="T116" fmla="*/ 128 w 228"/>
                <a:gd name="T117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186">
                  <a:moveTo>
                    <a:pt x="128" y="96"/>
                  </a:moveTo>
                  <a:lnTo>
                    <a:pt x="116" y="112"/>
                  </a:lnTo>
                  <a:lnTo>
                    <a:pt x="106" y="124"/>
                  </a:lnTo>
                  <a:lnTo>
                    <a:pt x="96" y="132"/>
                  </a:lnTo>
                  <a:lnTo>
                    <a:pt x="76" y="132"/>
                  </a:lnTo>
                  <a:lnTo>
                    <a:pt x="54" y="132"/>
                  </a:lnTo>
                  <a:lnTo>
                    <a:pt x="38" y="138"/>
                  </a:lnTo>
                  <a:lnTo>
                    <a:pt x="26" y="148"/>
                  </a:lnTo>
                  <a:lnTo>
                    <a:pt x="14" y="160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6" y="172"/>
                  </a:lnTo>
                  <a:lnTo>
                    <a:pt x="36" y="168"/>
                  </a:lnTo>
                  <a:lnTo>
                    <a:pt x="52" y="162"/>
                  </a:lnTo>
                  <a:lnTo>
                    <a:pt x="68" y="160"/>
                  </a:lnTo>
                  <a:lnTo>
                    <a:pt x="74" y="154"/>
                  </a:lnTo>
                  <a:lnTo>
                    <a:pt x="92" y="160"/>
                  </a:lnTo>
                  <a:lnTo>
                    <a:pt x="90" y="170"/>
                  </a:lnTo>
                  <a:lnTo>
                    <a:pt x="90" y="176"/>
                  </a:lnTo>
                  <a:lnTo>
                    <a:pt x="102" y="186"/>
                  </a:lnTo>
                  <a:lnTo>
                    <a:pt x="120" y="166"/>
                  </a:lnTo>
                  <a:lnTo>
                    <a:pt x="130" y="166"/>
                  </a:lnTo>
                  <a:lnTo>
                    <a:pt x="120" y="152"/>
                  </a:lnTo>
                  <a:lnTo>
                    <a:pt x="122" y="150"/>
                  </a:lnTo>
                  <a:lnTo>
                    <a:pt x="142" y="162"/>
                  </a:lnTo>
                  <a:lnTo>
                    <a:pt x="156" y="154"/>
                  </a:lnTo>
                  <a:lnTo>
                    <a:pt x="162" y="154"/>
                  </a:lnTo>
                  <a:lnTo>
                    <a:pt x="166" y="158"/>
                  </a:lnTo>
                  <a:lnTo>
                    <a:pt x="182" y="144"/>
                  </a:lnTo>
                  <a:lnTo>
                    <a:pt x="182" y="154"/>
                  </a:lnTo>
                  <a:lnTo>
                    <a:pt x="204" y="136"/>
                  </a:lnTo>
                  <a:lnTo>
                    <a:pt x="200" y="122"/>
                  </a:lnTo>
                  <a:lnTo>
                    <a:pt x="208" y="102"/>
                  </a:lnTo>
                  <a:lnTo>
                    <a:pt x="206" y="88"/>
                  </a:lnTo>
                  <a:lnTo>
                    <a:pt x="212" y="74"/>
                  </a:lnTo>
                  <a:lnTo>
                    <a:pt x="218" y="72"/>
                  </a:lnTo>
                  <a:lnTo>
                    <a:pt x="218" y="68"/>
                  </a:lnTo>
                  <a:lnTo>
                    <a:pt x="228" y="46"/>
                  </a:lnTo>
                  <a:lnTo>
                    <a:pt x="218" y="22"/>
                  </a:lnTo>
                  <a:lnTo>
                    <a:pt x="216" y="6"/>
                  </a:lnTo>
                  <a:lnTo>
                    <a:pt x="202" y="0"/>
                  </a:lnTo>
                  <a:lnTo>
                    <a:pt x="204" y="8"/>
                  </a:lnTo>
                  <a:lnTo>
                    <a:pt x="200" y="6"/>
                  </a:lnTo>
                  <a:lnTo>
                    <a:pt x="188" y="18"/>
                  </a:lnTo>
                  <a:lnTo>
                    <a:pt x="182" y="34"/>
                  </a:lnTo>
                  <a:lnTo>
                    <a:pt x="184" y="42"/>
                  </a:lnTo>
                  <a:lnTo>
                    <a:pt x="182" y="58"/>
                  </a:lnTo>
                  <a:lnTo>
                    <a:pt x="174" y="72"/>
                  </a:lnTo>
                  <a:lnTo>
                    <a:pt x="164" y="86"/>
                  </a:lnTo>
                  <a:lnTo>
                    <a:pt x="152" y="94"/>
                  </a:lnTo>
                  <a:lnTo>
                    <a:pt x="154" y="82"/>
                  </a:lnTo>
                  <a:lnTo>
                    <a:pt x="150" y="80"/>
                  </a:lnTo>
                  <a:lnTo>
                    <a:pt x="144" y="94"/>
                  </a:lnTo>
                  <a:lnTo>
                    <a:pt x="150" y="94"/>
                  </a:lnTo>
                  <a:lnTo>
                    <a:pt x="148" y="96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98"/>
                  </a:lnTo>
                  <a:lnTo>
                    <a:pt x="12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0" name="Freeform 130"/>
            <p:cNvSpPr>
              <a:spLocks/>
            </p:cNvSpPr>
            <p:nvPr/>
          </p:nvSpPr>
          <p:spPr bwMode="black">
            <a:xfrm>
              <a:off x="2065338" y="0"/>
              <a:ext cx="1001713" cy="965200"/>
            </a:xfrm>
            <a:custGeom>
              <a:avLst/>
              <a:gdLst>
                <a:gd name="T0" fmla="*/ 0 w 631"/>
                <a:gd name="T1" fmla="*/ 0 h 608"/>
                <a:gd name="T2" fmla="*/ 14 w 631"/>
                <a:gd name="T3" fmla="*/ 40 h 608"/>
                <a:gd name="T4" fmla="*/ 20 w 631"/>
                <a:gd name="T5" fmla="*/ 74 h 608"/>
                <a:gd name="T6" fmla="*/ 30 w 631"/>
                <a:gd name="T7" fmla="*/ 106 h 608"/>
                <a:gd name="T8" fmla="*/ 38 w 631"/>
                <a:gd name="T9" fmla="*/ 142 h 608"/>
                <a:gd name="T10" fmla="*/ 66 w 631"/>
                <a:gd name="T11" fmla="*/ 132 h 608"/>
                <a:gd name="T12" fmla="*/ 86 w 631"/>
                <a:gd name="T13" fmla="*/ 162 h 608"/>
                <a:gd name="T14" fmla="*/ 92 w 631"/>
                <a:gd name="T15" fmla="*/ 190 h 608"/>
                <a:gd name="T16" fmla="*/ 56 w 631"/>
                <a:gd name="T17" fmla="*/ 174 h 608"/>
                <a:gd name="T18" fmla="*/ 54 w 631"/>
                <a:gd name="T19" fmla="*/ 188 h 608"/>
                <a:gd name="T20" fmla="*/ 80 w 631"/>
                <a:gd name="T21" fmla="*/ 202 h 608"/>
                <a:gd name="T22" fmla="*/ 110 w 631"/>
                <a:gd name="T23" fmla="*/ 212 h 608"/>
                <a:gd name="T24" fmla="*/ 96 w 631"/>
                <a:gd name="T25" fmla="*/ 248 h 608"/>
                <a:gd name="T26" fmla="*/ 74 w 631"/>
                <a:gd name="T27" fmla="*/ 272 h 608"/>
                <a:gd name="T28" fmla="*/ 66 w 631"/>
                <a:gd name="T29" fmla="*/ 286 h 608"/>
                <a:gd name="T30" fmla="*/ 52 w 631"/>
                <a:gd name="T31" fmla="*/ 322 h 608"/>
                <a:gd name="T32" fmla="*/ 60 w 631"/>
                <a:gd name="T33" fmla="*/ 342 h 608"/>
                <a:gd name="T34" fmla="*/ 62 w 631"/>
                <a:gd name="T35" fmla="*/ 378 h 608"/>
                <a:gd name="T36" fmla="*/ 78 w 631"/>
                <a:gd name="T37" fmla="*/ 410 h 608"/>
                <a:gd name="T38" fmla="*/ 92 w 631"/>
                <a:gd name="T39" fmla="*/ 436 h 608"/>
                <a:gd name="T40" fmla="*/ 94 w 631"/>
                <a:gd name="T41" fmla="*/ 458 h 608"/>
                <a:gd name="T42" fmla="*/ 106 w 631"/>
                <a:gd name="T43" fmla="*/ 500 h 608"/>
                <a:gd name="T44" fmla="*/ 128 w 631"/>
                <a:gd name="T45" fmla="*/ 538 h 608"/>
                <a:gd name="T46" fmla="*/ 146 w 631"/>
                <a:gd name="T47" fmla="*/ 562 h 608"/>
                <a:gd name="T48" fmla="*/ 166 w 631"/>
                <a:gd name="T49" fmla="*/ 570 h 608"/>
                <a:gd name="T50" fmla="*/ 187 w 631"/>
                <a:gd name="T51" fmla="*/ 578 h 608"/>
                <a:gd name="T52" fmla="*/ 207 w 631"/>
                <a:gd name="T53" fmla="*/ 608 h 608"/>
                <a:gd name="T54" fmla="*/ 225 w 631"/>
                <a:gd name="T55" fmla="*/ 606 h 608"/>
                <a:gd name="T56" fmla="*/ 237 w 631"/>
                <a:gd name="T57" fmla="*/ 572 h 608"/>
                <a:gd name="T58" fmla="*/ 245 w 631"/>
                <a:gd name="T59" fmla="*/ 532 h 608"/>
                <a:gd name="T60" fmla="*/ 255 w 631"/>
                <a:gd name="T61" fmla="*/ 492 h 608"/>
                <a:gd name="T62" fmla="*/ 277 w 631"/>
                <a:gd name="T63" fmla="*/ 462 h 608"/>
                <a:gd name="T64" fmla="*/ 271 w 631"/>
                <a:gd name="T65" fmla="*/ 430 h 608"/>
                <a:gd name="T66" fmla="*/ 281 w 631"/>
                <a:gd name="T67" fmla="*/ 404 h 608"/>
                <a:gd name="T68" fmla="*/ 315 w 631"/>
                <a:gd name="T69" fmla="*/ 382 h 608"/>
                <a:gd name="T70" fmla="*/ 329 w 631"/>
                <a:gd name="T71" fmla="*/ 378 h 608"/>
                <a:gd name="T72" fmla="*/ 351 w 631"/>
                <a:gd name="T73" fmla="*/ 372 h 608"/>
                <a:gd name="T74" fmla="*/ 383 w 631"/>
                <a:gd name="T75" fmla="*/ 356 h 608"/>
                <a:gd name="T76" fmla="*/ 403 w 631"/>
                <a:gd name="T77" fmla="*/ 312 h 608"/>
                <a:gd name="T78" fmla="*/ 429 w 631"/>
                <a:gd name="T79" fmla="*/ 284 h 608"/>
                <a:gd name="T80" fmla="*/ 457 w 631"/>
                <a:gd name="T81" fmla="*/ 278 h 608"/>
                <a:gd name="T82" fmla="*/ 487 w 631"/>
                <a:gd name="T83" fmla="*/ 268 h 608"/>
                <a:gd name="T84" fmla="*/ 519 w 631"/>
                <a:gd name="T85" fmla="*/ 260 h 608"/>
                <a:gd name="T86" fmla="*/ 545 w 631"/>
                <a:gd name="T87" fmla="*/ 230 h 608"/>
                <a:gd name="T88" fmla="*/ 575 w 631"/>
                <a:gd name="T89" fmla="*/ 212 h 608"/>
                <a:gd name="T90" fmla="*/ 575 w 631"/>
                <a:gd name="T91" fmla="*/ 196 h 608"/>
                <a:gd name="T92" fmla="*/ 545 w 631"/>
                <a:gd name="T93" fmla="*/ 194 h 608"/>
                <a:gd name="T94" fmla="*/ 523 w 631"/>
                <a:gd name="T95" fmla="*/ 174 h 608"/>
                <a:gd name="T96" fmla="*/ 529 w 631"/>
                <a:gd name="T97" fmla="*/ 140 h 608"/>
                <a:gd name="T98" fmla="*/ 549 w 631"/>
                <a:gd name="T99" fmla="*/ 148 h 608"/>
                <a:gd name="T100" fmla="*/ 569 w 631"/>
                <a:gd name="T101" fmla="*/ 180 h 608"/>
                <a:gd name="T102" fmla="*/ 601 w 631"/>
                <a:gd name="T103" fmla="*/ 172 h 608"/>
                <a:gd name="T104" fmla="*/ 591 w 631"/>
                <a:gd name="T105" fmla="*/ 134 h 608"/>
                <a:gd name="T106" fmla="*/ 567 w 631"/>
                <a:gd name="T107" fmla="*/ 104 h 608"/>
                <a:gd name="T108" fmla="*/ 541 w 631"/>
                <a:gd name="T109" fmla="*/ 78 h 608"/>
                <a:gd name="T110" fmla="*/ 549 w 631"/>
                <a:gd name="T111" fmla="*/ 66 h 608"/>
                <a:gd name="T112" fmla="*/ 567 w 631"/>
                <a:gd name="T113" fmla="*/ 96 h 608"/>
                <a:gd name="T114" fmla="*/ 591 w 631"/>
                <a:gd name="T115" fmla="*/ 80 h 608"/>
                <a:gd name="T116" fmla="*/ 569 w 631"/>
                <a:gd name="T117" fmla="*/ 54 h 608"/>
                <a:gd name="T118" fmla="*/ 567 w 631"/>
                <a:gd name="T119" fmla="*/ 40 h 608"/>
                <a:gd name="T120" fmla="*/ 595 w 631"/>
                <a:gd name="T121" fmla="*/ 50 h 608"/>
                <a:gd name="T122" fmla="*/ 617 w 631"/>
                <a:gd name="T123" fmla="*/ 28 h 608"/>
                <a:gd name="T124" fmla="*/ 627 w 631"/>
                <a:gd name="T125" fmla="*/ 1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1" h="608">
                  <a:moveTo>
                    <a:pt x="631" y="0"/>
                  </a:moveTo>
                  <a:lnTo>
                    <a:pt x="0" y="0"/>
                  </a:lnTo>
                  <a:lnTo>
                    <a:pt x="8" y="18"/>
                  </a:lnTo>
                  <a:lnTo>
                    <a:pt x="14" y="40"/>
                  </a:lnTo>
                  <a:lnTo>
                    <a:pt x="20" y="62"/>
                  </a:lnTo>
                  <a:lnTo>
                    <a:pt x="20" y="74"/>
                  </a:lnTo>
                  <a:lnTo>
                    <a:pt x="36" y="88"/>
                  </a:lnTo>
                  <a:lnTo>
                    <a:pt x="30" y="106"/>
                  </a:lnTo>
                  <a:lnTo>
                    <a:pt x="24" y="126"/>
                  </a:lnTo>
                  <a:lnTo>
                    <a:pt x="38" y="142"/>
                  </a:lnTo>
                  <a:lnTo>
                    <a:pt x="54" y="128"/>
                  </a:lnTo>
                  <a:lnTo>
                    <a:pt x="66" y="132"/>
                  </a:lnTo>
                  <a:lnTo>
                    <a:pt x="76" y="146"/>
                  </a:lnTo>
                  <a:lnTo>
                    <a:pt x="86" y="162"/>
                  </a:lnTo>
                  <a:lnTo>
                    <a:pt x="96" y="176"/>
                  </a:lnTo>
                  <a:lnTo>
                    <a:pt x="92" y="190"/>
                  </a:lnTo>
                  <a:lnTo>
                    <a:pt x="74" y="180"/>
                  </a:lnTo>
                  <a:lnTo>
                    <a:pt x="56" y="174"/>
                  </a:lnTo>
                  <a:lnTo>
                    <a:pt x="44" y="172"/>
                  </a:lnTo>
                  <a:lnTo>
                    <a:pt x="54" y="188"/>
                  </a:lnTo>
                  <a:lnTo>
                    <a:pt x="66" y="196"/>
                  </a:lnTo>
                  <a:lnTo>
                    <a:pt x="80" y="202"/>
                  </a:lnTo>
                  <a:lnTo>
                    <a:pt x="94" y="208"/>
                  </a:lnTo>
                  <a:lnTo>
                    <a:pt x="110" y="212"/>
                  </a:lnTo>
                  <a:lnTo>
                    <a:pt x="102" y="228"/>
                  </a:lnTo>
                  <a:lnTo>
                    <a:pt x="96" y="248"/>
                  </a:lnTo>
                  <a:lnTo>
                    <a:pt x="90" y="270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66" y="286"/>
                  </a:lnTo>
                  <a:lnTo>
                    <a:pt x="56" y="302"/>
                  </a:lnTo>
                  <a:lnTo>
                    <a:pt x="52" y="322"/>
                  </a:lnTo>
                  <a:lnTo>
                    <a:pt x="50" y="340"/>
                  </a:lnTo>
                  <a:lnTo>
                    <a:pt x="60" y="342"/>
                  </a:lnTo>
                  <a:lnTo>
                    <a:pt x="56" y="362"/>
                  </a:lnTo>
                  <a:lnTo>
                    <a:pt x="62" y="378"/>
                  </a:lnTo>
                  <a:lnTo>
                    <a:pt x="70" y="394"/>
                  </a:lnTo>
                  <a:lnTo>
                    <a:pt x="78" y="410"/>
                  </a:lnTo>
                  <a:lnTo>
                    <a:pt x="82" y="440"/>
                  </a:lnTo>
                  <a:lnTo>
                    <a:pt x="92" y="436"/>
                  </a:lnTo>
                  <a:lnTo>
                    <a:pt x="104" y="442"/>
                  </a:lnTo>
                  <a:lnTo>
                    <a:pt x="94" y="458"/>
                  </a:lnTo>
                  <a:lnTo>
                    <a:pt x="100" y="478"/>
                  </a:lnTo>
                  <a:lnTo>
                    <a:pt x="106" y="500"/>
                  </a:lnTo>
                  <a:lnTo>
                    <a:pt x="116" y="520"/>
                  </a:lnTo>
                  <a:lnTo>
                    <a:pt x="128" y="538"/>
                  </a:lnTo>
                  <a:lnTo>
                    <a:pt x="132" y="556"/>
                  </a:lnTo>
                  <a:lnTo>
                    <a:pt x="146" y="562"/>
                  </a:lnTo>
                  <a:lnTo>
                    <a:pt x="154" y="576"/>
                  </a:lnTo>
                  <a:lnTo>
                    <a:pt x="166" y="570"/>
                  </a:lnTo>
                  <a:lnTo>
                    <a:pt x="178" y="568"/>
                  </a:lnTo>
                  <a:lnTo>
                    <a:pt x="187" y="578"/>
                  </a:lnTo>
                  <a:lnTo>
                    <a:pt x="197" y="592"/>
                  </a:lnTo>
                  <a:lnTo>
                    <a:pt x="207" y="608"/>
                  </a:lnTo>
                  <a:lnTo>
                    <a:pt x="217" y="600"/>
                  </a:lnTo>
                  <a:lnTo>
                    <a:pt x="225" y="606"/>
                  </a:lnTo>
                  <a:lnTo>
                    <a:pt x="235" y="594"/>
                  </a:lnTo>
                  <a:lnTo>
                    <a:pt x="237" y="572"/>
                  </a:lnTo>
                  <a:lnTo>
                    <a:pt x="249" y="554"/>
                  </a:lnTo>
                  <a:lnTo>
                    <a:pt x="245" y="532"/>
                  </a:lnTo>
                  <a:lnTo>
                    <a:pt x="249" y="506"/>
                  </a:lnTo>
                  <a:lnTo>
                    <a:pt x="255" y="492"/>
                  </a:lnTo>
                  <a:lnTo>
                    <a:pt x="269" y="482"/>
                  </a:lnTo>
                  <a:lnTo>
                    <a:pt x="277" y="462"/>
                  </a:lnTo>
                  <a:lnTo>
                    <a:pt x="269" y="442"/>
                  </a:lnTo>
                  <a:lnTo>
                    <a:pt x="271" y="430"/>
                  </a:lnTo>
                  <a:lnTo>
                    <a:pt x="273" y="422"/>
                  </a:lnTo>
                  <a:lnTo>
                    <a:pt x="281" y="404"/>
                  </a:lnTo>
                  <a:lnTo>
                    <a:pt x="299" y="396"/>
                  </a:lnTo>
                  <a:lnTo>
                    <a:pt x="315" y="382"/>
                  </a:lnTo>
                  <a:lnTo>
                    <a:pt x="329" y="360"/>
                  </a:lnTo>
                  <a:lnTo>
                    <a:pt x="329" y="378"/>
                  </a:lnTo>
                  <a:lnTo>
                    <a:pt x="337" y="376"/>
                  </a:lnTo>
                  <a:lnTo>
                    <a:pt x="351" y="372"/>
                  </a:lnTo>
                  <a:lnTo>
                    <a:pt x="367" y="366"/>
                  </a:lnTo>
                  <a:lnTo>
                    <a:pt x="383" y="356"/>
                  </a:lnTo>
                  <a:lnTo>
                    <a:pt x="393" y="332"/>
                  </a:lnTo>
                  <a:lnTo>
                    <a:pt x="403" y="312"/>
                  </a:lnTo>
                  <a:lnTo>
                    <a:pt x="417" y="294"/>
                  </a:lnTo>
                  <a:lnTo>
                    <a:pt x="429" y="284"/>
                  </a:lnTo>
                  <a:lnTo>
                    <a:pt x="443" y="278"/>
                  </a:lnTo>
                  <a:lnTo>
                    <a:pt x="457" y="278"/>
                  </a:lnTo>
                  <a:lnTo>
                    <a:pt x="473" y="274"/>
                  </a:lnTo>
                  <a:lnTo>
                    <a:pt x="487" y="268"/>
                  </a:lnTo>
                  <a:lnTo>
                    <a:pt x="503" y="264"/>
                  </a:lnTo>
                  <a:lnTo>
                    <a:pt x="519" y="260"/>
                  </a:lnTo>
                  <a:lnTo>
                    <a:pt x="531" y="246"/>
                  </a:lnTo>
                  <a:lnTo>
                    <a:pt x="545" y="230"/>
                  </a:lnTo>
                  <a:lnTo>
                    <a:pt x="561" y="216"/>
                  </a:lnTo>
                  <a:lnTo>
                    <a:pt x="575" y="212"/>
                  </a:lnTo>
                  <a:lnTo>
                    <a:pt x="587" y="202"/>
                  </a:lnTo>
                  <a:lnTo>
                    <a:pt x="575" y="196"/>
                  </a:lnTo>
                  <a:lnTo>
                    <a:pt x="561" y="198"/>
                  </a:lnTo>
                  <a:lnTo>
                    <a:pt x="545" y="194"/>
                  </a:lnTo>
                  <a:lnTo>
                    <a:pt x="531" y="190"/>
                  </a:lnTo>
                  <a:lnTo>
                    <a:pt x="523" y="174"/>
                  </a:lnTo>
                  <a:lnTo>
                    <a:pt x="535" y="162"/>
                  </a:lnTo>
                  <a:lnTo>
                    <a:pt x="529" y="140"/>
                  </a:lnTo>
                  <a:lnTo>
                    <a:pt x="537" y="142"/>
                  </a:lnTo>
                  <a:lnTo>
                    <a:pt x="549" y="148"/>
                  </a:lnTo>
                  <a:lnTo>
                    <a:pt x="561" y="162"/>
                  </a:lnTo>
                  <a:lnTo>
                    <a:pt x="569" y="180"/>
                  </a:lnTo>
                  <a:lnTo>
                    <a:pt x="585" y="182"/>
                  </a:lnTo>
                  <a:lnTo>
                    <a:pt x="601" y="172"/>
                  </a:lnTo>
                  <a:lnTo>
                    <a:pt x="599" y="152"/>
                  </a:lnTo>
                  <a:lnTo>
                    <a:pt x="591" y="134"/>
                  </a:lnTo>
                  <a:lnTo>
                    <a:pt x="577" y="120"/>
                  </a:lnTo>
                  <a:lnTo>
                    <a:pt x="567" y="104"/>
                  </a:lnTo>
                  <a:lnTo>
                    <a:pt x="555" y="90"/>
                  </a:lnTo>
                  <a:lnTo>
                    <a:pt x="541" y="78"/>
                  </a:lnTo>
                  <a:lnTo>
                    <a:pt x="541" y="66"/>
                  </a:lnTo>
                  <a:lnTo>
                    <a:pt x="549" y="66"/>
                  </a:lnTo>
                  <a:lnTo>
                    <a:pt x="555" y="84"/>
                  </a:lnTo>
                  <a:lnTo>
                    <a:pt x="567" y="96"/>
                  </a:lnTo>
                  <a:lnTo>
                    <a:pt x="581" y="102"/>
                  </a:lnTo>
                  <a:lnTo>
                    <a:pt x="591" y="80"/>
                  </a:lnTo>
                  <a:lnTo>
                    <a:pt x="583" y="64"/>
                  </a:lnTo>
                  <a:lnTo>
                    <a:pt x="569" y="54"/>
                  </a:lnTo>
                  <a:lnTo>
                    <a:pt x="559" y="44"/>
                  </a:lnTo>
                  <a:lnTo>
                    <a:pt x="567" y="40"/>
                  </a:lnTo>
                  <a:lnTo>
                    <a:pt x="585" y="62"/>
                  </a:lnTo>
                  <a:lnTo>
                    <a:pt x="595" y="50"/>
                  </a:lnTo>
                  <a:lnTo>
                    <a:pt x="607" y="44"/>
                  </a:lnTo>
                  <a:lnTo>
                    <a:pt x="617" y="28"/>
                  </a:lnTo>
                  <a:lnTo>
                    <a:pt x="611" y="16"/>
                  </a:lnTo>
                  <a:lnTo>
                    <a:pt x="627" y="10"/>
                  </a:lnTo>
                  <a:lnTo>
                    <a:pt x="6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black">
            <a:xfrm>
              <a:off x="1116013" y="0"/>
              <a:ext cx="873125" cy="790575"/>
            </a:xfrm>
            <a:custGeom>
              <a:avLst/>
              <a:gdLst>
                <a:gd name="T0" fmla="*/ 92 w 550"/>
                <a:gd name="T1" fmla="*/ 24 h 498"/>
                <a:gd name="T2" fmla="*/ 76 w 550"/>
                <a:gd name="T3" fmla="*/ 0 h 498"/>
                <a:gd name="T4" fmla="*/ 2 w 550"/>
                <a:gd name="T5" fmla="*/ 38 h 498"/>
                <a:gd name="T6" fmla="*/ 14 w 550"/>
                <a:gd name="T7" fmla="*/ 68 h 498"/>
                <a:gd name="T8" fmla="*/ 70 w 550"/>
                <a:gd name="T9" fmla="*/ 104 h 498"/>
                <a:gd name="T10" fmla="*/ 164 w 550"/>
                <a:gd name="T11" fmla="*/ 124 h 498"/>
                <a:gd name="T12" fmla="*/ 170 w 550"/>
                <a:gd name="T13" fmla="*/ 116 h 498"/>
                <a:gd name="T14" fmla="*/ 182 w 550"/>
                <a:gd name="T15" fmla="*/ 128 h 498"/>
                <a:gd name="T16" fmla="*/ 214 w 550"/>
                <a:gd name="T17" fmla="*/ 130 h 498"/>
                <a:gd name="T18" fmla="*/ 222 w 550"/>
                <a:gd name="T19" fmla="*/ 122 h 498"/>
                <a:gd name="T20" fmla="*/ 236 w 550"/>
                <a:gd name="T21" fmla="*/ 110 h 498"/>
                <a:gd name="T22" fmla="*/ 246 w 550"/>
                <a:gd name="T23" fmla="*/ 138 h 498"/>
                <a:gd name="T24" fmla="*/ 256 w 550"/>
                <a:gd name="T25" fmla="*/ 166 h 498"/>
                <a:gd name="T26" fmla="*/ 288 w 550"/>
                <a:gd name="T27" fmla="*/ 182 h 498"/>
                <a:gd name="T28" fmla="*/ 310 w 550"/>
                <a:gd name="T29" fmla="*/ 208 h 498"/>
                <a:gd name="T30" fmla="*/ 324 w 550"/>
                <a:gd name="T31" fmla="*/ 284 h 498"/>
                <a:gd name="T32" fmla="*/ 304 w 550"/>
                <a:gd name="T33" fmla="*/ 338 h 498"/>
                <a:gd name="T34" fmla="*/ 240 w 550"/>
                <a:gd name="T35" fmla="*/ 346 h 498"/>
                <a:gd name="T36" fmla="*/ 236 w 550"/>
                <a:gd name="T37" fmla="*/ 392 h 498"/>
                <a:gd name="T38" fmla="*/ 276 w 550"/>
                <a:gd name="T39" fmla="*/ 384 h 498"/>
                <a:gd name="T40" fmla="*/ 316 w 550"/>
                <a:gd name="T41" fmla="*/ 384 h 498"/>
                <a:gd name="T42" fmla="*/ 346 w 550"/>
                <a:gd name="T43" fmla="*/ 426 h 498"/>
                <a:gd name="T44" fmla="*/ 366 w 550"/>
                <a:gd name="T45" fmla="*/ 456 h 498"/>
                <a:gd name="T46" fmla="*/ 378 w 550"/>
                <a:gd name="T47" fmla="*/ 462 h 498"/>
                <a:gd name="T48" fmla="*/ 400 w 550"/>
                <a:gd name="T49" fmla="*/ 478 h 498"/>
                <a:gd name="T50" fmla="*/ 444 w 550"/>
                <a:gd name="T51" fmla="*/ 488 h 498"/>
                <a:gd name="T52" fmla="*/ 430 w 550"/>
                <a:gd name="T53" fmla="*/ 448 h 498"/>
                <a:gd name="T54" fmla="*/ 420 w 550"/>
                <a:gd name="T55" fmla="*/ 434 h 498"/>
                <a:gd name="T56" fmla="*/ 480 w 550"/>
                <a:gd name="T57" fmla="*/ 472 h 498"/>
                <a:gd name="T58" fmla="*/ 490 w 550"/>
                <a:gd name="T59" fmla="*/ 456 h 498"/>
                <a:gd name="T60" fmla="*/ 490 w 550"/>
                <a:gd name="T61" fmla="*/ 442 h 498"/>
                <a:gd name="T62" fmla="*/ 482 w 550"/>
                <a:gd name="T63" fmla="*/ 382 h 498"/>
                <a:gd name="T64" fmla="*/ 460 w 550"/>
                <a:gd name="T65" fmla="*/ 370 h 498"/>
                <a:gd name="T66" fmla="*/ 442 w 550"/>
                <a:gd name="T67" fmla="*/ 352 h 498"/>
                <a:gd name="T68" fmla="*/ 426 w 550"/>
                <a:gd name="T69" fmla="*/ 326 h 498"/>
                <a:gd name="T70" fmla="*/ 442 w 550"/>
                <a:gd name="T71" fmla="*/ 312 h 498"/>
                <a:gd name="T72" fmla="*/ 470 w 550"/>
                <a:gd name="T73" fmla="*/ 322 h 498"/>
                <a:gd name="T74" fmla="*/ 480 w 550"/>
                <a:gd name="T75" fmla="*/ 352 h 498"/>
                <a:gd name="T76" fmla="*/ 514 w 550"/>
                <a:gd name="T77" fmla="*/ 350 h 498"/>
                <a:gd name="T78" fmla="*/ 542 w 550"/>
                <a:gd name="T79" fmla="*/ 318 h 498"/>
                <a:gd name="T80" fmla="*/ 546 w 550"/>
                <a:gd name="T81" fmla="*/ 304 h 498"/>
                <a:gd name="T82" fmla="*/ 514 w 550"/>
                <a:gd name="T83" fmla="*/ 274 h 498"/>
                <a:gd name="T84" fmla="*/ 490 w 550"/>
                <a:gd name="T85" fmla="*/ 232 h 498"/>
                <a:gd name="T86" fmla="*/ 458 w 550"/>
                <a:gd name="T87" fmla="*/ 222 h 498"/>
                <a:gd name="T88" fmla="*/ 450 w 550"/>
                <a:gd name="T89" fmla="*/ 202 h 498"/>
                <a:gd name="T90" fmla="*/ 430 w 550"/>
                <a:gd name="T91" fmla="*/ 170 h 498"/>
                <a:gd name="T92" fmla="*/ 414 w 550"/>
                <a:gd name="T93" fmla="*/ 142 h 498"/>
                <a:gd name="T94" fmla="*/ 418 w 550"/>
                <a:gd name="T95" fmla="*/ 98 h 498"/>
                <a:gd name="T96" fmla="*/ 402 w 550"/>
                <a:gd name="T97" fmla="*/ 106 h 498"/>
                <a:gd name="T98" fmla="*/ 386 w 550"/>
                <a:gd name="T99" fmla="*/ 80 h 498"/>
                <a:gd name="T100" fmla="*/ 374 w 550"/>
                <a:gd name="T101" fmla="*/ 56 h 498"/>
                <a:gd name="T102" fmla="*/ 360 w 550"/>
                <a:gd name="T103" fmla="*/ 32 h 498"/>
                <a:gd name="T104" fmla="*/ 318 w 550"/>
                <a:gd name="T105" fmla="*/ 36 h 498"/>
                <a:gd name="T106" fmla="*/ 320 w 550"/>
                <a:gd name="T107" fmla="*/ 12 h 498"/>
                <a:gd name="T108" fmla="*/ 100 w 550"/>
                <a:gd name="T109" fmla="*/ 50 h 498"/>
                <a:gd name="T110" fmla="*/ 440 w 550"/>
                <a:gd name="T111" fmla="*/ 296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0" h="498">
                  <a:moveTo>
                    <a:pt x="304" y="0"/>
                  </a:moveTo>
                  <a:lnTo>
                    <a:pt x="82" y="0"/>
                  </a:lnTo>
                  <a:lnTo>
                    <a:pt x="78" y="2"/>
                  </a:lnTo>
                  <a:lnTo>
                    <a:pt x="92" y="24"/>
                  </a:lnTo>
                  <a:lnTo>
                    <a:pt x="102" y="26"/>
                  </a:lnTo>
                  <a:lnTo>
                    <a:pt x="102" y="42"/>
                  </a:lnTo>
                  <a:lnTo>
                    <a:pt x="78" y="8"/>
                  </a:lnTo>
                  <a:lnTo>
                    <a:pt x="7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16"/>
                  </a:lnTo>
                  <a:lnTo>
                    <a:pt x="2" y="38"/>
                  </a:lnTo>
                  <a:lnTo>
                    <a:pt x="46" y="58"/>
                  </a:lnTo>
                  <a:lnTo>
                    <a:pt x="12" y="56"/>
                  </a:lnTo>
                  <a:lnTo>
                    <a:pt x="16" y="62"/>
                  </a:lnTo>
                  <a:lnTo>
                    <a:pt x="14" y="68"/>
                  </a:lnTo>
                  <a:lnTo>
                    <a:pt x="40" y="102"/>
                  </a:lnTo>
                  <a:lnTo>
                    <a:pt x="62" y="104"/>
                  </a:lnTo>
                  <a:lnTo>
                    <a:pt x="68" y="98"/>
                  </a:lnTo>
                  <a:lnTo>
                    <a:pt x="70" y="104"/>
                  </a:lnTo>
                  <a:lnTo>
                    <a:pt x="82" y="120"/>
                  </a:lnTo>
                  <a:lnTo>
                    <a:pt x="134" y="120"/>
                  </a:lnTo>
                  <a:lnTo>
                    <a:pt x="158" y="132"/>
                  </a:lnTo>
                  <a:lnTo>
                    <a:pt x="164" y="124"/>
                  </a:lnTo>
                  <a:lnTo>
                    <a:pt x="174" y="134"/>
                  </a:lnTo>
                  <a:lnTo>
                    <a:pt x="184" y="134"/>
                  </a:lnTo>
                  <a:lnTo>
                    <a:pt x="178" y="126"/>
                  </a:lnTo>
                  <a:lnTo>
                    <a:pt x="170" y="116"/>
                  </a:lnTo>
                  <a:lnTo>
                    <a:pt x="194" y="122"/>
                  </a:lnTo>
                  <a:lnTo>
                    <a:pt x="198" y="128"/>
                  </a:lnTo>
                  <a:lnTo>
                    <a:pt x="190" y="126"/>
                  </a:lnTo>
                  <a:lnTo>
                    <a:pt x="182" y="128"/>
                  </a:lnTo>
                  <a:lnTo>
                    <a:pt x="192" y="148"/>
                  </a:lnTo>
                  <a:lnTo>
                    <a:pt x="196" y="146"/>
                  </a:lnTo>
                  <a:lnTo>
                    <a:pt x="196" y="140"/>
                  </a:lnTo>
                  <a:lnTo>
                    <a:pt x="214" y="130"/>
                  </a:lnTo>
                  <a:lnTo>
                    <a:pt x="208" y="130"/>
                  </a:lnTo>
                  <a:lnTo>
                    <a:pt x="204" y="128"/>
                  </a:lnTo>
                  <a:lnTo>
                    <a:pt x="218" y="126"/>
                  </a:lnTo>
                  <a:lnTo>
                    <a:pt x="222" y="122"/>
                  </a:lnTo>
                  <a:lnTo>
                    <a:pt x="214" y="100"/>
                  </a:lnTo>
                  <a:lnTo>
                    <a:pt x="216" y="100"/>
                  </a:lnTo>
                  <a:lnTo>
                    <a:pt x="228" y="110"/>
                  </a:lnTo>
                  <a:lnTo>
                    <a:pt x="236" y="110"/>
                  </a:lnTo>
                  <a:lnTo>
                    <a:pt x="238" y="130"/>
                  </a:lnTo>
                  <a:lnTo>
                    <a:pt x="252" y="130"/>
                  </a:lnTo>
                  <a:lnTo>
                    <a:pt x="252" y="134"/>
                  </a:lnTo>
                  <a:lnTo>
                    <a:pt x="246" y="138"/>
                  </a:lnTo>
                  <a:lnTo>
                    <a:pt x="272" y="160"/>
                  </a:lnTo>
                  <a:lnTo>
                    <a:pt x="274" y="164"/>
                  </a:lnTo>
                  <a:lnTo>
                    <a:pt x="268" y="168"/>
                  </a:lnTo>
                  <a:lnTo>
                    <a:pt x="256" y="166"/>
                  </a:lnTo>
                  <a:lnTo>
                    <a:pt x="256" y="194"/>
                  </a:lnTo>
                  <a:lnTo>
                    <a:pt x="280" y="178"/>
                  </a:lnTo>
                  <a:lnTo>
                    <a:pt x="288" y="176"/>
                  </a:lnTo>
                  <a:lnTo>
                    <a:pt x="288" y="182"/>
                  </a:lnTo>
                  <a:lnTo>
                    <a:pt x="306" y="204"/>
                  </a:lnTo>
                  <a:lnTo>
                    <a:pt x="306" y="190"/>
                  </a:lnTo>
                  <a:lnTo>
                    <a:pt x="308" y="190"/>
                  </a:lnTo>
                  <a:lnTo>
                    <a:pt x="310" y="208"/>
                  </a:lnTo>
                  <a:lnTo>
                    <a:pt x="324" y="218"/>
                  </a:lnTo>
                  <a:lnTo>
                    <a:pt x="338" y="258"/>
                  </a:lnTo>
                  <a:lnTo>
                    <a:pt x="326" y="272"/>
                  </a:lnTo>
                  <a:lnTo>
                    <a:pt x="324" y="284"/>
                  </a:lnTo>
                  <a:lnTo>
                    <a:pt x="296" y="310"/>
                  </a:lnTo>
                  <a:lnTo>
                    <a:pt x="314" y="336"/>
                  </a:lnTo>
                  <a:lnTo>
                    <a:pt x="314" y="340"/>
                  </a:lnTo>
                  <a:lnTo>
                    <a:pt x="304" y="338"/>
                  </a:lnTo>
                  <a:lnTo>
                    <a:pt x="282" y="350"/>
                  </a:lnTo>
                  <a:lnTo>
                    <a:pt x="238" y="340"/>
                  </a:lnTo>
                  <a:lnTo>
                    <a:pt x="242" y="346"/>
                  </a:lnTo>
                  <a:lnTo>
                    <a:pt x="240" y="346"/>
                  </a:lnTo>
                  <a:lnTo>
                    <a:pt x="242" y="354"/>
                  </a:lnTo>
                  <a:lnTo>
                    <a:pt x="232" y="362"/>
                  </a:lnTo>
                  <a:lnTo>
                    <a:pt x="228" y="380"/>
                  </a:lnTo>
                  <a:lnTo>
                    <a:pt x="236" y="392"/>
                  </a:lnTo>
                  <a:lnTo>
                    <a:pt x="258" y="400"/>
                  </a:lnTo>
                  <a:lnTo>
                    <a:pt x="276" y="392"/>
                  </a:lnTo>
                  <a:lnTo>
                    <a:pt x="276" y="384"/>
                  </a:lnTo>
                  <a:lnTo>
                    <a:pt x="276" y="384"/>
                  </a:lnTo>
                  <a:lnTo>
                    <a:pt x="298" y="392"/>
                  </a:lnTo>
                  <a:lnTo>
                    <a:pt x="302" y="386"/>
                  </a:lnTo>
                  <a:lnTo>
                    <a:pt x="298" y="380"/>
                  </a:lnTo>
                  <a:lnTo>
                    <a:pt x="316" y="384"/>
                  </a:lnTo>
                  <a:lnTo>
                    <a:pt x="326" y="410"/>
                  </a:lnTo>
                  <a:lnTo>
                    <a:pt x="354" y="424"/>
                  </a:lnTo>
                  <a:lnTo>
                    <a:pt x="350" y="428"/>
                  </a:lnTo>
                  <a:lnTo>
                    <a:pt x="346" y="426"/>
                  </a:lnTo>
                  <a:lnTo>
                    <a:pt x="342" y="428"/>
                  </a:lnTo>
                  <a:lnTo>
                    <a:pt x="360" y="452"/>
                  </a:lnTo>
                  <a:lnTo>
                    <a:pt x="376" y="460"/>
                  </a:lnTo>
                  <a:lnTo>
                    <a:pt x="366" y="456"/>
                  </a:lnTo>
                  <a:lnTo>
                    <a:pt x="364" y="460"/>
                  </a:lnTo>
                  <a:lnTo>
                    <a:pt x="372" y="470"/>
                  </a:lnTo>
                  <a:lnTo>
                    <a:pt x="384" y="464"/>
                  </a:lnTo>
                  <a:lnTo>
                    <a:pt x="378" y="462"/>
                  </a:lnTo>
                  <a:lnTo>
                    <a:pt x="384" y="458"/>
                  </a:lnTo>
                  <a:lnTo>
                    <a:pt x="386" y="464"/>
                  </a:lnTo>
                  <a:lnTo>
                    <a:pt x="394" y="460"/>
                  </a:lnTo>
                  <a:lnTo>
                    <a:pt x="400" y="478"/>
                  </a:lnTo>
                  <a:lnTo>
                    <a:pt x="406" y="474"/>
                  </a:lnTo>
                  <a:lnTo>
                    <a:pt x="410" y="482"/>
                  </a:lnTo>
                  <a:lnTo>
                    <a:pt x="434" y="492"/>
                  </a:lnTo>
                  <a:lnTo>
                    <a:pt x="444" y="488"/>
                  </a:lnTo>
                  <a:lnTo>
                    <a:pt x="452" y="498"/>
                  </a:lnTo>
                  <a:lnTo>
                    <a:pt x="462" y="496"/>
                  </a:lnTo>
                  <a:lnTo>
                    <a:pt x="460" y="476"/>
                  </a:lnTo>
                  <a:lnTo>
                    <a:pt x="430" y="448"/>
                  </a:lnTo>
                  <a:lnTo>
                    <a:pt x="412" y="426"/>
                  </a:lnTo>
                  <a:lnTo>
                    <a:pt x="408" y="420"/>
                  </a:lnTo>
                  <a:lnTo>
                    <a:pt x="410" y="420"/>
                  </a:lnTo>
                  <a:lnTo>
                    <a:pt x="420" y="434"/>
                  </a:lnTo>
                  <a:lnTo>
                    <a:pt x="428" y="430"/>
                  </a:lnTo>
                  <a:lnTo>
                    <a:pt x="444" y="450"/>
                  </a:lnTo>
                  <a:lnTo>
                    <a:pt x="468" y="452"/>
                  </a:lnTo>
                  <a:lnTo>
                    <a:pt x="480" y="472"/>
                  </a:lnTo>
                  <a:lnTo>
                    <a:pt x="486" y="468"/>
                  </a:lnTo>
                  <a:lnTo>
                    <a:pt x="482" y="458"/>
                  </a:lnTo>
                  <a:lnTo>
                    <a:pt x="492" y="460"/>
                  </a:lnTo>
                  <a:lnTo>
                    <a:pt x="490" y="456"/>
                  </a:lnTo>
                  <a:lnTo>
                    <a:pt x="488" y="446"/>
                  </a:lnTo>
                  <a:lnTo>
                    <a:pt x="480" y="438"/>
                  </a:lnTo>
                  <a:lnTo>
                    <a:pt x="480" y="436"/>
                  </a:lnTo>
                  <a:lnTo>
                    <a:pt x="490" y="442"/>
                  </a:lnTo>
                  <a:lnTo>
                    <a:pt x="492" y="418"/>
                  </a:lnTo>
                  <a:lnTo>
                    <a:pt x="488" y="404"/>
                  </a:lnTo>
                  <a:lnTo>
                    <a:pt x="476" y="400"/>
                  </a:lnTo>
                  <a:lnTo>
                    <a:pt x="482" y="382"/>
                  </a:lnTo>
                  <a:lnTo>
                    <a:pt x="472" y="374"/>
                  </a:lnTo>
                  <a:lnTo>
                    <a:pt x="468" y="376"/>
                  </a:lnTo>
                  <a:lnTo>
                    <a:pt x="468" y="368"/>
                  </a:lnTo>
                  <a:lnTo>
                    <a:pt x="460" y="370"/>
                  </a:lnTo>
                  <a:lnTo>
                    <a:pt x="462" y="364"/>
                  </a:lnTo>
                  <a:lnTo>
                    <a:pt x="446" y="364"/>
                  </a:lnTo>
                  <a:lnTo>
                    <a:pt x="446" y="366"/>
                  </a:lnTo>
                  <a:lnTo>
                    <a:pt x="442" y="352"/>
                  </a:lnTo>
                  <a:lnTo>
                    <a:pt x="438" y="352"/>
                  </a:lnTo>
                  <a:lnTo>
                    <a:pt x="438" y="334"/>
                  </a:lnTo>
                  <a:lnTo>
                    <a:pt x="426" y="334"/>
                  </a:lnTo>
                  <a:lnTo>
                    <a:pt x="426" y="326"/>
                  </a:lnTo>
                  <a:lnTo>
                    <a:pt x="444" y="322"/>
                  </a:lnTo>
                  <a:lnTo>
                    <a:pt x="424" y="302"/>
                  </a:lnTo>
                  <a:lnTo>
                    <a:pt x="426" y="300"/>
                  </a:lnTo>
                  <a:lnTo>
                    <a:pt x="442" y="312"/>
                  </a:lnTo>
                  <a:lnTo>
                    <a:pt x="440" y="306"/>
                  </a:lnTo>
                  <a:lnTo>
                    <a:pt x="458" y="316"/>
                  </a:lnTo>
                  <a:lnTo>
                    <a:pt x="460" y="324"/>
                  </a:lnTo>
                  <a:lnTo>
                    <a:pt x="470" y="322"/>
                  </a:lnTo>
                  <a:lnTo>
                    <a:pt x="470" y="334"/>
                  </a:lnTo>
                  <a:lnTo>
                    <a:pt x="478" y="350"/>
                  </a:lnTo>
                  <a:lnTo>
                    <a:pt x="482" y="348"/>
                  </a:lnTo>
                  <a:lnTo>
                    <a:pt x="480" y="352"/>
                  </a:lnTo>
                  <a:lnTo>
                    <a:pt x="486" y="360"/>
                  </a:lnTo>
                  <a:lnTo>
                    <a:pt x="492" y="358"/>
                  </a:lnTo>
                  <a:lnTo>
                    <a:pt x="506" y="374"/>
                  </a:lnTo>
                  <a:lnTo>
                    <a:pt x="514" y="350"/>
                  </a:lnTo>
                  <a:lnTo>
                    <a:pt x="512" y="336"/>
                  </a:lnTo>
                  <a:lnTo>
                    <a:pt x="522" y="342"/>
                  </a:lnTo>
                  <a:lnTo>
                    <a:pt x="530" y="322"/>
                  </a:lnTo>
                  <a:lnTo>
                    <a:pt x="542" y="318"/>
                  </a:lnTo>
                  <a:lnTo>
                    <a:pt x="528" y="314"/>
                  </a:lnTo>
                  <a:lnTo>
                    <a:pt x="530" y="308"/>
                  </a:lnTo>
                  <a:lnTo>
                    <a:pt x="542" y="310"/>
                  </a:lnTo>
                  <a:lnTo>
                    <a:pt x="546" y="304"/>
                  </a:lnTo>
                  <a:lnTo>
                    <a:pt x="542" y="300"/>
                  </a:lnTo>
                  <a:lnTo>
                    <a:pt x="550" y="292"/>
                  </a:lnTo>
                  <a:lnTo>
                    <a:pt x="532" y="270"/>
                  </a:lnTo>
                  <a:lnTo>
                    <a:pt x="514" y="274"/>
                  </a:lnTo>
                  <a:lnTo>
                    <a:pt x="520" y="256"/>
                  </a:lnTo>
                  <a:lnTo>
                    <a:pt x="498" y="260"/>
                  </a:lnTo>
                  <a:lnTo>
                    <a:pt x="502" y="252"/>
                  </a:lnTo>
                  <a:lnTo>
                    <a:pt x="490" y="232"/>
                  </a:lnTo>
                  <a:lnTo>
                    <a:pt x="480" y="230"/>
                  </a:lnTo>
                  <a:lnTo>
                    <a:pt x="482" y="216"/>
                  </a:lnTo>
                  <a:lnTo>
                    <a:pt x="460" y="226"/>
                  </a:lnTo>
                  <a:lnTo>
                    <a:pt x="458" y="222"/>
                  </a:lnTo>
                  <a:lnTo>
                    <a:pt x="462" y="216"/>
                  </a:lnTo>
                  <a:lnTo>
                    <a:pt x="458" y="210"/>
                  </a:lnTo>
                  <a:lnTo>
                    <a:pt x="446" y="210"/>
                  </a:lnTo>
                  <a:lnTo>
                    <a:pt x="450" y="202"/>
                  </a:lnTo>
                  <a:lnTo>
                    <a:pt x="424" y="192"/>
                  </a:lnTo>
                  <a:lnTo>
                    <a:pt x="432" y="190"/>
                  </a:lnTo>
                  <a:lnTo>
                    <a:pt x="422" y="178"/>
                  </a:lnTo>
                  <a:lnTo>
                    <a:pt x="430" y="170"/>
                  </a:lnTo>
                  <a:lnTo>
                    <a:pt x="418" y="164"/>
                  </a:lnTo>
                  <a:lnTo>
                    <a:pt x="450" y="160"/>
                  </a:lnTo>
                  <a:lnTo>
                    <a:pt x="450" y="156"/>
                  </a:lnTo>
                  <a:lnTo>
                    <a:pt x="414" y="142"/>
                  </a:lnTo>
                  <a:lnTo>
                    <a:pt x="438" y="134"/>
                  </a:lnTo>
                  <a:lnTo>
                    <a:pt x="442" y="128"/>
                  </a:lnTo>
                  <a:lnTo>
                    <a:pt x="438" y="120"/>
                  </a:lnTo>
                  <a:lnTo>
                    <a:pt x="418" y="98"/>
                  </a:lnTo>
                  <a:lnTo>
                    <a:pt x="414" y="110"/>
                  </a:lnTo>
                  <a:lnTo>
                    <a:pt x="410" y="112"/>
                  </a:lnTo>
                  <a:lnTo>
                    <a:pt x="414" y="106"/>
                  </a:lnTo>
                  <a:lnTo>
                    <a:pt x="402" y="106"/>
                  </a:lnTo>
                  <a:lnTo>
                    <a:pt x="414" y="100"/>
                  </a:lnTo>
                  <a:lnTo>
                    <a:pt x="416" y="84"/>
                  </a:lnTo>
                  <a:lnTo>
                    <a:pt x="392" y="72"/>
                  </a:lnTo>
                  <a:lnTo>
                    <a:pt x="386" y="80"/>
                  </a:lnTo>
                  <a:lnTo>
                    <a:pt x="392" y="66"/>
                  </a:lnTo>
                  <a:lnTo>
                    <a:pt x="372" y="76"/>
                  </a:lnTo>
                  <a:lnTo>
                    <a:pt x="376" y="66"/>
                  </a:lnTo>
                  <a:lnTo>
                    <a:pt x="374" y="56"/>
                  </a:lnTo>
                  <a:lnTo>
                    <a:pt x="360" y="56"/>
                  </a:lnTo>
                  <a:lnTo>
                    <a:pt x="364" y="56"/>
                  </a:lnTo>
                  <a:lnTo>
                    <a:pt x="366" y="48"/>
                  </a:lnTo>
                  <a:lnTo>
                    <a:pt x="360" y="32"/>
                  </a:lnTo>
                  <a:lnTo>
                    <a:pt x="334" y="16"/>
                  </a:lnTo>
                  <a:lnTo>
                    <a:pt x="328" y="28"/>
                  </a:lnTo>
                  <a:lnTo>
                    <a:pt x="318" y="28"/>
                  </a:lnTo>
                  <a:lnTo>
                    <a:pt x="318" y="36"/>
                  </a:lnTo>
                  <a:lnTo>
                    <a:pt x="318" y="36"/>
                  </a:lnTo>
                  <a:lnTo>
                    <a:pt x="318" y="26"/>
                  </a:lnTo>
                  <a:lnTo>
                    <a:pt x="312" y="28"/>
                  </a:lnTo>
                  <a:lnTo>
                    <a:pt x="320" y="12"/>
                  </a:lnTo>
                  <a:lnTo>
                    <a:pt x="298" y="18"/>
                  </a:lnTo>
                  <a:lnTo>
                    <a:pt x="304" y="12"/>
                  </a:lnTo>
                  <a:lnTo>
                    <a:pt x="304" y="0"/>
                  </a:lnTo>
                  <a:close/>
                  <a:moveTo>
                    <a:pt x="100" y="50"/>
                  </a:moveTo>
                  <a:lnTo>
                    <a:pt x="94" y="52"/>
                  </a:lnTo>
                  <a:lnTo>
                    <a:pt x="102" y="48"/>
                  </a:lnTo>
                  <a:lnTo>
                    <a:pt x="100" y="50"/>
                  </a:lnTo>
                  <a:close/>
                  <a:moveTo>
                    <a:pt x="440" y="296"/>
                  </a:moveTo>
                  <a:lnTo>
                    <a:pt x="438" y="304"/>
                  </a:lnTo>
                  <a:lnTo>
                    <a:pt x="436" y="296"/>
                  </a:lnTo>
                  <a:lnTo>
                    <a:pt x="44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black">
            <a:xfrm>
              <a:off x="260350" y="0"/>
              <a:ext cx="549275" cy="317500"/>
            </a:xfrm>
            <a:custGeom>
              <a:avLst/>
              <a:gdLst>
                <a:gd name="T0" fmla="*/ 206 w 346"/>
                <a:gd name="T1" fmla="*/ 18 h 200"/>
                <a:gd name="T2" fmla="*/ 206 w 346"/>
                <a:gd name="T3" fmla="*/ 4 h 200"/>
                <a:gd name="T4" fmla="*/ 6 w 346"/>
                <a:gd name="T5" fmla="*/ 0 h 200"/>
                <a:gd name="T6" fmla="*/ 2 w 346"/>
                <a:gd name="T7" fmla="*/ 26 h 200"/>
                <a:gd name="T8" fmla="*/ 22 w 346"/>
                <a:gd name="T9" fmla="*/ 30 h 200"/>
                <a:gd name="T10" fmla="*/ 16 w 346"/>
                <a:gd name="T11" fmla="*/ 44 h 200"/>
                <a:gd name="T12" fmla="*/ 52 w 346"/>
                <a:gd name="T13" fmla="*/ 36 h 200"/>
                <a:gd name="T14" fmla="*/ 12 w 346"/>
                <a:gd name="T15" fmla="*/ 58 h 200"/>
                <a:gd name="T16" fmla="*/ 70 w 346"/>
                <a:gd name="T17" fmla="*/ 90 h 200"/>
                <a:gd name="T18" fmla="*/ 128 w 346"/>
                <a:gd name="T19" fmla="*/ 96 h 200"/>
                <a:gd name="T20" fmla="*/ 88 w 346"/>
                <a:gd name="T21" fmla="*/ 96 h 200"/>
                <a:gd name="T22" fmla="*/ 46 w 346"/>
                <a:gd name="T23" fmla="*/ 148 h 200"/>
                <a:gd name="T24" fmla="*/ 102 w 346"/>
                <a:gd name="T25" fmla="*/ 168 h 200"/>
                <a:gd name="T26" fmla="*/ 102 w 346"/>
                <a:gd name="T27" fmla="*/ 186 h 200"/>
                <a:gd name="T28" fmla="*/ 104 w 346"/>
                <a:gd name="T29" fmla="*/ 200 h 200"/>
                <a:gd name="T30" fmla="*/ 198 w 346"/>
                <a:gd name="T31" fmla="*/ 176 h 200"/>
                <a:gd name="T32" fmla="*/ 236 w 346"/>
                <a:gd name="T33" fmla="*/ 148 h 200"/>
                <a:gd name="T34" fmla="*/ 238 w 346"/>
                <a:gd name="T35" fmla="*/ 162 h 200"/>
                <a:gd name="T36" fmla="*/ 258 w 346"/>
                <a:gd name="T37" fmla="*/ 176 h 200"/>
                <a:gd name="T38" fmla="*/ 336 w 346"/>
                <a:gd name="T39" fmla="*/ 162 h 200"/>
                <a:gd name="T40" fmla="*/ 326 w 346"/>
                <a:gd name="T41" fmla="*/ 146 h 200"/>
                <a:gd name="T42" fmla="*/ 304 w 346"/>
                <a:gd name="T43" fmla="*/ 152 h 200"/>
                <a:gd name="T44" fmla="*/ 316 w 346"/>
                <a:gd name="T45" fmla="*/ 144 h 200"/>
                <a:gd name="T46" fmla="*/ 320 w 346"/>
                <a:gd name="T47" fmla="*/ 126 h 200"/>
                <a:gd name="T48" fmla="*/ 332 w 346"/>
                <a:gd name="T49" fmla="*/ 138 h 200"/>
                <a:gd name="T50" fmla="*/ 334 w 346"/>
                <a:gd name="T51" fmla="*/ 138 h 200"/>
                <a:gd name="T52" fmla="*/ 346 w 346"/>
                <a:gd name="T53" fmla="*/ 116 h 200"/>
                <a:gd name="T54" fmla="*/ 332 w 346"/>
                <a:gd name="T55" fmla="*/ 106 h 200"/>
                <a:gd name="T56" fmla="*/ 296 w 346"/>
                <a:gd name="T57" fmla="*/ 80 h 200"/>
                <a:gd name="T58" fmla="*/ 278 w 346"/>
                <a:gd name="T59" fmla="*/ 26 h 200"/>
                <a:gd name="T60" fmla="*/ 268 w 346"/>
                <a:gd name="T61" fmla="*/ 0 h 200"/>
                <a:gd name="T62" fmla="*/ 216 w 346"/>
                <a:gd name="T63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200">
                  <a:moveTo>
                    <a:pt x="216" y="6"/>
                  </a:moveTo>
                  <a:lnTo>
                    <a:pt x="206" y="18"/>
                  </a:lnTo>
                  <a:lnTo>
                    <a:pt x="204" y="16"/>
                  </a:lnTo>
                  <a:lnTo>
                    <a:pt x="206" y="4"/>
                  </a:lnTo>
                  <a:lnTo>
                    <a:pt x="20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26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12" y="34"/>
                  </a:lnTo>
                  <a:lnTo>
                    <a:pt x="16" y="44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12" y="58"/>
                  </a:lnTo>
                  <a:lnTo>
                    <a:pt x="26" y="84"/>
                  </a:lnTo>
                  <a:lnTo>
                    <a:pt x="70" y="90"/>
                  </a:lnTo>
                  <a:lnTo>
                    <a:pt x="98" y="82"/>
                  </a:lnTo>
                  <a:lnTo>
                    <a:pt x="128" y="96"/>
                  </a:lnTo>
                  <a:lnTo>
                    <a:pt x="122" y="100"/>
                  </a:lnTo>
                  <a:lnTo>
                    <a:pt x="88" y="96"/>
                  </a:lnTo>
                  <a:lnTo>
                    <a:pt x="28" y="114"/>
                  </a:lnTo>
                  <a:lnTo>
                    <a:pt x="46" y="148"/>
                  </a:lnTo>
                  <a:lnTo>
                    <a:pt x="78" y="158"/>
                  </a:lnTo>
                  <a:lnTo>
                    <a:pt x="102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10" y="194"/>
                  </a:lnTo>
                  <a:lnTo>
                    <a:pt x="104" y="200"/>
                  </a:lnTo>
                  <a:lnTo>
                    <a:pt x="182" y="192"/>
                  </a:lnTo>
                  <a:lnTo>
                    <a:pt x="198" y="176"/>
                  </a:lnTo>
                  <a:lnTo>
                    <a:pt x="222" y="172"/>
                  </a:lnTo>
                  <a:lnTo>
                    <a:pt x="236" y="148"/>
                  </a:lnTo>
                  <a:lnTo>
                    <a:pt x="238" y="150"/>
                  </a:lnTo>
                  <a:lnTo>
                    <a:pt x="238" y="162"/>
                  </a:lnTo>
                  <a:lnTo>
                    <a:pt x="262" y="168"/>
                  </a:lnTo>
                  <a:lnTo>
                    <a:pt x="258" y="176"/>
                  </a:lnTo>
                  <a:lnTo>
                    <a:pt x="304" y="186"/>
                  </a:lnTo>
                  <a:lnTo>
                    <a:pt x="336" y="162"/>
                  </a:lnTo>
                  <a:lnTo>
                    <a:pt x="322" y="158"/>
                  </a:lnTo>
                  <a:lnTo>
                    <a:pt x="326" y="146"/>
                  </a:lnTo>
                  <a:lnTo>
                    <a:pt x="320" y="142"/>
                  </a:lnTo>
                  <a:lnTo>
                    <a:pt x="304" y="152"/>
                  </a:lnTo>
                  <a:lnTo>
                    <a:pt x="304" y="144"/>
                  </a:lnTo>
                  <a:lnTo>
                    <a:pt x="316" y="144"/>
                  </a:lnTo>
                  <a:lnTo>
                    <a:pt x="314" y="132"/>
                  </a:lnTo>
                  <a:lnTo>
                    <a:pt x="320" y="126"/>
                  </a:lnTo>
                  <a:lnTo>
                    <a:pt x="322" y="134"/>
                  </a:lnTo>
                  <a:lnTo>
                    <a:pt x="332" y="138"/>
                  </a:lnTo>
                  <a:lnTo>
                    <a:pt x="332" y="132"/>
                  </a:lnTo>
                  <a:lnTo>
                    <a:pt x="334" y="138"/>
                  </a:lnTo>
                  <a:lnTo>
                    <a:pt x="344" y="138"/>
                  </a:lnTo>
                  <a:lnTo>
                    <a:pt x="346" y="116"/>
                  </a:lnTo>
                  <a:lnTo>
                    <a:pt x="344" y="106"/>
                  </a:lnTo>
                  <a:lnTo>
                    <a:pt x="332" y="106"/>
                  </a:lnTo>
                  <a:lnTo>
                    <a:pt x="308" y="78"/>
                  </a:lnTo>
                  <a:lnTo>
                    <a:pt x="296" y="80"/>
                  </a:lnTo>
                  <a:lnTo>
                    <a:pt x="278" y="56"/>
                  </a:lnTo>
                  <a:lnTo>
                    <a:pt x="278" y="26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4" y="0"/>
                  </a:lnTo>
                  <a:lnTo>
                    <a:pt x="2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black">
            <a:xfrm>
              <a:off x="50800" y="0"/>
              <a:ext cx="171450" cy="95250"/>
            </a:xfrm>
            <a:custGeom>
              <a:avLst/>
              <a:gdLst>
                <a:gd name="T0" fmla="*/ 2 w 108"/>
                <a:gd name="T1" fmla="*/ 0 h 60"/>
                <a:gd name="T2" fmla="*/ 0 w 108"/>
                <a:gd name="T3" fmla="*/ 4 h 60"/>
                <a:gd name="T4" fmla="*/ 34 w 108"/>
                <a:gd name="T5" fmla="*/ 20 h 60"/>
                <a:gd name="T6" fmla="*/ 54 w 108"/>
                <a:gd name="T7" fmla="*/ 60 h 60"/>
                <a:gd name="T8" fmla="*/ 82 w 108"/>
                <a:gd name="T9" fmla="*/ 34 h 60"/>
                <a:gd name="T10" fmla="*/ 88 w 108"/>
                <a:gd name="T11" fmla="*/ 40 h 60"/>
                <a:gd name="T12" fmla="*/ 104 w 108"/>
                <a:gd name="T13" fmla="*/ 32 h 60"/>
                <a:gd name="T14" fmla="*/ 108 w 108"/>
                <a:gd name="T15" fmla="*/ 18 h 60"/>
                <a:gd name="T16" fmla="*/ 108 w 108"/>
                <a:gd name="T17" fmla="*/ 4 h 60"/>
                <a:gd name="T18" fmla="*/ 108 w 108"/>
                <a:gd name="T19" fmla="*/ 0 h 60"/>
                <a:gd name="T20" fmla="*/ 2 w 108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60">
                  <a:moveTo>
                    <a:pt x="2" y="0"/>
                  </a:moveTo>
                  <a:lnTo>
                    <a:pt x="0" y="4"/>
                  </a:lnTo>
                  <a:lnTo>
                    <a:pt x="34" y="20"/>
                  </a:lnTo>
                  <a:lnTo>
                    <a:pt x="54" y="60"/>
                  </a:lnTo>
                  <a:lnTo>
                    <a:pt x="82" y="34"/>
                  </a:lnTo>
                  <a:lnTo>
                    <a:pt x="88" y="40"/>
                  </a:lnTo>
                  <a:lnTo>
                    <a:pt x="104" y="32"/>
                  </a:lnTo>
                  <a:lnTo>
                    <a:pt x="108" y="18"/>
                  </a:lnTo>
                  <a:lnTo>
                    <a:pt x="108" y="4"/>
                  </a:lnTo>
                  <a:lnTo>
                    <a:pt x="108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black">
            <a:xfrm>
              <a:off x="820738" y="0"/>
              <a:ext cx="117475" cy="76200"/>
            </a:xfrm>
            <a:custGeom>
              <a:avLst/>
              <a:gdLst>
                <a:gd name="T0" fmla="*/ 4 w 74"/>
                <a:gd name="T1" fmla="*/ 10 h 48"/>
                <a:gd name="T2" fmla="*/ 14 w 74"/>
                <a:gd name="T3" fmla="*/ 22 h 48"/>
                <a:gd name="T4" fmla="*/ 22 w 74"/>
                <a:gd name="T5" fmla="*/ 46 h 48"/>
                <a:gd name="T6" fmla="*/ 36 w 74"/>
                <a:gd name="T7" fmla="*/ 48 h 48"/>
                <a:gd name="T8" fmla="*/ 48 w 74"/>
                <a:gd name="T9" fmla="*/ 38 h 48"/>
                <a:gd name="T10" fmla="*/ 46 w 74"/>
                <a:gd name="T11" fmla="*/ 28 h 48"/>
                <a:gd name="T12" fmla="*/ 56 w 74"/>
                <a:gd name="T13" fmla="*/ 30 h 48"/>
                <a:gd name="T14" fmla="*/ 74 w 74"/>
                <a:gd name="T15" fmla="*/ 14 h 48"/>
                <a:gd name="T16" fmla="*/ 72 w 74"/>
                <a:gd name="T17" fmla="*/ 0 h 48"/>
                <a:gd name="T18" fmla="*/ 0 w 74"/>
                <a:gd name="T19" fmla="*/ 0 h 48"/>
                <a:gd name="T20" fmla="*/ 4 w 74"/>
                <a:gd name="T2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48">
                  <a:moveTo>
                    <a:pt x="4" y="10"/>
                  </a:moveTo>
                  <a:lnTo>
                    <a:pt x="14" y="22"/>
                  </a:lnTo>
                  <a:lnTo>
                    <a:pt x="22" y="46"/>
                  </a:lnTo>
                  <a:lnTo>
                    <a:pt x="36" y="48"/>
                  </a:lnTo>
                  <a:lnTo>
                    <a:pt x="48" y="38"/>
                  </a:lnTo>
                  <a:lnTo>
                    <a:pt x="46" y="28"/>
                  </a:lnTo>
                  <a:lnTo>
                    <a:pt x="56" y="30"/>
                  </a:lnTo>
                  <a:lnTo>
                    <a:pt x="74" y="14"/>
                  </a:lnTo>
                  <a:lnTo>
                    <a:pt x="72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black">
            <a:xfrm>
              <a:off x="-3175" y="0"/>
              <a:ext cx="2781300" cy="4953000"/>
            </a:xfrm>
            <a:custGeom>
              <a:avLst/>
              <a:gdLst>
                <a:gd name="T0" fmla="*/ 26 w 1752"/>
                <a:gd name="T1" fmla="*/ 906 h 3120"/>
                <a:gd name="T2" fmla="*/ 72 w 1752"/>
                <a:gd name="T3" fmla="*/ 1128 h 3120"/>
                <a:gd name="T4" fmla="*/ 228 w 1752"/>
                <a:gd name="T5" fmla="*/ 1388 h 3120"/>
                <a:gd name="T6" fmla="*/ 336 w 1752"/>
                <a:gd name="T7" fmla="*/ 1510 h 3120"/>
                <a:gd name="T8" fmla="*/ 328 w 1752"/>
                <a:gd name="T9" fmla="*/ 1452 h 3120"/>
                <a:gd name="T10" fmla="*/ 567 w 1752"/>
                <a:gd name="T11" fmla="*/ 1680 h 3120"/>
                <a:gd name="T12" fmla="*/ 809 w 1752"/>
                <a:gd name="T13" fmla="*/ 1798 h 3120"/>
                <a:gd name="T14" fmla="*/ 933 w 1752"/>
                <a:gd name="T15" fmla="*/ 1826 h 3120"/>
                <a:gd name="T16" fmla="*/ 891 w 1752"/>
                <a:gd name="T17" fmla="*/ 2046 h 3120"/>
                <a:gd name="T18" fmla="*/ 1073 w 1752"/>
                <a:gd name="T19" fmla="*/ 2502 h 3120"/>
                <a:gd name="T20" fmla="*/ 1025 w 1752"/>
                <a:gd name="T21" fmla="*/ 2882 h 3120"/>
                <a:gd name="T22" fmla="*/ 1023 w 1752"/>
                <a:gd name="T23" fmla="*/ 2936 h 3120"/>
                <a:gd name="T24" fmla="*/ 1011 w 1752"/>
                <a:gd name="T25" fmla="*/ 2980 h 3120"/>
                <a:gd name="T26" fmla="*/ 991 w 1752"/>
                <a:gd name="T27" fmla="*/ 3040 h 3120"/>
                <a:gd name="T28" fmla="*/ 1109 w 1752"/>
                <a:gd name="T29" fmla="*/ 3114 h 3120"/>
                <a:gd name="T30" fmla="*/ 1203 w 1752"/>
                <a:gd name="T31" fmla="*/ 2876 h 3120"/>
                <a:gd name="T32" fmla="*/ 1259 w 1752"/>
                <a:gd name="T33" fmla="*/ 2776 h 3120"/>
                <a:gd name="T34" fmla="*/ 1494 w 1752"/>
                <a:gd name="T35" fmla="*/ 2516 h 3120"/>
                <a:gd name="T36" fmla="*/ 1746 w 1752"/>
                <a:gd name="T37" fmla="*/ 2088 h 3120"/>
                <a:gd name="T38" fmla="*/ 1471 w 1752"/>
                <a:gd name="T39" fmla="*/ 1980 h 3120"/>
                <a:gd name="T40" fmla="*/ 1267 w 1752"/>
                <a:gd name="T41" fmla="*/ 1818 h 3120"/>
                <a:gd name="T42" fmla="*/ 1129 w 1752"/>
                <a:gd name="T43" fmla="*/ 1782 h 3120"/>
                <a:gd name="T44" fmla="*/ 957 w 1752"/>
                <a:gd name="T45" fmla="*/ 1824 h 3120"/>
                <a:gd name="T46" fmla="*/ 823 w 1752"/>
                <a:gd name="T47" fmla="*/ 1682 h 3120"/>
                <a:gd name="T48" fmla="*/ 667 w 1752"/>
                <a:gd name="T49" fmla="*/ 1622 h 3120"/>
                <a:gd name="T50" fmla="*/ 581 w 1752"/>
                <a:gd name="T51" fmla="*/ 1438 h 3120"/>
                <a:gd name="T52" fmla="*/ 747 w 1752"/>
                <a:gd name="T53" fmla="*/ 1384 h 3120"/>
                <a:gd name="T54" fmla="*/ 901 w 1752"/>
                <a:gd name="T55" fmla="*/ 1340 h 3120"/>
                <a:gd name="T56" fmla="*/ 1069 w 1752"/>
                <a:gd name="T57" fmla="*/ 1128 h 3120"/>
                <a:gd name="T58" fmla="*/ 1161 w 1752"/>
                <a:gd name="T59" fmla="*/ 1068 h 3120"/>
                <a:gd name="T60" fmla="*/ 1209 w 1752"/>
                <a:gd name="T61" fmla="*/ 1008 h 3120"/>
                <a:gd name="T62" fmla="*/ 1127 w 1752"/>
                <a:gd name="T63" fmla="*/ 920 h 3120"/>
                <a:gd name="T64" fmla="*/ 1301 w 1752"/>
                <a:gd name="T65" fmla="*/ 944 h 3120"/>
                <a:gd name="T66" fmla="*/ 1397 w 1752"/>
                <a:gd name="T67" fmla="*/ 960 h 3120"/>
                <a:gd name="T68" fmla="*/ 1357 w 1752"/>
                <a:gd name="T69" fmla="*/ 858 h 3120"/>
                <a:gd name="T70" fmla="*/ 1315 w 1752"/>
                <a:gd name="T71" fmla="*/ 740 h 3120"/>
                <a:gd name="T72" fmla="*/ 1237 w 1752"/>
                <a:gd name="T73" fmla="*/ 642 h 3120"/>
                <a:gd name="T74" fmla="*/ 1169 w 1752"/>
                <a:gd name="T75" fmla="*/ 598 h 3120"/>
                <a:gd name="T76" fmla="*/ 1103 w 1752"/>
                <a:gd name="T77" fmla="*/ 532 h 3120"/>
                <a:gd name="T78" fmla="*/ 941 w 1752"/>
                <a:gd name="T79" fmla="*/ 572 h 3120"/>
                <a:gd name="T80" fmla="*/ 893 w 1752"/>
                <a:gd name="T81" fmla="*/ 854 h 3120"/>
                <a:gd name="T82" fmla="*/ 653 w 1752"/>
                <a:gd name="T83" fmla="*/ 614 h 3120"/>
                <a:gd name="T84" fmla="*/ 715 w 1752"/>
                <a:gd name="T85" fmla="*/ 412 h 3120"/>
                <a:gd name="T86" fmla="*/ 837 w 1752"/>
                <a:gd name="T87" fmla="*/ 318 h 3120"/>
                <a:gd name="T88" fmla="*/ 795 w 1752"/>
                <a:gd name="T89" fmla="*/ 156 h 3120"/>
                <a:gd name="T90" fmla="*/ 707 w 1752"/>
                <a:gd name="T91" fmla="*/ 180 h 3120"/>
                <a:gd name="T92" fmla="*/ 601 w 1752"/>
                <a:gd name="T93" fmla="*/ 36 h 3120"/>
                <a:gd name="T94" fmla="*/ 599 w 1752"/>
                <a:gd name="T95" fmla="*/ 234 h 3120"/>
                <a:gd name="T96" fmla="*/ 517 w 1752"/>
                <a:gd name="T97" fmla="*/ 226 h 3120"/>
                <a:gd name="T98" fmla="*/ 386 w 1752"/>
                <a:gd name="T99" fmla="*/ 272 h 3120"/>
                <a:gd name="T100" fmla="*/ 220 w 1752"/>
                <a:gd name="T101" fmla="*/ 176 h 3120"/>
                <a:gd name="T102" fmla="*/ 102 w 1752"/>
                <a:gd name="T103" fmla="*/ 948 h 3120"/>
                <a:gd name="T104" fmla="*/ 104 w 1752"/>
                <a:gd name="T105" fmla="*/ 934 h 3120"/>
                <a:gd name="T106" fmla="*/ 1459 w 1752"/>
                <a:gd name="T107" fmla="*/ 1982 h 3120"/>
                <a:gd name="T108" fmla="*/ 1055 w 1752"/>
                <a:gd name="T109" fmla="*/ 1800 h 3120"/>
                <a:gd name="T110" fmla="*/ 805 w 1752"/>
                <a:gd name="T111" fmla="*/ 1016 h 3120"/>
                <a:gd name="T112" fmla="*/ 755 w 1752"/>
                <a:gd name="T113" fmla="*/ 1042 h 3120"/>
                <a:gd name="T114" fmla="*/ 969 w 1752"/>
                <a:gd name="T115" fmla="*/ 1184 h 3120"/>
                <a:gd name="T116" fmla="*/ 843 w 1752"/>
                <a:gd name="T117" fmla="*/ 1116 h 3120"/>
                <a:gd name="T118" fmla="*/ 887 w 1752"/>
                <a:gd name="T119" fmla="*/ 1040 h 3120"/>
                <a:gd name="T120" fmla="*/ 727 w 1752"/>
                <a:gd name="T121" fmla="*/ 952 h 3120"/>
                <a:gd name="T122" fmla="*/ 763 w 1752"/>
                <a:gd name="T123" fmla="*/ 994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" h="3120">
                  <a:moveTo>
                    <a:pt x="0" y="840"/>
                  </a:moveTo>
                  <a:lnTo>
                    <a:pt x="0" y="852"/>
                  </a:lnTo>
                  <a:lnTo>
                    <a:pt x="6" y="848"/>
                  </a:lnTo>
                  <a:lnTo>
                    <a:pt x="6" y="852"/>
                  </a:lnTo>
                  <a:lnTo>
                    <a:pt x="0" y="854"/>
                  </a:lnTo>
                  <a:lnTo>
                    <a:pt x="0" y="856"/>
                  </a:lnTo>
                  <a:lnTo>
                    <a:pt x="2" y="858"/>
                  </a:lnTo>
                  <a:lnTo>
                    <a:pt x="0" y="858"/>
                  </a:lnTo>
                  <a:lnTo>
                    <a:pt x="4" y="866"/>
                  </a:lnTo>
                  <a:lnTo>
                    <a:pt x="14" y="872"/>
                  </a:lnTo>
                  <a:lnTo>
                    <a:pt x="26" y="870"/>
                  </a:lnTo>
                  <a:lnTo>
                    <a:pt x="26" y="872"/>
                  </a:lnTo>
                  <a:lnTo>
                    <a:pt x="34" y="876"/>
                  </a:lnTo>
                  <a:lnTo>
                    <a:pt x="32" y="880"/>
                  </a:lnTo>
                  <a:lnTo>
                    <a:pt x="0" y="868"/>
                  </a:lnTo>
                  <a:lnTo>
                    <a:pt x="0" y="880"/>
                  </a:lnTo>
                  <a:lnTo>
                    <a:pt x="4" y="880"/>
                  </a:lnTo>
                  <a:lnTo>
                    <a:pt x="4" y="882"/>
                  </a:lnTo>
                  <a:lnTo>
                    <a:pt x="0" y="882"/>
                  </a:lnTo>
                  <a:lnTo>
                    <a:pt x="0" y="896"/>
                  </a:lnTo>
                  <a:lnTo>
                    <a:pt x="12" y="898"/>
                  </a:lnTo>
                  <a:lnTo>
                    <a:pt x="16" y="904"/>
                  </a:lnTo>
                  <a:lnTo>
                    <a:pt x="26" y="906"/>
                  </a:lnTo>
                  <a:lnTo>
                    <a:pt x="24" y="908"/>
                  </a:lnTo>
                  <a:lnTo>
                    <a:pt x="26" y="916"/>
                  </a:lnTo>
                  <a:lnTo>
                    <a:pt x="40" y="920"/>
                  </a:lnTo>
                  <a:lnTo>
                    <a:pt x="40" y="922"/>
                  </a:lnTo>
                  <a:lnTo>
                    <a:pt x="34" y="922"/>
                  </a:lnTo>
                  <a:lnTo>
                    <a:pt x="44" y="930"/>
                  </a:lnTo>
                  <a:lnTo>
                    <a:pt x="52" y="930"/>
                  </a:lnTo>
                  <a:lnTo>
                    <a:pt x="50" y="932"/>
                  </a:lnTo>
                  <a:lnTo>
                    <a:pt x="56" y="936"/>
                  </a:lnTo>
                  <a:lnTo>
                    <a:pt x="56" y="938"/>
                  </a:lnTo>
                  <a:lnTo>
                    <a:pt x="62" y="942"/>
                  </a:lnTo>
                  <a:lnTo>
                    <a:pt x="60" y="948"/>
                  </a:lnTo>
                  <a:lnTo>
                    <a:pt x="72" y="984"/>
                  </a:lnTo>
                  <a:lnTo>
                    <a:pt x="72" y="984"/>
                  </a:lnTo>
                  <a:lnTo>
                    <a:pt x="72" y="986"/>
                  </a:lnTo>
                  <a:lnTo>
                    <a:pt x="70" y="984"/>
                  </a:lnTo>
                  <a:lnTo>
                    <a:pt x="72" y="1000"/>
                  </a:lnTo>
                  <a:lnTo>
                    <a:pt x="82" y="1004"/>
                  </a:lnTo>
                  <a:lnTo>
                    <a:pt x="74" y="1006"/>
                  </a:lnTo>
                  <a:lnTo>
                    <a:pt x="70" y="1076"/>
                  </a:lnTo>
                  <a:lnTo>
                    <a:pt x="64" y="1090"/>
                  </a:lnTo>
                  <a:lnTo>
                    <a:pt x="70" y="1118"/>
                  </a:lnTo>
                  <a:lnTo>
                    <a:pt x="72" y="1128"/>
                  </a:lnTo>
                  <a:lnTo>
                    <a:pt x="66" y="1156"/>
                  </a:lnTo>
                  <a:lnTo>
                    <a:pt x="78" y="1172"/>
                  </a:lnTo>
                  <a:lnTo>
                    <a:pt x="80" y="1192"/>
                  </a:lnTo>
                  <a:lnTo>
                    <a:pt x="94" y="1212"/>
                  </a:lnTo>
                  <a:lnTo>
                    <a:pt x="102" y="1218"/>
                  </a:lnTo>
                  <a:lnTo>
                    <a:pt x="100" y="1218"/>
                  </a:lnTo>
                  <a:lnTo>
                    <a:pt x="106" y="1234"/>
                  </a:lnTo>
                  <a:lnTo>
                    <a:pt x="114" y="1240"/>
                  </a:lnTo>
                  <a:lnTo>
                    <a:pt x="114" y="1252"/>
                  </a:lnTo>
                  <a:lnTo>
                    <a:pt x="138" y="1280"/>
                  </a:lnTo>
                  <a:lnTo>
                    <a:pt x="138" y="1292"/>
                  </a:lnTo>
                  <a:lnTo>
                    <a:pt x="176" y="1306"/>
                  </a:lnTo>
                  <a:lnTo>
                    <a:pt x="180" y="1312"/>
                  </a:lnTo>
                  <a:lnTo>
                    <a:pt x="188" y="1314"/>
                  </a:lnTo>
                  <a:lnTo>
                    <a:pt x="198" y="1324"/>
                  </a:lnTo>
                  <a:lnTo>
                    <a:pt x="200" y="1336"/>
                  </a:lnTo>
                  <a:lnTo>
                    <a:pt x="200" y="1336"/>
                  </a:lnTo>
                  <a:lnTo>
                    <a:pt x="202" y="1338"/>
                  </a:lnTo>
                  <a:lnTo>
                    <a:pt x="202" y="1340"/>
                  </a:lnTo>
                  <a:lnTo>
                    <a:pt x="202" y="1340"/>
                  </a:lnTo>
                  <a:lnTo>
                    <a:pt x="212" y="1354"/>
                  </a:lnTo>
                  <a:lnTo>
                    <a:pt x="226" y="1388"/>
                  </a:lnTo>
                  <a:lnTo>
                    <a:pt x="228" y="1388"/>
                  </a:lnTo>
                  <a:lnTo>
                    <a:pt x="230" y="1400"/>
                  </a:lnTo>
                  <a:lnTo>
                    <a:pt x="244" y="1406"/>
                  </a:lnTo>
                  <a:lnTo>
                    <a:pt x="260" y="1428"/>
                  </a:lnTo>
                  <a:lnTo>
                    <a:pt x="258" y="1438"/>
                  </a:lnTo>
                  <a:lnTo>
                    <a:pt x="244" y="1436"/>
                  </a:lnTo>
                  <a:lnTo>
                    <a:pt x="244" y="1430"/>
                  </a:lnTo>
                  <a:lnTo>
                    <a:pt x="240" y="1428"/>
                  </a:lnTo>
                  <a:lnTo>
                    <a:pt x="238" y="1434"/>
                  </a:lnTo>
                  <a:lnTo>
                    <a:pt x="244" y="1440"/>
                  </a:lnTo>
                  <a:lnTo>
                    <a:pt x="244" y="1444"/>
                  </a:lnTo>
                  <a:lnTo>
                    <a:pt x="272" y="1464"/>
                  </a:lnTo>
                  <a:lnTo>
                    <a:pt x="278" y="1466"/>
                  </a:lnTo>
                  <a:lnTo>
                    <a:pt x="280" y="1464"/>
                  </a:lnTo>
                  <a:lnTo>
                    <a:pt x="280" y="1468"/>
                  </a:lnTo>
                  <a:lnTo>
                    <a:pt x="294" y="1476"/>
                  </a:lnTo>
                  <a:lnTo>
                    <a:pt x="296" y="1484"/>
                  </a:lnTo>
                  <a:lnTo>
                    <a:pt x="294" y="1508"/>
                  </a:lnTo>
                  <a:lnTo>
                    <a:pt x="304" y="1508"/>
                  </a:lnTo>
                  <a:lnTo>
                    <a:pt x="328" y="1528"/>
                  </a:lnTo>
                  <a:lnTo>
                    <a:pt x="340" y="1546"/>
                  </a:lnTo>
                  <a:lnTo>
                    <a:pt x="352" y="1538"/>
                  </a:lnTo>
                  <a:lnTo>
                    <a:pt x="352" y="1528"/>
                  </a:lnTo>
                  <a:lnTo>
                    <a:pt x="336" y="1510"/>
                  </a:lnTo>
                  <a:lnTo>
                    <a:pt x="332" y="1514"/>
                  </a:lnTo>
                  <a:lnTo>
                    <a:pt x="330" y="1512"/>
                  </a:lnTo>
                  <a:lnTo>
                    <a:pt x="312" y="1462"/>
                  </a:lnTo>
                  <a:lnTo>
                    <a:pt x="304" y="1458"/>
                  </a:lnTo>
                  <a:lnTo>
                    <a:pt x="280" y="1416"/>
                  </a:lnTo>
                  <a:lnTo>
                    <a:pt x="276" y="1416"/>
                  </a:lnTo>
                  <a:lnTo>
                    <a:pt x="272" y="1408"/>
                  </a:lnTo>
                  <a:lnTo>
                    <a:pt x="260" y="1398"/>
                  </a:lnTo>
                  <a:lnTo>
                    <a:pt x="256" y="1390"/>
                  </a:lnTo>
                  <a:lnTo>
                    <a:pt x="250" y="1356"/>
                  </a:lnTo>
                  <a:lnTo>
                    <a:pt x="260" y="1362"/>
                  </a:lnTo>
                  <a:lnTo>
                    <a:pt x="266" y="1362"/>
                  </a:lnTo>
                  <a:lnTo>
                    <a:pt x="278" y="1370"/>
                  </a:lnTo>
                  <a:lnTo>
                    <a:pt x="286" y="1396"/>
                  </a:lnTo>
                  <a:lnTo>
                    <a:pt x="294" y="1410"/>
                  </a:lnTo>
                  <a:lnTo>
                    <a:pt x="290" y="1414"/>
                  </a:lnTo>
                  <a:lnTo>
                    <a:pt x="290" y="1420"/>
                  </a:lnTo>
                  <a:lnTo>
                    <a:pt x="300" y="1422"/>
                  </a:lnTo>
                  <a:lnTo>
                    <a:pt x="300" y="1418"/>
                  </a:lnTo>
                  <a:lnTo>
                    <a:pt x="304" y="1424"/>
                  </a:lnTo>
                  <a:lnTo>
                    <a:pt x="318" y="1440"/>
                  </a:lnTo>
                  <a:lnTo>
                    <a:pt x="326" y="1440"/>
                  </a:lnTo>
                  <a:lnTo>
                    <a:pt x="328" y="1452"/>
                  </a:lnTo>
                  <a:lnTo>
                    <a:pt x="352" y="1470"/>
                  </a:lnTo>
                  <a:lnTo>
                    <a:pt x="348" y="1480"/>
                  </a:lnTo>
                  <a:lnTo>
                    <a:pt x="352" y="1490"/>
                  </a:lnTo>
                  <a:lnTo>
                    <a:pt x="356" y="1488"/>
                  </a:lnTo>
                  <a:lnTo>
                    <a:pt x="356" y="1492"/>
                  </a:lnTo>
                  <a:lnTo>
                    <a:pt x="370" y="1496"/>
                  </a:lnTo>
                  <a:lnTo>
                    <a:pt x="376" y="1500"/>
                  </a:lnTo>
                  <a:lnTo>
                    <a:pt x="378" y="1510"/>
                  </a:lnTo>
                  <a:lnTo>
                    <a:pt x="396" y="1524"/>
                  </a:lnTo>
                  <a:lnTo>
                    <a:pt x="406" y="1540"/>
                  </a:lnTo>
                  <a:lnTo>
                    <a:pt x="420" y="1550"/>
                  </a:lnTo>
                  <a:lnTo>
                    <a:pt x="428" y="1574"/>
                  </a:lnTo>
                  <a:lnTo>
                    <a:pt x="424" y="1584"/>
                  </a:lnTo>
                  <a:lnTo>
                    <a:pt x="426" y="1588"/>
                  </a:lnTo>
                  <a:lnTo>
                    <a:pt x="420" y="1590"/>
                  </a:lnTo>
                  <a:lnTo>
                    <a:pt x="424" y="1606"/>
                  </a:lnTo>
                  <a:lnTo>
                    <a:pt x="436" y="1616"/>
                  </a:lnTo>
                  <a:lnTo>
                    <a:pt x="452" y="1626"/>
                  </a:lnTo>
                  <a:lnTo>
                    <a:pt x="464" y="1636"/>
                  </a:lnTo>
                  <a:lnTo>
                    <a:pt x="490" y="1642"/>
                  </a:lnTo>
                  <a:lnTo>
                    <a:pt x="508" y="1658"/>
                  </a:lnTo>
                  <a:lnTo>
                    <a:pt x="549" y="1670"/>
                  </a:lnTo>
                  <a:lnTo>
                    <a:pt x="567" y="1680"/>
                  </a:lnTo>
                  <a:lnTo>
                    <a:pt x="597" y="1688"/>
                  </a:lnTo>
                  <a:lnTo>
                    <a:pt x="619" y="1678"/>
                  </a:lnTo>
                  <a:lnTo>
                    <a:pt x="625" y="1676"/>
                  </a:lnTo>
                  <a:lnTo>
                    <a:pt x="645" y="1684"/>
                  </a:lnTo>
                  <a:lnTo>
                    <a:pt x="667" y="1706"/>
                  </a:lnTo>
                  <a:lnTo>
                    <a:pt x="667" y="1706"/>
                  </a:lnTo>
                  <a:lnTo>
                    <a:pt x="669" y="1706"/>
                  </a:lnTo>
                  <a:lnTo>
                    <a:pt x="671" y="1710"/>
                  </a:lnTo>
                  <a:lnTo>
                    <a:pt x="671" y="1708"/>
                  </a:lnTo>
                  <a:lnTo>
                    <a:pt x="687" y="1720"/>
                  </a:lnTo>
                  <a:lnTo>
                    <a:pt x="711" y="1724"/>
                  </a:lnTo>
                  <a:lnTo>
                    <a:pt x="737" y="1734"/>
                  </a:lnTo>
                  <a:lnTo>
                    <a:pt x="747" y="1734"/>
                  </a:lnTo>
                  <a:lnTo>
                    <a:pt x="755" y="1732"/>
                  </a:lnTo>
                  <a:lnTo>
                    <a:pt x="757" y="1732"/>
                  </a:lnTo>
                  <a:lnTo>
                    <a:pt x="759" y="1734"/>
                  </a:lnTo>
                  <a:lnTo>
                    <a:pt x="757" y="1734"/>
                  </a:lnTo>
                  <a:lnTo>
                    <a:pt x="757" y="1740"/>
                  </a:lnTo>
                  <a:lnTo>
                    <a:pt x="789" y="1774"/>
                  </a:lnTo>
                  <a:lnTo>
                    <a:pt x="787" y="1786"/>
                  </a:lnTo>
                  <a:lnTo>
                    <a:pt x="793" y="1796"/>
                  </a:lnTo>
                  <a:lnTo>
                    <a:pt x="807" y="1804"/>
                  </a:lnTo>
                  <a:lnTo>
                    <a:pt x="809" y="1798"/>
                  </a:lnTo>
                  <a:lnTo>
                    <a:pt x="815" y="1806"/>
                  </a:lnTo>
                  <a:lnTo>
                    <a:pt x="829" y="1812"/>
                  </a:lnTo>
                  <a:lnTo>
                    <a:pt x="829" y="1822"/>
                  </a:lnTo>
                  <a:lnTo>
                    <a:pt x="841" y="1826"/>
                  </a:lnTo>
                  <a:lnTo>
                    <a:pt x="841" y="1824"/>
                  </a:lnTo>
                  <a:lnTo>
                    <a:pt x="841" y="1826"/>
                  </a:lnTo>
                  <a:lnTo>
                    <a:pt x="845" y="1834"/>
                  </a:lnTo>
                  <a:lnTo>
                    <a:pt x="849" y="1828"/>
                  </a:lnTo>
                  <a:lnTo>
                    <a:pt x="867" y="1830"/>
                  </a:lnTo>
                  <a:lnTo>
                    <a:pt x="867" y="1832"/>
                  </a:lnTo>
                  <a:lnTo>
                    <a:pt x="861" y="1844"/>
                  </a:lnTo>
                  <a:lnTo>
                    <a:pt x="871" y="1848"/>
                  </a:lnTo>
                  <a:lnTo>
                    <a:pt x="869" y="1834"/>
                  </a:lnTo>
                  <a:lnTo>
                    <a:pt x="875" y="1842"/>
                  </a:lnTo>
                  <a:lnTo>
                    <a:pt x="881" y="1840"/>
                  </a:lnTo>
                  <a:lnTo>
                    <a:pt x="881" y="1850"/>
                  </a:lnTo>
                  <a:lnTo>
                    <a:pt x="891" y="1850"/>
                  </a:lnTo>
                  <a:lnTo>
                    <a:pt x="901" y="1842"/>
                  </a:lnTo>
                  <a:lnTo>
                    <a:pt x="895" y="1832"/>
                  </a:lnTo>
                  <a:lnTo>
                    <a:pt x="895" y="1830"/>
                  </a:lnTo>
                  <a:lnTo>
                    <a:pt x="915" y="1816"/>
                  </a:lnTo>
                  <a:lnTo>
                    <a:pt x="931" y="1826"/>
                  </a:lnTo>
                  <a:lnTo>
                    <a:pt x="933" y="1826"/>
                  </a:lnTo>
                  <a:lnTo>
                    <a:pt x="929" y="1832"/>
                  </a:lnTo>
                  <a:lnTo>
                    <a:pt x="939" y="1846"/>
                  </a:lnTo>
                  <a:lnTo>
                    <a:pt x="947" y="1860"/>
                  </a:lnTo>
                  <a:lnTo>
                    <a:pt x="947" y="1912"/>
                  </a:lnTo>
                  <a:lnTo>
                    <a:pt x="953" y="1912"/>
                  </a:lnTo>
                  <a:lnTo>
                    <a:pt x="945" y="1922"/>
                  </a:lnTo>
                  <a:lnTo>
                    <a:pt x="943" y="1928"/>
                  </a:lnTo>
                  <a:lnTo>
                    <a:pt x="925" y="1932"/>
                  </a:lnTo>
                  <a:lnTo>
                    <a:pt x="925" y="1946"/>
                  </a:lnTo>
                  <a:lnTo>
                    <a:pt x="917" y="1950"/>
                  </a:lnTo>
                  <a:lnTo>
                    <a:pt x="919" y="1956"/>
                  </a:lnTo>
                  <a:lnTo>
                    <a:pt x="897" y="1966"/>
                  </a:lnTo>
                  <a:lnTo>
                    <a:pt x="897" y="1978"/>
                  </a:lnTo>
                  <a:lnTo>
                    <a:pt x="891" y="1994"/>
                  </a:lnTo>
                  <a:lnTo>
                    <a:pt x="883" y="2000"/>
                  </a:lnTo>
                  <a:lnTo>
                    <a:pt x="883" y="2026"/>
                  </a:lnTo>
                  <a:lnTo>
                    <a:pt x="895" y="2036"/>
                  </a:lnTo>
                  <a:lnTo>
                    <a:pt x="901" y="2028"/>
                  </a:lnTo>
                  <a:lnTo>
                    <a:pt x="903" y="2030"/>
                  </a:lnTo>
                  <a:lnTo>
                    <a:pt x="901" y="2038"/>
                  </a:lnTo>
                  <a:lnTo>
                    <a:pt x="895" y="2044"/>
                  </a:lnTo>
                  <a:lnTo>
                    <a:pt x="895" y="2042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75" y="2062"/>
                  </a:lnTo>
                  <a:lnTo>
                    <a:pt x="877" y="2082"/>
                  </a:lnTo>
                  <a:lnTo>
                    <a:pt x="881" y="2086"/>
                  </a:lnTo>
                  <a:lnTo>
                    <a:pt x="877" y="2092"/>
                  </a:lnTo>
                  <a:lnTo>
                    <a:pt x="899" y="2110"/>
                  </a:lnTo>
                  <a:lnTo>
                    <a:pt x="909" y="2130"/>
                  </a:lnTo>
                  <a:lnTo>
                    <a:pt x="919" y="2138"/>
                  </a:lnTo>
                  <a:lnTo>
                    <a:pt x="943" y="2198"/>
                  </a:lnTo>
                  <a:lnTo>
                    <a:pt x="967" y="2234"/>
                  </a:lnTo>
                  <a:lnTo>
                    <a:pt x="967" y="2252"/>
                  </a:lnTo>
                  <a:lnTo>
                    <a:pt x="991" y="2274"/>
                  </a:lnTo>
                  <a:lnTo>
                    <a:pt x="1017" y="2292"/>
                  </a:lnTo>
                  <a:lnTo>
                    <a:pt x="1043" y="2302"/>
                  </a:lnTo>
                  <a:lnTo>
                    <a:pt x="1077" y="2328"/>
                  </a:lnTo>
                  <a:lnTo>
                    <a:pt x="1081" y="2364"/>
                  </a:lnTo>
                  <a:lnTo>
                    <a:pt x="1083" y="2394"/>
                  </a:lnTo>
                  <a:lnTo>
                    <a:pt x="1081" y="2420"/>
                  </a:lnTo>
                  <a:lnTo>
                    <a:pt x="1075" y="2428"/>
                  </a:lnTo>
                  <a:lnTo>
                    <a:pt x="1077" y="2468"/>
                  </a:lnTo>
                  <a:lnTo>
                    <a:pt x="1073" y="2482"/>
                  </a:lnTo>
                  <a:lnTo>
                    <a:pt x="1073" y="2502"/>
                  </a:lnTo>
                  <a:lnTo>
                    <a:pt x="1057" y="2546"/>
                  </a:lnTo>
                  <a:lnTo>
                    <a:pt x="1061" y="2568"/>
                  </a:lnTo>
                  <a:lnTo>
                    <a:pt x="1055" y="2576"/>
                  </a:lnTo>
                  <a:lnTo>
                    <a:pt x="1053" y="2584"/>
                  </a:lnTo>
                  <a:lnTo>
                    <a:pt x="1057" y="2624"/>
                  </a:lnTo>
                  <a:lnTo>
                    <a:pt x="1055" y="2652"/>
                  </a:lnTo>
                  <a:lnTo>
                    <a:pt x="1031" y="2718"/>
                  </a:lnTo>
                  <a:lnTo>
                    <a:pt x="1027" y="2718"/>
                  </a:lnTo>
                  <a:lnTo>
                    <a:pt x="1027" y="2730"/>
                  </a:lnTo>
                  <a:lnTo>
                    <a:pt x="1019" y="2734"/>
                  </a:lnTo>
                  <a:lnTo>
                    <a:pt x="1019" y="2766"/>
                  </a:lnTo>
                  <a:lnTo>
                    <a:pt x="1023" y="2786"/>
                  </a:lnTo>
                  <a:lnTo>
                    <a:pt x="1017" y="2796"/>
                  </a:lnTo>
                  <a:lnTo>
                    <a:pt x="1013" y="2834"/>
                  </a:lnTo>
                  <a:lnTo>
                    <a:pt x="1019" y="2840"/>
                  </a:lnTo>
                  <a:lnTo>
                    <a:pt x="1017" y="2838"/>
                  </a:lnTo>
                  <a:lnTo>
                    <a:pt x="1015" y="2840"/>
                  </a:lnTo>
                  <a:lnTo>
                    <a:pt x="1009" y="2848"/>
                  </a:lnTo>
                  <a:lnTo>
                    <a:pt x="1005" y="2880"/>
                  </a:lnTo>
                  <a:lnTo>
                    <a:pt x="1005" y="2886"/>
                  </a:lnTo>
                  <a:lnTo>
                    <a:pt x="1019" y="2888"/>
                  </a:lnTo>
                  <a:lnTo>
                    <a:pt x="1021" y="2882"/>
                  </a:lnTo>
                  <a:lnTo>
                    <a:pt x="1025" y="2882"/>
                  </a:lnTo>
                  <a:lnTo>
                    <a:pt x="1023" y="2872"/>
                  </a:lnTo>
                  <a:lnTo>
                    <a:pt x="1027" y="2872"/>
                  </a:lnTo>
                  <a:lnTo>
                    <a:pt x="1023" y="2866"/>
                  </a:lnTo>
                  <a:lnTo>
                    <a:pt x="1027" y="2860"/>
                  </a:lnTo>
                  <a:lnTo>
                    <a:pt x="1025" y="2846"/>
                  </a:lnTo>
                  <a:lnTo>
                    <a:pt x="1025" y="2848"/>
                  </a:lnTo>
                  <a:lnTo>
                    <a:pt x="1035" y="2840"/>
                  </a:lnTo>
                  <a:lnTo>
                    <a:pt x="1041" y="2842"/>
                  </a:lnTo>
                  <a:lnTo>
                    <a:pt x="1031" y="2850"/>
                  </a:lnTo>
                  <a:lnTo>
                    <a:pt x="1041" y="2852"/>
                  </a:lnTo>
                  <a:lnTo>
                    <a:pt x="1041" y="2854"/>
                  </a:lnTo>
                  <a:lnTo>
                    <a:pt x="1035" y="2858"/>
                  </a:lnTo>
                  <a:lnTo>
                    <a:pt x="1039" y="2864"/>
                  </a:lnTo>
                  <a:lnTo>
                    <a:pt x="1033" y="2866"/>
                  </a:lnTo>
                  <a:lnTo>
                    <a:pt x="1035" y="2874"/>
                  </a:lnTo>
                  <a:lnTo>
                    <a:pt x="1029" y="2886"/>
                  </a:lnTo>
                  <a:lnTo>
                    <a:pt x="1033" y="2894"/>
                  </a:lnTo>
                  <a:lnTo>
                    <a:pt x="1025" y="2906"/>
                  </a:lnTo>
                  <a:lnTo>
                    <a:pt x="1029" y="2908"/>
                  </a:lnTo>
                  <a:lnTo>
                    <a:pt x="1019" y="2914"/>
                  </a:lnTo>
                  <a:lnTo>
                    <a:pt x="1025" y="2926"/>
                  </a:lnTo>
                  <a:lnTo>
                    <a:pt x="1023" y="2926"/>
                  </a:lnTo>
                  <a:lnTo>
                    <a:pt x="1023" y="2936"/>
                  </a:lnTo>
                  <a:lnTo>
                    <a:pt x="1025" y="2936"/>
                  </a:lnTo>
                  <a:lnTo>
                    <a:pt x="1023" y="2938"/>
                  </a:lnTo>
                  <a:lnTo>
                    <a:pt x="1019" y="2924"/>
                  </a:lnTo>
                  <a:lnTo>
                    <a:pt x="1005" y="2928"/>
                  </a:lnTo>
                  <a:lnTo>
                    <a:pt x="1023" y="2938"/>
                  </a:lnTo>
                  <a:lnTo>
                    <a:pt x="1017" y="2948"/>
                  </a:lnTo>
                  <a:lnTo>
                    <a:pt x="1021" y="2948"/>
                  </a:lnTo>
                  <a:lnTo>
                    <a:pt x="1023" y="2948"/>
                  </a:lnTo>
                  <a:lnTo>
                    <a:pt x="1019" y="2948"/>
                  </a:lnTo>
                  <a:lnTo>
                    <a:pt x="1019" y="2952"/>
                  </a:lnTo>
                  <a:lnTo>
                    <a:pt x="1015" y="2960"/>
                  </a:lnTo>
                  <a:lnTo>
                    <a:pt x="1015" y="2958"/>
                  </a:lnTo>
                  <a:lnTo>
                    <a:pt x="1011" y="2948"/>
                  </a:lnTo>
                  <a:lnTo>
                    <a:pt x="991" y="2948"/>
                  </a:lnTo>
                  <a:lnTo>
                    <a:pt x="997" y="2958"/>
                  </a:lnTo>
                  <a:lnTo>
                    <a:pt x="983" y="2968"/>
                  </a:lnTo>
                  <a:lnTo>
                    <a:pt x="981" y="2976"/>
                  </a:lnTo>
                  <a:lnTo>
                    <a:pt x="993" y="2986"/>
                  </a:lnTo>
                  <a:lnTo>
                    <a:pt x="991" y="2974"/>
                  </a:lnTo>
                  <a:lnTo>
                    <a:pt x="993" y="2972"/>
                  </a:lnTo>
                  <a:lnTo>
                    <a:pt x="1001" y="2978"/>
                  </a:lnTo>
                  <a:lnTo>
                    <a:pt x="1009" y="2978"/>
                  </a:lnTo>
                  <a:lnTo>
                    <a:pt x="1011" y="2980"/>
                  </a:lnTo>
                  <a:lnTo>
                    <a:pt x="1009" y="2984"/>
                  </a:lnTo>
                  <a:lnTo>
                    <a:pt x="1011" y="2986"/>
                  </a:lnTo>
                  <a:lnTo>
                    <a:pt x="1001" y="2992"/>
                  </a:lnTo>
                  <a:lnTo>
                    <a:pt x="1011" y="2998"/>
                  </a:lnTo>
                  <a:lnTo>
                    <a:pt x="1009" y="3006"/>
                  </a:lnTo>
                  <a:lnTo>
                    <a:pt x="1017" y="3004"/>
                  </a:lnTo>
                  <a:lnTo>
                    <a:pt x="1021" y="3010"/>
                  </a:lnTo>
                  <a:lnTo>
                    <a:pt x="1009" y="3006"/>
                  </a:lnTo>
                  <a:lnTo>
                    <a:pt x="1009" y="3010"/>
                  </a:lnTo>
                  <a:lnTo>
                    <a:pt x="1007" y="3006"/>
                  </a:lnTo>
                  <a:lnTo>
                    <a:pt x="1003" y="3008"/>
                  </a:lnTo>
                  <a:lnTo>
                    <a:pt x="1005" y="3022"/>
                  </a:lnTo>
                  <a:lnTo>
                    <a:pt x="1007" y="3022"/>
                  </a:lnTo>
                  <a:lnTo>
                    <a:pt x="1007" y="3056"/>
                  </a:lnTo>
                  <a:lnTo>
                    <a:pt x="1013" y="3048"/>
                  </a:lnTo>
                  <a:lnTo>
                    <a:pt x="1013" y="3050"/>
                  </a:lnTo>
                  <a:lnTo>
                    <a:pt x="1015" y="3054"/>
                  </a:lnTo>
                  <a:lnTo>
                    <a:pt x="1009" y="3056"/>
                  </a:lnTo>
                  <a:lnTo>
                    <a:pt x="1003" y="3064"/>
                  </a:lnTo>
                  <a:lnTo>
                    <a:pt x="1005" y="3034"/>
                  </a:lnTo>
                  <a:lnTo>
                    <a:pt x="999" y="3026"/>
                  </a:lnTo>
                  <a:lnTo>
                    <a:pt x="995" y="3036"/>
                  </a:lnTo>
                  <a:lnTo>
                    <a:pt x="991" y="3040"/>
                  </a:lnTo>
                  <a:lnTo>
                    <a:pt x="995" y="3046"/>
                  </a:lnTo>
                  <a:lnTo>
                    <a:pt x="991" y="3044"/>
                  </a:lnTo>
                  <a:lnTo>
                    <a:pt x="999" y="3050"/>
                  </a:lnTo>
                  <a:lnTo>
                    <a:pt x="999" y="3064"/>
                  </a:lnTo>
                  <a:lnTo>
                    <a:pt x="1003" y="3066"/>
                  </a:lnTo>
                  <a:lnTo>
                    <a:pt x="999" y="3070"/>
                  </a:lnTo>
                  <a:lnTo>
                    <a:pt x="1013" y="3080"/>
                  </a:lnTo>
                  <a:lnTo>
                    <a:pt x="1009" y="3082"/>
                  </a:lnTo>
                  <a:lnTo>
                    <a:pt x="1009" y="3084"/>
                  </a:lnTo>
                  <a:lnTo>
                    <a:pt x="1001" y="3078"/>
                  </a:lnTo>
                  <a:lnTo>
                    <a:pt x="1007" y="3086"/>
                  </a:lnTo>
                  <a:lnTo>
                    <a:pt x="1011" y="3088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100"/>
                  </a:lnTo>
                  <a:lnTo>
                    <a:pt x="1019" y="3108"/>
                  </a:lnTo>
                  <a:lnTo>
                    <a:pt x="1019" y="3110"/>
                  </a:lnTo>
                  <a:lnTo>
                    <a:pt x="1017" y="3106"/>
                  </a:lnTo>
                  <a:lnTo>
                    <a:pt x="1021" y="3116"/>
                  </a:lnTo>
                  <a:lnTo>
                    <a:pt x="1021" y="3120"/>
                  </a:lnTo>
                  <a:lnTo>
                    <a:pt x="1115" y="3120"/>
                  </a:lnTo>
                  <a:lnTo>
                    <a:pt x="1109" y="3114"/>
                  </a:lnTo>
                  <a:lnTo>
                    <a:pt x="1109" y="3114"/>
                  </a:lnTo>
                  <a:lnTo>
                    <a:pt x="1111" y="3112"/>
                  </a:lnTo>
                  <a:lnTo>
                    <a:pt x="1107" y="3094"/>
                  </a:lnTo>
                  <a:lnTo>
                    <a:pt x="1105" y="3094"/>
                  </a:lnTo>
                  <a:lnTo>
                    <a:pt x="1109" y="3080"/>
                  </a:lnTo>
                  <a:lnTo>
                    <a:pt x="1121" y="3072"/>
                  </a:lnTo>
                  <a:lnTo>
                    <a:pt x="1133" y="3066"/>
                  </a:lnTo>
                  <a:lnTo>
                    <a:pt x="1139" y="3040"/>
                  </a:lnTo>
                  <a:lnTo>
                    <a:pt x="1167" y="3014"/>
                  </a:lnTo>
                  <a:lnTo>
                    <a:pt x="1173" y="2996"/>
                  </a:lnTo>
                  <a:lnTo>
                    <a:pt x="1171" y="2982"/>
                  </a:lnTo>
                  <a:lnTo>
                    <a:pt x="1151" y="2978"/>
                  </a:lnTo>
                  <a:lnTo>
                    <a:pt x="1143" y="2968"/>
                  </a:lnTo>
                  <a:lnTo>
                    <a:pt x="1137" y="2958"/>
                  </a:lnTo>
                  <a:lnTo>
                    <a:pt x="1137" y="2954"/>
                  </a:lnTo>
                  <a:lnTo>
                    <a:pt x="1151" y="2936"/>
                  </a:lnTo>
                  <a:lnTo>
                    <a:pt x="1161" y="2930"/>
                  </a:lnTo>
                  <a:lnTo>
                    <a:pt x="1175" y="2930"/>
                  </a:lnTo>
                  <a:lnTo>
                    <a:pt x="1175" y="2920"/>
                  </a:lnTo>
                  <a:lnTo>
                    <a:pt x="1183" y="2912"/>
                  </a:lnTo>
                  <a:lnTo>
                    <a:pt x="1183" y="2890"/>
                  </a:lnTo>
                  <a:lnTo>
                    <a:pt x="1187" y="2884"/>
                  </a:lnTo>
                  <a:lnTo>
                    <a:pt x="1203" y="2876"/>
                  </a:lnTo>
                  <a:lnTo>
                    <a:pt x="1189" y="2868"/>
                  </a:lnTo>
                  <a:lnTo>
                    <a:pt x="1191" y="2866"/>
                  </a:lnTo>
                  <a:lnTo>
                    <a:pt x="1197" y="2872"/>
                  </a:lnTo>
                  <a:lnTo>
                    <a:pt x="1209" y="2872"/>
                  </a:lnTo>
                  <a:lnTo>
                    <a:pt x="1213" y="2864"/>
                  </a:lnTo>
                  <a:lnTo>
                    <a:pt x="1211" y="2854"/>
                  </a:lnTo>
                  <a:lnTo>
                    <a:pt x="1207" y="2848"/>
                  </a:lnTo>
                  <a:lnTo>
                    <a:pt x="1193" y="2854"/>
                  </a:lnTo>
                  <a:lnTo>
                    <a:pt x="1195" y="2856"/>
                  </a:lnTo>
                  <a:lnTo>
                    <a:pt x="1193" y="2858"/>
                  </a:lnTo>
                  <a:lnTo>
                    <a:pt x="1185" y="2850"/>
                  </a:lnTo>
                  <a:lnTo>
                    <a:pt x="1183" y="2822"/>
                  </a:lnTo>
                  <a:lnTo>
                    <a:pt x="1185" y="2820"/>
                  </a:lnTo>
                  <a:lnTo>
                    <a:pt x="1205" y="2830"/>
                  </a:lnTo>
                  <a:lnTo>
                    <a:pt x="1221" y="2830"/>
                  </a:lnTo>
                  <a:lnTo>
                    <a:pt x="1233" y="2824"/>
                  </a:lnTo>
                  <a:lnTo>
                    <a:pt x="1237" y="2818"/>
                  </a:lnTo>
                  <a:lnTo>
                    <a:pt x="1235" y="2802"/>
                  </a:lnTo>
                  <a:lnTo>
                    <a:pt x="1241" y="2786"/>
                  </a:lnTo>
                  <a:lnTo>
                    <a:pt x="1237" y="2780"/>
                  </a:lnTo>
                  <a:lnTo>
                    <a:pt x="1237" y="2774"/>
                  </a:lnTo>
                  <a:lnTo>
                    <a:pt x="1237" y="2776"/>
                  </a:lnTo>
                  <a:lnTo>
                    <a:pt x="1259" y="2776"/>
                  </a:lnTo>
                  <a:lnTo>
                    <a:pt x="1315" y="2764"/>
                  </a:lnTo>
                  <a:lnTo>
                    <a:pt x="1323" y="2756"/>
                  </a:lnTo>
                  <a:lnTo>
                    <a:pt x="1327" y="2748"/>
                  </a:lnTo>
                  <a:lnTo>
                    <a:pt x="1339" y="2730"/>
                  </a:lnTo>
                  <a:lnTo>
                    <a:pt x="1341" y="2708"/>
                  </a:lnTo>
                  <a:lnTo>
                    <a:pt x="1333" y="2708"/>
                  </a:lnTo>
                  <a:lnTo>
                    <a:pt x="1329" y="2700"/>
                  </a:lnTo>
                  <a:lnTo>
                    <a:pt x="1333" y="2688"/>
                  </a:lnTo>
                  <a:lnTo>
                    <a:pt x="1309" y="2670"/>
                  </a:lnTo>
                  <a:lnTo>
                    <a:pt x="1309" y="2666"/>
                  </a:lnTo>
                  <a:lnTo>
                    <a:pt x="1315" y="2670"/>
                  </a:lnTo>
                  <a:lnTo>
                    <a:pt x="1329" y="2672"/>
                  </a:lnTo>
                  <a:lnTo>
                    <a:pt x="1349" y="2680"/>
                  </a:lnTo>
                  <a:lnTo>
                    <a:pt x="1373" y="2682"/>
                  </a:lnTo>
                  <a:lnTo>
                    <a:pt x="1389" y="2674"/>
                  </a:lnTo>
                  <a:lnTo>
                    <a:pt x="1403" y="2654"/>
                  </a:lnTo>
                  <a:lnTo>
                    <a:pt x="1421" y="2634"/>
                  </a:lnTo>
                  <a:lnTo>
                    <a:pt x="1425" y="2622"/>
                  </a:lnTo>
                  <a:lnTo>
                    <a:pt x="1447" y="2604"/>
                  </a:lnTo>
                  <a:lnTo>
                    <a:pt x="1461" y="2582"/>
                  </a:lnTo>
                  <a:lnTo>
                    <a:pt x="1471" y="2560"/>
                  </a:lnTo>
                  <a:lnTo>
                    <a:pt x="1492" y="2536"/>
                  </a:lnTo>
                  <a:lnTo>
                    <a:pt x="1494" y="2516"/>
                  </a:lnTo>
                  <a:lnTo>
                    <a:pt x="1496" y="2510"/>
                  </a:lnTo>
                  <a:lnTo>
                    <a:pt x="1494" y="2504"/>
                  </a:lnTo>
                  <a:lnTo>
                    <a:pt x="1492" y="2488"/>
                  </a:lnTo>
                  <a:lnTo>
                    <a:pt x="1498" y="2476"/>
                  </a:lnTo>
                  <a:lnTo>
                    <a:pt x="1528" y="2448"/>
                  </a:lnTo>
                  <a:lnTo>
                    <a:pt x="1566" y="2430"/>
                  </a:lnTo>
                  <a:lnTo>
                    <a:pt x="1570" y="2424"/>
                  </a:lnTo>
                  <a:lnTo>
                    <a:pt x="1612" y="2422"/>
                  </a:lnTo>
                  <a:lnTo>
                    <a:pt x="1616" y="2416"/>
                  </a:lnTo>
                  <a:lnTo>
                    <a:pt x="1632" y="2404"/>
                  </a:lnTo>
                  <a:lnTo>
                    <a:pt x="1636" y="2390"/>
                  </a:lnTo>
                  <a:lnTo>
                    <a:pt x="1658" y="2352"/>
                  </a:lnTo>
                  <a:lnTo>
                    <a:pt x="1662" y="2330"/>
                  </a:lnTo>
                  <a:lnTo>
                    <a:pt x="1670" y="2316"/>
                  </a:lnTo>
                  <a:lnTo>
                    <a:pt x="1674" y="2280"/>
                  </a:lnTo>
                  <a:lnTo>
                    <a:pt x="1672" y="2254"/>
                  </a:lnTo>
                  <a:lnTo>
                    <a:pt x="1676" y="2232"/>
                  </a:lnTo>
                  <a:lnTo>
                    <a:pt x="1688" y="2224"/>
                  </a:lnTo>
                  <a:lnTo>
                    <a:pt x="1704" y="2196"/>
                  </a:lnTo>
                  <a:lnTo>
                    <a:pt x="1724" y="2178"/>
                  </a:lnTo>
                  <a:lnTo>
                    <a:pt x="1744" y="2152"/>
                  </a:lnTo>
                  <a:lnTo>
                    <a:pt x="1752" y="2114"/>
                  </a:lnTo>
                  <a:lnTo>
                    <a:pt x="1746" y="2088"/>
                  </a:lnTo>
                  <a:lnTo>
                    <a:pt x="1740" y="2078"/>
                  </a:lnTo>
                  <a:lnTo>
                    <a:pt x="1710" y="2074"/>
                  </a:lnTo>
                  <a:lnTo>
                    <a:pt x="1664" y="2038"/>
                  </a:lnTo>
                  <a:lnTo>
                    <a:pt x="1654" y="2034"/>
                  </a:lnTo>
                  <a:lnTo>
                    <a:pt x="1618" y="2034"/>
                  </a:lnTo>
                  <a:lnTo>
                    <a:pt x="1586" y="2022"/>
                  </a:lnTo>
                  <a:lnTo>
                    <a:pt x="1574" y="2028"/>
                  </a:lnTo>
                  <a:lnTo>
                    <a:pt x="1576" y="2022"/>
                  </a:lnTo>
                  <a:lnTo>
                    <a:pt x="1568" y="2020"/>
                  </a:lnTo>
                  <a:lnTo>
                    <a:pt x="1570" y="2018"/>
                  </a:lnTo>
                  <a:lnTo>
                    <a:pt x="1562" y="2006"/>
                  </a:lnTo>
                  <a:lnTo>
                    <a:pt x="1554" y="2010"/>
                  </a:lnTo>
                  <a:lnTo>
                    <a:pt x="1552" y="2004"/>
                  </a:lnTo>
                  <a:lnTo>
                    <a:pt x="1520" y="1992"/>
                  </a:lnTo>
                  <a:lnTo>
                    <a:pt x="1500" y="1994"/>
                  </a:lnTo>
                  <a:lnTo>
                    <a:pt x="1494" y="2008"/>
                  </a:lnTo>
                  <a:lnTo>
                    <a:pt x="1486" y="2012"/>
                  </a:lnTo>
                  <a:lnTo>
                    <a:pt x="1496" y="1998"/>
                  </a:lnTo>
                  <a:lnTo>
                    <a:pt x="1498" y="1986"/>
                  </a:lnTo>
                  <a:lnTo>
                    <a:pt x="1486" y="1982"/>
                  </a:lnTo>
                  <a:lnTo>
                    <a:pt x="1481" y="1982"/>
                  </a:lnTo>
                  <a:lnTo>
                    <a:pt x="1475" y="1974"/>
                  </a:lnTo>
                  <a:lnTo>
                    <a:pt x="1471" y="1980"/>
                  </a:lnTo>
                  <a:lnTo>
                    <a:pt x="1463" y="1970"/>
                  </a:lnTo>
                  <a:lnTo>
                    <a:pt x="1461" y="1972"/>
                  </a:lnTo>
                  <a:lnTo>
                    <a:pt x="1467" y="1964"/>
                  </a:lnTo>
                  <a:lnTo>
                    <a:pt x="1471" y="1950"/>
                  </a:lnTo>
                  <a:lnTo>
                    <a:pt x="1461" y="1946"/>
                  </a:lnTo>
                  <a:lnTo>
                    <a:pt x="1447" y="1906"/>
                  </a:lnTo>
                  <a:lnTo>
                    <a:pt x="1439" y="1900"/>
                  </a:lnTo>
                  <a:lnTo>
                    <a:pt x="1437" y="1902"/>
                  </a:lnTo>
                  <a:lnTo>
                    <a:pt x="1435" y="1896"/>
                  </a:lnTo>
                  <a:lnTo>
                    <a:pt x="1419" y="1884"/>
                  </a:lnTo>
                  <a:lnTo>
                    <a:pt x="1393" y="1874"/>
                  </a:lnTo>
                  <a:lnTo>
                    <a:pt x="1393" y="1872"/>
                  </a:lnTo>
                  <a:lnTo>
                    <a:pt x="1373" y="1868"/>
                  </a:lnTo>
                  <a:lnTo>
                    <a:pt x="1335" y="1870"/>
                  </a:lnTo>
                  <a:lnTo>
                    <a:pt x="1323" y="1856"/>
                  </a:lnTo>
                  <a:lnTo>
                    <a:pt x="1309" y="1852"/>
                  </a:lnTo>
                  <a:lnTo>
                    <a:pt x="1305" y="1838"/>
                  </a:lnTo>
                  <a:lnTo>
                    <a:pt x="1287" y="1824"/>
                  </a:lnTo>
                  <a:lnTo>
                    <a:pt x="1283" y="1824"/>
                  </a:lnTo>
                  <a:lnTo>
                    <a:pt x="1275" y="1818"/>
                  </a:lnTo>
                  <a:lnTo>
                    <a:pt x="1267" y="1822"/>
                  </a:lnTo>
                  <a:lnTo>
                    <a:pt x="1265" y="1822"/>
                  </a:lnTo>
                  <a:lnTo>
                    <a:pt x="1267" y="1818"/>
                  </a:lnTo>
                  <a:lnTo>
                    <a:pt x="1261" y="1804"/>
                  </a:lnTo>
                  <a:lnTo>
                    <a:pt x="1245" y="1796"/>
                  </a:lnTo>
                  <a:lnTo>
                    <a:pt x="1245" y="1796"/>
                  </a:lnTo>
                  <a:lnTo>
                    <a:pt x="1257" y="1794"/>
                  </a:lnTo>
                  <a:lnTo>
                    <a:pt x="1263" y="1778"/>
                  </a:lnTo>
                  <a:lnTo>
                    <a:pt x="1243" y="1778"/>
                  </a:lnTo>
                  <a:lnTo>
                    <a:pt x="1247" y="1786"/>
                  </a:lnTo>
                  <a:lnTo>
                    <a:pt x="1235" y="1796"/>
                  </a:lnTo>
                  <a:lnTo>
                    <a:pt x="1231" y="1788"/>
                  </a:lnTo>
                  <a:lnTo>
                    <a:pt x="1229" y="1788"/>
                  </a:lnTo>
                  <a:lnTo>
                    <a:pt x="1241" y="1784"/>
                  </a:lnTo>
                  <a:lnTo>
                    <a:pt x="1239" y="1778"/>
                  </a:lnTo>
                  <a:lnTo>
                    <a:pt x="1205" y="1778"/>
                  </a:lnTo>
                  <a:lnTo>
                    <a:pt x="1211" y="1776"/>
                  </a:lnTo>
                  <a:lnTo>
                    <a:pt x="1205" y="1768"/>
                  </a:lnTo>
                  <a:lnTo>
                    <a:pt x="1189" y="1774"/>
                  </a:lnTo>
                  <a:lnTo>
                    <a:pt x="1199" y="1778"/>
                  </a:lnTo>
                  <a:lnTo>
                    <a:pt x="1189" y="1782"/>
                  </a:lnTo>
                  <a:lnTo>
                    <a:pt x="1197" y="1784"/>
                  </a:lnTo>
                  <a:lnTo>
                    <a:pt x="1181" y="1788"/>
                  </a:lnTo>
                  <a:lnTo>
                    <a:pt x="1173" y="1788"/>
                  </a:lnTo>
                  <a:lnTo>
                    <a:pt x="1163" y="1780"/>
                  </a:lnTo>
                  <a:lnTo>
                    <a:pt x="1129" y="1782"/>
                  </a:lnTo>
                  <a:lnTo>
                    <a:pt x="1123" y="1768"/>
                  </a:lnTo>
                  <a:lnTo>
                    <a:pt x="1099" y="1764"/>
                  </a:lnTo>
                  <a:lnTo>
                    <a:pt x="1091" y="1746"/>
                  </a:lnTo>
                  <a:lnTo>
                    <a:pt x="1081" y="1762"/>
                  </a:lnTo>
                  <a:lnTo>
                    <a:pt x="1089" y="1764"/>
                  </a:lnTo>
                  <a:lnTo>
                    <a:pt x="1073" y="1768"/>
                  </a:lnTo>
                  <a:lnTo>
                    <a:pt x="1061" y="1776"/>
                  </a:lnTo>
                  <a:lnTo>
                    <a:pt x="1057" y="1764"/>
                  </a:lnTo>
                  <a:lnTo>
                    <a:pt x="1065" y="1760"/>
                  </a:lnTo>
                  <a:lnTo>
                    <a:pt x="1067" y="1760"/>
                  </a:lnTo>
                  <a:lnTo>
                    <a:pt x="1071" y="1752"/>
                  </a:lnTo>
                  <a:lnTo>
                    <a:pt x="1059" y="1744"/>
                  </a:lnTo>
                  <a:lnTo>
                    <a:pt x="1049" y="1752"/>
                  </a:lnTo>
                  <a:lnTo>
                    <a:pt x="1045" y="1758"/>
                  </a:lnTo>
                  <a:lnTo>
                    <a:pt x="1029" y="1766"/>
                  </a:lnTo>
                  <a:lnTo>
                    <a:pt x="1009" y="1768"/>
                  </a:lnTo>
                  <a:lnTo>
                    <a:pt x="1005" y="1774"/>
                  </a:lnTo>
                  <a:lnTo>
                    <a:pt x="1005" y="1772"/>
                  </a:lnTo>
                  <a:lnTo>
                    <a:pt x="995" y="1772"/>
                  </a:lnTo>
                  <a:lnTo>
                    <a:pt x="981" y="1784"/>
                  </a:lnTo>
                  <a:lnTo>
                    <a:pt x="979" y="1802"/>
                  </a:lnTo>
                  <a:lnTo>
                    <a:pt x="957" y="1818"/>
                  </a:lnTo>
                  <a:lnTo>
                    <a:pt x="957" y="1824"/>
                  </a:lnTo>
                  <a:lnTo>
                    <a:pt x="953" y="1818"/>
                  </a:lnTo>
                  <a:lnTo>
                    <a:pt x="953" y="1818"/>
                  </a:lnTo>
                  <a:lnTo>
                    <a:pt x="951" y="1818"/>
                  </a:lnTo>
                  <a:lnTo>
                    <a:pt x="949" y="1814"/>
                  </a:lnTo>
                  <a:lnTo>
                    <a:pt x="949" y="1814"/>
                  </a:lnTo>
                  <a:lnTo>
                    <a:pt x="937" y="1804"/>
                  </a:lnTo>
                  <a:lnTo>
                    <a:pt x="915" y="1798"/>
                  </a:lnTo>
                  <a:lnTo>
                    <a:pt x="905" y="1798"/>
                  </a:lnTo>
                  <a:lnTo>
                    <a:pt x="901" y="1808"/>
                  </a:lnTo>
                  <a:lnTo>
                    <a:pt x="897" y="1804"/>
                  </a:lnTo>
                  <a:lnTo>
                    <a:pt x="877" y="1812"/>
                  </a:lnTo>
                  <a:lnTo>
                    <a:pt x="863" y="1810"/>
                  </a:lnTo>
                  <a:lnTo>
                    <a:pt x="859" y="1802"/>
                  </a:lnTo>
                  <a:lnTo>
                    <a:pt x="853" y="1798"/>
                  </a:lnTo>
                  <a:lnTo>
                    <a:pt x="841" y="1788"/>
                  </a:lnTo>
                  <a:lnTo>
                    <a:pt x="833" y="1774"/>
                  </a:lnTo>
                  <a:lnTo>
                    <a:pt x="831" y="1766"/>
                  </a:lnTo>
                  <a:lnTo>
                    <a:pt x="841" y="1700"/>
                  </a:lnTo>
                  <a:lnTo>
                    <a:pt x="845" y="1700"/>
                  </a:lnTo>
                  <a:lnTo>
                    <a:pt x="841" y="1698"/>
                  </a:lnTo>
                  <a:lnTo>
                    <a:pt x="843" y="1694"/>
                  </a:lnTo>
                  <a:lnTo>
                    <a:pt x="839" y="1696"/>
                  </a:lnTo>
                  <a:lnTo>
                    <a:pt x="823" y="1682"/>
                  </a:lnTo>
                  <a:lnTo>
                    <a:pt x="805" y="1676"/>
                  </a:lnTo>
                  <a:lnTo>
                    <a:pt x="745" y="1680"/>
                  </a:lnTo>
                  <a:lnTo>
                    <a:pt x="737" y="1676"/>
                  </a:lnTo>
                  <a:lnTo>
                    <a:pt x="747" y="1660"/>
                  </a:lnTo>
                  <a:lnTo>
                    <a:pt x="751" y="1638"/>
                  </a:lnTo>
                  <a:lnTo>
                    <a:pt x="755" y="1644"/>
                  </a:lnTo>
                  <a:lnTo>
                    <a:pt x="761" y="1612"/>
                  </a:lnTo>
                  <a:lnTo>
                    <a:pt x="759" y="1610"/>
                  </a:lnTo>
                  <a:lnTo>
                    <a:pt x="763" y="1608"/>
                  </a:lnTo>
                  <a:lnTo>
                    <a:pt x="759" y="1604"/>
                  </a:lnTo>
                  <a:lnTo>
                    <a:pt x="775" y="1574"/>
                  </a:lnTo>
                  <a:lnTo>
                    <a:pt x="771" y="1568"/>
                  </a:lnTo>
                  <a:lnTo>
                    <a:pt x="759" y="1564"/>
                  </a:lnTo>
                  <a:lnTo>
                    <a:pt x="757" y="1566"/>
                  </a:lnTo>
                  <a:lnTo>
                    <a:pt x="757" y="1564"/>
                  </a:lnTo>
                  <a:lnTo>
                    <a:pt x="755" y="1564"/>
                  </a:lnTo>
                  <a:lnTo>
                    <a:pt x="747" y="1564"/>
                  </a:lnTo>
                  <a:lnTo>
                    <a:pt x="703" y="1574"/>
                  </a:lnTo>
                  <a:lnTo>
                    <a:pt x="695" y="1612"/>
                  </a:lnTo>
                  <a:lnTo>
                    <a:pt x="685" y="1618"/>
                  </a:lnTo>
                  <a:lnTo>
                    <a:pt x="685" y="1624"/>
                  </a:lnTo>
                  <a:lnTo>
                    <a:pt x="683" y="1626"/>
                  </a:lnTo>
                  <a:lnTo>
                    <a:pt x="667" y="1622"/>
                  </a:lnTo>
                  <a:lnTo>
                    <a:pt x="629" y="1632"/>
                  </a:lnTo>
                  <a:lnTo>
                    <a:pt x="619" y="1624"/>
                  </a:lnTo>
                  <a:lnTo>
                    <a:pt x="609" y="1620"/>
                  </a:lnTo>
                  <a:lnTo>
                    <a:pt x="601" y="1614"/>
                  </a:lnTo>
                  <a:lnTo>
                    <a:pt x="593" y="1598"/>
                  </a:lnTo>
                  <a:lnTo>
                    <a:pt x="579" y="1580"/>
                  </a:lnTo>
                  <a:lnTo>
                    <a:pt x="581" y="1568"/>
                  </a:lnTo>
                  <a:lnTo>
                    <a:pt x="571" y="1556"/>
                  </a:lnTo>
                  <a:lnTo>
                    <a:pt x="571" y="1530"/>
                  </a:lnTo>
                  <a:lnTo>
                    <a:pt x="567" y="1504"/>
                  </a:lnTo>
                  <a:lnTo>
                    <a:pt x="573" y="1494"/>
                  </a:lnTo>
                  <a:lnTo>
                    <a:pt x="583" y="1490"/>
                  </a:lnTo>
                  <a:lnTo>
                    <a:pt x="583" y="1484"/>
                  </a:lnTo>
                  <a:lnTo>
                    <a:pt x="585" y="1484"/>
                  </a:lnTo>
                  <a:lnTo>
                    <a:pt x="583" y="1480"/>
                  </a:lnTo>
                  <a:lnTo>
                    <a:pt x="583" y="1478"/>
                  </a:lnTo>
                  <a:lnTo>
                    <a:pt x="583" y="1478"/>
                  </a:lnTo>
                  <a:lnTo>
                    <a:pt x="577" y="1462"/>
                  </a:lnTo>
                  <a:lnTo>
                    <a:pt x="577" y="1454"/>
                  </a:lnTo>
                  <a:lnTo>
                    <a:pt x="577" y="1454"/>
                  </a:lnTo>
                  <a:lnTo>
                    <a:pt x="579" y="1454"/>
                  </a:lnTo>
                  <a:lnTo>
                    <a:pt x="577" y="1440"/>
                  </a:lnTo>
                  <a:lnTo>
                    <a:pt x="581" y="1438"/>
                  </a:lnTo>
                  <a:lnTo>
                    <a:pt x="581" y="1442"/>
                  </a:lnTo>
                  <a:lnTo>
                    <a:pt x="585" y="1444"/>
                  </a:lnTo>
                  <a:lnTo>
                    <a:pt x="595" y="1432"/>
                  </a:lnTo>
                  <a:lnTo>
                    <a:pt x="593" y="1430"/>
                  </a:lnTo>
                  <a:lnTo>
                    <a:pt x="595" y="1428"/>
                  </a:lnTo>
                  <a:lnTo>
                    <a:pt x="595" y="1424"/>
                  </a:lnTo>
                  <a:lnTo>
                    <a:pt x="607" y="1422"/>
                  </a:lnTo>
                  <a:lnTo>
                    <a:pt x="619" y="1418"/>
                  </a:lnTo>
                  <a:lnTo>
                    <a:pt x="621" y="1408"/>
                  </a:lnTo>
                  <a:lnTo>
                    <a:pt x="639" y="1400"/>
                  </a:lnTo>
                  <a:lnTo>
                    <a:pt x="669" y="1404"/>
                  </a:lnTo>
                  <a:lnTo>
                    <a:pt x="675" y="1400"/>
                  </a:lnTo>
                  <a:lnTo>
                    <a:pt x="697" y="1412"/>
                  </a:lnTo>
                  <a:lnTo>
                    <a:pt x="709" y="1412"/>
                  </a:lnTo>
                  <a:lnTo>
                    <a:pt x="713" y="1408"/>
                  </a:lnTo>
                  <a:lnTo>
                    <a:pt x="723" y="1418"/>
                  </a:lnTo>
                  <a:lnTo>
                    <a:pt x="731" y="1412"/>
                  </a:lnTo>
                  <a:lnTo>
                    <a:pt x="721" y="1402"/>
                  </a:lnTo>
                  <a:lnTo>
                    <a:pt x="729" y="1388"/>
                  </a:lnTo>
                  <a:lnTo>
                    <a:pt x="709" y="1388"/>
                  </a:lnTo>
                  <a:lnTo>
                    <a:pt x="709" y="1388"/>
                  </a:lnTo>
                  <a:lnTo>
                    <a:pt x="747" y="1386"/>
                  </a:lnTo>
                  <a:lnTo>
                    <a:pt x="747" y="1384"/>
                  </a:lnTo>
                  <a:lnTo>
                    <a:pt x="749" y="1390"/>
                  </a:lnTo>
                  <a:lnTo>
                    <a:pt x="765" y="1384"/>
                  </a:lnTo>
                  <a:lnTo>
                    <a:pt x="765" y="1386"/>
                  </a:lnTo>
                  <a:lnTo>
                    <a:pt x="781" y="1384"/>
                  </a:lnTo>
                  <a:lnTo>
                    <a:pt x="801" y="1402"/>
                  </a:lnTo>
                  <a:lnTo>
                    <a:pt x="825" y="1392"/>
                  </a:lnTo>
                  <a:lnTo>
                    <a:pt x="845" y="1412"/>
                  </a:lnTo>
                  <a:lnTo>
                    <a:pt x="847" y="1442"/>
                  </a:lnTo>
                  <a:lnTo>
                    <a:pt x="849" y="1442"/>
                  </a:lnTo>
                  <a:lnTo>
                    <a:pt x="847" y="1448"/>
                  </a:lnTo>
                  <a:lnTo>
                    <a:pt x="857" y="1462"/>
                  </a:lnTo>
                  <a:lnTo>
                    <a:pt x="859" y="1460"/>
                  </a:lnTo>
                  <a:lnTo>
                    <a:pt x="865" y="1480"/>
                  </a:lnTo>
                  <a:lnTo>
                    <a:pt x="873" y="1484"/>
                  </a:lnTo>
                  <a:lnTo>
                    <a:pt x="877" y="1498"/>
                  </a:lnTo>
                  <a:lnTo>
                    <a:pt x="895" y="1492"/>
                  </a:lnTo>
                  <a:lnTo>
                    <a:pt x="899" y="1476"/>
                  </a:lnTo>
                  <a:lnTo>
                    <a:pt x="901" y="1456"/>
                  </a:lnTo>
                  <a:lnTo>
                    <a:pt x="873" y="1380"/>
                  </a:lnTo>
                  <a:lnTo>
                    <a:pt x="885" y="1348"/>
                  </a:lnTo>
                  <a:lnTo>
                    <a:pt x="893" y="1344"/>
                  </a:lnTo>
                  <a:lnTo>
                    <a:pt x="891" y="1340"/>
                  </a:lnTo>
                  <a:lnTo>
                    <a:pt x="901" y="1340"/>
                  </a:lnTo>
                  <a:lnTo>
                    <a:pt x="917" y="1324"/>
                  </a:lnTo>
                  <a:lnTo>
                    <a:pt x="923" y="1314"/>
                  </a:lnTo>
                  <a:lnTo>
                    <a:pt x="945" y="1306"/>
                  </a:lnTo>
                  <a:lnTo>
                    <a:pt x="951" y="1296"/>
                  </a:lnTo>
                  <a:lnTo>
                    <a:pt x="971" y="1288"/>
                  </a:lnTo>
                  <a:lnTo>
                    <a:pt x="971" y="1278"/>
                  </a:lnTo>
                  <a:lnTo>
                    <a:pt x="969" y="1278"/>
                  </a:lnTo>
                  <a:lnTo>
                    <a:pt x="971" y="1276"/>
                  </a:lnTo>
                  <a:lnTo>
                    <a:pt x="975" y="1278"/>
                  </a:lnTo>
                  <a:lnTo>
                    <a:pt x="985" y="1268"/>
                  </a:lnTo>
                  <a:lnTo>
                    <a:pt x="981" y="1260"/>
                  </a:lnTo>
                  <a:lnTo>
                    <a:pt x="985" y="1260"/>
                  </a:lnTo>
                  <a:lnTo>
                    <a:pt x="979" y="1236"/>
                  </a:lnTo>
                  <a:lnTo>
                    <a:pt x="999" y="1198"/>
                  </a:lnTo>
                  <a:lnTo>
                    <a:pt x="997" y="1194"/>
                  </a:lnTo>
                  <a:lnTo>
                    <a:pt x="1013" y="1172"/>
                  </a:lnTo>
                  <a:lnTo>
                    <a:pt x="1019" y="1158"/>
                  </a:lnTo>
                  <a:lnTo>
                    <a:pt x="1015" y="1152"/>
                  </a:lnTo>
                  <a:lnTo>
                    <a:pt x="1045" y="1144"/>
                  </a:lnTo>
                  <a:lnTo>
                    <a:pt x="1053" y="1132"/>
                  </a:lnTo>
                  <a:lnTo>
                    <a:pt x="1061" y="1132"/>
                  </a:lnTo>
                  <a:lnTo>
                    <a:pt x="1067" y="1126"/>
                  </a:lnTo>
                  <a:lnTo>
                    <a:pt x="1069" y="1128"/>
                  </a:lnTo>
                  <a:lnTo>
                    <a:pt x="1095" y="1124"/>
                  </a:lnTo>
                  <a:lnTo>
                    <a:pt x="1093" y="1114"/>
                  </a:lnTo>
                  <a:lnTo>
                    <a:pt x="1089" y="1114"/>
                  </a:lnTo>
                  <a:lnTo>
                    <a:pt x="1087" y="1118"/>
                  </a:lnTo>
                  <a:lnTo>
                    <a:pt x="1085" y="1118"/>
                  </a:lnTo>
                  <a:lnTo>
                    <a:pt x="1075" y="1106"/>
                  </a:lnTo>
                  <a:lnTo>
                    <a:pt x="1089" y="1072"/>
                  </a:lnTo>
                  <a:lnTo>
                    <a:pt x="1109" y="1064"/>
                  </a:lnTo>
                  <a:lnTo>
                    <a:pt x="1113" y="1052"/>
                  </a:lnTo>
                  <a:lnTo>
                    <a:pt x="1121" y="1060"/>
                  </a:lnTo>
                  <a:lnTo>
                    <a:pt x="1147" y="1046"/>
                  </a:lnTo>
                  <a:lnTo>
                    <a:pt x="1149" y="1042"/>
                  </a:lnTo>
                  <a:lnTo>
                    <a:pt x="1147" y="1038"/>
                  </a:lnTo>
                  <a:lnTo>
                    <a:pt x="1147" y="1034"/>
                  </a:lnTo>
                  <a:lnTo>
                    <a:pt x="1173" y="1030"/>
                  </a:lnTo>
                  <a:lnTo>
                    <a:pt x="1191" y="1016"/>
                  </a:lnTo>
                  <a:lnTo>
                    <a:pt x="1185" y="1022"/>
                  </a:lnTo>
                  <a:lnTo>
                    <a:pt x="1187" y="1030"/>
                  </a:lnTo>
                  <a:lnTo>
                    <a:pt x="1189" y="1030"/>
                  </a:lnTo>
                  <a:lnTo>
                    <a:pt x="1163" y="1046"/>
                  </a:lnTo>
                  <a:lnTo>
                    <a:pt x="1163" y="1050"/>
                  </a:lnTo>
                  <a:lnTo>
                    <a:pt x="1161" y="1056"/>
                  </a:lnTo>
                  <a:lnTo>
                    <a:pt x="1161" y="1068"/>
                  </a:lnTo>
                  <a:lnTo>
                    <a:pt x="1177" y="1078"/>
                  </a:lnTo>
                  <a:lnTo>
                    <a:pt x="1201" y="1056"/>
                  </a:lnTo>
                  <a:lnTo>
                    <a:pt x="1203" y="1050"/>
                  </a:lnTo>
                  <a:lnTo>
                    <a:pt x="1213" y="1052"/>
                  </a:lnTo>
                  <a:lnTo>
                    <a:pt x="1213" y="1046"/>
                  </a:lnTo>
                  <a:lnTo>
                    <a:pt x="1225" y="1044"/>
                  </a:lnTo>
                  <a:lnTo>
                    <a:pt x="1267" y="1028"/>
                  </a:lnTo>
                  <a:lnTo>
                    <a:pt x="1255" y="1024"/>
                  </a:lnTo>
                  <a:lnTo>
                    <a:pt x="1257" y="1022"/>
                  </a:lnTo>
                  <a:lnTo>
                    <a:pt x="1269" y="1020"/>
                  </a:lnTo>
                  <a:lnTo>
                    <a:pt x="1285" y="1010"/>
                  </a:lnTo>
                  <a:lnTo>
                    <a:pt x="1279" y="996"/>
                  </a:lnTo>
                  <a:lnTo>
                    <a:pt x="1273" y="1004"/>
                  </a:lnTo>
                  <a:lnTo>
                    <a:pt x="1269" y="1004"/>
                  </a:lnTo>
                  <a:lnTo>
                    <a:pt x="1275" y="984"/>
                  </a:lnTo>
                  <a:lnTo>
                    <a:pt x="1267" y="978"/>
                  </a:lnTo>
                  <a:lnTo>
                    <a:pt x="1251" y="1004"/>
                  </a:lnTo>
                  <a:lnTo>
                    <a:pt x="1247" y="1014"/>
                  </a:lnTo>
                  <a:lnTo>
                    <a:pt x="1249" y="1016"/>
                  </a:lnTo>
                  <a:lnTo>
                    <a:pt x="1245" y="1016"/>
                  </a:lnTo>
                  <a:lnTo>
                    <a:pt x="1243" y="1008"/>
                  </a:lnTo>
                  <a:lnTo>
                    <a:pt x="1227" y="1016"/>
                  </a:lnTo>
                  <a:lnTo>
                    <a:pt x="1209" y="1008"/>
                  </a:lnTo>
                  <a:lnTo>
                    <a:pt x="1213" y="1006"/>
                  </a:lnTo>
                  <a:lnTo>
                    <a:pt x="1195" y="998"/>
                  </a:lnTo>
                  <a:lnTo>
                    <a:pt x="1191" y="994"/>
                  </a:lnTo>
                  <a:lnTo>
                    <a:pt x="1189" y="978"/>
                  </a:lnTo>
                  <a:lnTo>
                    <a:pt x="1183" y="976"/>
                  </a:lnTo>
                  <a:lnTo>
                    <a:pt x="1191" y="960"/>
                  </a:lnTo>
                  <a:lnTo>
                    <a:pt x="1183" y="954"/>
                  </a:lnTo>
                  <a:lnTo>
                    <a:pt x="1173" y="958"/>
                  </a:lnTo>
                  <a:lnTo>
                    <a:pt x="1171" y="954"/>
                  </a:lnTo>
                  <a:lnTo>
                    <a:pt x="1165" y="952"/>
                  </a:lnTo>
                  <a:lnTo>
                    <a:pt x="1169" y="952"/>
                  </a:lnTo>
                  <a:lnTo>
                    <a:pt x="1181" y="954"/>
                  </a:lnTo>
                  <a:lnTo>
                    <a:pt x="1201" y="940"/>
                  </a:lnTo>
                  <a:lnTo>
                    <a:pt x="1199" y="924"/>
                  </a:lnTo>
                  <a:lnTo>
                    <a:pt x="1185" y="916"/>
                  </a:lnTo>
                  <a:lnTo>
                    <a:pt x="1153" y="918"/>
                  </a:lnTo>
                  <a:lnTo>
                    <a:pt x="1119" y="934"/>
                  </a:lnTo>
                  <a:lnTo>
                    <a:pt x="1095" y="954"/>
                  </a:lnTo>
                  <a:lnTo>
                    <a:pt x="1093" y="958"/>
                  </a:lnTo>
                  <a:lnTo>
                    <a:pt x="1095" y="952"/>
                  </a:lnTo>
                  <a:lnTo>
                    <a:pt x="1103" y="948"/>
                  </a:lnTo>
                  <a:lnTo>
                    <a:pt x="1113" y="932"/>
                  </a:lnTo>
                  <a:lnTo>
                    <a:pt x="1127" y="920"/>
                  </a:lnTo>
                  <a:lnTo>
                    <a:pt x="1143" y="918"/>
                  </a:lnTo>
                  <a:lnTo>
                    <a:pt x="1151" y="900"/>
                  </a:lnTo>
                  <a:lnTo>
                    <a:pt x="1161" y="892"/>
                  </a:lnTo>
                  <a:lnTo>
                    <a:pt x="1235" y="892"/>
                  </a:lnTo>
                  <a:lnTo>
                    <a:pt x="1249" y="896"/>
                  </a:lnTo>
                  <a:lnTo>
                    <a:pt x="1271" y="888"/>
                  </a:lnTo>
                  <a:lnTo>
                    <a:pt x="1271" y="890"/>
                  </a:lnTo>
                  <a:lnTo>
                    <a:pt x="1279" y="892"/>
                  </a:lnTo>
                  <a:lnTo>
                    <a:pt x="1309" y="860"/>
                  </a:lnTo>
                  <a:lnTo>
                    <a:pt x="1341" y="854"/>
                  </a:lnTo>
                  <a:lnTo>
                    <a:pt x="1339" y="856"/>
                  </a:lnTo>
                  <a:lnTo>
                    <a:pt x="1323" y="876"/>
                  </a:lnTo>
                  <a:lnTo>
                    <a:pt x="1327" y="88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9" y="892"/>
                  </a:lnTo>
                  <a:lnTo>
                    <a:pt x="1315" y="910"/>
                  </a:lnTo>
                  <a:lnTo>
                    <a:pt x="1309" y="912"/>
                  </a:lnTo>
                  <a:lnTo>
                    <a:pt x="1311" y="922"/>
                  </a:lnTo>
                  <a:lnTo>
                    <a:pt x="1307" y="922"/>
                  </a:lnTo>
                  <a:lnTo>
                    <a:pt x="1301" y="934"/>
                  </a:lnTo>
                  <a:lnTo>
                    <a:pt x="1285" y="940"/>
                  </a:lnTo>
                  <a:lnTo>
                    <a:pt x="1301" y="944"/>
                  </a:lnTo>
                  <a:lnTo>
                    <a:pt x="1289" y="956"/>
                  </a:lnTo>
                  <a:lnTo>
                    <a:pt x="1289" y="962"/>
                  </a:lnTo>
                  <a:lnTo>
                    <a:pt x="1297" y="970"/>
                  </a:lnTo>
                  <a:lnTo>
                    <a:pt x="1339" y="968"/>
                  </a:lnTo>
                  <a:lnTo>
                    <a:pt x="1353" y="964"/>
                  </a:lnTo>
                  <a:lnTo>
                    <a:pt x="1343" y="972"/>
                  </a:lnTo>
                  <a:lnTo>
                    <a:pt x="1363" y="972"/>
                  </a:lnTo>
                  <a:lnTo>
                    <a:pt x="1351" y="980"/>
                  </a:lnTo>
                  <a:lnTo>
                    <a:pt x="1359" y="988"/>
                  </a:lnTo>
                  <a:lnTo>
                    <a:pt x="1383" y="972"/>
                  </a:lnTo>
                  <a:lnTo>
                    <a:pt x="1387" y="960"/>
                  </a:lnTo>
                  <a:lnTo>
                    <a:pt x="1389" y="972"/>
                  </a:lnTo>
                  <a:lnTo>
                    <a:pt x="1383" y="992"/>
                  </a:lnTo>
                  <a:lnTo>
                    <a:pt x="1397" y="982"/>
                  </a:lnTo>
                  <a:lnTo>
                    <a:pt x="1399" y="996"/>
                  </a:lnTo>
                  <a:lnTo>
                    <a:pt x="1409" y="992"/>
                  </a:lnTo>
                  <a:lnTo>
                    <a:pt x="1417" y="970"/>
                  </a:lnTo>
                  <a:lnTo>
                    <a:pt x="1413" y="956"/>
                  </a:lnTo>
                  <a:lnTo>
                    <a:pt x="1411" y="958"/>
                  </a:lnTo>
                  <a:lnTo>
                    <a:pt x="1413" y="950"/>
                  </a:lnTo>
                  <a:lnTo>
                    <a:pt x="1409" y="948"/>
                  </a:lnTo>
                  <a:lnTo>
                    <a:pt x="1397" y="960"/>
                  </a:lnTo>
                  <a:lnTo>
                    <a:pt x="1397" y="960"/>
                  </a:lnTo>
                  <a:lnTo>
                    <a:pt x="1401" y="952"/>
                  </a:lnTo>
                  <a:lnTo>
                    <a:pt x="1397" y="950"/>
                  </a:lnTo>
                  <a:lnTo>
                    <a:pt x="1407" y="944"/>
                  </a:lnTo>
                  <a:lnTo>
                    <a:pt x="1411" y="932"/>
                  </a:lnTo>
                  <a:lnTo>
                    <a:pt x="1393" y="938"/>
                  </a:lnTo>
                  <a:lnTo>
                    <a:pt x="1403" y="914"/>
                  </a:lnTo>
                  <a:lnTo>
                    <a:pt x="1381" y="910"/>
                  </a:lnTo>
                  <a:lnTo>
                    <a:pt x="1369" y="914"/>
                  </a:lnTo>
                  <a:lnTo>
                    <a:pt x="1373" y="906"/>
                  </a:lnTo>
                  <a:lnTo>
                    <a:pt x="1357" y="910"/>
                  </a:lnTo>
                  <a:lnTo>
                    <a:pt x="1355" y="906"/>
                  </a:lnTo>
                  <a:lnTo>
                    <a:pt x="1371" y="898"/>
                  </a:lnTo>
                  <a:lnTo>
                    <a:pt x="1353" y="896"/>
                  </a:lnTo>
                  <a:lnTo>
                    <a:pt x="1353" y="894"/>
                  </a:lnTo>
                  <a:lnTo>
                    <a:pt x="1349" y="892"/>
                  </a:lnTo>
                  <a:lnTo>
                    <a:pt x="1341" y="902"/>
                  </a:lnTo>
                  <a:lnTo>
                    <a:pt x="1341" y="896"/>
                  </a:lnTo>
                  <a:lnTo>
                    <a:pt x="1351" y="880"/>
                  </a:lnTo>
                  <a:lnTo>
                    <a:pt x="1351" y="872"/>
                  </a:lnTo>
                  <a:lnTo>
                    <a:pt x="1357" y="872"/>
                  </a:lnTo>
                  <a:lnTo>
                    <a:pt x="1357" y="870"/>
                  </a:lnTo>
                  <a:lnTo>
                    <a:pt x="1359" y="862"/>
                  </a:lnTo>
                  <a:lnTo>
                    <a:pt x="1357" y="858"/>
                  </a:lnTo>
                  <a:lnTo>
                    <a:pt x="1369" y="848"/>
                  </a:lnTo>
                  <a:lnTo>
                    <a:pt x="1361" y="848"/>
                  </a:lnTo>
                  <a:lnTo>
                    <a:pt x="1349" y="850"/>
                  </a:lnTo>
                  <a:lnTo>
                    <a:pt x="1345" y="852"/>
                  </a:lnTo>
                  <a:lnTo>
                    <a:pt x="1363" y="832"/>
                  </a:lnTo>
                  <a:lnTo>
                    <a:pt x="1361" y="828"/>
                  </a:lnTo>
                  <a:lnTo>
                    <a:pt x="1367" y="830"/>
                  </a:lnTo>
                  <a:lnTo>
                    <a:pt x="1357" y="820"/>
                  </a:lnTo>
                  <a:lnTo>
                    <a:pt x="1361" y="820"/>
                  </a:lnTo>
                  <a:lnTo>
                    <a:pt x="1357" y="804"/>
                  </a:lnTo>
                  <a:lnTo>
                    <a:pt x="1355" y="804"/>
                  </a:lnTo>
                  <a:lnTo>
                    <a:pt x="1363" y="804"/>
                  </a:lnTo>
                  <a:lnTo>
                    <a:pt x="1357" y="792"/>
                  </a:lnTo>
                  <a:lnTo>
                    <a:pt x="1359" y="788"/>
                  </a:lnTo>
                  <a:lnTo>
                    <a:pt x="1335" y="778"/>
                  </a:lnTo>
                  <a:lnTo>
                    <a:pt x="1331" y="784"/>
                  </a:lnTo>
                  <a:lnTo>
                    <a:pt x="1331" y="766"/>
                  </a:lnTo>
                  <a:lnTo>
                    <a:pt x="1313" y="768"/>
                  </a:lnTo>
                  <a:lnTo>
                    <a:pt x="1313" y="770"/>
                  </a:lnTo>
                  <a:lnTo>
                    <a:pt x="1303" y="772"/>
                  </a:lnTo>
                  <a:lnTo>
                    <a:pt x="1303" y="770"/>
                  </a:lnTo>
                  <a:lnTo>
                    <a:pt x="1331" y="758"/>
                  </a:lnTo>
                  <a:lnTo>
                    <a:pt x="1315" y="740"/>
                  </a:lnTo>
                  <a:lnTo>
                    <a:pt x="1307" y="748"/>
                  </a:lnTo>
                  <a:lnTo>
                    <a:pt x="1303" y="746"/>
                  </a:lnTo>
                  <a:lnTo>
                    <a:pt x="1293" y="732"/>
                  </a:lnTo>
                  <a:lnTo>
                    <a:pt x="1291" y="736"/>
                  </a:lnTo>
                  <a:lnTo>
                    <a:pt x="1285" y="730"/>
                  </a:lnTo>
                  <a:lnTo>
                    <a:pt x="1275" y="730"/>
                  </a:lnTo>
                  <a:lnTo>
                    <a:pt x="1275" y="728"/>
                  </a:lnTo>
                  <a:lnTo>
                    <a:pt x="1275" y="716"/>
                  </a:lnTo>
                  <a:lnTo>
                    <a:pt x="1257" y="710"/>
                  </a:lnTo>
                  <a:lnTo>
                    <a:pt x="1255" y="700"/>
                  </a:lnTo>
                  <a:lnTo>
                    <a:pt x="1249" y="700"/>
                  </a:lnTo>
                  <a:lnTo>
                    <a:pt x="1249" y="700"/>
                  </a:lnTo>
                  <a:lnTo>
                    <a:pt x="1245" y="694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51" y="688"/>
                  </a:lnTo>
                  <a:lnTo>
                    <a:pt x="1249" y="688"/>
                  </a:lnTo>
                  <a:lnTo>
                    <a:pt x="1247" y="682"/>
                  </a:lnTo>
                  <a:lnTo>
                    <a:pt x="1255" y="674"/>
                  </a:lnTo>
                  <a:lnTo>
                    <a:pt x="1243" y="658"/>
                  </a:lnTo>
                  <a:lnTo>
                    <a:pt x="1247" y="656"/>
                  </a:lnTo>
                  <a:lnTo>
                    <a:pt x="1237" y="642"/>
                  </a:lnTo>
                  <a:lnTo>
                    <a:pt x="1237" y="642"/>
                  </a:lnTo>
                  <a:lnTo>
                    <a:pt x="1237" y="640"/>
                  </a:lnTo>
                  <a:lnTo>
                    <a:pt x="1231" y="632"/>
                  </a:lnTo>
                  <a:lnTo>
                    <a:pt x="1227" y="634"/>
                  </a:lnTo>
                  <a:lnTo>
                    <a:pt x="1235" y="626"/>
                  </a:lnTo>
                  <a:lnTo>
                    <a:pt x="1219" y="622"/>
                  </a:lnTo>
                  <a:lnTo>
                    <a:pt x="1229" y="618"/>
                  </a:lnTo>
                  <a:lnTo>
                    <a:pt x="1219" y="610"/>
                  </a:lnTo>
                  <a:lnTo>
                    <a:pt x="1221" y="600"/>
                  </a:lnTo>
                  <a:lnTo>
                    <a:pt x="1213" y="600"/>
                  </a:lnTo>
                  <a:lnTo>
                    <a:pt x="1221" y="596"/>
                  </a:lnTo>
                  <a:lnTo>
                    <a:pt x="1207" y="590"/>
                  </a:lnTo>
                  <a:lnTo>
                    <a:pt x="1213" y="584"/>
                  </a:lnTo>
                  <a:lnTo>
                    <a:pt x="1203" y="582"/>
                  </a:lnTo>
                  <a:lnTo>
                    <a:pt x="1199" y="570"/>
                  </a:lnTo>
                  <a:lnTo>
                    <a:pt x="1197" y="570"/>
                  </a:lnTo>
                  <a:lnTo>
                    <a:pt x="1199" y="566"/>
                  </a:lnTo>
                  <a:lnTo>
                    <a:pt x="1193" y="554"/>
                  </a:lnTo>
                  <a:lnTo>
                    <a:pt x="1185" y="554"/>
                  </a:lnTo>
                  <a:lnTo>
                    <a:pt x="1171" y="578"/>
                  </a:lnTo>
                  <a:lnTo>
                    <a:pt x="1175" y="588"/>
                  </a:lnTo>
                  <a:lnTo>
                    <a:pt x="1167" y="592"/>
                  </a:lnTo>
                  <a:lnTo>
                    <a:pt x="1169" y="598"/>
                  </a:lnTo>
                  <a:lnTo>
                    <a:pt x="1167" y="606"/>
                  </a:lnTo>
                  <a:lnTo>
                    <a:pt x="1157" y="606"/>
                  </a:lnTo>
                  <a:lnTo>
                    <a:pt x="1161" y="610"/>
                  </a:lnTo>
                  <a:lnTo>
                    <a:pt x="1155" y="606"/>
                  </a:lnTo>
                  <a:lnTo>
                    <a:pt x="1149" y="622"/>
                  </a:lnTo>
                  <a:lnTo>
                    <a:pt x="1133" y="632"/>
                  </a:lnTo>
                  <a:lnTo>
                    <a:pt x="1131" y="620"/>
                  </a:lnTo>
                  <a:lnTo>
                    <a:pt x="1131" y="620"/>
                  </a:lnTo>
                  <a:lnTo>
                    <a:pt x="1131" y="618"/>
                  </a:lnTo>
                  <a:lnTo>
                    <a:pt x="1127" y="618"/>
                  </a:lnTo>
                  <a:lnTo>
                    <a:pt x="1125" y="622"/>
                  </a:lnTo>
                  <a:lnTo>
                    <a:pt x="1119" y="606"/>
                  </a:lnTo>
                  <a:lnTo>
                    <a:pt x="1101" y="610"/>
                  </a:lnTo>
                  <a:lnTo>
                    <a:pt x="1107" y="606"/>
                  </a:lnTo>
                  <a:lnTo>
                    <a:pt x="1101" y="598"/>
                  </a:lnTo>
                  <a:lnTo>
                    <a:pt x="1109" y="592"/>
                  </a:lnTo>
                  <a:lnTo>
                    <a:pt x="1099" y="590"/>
                  </a:lnTo>
                  <a:lnTo>
                    <a:pt x="1103" y="582"/>
                  </a:lnTo>
                  <a:lnTo>
                    <a:pt x="1097" y="570"/>
                  </a:lnTo>
                  <a:lnTo>
                    <a:pt x="1089" y="568"/>
                  </a:lnTo>
                  <a:lnTo>
                    <a:pt x="1105" y="568"/>
                  </a:lnTo>
                  <a:lnTo>
                    <a:pt x="1097" y="548"/>
                  </a:lnTo>
                  <a:lnTo>
                    <a:pt x="1103" y="532"/>
                  </a:lnTo>
                  <a:lnTo>
                    <a:pt x="1095" y="524"/>
                  </a:lnTo>
                  <a:lnTo>
                    <a:pt x="1087" y="530"/>
                  </a:lnTo>
                  <a:lnTo>
                    <a:pt x="1085" y="524"/>
                  </a:lnTo>
                  <a:lnTo>
                    <a:pt x="1061" y="522"/>
                  </a:lnTo>
                  <a:lnTo>
                    <a:pt x="1057" y="512"/>
                  </a:lnTo>
                  <a:lnTo>
                    <a:pt x="1067" y="504"/>
                  </a:lnTo>
                  <a:lnTo>
                    <a:pt x="1051" y="506"/>
                  </a:lnTo>
                  <a:lnTo>
                    <a:pt x="1051" y="504"/>
                  </a:lnTo>
                  <a:lnTo>
                    <a:pt x="1047" y="490"/>
                  </a:lnTo>
                  <a:lnTo>
                    <a:pt x="1039" y="494"/>
                  </a:lnTo>
                  <a:lnTo>
                    <a:pt x="1043" y="482"/>
                  </a:lnTo>
                  <a:lnTo>
                    <a:pt x="1017" y="468"/>
                  </a:lnTo>
                  <a:lnTo>
                    <a:pt x="993" y="482"/>
                  </a:lnTo>
                  <a:lnTo>
                    <a:pt x="947" y="464"/>
                  </a:lnTo>
                  <a:lnTo>
                    <a:pt x="931" y="480"/>
                  </a:lnTo>
                  <a:lnTo>
                    <a:pt x="935" y="500"/>
                  </a:lnTo>
                  <a:lnTo>
                    <a:pt x="945" y="502"/>
                  </a:lnTo>
                  <a:lnTo>
                    <a:pt x="933" y="538"/>
                  </a:lnTo>
                  <a:lnTo>
                    <a:pt x="939" y="540"/>
                  </a:lnTo>
                  <a:lnTo>
                    <a:pt x="939" y="540"/>
                  </a:lnTo>
                  <a:lnTo>
                    <a:pt x="941" y="552"/>
                  </a:lnTo>
                  <a:lnTo>
                    <a:pt x="945" y="562"/>
                  </a:lnTo>
                  <a:lnTo>
                    <a:pt x="941" y="572"/>
                  </a:lnTo>
                  <a:lnTo>
                    <a:pt x="949" y="572"/>
                  </a:lnTo>
                  <a:lnTo>
                    <a:pt x="947" y="578"/>
                  </a:lnTo>
                  <a:lnTo>
                    <a:pt x="941" y="578"/>
                  </a:lnTo>
                  <a:lnTo>
                    <a:pt x="941" y="592"/>
                  </a:lnTo>
                  <a:lnTo>
                    <a:pt x="921" y="600"/>
                  </a:lnTo>
                  <a:lnTo>
                    <a:pt x="921" y="612"/>
                  </a:lnTo>
                  <a:lnTo>
                    <a:pt x="945" y="632"/>
                  </a:lnTo>
                  <a:lnTo>
                    <a:pt x="957" y="676"/>
                  </a:lnTo>
                  <a:lnTo>
                    <a:pt x="959" y="702"/>
                  </a:lnTo>
                  <a:lnTo>
                    <a:pt x="943" y="730"/>
                  </a:lnTo>
                  <a:lnTo>
                    <a:pt x="905" y="758"/>
                  </a:lnTo>
                  <a:lnTo>
                    <a:pt x="917" y="778"/>
                  </a:lnTo>
                  <a:lnTo>
                    <a:pt x="923" y="824"/>
                  </a:lnTo>
                  <a:lnTo>
                    <a:pt x="929" y="830"/>
                  </a:lnTo>
                  <a:lnTo>
                    <a:pt x="915" y="842"/>
                  </a:lnTo>
                  <a:lnTo>
                    <a:pt x="923" y="852"/>
                  </a:lnTo>
                  <a:lnTo>
                    <a:pt x="921" y="856"/>
                  </a:lnTo>
                  <a:lnTo>
                    <a:pt x="911" y="848"/>
                  </a:lnTo>
                  <a:lnTo>
                    <a:pt x="909" y="850"/>
                  </a:lnTo>
                  <a:lnTo>
                    <a:pt x="907" y="852"/>
                  </a:lnTo>
                  <a:lnTo>
                    <a:pt x="903" y="854"/>
                  </a:lnTo>
                  <a:lnTo>
                    <a:pt x="903" y="860"/>
                  </a:lnTo>
                  <a:lnTo>
                    <a:pt x="893" y="854"/>
                  </a:lnTo>
                  <a:lnTo>
                    <a:pt x="893" y="856"/>
                  </a:lnTo>
                  <a:lnTo>
                    <a:pt x="891" y="844"/>
                  </a:lnTo>
                  <a:lnTo>
                    <a:pt x="879" y="834"/>
                  </a:lnTo>
                  <a:lnTo>
                    <a:pt x="869" y="834"/>
                  </a:lnTo>
                  <a:lnTo>
                    <a:pt x="877" y="828"/>
                  </a:lnTo>
                  <a:lnTo>
                    <a:pt x="863" y="810"/>
                  </a:lnTo>
                  <a:lnTo>
                    <a:pt x="891" y="822"/>
                  </a:lnTo>
                  <a:lnTo>
                    <a:pt x="881" y="800"/>
                  </a:lnTo>
                  <a:lnTo>
                    <a:pt x="861" y="800"/>
                  </a:lnTo>
                  <a:lnTo>
                    <a:pt x="861" y="802"/>
                  </a:lnTo>
                  <a:lnTo>
                    <a:pt x="861" y="798"/>
                  </a:lnTo>
                  <a:lnTo>
                    <a:pt x="857" y="772"/>
                  </a:lnTo>
                  <a:lnTo>
                    <a:pt x="859" y="738"/>
                  </a:lnTo>
                  <a:lnTo>
                    <a:pt x="803" y="732"/>
                  </a:lnTo>
                  <a:lnTo>
                    <a:pt x="803" y="730"/>
                  </a:lnTo>
                  <a:lnTo>
                    <a:pt x="789" y="718"/>
                  </a:lnTo>
                  <a:lnTo>
                    <a:pt x="759" y="710"/>
                  </a:lnTo>
                  <a:lnTo>
                    <a:pt x="747" y="692"/>
                  </a:lnTo>
                  <a:lnTo>
                    <a:pt x="729" y="680"/>
                  </a:lnTo>
                  <a:lnTo>
                    <a:pt x="691" y="664"/>
                  </a:lnTo>
                  <a:lnTo>
                    <a:pt x="669" y="672"/>
                  </a:lnTo>
                  <a:lnTo>
                    <a:pt x="669" y="658"/>
                  </a:lnTo>
                  <a:lnTo>
                    <a:pt x="653" y="614"/>
                  </a:lnTo>
                  <a:lnTo>
                    <a:pt x="635" y="610"/>
                  </a:lnTo>
                  <a:lnTo>
                    <a:pt x="633" y="610"/>
                  </a:lnTo>
                  <a:lnTo>
                    <a:pt x="625" y="596"/>
                  </a:lnTo>
                  <a:lnTo>
                    <a:pt x="625" y="550"/>
                  </a:lnTo>
                  <a:lnTo>
                    <a:pt x="637" y="522"/>
                  </a:lnTo>
                  <a:lnTo>
                    <a:pt x="631" y="516"/>
                  </a:lnTo>
                  <a:lnTo>
                    <a:pt x="647" y="506"/>
                  </a:lnTo>
                  <a:lnTo>
                    <a:pt x="653" y="498"/>
                  </a:lnTo>
                  <a:lnTo>
                    <a:pt x="651" y="496"/>
                  </a:lnTo>
                  <a:lnTo>
                    <a:pt x="653" y="496"/>
                  </a:lnTo>
                  <a:lnTo>
                    <a:pt x="657" y="486"/>
                  </a:lnTo>
                  <a:lnTo>
                    <a:pt x="667" y="492"/>
                  </a:lnTo>
                  <a:lnTo>
                    <a:pt x="667" y="470"/>
                  </a:lnTo>
                  <a:lnTo>
                    <a:pt x="677" y="470"/>
                  </a:lnTo>
                  <a:lnTo>
                    <a:pt x="677" y="464"/>
                  </a:lnTo>
                  <a:lnTo>
                    <a:pt x="671" y="462"/>
                  </a:lnTo>
                  <a:lnTo>
                    <a:pt x="671" y="458"/>
                  </a:lnTo>
                  <a:lnTo>
                    <a:pt x="687" y="460"/>
                  </a:lnTo>
                  <a:lnTo>
                    <a:pt x="703" y="450"/>
                  </a:lnTo>
                  <a:lnTo>
                    <a:pt x="699" y="430"/>
                  </a:lnTo>
                  <a:lnTo>
                    <a:pt x="701" y="432"/>
                  </a:lnTo>
                  <a:lnTo>
                    <a:pt x="713" y="422"/>
                  </a:lnTo>
                  <a:lnTo>
                    <a:pt x="715" y="412"/>
                  </a:lnTo>
                  <a:lnTo>
                    <a:pt x="719" y="412"/>
                  </a:lnTo>
                  <a:lnTo>
                    <a:pt x="719" y="406"/>
                  </a:lnTo>
                  <a:lnTo>
                    <a:pt x="729" y="410"/>
                  </a:lnTo>
                  <a:lnTo>
                    <a:pt x="751" y="402"/>
                  </a:lnTo>
                  <a:lnTo>
                    <a:pt x="775" y="352"/>
                  </a:lnTo>
                  <a:lnTo>
                    <a:pt x="759" y="350"/>
                  </a:lnTo>
                  <a:lnTo>
                    <a:pt x="765" y="348"/>
                  </a:lnTo>
                  <a:lnTo>
                    <a:pt x="791" y="314"/>
                  </a:lnTo>
                  <a:lnTo>
                    <a:pt x="789" y="302"/>
                  </a:lnTo>
                  <a:lnTo>
                    <a:pt x="779" y="300"/>
                  </a:lnTo>
                  <a:lnTo>
                    <a:pt x="781" y="294"/>
                  </a:lnTo>
                  <a:lnTo>
                    <a:pt x="799" y="294"/>
                  </a:lnTo>
                  <a:lnTo>
                    <a:pt x="801" y="308"/>
                  </a:lnTo>
                  <a:lnTo>
                    <a:pt x="817" y="312"/>
                  </a:lnTo>
                  <a:lnTo>
                    <a:pt x="815" y="314"/>
                  </a:lnTo>
                  <a:lnTo>
                    <a:pt x="823" y="330"/>
                  </a:lnTo>
                  <a:lnTo>
                    <a:pt x="837" y="338"/>
                  </a:lnTo>
                  <a:lnTo>
                    <a:pt x="841" y="334"/>
                  </a:lnTo>
                  <a:lnTo>
                    <a:pt x="829" y="318"/>
                  </a:lnTo>
                  <a:lnTo>
                    <a:pt x="817" y="312"/>
                  </a:lnTo>
                  <a:lnTo>
                    <a:pt x="819" y="312"/>
                  </a:lnTo>
                  <a:lnTo>
                    <a:pt x="819" y="306"/>
                  </a:lnTo>
                  <a:lnTo>
                    <a:pt x="837" y="318"/>
                  </a:lnTo>
                  <a:lnTo>
                    <a:pt x="825" y="292"/>
                  </a:lnTo>
                  <a:lnTo>
                    <a:pt x="827" y="290"/>
                  </a:lnTo>
                  <a:lnTo>
                    <a:pt x="837" y="304"/>
                  </a:lnTo>
                  <a:lnTo>
                    <a:pt x="853" y="292"/>
                  </a:lnTo>
                  <a:lnTo>
                    <a:pt x="879" y="262"/>
                  </a:lnTo>
                  <a:lnTo>
                    <a:pt x="879" y="246"/>
                  </a:lnTo>
                  <a:lnTo>
                    <a:pt x="863" y="226"/>
                  </a:lnTo>
                  <a:lnTo>
                    <a:pt x="867" y="208"/>
                  </a:lnTo>
                  <a:lnTo>
                    <a:pt x="861" y="210"/>
                  </a:lnTo>
                  <a:lnTo>
                    <a:pt x="861" y="206"/>
                  </a:lnTo>
                  <a:lnTo>
                    <a:pt x="857" y="200"/>
                  </a:lnTo>
                  <a:lnTo>
                    <a:pt x="859" y="198"/>
                  </a:lnTo>
                  <a:lnTo>
                    <a:pt x="865" y="206"/>
                  </a:lnTo>
                  <a:lnTo>
                    <a:pt x="877" y="194"/>
                  </a:lnTo>
                  <a:lnTo>
                    <a:pt x="879" y="178"/>
                  </a:lnTo>
                  <a:lnTo>
                    <a:pt x="869" y="176"/>
                  </a:lnTo>
                  <a:lnTo>
                    <a:pt x="881" y="164"/>
                  </a:lnTo>
                  <a:lnTo>
                    <a:pt x="859" y="158"/>
                  </a:lnTo>
                  <a:lnTo>
                    <a:pt x="853" y="148"/>
                  </a:lnTo>
                  <a:lnTo>
                    <a:pt x="857" y="146"/>
                  </a:lnTo>
                  <a:lnTo>
                    <a:pt x="853" y="132"/>
                  </a:lnTo>
                  <a:lnTo>
                    <a:pt x="795" y="126"/>
                  </a:lnTo>
                  <a:lnTo>
                    <a:pt x="795" y="156"/>
                  </a:lnTo>
                  <a:lnTo>
                    <a:pt x="809" y="170"/>
                  </a:lnTo>
                  <a:lnTo>
                    <a:pt x="799" y="180"/>
                  </a:lnTo>
                  <a:lnTo>
                    <a:pt x="805" y="182"/>
                  </a:lnTo>
                  <a:lnTo>
                    <a:pt x="789" y="188"/>
                  </a:lnTo>
                  <a:lnTo>
                    <a:pt x="789" y="204"/>
                  </a:lnTo>
                  <a:lnTo>
                    <a:pt x="779" y="228"/>
                  </a:lnTo>
                  <a:lnTo>
                    <a:pt x="777" y="206"/>
                  </a:lnTo>
                  <a:lnTo>
                    <a:pt x="767" y="210"/>
                  </a:lnTo>
                  <a:lnTo>
                    <a:pt x="767" y="230"/>
                  </a:lnTo>
                  <a:lnTo>
                    <a:pt x="775" y="236"/>
                  </a:lnTo>
                  <a:lnTo>
                    <a:pt x="775" y="250"/>
                  </a:lnTo>
                  <a:lnTo>
                    <a:pt x="763" y="256"/>
                  </a:lnTo>
                  <a:lnTo>
                    <a:pt x="745" y="224"/>
                  </a:lnTo>
                  <a:lnTo>
                    <a:pt x="747" y="210"/>
                  </a:lnTo>
                  <a:lnTo>
                    <a:pt x="757" y="210"/>
                  </a:lnTo>
                  <a:lnTo>
                    <a:pt x="747" y="176"/>
                  </a:lnTo>
                  <a:lnTo>
                    <a:pt x="731" y="154"/>
                  </a:lnTo>
                  <a:lnTo>
                    <a:pt x="721" y="156"/>
                  </a:lnTo>
                  <a:lnTo>
                    <a:pt x="713" y="170"/>
                  </a:lnTo>
                  <a:lnTo>
                    <a:pt x="713" y="186"/>
                  </a:lnTo>
                  <a:lnTo>
                    <a:pt x="707" y="202"/>
                  </a:lnTo>
                  <a:lnTo>
                    <a:pt x="705" y="196"/>
                  </a:lnTo>
                  <a:lnTo>
                    <a:pt x="707" y="180"/>
                  </a:lnTo>
                  <a:lnTo>
                    <a:pt x="693" y="156"/>
                  </a:lnTo>
                  <a:lnTo>
                    <a:pt x="697" y="158"/>
                  </a:lnTo>
                  <a:lnTo>
                    <a:pt x="699" y="142"/>
                  </a:lnTo>
                  <a:lnTo>
                    <a:pt x="665" y="134"/>
                  </a:lnTo>
                  <a:lnTo>
                    <a:pt x="679" y="120"/>
                  </a:lnTo>
                  <a:lnTo>
                    <a:pt x="673" y="112"/>
                  </a:lnTo>
                  <a:lnTo>
                    <a:pt x="689" y="114"/>
                  </a:lnTo>
                  <a:lnTo>
                    <a:pt x="659" y="72"/>
                  </a:lnTo>
                  <a:lnTo>
                    <a:pt x="657" y="44"/>
                  </a:lnTo>
                  <a:lnTo>
                    <a:pt x="645" y="28"/>
                  </a:lnTo>
                  <a:lnTo>
                    <a:pt x="643" y="12"/>
                  </a:lnTo>
                  <a:lnTo>
                    <a:pt x="631" y="18"/>
                  </a:lnTo>
                  <a:lnTo>
                    <a:pt x="629" y="16"/>
                  </a:lnTo>
                  <a:lnTo>
                    <a:pt x="631" y="6"/>
                  </a:lnTo>
                  <a:lnTo>
                    <a:pt x="623" y="4"/>
                  </a:lnTo>
                  <a:lnTo>
                    <a:pt x="635" y="0"/>
                  </a:lnTo>
                  <a:lnTo>
                    <a:pt x="611" y="0"/>
                  </a:lnTo>
                  <a:lnTo>
                    <a:pt x="611" y="0"/>
                  </a:lnTo>
                  <a:lnTo>
                    <a:pt x="617" y="4"/>
                  </a:lnTo>
                  <a:lnTo>
                    <a:pt x="601" y="28"/>
                  </a:lnTo>
                  <a:lnTo>
                    <a:pt x="607" y="36"/>
                  </a:lnTo>
                  <a:lnTo>
                    <a:pt x="605" y="40"/>
                  </a:lnTo>
                  <a:lnTo>
                    <a:pt x="601" y="36"/>
                  </a:lnTo>
                  <a:lnTo>
                    <a:pt x="591" y="44"/>
                  </a:lnTo>
                  <a:lnTo>
                    <a:pt x="589" y="72"/>
                  </a:lnTo>
                  <a:lnTo>
                    <a:pt x="597" y="82"/>
                  </a:lnTo>
                  <a:lnTo>
                    <a:pt x="585" y="96"/>
                  </a:lnTo>
                  <a:lnTo>
                    <a:pt x="585" y="114"/>
                  </a:lnTo>
                  <a:lnTo>
                    <a:pt x="629" y="150"/>
                  </a:lnTo>
                  <a:lnTo>
                    <a:pt x="633" y="150"/>
                  </a:lnTo>
                  <a:lnTo>
                    <a:pt x="631" y="150"/>
                  </a:lnTo>
                  <a:lnTo>
                    <a:pt x="621" y="188"/>
                  </a:lnTo>
                  <a:lnTo>
                    <a:pt x="637" y="186"/>
                  </a:lnTo>
                  <a:lnTo>
                    <a:pt x="639" y="182"/>
                  </a:lnTo>
                  <a:lnTo>
                    <a:pt x="643" y="192"/>
                  </a:lnTo>
                  <a:lnTo>
                    <a:pt x="623" y="216"/>
                  </a:lnTo>
                  <a:lnTo>
                    <a:pt x="603" y="214"/>
                  </a:lnTo>
                  <a:lnTo>
                    <a:pt x="607" y="222"/>
                  </a:lnTo>
                  <a:lnTo>
                    <a:pt x="603" y="236"/>
                  </a:lnTo>
                  <a:lnTo>
                    <a:pt x="609" y="244"/>
                  </a:lnTo>
                  <a:lnTo>
                    <a:pt x="609" y="248"/>
                  </a:lnTo>
                  <a:lnTo>
                    <a:pt x="603" y="252"/>
                  </a:lnTo>
                  <a:lnTo>
                    <a:pt x="603" y="246"/>
                  </a:lnTo>
                  <a:lnTo>
                    <a:pt x="597" y="244"/>
                  </a:lnTo>
                  <a:lnTo>
                    <a:pt x="603" y="238"/>
                  </a:lnTo>
                  <a:lnTo>
                    <a:pt x="599" y="234"/>
                  </a:lnTo>
                  <a:lnTo>
                    <a:pt x="603" y="202"/>
                  </a:lnTo>
                  <a:lnTo>
                    <a:pt x="591" y="214"/>
                  </a:lnTo>
                  <a:lnTo>
                    <a:pt x="593" y="204"/>
                  </a:lnTo>
                  <a:lnTo>
                    <a:pt x="583" y="204"/>
                  </a:lnTo>
                  <a:lnTo>
                    <a:pt x="577" y="194"/>
                  </a:lnTo>
                  <a:lnTo>
                    <a:pt x="595" y="200"/>
                  </a:lnTo>
                  <a:lnTo>
                    <a:pt x="617" y="182"/>
                  </a:lnTo>
                  <a:lnTo>
                    <a:pt x="613" y="178"/>
                  </a:lnTo>
                  <a:lnTo>
                    <a:pt x="611" y="180"/>
                  </a:lnTo>
                  <a:lnTo>
                    <a:pt x="585" y="140"/>
                  </a:lnTo>
                  <a:lnTo>
                    <a:pt x="563" y="118"/>
                  </a:lnTo>
                  <a:lnTo>
                    <a:pt x="553" y="140"/>
                  </a:lnTo>
                  <a:lnTo>
                    <a:pt x="555" y="142"/>
                  </a:lnTo>
                  <a:lnTo>
                    <a:pt x="549" y="142"/>
                  </a:lnTo>
                  <a:lnTo>
                    <a:pt x="551" y="154"/>
                  </a:lnTo>
                  <a:lnTo>
                    <a:pt x="533" y="166"/>
                  </a:lnTo>
                  <a:lnTo>
                    <a:pt x="531" y="178"/>
                  </a:lnTo>
                  <a:lnTo>
                    <a:pt x="575" y="194"/>
                  </a:lnTo>
                  <a:lnTo>
                    <a:pt x="545" y="200"/>
                  </a:lnTo>
                  <a:lnTo>
                    <a:pt x="553" y="214"/>
                  </a:lnTo>
                  <a:lnTo>
                    <a:pt x="545" y="220"/>
                  </a:lnTo>
                  <a:lnTo>
                    <a:pt x="551" y="230"/>
                  </a:lnTo>
                  <a:lnTo>
                    <a:pt x="517" y="226"/>
                  </a:lnTo>
                  <a:lnTo>
                    <a:pt x="484" y="234"/>
                  </a:lnTo>
                  <a:lnTo>
                    <a:pt x="464" y="212"/>
                  </a:lnTo>
                  <a:lnTo>
                    <a:pt x="440" y="214"/>
                  </a:lnTo>
                  <a:lnTo>
                    <a:pt x="440" y="208"/>
                  </a:lnTo>
                  <a:lnTo>
                    <a:pt x="424" y="198"/>
                  </a:lnTo>
                  <a:lnTo>
                    <a:pt x="426" y="196"/>
                  </a:lnTo>
                  <a:lnTo>
                    <a:pt x="420" y="186"/>
                  </a:lnTo>
                  <a:lnTo>
                    <a:pt x="424" y="184"/>
                  </a:lnTo>
                  <a:lnTo>
                    <a:pt x="408" y="168"/>
                  </a:lnTo>
                  <a:lnTo>
                    <a:pt x="366" y="186"/>
                  </a:lnTo>
                  <a:lnTo>
                    <a:pt x="356" y="204"/>
                  </a:lnTo>
                  <a:lnTo>
                    <a:pt x="374" y="218"/>
                  </a:lnTo>
                  <a:lnTo>
                    <a:pt x="386" y="212"/>
                  </a:lnTo>
                  <a:lnTo>
                    <a:pt x="380" y="206"/>
                  </a:lnTo>
                  <a:lnTo>
                    <a:pt x="382" y="206"/>
                  </a:lnTo>
                  <a:lnTo>
                    <a:pt x="396" y="210"/>
                  </a:lnTo>
                  <a:lnTo>
                    <a:pt x="380" y="216"/>
                  </a:lnTo>
                  <a:lnTo>
                    <a:pt x="376" y="224"/>
                  </a:lnTo>
                  <a:lnTo>
                    <a:pt x="378" y="224"/>
                  </a:lnTo>
                  <a:lnTo>
                    <a:pt x="370" y="234"/>
                  </a:lnTo>
                  <a:lnTo>
                    <a:pt x="384" y="264"/>
                  </a:lnTo>
                  <a:lnTo>
                    <a:pt x="382" y="266"/>
                  </a:lnTo>
                  <a:lnTo>
                    <a:pt x="386" y="272"/>
                  </a:lnTo>
                  <a:lnTo>
                    <a:pt x="376" y="272"/>
                  </a:lnTo>
                  <a:lnTo>
                    <a:pt x="376" y="276"/>
                  </a:lnTo>
                  <a:lnTo>
                    <a:pt x="370" y="268"/>
                  </a:lnTo>
                  <a:lnTo>
                    <a:pt x="380" y="266"/>
                  </a:lnTo>
                  <a:lnTo>
                    <a:pt x="376" y="252"/>
                  </a:lnTo>
                  <a:lnTo>
                    <a:pt x="366" y="248"/>
                  </a:lnTo>
                  <a:lnTo>
                    <a:pt x="364" y="238"/>
                  </a:lnTo>
                  <a:lnTo>
                    <a:pt x="360" y="238"/>
                  </a:lnTo>
                  <a:lnTo>
                    <a:pt x="360" y="238"/>
                  </a:lnTo>
                  <a:lnTo>
                    <a:pt x="358" y="232"/>
                  </a:lnTo>
                  <a:lnTo>
                    <a:pt x="344" y="232"/>
                  </a:lnTo>
                  <a:lnTo>
                    <a:pt x="336" y="216"/>
                  </a:lnTo>
                  <a:lnTo>
                    <a:pt x="302" y="234"/>
                  </a:lnTo>
                  <a:lnTo>
                    <a:pt x="250" y="232"/>
                  </a:lnTo>
                  <a:lnTo>
                    <a:pt x="236" y="224"/>
                  </a:lnTo>
                  <a:lnTo>
                    <a:pt x="240" y="222"/>
                  </a:lnTo>
                  <a:lnTo>
                    <a:pt x="240" y="214"/>
                  </a:lnTo>
                  <a:lnTo>
                    <a:pt x="256" y="210"/>
                  </a:lnTo>
                  <a:lnTo>
                    <a:pt x="264" y="210"/>
                  </a:lnTo>
                  <a:lnTo>
                    <a:pt x="260" y="192"/>
                  </a:lnTo>
                  <a:lnTo>
                    <a:pt x="240" y="170"/>
                  </a:lnTo>
                  <a:lnTo>
                    <a:pt x="216" y="168"/>
                  </a:lnTo>
                  <a:lnTo>
                    <a:pt x="220" y="176"/>
                  </a:lnTo>
                  <a:lnTo>
                    <a:pt x="206" y="172"/>
                  </a:lnTo>
                  <a:lnTo>
                    <a:pt x="148" y="148"/>
                  </a:lnTo>
                  <a:lnTo>
                    <a:pt x="116" y="126"/>
                  </a:lnTo>
                  <a:lnTo>
                    <a:pt x="90" y="126"/>
                  </a:lnTo>
                  <a:lnTo>
                    <a:pt x="82" y="148"/>
                  </a:lnTo>
                  <a:lnTo>
                    <a:pt x="68" y="148"/>
                  </a:lnTo>
                  <a:lnTo>
                    <a:pt x="78" y="130"/>
                  </a:lnTo>
                  <a:lnTo>
                    <a:pt x="68" y="130"/>
                  </a:lnTo>
                  <a:lnTo>
                    <a:pt x="68" y="108"/>
                  </a:lnTo>
                  <a:lnTo>
                    <a:pt x="56" y="108"/>
                  </a:lnTo>
                  <a:lnTo>
                    <a:pt x="60" y="116"/>
                  </a:lnTo>
                  <a:lnTo>
                    <a:pt x="58" y="114"/>
                  </a:lnTo>
                  <a:lnTo>
                    <a:pt x="42" y="140"/>
                  </a:lnTo>
                  <a:lnTo>
                    <a:pt x="46" y="142"/>
                  </a:lnTo>
                  <a:lnTo>
                    <a:pt x="42" y="146"/>
                  </a:lnTo>
                  <a:lnTo>
                    <a:pt x="36" y="148"/>
                  </a:lnTo>
                  <a:lnTo>
                    <a:pt x="24" y="132"/>
                  </a:lnTo>
                  <a:lnTo>
                    <a:pt x="14" y="100"/>
                  </a:lnTo>
                  <a:lnTo>
                    <a:pt x="0" y="86"/>
                  </a:lnTo>
                  <a:lnTo>
                    <a:pt x="0" y="840"/>
                  </a:lnTo>
                  <a:close/>
                  <a:moveTo>
                    <a:pt x="96" y="966"/>
                  </a:moveTo>
                  <a:lnTo>
                    <a:pt x="102" y="956"/>
                  </a:lnTo>
                  <a:lnTo>
                    <a:pt x="102" y="948"/>
                  </a:lnTo>
                  <a:lnTo>
                    <a:pt x="86" y="944"/>
                  </a:lnTo>
                  <a:lnTo>
                    <a:pt x="90" y="942"/>
                  </a:lnTo>
                  <a:lnTo>
                    <a:pt x="80" y="922"/>
                  </a:lnTo>
                  <a:lnTo>
                    <a:pt x="62" y="910"/>
                  </a:lnTo>
                  <a:lnTo>
                    <a:pt x="46" y="884"/>
                  </a:lnTo>
                  <a:lnTo>
                    <a:pt x="60" y="886"/>
                  </a:lnTo>
                  <a:lnTo>
                    <a:pt x="58" y="894"/>
                  </a:lnTo>
                  <a:lnTo>
                    <a:pt x="60" y="900"/>
                  </a:lnTo>
                  <a:lnTo>
                    <a:pt x="70" y="906"/>
                  </a:lnTo>
                  <a:lnTo>
                    <a:pt x="78" y="904"/>
                  </a:lnTo>
                  <a:lnTo>
                    <a:pt x="78" y="904"/>
                  </a:lnTo>
                  <a:lnTo>
                    <a:pt x="80" y="906"/>
                  </a:lnTo>
                  <a:lnTo>
                    <a:pt x="80" y="920"/>
                  </a:lnTo>
                  <a:lnTo>
                    <a:pt x="86" y="912"/>
                  </a:lnTo>
                  <a:lnTo>
                    <a:pt x="86" y="920"/>
                  </a:lnTo>
                  <a:lnTo>
                    <a:pt x="90" y="920"/>
                  </a:lnTo>
                  <a:lnTo>
                    <a:pt x="90" y="920"/>
                  </a:lnTo>
                  <a:lnTo>
                    <a:pt x="92" y="924"/>
                  </a:lnTo>
                  <a:lnTo>
                    <a:pt x="90" y="924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104" y="934"/>
                  </a:lnTo>
                  <a:lnTo>
                    <a:pt x="98" y="942"/>
                  </a:lnTo>
                  <a:lnTo>
                    <a:pt x="104" y="946"/>
                  </a:lnTo>
                  <a:lnTo>
                    <a:pt x="104" y="956"/>
                  </a:lnTo>
                  <a:lnTo>
                    <a:pt x="96" y="966"/>
                  </a:lnTo>
                  <a:close/>
                  <a:moveTo>
                    <a:pt x="402" y="208"/>
                  </a:moveTo>
                  <a:lnTo>
                    <a:pt x="402" y="208"/>
                  </a:lnTo>
                  <a:lnTo>
                    <a:pt x="404" y="198"/>
                  </a:lnTo>
                  <a:lnTo>
                    <a:pt x="406" y="198"/>
                  </a:lnTo>
                  <a:lnTo>
                    <a:pt x="402" y="208"/>
                  </a:lnTo>
                  <a:close/>
                  <a:moveTo>
                    <a:pt x="1484" y="2012"/>
                  </a:moveTo>
                  <a:lnTo>
                    <a:pt x="1481" y="2020"/>
                  </a:lnTo>
                  <a:lnTo>
                    <a:pt x="1481" y="2014"/>
                  </a:lnTo>
                  <a:lnTo>
                    <a:pt x="1484" y="2012"/>
                  </a:lnTo>
                  <a:close/>
                  <a:moveTo>
                    <a:pt x="1453" y="2002"/>
                  </a:moveTo>
                  <a:lnTo>
                    <a:pt x="1453" y="2000"/>
                  </a:lnTo>
                  <a:lnTo>
                    <a:pt x="1453" y="2002"/>
                  </a:lnTo>
                  <a:lnTo>
                    <a:pt x="1453" y="2002"/>
                  </a:lnTo>
                  <a:close/>
                  <a:moveTo>
                    <a:pt x="1457" y="2014"/>
                  </a:moveTo>
                  <a:lnTo>
                    <a:pt x="1457" y="2014"/>
                  </a:lnTo>
                  <a:lnTo>
                    <a:pt x="1459" y="2014"/>
                  </a:lnTo>
                  <a:lnTo>
                    <a:pt x="1457" y="2014"/>
                  </a:lnTo>
                  <a:close/>
                  <a:moveTo>
                    <a:pt x="1457" y="1976"/>
                  </a:moveTo>
                  <a:lnTo>
                    <a:pt x="1459" y="1982"/>
                  </a:lnTo>
                  <a:lnTo>
                    <a:pt x="1465" y="1984"/>
                  </a:lnTo>
                  <a:lnTo>
                    <a:pt x="1461" y="1984"/>
                  </a:lnTo>
                  <a:lnTo>
                    <a:pt x="1457" y="1986"/>
                  </a:lnTo>
                  <a:lnTo>
                    <a:pt x="1457" y="1984"/>
                  </a:lnTo>
                  <a:lnTo>
                    <a:pt x="1457" y="1984"/>
                  </a:lnTo>
                  <a:lnTo>
                    <a:pt x="1455" y="1980"/>
                  </a:lnTo>
                  <a:lnTo>
                    <a:pt x="1451" y="1982"/>
                  </a:lnTo>
                  <a:lnTo>
                    <a:pt x="1457" y="1976"/>
                  </a:lnTo>
                  <a:close/>
                  <a:moveTo>
                    <a:pt x="1453" y="1994"/>
                  </a:moveTo>
                  <a:lnTo>
                    <a:pt x="1453" y="1996"/>
                  </a:lnTo>
                  <a:lnTo>
                    <a:pt x="1451" y="1994"/>
                  </a:lnTo>
                  <a:lnTo>
                    <a:pt x="1451" y="1996"/>
                  </a:lnTo>
                  <a:lnTo>
                    <a:pt x="1453" y="1994"/>
                  </a:lnTo>
                  <a:close/>
                  <a:moveTo>
                    <a:pt x="1445" y="2000"/>
                  </a:moveTo>
                  <a:lnTo>
                    <a:pt x="1443" y="2000"/>
                  </a:lnTo>
                  <a:lnTo>
                    <a:pt x="1443" y="1994"/>
                  </a:lnTo>
                  <a:lnTo>
                    <a:pt x="1445" y="2000"/>
                  </a:lnTo>
                  <a:close/>
                  <a:moveTo>
                    <a:pt x="1059" y="1786"/>
                  </a:moveTo>
                  <a:lnTo>
                    <a:pt x="1059" y="1788"/>
                  </a:lnTo>
                  <a:lnTo>
                    <a:pt x="1067" y="1798"/>
                  </a:lnTo>
                  <a:lnTo>
                    <a:pt x="1067" y="1804"/>
                  </a:lnTo>
                  <a:lnTo>
                    <a:pt x="1061" y="1810"/>
                  </a:lnTo>
                  <a:lnTo>
                    <a:pt x="1055" y="1800"/>
                  </a:lnTo>
                  <a:lnTo>
                    <a:pt x="1055" y="1794"/>
                  </a:lnTo>
                  <a:lnTo>
                    <a:pt x="1059" y="1786"/>
                  </a:lnTo>
                  <a:close/>
                  <a:moveTo>
                    <a:pt x="575" y="236"/>
                  </a:moveTo>
                  <a:lnTo>
                    <a:pt x="575" y="238"/>
                  </a:lnTo>
                  <a:lnTo>
                    <a:pt x="561" y="232"/>
                  </a:lnTo>
                  <a:lnTo>
                    <a:pt x="561" y="232"/>
                  </a:lnTo>
                  <a:lnTo>
                    <a:pt x="575" y="228"/>
                  </a:lnTo>
                  <a:lnTo>
                    <a:pt x="575" y="236"/>
                  </a:lnTo>
                  <a:close/>
                  <a:moveTo>
                    <a:pt x="1275" y="790"/>
                  </a:moveTo>
                  <a:lnTo>
                    <a:pt x="1277" y="790"/>
                  </a:lnTo>
                  <a:lnTo>
                    <a:pt x="1281" y="780"/>
                  </a:lnTo>
                  <a:lnTo>
                    <a:pt x="1299" y="776"/>
                  </a:lnTo>
                  <a:lnTo>
                    <a:pt x="1275" y="792"/>
                  </a:lnTo>
                  <a:lnTo>
                    <a:pt x="1275" y="790"/>
                  </a:lnTo>
                  <a:close/>
                  <a:moveTo>
                    <a:pt x="1035" y="1134"/>
                  </a:moveTo>
                  <a:lnTo>
                    <a:pt x="1043" y="1134"/>
                  </a:lnTo>
                  <a:lnTo>
                    <a:pt x="1031" y="1138"/>
                  </a:lnTo>
                  <a:lnTo>
                    <a:pt x="1035" y="1134"/>
                  </a:lnTo>
                  <a:close/>
                  <a:moveTo>
                    <a:pt x="1015" y="1148"/>
                  </a:moveTo>
                  <a:lnTo>
                    <a:pt x="1015" y="1148"/>
                  </a:lnTo>
                  <a:lnTo>
                    <a:pt x="1013" y="1148"/>
                  </a:lnTo>
                  <a:lnTo>
                    <a:pt x="1015" y="1148"/>
                  </a:lnTo>
                  <a:close/>
                  <a:moveTo>
                    <a:pt x="805" y="1016"/>
                  </a:moveTo>
                  <a:lnTo>
                    <a:pt x="805" y="1024"/>
                  </a:lnTo>
                  <a:lnTo>
                    <a:pt x="795" y="1026"/>
                  </a:lnTo>
                  <a:lnTo>
                    <a:pt x="795" y="1030"/>
                  </a:lnTo>
                  <a:lnTo>
                    <a:pt x="795" y="1028"/>
                  </a:lnTo>
                  <a:lnTo>
                    <a:pt x="781" y="1044"/>
                  </a:lnTo>
                  <a:lnTo>
                    <a:pt x="775" y="1072"/>
                  </a:lnTo>
                  <a:lnTo>
                    <a:pt x="781" y="1086"/>
                  </a:lnTo>
                  <a:lnTo>
                    <a:pt x="781" y="1098"/>
                  </a:lnTo>
                  <a:lnTo>
                    <a:pt x="773" y="1114"/>
                  </a:lnTo>
                  <a:lnTo>
                    <a:pt x="765" y="1120"/>
                  </a:lnTo>
                  <a:lnTo>
                    <a:pt x="761" y="1116"/>
                  </a:lnTo>
                  <a:lnTo>
                    <a:pt x="755" y="1106"/>
                  </a:lnTo>
                  <a:lnTo>
                    <a:pt x="755" y="1084"/>
                  </a:lnTo>
                  <a:lnTo>
                    <a:pt x="763" y="1050"/>
                  </a:lnTo>
                  <a:lnTo>
                    <a:pt x="771" y="1032"/>
                  </a:lnTo>
                  <a:lnTo>
                    <a:pt x="767" y="1024"/>
                  </a:lnTo>
                  <a:lnTo>
                    <a:pt x="767" y="1022"/>
                  </a:lnTo>
                  <a:lnTo>
                    <a:pt x="773" y="1018"/>
                  </a:lnTo>
                  <a:lnTo>
                    <a:pt x="773" y="1022"/>
                  </a:lnTo>
                  <a:lnTo>
                    <a:pt x="801" y="1010"/>
                  </a:lnTo>
                  <a:lnTo>
                    <a:pt x="809" y="1016"/>
                  </a:lnTo>
                  <a:lnTo>
                    <a:pt x="805" y="1016"/>
                  </a:lnTo>
                  <a:close/>
                  <a:moveTo>
                    <a:pt x="755" y="1042"/>
                  </a:moveTo>
                  <a:lnTo>
                    <a:pt x="763" y="1030"/>
                  </a:lnTo>
                  <a:lnTo>
                    <a:pt x="759" y="1040"/>
                  </a:lnTo>
                  <a:lnTo>
                    <a:pt x="755" y="1042"/>
                  </a:lnTo>
                  <a:close/>
                  <a:moveTo>
                    <a:pt x="995" y="1184"/>
                  </a:moveTo>
                  <a:lnTo>
                    <a:pt x="997" y="1194"/>
                  </a:lnTo>
                  <a:lnTo>
                    <a:pt x="991" y="1180"/>
                  </a:lnTo>
                  <a:lnTo>
                    <a:pt x="995" y="1184"/>
                  </a:lnTo>
                  <a:close/>
                  <a:moveTo>
                    <a:pt x="975" y="1224"/>
                  </a:moveTo>
                  <a:lnTo>
                    <a:pt x="977" y="1234"/>
                  </a:lnTo>
                  <a:lnTo>
                    <a:pt x="975" y="1234"/>
                  </a:lnTo>
                  <a:lnTo>
                    <a:pt x="971" y="1220"/>
                  </a:lnTo>
                  <a:lnTo>
                    <a:pt x="975" y="1216"/>
                  </a:lnTo>
                  <a:lnTo>
                    <a:pt x="971" y="1212"/>
                  </a:lnTo>
                  <a:lnTo>
                    <a:pt x="975" y="1216"/>
                  </a:lnTo>
                  <a:lnTo>
                    <a:pt x="973" y="1208"/>
                  </a:lnTo>
                  <a:lnTo>
                    <a:pt x="969" y="1200"/>
                  </a:lnTo>
                  <a:lnTo>
                    <a:pt x="969" y="1192"/>
                  </a:lnTo>
                  <a:lnTo>
                    <a:pt x="971" y="1192"/>
                  </a:lnTo>
                  <a:lnTo>
                    <a:pt x="969" y="1202"/>
                  </a:lnTo>
                  <a:lnTo>
                    <a:pt x="981" y="1214"/>
                  </a:lnTo>
                  <a:lnTo>
                    <a:pt x="975" y="1224"/>
                  </a:lnTo>
                  <a:close/>
                  <a:moveTo>
                    <a:pt x="969" y="1190"/>
                  </a:moveTo>
                  <a:lnTo>
                    <a:pt x="969" y="1184"/>
                  </a:lnTo>
                  <a:lnTo>
                    <a:pt x="973" y="1180"/>
                  </a:lnTo>
                  <a:lnTo>
                    <a:pt x="969" y="1190"/>
                  </a:lnTo>
                  <a:close/>
                  <a:moveTo>
                    <a:pt x="917" y="1072"/>
                  </a:moveTo>
                  <a:lnTo>
                    <a:pt x="937" y="1066"/>
                  </a:lnTo>
                  <a:lnTo>
                    <a:pt x="961" y="1068"/>
                  </a:lnTo>
                  <a:lnTo>
                    <a:pt x="959" y="1062"/>
                  </a:lnTo>
                  <a:lnTo>
                    <a:pt x="959" y="1062"/>
                  </a:lnTo>
                  <a:lnTo>
                    <a:pt x="969" y="1058"/>
                  </a:lnTo>
                  <a:lnTo>
                    <a:pt x="965" y="1060"/>
                  </a:lnTo>
                  <a:lnTo>
                    <a:pt x="971" y="1064"/>
                  </a:lnTo>
                  <a:lnTo>
                    <a:pt x="969" y="1066"/>
                  </a:lnTo>
                  <a:lnTo>
                    <a:pt x="971" y="1072"/>
                  </a:lnTo>
                  <a:lnTo>
                    <a:pt x="959" y="1078"/>
                  </a:lnTo>
                  <a:lnTo>
                    <a:pt x="935" y="1074"/>
                  </a:lnTo>
                  <a:lnTo>
                    <a:pt x="919" y="1080"/>
                  </a:lnTo>
                  <a:lnTo>
                    <a:pt x="911" y="1080"/>
                  </a:lnTo>
                  <a:lnTo>
                    <a:pt x="917" y="1072"/>
                  </a:lnTo>
                  <a:close/>
                  <a:moveTo>
                    <a:pt x="915" y="1096"/>
                  </a:moveTo>
                  <a:lnTo>
                    <a:pt x="901" y="1106"/>
                  </a:lnTo>
                  <a:lnTo>
                    <a:pt x="867" y="1122"/>
                  </a:lnTo>
                  <a:lnTo>
                    <a:pt x="845" y="1122"/>
                  </a:lnTo>
                  <a:lnTo>
                    <a:pt x="841" y="1120"/>
                  </a:lnTo>
                  <a:lnTo>
                    <a:pt x="843" y="1116"/>
                  </a:lnTo>
                  <a:lnTo>
                    <a:pt x="855" y="1116"/>
                  </a:lnTo>
                  <a:lnTo>
                    <a:pt x="879" y="1100"/>
                  </a:lnTo>
                  <a:lnTo>
                    <a:pt x="891" y="1102"/>
                  </a:lnTo>
                  <a:lnTo>
                    <a:pt x="899" y="1096"/>
                  </a:lnTo>
                  <a:lnTo>
                    <a:pt x="915" y="1096"/>
                  </a:lnTo>
                  <a:close/>
                  <a:moveTo>
                    <a:pt x="849" y="1102"/>
                  </a:moveTo>
                  <a:lnTo>
                    <a:pt x="851" y="1102"/>
                  </a:lnTo>
                  <a:lnTo>
                    <a:pt x="851" y="1102"/>
                  </a:lnTo>
                  <a:lnTo>
                    <a:pt x="849" y="1102"/>
                  </a:lnTo>
                  <a:close/>
                  <a:moveTo>
                    <a:pt x="825" y="1004"/>
                  </a:moveTo>
                  <a:lnTo>
                    <a:pt x="857" y="1010"/>
                  </a:lnTo>
                  <a:lnTo>
                    <a:pt x="841" y="1010"/>
                  </a:lnTo>
                  <a:lnTo>
                    <a:pt x="841" y="1014"/>
                  </a:lnTo>
                  <a:lnTo>
                    <a:pt x="865" y="1024"/>
                  </a:lnTo>
                  <a:lnTo>
                    <a:pt x="869" y="1020"/>
                  </a:lnTo>
                  <a:lnTo>
                    <a:pt x="867" y="1012"/>
                  </a:lnTo>
                  <a:lnTo>
                    <a:pt x="885" y="1014"/>
                  </a:lnTo>
                  <a:lnTo>
                    <a:pt x="897" y="1028"/>
                  </a:lnTo>
                  <a:lnTo>
                    <a:pt x="897" y="1034"/>
                  </a:lnTo>
                  <a:lnTo>
                    <a:pt x="899" y="1036"/>
                  </a:lnTo>
                  <a:lnTo>
                    <a:pt x="897" y="1036"/>
                  </a:lnTo>
                  <a:lnTo>
                    <a:pt x="897" y="1044"/>
                  </a:lnTo>
                  <a:lnTo>
                    <a:pt x="887" y="1040"/>
                  </a:lnTo>
                  <a:lnTo>
                    <a:pt x="885" y="1042"/>
                  </a:lnTo>
                  <a:lnTo>
                    <a:pt x="885" y="1034"/>
                  </a:lnTo>
                  <a:lnTo>
                    <a:pt x="881" y="1034"/>
                  </a:lnTo>
                  <a:lnTo>
                    <a:pt x="879" y="1028"/>
                  </a:lnTo>
                  <a:lnTo>
                    <a:pt x="865" y="1026"/>
                  </a:lnTo>
                  <a:lnTo>
                    <a:pt x="871" y="1042"/>
                  </a:lnTo>
                  <a:lnTo>
                    <a:pt x="865" y="1058"/>
                  </a:lnTo>
                  <a:lnTo>
                    <a:pt x="865" y="1078"/>
                  </a:lnTo>
                  <a:lnTo>
                    <a:pt x="855" y="1082"/>
                  </a:lnTo>
                  <a:lnTo>
                    <a:pt x="847" y="1058"/>
                  </a:lnTo>
                  <a:lnTo>
                    <a:pt x="845" y="1058"/>
                  </a:lnTo>
                  <a:lnTo>
                    <a:pt x="837" y="1062"/>
                  </a:lnTo>
                  <a:lnTo>
                    <a:pt x="831" y="1068"/>
                  </a:lnTo>
                  <a:lnTo>
                    <a:pt x="841" y="1052"/>
                  </a:lnTo>
                  <a:lnTo>
                    <a:pt x="837" y="1026"/>
                  </a:lnTo>
                  <a:lnTo>
                    <a:pt x="817" y="1016"/>
                  </a:lnTo>
                  <a:lnTo>
                    <a:pt x="813" y="1016"/>
                  </a:lnTo>
                  <a:lnTo>
                    <a:pt x="815" y="1012"/>
                  </a:lnTo>
                  <a:lnTo>
                    <a:pt x="831" y="1012"/>
                  </a:lnTo>
                  <a:lnTo>
                    <a:pt x="825" y="1004"/>
                  </a:lnTo>
                  <a:close/>
                  <a:moveTo>
                    <a:pt x="689" y="978"/>
                  </a:moveTo>
                  <a:lnTo>
                    <a:pt x="719" y="958"/>
                  </a:lnTo>
                  <a:lnTo>
                    <a:pt x="727" y="952"/>
                  </a:lnTo>
                  <a:lnTo>
                    <a:pt x="733" y="944"/>
                  </a:lnTo>
                  <a:lnTo>
                    <a:pt x="735" y="950"/>
                  </a:lnTo>
                  <a:lnTo>
                    <a:pt x="741" y="942"/>
                  </a:lnTo>
                  <a:lnTo>
                    <a:pt x="741" y="942"/>
                  </a:lnTo>
                  <a:lnTo>
                    <a:pt x="745" y="942"/>
                  </a:lnTo>
                  <a:lnTo>
                    <a:pt x="751" y="930"/>
                  </a:lnTo>
                  <a:lnTo>
                    <a:pt x="759" y="932"/>
                  </a:lnTo>
                  <a:lnTo>
                    <a:pt x="765" y="946"/>
                  </a:lnTo>
                  <a:lnTo>
                    <a:pt x="771" y="946"/>
                  </a:lnTo>
                  <a:lnTo>
                    <a:pt x="771" y="934"/>
                  </a:lnTo>
                  <a:lnTo>
                    <a:pt x="779" y="936"/>
                  </a:lnTo>
                  <a:lnTo>
                    <a:pt x="791" y="958"/>
                  </a:lnTo>
                  <a:lnTo>
                    <a:pt x="805" y="958"/>
                  </a:lnTo>
                  <a:lnTo>
                    <a:pt x="805" y="966"/>
                  </a:lnTo>
                  <a:lnTo>
                    <a:pt x="809" y="974"/>
                  </a:lnTo>
                  <a:lnTo>
                    <a:pt x="809" y="986"/>
                  </a:lnTo>
                  <a:lnTo>
                    <a:pt x="815" y="988"/>
                  </a:lnTo>
                  <a:lnTo>
                    <a:pt x="813" y="994"/>
                  </a:lnTo>
                  <a:lnTo>
                    <a:pt x="807" y="992"/>
                  </a:lnTo>
                  <a:lnTo>
                    <a:pt x="805" y="986"/>
                  </a:lnTo>
                  <a:lnTo>
                    <a:pt x="783" y="988"/>
                  </a:lnTo>
                  <a:lnTo>
                    <a:pt x="773" y="996"/>
                  </a:lnTo>
                  <a:lnTo>
                    <a:pt x="763" y="994"/>
                  </a:lnTo>
                  <a:lnTo>
                    <a:pt x="751" y="982"/>
                  </a:lnTo>
                  <a:lnTo>
                    <a:pt x="743" y="986"/>
                  </a:lnTo>
                  <a:lnTo>
                    <a:pt x="743" y="984"/>
                  </a:lnTo>
                  <a:lnTo>
                    <a:pt x="755" y="972"/>
                  </a:lnTo>
                  <a:lnTo>
                    <a:pt x="753" y="968"/>
                  </a:lnTo>
                  <a:lnTo>
                    <a:pt x="709" y="990"/>
                  </a:lnTo>
                  <a:lnTo>
                    <a:pt x="699" y="992"/>
                  </a:lnTo>
                  <a:lnTo>
                    <a:pt x="697" y="982"/>
                  </a:lnTo>
                  <a:lnTo>
                    <a:pt x="683" y="988"/>
                  </a:lnTo>
                  <a:lnTo>
                    <a:pt x="689" y="978"/>
                  </a:lnTo>
                  <a:close/>
                  <a:moveTo>
                    <a:pt x="713" y="326"/>
                  </a:moveTo>
                  <a:lnTo>
                    <a:pt x="735" y="334"/>
                  </a:lnTo>
                  <a:lnTo>
                    <a:pt x="747" y="348"/>
                  </a:lnTo>
                  <a:lnTo>
                    <a:pt x="731" y="346"/>
                  </a:lnTo>
                  <a:lnTo>
                    <a:pt x="711" y="326"/>
                  </a:lnTo>
                  <a:lnTo>
                    <a:pt x="713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black">
            <a:xfrm>
              <a:off x="3282950" y="0"/>
              <a:ext cx="5861050" cy="4251325"/>
            </a:xfrm>
            <a:custGeom>
              <a:avLst/>
              <a:gdLst>
                <a:gd name="T0" fmla="*/ 3153 w 3692"/>
                <a:gd name="T1" fmla="*/ 0 h 2678"/>
                <a:gd name="T2" fmla="*/ 1786 w 3692"/>
                <a:gd name="T3" fmla="*/ 0 h 2678"/>
                <a:gd name="T4" fmla="*/ 1652 w 3692"/>
                <a:gd name="T5" fmla="*/ 290 h 2678"/>
                <a:gd name="T6" fmla="*/ 1540 w 3692"/>
                <a:gd name="T7" fmla="*/ 140 h 2678"/>
                <a:gd name="T8" fmla="*/ 1321 w 3692"/>
                <a:gd name="T9" fmla="*/ 196 h 2678"/>
                <a:gd name="T10" fmla="*/ 1041 w 3692"/>
                <a:gd name="T11" fmla="*/ 414 h 2678"/>
                <a:gd name="T12" fmla="*/ 915 w 3692"/>
                <a:gd name="T13" fmla="*/ 128 h 2678"/>
                <a:gd name="T14" fmla="*/ 759 w 3692"/>
                <a:gd name="T15" fmla="*/ 106 h 2678"/>
                <a:gd name="T16" fmla="*/ 651 w 3692"/>
                <a:gd name="T17" fmla="*/ 150 h 2678"/>
                <a:gd name="T18" fmla="*/ 621 w 3692"/>
                <a:gd name="T19" fmla="*/ 226 h 2678"/>
                <a:gd name="T20" fmla="*/ 473 w 3692"/>
                <a:gd name="T21" fmla="*/ 462 h 2678"/>
                <a:gd name="T22" fmla="*/ 435 w 3692"/>
                <a:gd name="T23" fmla="*/ 614 h 2678"/>
                <a:gd name="T24" fmla="*/ 553 w 3692"/>
                <a:gd name="T25" fmla="*/ 742 h 2678"/>
                <a:gd name="T26" fmla="*/ 493 w 3692"/>
                <a:gd name="T27" fmla="*/ 778 h 2678"/>
                <a:gd name="T28" fmla="*/ 250 w 3692"/>
                <a:gd name="T29" fmla="*/ 948 h 2678"/>
                <a:gd name="T30" fmla="*/ 236 w 3692"/>
                <a:gd name="T31" fmla="*/ 1258 h 2678"/>
                <a:gd name="T32" fmla="*/ 18 w 3692"/>
                <a:gd name="T33" fmla="*/ 1734 h 2678"/>
                <a:gd name="T34" fmla="*/ 362 w 3692"/>
                <a:gd name="T35" fmla="*/ 1870 h 2678"/>
                <a:gd name="T36" fmla="*/ 563 w 3692"/>
                <a:gd name="T37" fmla="*/ 2098 h 2678"/>
                <a:gd name="T38" fmla="*/ 685 w 3692"/>
                <a:gd name="T39" fmla="*/ 2664 h 2678"/>
                <a:gd name="T40" fmla="*/ 1027 w 3692"/>
                <a:gd name="T41" fmla="*/ 2330 h 2678"/>
                <a:gd name="T42" fmla="*/ 1257 w 3692"/>
                <a:gd name="T43" fmla="*/ 1876 h 2678"/>
                <a:gd name="T44" fmla="*/ 1317 w 3692"/>
                <a:gd name="T45" fmla="*/ 1688 h 2678"/>
                <a:gd name="T46" fmla="*/ 1285 w 3692"/>
                <a:gd name="T47" fmla="*/ 1486 h 2678"/>
                <a:gd name="T48" fmla="*/ 1402 w 3692"/>
                <a:gd name="T49" fmla="*/ 1460 h 2678"/>
                <a:gd name="T50" fmla="*/ 1736 w 3692"/>
                <a:gd name="T51" fmla="*/ 1724 h 2678"/>
                <a:gd name="T52" fmla="*/ 2016 w 3692"/>
                <a:gd name="T53" fmla="*/ 1564 h 2678"/>
                <a:gd name="T54" fmla="*/ 2184 w 3692"/>
                <a:gd name="T55" fmla="*/ 1788 h 2678"/>
                <a:gd name="T56" fmla="*/ 2266 w 3692"/>
                <a:gd name="T57" fmla="*/ 1764 h 2678"/>
                <a:gd name="T58" fmla="*/ 2371 w 3692"/>
                <a:gd name="T59" fmla="*/ 1570 h 2678"/>
                <a:gd name="T60" fmla="*/ 2555 w 3692"/>
                <a:gd name="T61" fmla="*/ 1510 h 2678"/>
                <a:gd name="T62" fmla="*/ 2581 w 3692"/>
                <a:gd name="T63" fmla="*/ 1230 h 2678"/>
                <a:gd name="T64" fmla="*/ 2713 w 3692"/>
                <a:gd name="T65" fmla="*/ 1262 h 2678"/>
                <a:gd name="T66" fmla="*/ 2931 w 3692"/>
                <a:gd name="T67" fmla="*/ 1006 h 2678"/>
                <a:gd name="T68" fmla="*/ 3011 w 3692"/>
                <a:gd name="T69" fmla="*/ 790 h 2678"/>
                <a:gd name="T70" fmla="*/ 3087 w 3692"/>
                <a:gd name="T71" fmla="*/ 592 h 2678"/>
                <a:gd name="T72" fmla="*/ 3392 w 3692"/>
                <a:gd name="T73" fmla="*/ 506 h 2678"/>
                <a:gd name="T74" fmla="*/ 3388 w 3692"/>
                <a:gd name="T75" fmla="*/ 704 h 2678"/>
                <a:gd name="T76" fmla="*/ 3666 w 3692"/>
                <a:gd name="T77" fmla="*/ 468 h 2678"/>
                <a:gd name="T78" fmla="*/ 1027 w 3692"/>
                <a:gd name="T79" fmla="*/ 1020 h 2678"/>
                <a:gd name="T80" fmla="*/ 1015 w 3692"/>
                <a:gd name="T81" fmla="*/ 1116 h 2678"/>
                <a:gd name="T82" fmla="*/ 879 w 3692"/>
                <a:gd name="T83" fmla="*/ 1138 h 2678"/>
                <a:gd name="T84" fmla="*/ 569 w 3692"/>
                <a:gd name="T85" fmla="*/ 728 h 2678"/>
                <a:gd name="T86" fmla="*/ 679 w 3692"/>
                <a:gd name="T87" fmla="*/ 598 h 2678"/>
                <a:gd name="T88" fmla="*/ 751 w 3692"/>
                <a:gd name="T89" fmla="*/ 434 h 2678"/>
                <a:gd name="T90" fmla="*/ 857 w 3692"/>
                <a:gd name="T91" fmla="*/ 584 h 2678"/>
                <a:gd name="T92" fmla="*/ 591 w 3692"/>
                <a:gd name="T93" fmla="*/ 758 h 2678"/>
                <a:gd name="T94" fmla="*/ 725 w 3692"/>
                <a:gd name="T95" fmla="*/ 738 h 2678"/>
                <a:gd name="T96" fmla="*/ 897 w 3692"/>
                <a:gd name="T97" fmla="*/ 2092 h 2678"/>
                <a:gd name="T98" fmla="*/ 665 w 3692"/>
                <a:gd name="T99" fmla="*/ 1370 h 2678"/>
                <a:gd name="T100" fmla="*/ 409 w 3692"/>
                <a:gd name="T101" fmla="*/ 1234 h 2678"/>
                <a:gd name="T102" fmla="*/ 579 w 3692"/>
                <a:gd name="T103" fmla="*/ 1134 h 2678"/>
                <a:gd name="T104" fmla="*/ 637 w 3692"/>
                <a:gd name="T105" fmla="*/ 1110 h 2678"/>
                <a:gd name="T106" fmla="*/ 697 w 3692"/>
                <a:gd name="T107" fmla="*/ 1148 h 2678"/>
                <a:gd name="T108" fmla="*/ 763 w 3692"/>
                <a:gd name="T109" fmla="*/ 1154 h 2678"/>
                <a:gd name="T110" fmla="*/ 849 w 3692"/>
                <a:gd name="T111" fmla="*/ 1230 h 2678"/>
                <a:gd name="T112" fmla="*/ 989 w 3692"/>
                <a:gd name="T113" fmla="*/ 1322 h 2678"/>
                <a:gd name="T114" fmla="*/ 987 w 3692"/>
                <a:gd name="T115" fmla="*/ 2246 h 2678"/>
                <a:gd name="T116" fmla="*/ 1039 w 3692"/>
                <a:gd name="T117" fmla="*/ 1620 h 2678"/>
                <a:gd name="T118" fmla="*/ 1145 w 3692"/>
                <a:gd name="T119" fmla="*/ 1740 h 2678"/>
                <a:gd name="T120" fmla="*/ 1333 w 3692"/>
                <a:gd name="T121" fmla="*/ 1168 h 2678"/>
                <a:gd name="T122" fmla="*/ 1215 w 3692"/>
                <a:gd name="T123" fmla="*/ 1046 h 2678"/>
                <a:gd name="T124" fmla="*/ 1884 w 3692"/>
                <a:gd name="T125" fmla="*/ 102 h 2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2" h="2678">
                  <a:moveTo>
                    <a:pt x="3688" y="386"/>
                  </a:moveTo>
                  <a:lnTo>
                    <a:pt x="3692" y="384"/>
                  </a:lnTo>
                  <a:lnTo>
                    <a:pt x="3692" y="152"/>
                  </a:lnTo>
                  <a:lnTo>
                    <a:pt x="3688" y="146"/>
                  </a:lnTo>
                  <a:lnTo>
                    <a:pt x="3644" y="122"/>
                  </a:lnTo>
                  <a:lnTo>
                    <a:pt x="3590" y="124"/>
                  </a:lnTo>
                  <a:lnTo>
                    <a:pt x="3544" y="112"/>
                  </a:lnTo>
                  <a:lnTo>
                    <a:pt x="3534" y="114"/>
                  </a:lnTo>
                  <a:lnTo>
                    <a:pt x="3534" y="130"/>
                  </a:lnTo>
                  <a:lnTo>
                    <a:pt x="3524" y="140"/>
                  </a:lnTo>
                  <a:lnTo>
                    <a:pt x="3538" y="142"/>
                  </a:lnTo>
                  <a:lnTo>
                    <a:pt x="3544" y="164"/>
                  </a:lnTo>
                  <a:lnTo>
                    <a:pt x="3526" y="180"/>
                  </a:lnTo>
                  <a:lnTo>
                    <a:pt x="3498" y="158"/>
                  </a:lnTo>
                  <a:lnTo>
                    <a:pt x="3496" y="140"/>
                  </a:lnTo>
                  <a:lnTo>
                    <a:pt x="3488" y="126"/>
                  </a:lnTo>
                  <a:lnTo>
                    <a:pt x="3468" y="142"/>
                  </a:lnTo>
                  <a:lnTo>
                    <a:pt x="3436" y="138"/>
                  </a:lnTo>
                  <a:lnTo>
                    <a:pt x="3416" y="126"/>
                  </a:lnTo>
                  <a:lnTo>
                    <a:pt x="3384" y="130"/>
                  </a:lnTo>
                  <a:lnTo>
                    <a:pt x="3366" y="144"/>
                  </a:lnTo>
                  <a:lnTo>
                    <a:pt x="3366" y="140"/>
                  </a:lnTo>
                  <a:lnTo>
                    <a:pt x="3338" y="126"/>
                  </a:lnTo>
                  <a:lnTo>
                    <a:pt x="3344" y="104"/>
                  </a:lnTo>
                  <a:lnTo>
                    <a:pt x="3342" y="92"/>
                  </a:lnTo>
                  <a:lnTo>
                    <a:pt x="3320" y="62"/>
                  </a:lnTo>
                  <a:lnTo>
                    <a:pt x="3241" y="60"/>
                  </a:lnTo>
                  <a:lnTo>
                    <a:pt x="3201" y="70"/>
                  </a:lnTo>
                  <a:lnTo>
                    <a:pt x="3191" y="62"/>
                  </a:lnTo>
                  <a:lnTo>
                    <a:pt x="3201" y="50"/>
                  </a:lnTo>
                  <a:lnTo>
                    <a:pt x="3185" y="32"/>
                  </a:lnTo>
                  <a:lnTo>
                    <a:pt x="3169" y="34"/>
                  </a:lnTo>
                  <a:lnTo>
                    <a:pt x="3159" y="22"/>
                  </a:lnTo>
                  <a:lnTo>
                    <a:pt x="3139" y="20"/>
                  </a:lnTo>
                  <a:lnTo>
                    <a:pt x="3145" y="10"/>
                  </a:lnTo>
                  <a:lnTo>
                    <a:pt x="3157" y="14"/>
                  </a:lnTo>
                  <a:lnTo>
                    <a:pt x="3153" y="0"/>
                  </a:lnTo>
                  <a:lnTo>
                    <a:pt x="2957" y="0"/>
                  </a:lnTo>
                  <a:lnTo>
                    <a:pt x="2961" y="10"/>
                  </a:lnTo>
                  <a:lnTo>
                    <a:pt x="2957" y="18"/>
                  </a:lnTo>
                  <a:lnTo>
                    <a:pt x="2961" y="30"/>
                  </a:lnTo>
                  <a:lnTo>
                    <a:pt x="2953" y="28"/>
                  </a:lnTo>
                  <a:lnTo>
                    <a:pt x="2949" y="32"/>
                  </a:lnTo>
                  <a:lnTo>
                    <a:pt x="2939" y="18"/>
                  </a:lnTo>
                  <a:lnTo>
                    <a:pt x="2929" y="26"/>
                  </a:lnTo>
                  <a:lnTo>
                    <a:pt x="2907" y="22"/>
                  </a:lnTo>
                  <a:lnTo>
                    <a:pt x="2899" y="28"/>
                  </a:lnTo>
                  <a:lnTo>
                    <a:pt x="2917" y="38"/>
                  </a:lnTo>
                  <a:lnTo>
                    <a:pt x="2925" y="32"/>
                  </a:lnTo>
                  <a:lnTo>
                    <a:pt x="2921" y="42"/>
                  </a:lnTo>
                  <a:lnTo>
                    <a:pt x="2931" y="44"/>
                  </a:lnTo>
                  <a:lnTo>
                    <a:pt x="2947" y="34"/>
                  </a:lnTo>
                  <a:lnTo>
                    <a:pt x="2927" y="50"/>
                  </a:lnTo>
                  <a:lnTo>
                    <a:pt x="2883" y="22"/>
                  </a:lnTo>
                  <a:lnTo>
                    <a:pt x="2869" y="22"/>
                  </a:lnTo>
                  <a:lnTo>
                    <a:pt x="2865" y="38"/>
                  </a:lnTo>
                  <a:lnTo>
                    <a:pt x="2847" y="34"/>
                  </a:lnTo>
                  <a:lnTo>
                    <a:pt x="2829" y="0"/>
                  </a:lnTo>
                  <a:lnTo>
                    <a:pt x="2827" y="0"/>
                  </a:lnTo>
                  <a:lnTo>
                    <a:pt x="2813" y="30"/>
                  </a:lnTo>
                  <a:lnTo>
                    <a:pt x="2813" y="50"/>
                  </a:lnTo>
                  <a:lnTo>
                    <a:pt x="2801" y="72"/>
                  </a:lnTo>
                  <a:lnTo>
                    <a:pt x="2797" y="64"/>
                  </a:lnTo>
                  <a:lnTo>
                    <a:pt x="2777" y="56"/>
                  </a:lnTo>
                  <a:lnTo>
                    <a:pt x="2761" y="18"/>
                  </a:lnTo>
                  <a:lnTo>
                    <a:pt x="2757" y="20"/>
                  </a:lnTo>
                  <a:lnTo>
                    <a:pt x="2755" y="8"/>
                  </a:lnTo>
                  <a:lnTo>
                    <a:pt x="2765" y="0"/>
                  </a:lnTo>
                  <a:lnTo>
                    <a:pt x="1878" y="0"/>
                  </a:lnTo>
                  <a:lnTo>
                    <a:pt x="1902" y="14"/>
                  </a:lnTo>
                  <a:lnTo>
                    <a:pt x="1902" y="20"/>
                  </a:lnTo>
                  <a:lnTo>
                    <a:pt x="1868" y="16"/>
                  </a:lnTo>
                  <a:lnTo>
                    <a:pt x="1856" y="0"/>
                  </a:lnTo>
                  <a:lnTo>
                    <a:pt x="1786" y="0"/>
                  </a:lnTo>
                  <a:lnTo>
                    <a:pt x="1786" y="0"/>
                  </a:lnTo>
                  <a:lnTo>
                    <a:pt x="1796" y="4"/>
                  </a:lnTo>
                  <a:lnTo>
                    <a:pt x="1784" y="16"/>
                  </a:lnTo>
                  <a:lnTo>
                    <a:pt x="1778" y="18"/>
                  </a:lnTo>
                  <a:lnTo>
                    <a:pt x="1770" y="2"/>
                  </a:lnTo>
                  <a:lnTo>
                    <a:pt x="1760" y="8"/>
                  </a:lnTo>
                  <a:lnTo>
                    <a:pt x="1766" y="30"/>
                  </a:lnTo>
                  <a:lnTo>
                    <a:pt x="1790" y="48"/>
                  </a:lnTo>
                  <a:lnTo>
                    <a:pt x="1798" y="44"/>
                  </a:lnTo>
                  <a:lnTo>
                    <a:pt x="1804" y="60"/>
                  </a:lnTo>
                  <a:lnTo>
                    <a:pt x="1752" y="40"/>
                  </a:lnTo>
                  <a:lnTo>
                    <a:pt x="1752" y="38"/>
                  </a:lnTo>
                  <a:lnTo>
                    <a:pt x="1756" y="36"/>
                  </a:lnTo>
                  <a:lnTo>
                    <a:pt x="1756" y="24"/>
                  </a:lnTo>
                  <a:lnTo>
                    <a:pt x="1750" y="2"/>
                  </a:lnTo>
                  <a:lnTo>
                    <a:pt x="1750" y="0"/>
                  </a:lnTo>
                  <a:lnTo>
                    <a:pt x="1722" y="0"/>
                  </a:lnTo>
                  <a:lnTo>
                    <a:pt x="1710" y="10"/>
                  </a:lnTo>
                  <a:lnTo>
                    <a:pt x="1704" y="30"/>
                  </a:lnTo>
                  <a:lnTo>
                    <a:pt x="1728" y="80"/>
                  </a:lnTo>
                  <a:lnTo>
                    <a:pt x="1714" y="126"/>
                  </a:lnTo>
                  <a:lnTo>
                    <a:pt x="1720" y="146"/>
                  </a:lnTo>
                  <a:lnTo>
                    <a:pt x="1718" y="162"/>
                  </a:lnTo>
                  <a:lnTo>
                    <a:pt x="1746" y="170"/>
                  </a:lnTo>
                  <a:lnTo>
                    <a:pt x="1762" y="162"/>
                  </a:lnTo>
                  <a:lnTo>
                    <a:pt x="1774" y="170"/>
                  </a:lnTo>
                  <a:lnTo>
                    <a:pt x="1732" y="182"/>
                  </a:lnTo>
                  <a:lnTo>
                    <a:pt x="1728" y="202"/>
                  </a:lnTo>
                  <a:lnTo>
                    <a:pt x="1736" y="222"/>
                  </a:lnTo>
                  <a:lnTo>
                    <a:pt x="1734" y="236"/>
                  </a:lnTo>
                  <a:lnTo>
                    <a:pt x="1720" y="254"/>
                  </a:lnTo>
                  <a:lnTo>
                    <a:pt x="1712" y="276"/>
                  </a:lnTo>
                  <a:lnTo>
                    <a:pt x="1692" y="290"/>
                  </a:lnTo>
                  <a:lnTo>
                    <a:pt x="1690" y="304"/>
                  </a:lnTo>
                  <a:lnTo>
                    <a:pt x="1688" y="304"/>
                  </a:lnTo>
                  <a:lnTo>
                    <a:pt x="1654" y="300"/>
                  </a:lnTo>
                  <a:lnTo>
                    <a:pt x="1652" y="290"/>
                  </a:lnTo>
                  <a:lnTo>
                    <a:pt x="1664" y="300"/>
                  </a:lnTo>
                  <a:lnTo>
                    <a:pt x="1684" y="290"/>
                  </a:lnTo>
                  <a:lnTo>
                    <a:pt x="1680" y="278"/>
                  </a:lnTo>
                  <a:lnTo>
                    <a:pt x="1690" y="274"/>
                  </a:lnTo>
                  <a:lnTo>
                    <a:pt x="1682" y="266"/>
                  </a:lnTo>
                  <a:lnTo>
                    <a:pt x="1692" y="268"/>
                  </a:lnTo>
                  <a:lnTo>
                    <a:pt x="1700" y="246"/>
                  </a:lnTo>
                  <a:lnTo>
                    <a:pt x="1710" y="238"/>
                  </a:lnTo>
                  <a:lnTo>
                    <a:pt x="1710" y="216"/>
                  </a:lnTo>
                  <a:lnTo>
                    <a:pt x="1716" y="202"/>
                  </a:lnTo>
                  <a:lnTo>
                    <a:pt x="1716" y="192"/>
                  </a:lnTo>
                  <a:lnTo>
                    <a:pt x="1698" y="170"/>
                  </a:lnTo>
                  <a:lnTo>
                    <a:pt x="1702" y="126"/>
                  </a:lnTo>
                  <a:lnTo>
                    <a:pt x="1698" y="102"/>
                  </a:lnTo>
                  <a:lnTo>
                    <a:pt x="1702" y="96"/>
                  </a:lnTo>
                  <a:lnTo>
                    <a:pt x="1704" y="68"/>
                  </a:lnTo>
                  <a:lnTo>
                    <a:pt x="1700" y="48"/>
                  </a:lnTo>
                  <a:lnTo>
                    <a:pt x="1684" y="32"/>
                  </a:lnTo>
                  <a:lnTo>
                    <a:pt x="1698" y="0"/>
                  </a:lnTo>
                  <a:lnTo>
                    <a:pt x="1620" y="0"/>
                  </a:lnTo>
                  <a:lnTo>
                    <a:pt x="1616" y="14"/>
                  </a:lnTo>
                  <a:lnTo>
                    <a:pt x="1588" y="44"/>
                  </a:lnTo>
                  <a:lnTo>
                    <a:pt x="1584" y="60"/>
                  </a:lnTo>
                  <a:lnTo>
                    <a:pt x="1590" y="60"/>
                  </a:lnTo>
                  <a:lnTo>
                    <a:pt x="1580" y="74"/>
                  </a:lnTo>
                  <a:lnTo>
                    <a:pt x="1598" y="80"/>
                  </a:lnTo>
                  <a:lnTo>
                    <a:pt x="1594" y="102"/>
                  </a:lnTo>
                  <a:lnTo>
                    <a:pt x="1596" y="112"/>
                  </a:lnTo>
                  <a:lnTo>
                    <a:pt x="1588" y="114"/>
                  </a:lnTo>
                  <a:lnTo>
                    <a:pt x="1588" y="140"/>
                  </a:lnTo>
                  <a:lnTo>
                    <a:pt x="1612" y="146"/>
                  </a:lnTo>
                  <a:lnTo>
                    <a:pt x="1610" y="152"/>
                  </a:lnTo>
                  <a:lnTo>
                    <a:pt x="1618" y="172"/>
                  </a:lnTo>
                  <a:lnTo>
                    <a:pt x="1630" y="180"/>
                  </a:lnTo>
                  <a:lnTo>
                    <a:pt x="1616" y="208"/>
                  </a:lnTo>
                  <a:lnTo>
                    <a:pt x="1596" y="178"/>
                  </a:lnTo>
                  <a:lnTo>
                    <a:pt x="1540" y="140"/>
                  </a:lnTo>
                  <a:lnTo>
                    <a:pt x="1484" y="124"/>
                  </a:lnTo>
                  <a:lnTo>
                    <a:pt x="1476" y="130"/>
                  </a:lnTo>
                  <a:lnTo>
                    <a:pt x="1442" y="88"/>
                  </a:lnTo>
                  <a:lnTo>
                    <a:pt x="1432" y="102"/>
                  </a:lnTo>
                  <a:lnTo>
                    <a:pt x="1434" y="104"/>
                  </a:lnTo>
                  <a:lnTo>
                    <a:pt x="1430" y="104"/>
                  </a:lnTo>
                  <a:lnTo>
                    <a:pt x="1436" y="120"/>
                  </a:lnTo>
                  <a:lnTo>
                    <a:pt x="1442" y="130"/>
                  </a:lnTo>
                  <a:lnTo>
                    <a:pt x="1446" y="128"/>
                  </a:lnTo>
                  <a:lnTo>
                    <a:pt x="1446" y="128"/>
                  </a:lnTo>
                  <a:lnTo>
                    <a:pt x="1458" y="138"/>
                  </a:lnTo>
                  <a:lnTo>
                    <a:pt x="1470" y="134"/>
                  </a:lnTo>
                  <a:lnTo>
                    <a:pt x="1464" y="138"/>
                  </a:lnTo>
                  <a:lnTo>
                    <a:pt x="1478" y="164"/>
                  </a:lnTo>
                  <a:lnTo>
                    <a:pt x="1474" y="176"/>
                  </a:lnTo>
                  <a:lnTo>
                    <a:pt x="1456" y="186"/>
                  </a:lnTo>
                  <a:lnTo>
                    <a:pt x="1458" y="198"/>
                  </a:lnTo>
                  <a:lnTo>
                    <a:pt x="1452" y="202"/>
                  </a:lnTo>
                  <a:lnTo>
                    <a:pt x="1448" y="198"/>
                  </a:lnTo>
                  <a:lnTo>
                    <a:pt x="1454" y="186"/>
                  </a:lnTo>
                  <a:lnTo>
                    <a:pt x="1440" y="166"/>
                  </a:lnTo>
                  <a:lnTo>
                    <a:pt x="1410" y="194"/>
                  </a:lnTo>
                  <a:lnTo>
                    <a:pt x="1374" y="192"/>
                  </a:lnTo>
                  <a:lnTo>
                    <a:pt x="1360" y="212"/>
                  </a:lnTo>
                  <a:lnTo>
                    <a:pt x="1350" y="204"/>
                  </a:lnTo>
                  <a:lnTo>
                    <a:pt x="1349" y="194"/>
                  </a:lnTo>
                  <a:lnTo>
                    <a:pt x="1354" y="182"/>
                  </a:lnTo>
                  <a:lnTo>
                    <a:pt x="1350" y="180"/>
                  </a:lnTo>
                  <a:lnTo>
                    <a:pt x="1358" y="176"/>
                  </a:lnTo>
                  <a:lnTo>
                    <a:pt x="1358" y="170"/>
                  </a:lnTo>
                  <a:lnTo>
                    <a:pt x="1337" y="176"/>
                  </a:lnTo>
                  <a:lnTo>
                    <a:pt x="1333" y="182"/>
                  </a:lnTo>
                  <a:lnTo>
                    <a:pt x="1333" y="188"/>
                  </a:lnTo>
                  <a:lnTo>
                    <a:pt x="1333" y="188"/>
                  </a:lnTo>
                  <a:lnTo>
                    <a:pt x="1327" y="180"/>
                  </a:lnTo>
                  <a:lnTo>
                    <a:pt x="1317" y="194"/>
                  </a:lnTo>
                  <a:lnTo>
                    <a:pt x="1321" y="196"/>
                  </a:lnTo>
                  <a:lnTo>
                    <a:pt x="1319" y="200"/>
                  </a:lnTo>
                  <a:lnTo>
                    <a:pt x="1315" y="194"/>
                  </a:lnTo>
                  <a:lnTo>
                    <a:pt x="1303" y="196"/>
                  </a:lnTo>
                  <a:lnTo>
                    <a:pt x="1235" y="242"/>
                  </a:lnTo>
                  <a:lnTo>
                    <a:pt x="1229" y="262"/>
                  </a:lnTo>
                  <a:lnTo>
                    <a:pt x="1229" y="270"/>
                  </a:lnTo>
                  <a:lnTo>
                    <a:pt x="1213" y="284"/>
                  </a:lnTo>
                  <a:lnTo>
                    <a:pt x="1211" y="276"/>
                  </a:lnTo>
                  <a:lnTo>
                    <a:pt x="1199" y="276"/>
                  </a:lnTo>
                  <a:lnTo>
                    <a:pt x="1183" y="250"/>
                  </a:lnTo>
                  <a:lnTo>
                    <a:pt x="1189" y="240"/>
                  </a:lnTo>
                  <a:lnTo>
                    <a:pt x="1213" y="232"/>
                  </a:lnTo>
                  <a:lnTo>
                    <a:pt x="1209" y="212"/>
                  </a:lnTo>
                  <a:lnTo>
                    <a:pt x="1197" y="196"/>
                  </a:lnTo>
                  <a:lnTo>
                    <a:pt x="1141" y="184"/>
                  </a:lnTo>
                  <a:lnTo>
                    <a:pt x="1161" y="208"/>
                  </a:lnTo>
                  <a:lnTo>
                    <a:pt x="1161" y="234"/>
                  </a:lnTo>
                  <a:lnTo>
                    <a:pt x="1155" y="256"/>
                  </a:lnTo>
                  <a:lnTo>
                    <a:pt x="1169" y="274"/>
                  </a:lnTo>
                  <a:lnTo>
                    <a:pt x="1161" y="304"/>
                  </a:lnTo>
                  <a:lnTo>
                    <a:pt x="1161" y="314"/>
                  </a:lnTo>
                  <a:lnTo>
                    <a:pt x="1159" y="308"/>
                  </a:lnTo>
                  <a:lnTo>
                    <a:pt x="1155" y="310"/>
                  </a:lnTo>
                  <a:lnTo>
                    <a:pt x="1157" y="306"/>
                  </a:lnTo>
                  <a:lnTo>
                    <a:pt x="1129" y="290"/>
                  </a:lnTo>
                  <a:lnTo>
                    <a:pt x="1113" y="314"/>
                  </a:lnTo>
                  <a:lnTo>
                    <a:pt x="1081" y="334"/>
                  </a:lnTo>
                  <a:lnTo>
                    <a:pt x="1083" y="350"/>
                  </a:lnTo>
                  <a:lnTo>
                    <a:pt x="1099" y="384"/>
                  </a:lnTo>
                  <a:lnTo>
                    <a:pt x="1061" y="372"/>
                  </a:lnTo>
                  <a:lnTo>
                    <a:pt x="1027" y="352"/>
                  </a:lnTo>
                  <a:lnTo>
                    <a:pt x="1019" y="368"/>
                  </a:lnTo>
                  <a:lnTo>
                    <a:pt x="1021" y="378"/>
                  </a:lnTo>
                  <a:lnTo>
                    <a:pt x="1035" y="396"/>
                  </a:lnTo>
                  <a:lnTo>
                    <a:pt x="1045" y="392"/>
                  </a:lnTo>
                  <a:lnTo>
                    <a:pt x="1051" y="410"/>
                  </a:lnTo>
                  <a:lnTo>
                    <a:pt x="1041" y="414"/>
                  </a:lnTo>
                  <a:lnTo>
                    <a:pt x="1017" y="406"/>
                  </a:lnTo>
                  <a:lnTo>
                    <a:pt x="1005" y="390"/>
                  </a:lnTo>
                  <a:lnTo>
                    <a:pt x="989" y="386"/>
                  </a:lnTo>
                  <a:lnTo>
                    <a:pt x="993" y="382"/>
                  </a:lnTo>
                  <a:lnTo>
                    <a:pt x="991" y="368"/>
                  </a:lnTo>
                  <a:lnTo>
                    <a:pt x="983" y="350"/>
                  </a:lnTo>
                  <a:lnTo>
                    <a:pt x="989" y="346"/>
                  </a:lnTo>
                  <a:lnTo>
                    <a:pt x="991" y="322"/>
                  </a:lnTo>
                  <a:lnTo>
                    <a:pt x="939" y="270"/>
                  </a:lnTo>
                  <a:lnTo>
                    <a:pt x="943" y="268"/>
                  </a:lnTo>
                  <a:lnTo>
                    <a:pt x="963" y="286"/>
                  </a:lnTo>
                  <a:lnTo>
                    <a:pt x="979" y="286"/>
                  </a:lnTo>
                  <a:lnTo>
                    <a:pt x="979" y="296"/>
                  </a:lnTo>
                  <a:lnTo>
                    <a:pt x="1065" y="316"/>
                  </a:lnTo>
                  <a:lnTo>
                    <a:pt x="1089" y="306"/>
                  </a:lnTo>
                  <a:lnTo>
                    <a:pt x="1111" y="282"/>
                  </a:lnTo>
                  <a:lnTo>
                    <a:pt x="1115" y="264"/>
                  </a:lnTo>
                  <a:lnTo>
                    <a:pt x="1109" y="260"/>
                  </a:lnTo>
                  <a:lnTo>
                    <a:pt x="1107" y="240"/>
                  </a:lnTo>
                  <a:lnTo>
                    <a:pt x="1087" y="216"/>
                  </a:lnTo>
                  <a:lnTo>
                    <a:pt x="1059" y="206"/>
                  </a:lnTo>
                  <a:lnTo>
                    <a:pt x="1009" y="158"/>
                  </a:lnTo>
                  <a:lnTo>
                    <a:pt x="963" y="158"/>
                  </a:lnTo>
                  <a:lnTo>
                    <a:pt x="959" y="146"/>
                  </a:lnTo>
                  <a:lnTo>
                    <a:pt x="955" y="148"/>
                  </a:lnTo>
                  <a:lnTo>
                    <a:pt x="957" y="148"/>
                  </a:lnTo>
                  <a:lnTo>
                    <a:pt x="939" y="140"/>
                  </a:lnTo>
                  <a:lnTo>
                    <a:pt x="939" y="136"/>
                  </a:lnTo>
                  <a:lnTo>
                    <a:pt x="953" y="144"/>
                  </a:lnTo>
                  <a:lnTo>
                    <a:pt x="959" y="130"/>
                  </a:lnTo>
                  <a:lnTo>
                    <a:pt x="931" y="118"/>
                  </a:lnTo>
                  <a:lnTo>
                    <a:pt x="931" y="126"/>
                  </a:lnTo>
                  <a:lnTo>
                    <a:pt x="929" y="126"/>
                  </a:lnTo>
                  <a:lnTo>
                    <a:pt x="927" y="134"/>
                  </a:lnTo>
                  <a:lnTo>
                    <a:pt x="917" y="128"/>
                  </a:lnTo>
                  <a:lnTo>
                    <a:pt x="917" y="126"/>
                  </a:lnTo>
                  <a:lnTo>
                    <a:pt x="915" y="128"/>
                  </a:lnTo>
                  <a:lnTo>
                    <a:pt x="911" y="126"/>
                  </a:lnTo>
                  <a:lnTo>
                    <a:pt x="911" y="128"/>
                  </a:lnTo>
                  <a:lnTo>
                    <a:pt x="895" y="132"/>
                  </a:lnTo>
                  <a:lnTo>
                    <a:pt x="899" y="122"/>
                  </a:lnTo>
                  <a:lnTo>
                    <a:pt x="883" y="112"/>
                  </a:lnTo>
                  <a:lnTo>
                    <a:pt x="899" y="114"/>
                  </a:lnTo>
                  <a:lnTo>
                    <a:pt x="919" y="92"/>
                  </a:lnTo>
                  <a:lnTo>
                    <a:pt x="897" y="72"/>
                  </a:lnTo>
                  <a:lnTo>
                    <a:pt x="887" y="76"/>
                  </a:lnTo>
                  <a:lnTo>
                    <a:pt x="885" y="64"/>
                  </a:lnTo>
                  <a:lnTo>
                    <a:pt x="869" y="72"/>
                  </a:lnTo>
                  <a:lnTo>
                    <a:pt x="871" y="60"/>
                  </a:lnTo>
                  <a:lnTo>
                    <a:pt x="851" y="52"/>
                  </a:lnTo>
                  <a:lnTo>
                    <a:pt x="841" y="90"/>
                  </a:lnTo>
                  <a:lnTo>
                    <a:pt x="837" y="90"/>
                  </a:lnTo>
                  <a:lnTo>
                    <a:pt x="837" y="54"/>
                  </a:lnTo>
                  <a:lnTo>
                    <a:pt x="805" y="110"/>
                  </a:lnTo>
                  <a:lnTo>
                    <a:pt x="805" y="108"/>
                  </a:lnTo>
                  <a:lnTo>
                    <a:pt x="809" y="92"/>
                  </a:lnTo>
                  <a:lnTo>
                    <a:pt x="825" y="66"/>
                  </a:lnTo>
                  <a:lnTo>
                    <a:pt x="829" y="68"/>
                  </a:lnTo>
                  <a:lnTo>
                    <a:pt x="821" y="52"/>
                  </a:lnTo>
                  <a:lnTo>
                    <a:pt x="801" y="60"/>
                  </a:lnTo>
                  <a:lnTo>
                    <a:pt x="803" y="60"/>
                  </a:lnTo>
                  <a:lnTo>
                    <a:pt x="787" y="70"/>
                  </a:lnTo>
                  <a:lnTo>
                    <a:pt x="795" y="80"/>
                  </a:lnTo>
                  <a:lnTo>
                    <a:pt x="787" y="86"/>
                  </a:lnTo>
                  <a:lnTo>
                    <a:pt x="789" y="78"/>
                  </a:lnTo>
                  <a:lnTo>
                    <a:pt x="775" y="74"/>
                  </a:lnTo>
                  <a:lnTo>
                    <a:pt x="783" y="90"/>
                  </a:lnTo>
                  <a:lnTo>
                    <a:pt x="781" y="92"/>
                  </a:lnTo>
                  <a:lnTo>
                    <a:pt x="781" y="92"/>
                  </a:lnTo>
                  <a:lnTo>
                    <a:pt x="775" y="80"/>
                  </a:lnTo>
                  <a:lnTo>
                    <a:pt x="763" y="9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759" y="106"/>
                  </a:lnTo>
                  <a:lnTo>
                    <a:pt x="755" y="108"/>
                  </a:lnTo>
                  <a:lnTo>
                    <a:pt x="745" y="96"/>
                  </a:lnTo>
                  <a:lnTo>
                    <a:pt x="743" y="102"/>
                  </a:lnTo>
                  <a:lnTo>
                    <a:pt x="737" y="92"/>
                  </a:lnTo>
                  <a:lnTo>
                    <a:pt x="737" y="112"/>
                  </a:lnTo>
                  <a:lnTo>
                    <a:pt x="745" y="114"/>
                  </a:lnTo>
                  <a:lnTo>
                    <a:pt x="745" y="124"/>
                  </a:lnTo>
                  <a:lnTo>
                    <a:pt x="731" y="108"/>
                  </a:lnTo>
                  <a:lnTo>
                    <a:pt x="733" y="120"/>
                  </a:lnTo>
                  <a:lnTo>
                    <a:pt x="721" y="124"/>
                  </a:lnTo>
                  <a:lnTo>
                    <a:pt x="721" y="124"/>
                  </a:lnTo>
                  <a:lnTo>
                    <a:pt x="719" y="130"/>
                  </a:lnTo>
                  <a:lnTo>
                    <a:pt x="719" y="138"/>
                  </a:lnTo>
                  <a:lnTo>
                    <a:pt x="719" y="140"/>
                  </a:lnTo>
                  <a:lnTo>
                    <a:pt x="719" y="114"/>
                  </a:lnTo>
                  <a:lnTo>
                    <a:pt x="719" y="114"/>
                  </a:lnTo>
                  <a:lnTo>
                    <a:pt x="717" y="112"/>
                  </a:lnTo>
                  <a:lnTo>
                    <a:pt x="727" y="116"/>
                  </a:lnTo>
                  <a:lnTo>
                    <a:pt x="725" y="94"/>
                  </a:lnTo>
                  <a:lnTo>
                    <a:pt x="717" y="112"/>
                  </a:lnTo>
                  <a:lnTo>
                    <a:pt x="709" y="106"/>
                  </a:lnTo>
                  <a:lnTo>
                    <a:pt x="705" y="102"/>
                  </a:lnTo>
                  <a:lnTo>
                    <a:pt x="701" y="104"/>
                  </a:lnTo>
                  <a:lnTo>
                    <a:pt x="703" y="114"/>
                  </a:lnTo>
                  <a:lnTo>
                    <a:pt x="685" y="110"/>
                  </a:lnTo>
                  <a:lnTo>
                    <a:pt x="693" y="126"/>
                  </a:lnTo>
                  <a:lnTo>
                    <a:pt x="675" y="130"/>
                  </a:lnTo>
                  <a:lnTo>
                    <a:pt x="671" y="142"/>
                  </a:lnTo>
                  <a:lnTo>
                    <a:pt x="679" y="144"/>
                  </a:lnTo>
                  <a:lnTo>
                    <a:pt x="685" y="152"/>
                  </a:lnTo>
                  <a:lnTo>
                    <a:pt x="685" y="152"/>
                  </a:lnTo>
                  <a:lnTo>
                    <a:pt x="681" y="150"/>
                  </a:lnTo>
                  <a:lnTo>
                    <a:pt x="679" y="144"/>
                  </a:lnTo>
                  <a:lnTo>
                    <a:pt x="675" y="144"/>
                  </a:lnTo>
                  <a:lnTo>
                    <a:pt x="673" y="148"/>
                  </a:lnTo>
                  <a:lnTo>
                    <a:pt x="663" y="136"/>
                  </a:lnTo>
                  <a:lnTo>
                    <a:pt x="651" y="150"/>
                  </a:lnTo>
                  <a:lnTo>
                    <a:pt x="649" y="158"/>
                  </a:lnTo>
                  <a:lnTo>
                    <a:pt x="651" y="160"/>
                  </a:lnTo>
                  <a:lnTo>
                    <a:pt x="649" y="172"/>
                  </a:lnTo>
                  <a:lnTo>
                    <a:pt x="665" y="166"/>
                  </a:lnTo>
                  <a:lnTo>
                    <a:pt x="661" y="168"/>
                  </a:lnTo>
                  <a:lnTo>
                    <a:pt x="665" y="174"/>
                  </a:lnTo>
                  <a:lnTo>
                    <a:pt x="663" y="174"/>
                  </a:lnTo>
                  <a:lnTo>
                    <a:pt x="665" y="182"/>
                  </a:lnTo>
                  <a:lnTo>
                    <a:pt x="647" y="190"/>
                  </a:lnTo>
                  <a:lnTo>
                    <a:pt x="647" y="180"/>
                  </a:lnTo>
                  <a:lnTo>
                    <a:pt x="637" y="174"/>
                  </a:lnTo>
                  <a:lnTo>
                    <a:pt x="635" y="180"/>
                  </a:lnTo>
                  <a:lnTo>
                    <a:pt x="629" y="172"/>
                  </a:lnTo>
                  <a:lnTo>
                    <a:pt x="633" y="172"/>
                  </a:lnTo>
                  <a:lnTo>
                    <a:pt x="645" y="148"/>
                  </a:lnTo>
                  <a:lnTo>
                    <a:pt x="629" y="158"/>
                  </a:lnTo>
                  <a:lnTo>
                    <a:pt x="623" y="170"/>
                  </a:lnTo>
                  <a:lnTo>
                    <a:pt x="627" y="170"/>
                  </a:lnTo>
                  <a:lnTo>
                    <a:pt x="621" y="186"/>
                  </a:lnTo>
                  <a:lnTo>
                    <a:pt x="617" y="170"/>
                  </a:lnTo>
                  <a:lnTo>
                    <a:pt x="613" y="170"/>
                  </a:lnTo>
                  <a:lnTo>
                    <a:pt x="613" y="176"/>
                  </a:lnTo>
                  <a:lnTo>
                    <a:pt x="597" y="188"/>
                  </a:lnTo>
                  <a:lnTo>
                    <a:pt x="619" y="190"/>
                  </a:lnTo>
                  <a:lnTo>
                    <a:pt x="619" y="194"/>
                  </a:lnTo>
                  <a:lnTo>
                    <a:pt x="601" y="210"/>
                  </a:lnTo>
                  <a:lnTo>
                    <a:pt x="605" y="214"/>
                  </a:lnTo>
                  <a:lnTo>
                    <a:pt x="625" y="200"/>
                  </a:lnTo>
                  <a:lnTo>
                    <a:pt x="627" y="210"/>
                  </a:lnTo>
                  <a:lnTo>
                    <a:pt x="641" y="196"/>
                  </a:lnTo>
                  <a:lnTo>
                    <a:pt x="661" y="200"/>
                  </a:lnTo>
                  <a:lnTo>
                    <a:pt x="657" y="202"/>
                  </a:lnTo>
                  <a:lnTo>
                    <a:pt x="639" y="200"/>
                  </a:lnTo>
                  <a:lnTo>
                    <a:pt x="639" y="220"/>
                  </a:lnTo>
                  <a:lnTo>
                    <a:pt x="639" y="222"/>
                  </a:lnTo>
                  <a:lnTo>
                    <a:pt x="633" y="206"/>
                  </a:lnTo>
                  <a:lnTo>
                    <a:pt x="621" y="226"/>
                  </a:lnTo>
                  <a:lnTo>
                    <a:pt x="625" y="234"/>
                  </a:lnTo>
                  <a:lnTo>
                    <a:pt x="615" y="242"/>
                  </a:lnTo>
                  <a:lnTo>
                    <a:pt x="607" y="244"/>
                  </a:lnTo>
                  <a:lnTo>
                    <a:pt x="599" y="268"/>
                  </a:lnTo>
                  <a:lnTo>
                    <a:pt x="583" y="282"/>
                  </a:lnTo>
                  <a:lnTo>
                    <a:pt x="581" y="290"/>
                  </a:lnTo>
                  <a:lnTo>
                    <a:pt x="581" y="292"/>
                  </a:lnTo>
                  <a:lnTo>
                    <a:pt x="577" y="292"/>
                  </a:lnTo>
                  <a:lnTo>
                    <a:pt x="583" y="304"/>
                  </a:lnTo>
                  <a:lnTo>
                    <a:pt x="569" y="318"/>
                  </a:lnTo>
                  <a:lnTo>
                    <a:pt x="571" y="322"/>
                  </a:lnTo>
                  <a:lnTo>
                    <a:pt x="571" y="322"/>
                  </a:lnTo>
                  <a:lnTo>
                    <a:pt x="571" y="330"/>
                  </a:lnTo>
                  <a:lnTo>
                    <a:pt x="565" y="330"/>
                  </a:lnTo>
                  <a:lnTo>
                    <a:pt x="567" y="334"/>
                  </a:lnTo>
                  <a:lnTo>
                    <a:pt x="565" y="330"/>
                  </a:lnTo>
                  <a:lnTo>
                    <a:pt x="557" y="356"/>
                  </a:lnTo>
                  <a:lnTo>
                    <a:pt x="565" y="350"/>
                  </a:lnTo>
                  <a:lnTo>
                    <a:pt x="565" y="352"/>
                  </a:lnTo>
                  <a:lnTo>
                    <a:pt x="545" y="364"/>
                  </a:lnTo>
                  <a:lnTo>
                    <a:pt x="545" y="372"/>
                  </a:lnTo>
                  <a:lnTo>
                    <a:pt x="547" y="374"/>
                  </a:lnTo>
                  <a:lnTo>
                    <a:pt x="547" y="380"/>
                  </a:lnTo>
                  <a:lnTo>
                    <a:pt x="539" y="376"/>
                  </a:lnTo>
                  <a:lnTo>
                    <a:pt x="521" y="400"/>
                  </a:lnTo>
                  <a:lnTo>
                    <a:pt x="521" y="406"/>
                  </a:lnTo>
                  <a:lnTo>
                    <a:pt x="515" y="410"/>
                  </a:lnTo>
                  <a:lnTo>
                    <a:pt x="519" y="418"/>
                  </a:lnTo>
                  <a:lnTo>
                    <a:pt x="511" y="422"/>
                  </a:lnTo>
                  <a:lnTo>
                    <a:pt x="503" y="414"/>
                  </a:lnTo>
                  <a:lnTo>
                    <a:pt x="493" y="422"/>
                  </a:lnTo>
                  <a:lnTo>
                    <a:pt x="493" y="428"/>
                  </a:lnTo>
                  <a:lnTo>
                    <a:pt x="499" y="426"/>
                  </a:lnTo>
                  <a:lnTo>
                    <a:pt x="493" y="428"/>
                  </a:lnTo>
                  <a:lnTo>
                    <a:pt x="475" y="446"/>
                  </a:lnTo>
                  <a:lnTo>
                    <a:pt x="459" y="454"/>
                  </a:lnTo>
                  <a:lnTo>
                    <a:pt x="473" y="462"/>
                  </a:lnTo>
                  <a:lnTo>
                    <a:pt x="473" y="464"/>
                  </a:lnTo>
                  <a:lnTo>
                    <a:pt x="447" y="464"/>
                  </a:lnTo>
                  <a:lnTo>
                    <a:pt x="455" y="470"/>
                  </a:lnTo>
                  <a:lnTo>
                    <a:pt x="455" y="472"/>
                  </a:lnTo>
                  <a:lnTo>
                    <a:pt x="453" y="470"/>
                  </a:lnTo>
                  <a:lnTo>
                    <a:pt x="449" y="476"/>
                  </a:lnTo>
                  <a:lnTo>
                    <a:pt x="451" y="470"/>
                  </a:lnTo>
                  <a:lnTo>
                    <a:pt x="439" y="472"/>
                  </a:lnTo>
                  <a:lnTo>
                    <a:pt x="445" y="484"/>
                  </a:lnTo>
                  <a:lnTo>
                    <a:pt x="429" y="480"/>
                  </a:lnTo>
                  <a:lnTo>
                    <a:pt x="431" y="494"/>
                  </a:lnTo>
                  <a:lnTo>
                    <a:pt x="435" y="496"/>
                  </a:lnTo>
                  <a:lnTo>
                    <a:pt x="423" y="498"/>
                  </a:lnTo>
                  <a:lnTo>
                    <a:pt x="431" y="504"/>
                  </a:lnTo>
                  <a:lnTo>
                    <a:pt x="427" y="512"/>
                  </a:lnTo>
                  <a:lnTo>
                    <a:pt x="427" y="526"/>
                  </a:lnTo>
                  <a:lnTo>
                    <a:pt x="443" y="524"/>
                  </a:lnTo>
                  <a:lnTo>
                    <a:pt x="423" y="530"/>
                  </a:lnTo>
                  <a:lnTo>
                    <a:pt x="431" y="534"/>
                  </a:lnTo>
                  <a:lnTo>
                    <a:pt x="431" y="536"/>
                  </a:lnTo>
                  <a:lnTo>
                    <a:pt x="421" y="530"/>
                  </a:lnTo>
                  <a:lnTo>
                    <a:pt x="431" y="546"/>
                  </a:lnTo>
                  <a:lnTo>
                    <a:pt x="435" y="544"/>
                  </a:lnTo>
                  <a:lnTo>
                    <a:pt x="429" y="552"/>
                  </a:lnTo>
                  <a:lnTo>
                    <a:pt x="433" y="566"/>
                  </a:lnTo>
                  <a:lnTo>
                    <a:pt x="437" y="560"/>
                  </a:lnTo>
                  <a:lnTo>
                    <a:pt x="437" y="562"/>
                  </a:lnTo>
                  <a:lnTo>
                    <a:pt x="433" y="566"/>
                  </a:lnTo>
                  <a:lnTo>
                    <a:pt x="437" y="576"/>
                  </a:lnTo>
                  <a:lnTo>
                    <a:pt x="437" y="574"/>
                  </a:lnTo>
                  <a:lnTo>
                    <a:pt x="445" y="574"/>
                  </a:lnTo>
                  <a:lnTo>
                    <a:pt x="429" y="586"/>
                  </a:lnTo>
                  <a:lnTo>
                    <a:pt x="431" y="594"/>
                  </a:lnTo>
                  <a:lnTo>
                    <a:pt x="449" y="588"/>
                  </a:lnTo>
                  <a:lnTo>
                    <a:pt x="445" y="602"/>
                  </a:lnTo>
                  <a:lnTo>
                    <a:pt x="437" y="600"/>
                  </a:lnTo>
                  <a:lnTo>
                    <a:pt x="435" y="614"/>
                  </a:lnTo>
                  <a:lnTo>
                    <a:pt x="451" y="632"/>
                  </a:lnTo>
                  <a:lnTo>
                    <a:pt x="457" y="630"/>
                  </a:lnTo>
                  <a:lnTo>
                    <a:pt x="455" y="640"/>
                  </a:lnTo>
                  <a:lnTo>
                    <a:pt x="479" y="640"/>
                  </a:lnTo>
                  <a:lnTo>
                    <a:pt x="507" y="618"/>
                  </a:lnTo>
                  <a:lnTo>
                    <a:pt x="515" y="602"/>
                  </a:lnTo>
                  <a:lnTo>
                    <a:pt x="525" y="606"/>
                  </a:lnTo>
                  <a:lnTo>
                    <a:pt x="531" y="592"/>
                  </a:lnTo>
                  <a:lnTo>
                    <a:pt x="529" y="586"/>
                  </a:lnTo>
                  <a:lnTo>
                    <a:pt x="531" y="588"/>
                  </a:lnTo>
                  <a:lnTo>
                    <a:pt x="533" y="596"/>
                  </a:lnTo>
                  <a:lnTo>
                    <a:pt x="541" y="600"/>
                  </a:lnTo>
                  <a:lnTo>
                    <a:pt x="539" y="604"/>
                  </a:lnTo>
                  <a:lnTo>
                    <a:pt x="541" y="622"/>
                  </a:lnTo>
                  <a:lnTo>
                    <a:pt x="545" y="632"/>
                  </a:lnTo>
                  <a:lnTo>
                    <a:pt x="545" y="632"/>
                  </a:lnTo>
                  <a:lnTo>
                    <a:pt x="543" y="636"/>
                  </a:lnTo>
                  <a:lnTo>
                    <a:pt x="551" y="638"/>
                  </a:lnTo>
                  <a:lnTo>
                    <a:pt x="551" y="648"/>
                  </a:lnTo>
                  <a:lnTo>
                    <a:pt x="553" y="648"/>
                  </a:lnTo>
                  <a:lnTo>
                    <a:pt x="553" y="662"/>
                  </a:lnTo>
                  <a:lnTo>
                    <a:pt x="573" y="688"/>
                  </a:lnTo>
                  <a:lnTo>
                    <a:pt x="567" y="692"/>
                  </a:lnTo>
                  <a:lnTo>
                    <a:pt x="569" y="698"/>
                  </a:lnTo>
                  <a:lnTo>
                    <a:pt x="563" y="700"/>
                  </a:lnTo>
                  <a:lnTo>
                    <a:pt x="565" y="702"/>
                  </a:lnTo>
                  <a:lnTo>
                    <a:pt x="557" y="706"/>
                  </a:lnTo>
                  <a:lnTo>
                    <a:pt x="545" y="704"/>
                  </a:lnTo>
                  <a:lnTo>
                    <a:pt x="549" y="710"/>
                  </a:lnTo>
                  <a:lnTo>
                    <a:pt x="537" y="716"/>
                  </a:lnTo>
                  <a:lnTo>
                    <a:pt x="541" y="722"/>
                  </a:lnTo>
                  <a:lnTo>
                    <a:pt x="545" y="736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40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47" y="740"/>
                  </a:lnTo>
                  <a:lnTo>
                    <a:pt x="541" y="742"/>
                  </a:lnTo>
                  <a:lnTo>
                    <a:pt x="541" y="740"/>
                  </a:lnTo>
                  <a:lnTo>
                    <a:pt x="539" y="740"/>
                  </a:lnTo>
                  <a:lnTo>
                    <a:pt x="541" y="732"/>
                  </a:lnTo>
                  <a:lnTo>
                    <a:pt x="535" y="718"/>
                  </a:lnTo>
                  <a:lnTo>
                    <a:pt x="523" y="720"/>
                  </a:lnTo>
                  <a:lnTo>
                    <a:pt x="519" y="722"/>
                  </a:lnTo>
                  <a:lnTo>
                    <a:pt x="519" y="722"/>
                  </a:lnTo>
                  <a:lnTo>
                    <a:pt x="517" y="720"/>
                  </a:lnTo>
                  <a:lnTo>
                    <a:pt x="523" y="720"/>
                  </a:lnTo>
                  <a:lnTo>
                    <a:pt x="521" y="714"/>
                  </a:lnTo>
                  <a:lnTo>
                    <a:pt x="529" y="710"/>
                  </a:lnTo>
                  <a:lnTo>
                    <a:pt x="529" y="706"/>
                  </a:lnTo>
                  <a:lnTo>
                    <a:pt x="531" y="706"/>
                  </a:lnTo>
                  <a:lnTo>
                    <a:pt x="539" y="698"/>
                  </a:lnTo>
                  <a:lnTo>
                    <a:pt x="539" y="690"/>
                  </a:lnTo>
                  <a:lnTo>
                    <a:pt x="529" y="690"/>
                  </a:lnTo>
                  <a:lnTo>
                    <a:pt x="531" y="684"/>
                  </a:lnTo>
                  <a:lnTo>
                    <a:pt x="525" y="684"/>
                  </a:lnTo>
                  <a:lnTo>
                    <a:pt x="533" y="664"/>
                  </a:lnTo>
                  <a:lnTo>
                    <a:pt x="531" y="644"/>
                  </a:lnTo>
                  <a:lnTo>
                    <a:pt x="487" y="676"/>
                  </a:lnTo>
                  <a:lnTo>
                    <a:pt x="483" y="694"/>
                  </a:lnTo>
                  <a:lnTo>
                    <a:pt x="483" y="724"/>
                  </a:lnTo>
                  <a:lnTo>
                    <a:pt x="493" y="732"/>
                  </a:lnTo>
                  <a:lnTo>
                    <a:pt x="493" y="740"/>
                  </a:lnTo>
                  <a:lnTo>
                    <a:pt x="493" y="740"/>
                  </a:lnTo>
                  <a:lnTo>
                    <a:pt x="493" y="744"/>
                  </a:lnTo>
                  <a:lnTo>
                    <a:pt x="493" y="746"/>
                  </a:lnTo>
                  <a:lnTo>
                    <a:pt x="495" y="746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501" y="776"/>
                  </a:lnTo>
                  <a:lnTo>
                    <a:pt x="493" y="778"/>
                  </a:lnTo>
                  <a:lnTo>
                    <a:pt x="493" y="786"/>
                  </a:lnTo>
                  <a:lnTo>
                    <a:pt x="489" y="788"/>
                  </a:lnTo>
                  <a:lnTo>
                    <a:pt x="487" y="782"/>
                  </a:lnTo>
                  <a:lnTo>
                    <a:pt x="479" y="780"/>
                  </a:lnTo>
                  <a:lnTo>
                    <a:pt x="469" y="782"/>
                  </a:lnTo>
                  <a:lnTo>
                    <a:pt x="463" y="792"/>
                  </a:lnTo>
                  <a:lnTo>
                    <a:pt x="461" y="788"/>
                  </a:lnTo>
                  <a:lnTo>
                    <a:pt x="435" y="796"/>
                  </a:lnTo>
                  <a:lnTo>
                    <a:pt x="435" y="796"/>
                  </a:lnTo>
                  <a:lnTo>
                    <a:pt x="427" y="796"/>
                  </a:lnTo>
                  <a:lnTo>
                    <a:pt x="421" y="806"/>
                  </a:lnTo>
                  <a:lnTo>
                    <a:pt x="425" y="808"/>
                  </a:lnTo>
                  <a:lnTo>
                    <a:pt x="411" y="838"/>
                  </a:lnTo>
                  <a:lnTo>
                    <a:pt x="415" y="846"/>
                  </a:lnTo>
                  <a:lnTo>
                    <a:pt x="401" y="850"/>
                  </a:lnTo>
                  <a:lnTo>
                    <a:pt x="407" y="852"/>
                  </a:lnTo>
                  <a:lnTo>
                    <a:pt x="401" y="854"/>
                  </a:lnTo>
                  <a:lnTo>
                    <a:pt x="401" y="852"/>
                  </a:lnTo>
                  <a:lnTo>
                    <a:pt x="399" y="854"/>
                  </a:lnTo>
                  <a:lnTo>
                    <a:pt x="391" y="854"/>
                  </a:lnTo>
                  <a:lnTo>
                    <a:pt x="395" y="856"/>
                  </a:lnTo>
                  <a:lnTo>
                    <a:pt x="387" y="862"/>
                  </a:lnTo>
                  <a:lnTo>
                    <a:pt x="368" y="868"/>
                  </a:lnTo>
                  <a:lnTo>
                    <a:pt x="366" y="888"/>
                  </a:lnTo>
                  <a:lnTo>
                    <a:pt x="340" y="902"/>
                  </a:lnTo>
                  <a:lnTo>
                    <a:pt x="338" y="910"/>
                  </a:lnTo>
                  <a:lnTo>
                    <a:pt x="320" y="912"/>
                  </a:lnTo>
                  <a:lnTo>
                    <a:pt x="314" y="904"/>
                  </a:lnTo>
                  <a:lnTo>
                    <a:pt x="300" y="902"/>
                  </a:lnTo>
                  <a:lnTo>
                    <a:pt x="306" y="934"/>
                  </a:lnTo>
                  <a:lnTo>
                    <a:pt x="288" y="934"/>
                  </a:lnTo>
                  <a:lnTo>
                    <a:pt x="272" y="928"/>
                  </a:lnTo>
                  <a:lnTo>
                    <a:pt x="246" y="936"/>
                  </a:lnTo>
                  <a:lnTo>
                    <a:pt x="244" y="946"/>
                  </a:lnTo>
                  <a:lnTo>
                    <a:pt x="248" y="946"/>
                  </a:lnTo>
                  <a:lnTo>
                    <a:pt x="248" y="946"/>
                  </a:lnTo>
                  <a:lnTo>
                    <a:pt x="250" y="948"/>
                  </a:lnTo>
                  <a:lnTo>
                    <a:pt x="244" y="950"/>
                  </a:lnTo>
                  <a:lnTo>
                    <a:pt x="256" y="962"/>
                  </a:lnTo>
                  <a:lnTo>
                    <a:pt x="262" y="960"/>
                  </a:lnTo>
                  <a:lnTo>
                    <a:pt x="288" y="968"/>
                  </a:lnTo>
                  <a:lnTo>
                    <a:pt x="290" y="974"/>
                  </a:lnTo>
                  <a:lnTo>
                    <a:pt x="294" y="976"/>
                  </a:lnTo>
                  <a:lnTo>
                    <a:pt x="296" y="986"/>
                  </a:lnTo>
                  <a:lnTo>
                    <a:pt x="302" y="996"/>
                  </a:lnTo>
                  <a:lnTo>
                    <a:pt x="314" y="1002"/>
                  </a:lnTo>
                  <a:lnTo>
                    <a:pt x="314" y="1014"/>
                  </a:lnTo>
                  <a:lnTo>
                    <a:pt x="316" y="1020"/>
                  </a:lnTo>
                  <a:lnTo>
                    <a:pt x="312" y="1042"/>
                  </a:lnTo>
                  <a:lnTo>
                    <a:pt x="316" y="1044"/>
                  </a:lnTo>
                  <a:lnTo>
                    <a:pt x="310" y="1070"/>
                  </a:lnTo>
                  <a:lnTo>
                    <a:pt x="304" y="1074"/>
                  </a:lnTo>
                  <a:lnTo>
                    <a:pt x="184" y="1066"/>
                  </a:lnTo>
                  <a:lnTo>
                    <a:pt x="178" y="1076"/>
                  </a:lnTo>
                  <a:lnTo>
                    <a:pt x="168" y="1078"/>
                  </a:lnTo>
                  <a:lnTo>
                    <a:pt x="160" y="1086"/>
                  </a:lnTo>
                  <a:lnTo>
                    <a:pt x="170" y="1096"/>
                  </a:lnTo>
                  <a:lnTo>
                    <a:pt x="168" y="1100"/>
                  </a:lnTo>
                  <a:lnTo>
                    <a:pt x="170" y="1108"/>
                  </a:lnTo>
                  <a:lnTo>
                    <a:pt x="172" y="1108"/>
                  </a:lnTo>
                  <a:lnTo>
                    <a:pt x="170" y="1116"/>
                  </a:lnTo>
                  <a:lnTo>
                    <a:pt x="170" y="1116"/>
                  </a:lnTo>
                  <a:lnTo>
                    <a:pt x="170" y="1118"/>
                  </a:lnTo>
                  <a:lnTo>
                    <a:pt x="168" y="1122"/>
                  </a:lnTo>
                  <a:lnTo>
                    <a:pt x="170" y="1122"/>
                  </a:lnTo>
                  <a:lnTo>
                    <a:pt x="172" y="1138"/>
                  </a:lnTo>
                  <a:lnTo>
                    <a:pt x="158" y="1192"/>
                  </a:lnTo>
                  <a:lnTo>
                    <a:pt x="166" y="1202"/>
                  </a:lnTo>
                  <a:lnTo>
                    <a:pt x="172" y="1200"/>
                  </a:lnTo>
                  <a:lnTo>
                    <a:pt x="168" y="1234"/>
                  </a:lnTo>
                  <a:lnTo>
                    <a:pt x="198" y="1230"/>
                  </a:lnTo>
                  <a:lnTo>
                    <a:pt x="212" y="1234"/>
                  </a:lnTo>
                  <a:lnTo>
                    <a:pt x="222" y="1252"/>
                  </a:lnTo>
                  <a:lnTo>
                    <a:pt x="236" y="1258"/>
                  </a:lnTo>
                  <a:lnTo>
                    <a:pt x="226" y="1264"/>
                  </a:lnTo>
                  <a:lnTo>
                    <a:pt x="210" y="1300"/>
                  </a:lnTo>
                  <a:lnTo>
                    <a:pt x="178" y="1320"/>
                  </a:lnTo>
                  <a:lnTo>
                    <a:pt x="164" y="1336"/>
                  </a:lnTo>
                  <a:lnTo>
                    <a:pt x="160" y="1346"/>
                  </a:lnTo>
                  <a:lnTo>
                    <a:pt x="150" y="1362"/>
                  </a:lnTo>
                  <a:lnTo>
                    <a:pt x="148" y="1380"/>
                  </a:lnTo>
                  <a:lnTo>
                    <a:pt x="152" y="1390"/>
                  </a:lnTo>
                  <a:lnTo>
                    <a:pt x="146" y="1400"/>
                  </a:lnTo>
                  <a:lnTo>
                    <a:pt x="142" y="1408"/>
                  </a:lnTo>
                  <a:lnTo>
                    <a:pt x="118" y="1428"/>
                  </a:lnTo>
                  <a:lnTo>
                    <a:pt x="92" y="1436"/>
                  </a:lnTo>
                  <a:lnTo>
                    <a:pt x="90" y="1440"/>
                  </a:lnTo>
                  <a:lnTo>
                    <a:pt x="82" y="1458"/>
                  </a:lnTo>
                  <a:lnTo>
                    <a:pt x="64" y="1474"/>
                  </a:lnTo>
                  <a:lnTo>
                    <a:pt x="56" y="1496"/>
                  </a:lnTo>
                  <a:lnTo>
                    <a:pt x="40" y="1518"/>
                  </a:lnTo>
                  <a:lnTo>
                    <a:pt x="26" y="1550"/>
                  </a:lnTo>
                  <a:lnTo>
                    <a:pt x="20" y="1552"/>
                  </a:lnTo>
                  <a:lnTo>
                    <a:pt x="16" y="1578"/>
                  </a:lnTo>
                  <a:lnTo>
                    <a:pt x="18" y="1580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28" y="1592"/>
                  </a:lnTo>
                  <a:lnTo>
                    <a:pt x="30" y="1602"/>
                  </a:lnTo>
                  <a:lnTo>
                    <a:pt x="24" y="1610"/>
                  </a:lnTo>
                  <a:lnTo>
                    <a:pt x="32" y="1628"/>
                  </a:lnTo>
                  <a:lnTo>
                    <a:pt x="32" y="1644"/>
                  </a:lnTo>
                  <a:lnTo>
                    <a:pt x="22" y="1674"/>
                  </a:lnTo>
                  <a:lnTo>
                    <a:pt x="22" y="1674"/>
                  </a:lnTo>
                  <a:lnTo>
                    <a:pt x="22" y="1682"/>
                  </a:lnTo>
                  <a:lnTo>
                    <a:pt x="16" y="1692"/>
                  </a:lnTo>
                  <a:lnTo>
                    <a:pt x="0" y="1702"/>
                  </a:lnTo>
                  <a:lnTo>
                    <a:pt x="8" y="1704"/>
                  </a:lnTo>
                  <a:lnTo>
                    <a:pt x="22" y="1724"/>
                  </a:lnTo>
                  <a:lnTo>
                    <a:pt x="16" y="1728"/>
                  </a:lnTo>
                  <a:lnTo>
                    <a:pt x="18" y="1734"/>
                  </a:lnTo>
                  <a:lnTo>
                    <a:pt x="18" y="1744"/>
                  </a:lnTo>
                  <a:lnTo>
                    <a:pt x="14" y="1744"/>
                  </a:lnTo>
                  <a:lnTo>
                    <a:pt x="18" y="1748"/>
                  </a:lnTo>
                  <a:lnTo>
                    <a:pt x="18" y="1750"/>
                  </a:lnTo>
                  <a:lnTo>
                    <a:pt x="20" y="1750"/>
                  </a:lnTo>
                  <a:lnTo>
                    <a:pt x="38" y="1764"/>
                  </a:lnTo>
                  <a:lnTo>
                    <a:pt x="42" y="1762"/>
                  </a:lnTo>
                  <a:lnTo>
                    <a:pt x="44" y="1772"/>
                  </a:lnTo>
                  <a:lnTo>
                    <a:pt x="50" y="1778"/>
                  </a:lnTo>
                  <a:lnTo>
                    <a:pt x="54" y="1784"/>
                  </a:lnTo>
                  <a:lnTo>
                    <a:pt x="58" y="1780"/>
                  </a:lnTo>
                  <a:lnTo>
                    <a:pt x="64" y="1792"/>
                  </a:lnTo>
                  <a:lnTo>
                    <a:pt x="72" y="1796"/>
                  </a:lnTo>
                  <a:lnTo>
                    <a:pt x="84" y="1810"/>
                  </a:lnTo>
                  <a:lnTo>
                    <a:pt x="88" y="1822"/>
                  </a:lnTo>
                  <a:lnTo>
                    <a:pt x="84" y="1824"/>
                  </a:lnTo>
                  <a:lnTo>
                    <a:pt x="92" y="1836"/>
                  </a:lnTo>
                  <a:lnTo>
                    <a:pt x="96" y="1838"/>
                  </a:lnTo>
                  <a:lnTo>
                    <a:pt x="88" y="1838"/>
                  </a:lnTo>
                  <a:lnTo>
                    <a:pt x="96" y="1846"/>
                  </a:lnTo>
                  <a:lnTo>
                    <a:pt x="100" y="1844"/>
                  </a:lnTo>
                  <a:lnTo>
                    <a:pt x="102" y="1846"/>
                  </a:lnTo>
                  <a:lnTo>
                    <a:pt x="118" y="1852"/>
                  </a:lnTo>
                  <a:lnTo>
                    <a:pt x="160" y="1888"/>
                  </a:lnTo>
                  <a:lnTo>
                    <a:pt x="192" y="1900"/>
                  </a:lnTo>
                  <a:lnTo>
                    <a:pt x="192" y="1902"/>
                  </a:lnTo>
                  <a:lnTo>
                    <a:pt x="194" y="1902"/>
                  </a:lnTo>
                  <a:lnTo>
                    <a:pt x="196" y="1904"/>
                  </a:lnTo>
                  <a:lnTo>
                    <a:pt x="196" y="1902"/>
                  </a:lnTo>
                  <a:lnTo>
                    <a:pt x="200" y="1902"/>
                  </a:lnTo>
                  <a:lnTo>
                    <a:pt x="222" y="1894"/>
                  </a:lnTo>
                  <a:lnTo>
                    <a:pt x="246" y="1888"/>
                  </a:lnTo>
                  <a:lnTo>
                    <a:pt x="276" y="1888"/>
                  </a:lnTo>
                  <a:lnTo>
                    <a:pt x="300" y="1898"/>
                  </a:lnTo>
                  <a:lnTo>
                    <a:pt x="340" y="1878"/>
                  </a:lnTo>
                  <a:lnTo>
                    <a:pt x="356" y="1878"/>
                  </a:lnTo>
                  <a:lnTo>
                    <a:pt x="362" y="1870"/>
                  </a:lnTo>
                  <a:lnTo>
                    <a:pt x="372" y="1868"/>
                  </a:lnTo>
                  <a:lnTo>
                    <a:pt x="389" y="1866"/>
                  </a:lnTo>
                  <a:lnTo>
                    <a:pt x="413" y="1864"/>
                  </a:lnTo>
                  <a:lnTo>
                    <a:pt x="425" y="1868"/>
                  </a:lnTo>
                  <a:lnTo>
                    <a:pt x="427" y="1874"/>
                  </a:lnTo>
                  <a:lnTo>
                    <a:pt x="435" y="1882"/>
                  </a:lnTo>
                  <a:lnTo>
                    <a:pt x="435" y="1892"/>
                  </a:lnTo>
                  <a:lnTo>
                    <a:pt x="451" y="1906"/>
                  </a:lnTo>
                  <a:lnTo>
                    <a:pt x="465" y="1902"/>
                  </a:lnTo>
                  <a:lnTo>
                    <a:pt x="469" y="1898"/>
                  </a:lnTo>
                  <a:lnTo>
                    <a:pt x="489" y="1902"/>
                  </a:lnTo>
                  <a:lnTo>
                    <a:pt x="491" y="1896"/>
                  </a:lnTo>
                  <a:lnTo>
                    <a:pt x="493" y="1900"/>
                  </a:lnTo>
                  <a:lnTo>
                    <a:pt x="499" y="1900"/>
                  </a:lnTo>
                  <a:lnTo>
                    <a:pt x="501" y="1908"/>
                  </a:lnTo>
                  <a:lnTo>
                    <a:pt x="513" y="1908"/>
                  </a:lnTo>
                  <a:lnTo>
                    <a:pt x="511" y="1914"/>
                  </a:lnTo>
                  <a:lnTo>
                    <a:pt x="519" y="1922"/>
                  </a:lnTo>
                  <a:lnTo>
                    <a:pt x="513" y="1940"/>
                  </a:lnTo>
                  <a:lnTo>
                    <a:pt x="507" y="1960"/>
                  </a:lnTo>
                  <a:lnTo>
                    <a:pt x="511" y="1964"/>
                  </a:lnTo>
                  <a:lnTo>
                    <a:pt x="511" y="1966"/>
                  </a:lnTo>
                  <a:lnTo>
                    <a:pt x="507" y="1972"/>
                  </a:lnTo>
                  <a:lnTo>
                    <a:pt x="509" y="1974"/>
                  </a:lnTo>
                  <a:lnTo>
                    <a:pt x="507" y="1974"/>
                  </a:lnTo>
                  <a:lnTo>
                    <a:pt x="505" y="1988"/>
                  </a:lnTo>
                  <a:lnTo>
                    <a:pt x="497" y="1994"/>
                  </a:lnTo>
                  <a:lnTo>
                    <a:pt x="507" y="2020"/>
                  </a:lnTo>
                  <a:lnTo>
                    <a:pt x="541" y="2056"/>
                  </a:lnTo>
                  <a:lnTo>
                    <a:pt x="541" y="2056"/>
                  </a:lnTo>
                  <a:lnTo>
                    <a:pt x="541" y="2058"/>
                  </a:lnTo>
                  <a:lnTo>
                    <a:pt x="545" y="2060"/>
                  </a:lnTo>
                  <a:lnTo>
                    <a:pt x="545" y="2060"/>
                  </a:lnTo>
                  <a:lnTo>
                    <a:pt x="551" y="2068"/>
                  </a:lnTo>
                  <a:lnTo>
                    <a:pt x="559" y="2078"/>
                  </a:lnTo>
                  <a:lnTo>
                    <a:pt x="563" y="2092"/>
                  </a:lnTo>
                  <a:lnTo>
                    <a:pt x="563" y="2098"/>
                  </a:lnTo>
                  <a:lnTo>
                    <a:pt x="563" y="2098"/>
                  </a:lnTo>
                  <a:lnTo>
                    <a:pt x="563" y="2100"/>
                  </a:lnTo>
                  <a:lnTo>
                    <a:pt x="563" y="2102"/>
                  </a:lnTo>
                  <a:lnTo>
                    <a:pt x="565" y="2102"/>
                  </a:lnTo>
                  <a:lnTo>
                    <a:pt x="579" y="2138"/>
                  </a:lnTo>
                  <a:lnTo>
                    <a:pt x="581" y="2146"/>
                  </a:lnTo>
                  <a:lnTo>
                    <a:pt x="577" y="2154"/>
                  </a:lnTo>
                  <a:lnTo>
                    <a:pt x="583" y="2172"/>
                  </a:lnTo>
                  <a:lnTo>
                    <a:pt x="589" y="2180"/>
                  </a:lnTo>
                  <a:lnTo>
                    <a:pt x="589" y="2190"/>
                  </a:lnTo>
                  <a:lnTo>
                    <a:pt x="587" y="2210"/>
                  </a:lnTo>
                  <a:lnTo>
                    <a:pt x="575" y="2222"/>
                  </a:lnTo>
                  <a:lnTo>
                    <a:pt x="565" y="2242"/>
                  </a:lnTo>
                  <a:lnTo>
                    <a:pt x="551" y="2282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6"/>
                  </a:lnTo>
                  <a:lnTo>
                    <a:pt x="551" y="2316"/>
                  </a:lnTo>
                  <a:lnTo>
                    <a:pt x="551" y="2326"/>
                  </a:lnTo>
                  <a:lnTo>
                    <a:pt x="569" y="2354"/>
                  </a:lnTo>
                  <a:lnTo>
                    <a:pt x="601" y="2414"/>
                  </a:lnTo>
                  <a:lnTo>
                    <a:pt x="603" y="2448"/>
                  </a:lnTo>
                  <a:lnTo>
                    <a:pt x="609" y="2464"/>
                  </a:lnTo>
                  <a:lnTo>
                    <a:pt x="611" y="2480"/>
                  </a:lnTo>
                  <a:lnTo>
                    <a:pt x="617" y="2516"/>
                  </a:lnTo>
                  <a:lnTo>
                    <a:pt x="627" y="2530"/>
                  </a:lnTo>
                  <a:lnTo>
                    <a:pt x="641" y="2542"/>
                  </a:lnTo>
                  <a:lnTo>
                    <a:pt x="659" y="2586"/>
                  </a:lnTo>
                  <a:lnTo>
                    <a:pt x="675" y="2612"/>
                  </a:lnTo>
                  <a:lnTo>
                    <a:pt x="675" y="2626"/>
                  </a:lnTo>
                  <a:lnTo>
                    <a:pt x="673" y="2628"/>
                  </a:lnTo>
                  <a:lnTo>
                    <a:pt x="669" y="2626"/>
                  </a:lnTo>
                  <a:lnTo>
                    <a:pt x="667" y="2636"/>
                  </a:lnTo>
                  <a:lnTo>
                    <a:pt x="679" y="2654"/>
                  </a:lnTo>
                  <a:lnTo>
                    <a:pt x="679" y="2664"/>
                  </a:lnTo>
                  <a:lnTo>
                    <a:pt x="685" y="2664"/>
                  </a:lnTo>
                  <a:lnTo>
                    <a:pt x="685" y="2668"/>
                  </a:lnTo>
                  <a:lnTo>
                    <a:pt x="711" y="2678"/>
                  </a:lnTo>
                  <a:lnTo>
                    <a:pt x="719" y="2672"/>
                  </a:lnTo>
                  <a:lnTo>
                    <a:pt x="745" y="2670"/>
                  </a:lnTo>
                  <a:lnTo>
                    <a:pt x="759" y="2662"/>
                  </a:lnTo>
                  <a:lnTo>
                    <a:pt x="803" y="2666"/>
                  </a:lnTo>
                  <a:lnTo>
                    <a:pt x="805" y="2662"/>
                  </a:lnTo>
                  <a:lnTo>
                    <a:pt x="821" y="2664"/>
                  </a:lnTo>
                  <a:lnTo>
                    <a:pt x="821" y="2656"/>
                  </a:lnTo>
                  <a:lnTo>
                    <a:pt x="847" y="2652"/>
                  </a:lnTo>
                  <a:lnTo>
                    <a:pt x="873" y="2630"/>
                  </a:lnTo>
                  <a:lnTo>
                    <a:pt x="903" y="2596"/>
                  </a:lnTo>
                  <a:lnTo>
                    <a:pt x="927" y="2556"/>
                  </a:lnTo>
                  <a:lnTo>
                    <a:pt x="947" y="2538"/>
                  </a:lnTo>
                  <a:lnTo>
                    <a:pt x="955" y="2502"/>
                  </a:lnTo>
                  <a:lnTo>
                    <a:pt x="955" y="2502"/>
                  </a:lnTo>
                  <a:lnTo>
                    <a:pt x="955" y="2500"/>
                  </a:lnTo>
                  <a:lnTo>
                    <a:pt x="955" y="2498"/>
                  </a:lnTo>
                  <a:lnTo>
                    <a:pt x="955" y="2498"/>
                  </a:lnTo>
                  <a:lnTo>
                    <a:pt x="955" y="2486"/>
                  </a:lnTo>
                  <a:lnTo>
                    <a:pt x="951" y="2486"/>
                  </a:lnTo>
                  <a:lnTo>
                    <a:pt x="949" y="2488"/>
                  </a:lnTo>
                  <a:lnTo>
                    <a:pt x="949" y="2486"/>
                  </a:lnTo>
                  <a:lnTo>
                    <a:pt x="953" y="2478"/>
                  </a:lnTo>
                  <a:lnTo>
                    <a:pt x="989" y="2462"/>
                  </a:lnTo>
                  <a:lnTo>
                    <a:pt x="1001" y="2450"/>
                  </a:lnTo>
                  <a:lnTo>
                    <a:pt x="1003" y="2442"/>
                  </a:lnTo>
                  <a:lnTo>
                    <a:pt x="999" y="2440"/>
                  </a:lnTo>
                  <a:lnTo>
                    <a:pt x="1005" y="2400"/>
                  </a:lnTo>
                  <a:lnTo>
                    <a:pt x="1001" y="2404"/>
                  </a:lnTo>
                  <a:lnTo>
                    <a:pt x="993" y="2380"/>
                  </a:lnTo>
                  <a:lnTo>
                    <a:pt x="989" y="2374"/>
                  </a:lnTo>
                  <a:lnTo>
                    <a:pt x="989" y="2364"/>
                  </a:lnTo>
                  <a:lnTo>
                    <a:pt x="1011" y="2344"/>
                  </a:lnTo>
                  <a:lnTo>
                    <a:pt x="1013" y="2342"/>
                  </a:lnTo>
                  <a:lnTo>
                    <a:pt x="1015" y="2346"/>
                  </a:lnTo>
                  <a:lnTo>
                    <a:pt x="1027" y="2330"/>
                  </a:lnTo>
                  <a:lnTo>
                    <a:pt x="1025" y="2328"/>
                  </a:lnTo>
                  <a:lnTo>
                    <a:pt x="1039" y="2318"/>
                  </a:lnTo>
                  <a:lnTo>
                    <a:pt x="1069" y="2306"/>
                  </a:lnTo>
                  <a:lnTo>
                    <a:pt x="1083" y="2296"/>
                  </a:lnTo>
                  <a:lnTo>
                    <a:pt x="1083" y="2292"/>
                  </a:lnTo>
                  <a:lnTo>
                    <a:pt x="1097" y="2278"/>
                  </a:lnTo>
                  <a:lnTo>
                    <a:pt x="1099" y="2270"/>
                  </a:lnTo>
                  <a:lnTo>
                    <a:pt x="1097" y="2268"/>
                  </a:lnTo>
                  <a:lnTo>
                    <a:pt x="1103" y="2260"/>
                  </a:lnTo>
                  <a:lnTo>
                    <a:pt x="1099" y="2246"/>
                  </a:lnTo>
                  <a:lnTo>
                    <a:pt x="1097" y="2246"/>
                  </a:lnTo>
                  <a:lnTo>
                    <a:pt x="1097" y="2224"/>
                  </a:lnTo>
                  <a:lnTo>
                    <a:pt x="1095" y="2204"/>
                  </a:lnTo>
                  <a:lnTo>
                    <a:pt x="1103" y="2188"/>
                  </a:lnTo>
                  <a:lnTo>
                    <a:pt x="1099" y="2176"/>
                  </a:lnTo>
                  <a:lnTo>
                    <a:pt x="1099" y="2176"/>
                  </a:lnTo>
                  <a:lnTo>
                    <a:pt x="1087" y="2168"/>
                  </a:lnTo>
                  <a:lnTo>
                    <a:pt x="1079" y="2148"/>
                  </a:lnTo>
                  <a:lnTo>
                    <a:pt x="1077" y="2138"/>
                  </a:lnTo>
                  <a:lnTo>
                    <a:pt x="1083" y="2114"/>
                  </a:lnTo>
                  <a:lnTo>
                    <a:pt x="1069" y="2100"/>
                  </a:lnTo>
                  <a:lnTo>
                    <a:pt x="1077" y="2070"/>
                  </a:lnTo>
                  <a:lnTo>
                    <a:pt x="1083" y="2064"/>
                  </a:lnTo>
                  <a:lnTo>
                    <a:pt x="1097" y="2034"/>
                  </a:lnTo>
                  <a:lnTo>
                    <a:pt x="1117" y="2016"/>
                  </a:lnTo>
                  <a:lnTo>
                    <a:pt x="1117" y="2016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37" y="1992"/>
                  </a:lnTo>
                  <a:lnTo>
                    <a:pt x="1137" y="1988"/>
                  </a:lnTo>
                  <a:lnTo>
                    <a:pt x="1143" y="1986"/>
                  </a:lnTo>
                  <a:lnTo>
                    <a:pt x="1181" y="1950"/>
                  </a:lnTo>
                  <a:lnTo>
                    <a:pt x="1199" y="1942"/>
                  </a:lnTo>
                  <a:lnTo>
                    <a:pt x="1233" y="1908"/>
                  </a:lnTo>
                  <a:lnTo>
                    <a:pt x="1245" y="1888"/>
                  </a:lnTo>
                  <a:lnTo>
                    <a:pt x="1257" y="1876"/>
                  </a:lnTo>
                  <a:lnTo>
                    <a:pt x="1273" y="1834"/>
                  </a:lnTo>
                  <a:lnTo>
                    <a:pt x="1279" y="1830"/>
                  </a:lnTo>
                  <a:lnTo>
                    <a:pt x="1289" y="1812"/>
                  </a:lnTo>
                  <a:lnTo>
                    <a:pt x="1293" y="1792"/>
                  </a:lnTo>
                  <a:lnTo>
                    <a:pt x="1299" y="1792"/>
                  </a:lnTo>
                  <a:lnTo>
                    <a:pt x="1301" y="1786"/>
                  </a:lnTo>
                  <a:lnTo>
                    <a:pt x="1297" y="1786"/>
                  </a:lnTo>
                  <a:lnTo>
                    <a:pt x="1299" y="1784"/>
                  </a:lnTo>
                  <a:lnTo>
                    <a:pt x="1297" y="1770"/>
                  </a:lnTo>
                  <a:lnTo>
                    <a:pt x="1299" y="1760"/>
                  </a:lnTo>
                  <a:lnTo>
                    <a:pt x="1287" y="1754"/>
                  </a:lnTo>
                  <a:lnTo>
                    <a:pt x="1277" y="1762"/>
                  </a:lnTo>
                  <a:lnTo>
                    <a:pt x="1259" y="1766"/>
                  </a:lnTo>
                  <a:lnTo>
                    <a:pt x="1223" y="1770"/>
                  </a:lnTo>
                  <a:lnTo>
                    <a:pt x="1209" y="1778"/>
                  </a:lnTo>
                  <a:lnTo>
                    <a:pt x="1195" y="1774"/>
                  </a:lnTo>
                  <a:lnTo>
                    <a:pt x="1181" y="1784"/>
                  </a:lnTo>
                  <a:lnTo>
                    <a:pt x="1171" y="1784"/>
                  </a:lnTo>
                  <a:lnTo>
                    <a:pt x="1151" y="1766"/>
                  </a:lnTo>
                  <a:lnTo>
                    <a:pt x="1153" y="1764"/>
                  </a:lnTo>
                  <a:lnTo>
                    <a:pt x="1149" y="1764"/>
                  </a:lnTo>
                  <a:lnTo>
                    <a:pt x="1147" y="1762"/>
                  </a:lnTo>
                  <a:lnTo>
                    <a:pt x="1147" y="1764"/>
                  </a:lnTo>
                  <a:lnTo>
                    <a:pt x="1143" y="1762"/>
                  </a:lnTo>
                  <a:lnTo>
                    <a:pt x="1153" y="1758"/>
                  </a:lnTo>
                  <a:lnTo>
                    <a:pt x="1151" y="1746"/>
                  </a:lnTo>
                  <a:lnTo>
                    <a:pt x="1147" y="1742"/>
                  </a:lnTo>
                  <a:lnTo>
                    <a:pt x="1149" y="1742"/>
                  </a:lnTo>
                  <a:lnTo>
                    <a:pt x="1151" y="1744"/>
                  </a:lnTo>
                  <a:lnTo>
                    <a:pt x="1179" y="1744"/>
                  </a:lnTo>
                  <a:lnTo>
                    <a:pt x="1195" y="1732"/>
                  </a:lnTo>
                  <a:lnTo>
                    <a:pt x="1215" y="1730"/>
                  </a:lnTo>
                  <a:lnTo>
                    <a:pt x="1233" y="1720"/>
                  </a:lnTo>
                  <a:lnTo>
                    <a:pt x="1251" y="1718"/>
                  </a:lnTo>
                  <a:lnTo>
                    <a:pt x="1257" y="1710"/>
                  </a:lnTo>
                  <a:lnTo>
                    <a:pt x="1267" y="1706"/>
                  </a:lnTo>
                  <a:lnTo>
                    <a:pt x="1317" y="1688"/>
                  </a:lnTo>
                  <a:lnTo>
                    <a:pt x="1321" y="1676"/>
                  </a:lnTo>
                  <a:lnTo>
                    <a:pt x="1331" y="1668"/>
                  </a:lnTo>
                  <a:lnTo>
                    <a:pt x="1350" y="1660"/>
                  </a:lnTo>
                  <a:lnTo>
                    <a:pt x="1366" y="1662"/>
                  </a:lnTo>
                  <a:lnTo>
                    <a:pt x="1378" y="1646"/>
                  </a:lnTo>
                  <a:lnTo>
                    <a:pt x="1394" y="1642"/>
                  </a:lnTo>
                  <a:lnTo>
                    <a:pt x="1402" y="1626"/>
                  </a:lnTo>
                  <a:lnTo>
                    <a:pt x="1422" y="1620"/>
                  </a:lnTo>
                  <a:lnTo>
                    <a:pt x="1420" y="1598"/>
                  </a:lnTo>
                  <a:lnTo>
                    <a:pt x="1424" y="1594"/>
                  </a:lnTo>
                  <a:lnTo>
                    <a:pt x="1428" y="1590"/>
                  </a:lnTo>
                  <a:lnTo>
                    <a:pt x="1432" y="1594"/>
                  </a:lnTo>
                  <a:lnTo>
                    <a:pt x="1456" y="1562"/>
                  </a:lnTo>
                  <a:lnTo>
                    <a:pt x="1460" y="1550"/>
                  </a:lnTo>
                  <a:lnTo>
                    <a:pt x="1448" y="1542"/>
                  </a:lnTo>
                  <a:lnTo>
                    <a:pt x="1438" y="1526"/>
                  </a:lnTo>
                  <a:lnTo>
                    <a:pt x="1404" y="1512"/>
                  </a:lnTo>
                  <a:lnTo>
                    <a:pt x="1394" y="1498"/>
                  </a:lnTo>
                  <a:lnTo>
                    <a:pt x="1392" y="1484"/>
                  </a:lnTo>
                  <a:lnTo>
                    <a:pt x="1396" y="1464"/>
                  </a:lnTo>
                  <a:lnTo>
                    <a:pt x="1388" y="1470"/>
                  </a:lnTo>
                  <a:lnTo>
                    <a:pt x="1388" y="1470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54" y="1508"/>
                  </a:lnTo>
                  <a:lnTo>
                    <a:pt x="1354" y="1510"/>
                  </a:lnTo>
                  <a:lnTo>
                    <a:pt x="1349" y="1514"/>
                  </a:lnTo>
                  <a:lnTo>
                    <a:pt x="1323" y="1512"/>
                  </a:lnTo>
                  <a:lnTo>
                    <a:pt x="1317" y="1516"/>
                  </a:lnTo>
                  <a:lnTo>
                    <a:pt x="1309" y="1516"/>
                  </a:lnTo>
                  <a:lnTo>
                    <a:pt x="1307" y="1510"/>
                  </a:lnTo>
                  <a:lnTo>
                    <a:pt x="1303" y="1510"/>
                  </a:lnTo>
                  <a:lnTo>
                    <a:pt x="1303" y="1504"/>
                  </a:lnTo>
                  <a:lnTo>
                    <a:pt x="1307" y="1478"/>
                  </a:lnTo>
                  <a:lnTo>
                    <a:pt x="1295" y="1470"/>
                  </a:lnTo>
                  <a:lnTo>
                    <a:pt x="1285" y="1486"/>
                  </a:lnTo>
                  <a:lnTo>
                    <a:pt x="1285" y="1492"/>
                  </a:lnTo>
                  <a:lnTo>
                    <a:pt x="1281" y="1486"/>
                  </a:lnTo>
                  <a:lnTo>
                    <a:pt x="1289" y="1470"/>
                  </a:lnTo>
                  <a:lnTo>
                    <a:pt x="1279" y="1468"/>
                  </a:lnTo>
                  <a:lnTo>
                    <a:pt x="1277" y="1460"/>
                  </a:lnTo>
                  <a:lnTo>
                    <a:pt x="1263" y="1452"/>
                  </a:lnTo>
                  <a:lnTo>
                    <a:pt x="1261" y="1444"/>
                  </a:lnTo>
                  <a:lnTo>
                    <a:pt x="1253" y="1436"/>
                  </a:lnTo>
                  <a:lnTo>
                    <a:pt x="1245" y="1422"/>
                  </a:lnTo>
                  <a:lnTo>
                    <a:pt x="1239" y="1406"/>
                  </a:lnTo>
                  <a:lnTo>
                    <a:pt x="1237" y="1406"/>
                  </a:lnTo>
                  <a:lnTo>
                    <a:pt x="1243" y="1400"/>
                  </a:lnTo>
                  <a:lnTo>
                    <a:pt x="1241" y="1396"/>
                  </a:lnTo>
                  <a:lnTo>
                    <a:pt x="1245" y="1396"/>
                  </a:lnTo>
                  <a:lnTo>
                    <a:pt x="1247" y="1394"/>
                  </a:lnTo>
                  <a:lnTo>
                    <a:pt x="1249" y="1396"/>
                  </a:lnTo>
                  <a:lnTo>
                    <a:pt x="1251" y="1392"/>
                  </a:lnTo>
                  <a:lnTo>
                    <a:pt x="1253" y="1392"/>
                  </a:lnTo>
                  <a:lnTo>
                    <a:pt x="1251" y="1390"/>
                  </a:lnTo>
                  <a:lnTo>
                    <a:pt x="1253" y="1384"/>
                  </a:lnTo>
                  <a:lnTo>
                    <a:pt x="1265" y="1396"/>
                  </a:lnTo>
                  <a:lnTo>
                    <a:pt x="1273" y="1394"/>
                  </a:lnTo>
                  <a:lnTo>
                    <a:pt x="1283" y="1412"/>
                  </a:lnTo>
                  <a:lnTo>
                    <a:pt x="1289" y="1418"/>
                  </a:lnTo>
                  <a:lnTo>
                    <a:pt x="1299" y="1440"/>
                  </a:lnTo>
                  <a:lnTo>
                    <a:pt x="1317" y="1448"/>
                  </a:lnTo>
                  <a:lnTo>
                    <a:pt x="1323" y="1456"/>
                  </a:lnTo>
                  <a:lnTo>
                    <a:pt x="1337" y="1460"/>
                  </a:lnTo>
                  <a:lnTo>
                    <a:pt x="1339" y="1464"/>
                  </a:lnTo>
                  <a:lnTo>
                    <a:pt x="1360" y="1468"/>
                  </a:lnTo>
                  <a:lnTo>
                    <a:pt x="1372" y="1464"/>
                  </a:lnTo>
                  <a:lnTo>
                    <a:pt x="1372" y="1466"/>
                  </a:lnTo>
                  <a:lnTo>
                    <a:pt x="1374" y="1470"/>
                  </a:lnTo>
                  <a:lnTo>
                    <a:pt x="1392" y="1460"/>
                  </a:lnTo>
                  <a:lnTo>
                    <a:pt x="1390" y="1458"/>
                  </a:lnTo>
                  <a:lnTo>
                    <a:pt x="1394" y="1456"/>
                  </a:lnTo>
                  <a:lnTo>
                    <a:pt x="1402" y="1460"/>
                  </a:lnTo>
                  <a:lnTo>
                    <a:pt x="1412" y="1486"/>
                  </a:lnTo>
                  <a:lnTo>
                    <a:pt x="1490" y="1498"/>
                  </a:lnTo>
                  <a:lnTo>
                    <a:pt x="1494" y="1500"/>
                  </a:lnTo>
                  <a:lnTo>
                    <a:pt x="1502" y="1496"/>
                  </a:lnTo>
                  <a:lnTo>
                    <a:pt x="1538" y="1492"/>
                  </a:lnTo>
                  <a:lnTo>
                    <a:pt x="1548" y="1498"/>
                  </a:lnTo>
                  <a:lnTo>
                    <a:pt x="1552" y="1494"/>
                  </a:lnTo>
                  <a:lnTo>
                    <a:pt x="1554" y="1494"/>
                  </a:lnTo>
                  <a:lnTo>
                    <a:pt x="1582" y="1492"/>
                  </a:lnTo>
                  <a:lnTo>
                    <a:pt x="1586" y="1502"/>
                  </a:lnTo>
                  <a:lnTo>
                    <a:pt x="1594" y="1506"/>
                  </a:lnTo>
                  <a:lnTo>
                    <a:pt x="1600" y="1522"/>
                  </a:lnTo>
                  <a:lnTo>
                    <a:pt x="1610" y="1524"/>
                  </a:lnTo>
                  <a:lnTo>
                    <a:pt x="1628" y="1544"/>
                  </a:lnTo>
                  <a:lnTo>
                    <a:pt x="1644" y="1544"/>
                  </a:lnTo>
                  <a:lnTo>
                    <a:pt x="1652" y="1540"/>
                  </a:lnTo>
                  <a:lnTo>
                    <a:pt x="1652" y="1544"/>
                  </a:lnTo>
                  <a:lnTo>
                    <a:pt x="1646" y="1548"/>
                  </a:lnTo>
                  <a:lnTo>
                    <a:pt x="1626" y="1550"/>
                  </a:lnTo>
                  <a:lnTo>
                    <a:pt x="1628" y="1558"/>
                  </a:lnTo>
                  <a:lnTo>
                    <a:pt x="1656" y="1584"/>
                  </a:lnTo>
                  <a:lnTo>
                    <a:pt x="1672" y="1584"/>
                  </a:lnTo>
                  <a:lnTo>
                    <a:pt x="1686" y="1578"/>
                  </a:lnTo>
                  <a:lnTo>
                    <a:pt x="1692" y="1554"/>
                  </a:lnTo>
                  <a:lnTo>
                    <a:pt x="1696" y="1554"/>
                  </a:lnTo>
                  <a:lnTo>
                    <a:pt x="1692" y="1560"/>
                  </a:lnTo>
                  <a:lnTo>
                    <a:pt x="1698" y="1588"/>
                  </a:lnTo>
                  <a:lnTo>
                    <a:pt x="1694" y="1606"/>
                  </a:lnTo>
                  <a:lnTo>
                    <a:pt x="1698" y="1620"/>
                  </a:lnTo>
                  <a:lnTo>
                    <a:pt x="1700" y="1620"/>
                  </a:lnTo>
                  <a:lnTo>
                    <a:pt x="1698" y="1630"/>
                  </a:lnTo>
                  <a:lnTo>
                    <a:pt x="1708" y="1668"/>
                  </a:lnTo>
                  <a:lnTo>
                    <a:pt x="1714" y="1682"/>
                  </a:lnTo>
                  <a:lnTo>
                    <a:pt x="1718" y="1692"/>
                  </a:lnTo>
                  <a:lnTo>
                    <a:pt x="1720" y="1690"/>
                  </a:lnTo>
                  <a:lnTo>
                    <a:pt x="1722" y="1700"/>
                  </a:lnTo>
                  <a:lnTo>
                    <a:pt x="1736" y="1724"/>
                  </a:lnTo>
                  <a:lnTo>
                    <a:pt x="1742" y="1750"/>
                  </a:lnTo>
                  <a:lnTo>
                    <a:pt x="1754" y="1766"/>
                  </a:lnTo>
                  <a:lnTo>
                    <a:pt x="1772" y="1814"/>
                  </a:lnTo>
                  <a:lnTo>
                    <a:pt x="1786" y="1832"/>
                  </a:lnTo>
                  <a:lnTo>
                    <a:pt x="1794" y="1832"/>
                  </a:lnTo>
                  <a:lnTo>
                    <a:pt x="1802" y="1824"/>
                  </a:lnTo>
                  <a:lnTo>
                    <a:pt x="1804" y="1812"/>
                  </a:lnTo>
                  <a:lnTo>
                    <a:pt x="1820" y="1808"/>
                  </a:lnTo>
                  <a:lnTo>
                    <a:pt x="1820" y="1806"/>
                  </a:lnTo>
                  <a:lnTo>
                    <a:pt x="1820" y="1802"/>
                  </a:lnTo>
                  <a:lnTo>
                    <a:pt x="1826" y="1790"/>
                  </a:lnTo>
                  <a:lnTo>
                    <a:pt x="1836" y="1790"/>
                  </a:lnTo>
                  <a:lnTo>
                    <a:pt x="1836" y="1762"/>
                  </a:lnTo>
                  <a:lnTo>
                    <a:pt x="1844" y="1732"/>
                  </a:lnTo>
                  <a:lnTo>
                    <a:pt x="1840" y="1724"/>
                  </a:lnTo>
                  <a:lnTo>
                    <a:pt x="1840" y="1692"/>
                  </a:lnTo>
                  <a:lnTo>
                    <a:pt x="1844" y="1686"/>
                  </a:lnTo>
                  <a:lnTo>
                    <a:pt x="1854" y="1686"/>
                  </a:lnTo>
                  <a:lnTo>
                    <a:pt x="1862" y="1674"/>
                  </a:lnTo>
                  <a:lnTo>
                    <a:pt x="1878" y="1670"/>
                  </a:lnTo>
                  <a:lnTo>
                    <a:pt x="1882" y="1660"/>
                  </a:lnTo>
                  <a:lnTo>
                    <a:pt x="1916" y="1634"/>
                  </a:lnTo>
                  <a:lnTo>
                    <a:pt x="1932" y="1616"/>
                  </a:lnTo>
                  <a:lnTo>
                    <a:pt x="1956" y="1602"/>
                  </a:lnTo>
                  <a:lnTo>
                    <a:pt x="1970" y="1586"/>
                  </a:lnTo>
                  <a:lnTo>
                    <a:pt x="1970" y="1572"/>
                  </a:lnTo>
                  <a:lnTo>
                    <a:pt x="1988" y="1566"/>
                  </a:lnTo>
                  <a:lnTo>
                    <a:pt x="1988" y="1564"/>
                  </a:lnTo>
                  <a:lnTo>
                    <a:pt x="1990" y="1572"/>
                  </a:lnTo>
                  <a:lnTo>
                    <a:pt x="2000" y="1570"/>
                  </a:lnTo>
                  <a:lnTo>
                    <a:pt x="2000" y="1570"/>
                  </a:lnTo>
                  <a:lnTo>
                    <a:pt x="2002" y="1570"/>
                  </a:lnTo>
                  <a:lnTo>
                    <a:pt x="2002" y="1570"/>
                  </a:lnTo>
                  <a:lnTo>
                    <a:pt x="2006" y="1568"/>
                  </a:lnTo>
                  <a:lnTo>
                    <a:pt x="2008" y="1568"/>
                  </a:lnTo>
                  <a:lnTo>
                    <a:pt x="2008" y="1568"/>
                  </a:lnTo>
                  <a:lnTo>
                    <a:pt x="2016" y="1564"/>
                  </a:lnTo>
                  <a:lnTo>
                    <a:pt x="2018" y="1568"/>
                  </a:lnTo>
                  <a:lnTo>
                    <a:pt x="2024" y="1562"/>
                  </a:lnTo>
                  <a:lnTo>
                    <a:pt x="2030" y="1566"/>
                  </a:lnTo>
                  <a:lnTo>
                    <a:pt x="2038" y="1554"/>
                  </a:lnTo>
                  <a:lnTo>
                    <a:pt x="2038" y="1554"/>
                  </a:lnTo>
                  <a:lnTo>
                    <a:pt x="2042" y="1556"/>
                  </a:lnTo>
                  <a:lnTo>
                    <a:pt x="2044" y="1546"/>
                  </a:lnTo>
                  <a:lnTo>
                    <a:pt x="2044" y="1548"/>
                  </a:lnTo>
                  <a:lnTo>
                    <a:pt x="2054" y="1548"/>
                  </a:lnTo>
                  <a:lnTo>
                    <a:pt x="2058" y="1554"/>
                  </a:lnTo>
                  <a:lnTo>
                    <a:pt x="2066" y="1582"/>
                  </a:lnTo>
                  <a:lnTo>
                    <a:pt x="2066" y="1582"/>
                  </a:lnTo>
                  <a:lnTo>
                    <a:pt x="2080" y="1600"/>
                  </a:lnTo>
                  <a:lnTo>
                    <a:pt x="2092" y="1606"/>
                  </a:lnTo>
                  <a:lnTo>
                    <a:pt x="2092" y="1606"/>
                  </a:lnTo>
                  <a:lnTo>
                    <a:pt x="2090" y="1614"/>
                  </a:lnTo>
                  <a:lnTo>
                    <a:pt x="2098" y="1624"/>
                  </a:lnTo>
                  <a:lnTo>
                    <a:pt x="2100" y="1622"/>
                  </a:lnTo>
                  <a:lnTo>
                    <a:pt x="2104" y="1632"/>
                  </a:lnTo>
                  <a:lnTo>
                    <a:pt x="2108" y="1654"/>
                  </a:lnTo>
                  <a:lnTo>
                    <a:pt x="2102" y="1682"/>
                  </a:lnTo>
                  <a:lnTo>
                    <a:pt x="2108" y="1678"/>
                  </a:lnTo>
                  <a:lnTo>
                    <a:pt x="2108" y="1682"/>
                  </a:lnTo>
                  <a:lnTo>
                    <a:pt x="2126" y="1684"/>
                  </a:lnTo>
                  <a:lnTo>
                    <a:pt x="2154" y="1666"/>
                  </a:lnTo>
                  <a:lnTo>
                    <a:pt x="2154" y="1664"/>
                  </a:lnTo>
                  <a:lnTo>
                    <a:pt x="2168" y="1670"/>
                  </a:lnTo>
                  <a:lnTo>
                    <a:pt x="2170" y="1698"/>
                  </a:lnTo>
                  <a:lnTo>
                    <a:pt x="2180" y="1728"/>
                  </a:lnTo>
                  <a:lnTo>
                    <a:pt x="2182" y="1726"/>
                  </a:lnTo>
                  <a:lnTo>
                    <a:pt x="2186" y="1738"/>
                  </a:lnTo>
                  <a:lnTo>
                    <a:pt x="2186" y="1752"/>
                  </a:lnTo>
                  <a:lnTo>
                    <a:pt x="2182" y="1756"/>
                  </a:lnTo>
                  <a:lnTo>
                    <a:pt x="2184" y="1758"/>
                  </a:lnTo>
                  <a:lnTo>
                    <a:pt x="2176" y="1764"/>
                  </a:lnTo>
                  <a:lnTo>
                    <a:pt x="2188" y="1766"/>
                  </a:lnTo>
                  <a:lnTo>
                    <a:pt x="2184" y="1788"/>
                  </a:lnTo>
                  <a:lnTo>
                    <a:pt x="2188" y="1790"/>
                  </a:lnTo>
                  <a:lnTo>
                    <a:pt x="2180" y="1812"/>
                  </a:lnTo>
                  <a:lnTo>
                    <a:pt x="2180" y="1830"/>
                  </a:lnTo>
                  <a:lnTo>
                    <a:pt x="2190" y="1828"/>
                  </a:lnTo>
                  <a:lnTo>
                    <a:pt x="2216" y="1862"/>
                  </a:lnTo>
                  <a:lnTo>
                    <a:pt x="2224" y="1900"/>
                  </a:lnTo>
                  <a:lnTo>
                    <a:pt x="2238" y="1930"/>
                  </a:lnTo>
                  <a:lnTo>
                    <a:pt x="2278" y="1956"/>
                  </a:lnTo>
                  <a:lnTo>
                    <a:pt x="2282" y="1956"/>
                  </a:lnTo>
                  <a:lnTo>
                    <a:pt x="2278" y="1960"/>
                  </a:lnTo>
                  <a:lnTo>
                    <a:pt x="2292" y="1956"/>
                  </a:lnTo>
                  <a:lnTo>
                    <a:pt x="2294" y="1956"/>
                  </a:lnTo>
                  <a:lnTo>
                    <a:pt x="2302" y="1972"/>
                  </a:lnTo>
                  <a:lnTo>
                    <a:pt x="2304" y="1958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8" y="1946"/>
                  </a:lnTo>
                  <a:lnTo>
                    <a:pt x="2282" y="1920"/>
                  </a:lnTo>
                  <a:lnTo>
                    <a:pt x="2282" y="1886"/>
                  </a:lnTo>
                  <a:lnTo>
                    <a:pt x="2274" y="1874"/>
                  </a:lnTo>
                  <a:lnTo>
                    <a:pt x="2260" y="1862"/>
                  </a:lnTo>
                  <a:lnTo>
                    <a:pt x="2258" y="1862"/>
                  </a:lnTo>
                  <a:lnTo>
                    <a:pt x="2246" y="1850"/>
                  </a:lnTo>
                  <a:lnTo>
                    <a:pt x="2232" y="1848"/>
                  </a:lnTo>
                  <a:lnTo>
                    <a:pt x="2228" y="1842"/>
                  </a:lnTo>
                  <a:lnTo>
                    <a:pt x="2214" y="1806"/>
                  </a:lnTo>
                  <a:lnTo>
                    <a:pt x="2204" y="1806"/>
                  </a:lnTo>
                  <a:lnTo>
                    <a:pt x="2202" y="1790"/>
                  </a:lnTo>
                  <a:lnTo>
                    <a:pt x="2214" y="1752"/>
                  </a:lnTo>
                  <a:lnTo>
                    <a:pt x="2216" y="1730"/>
                  </a:lnTo>
                  <a:lnTo>
                    <a:pt x="2218" y="1728"/>
                  </a:lnTo>
                  <a:lnTo>
                    <a:pt x="2228" y="1728"/>
                  </a:lnTo>
                  <a:lnTo>
                    <a:pt x="2230" y="1746"/>
                  </a:lnTo>
                  <a:lnTo>
                    <a:pt x="2248" y="1746"/>
                  </a:lnTo>
                  <a:lnTo>
                    <a:pt x="2262" y="1754"/>
                  </a:lnTo>
                  <a:lnTo>
                    <a:pt x="2266" y="1764"/>
                  </a:lnTo>
                  <a:lnTo>
                    <a:pt x="2272" y="1780"/>
                  </a:lnTo>
                  <a:lnTo>
                    <a:pt x="2280" y="1776"/>
                  </a:lnTo>
                  <a:lnTo>
                    <a:pt x="2280" y="1784"/>
                  </a:lnTo>
                  <a:lnTo>
                    <a:pt x="2298" y="1786"/>
                  </a:lnTo>
                  <a:lnTo>
                    <a:pt x="2306" y="1792"/>
                  </a:lnTo>
                  <a:lnTo>
                    <a:pt x="2302" y="1804"/>
                  </a:lnTo>
                  <a:lnTo>
                    <a:pt x="2304" y="1820"/>
                  </a:lnTo>
                  <a:lnTo>
                    <a:pt x="2310" y="1822"/>
                  </a:lnTo>
                  <a:lnTo>
                    <a:pt x="2331" y="1804"/>
                  </a:lnTo>
                  <a:lnTo>
                    <a:pt x="2331" y="1802"/>
                  </a:lnTo>
                  <a:lnTo>
                    <a:pt x="2337" y="1806"/>
                  </a:lnTo>
                  <a:lnTo>
                    <a:pt x="2337" y="1796"/>
                  </a:lnTo>
                  <a:lnTo>
                    <a:pt x="2343" y="1788"/>
                  </a:lnTo>
                  <a:lnTo>
                    <a:pt x="2351" y="1788"/>
                  </a:lnTo>
                  <a:lnTo>
                    <a:pt x="2365" y="1782"/>
                  </a:lnTo>
                  <a:lnTo>
                    <a:pt x="2385" y="1770"/>
                  </a:lnTo>
                  <a:lnTo>
                    <a:pt x="2387" y="1762"/>
                  </a:lnTo>
                  <a:lnTo>
                    <a:pt x="2387" y="1748"/>
                  </a:lnTo>
                  <a:lnTo>
                    <a:pt x="2391" y="1740"/>
                  </a:lnTo>
                  <a:lnTo>
                    <a:pt x="2381" y="1690"/>
                  </a:lnTo>
                  <a:lnTo>
                    <a:pt x="2373" y="1682"/>
                  </a:lnTo>
                  <a:lnTo>
                    <a:pt x="2369" y="1674"/>
                  </a:lnTo>
                  <a:lnTo>
                    <a:pt x="2359" y="1670"/>
                  </a:lnTo>
                  <a:lnTo>
                    <a:pt x="2347" y="1656"/>
                  </a:lnTo>
                  <a:lnTo>
                    <a:pt x="2335" y="1644"/>
                  </a:lnTo>
                  <a:lnTo>
                    <a:pt x="2333" y="1636"/>
                  </a:lnTo>
                  <a:lnTo>
                    <a:pt x="2323" y="1626"/>
                  </a:lnTo>
                  <a:lnTo>
                    <a:pt x="2321" y="1618"/>
                  </a:lnTo>
                  <a:lnTo>
                    <a:pt x="2327" y="1602"/>
                  </a:lnTo>
                  <a:lnTo>
                    <a:pt x="2339" y="1588"/>
                  </a:lnTo>
                  <a:lnTo>
                    <a:pt x="2353" y="1576"/>
                  </a:lnTo>
                  <a:lnTo>
                    <a:pt x="2363" y="1572"/>
                  </a:lnTo>
                  <a:lnTo>
                    <a:pt x="2363" y="1574"/>
                  </a:lnTo>
                  <a:lnTo>
                    <a:pt x="2363" y="1572"/>
                  </a:lnTo>
                  <a:lnTo>
                    <a:pt x="2365" y="1572"/>
                  </a:lnTo>
                  <a:lnTo>
                    <a:pt x="2367" y="1576"/>
                  </a:lnTo>
                  <a:lnTo>
                    <a:pt x="2371" y="1570"/>
                  </a:lnTo>
                  <a:lnTo>
                    <a:pt x="2373" y="1570"/>
                  </a:lnTo>
                  <a:lnTo>
                    <a:pt x="2371" y="1570"/>
                  </a:lnTo>
                  <a:lnTo>
                    <a:pt x="2373" y="1566"/>
                  </a:lnTo>
                  <a:lnTo>
                    <a:pt x="2385" y="1574"/>
                  </a:lnTo>
                  <a:lnTo>
                    <a:pt x="2391" y="1572"/>
                  </a:lnTo>
                  <a:lnTo>
                    <a:pt x="2391" y="1582"/>
                  </a:lnTo>
                  <a:lnTo>
                    <a:pt x="2401" y="1596"/>
                  </a:lnTo>
                  <a:lnTo>
                    <a:pt x="2391" y="1598"/>
                  </a:lnTo>
                  <a:lnTo>
                    <a:pt x="2373" y="1612"/>
                  </a:lnTo>
                  <a:lnTo>
                    <a:pt x="2377" y="1632"/>
                  </a:lnTo>
                  <a:lnTo>
                    <a:pt x="2397" y="1638"/>
                  </a:lnTo>
                  <a:lnTo>
                    <a:pt x="2411" y="1624"/>
                  </a:lnTo>
                  <a:lnTo>
                    <a:pt x="2423" y="1606"/>
                  </a:lnTo>
                  <a:lnTo>
                    <a:pt x="2419" y="1596"/>
                  </a:lnTo>
                  <a:lnTo>
                    <a:pt x="2409" y="1596"/>
                  </a:lnTo>
                  <a:lnTo>
                    <a:pt x="2405" y="1596"/>
                  </a:lnTo>
                  <a:lnTo>
                    <a:pt x="2413" y="1592"/>
                  </a:lnTo>
                  <a:lnTo>
                    <a:pt x="2407" y="1580"/>
                  </a:lnTo>
                  <a:lnTo>
                    <a:pt x="2411" y="1574"/>
                  </a:lnTo>
                  <a:lnTo>
                    <a:pt x="2457" y="1562"/>
                  </a:lnTo>
                  <a:lnTo>
                    <a:pt x="2461" y="1550"/>
                  </a:lnTo>
                  <a:lnTo>
                    <a:pt x="2469" y="1558"/>
                  </a:lnTo>
                  <a:lnTo>
                    <a:pt x="2469" y="1548"/>
                  </a:lnTo>
                  <a:lnTo>
                    <a:pt x="2475" y="1554"/>
                  </a:lnTo>
                  <a:lnTo>
                    <a:pt x="2485" y="1554"/>
                  </a:lnTo>
                  <a:lnTo>
                    <a:pt x="2485" y="1552"/>
                  </a:lnTo>
                  <a:lnTo>
                    <a:pt x="2485" y="1554"/>
                  </a:lnTo>
                  <a:lnTo>
                    <a:pt x="2489" y="1548"/>
                  </a:lnTo>
                  <a:lnTo>
                    <a:pt x="2489" y="1550"/>
                  </a:lnTo>
                  <a:lnTo>
                    <a:pt x="2497" y="1544"/>
                  </a:lnTo>
                  <a:lnTo>
                    <a:pt x="2503" y="1548"/>
                  </a:lnTo>
                  <a:lnTo>
                    <a:pt x="2523" y="1540"/>
                  </a:lnTo>
                  <a:lnTo>
                    <a:pt x="2533" y="1530"/>
                  </a:lnTo>
                  <a:lnTo>
                    <a:pt x="2541" y="1528"/>
                  </a:lnTo>
                  <a:lnTo>
                    <a:pt x="2541" y="1530"/>
                  </a:lnTo>
                  <a:lnTo>
                    <a:pt x="2555" y="1516"/>
                  </a:lnTo>
                  <a:lnTo>
                    <a:pt x="2555" y="1510"/>
                  </a:lnTo>
                  <a:lnTo>
                    <a:pt x="2563" y="1508"/>
                  </a:lnTo>
                  <a:lnTo>
                    <a:pt x="2575" y="1490"/>
                  </a:lnTo>
                  <a:lnTo>
                    <a:pt x="2579" y="1492"/>
                  </a:lnTo>
                  <a:lnTo>
                    <a:pt x="2585" y="1472"/>
                  </a:lnTo>
                  <a:lnTo>
                    <a:pt x="2585" y="1474"/>
                  </a:lnTo>
                  <a:lnTo>
                    <a:pt x="2611" y="1434"/>
                  </a:lnTo>
                  <a:lnTo>
                    <a:pt x="2615" y="1436"/>
                  </a:lnTo>
                  <a:lnTo>
                    <a:pt x="2621" y="1414"/>
                  </a:lnTo>
                  <a:lnTo>
                    <a:pt x="2621" y="1412"/>
                  </a:lnTo>
                  <a:lnTo>
                    <a:pt x="2625" y="1412"/>
                  </a:lnTo>
                  <a:lnTo>
                    <a:pt x="2625" y="1398"/>
                  </a:lnTo>
                  <a:lnTo>
                    <a:pt x="2631" y="1394"/>
                  </a:lnTo>
                  <a:lnTo>
                    <a:pt x="2611" y="1384"/>
                  </a:lnTo>
                  <a:lnTo>
                    <a:pt x="2609" y="1384"/>
                  </a:lnTo>
                  <a:lnTo>
                    <a:pt x="2629" y="1372"/>
                  </a:lnTo>
                  <a:lnTo>
                    <a:pt x="2613" y="1356"/>
                  </a:lnTo>
                  <a:lnTo>
                    <a:pt x="2609" y="1354"/>
                  </a:lnTo>
                  <a:lnTo>
                    <a:pt x="2633" y="1360"/>
                  </a:lnTo>
                  <a:lnTo>
                    <a:pt x="2627" y="1354"/>
                  </a:lnTo>
                  <a:lnTo>
                    <a:pt x="2609" y="1332"/>
                  </a:lnTo>
                  <a:lnTo>
                    <a:pt x="2595" y="1294"/>
                  </a:lnTo>
                  <a:lnTo>
                    <a:pt x="2577" y="1284"/>
                  </a:lnTo>
                  <a:lnTo>
                    <a:pt x="2585" y="1272"/>
                  </a:lnTo>
                  <a:lnTo>
                    <a:pt x="2595" y="1264"/>
                  </a:lnTo>
                  <a:lnTo>
                    <a:pt x="2595" y="1258"/>
                  </a:lnTo>
                  <a:lnTo>
                    <a:pt x="2603" y="1260"/>
                  </a:lnTo>
                  <a:lnTo>
                    <a:pt x="2609" y="1250"/>
                  </a:lnTo>
                  <a:lnTo>
                    <a:pt x="2609" y="1248"/>
                  </a:lnTo>
                  <a:lnTo>
                    <a:pt x="2621" y="1244"/>
                  </a:lnTo>
                  <a:lnTo>
                    <a:pt x="2627" y="1238"/>
                  </a:lnTo>
                  <a:lnTo>
                    <a:pt x="2629" y="1238"/>
                  </a:lnTo>
                  <a:lnTo>
                    <a:pt x="2633" y="1246"/>
                  </a:lnTo>
                  <a:lnTo>
                    <a:pt x="2643" y="1226"/>
                  </a:lnTo>
                  <a:lnTo>
                    <a:pt x="2639" y="1226"/>
                  </a:lnTo>
                  <a:lnTo>
                    <a:pt x="2621" y="1224"/>
                  </a:lnTo>
                  <a:lnTo>
                    <a:pt x="2605" y="1214"/>
                  </a:lnTo>
                  <a:lnTo>
                    <a:pt x="2581" y="1230"/>
                  </a:lnTo>
                  <a:lnTo>
                    <a:pt x="2573" y="1228"/>
                  </a:lnTo>
                  <a:lnTo>
                    <a:pt x="2569" y="1216"/>
                  </a:lnTo>
                  <a:lnTo>
                    <a:pt x="2555" y="1208"/>
                  </a:lnTo>
                  <a:lnTo>
                    <a:pt x="2547" y="1200"/>
                  </a:lnTo>
                  <a:lnTo>
                    <a:pt x="2547" y="1196"/>
                  </a:lnTo>
                  <a:lnTo>
                    <a:pt x="2553" y="1186"/>
                  </a:lnTo>
                  <a:lnTo>
                    <a:pt x="2561" y="1188"/>
                  </a:lnTo>
                  <a:lnTo>
                    <a:pt x="2575" y="1184"/>
                  </a:lnTo>
                  <a:lnTo>
                    <a:pt x="2581" y="1172"/>
                  </a:lnTo>
                  <a:lnTo>
                    <a:pt x="2599" y="1162"/>
                  </a:lnTo>
                  <a:lnTo>
                    <a:pt x="2613" y="1144"/>
                  </a:lnTo>
                  <a:lnTo>
                    <a:pt x="2623" y="1142"/>
                  </a:lnTo>
                  <a:lnTo>
                    <a:pt x="2629" y="1152"/>
                  </a:lnTo>
                  <a:lnTo>
                    <a:pt x="2611" y="1176"/>
                  </a:lnTo>
                  <a:lnTo>
                    <a:pt x="2619" y="1182"/>
                  </a:lnTo>
                  <a:lnTo>
                    <a:pt x="2617" y="1186"/>
                  </a:lnTo>
                  <a:lnTo>
                    <a:pt x="2605" y="1194"/>
                  </a:lnTo>
                  <a:lnTo>
                    <a:pt x="2615" y="1198"/>
                  </a:lnTo>
                  <a:lnTo>
                    <a:pt x="2653" y="1172"/>
                  </a:lnTo>
                  <a:lnTo>
                    <a:pt x="2671" y="1168"/>
                  </a:lnTo>
                  <a:lnTo>
                    <a:pt x="2675" y="1176"/>
                  </a:lnTo>
                  <a:lnTo>
                    <a:pt x="2689" y="1178"/>
                  </a:lnTo>
                  <a:lnTo>
                    <a:pt x="2685" y="1194"/>
                  </a:lnTo>
                  <a:lnTo>
                    <a:pt x="2685" y="1196"/>
                  </a:lnTo>
                  <a:lnTo>
                    <a:pt x="2681" y="1198"/>
                  </a:lnTo>
                  <a:lnTo>
                    <a:pt x="2675" y="1214"/>
                  </a:lnTo>
                  <a:lnTo>
                    <a:pt x="2683" y="1212"/>
                  </a:lnTo>
                  <a:lnTo>
                    <a:pt x="2683" y="1214"/>
                  </a:lnTo>
                  <a:lnTo>
                    <a:pt x="2687" y="1222"/>
                  </a:lnTo>
                  <a:lnTo>
                    <a:pt x="2697" y="1220"/>
                  </a:lnTo>
                  <a:lnTo>
                    <a:pt x="2697" y="1216"/>
                  </a:lnTo>
                  <a:lnTo>
                    <a:pt x="2711" y="1220"/>
                  </a:lnTo>
                  <a:lnTo>
                    <a:pt x="2715" y="1234"/>
                  </a:lnTo>
                  <a:lnTo>
                    <a:pt x="2701" y="1240"/>
                  </a:lnTo>
                  <a:lnTo>
                    <a:pt x="2707" y="1252"/>
                  </a:lnTo>
                  <a:lnTo>
                    <a:pt x="2709" y="1248"/>
                  </a:lnTo>
                  <a:lnTo>
                    <a:pt x="2713" y="1262"/>
                  </a:lnTo>
                  <a:lnTo>
                    <a:pt x="2705" y="1286"/>
                  </a:lnTo>
                  <a:lnTo>
                    <a:pt x="2705" y="1286"/>
                  </a:lnTo>
                  <a:lnTo>
                    <a:pt x="2703" y="1298"/>
                  </a:lnTo>
                  <a:lnTo>
                    <a:pt x="2719" y="1296"/>
                  </a:lnTo>
                  <a:lnTo>
                    <a:pt x="2723" y="1294"/>
                  </a:lnTo>
                  <a:lnTo>
                    <a:pt x="2727" y="1298"/>
                  </a:lnTo>
                  <a:lnTo>
                    <a:pt x="2729" y="1292"/>
                  </a:lnTo>
                  <a:lnTo>
                    <a:pt x="2731" y="1294"/>
                  </a:lnTo>
                  <a:lnTo>
                    <a:pt x="2739" y="1284"/>
                  </a:lnTo>
                  <a:lnTo>
                    <a:pt x="2747" y="1288"/>
                  </a:lnTo>
                  <a:lnTo>
                    <a:pt x="2751" y="1280"/>
                  </a:lnTo>
                  <a:lnTo>
                    <a:pt x="2757" y="1282"/>
                  </a:lnTo>
                  <a:lnTo>
                    <a:pt x="2765" y="1276"/>
                  </a:lnTo>
                  <a:lnTo>
                    <a:pt x="2771" y="1258"/>
                  </a:lnTo>
                  <a:lnTo>
                    <a:pt x="2765" y="1222"/>
                  </a:lnTo>
                  <a:lnTo>
                    <a:pt x="2751" y="1200"/>
                  </a:lnTo>
                  <a:lnTo>
                    <a:pt x="2751" y="1200"/>
                  </a:lnTo>
                  <a:lnTo>
                    <a:pt x="2749" y="1198"/>
                  </a:lnTo>
                  <a:lnTo>
                    <a:pt x="2749" y="1196"/>
                  </a:lnTo>
                  <a:lnTo>
                    <a:pt x="2747" y="1196"/>
                  </a:lnTo>
                  <a:lnTo>
                    <a:pt x="2733" y="1182"/>
                  </a:lnTo>
                  <a:lnTo>
                    <a:pt x="2733" y="1170"/>
                  </a:lnTo>
                  <a:lnTo>
                    <a:pt x="2749" y="1164"/>
                  </a:lnTo>
                  <a:lnTo>
                    <a:pt x="2775" y="1142"/>
                  </a:lnTo>
                  <a:lnTo>
                    <a:pt x="2775" y="1124"/>
                  </a:lnTo>
                  <a:lnTo>
                    <a:pt x="2791" y="1106"/>
                  </a:lnTo>
                  <a:lnTo>
                    <a:pt x="2795" y="1104"/>
                  </a:lnTo>
                  <a:lnTo>
                    <a:pt x="2795" y="1100"/>
                  </a:lnTo>
                  <a:lnTo>
                    <a:pt x="2803" y="1100"/>
                  </a:lnTo>
                  <a:lnTo>
                    <a:pt x="2813" y="1082"/>
                  </a:lnTo>
                  <a:lnTo>
                    <a:pt x="2815" y="1090"/>
                  </a:lnTo>
                  <a:lnTo>
                    <a:pt x="2819" y="1086"/>
                  </a:lnTo>
                  <a:lnTo>
                    <a:pt x="2819" y="1094"/>
                  </a:lnTo>
                  <a:lnTo>
                    <a:pt x="2839" y="1098"/>
                  </a:lnTo>
                  <a:lnTo>
                    <a:pt x="2855" y="1094"/>
                  </a:lnTo>
                  <a:lnTo>
                    <a:pt x="2875" y="1078"/>
                  </a:lnTo>
                  <a:lnTo>
                    <a:pt x="2931" y="1006"/>
                  </a:lnTo>
                  <a:lnTo>
                    <a:pt x="2941" y="986"/>
                  </a:lnTo>
                  <a:lnTo>
                    <a:pt x="2957" y="962"/>
                  </a:lnTo>
                  <a:lnTo>
                    <a:pt x="2973" y="942"/>
                  </a:lnTo>
                  <a:lnTo>
                    <a:pt x="2981" y="896"/>
                  </a:lnTo>
                  <a:lnTo>
                    <a:pt x="2977" y="876"/>
                  </a:lnTo>
                  <a:lnTo>
                    <a:pt x="2983" y="856"/>
                  </a:lnTo>
                  <a:lnTo>
                    <a:pt x="2995" y="832"/>
                  </a:lnTo>
                  <a:lnTo>
                    <a:pt x="2995" y="846"/>
                  </a:lnTo>
                  <a:lnTo>
                    <a:pt x="3005" y="862"/>
                  </a:lnTo>
                  <a:lnTo>
                    <a:pt x="3003" y="876"/>
                  </a:lnTo>
                  <a:lnTo>
                    <a:pt x="3005" y="898"/>
                  </a:lnTo>
                  <a:lnTo>
                    <a:pt x="2999" y="934"/>
                  </a:lnTo>
                  <a:lnTo>
                    <a:pt x="2999" y="934"/>
                  </a:lnTo>
                  <a:lnTo>
                    <a:pt x="3005" y="954"/>
                  </a:lnTo>
                  <a:lnTo>
                    <a:pt x="2999" y="990"/>
                  </a:lnTo>
                  <a:lnTo>
                    <a:pt x="3001" y="1010"/>
                  </a:lnTo>
                  <a:lnTo>
                    <a:pt x="3009" y="1012"/>
                  </a:lnTo>
                  <a:lnTo>
                    <a:pt x="3017" y="994"/>
                  </a:lnTo>
                  <a:lnTo>
                    <a:pt x="3027" y="996"/>
                  </a:lnTo>
                  <a:lnTo>
                    <a:pt x="3031" y="1018"/>
                  </a:lnTo>
                  <a:lnTo>
                    <a:pt x="3037" y="1004"/>
                  </a:lnTo>
                  <a:lnTo>
                    <a:pt x="3035" y="986"/>
                  </a:lnTo>
                  <a:lnTo>
                    <a:pt x="3027" y="982"/>
                  </a:lnTo>
                  <a:lnTo>
                    <a:pt x="3019" y="964"/>
                  </a:lnTo>
                  <a:lnTo>
                    <a:pt x="3027" y="922"/>
                  </a:lnTo>
                  <a:lnTo>
                    <a:pt x="3037" y="920"/>
                  </a:lnTo>
                  <a:lnTo>
                    <a:pt x="3053" y="934"/>
                  </a:lnTo>
                  <a:lnTo>
                    <a:pt x="3057" y="932"/>
                  </a:lnTo>
                  <a:lnTo>
                    <a:pt x="3049" y="914"/>
                  </a:lnTo>
                  <a:lnTo>
                    <a:pt x="3029" y="850"/>
                  </a:lnTo>
                  <a:lnTo>
                    <a:pt x="3027" y="828"/>
                  </a:lnTo>
                  <a:lnTo>
                    <a:pt x="3031" y="812"/>
                  </a:lnTo>
                  <a:lnTo>
                    <a:pt x="3023" y="770"/>
                  </a:lnTo>
                  <a:lnTo>
                    <a:pt x="3017" y="762"/>
                  </a:lnTo>
                  <a:lnTo>
                    <a:pt x="3007" y="764"/>
                  </a:lnTo>
                  <a:lnTo>
                    <a:pt x="3015" y="784"/>
                  </a:lnTo>
                  <a:lnTo>
                    <a:pt x="3011" y="790"/>
                  </a:lnTo>
                  <a:lnTo>
                    <a:pt x="2999" y="788"/>
                  </a:lnTo>
                  <a:lnTo>
                    <a:pt x="2995" y="828"/>
                  </a:lnTo>
                  <a:lnTo>
                    <a:pt x="2995" y="830"/>
                  </a:lnTo>
                  <a:lnTo>
                    <a:pt x="2989" y="824"/>
                  </a:lnTo>
                  <a:lnTo>
                    <a:pt x="2991" y="818"/>
                  </a:lnTo>
                  <a:lnTo>
                    <a:pt x="2989" y="810"/>
                  </a:lnTo>
                  <a:lnTo>
                    <a:pt x="2995" y="796"/>
                  </a:lnTo>
                  <a:lnTo>
                    <a:pt x="2975" y="782"/>
                  </a:lnTo>
                  <a:lnTo>
                    <a:pt x="2963" y="764"/>
                  </a:lnTo>
                  <a:lnTo>
                    <a:pt x="2939" y="762"/>
                  </a:lnTo>
                  <a:lnTo>
                    <a:pt x="2939" y="776"/>
                  </a:lnTo>
                  <a:lnTo>
                    <a:pt x="2939" y="780"/>
                  </a:lnTo>
                  <a:lnTo>
                    <a:pt x="2937" y="782"/>
                  </a:lnTo>
                  <a:lnTo>
                    <a:pt x="2939" y="776"/>
                  </a:lnTo>
                  <a:lnTo>
                    <a:pt x="2933" y="780"/>
                  </a:lnTo>
                  <a:lnTo>
                    <a:pt x="2929" y="782"/>
                  </a:lnTo>
                  <a:lnTo>
                    <a:pt x="2921" y="786"/>
                  </a:lnTo>
                  <a:lnTo>
                    <a:pt x="2925" y="780"/>
                  </a:lnTo>
                  <a:lnTo>
                    <a:pt x="2919" y="772"/>
                  </a:lnTo>
                  <a:lnTo>
                    <a:pt x="2923" y="766"/>
                  </a:lnTo>
                  <a:lnTo>
                    <a:pt x="2921" y="762"/>
                  </a:lnTo>
                  <a:lnTo>
                    <a:pt x="2909" y="768"/>
                  </a:lnTo>
                  <a:lnTo>
                    <a:pt x="2909" y="776"/>
                  </a:lnTo>
                  <a:lnTo>
                    <a:pt x="2907" y="778"/>
                  </a:lnTo>
                  <a:lnTo>
                    <a:pt x="2907" y="754"/>
                  </a:lnTo>
                  <a:lnTo>
                    <a:pt x="2887" y="754"/>
                  </a:lnTo>
                  <a:lnTo>
                    <a:pt x="2879" y="750"/>
                  </a:lnTo>
                  <a:lnTo>
                    <a:pt x="2879" y="746"/>
                  </a:lnTo>
                  <a:lnTo>
                    <a:pt x="2925" y="706"/>
                  </a:lnTo>
                  <a:lnTo>
                    <a:pt x="2953" y="668"/>
                  </a:lnTo>
                  <a:lnTo>
                    <a:pt x="2975" y="650"/>
                  </a:lnTo>
                  <a:lnTo>
                    <a:pt x="2983" y="632"/>
                  </a:lnTo>
                  <a:lnTo>
                    <a:pt x="3009" y="604"/>
                  </a:lnTo>
                  <a:lnTo>
                    <a:pt x="3025" y="596"/>
                  </a:lnTo>
                  <a:lnTo>
                    <a:pt x="3067" y="592"/>
                  </a:lnTo>
                  <a:lnTo>
                    <a:pt x="3079" y="604"/>
                  </a:lnTo>
                  <a:lnTo>
                    <a:pt x="3087" y="592"/>
                  </a:lnTo>
                  <a:lnTo>
                    <a:pt x="3107" y="600"/>
                  </a:lnTo>
                  <a:lnTo>
                    <a:pt x="3121" y="594"/>
                  </a:lnTo>
                  <a:lnTo>
                    <a:pt x="3125" y="600"/>
                  </a:lnTo>
                  <a:lnTo>
                    <a:pt x="3135" y="598"/>
                  </a:lnTo>
                  <a:lnTo>
                    <a:pt x="3133" y="592"/>
                  </a:lnTo>
                  <a:lnTo>
                    <a:pt x="3139" y="590"/>
                  </a:lnTo>
                  <a:lnTo>
                    <a:pt x="3139" y="582"/>
                  </a:lnTo>
                  <a:lnTo>
                    <a:pt x="3139" y="582"/>
                  </a:lnTo>
                  <a:lnTo>
                    <a:pt x="3171" y="592"/>
                  </a:lnTo>
                  <a:lnTo>
                    <a:pt x="3179" y="586"/>
                  </a:lnTo>
                  <a:lnTo>
                    <a:pt x="3189" y="594"/>
                  </a:lnTo>
                  <a:lnTo>
                    <a:pt x="3171" y="600"/>
                  </a:lnTo>
                  <a:lnTo>
                    <a:pt x="3179" y="612"/>
                  </a:lnTo>
                  <a:lnTo>
                    <a:pt x="3201" y="606"/>
                  </a:lnTo>
                  <a:lnTo>
                    <a:pt x="3207" y="610"/>
                  </a:lnTo>
                  <a:lnTo>
                    <a:pt x="3223" y="600"/>
                  </a:lnTo>
                  <a:lnTo>
                    <a:pt x="3247" y="602"/>
                  </a:lnTo>
                  <a:lnTo>
                    <a:pt x="3253" y="600"/>
                  </a:lnTo>
                  <a:lnTo>
                    <a:pt x="3251" y="590"/>
                  </a:lnTo>
                  <a:lnTo>
                    <a:pt x="3235" y="586"/>
                  </a:lnTo>
                  <a:lnTo>
                    <a:pt x="3237" y="584"/>
                  </a:lnTo>
                  <a:lnTo>
                    <a:pt x="3235" y="578"/>
                  </a:lnTo>
                  <a:lnTo>
                    <a:pt x="3237" y="578"/>
                  </a:lnTo>
                  <a:lnTo>
                    <a:pt x="3245" y="558"/>
                  </a:lnTo>
                  <a:lnTo>
                    <a:pt x="3267" y="540"/>
                  </a:lnTo>
                  <a:lnTo>
                    <a:pt x="3290" y="506"/>
                  </a:lnTo>
                  <a:lnTo>
                    <a:pt x="3322" y="496"/>
                  </a:lnTo>
                  <a:lnTo>
                    <a:pt x="3338" y="506"/>
                  </a:lnTo>
                  <a:lnTo>
                    <a:pt x="3344" y="500"/>
                  </a:lnTo>
                  <a:lnTo>
                    <a:pt x="3342" y="506"/>
                  </a:lnTo>
                  <a:lnTo>
                    <a:pt x="3336" y="516"/>
                  </a:lnTo>
                  <a:lnTo>
                    <a:pt x="3338" y="524"/>
                  </a:lnTo>
                  <a:lnTo>
                    <a:pt x="3334" y="534"/>
                  </a:lnTo>
                  <a:lnTo>
                    <a:pt x="3344" y="532"/>
                  </a:lnTo>
                  <a:lnTo>
                    <a:pt x="3338" y="554"/>
                  </a:lnTo>
                  <a:lnTo>
                    <a:pt x="3386" y="508"/>
                  </a:lnTo>
                  <a:lnTo>
                    <a:pt x="3392" y="506"/>
                  </a:lnTo>
                  <a:lnTo>
                    <a:pt x="3398" y="514"/>
                  </a:lnTo>
                  <a:lnTo>
                    <a:pt x="3404" y="502"/>
                  </a:lnTo>
                  <a:lnTo>
                    <a:pt x="3400" y="498"/>
                  </a:lnTo>
                  <a:lnTo>
                    <a:pt x="3400" y="486"/>
                  </a:lnTo>
                  <a:lnTo>
                    <a:pt x="3410" y="470"/>
                  </a:lnTo>
                  <a:lnTo>
                    <a:pt x="3424" y="466"/>
                  </a:lnTo>
                  <a:lnTo>
                    <a:pt x="3432" y="470"/>
                  </a:lnTo>
                  <a:lnTo>
                    <a:pt x="3432" y="472"/>
                  </a:lnTo>
                  <a:lnTo>
                    <a:pt x="3416" y="480"/>
                  </a:lnTo>
                  <a:lnTo>
                    <a:pt x="3414" y="502"/>
                  </a:lnTo>
                  <a:lnTo>
                    <a:pt x="3410" y="508"/>
                  </a:lnTo>
                  <a:lnTo>
                    <a:pt x="3410" y="520"/>
                  </a:lnTo>
                  <a:lnTo>
                    <a:pt x="3404" y="526"/>
                  </a:lnTo>
                  <a:lnTo>
                    <a:pt x="3408" y="532"/>
                  </a:lnTo>
                  <a:lnTo>
                    <a:pt x="3374" y="548"/>
                  </a:lnTo>
                  <a:lnTo>
                    <a:pt x="3372" y="558"/>
                  </a:lnTo>
                  <a:lnTo>
                    <a:pt x="3348" y="584"/>
                  </a:lnTo>
                  <a:lnTo>
                    <a:pt x="3308" y="636"/>
                  </a:lnTo>
                  <a:lnTo>
                    <a:pt x="3292" y="646"/>
                  </a:lnTo>
                  <a:lnTo>
                    <a:pt x="3279" y="644"/>
                  </a:lnTo>
                  <a:lnTo>
                    <a:pt x="3283" y="658"/>
                  </a:lnTo>
                  <a:lnTo>
                    <a:pt x="3279" y="672"/>
                  </a:lnTo>
                  <a:lnTo>
                    <a:pt x="3263" y="684"/>
                  </a:lnTo>
                  <a:lnTo>
                    <a:pt x="3257" y="728"/>
                  </a:lnTo>
                  <a:lnTo>
                    <a:pt x="3257" y="756"/>
                  </a:lnTo>
                  <a:lnTo>
                    <a:pt x="3281" y="876"/>
                  </a:lnTo>
                  <a:lnTo>
                    <a:pt x="3310" y="842"/>
                  </a:lnTo>
                  <a:lnTo>
                    <a:pt x="3316" y="810"/>
                  </a:lnTo>
                  <a:lnTo>
                    <a:pt x="3334" y="802"/>
                  </a:lnTo>
                  <a:lnTo>
                    <a:pt x="3342" y="808"/>
                  </a:lnTo>
                  <a:lnTo>
                    <a:pt x="3342" y="776"/>
                  </a:lnTo>
                  <a:lnTo>
                    <a:pt x="3358" y="760"/>
                  </a:lnTo>
                  <a:lnTo>
                    <a:pt x="3370" y="762"/>
                  </a:lnTo>
                  <a:lnTo>
                    <a:pt x="3382" y="752"/>
                  </a:lnTo>
                  <a:lnTo>
                    <a:pt x="3374" y="726"/>
                  </a:lnTo>
                  <a:lnTo>
                    <a:pt x="3378" y="714"/>
                  </a:lnTo>
                  <a:lnTo>
                    <a:pt x="3388" y="704"/>
                  </a:lnTo>
                  <a:lnTo>
                    <a:pt x="3396" y="716"/>
                  </a:lnTo>
                  <a:lnTo>
                    <a:pt x="3404" y="702"/>
                  </a:lnTo>
                  <a:lnTo>
                    <a:pt x="3404" y="688"/>
                  </a:lnTo>
                  <a:lnTo>
                    <a:pt x="3394" y="684"/>
                  </a:lnTo>
                  <a:lnTo>
                    <a:pt x="3394" y="670"/>
                  </a:lnTo>
                  <a:lnTo>
                    <a:pt x="3404" y="646"/>
                  </a:lnTo>
                  <a:lnTo>
                    <a:pt x="3390" y="640"/>
                  </a:lnTo>
                  <a:lnTo>
                    <a:pt x="3382" y="646"/>
                  </a:lnTo>
                  <a:lnTo>
                    <a:pt x="3380" y="644"/>
                  </a:lnTo>
                  <a:lnTo>
                    <a:pt x="3382" y="634"/>
                  </a:lnTo>
                  <a:lnTo>
                    <a:pt x="3396" y="604"/>
                  </a:lnTo>
                  <a:lnTo>
                    <a:pt x="3402" y="604"/>
                  </a:lnTo>
                  <a:lnTo>
                    <a:pt x="3408" y="576"/>
                  </a:lnTo>
                  <a:lnTo>
                    <a:pt x="3414" y="572"/>
                  </a:lnTo>
                  <a:lnTo>
                    <a:pt x="3418" y="578"/>
                  </a:lnTo>
                  <a:lnTo>
                    <a:pt x="3426" y="570"/>
                  </a:lnTo>
                  <a:lnTo>
                    <a:pt x="3436" y="580"/>
                  </a:lnTo>
                  <a:lnTo>
                    <a:pt x="3442" y="562"/>
                  </a:lnTo>
                  <a:lnTo>
                    <a:pt x="3454" y="552"/>
                  </a:lnTo>
                  <a:lnTo>
                    <a:pt x="3456" y="552"/>
                  </a:lnTo>
                  <a:lnTo>
                    <a:pt x="3454" y="584"/>
                  </a:lnTo>
                  <a:lnTo>
                    <a:pt x="3474" y="554"/>
                  </a:lnTo>
                  <a:lnTo>
                    <a:pt x="3494" y="546"/>
                  </a:lnTo>
                  <a:lnTo>
                    <a:pt x="3514" y="550"/>
                  </a:lnTo>
                  <a:lnTo>
                    <a:pt x="3536" y="576"/>
                  </a:lnTo>
                  <a:lnTo>
                    <a:pt x="3540" y="552"/>
                  </a:lnTo>
                  <a:lnTo>
                    <a:pt x="3570" y="534"/>
                  </a:lnTo>
                  <a:lnTo>
                    <a:pt x="3570" y="530"/>
                  </a:lnTo>
                  <a:lnTo>
                    <a:pt x="3576" y="532"/>
                  </a:lnTo>
                  <a:lnTo>
                    <a:pt x="3576" y="524"/>
                  </a:lnTo>
                  <a:lnTo>
                    <a:pt x="3590" y="516"/>
                  </a:lnTo>
                  <a:lnTo>
                    <a:pt x="3594" y="504"/>
                  </a:lnTo>
                  <a:lnTo>
                    <a:pt x="3602" y="506"/>
                  </a:lnTo>
                  <a:lnTo>
                    <a:pt x="3624" y="494"/>
                  </a:lnTo>
                  <a:lnTo>
                    <a:pt x="3626" y="486"/>
                  </a:lnTo>
                  <a:lnTo>
                    <a:pt x="3666" y="470"/>
                  </a:lnTo>
                  <a:lnTo>
                    <a:pt x="3666" y="468"/>
                  </a:lnTo>
                  <a:lnTo>
                    <a:pt x="3668" y="470"/>
                  </a:lnTo>
                  <a:lnTo>
                    <a:pt x="3672" y="466"/>
                  </a:lnTo>
                  <a:lnTo>
                    <a:pt x="3692" y="476"/>
                  </a:lnTo>
                  <a:lnTo>
                    <a:pt x="3692" y="406"/>
                  </a:lnTo>
                  <a:lnTo>
                    <a:pt x="3690" y="406"/>
                  </a:lnTo>
                  <a:lnTo>
                    <a:pt x="3692" y="404"/>
                  </a:lnTo>
                  <a:lnTo>
                    <a:pt x="3684" y="386"/>
                  </a:lnTo>
                  <a:lnTo>
                    <a:pt x="3680" y="394"/>
                  </a:lnTo>
                  <a:lnTo>
                    <a:pt x="3672" y="388"/>
                  </a:lnTo>
                  <a:lnTo>
                    <a:pt x="3670" y="378"/>
                  </a:lnTo>
                  <a:lnTo>
                    <a:pt x="3682" y="378"/>
                  </a:lnTo>
                  <a:lnTo>
                    <a:pt x="3688" y="386"/>
                  </a:lnTo>
                  <a:close/>
                  <a:moveTo>
                    <a:pt x="823" y="66"/>
                  </a:moveTo>
                  <a:lnTo>
                    <a:pt x="809" y="70"/>
                  </a:lnTo>
                  <a:lnTo>
                    <a:pt x="805" y="62"/>
                  </a:lnTo>
                  <a:lnTo>
                    <a:pt x="823" y="66"/>
                  </a:lnTo>
                  <a:close/>
                  <a:moveTo>
                    <a:pt x="441" y="568"/>
                  </a:moveTo>
                  <a:lnTo>
                    <a:pt x="453" y="548"/>
                  </a:lnTo>
                  <a:lnTo>
                    <a:pt x="455" y="548"/>
                  </a:lnTo>
                  <a:lnTo>
                    <a:pt x="441" y="568"/>
                  </a:lnTo>
                  <a:close/>
                  <a:moveTo>
                    <a:pt x="993" y="1004"/>
                  </a:moveTo>
                  <a:lnTo>
                    <a:pt x="995" y="1000"/>
                  </a:lnTo>
                  <a:lnTo>
                    <a:pt x="999" y="1004"/>
                  </a:lnTo>
                  <a:lnTo>
                    <a:pt x="1009" y="994"/>
                  </a:lnTo>
                  <a:lnTo>
                    <a:pt x="1057" y="980"/>
                  </a:lnTo>
                  <a:lnTo>
                    <a:pt x="1069" y="976"/>
                  </a:lnTo>
                  <a:lnTo>
                    <a:pt x="1071" y="978"/>
                  </a:lnTo>
                  <a:lnTo>
                    <a:pt x="1055" y="982"/>
                  </a:lnTo>
                  <a:lnTo>
                    <a:pt x="1055" y="986"/>
                  </a:lnTo>
                  <a:lnTo>
                    <a:pt x="1045" y="986"/>
                  </a:lnTo>
                  <a:lnTo>
                    <a:pt x="1041" y="994"/>
                  </a:lnTo>
                  <a:lnTo>
                    <a:pt x="1053" y="1004"/>
                  </a:lnTo>
                  <a:lnTo>
                    <a:pt x="1047" y="1006"/>
                  </a:lnTo>
                  <a:lnTo>
                    <a:pt x="1037" y="1022"/>
                  </a:lnTo>
                  <a:lnTo>
                    <a:pt x="1027" y="1022"/>
                  </a:lnTo>
                  <a:lnTo>
                    <a:pt x="1025" y="1022"/>
                  </a:lnTo>
                  <a:lnTo>
                    <a:pt x="1027" y="1020"/>
                  </a:lnTo>
                  <a:lnTo>
                    <a:pt x="995" y="1024"/>
                  </a:lnTo>
                  <a:lnTo>
                    <a:pt x="993" y="1016"/>
                  </a:lnTo>
                  <a:lnTo>
                    <a:pt x="993" y="1004"/>
                  </a:lnTo>
                  <a:close/>
                  <a:moveTo>
                    <a:pt x="909" y="1008"/>
                  </a:moveTo>
                  <a:lnTo>
                    <a:pt x="915" y="996"/>
                  </a:lnTo>
                  <a:lnTo>
                    <a:pt x="933" y="990"/>
                  </a:lnTo>
                  <a:lnTo>
                    <a:pt x="935" y="992"/>
                  </a:lnTo>
                  <a:lnTo>
                    <a:pt x="929" y="992"/>
                  </a:lnTo>
                  <a:lnTo>
                    <a:pt x="929" y="998"/>
                  </a:lnTo>
                  <a:lnTo>
                    <a:pt x="933" y="1000"/>
                  </a:lnTo>
                  <a:lnTo>
                    <a:pt x="929" y="1004"/>
                  </a:lnTo>
                  <a:lnTo>
                    <a:pt x="967" y="1008"/>
                  </a:lnTo>
                  <a:lnTo>
                    <a:pt x="941" y="1024"/>
                  </a:lnTo>
                  <a:lnTo>
                    <a:pt x="961" y="1032"/>
                  </a:lnTo>
                  <a:lnTo>
                    <a:pt x="961" y="1048"/>
                  </a:lnTo>
                  <a:lnTo>
                    <a:pt x="973" y="1054"/>
                  </a:lnTo>
                  <a:lnTo>
                    <a:pt x="1003" y="1034"/>
                  </a:lnTo>
                  <a:lnTo>
                    <a:pt x="1021" y="1036"/>
                  </a:lnTo>
                  <a:lnTo>
                    <a:pt x="1023" y="1032"/>
                  </a:lnTo>
                  <a:lnTo>
                    <a:pt x="1037" y="1046"/>
                  </a:lnTo>
                  <a:lnTo>
                    <a:pt x="1041" y="1044"/>
                  </a:lnTo>
                  <a:lnTo>
                    <a:pt x="1061" y="1058"/>
                  </a:lnTo>
                  <a:lnTo>
                    <a:pt x="1077" y="1072"/>
                  </a:lnTo>
                  <a:lnTo>
                    <a:pt x="1077" y="1072"/>
                  </a:lnTo>
                  <a:lnTo>
                    <a:pt x="1081" y="1074"/>
                  </a:lnTo>
                  <a:lnTo>
                    <a:pt x="1083" y="1076"/>
                  </a:lnTo>
                  <a:lnTo>
                    <a:pt x="1083" y="1076"/>
                  </a:lnTo>
                  <a:lnTo>
                    <a:pt x="1091" y="1084"/>
                  </a:lnTo>
                  <a:lnTo>
                    <a:pt x="1109" y="1094"/>
                  </a:lnTo>
                  <a:lnTo>
                    <a:pt x="1115" y="1112"/>
                  </a:lnTo>
                  <a:lnTo>
                    <a:pt x="1115" y="1118"/>
                  </a:lnTo>
                  <a:lnTo>
                    <a:pt x="1113" y="1120"/>
                  </a:lnTo>
                  <a:lnTo>
                    <a:pt x="1093" y="1134"/>
                  </a:lnTo>
                  <a:lnTo>
                    <a:pt x="1073" y="1132"/>
                  </a:lnTo>
                  <a:lnTo>
                    <a:pt x="1049" y="1138"/>
                  </a:lnTo>
                  <a:lnTo>
                    <a:pt x="1021" y="1128"/>
                  </a:lnTo>
                  <a:lnTo>
                    <a:pt x="1015" y="1116"/>
                  </a:lnTo>
                  <a:lnTo>
                    <a:pt x="1005" y="1118"/>
                  </a:lnTo>
                  <a:lnTo>
                    <a:pt x="997" y="1108"/>
                  </a:lnTo>
                  <a:lnTo>
                    <a:pt x="961" y="1110"/>
                  </a:lnTo>
                  <a:lnTo>
                    <a:pt x="941" y="1118"/>
                  </a:lnTo>
                  <a:lnTo>
                    <a:pt x="919" y="1134"/>
                  </a:lnTo>
                  <a:lnTo>
                    <a:pt x="883" y="1128"/>
                  </a:lnTo>
                  <a:lnTo>
                    <a:pt x="883" y="1128"/>
                  </a:lnTo>
                  <a:lnTo>
                    <a:pt x="867" y="1122"/>
                  </a:lnTo>
                  <a:lnTo>
                    <a:pt x="865" y="1116"/>
                  </a:lnTo>
                  <a:lnTo>
                    <a:pt x="867" y="1116"/>
                  </a:lnTo>
                  <a:lnTo>
                    <a:pt x="865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55" y="1100"/>
                  </a:lnTo>
                  <a:lnTo>
                    <a:pt x="861" y="1094"/>
                  </a:lnTo>
                  <a:lnTo>
                    <a:pt x="863" y="1084"/>
                  </a:lnTo>
                  <a:lnTo>
                    <a:pt x="873" y="1076"/>
                  </a:lnTo>
                  <a:lnTo>
                    <a:pt x="875" y="1068"/>
                  </a:lnTo>
                  <a:lnTo>
                    <a:pt x="877" y="1068"/>
                  </a:lnTo>
                  <a:lnTo>
                    <a:pt x="877" y="1066"/>
                  </a:lnTo>
                  <a:lnTo>
                    <a:pt x="877" y="1064"/>
                  </a:lnTo>
                  <a:lnTo>
                    <a:pt x="877" y="1064"/>
                  </a:lnTo>
                  <a:lnTo>
                    <a:pt x="879" y="1052"/>
                  </a:lnTo>
                  <a:lnTo>
                    <a:pt x="891" y="1040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909" y="1008"/>
                  </a:lnTo>
                  <a:lnTo>
                    <a:pt x="907" y="1006"/>
                  </a:lnTo>
                  <a:lnTo>
                    <a:pt x="909" y="1008"/>
                  </a:lnTo>
                  <a:close/>
                  <a:moveTo>
                    <a:pt x="875" y="1148"/>
                  </a:moveTo>
                  <a:lnTo>
                    <a:pt x="853" y="1146"/>
                  </a:lnTo>
                  <a:lnTo>
                    <a:pt x="853" y="1152"/>
                  </a:lnTo>
                  <a:lnTo>
                    <a:pt x="839" y="1152"/>
                  </a:lnTo>
                  <a:lnTo>
                    <a:pt x="855" y="1140"/>
                  </a:lnTo>
                  <a:lnTo>
                    <a:pt x="879" y="1138"/>
                  </a:lnTo>
                  <a:lnTo>
                    <a:pt x="879" y="1138"/>
                  </a:lnTo>
                  <a:lnTo>
                    <a:pt x="883" y="1144"/>
                  </a:lnTo>
                  <a:lnTo>
                    <a:pt x="881" y="1144"/>
                  </a:lnTo>
                  <a:lnTo>
                    <a:pt x="873" y="1146"/>
                  </a:lnTo>
                  <a:lnTo>
                    <a:pt x="875" y="1148"/>
                  </a:lnTo>
                  <a:close/>
                  <a:moveTo>
                    <a:pt x="869" y="74"/>
                  </a:moveTo>
                  <a:lnTo>
                    <a:pt x="869" y="74"/>
                  </a:lnTo>
                  <a:lnTo>
                    <a:pt x="869" y="78"/>
                  </a:lnTo>
                  <a:lnTo>
                    <a:pt x="863" y="80"/>
                  </a:lnTo>
                  <a:lnTo>
                    <a:pt x="865" y="78"/>
                  </a:lnTo>
                  <a:lnTo>
                    <a:pt x="863" y="76"/>
                  </a:lnTo>
                  <a:lnTo>
                    <a:pt x="869" y="74"/>
                  </a:lnTo>
                  <a:close/>
                  <a:moveTo>
                    <a:pt x="769" y="102"/>
                  </a:moveTo>
                  <a:lnTo>
                    <a:pt x="773" y="100"/>
                  </a:lnTo>
                  <a:lnTo>
                    <a:pt x="769" y="104"/>
                  </a:lnTo>
                  <a:lnTo>
                    <a:pt x="769" y="112"/>
                  </a:lnTo>
                  <a:lnTo>
                    <a:pt x="767" y="110"/>
                  </a:lnTo>
                  <a:lnTo>
                    <a:pt x="769" y="102"/>
                  </a:lnTo>
                  <a:lnTo>
                    <a:pt x="769" y="102"/>
                  </a:lnTo>
                  <a:close/>
                  <a:moveTo>
                    <a:pt x="707" y="114"/>
                  </a:moveTo>
                  <a:lnTo>
                    <a:pt x="705" y="114"/>
                  </a:lnTo>
                  <a:lnTo>
                    <a:pt x="717" y="114"/>
                  </a:lnTo>
                  <a:lnTo>
                    <a:pt x="705" y="128"/>
                  </a:lnTo>
                  <a:lnTo>
                    <a:pt x="705" y="126"/>
                  </a:lnTo>
                  <a:lnTo>
                    <a:pt x="699" y="128"/>
                  </a:lnTo>
                  <a:lnTo>
                    <a:pt x="707" y="114"/>
                  </a:lnTo>
                  <a:close/>
                  <a:moveTo>
                    <a:pt x="685" y="138"/>
                  </a:moveTo>
                  <a:lnTo>
                    <a:pt x="693" y="132"/>
                  </a:lnTo>
                  <a:lnTo>
                    <a:pt x="691" y="142"/>
                  </a:lnTo>
                  <a:lnTo>
                    <a:pt x="687" y="138"/>
                  </a:lnTo>
                  <a:lnTo>
                    <a:pt x="685" y="138"/>
                  </a:lnTo>
                  <a:close/>
                  <a:moveTo>
                    <a:pt x="651" y="584"/>
                  </a:moveTo>
                  <a:lnTo>
                    <a:pt x="663" y="590"/>
                  </a:lnTo>
                  <a:lnTo>
                    <a:pt x="657" y="590"/>
                  </a:lnTo>
                  <a:lnTo>
                    <a:pt x="647" y="586"/>
                  </a:lnTo>
                  <a:lnTo>
                    <a:pt x="651" y="584"/>
                  </a:lnTo>
                  <a:close/>
                  <a:moveTo>
                    <a:pt x="573" y="722"/>
                  </a:moveTo>
                  <a:lnTo>
                    <a:pt x="569" y="728"/>
                  </a:lnTo>
                  <a:lnTo>
                    <a:pt x="569" y="726"/>
                  </a:lnTo>
                  <a:lnTo>
                    <a:pt x="573" y="722"/>
                  </a:lnTo>
                  <a:close/>
                  <a:moveTo>
                    <a:pt x="517" y="728"/>
                  </a:moveTo>
                  <a:lnTo>
                    <a:pt x="523" y="742"/>
                  </a:lnTo>
                  <a:lnTo>
                    <a:pt x="535" y="740"/>
                  </a:lnTo>
                  <a:lnTo>
                    <a:pt x="531" y="744"/>
                  </a:lnTo>
                  <a:lnTo>
                    <a:pt x="537" y="760"/>
                  </a:lnTo>
                  <a:lnTo>
                    <a:pt x="539" y="746"/>
                  </a:lnTo>
                  <a:lnTo>
                    <a:pt x="539" y="752"/>
                  </a:lnTo>
                  <a:lnTo>
                    <a:pt x="557" y="754"/>
                  </a:lnTo>
                  <a:lnTo>
                    <a:pt x="557" y="756"/>
                  </a:lnTo>
                  <a:lnTo>
                    <a:pt x="563" y="756"/>
                  </a:lnTo>
                  <a:lnTo>
                    <a:pt x="565" y="744"/>
                  </a:lnTo>
                  <a:lnTo>
                    <a:pt x="565" y="744"/>
                  </a:lnTo>
                  <a:lnTo>
                    <a:pt x="565" y="736"/>
                  </a:lnTo>
                  <a:lnTo>
                    <a:pt x="573" y="734"/>
                  </a:lnTo>
                  <a:lnTo>
                    <a:pt x="571" y="730"/>
                  </a:lnTo>
                  <a:lnTo>
                    <a:pt x="599" y="730"/>
                  </a:lnTo>
                  <a:lnTo>
                    <a:pt x="605" y="708"/>
                  </a:lnTo>
                  <a:lnTo>
                    <a:pt x="633" y="704"/>
                  </a:lnTo>
                  <a:lnTo>
                    <a:pt x="639" y="690"/>
                  </a:lnTo>
                  <a:lnTo>
                    <a:pt x="637" y="698"/>
                  </a:lnTo>
                  <a:lnTo>
                    <a:pt x="641" y="700"/>
                  </a:lnTo>
                  <a:lnTo>
                    <a:pt x="651" y="674"/>
                  </a:lnTo>
                  <a:lnTo>
                    <a:pt x="647" y="672"/>
                  </a:lnTo>
                  <a:lnTo>
                    <a:pt x="641" y="682"/>
                  </a:lnTo>
                  <a:lnTo>
                    <a:pt x="647" y="658"/>
                  </a:lnTo>
                  <a:lnTo>
                    <a:pt x="645" y="644"/>
                  </a:lnTo>
                  <a:lnTo>
                    <a:pt x="649" y="642"/>
                  </a:lnTo>
                  <a:lnTo>
                    <a:pt x="649" y="626"/>
                  </a:lnTo>
                  <a:lnTo>
                    <a:pt x="645" y="622"/>
                  </a:lnTo>
                  <a:lnTo>
                    <a:pt x="657" y="618"/>
                  </a:lnTo>
                  <a:lnTo>
                    <a:pt x="649" y="616"/>
                  </a:lnTo>
                  <a:lnTo>
                    <a:pt x="653" y="616"/>
                  </a:lnTo>
                  <a:lnTo>
                    <a:pt x="661" y="604"/>
                  </a:lnTo>
                  <a:lnTo>
                    <a:pt x="669" y="610"/>
                  </a:lnTo>
                  <a:lnTo>
                    <a:pt x="679" y="598"/>
                  </a:lnTo>
                  <a:lnTo>
                    <a:pt x="679" y="594"/>
                  </a:lnTo>
                  <a:lnTo>
                    <a:pt x="683" y="592"/>
                  </a:lnTo>
                  <a:lnTo>
                    <a:pt x="681" y="588"/>
                  </a:lnTo>
                  <a:lnTo>
                    <a:pt x="677" y="588"/>
                  </a:lnTo>
                  <a:lnTo>
                    <a:pt x="683" y="584"/>
                  </a:lnTo>
                  <a:lnTo>
                    <a:pt x="689" y="570"/>
                  </a:lnTo>
                  <a:lnTo>
                    <a:pt x="681" y="556"/>
                  </a:lnTo>
                  <a:lnTo>
                    <a:pt x="685" y="556"/>
                  </a:lnTo>
                  <a:lnTo>
                    <a:pt x="661" y="538"/>
                  </a:lnTo>
                  <a:lnTo>
                    <a:pt x="657" y="544"/>
                  </a:lnTo>
                  <a:lnTo>
                    <a:pt x="655" y="508"/>
                  </a:lnTo>
                  <a:lnTo>
                    <a:pt x="657" y="504"/>
                  </a:lnTo>
                  <a:lnTo>
                    <a:pt x="661" y="506"/>
                  </a:lnTo>
                  <a:lnTo>
                    <a:pt x="663" y="478"/>
                  </a:lnTo>
                  <a:lnTo>
                    <a:pt x="661" y="472"/>
                  </a:lnTo>
                  <a:lnTo>
                    <a:pt x="665" y="472"/>
                  </a:lnTo>
                  <a:lnTo>
                    <a:pt x="667" y="470"/>
                  </a:lnTo>
                  <a:lnTo>
                    <a:pt x="669" y="464"/>
                  </a:lnTo>
                  <a:lnTo>
                    <a:pt x="669" y="458"/>
                  </a:lnTo>
                  <a:lnTo>
                    <a:pt x="671" y="460"/>
                  </a:lnTo>
                  <a:lnTo>
                    <a:pt x="687" y="438"/>
                  </a:lnTo>
                  <a:lnTo>
                    <a:pt x="721" y="416"/>
                  </a:lnTo>
                  <a:lnTo>
                    <a:pt x="741" y="388"/>
                  </a:lnTo>
                  <a:lnTo>
                    <a:pt x="733" y="370"/>
                  </a:lnTo>
                  <a:lnTo>
                    <a:pt x="741" y="356"/>
                  </a:lnTo>
                  <a:lnTo>
                    <a:pt x="739" y="348"/>
                  </a:lnTo>
                  <a:lnTo>
                    <a:pt x="751" y="338"/>
                  </a:lnTo>
                  <a:lnTo>
                    <a:pt x="753" y="340"/>
                  </a:lnTo>
                  <a:lnTo>
                    <a:pt x="757" y="324"/>
                  </a:lnTo>
                  <a:lnTo>
                    <a:pt x="787" y="330"/>
                  </a:lnTo>
                  <a:lnTo>
                    <a:pt x="787" y="324"/>
                  </a:lnTo>
                  <a:lnTo>
                    <a:pt x="807" y="344"/>
                  </a:lnTo>
                  <a:lnTo>
                    <a:pt x="811" y="362"/>
                  </a:lnTo>
                  <a:lnTo>
                    <a:pt x="795" y="368"/>
                  </a:lnTo>
                  <a:lnTo>
                    <a:pt x="793" y="382"/>
                  </a:lnTo>
                  <a:lnTo>
                    <a:pt x="759" y="424"/>
                  </a:lnTo>
                  <a:lnTo>
                    <a:pt x="751" y="434"/>
                  </a:lnTo>
                  <a:lnTo>
                    <a:pt x="741" y="434"/>
                  </a:lnTo>
                  <a:lnTo>
                    <a:pt x="739" y="444"/>
                  </a:lnTo>
                  <a:lnTo>
                    <a:pt x="733" y="444"/>
                  </a:lnTo>
                  <a:lnTo>
                    <a:pt x="725" y="460"/>
                  </a:lnTo>
                  <a:lnTo>
                    <a:pt x="731" y="478"/>
                  </a:lnTo>
                  <a:lnTo>
                    <a:pt x="729" y="486"/>
                  </a:lnTo>
                  <a:lnTo>
                    <a:pt x="737" y="506"/>
                  </a:lnTo>
                  <a:lnTo>
                    <a:pt x="735" y="506"/>
                  </a:lnTo>
                  <a:lnTo>
                    <a:pt x="735" y="508"/>
                  </a:lnTo>
                  <a:lnTo>
                    <a:pt x="735" y="518"/>
                  </a:lnTo>
                  <a:lnTo>
                    <a:pt x="731" y="528"/>
                  </a:lnTo>
                  <a:lnTo>
                    <a:pt x="733" y="536"/>
                  </a:lnTo>
                  <a:lnTo>
                    <a:pt x="731" y="542"/>
                  </a:lnTo>
                  <a:lnTo>
                    <a:pt x="755" y="558"/>
                  </a:lnTo>
                  <a:lnTo>
                    <a:pt x="747" y="566"/>
                  </a:lnTo>
                  <a:lnTo>
                    <a:pt x="759" y="566"/>
                  </a:lnTo>
                  <a:lnTo>
                    <a:pt x="763" y="560"/>
                  </a:lnTo>
                  <a:lnTo>
                    <a:pt x="767" y="570"/>
                  </a:lnTo>
                  <a:lnTo>
                    <a:pt x="771" y="566"/>
                  </a:lnTo>
                  <a:lnTo>
                    <a:pt x="773" y="570"/>
                  </a:lnTo>
                  <a:lnTo>
                    <a:pt x="793" y="566"/>
                  </a:lnTo>
                  <a:lnTo>
                    <a:pt x="821" y="552"/>
                  </a:lnTo>
                  <a:lnTo>
                    <a:pt x="845" y="546"/>
                  </a:lnTo>
                  <a:lnTo>
                    <a:pt x="845" y="548"/>
                  </a:lnTo>
                  <a:lnTo>
                    <a:pt x="853" y="546"/>
                  </a:lnTo>
                  <a:lnTo>
                    <a:pt x="855" y="546"/>
                  </a:lnTo>
                  <a:lnTo>
                    <a:pt x="855" y="546"/>
                  </a:lnTo>
                  <a:lnTo>
                    <a:pt x="869" y="542"/>
                  </a:lnTo>
                  <a:lnTo>
                    <a:pt x="869" y="544"/>
                  </a:lnTo>
                  <a:lnTo>
                    <a:pt x="865" y="546"/>
                  </a:lnTo>
                  <a:lnTo>
                    <a:pt x="869" y="556"/>
                  </a:lnTo>
                  <a:lnTo>
                    <a:pt x="893" y="562"/>
                  </a:lnTo>
                  <a:lnTo>
                    <a:pt x="897" y="566"/>
                  </a:lnTo>
                  <a:lnTo>
                    <a:pt x="881" y="566"/>
                  </a:lnTo>
                  <a:lnTo>
                    <a:pt x="865" y="576"/>
                  </a:lnTo>
                  <a:lnTo>
                    <a:pt x="859" y="570"/>
                  </a:lnTo>
                  <a:lnTo>
                    <a:pt x="857" y="584"/>
                  </a:lnTo>
                  <a:lnTo>
                    <a:pt x="855" y="586"/>
                  </a:lnTo>
                  <a:lnTo>
                    <a:pt x="815" y="576"/>
                  </a:lnTo>
                  <a:lnTo>
                    <a:pt x="773" y="594"/>
                  </a:lnTo>
                  <a:lnTo>
                    <a:pt x="771" y="612"/>
                  </a:lnTo>
                  <a:lnTo>
                    <a:pt x="775" y="614"/>
                  </a:lnTo>
                  <a:lnTo>
                    <a:pt x="771" y="616"/>
                  </a:lnTo>
                  <a:lnTo>
                    <a:pt x="777" y="630"/>
                  </a:lnTo>
                  <a:lnTo>
                    <a:pt x="791" y="628"/>
                  </a:lnTo>
                  <a:lnTo>
                    <a:pt x="789" y="642"/>
                  </a:lnTo>
                  <a:lnTo>
                    <a:pt x="789" y="642"/>
                  </a:lnTo>
                  <a:lnTo>
                    <a:pt x="789" y="644"/>
                  </a:lnTo>
                  <a:lnTo>
                    <a:pt x="789" y="648"/>
                  </a:lnTo>
                  <a:lnTo>
                    <a:pt x="789" y="648"/>
                  </a:lnTo>
                  <a:lnTo>
                    <a:pt x="787" y="666"/>
                  </a:lnTo>
                  <a:lnTo>
                    <a:pt x="785" y="672"/>
                  </a:lnTo>
                  <a:lnTo>
                    <a:pt x="773" y="668"/>
                  </a:lnTo>
                  <a:lnTo>
                    <a:pt x="757" y="644"/>
                  </a:lnTo>
                  <a:lnTo>
                    <a:pt x="739" y="654"/>
                  </a:lnTo>
                  <a:lnTo>
                    <a:pt x="725" y="684"/>
                  </a:lnTo>
                  <a:lnTo>
                    <a:pt x="725" y="696"/>
                  </a:lnTo>
                  <a:lnTo>
                    <a:pt x="723" y="696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31" y="730"/>
                  </a:lnTo>
                  <a:lnTo>
                    <a:pt x="709" y="740"/>
                  </a:lnTo>
                  <a:lnTo>
                    <a:pt x="701" y="756"/>
                  </a:lnTo>
                  <a:lnTo>
                    <a:pt x="687" y="762"/>
                  </a:lnTo>
                  <a:lnTo>
                    <a:pt x="685" y="756"/>
                  </a:lnTo>
                  <a:lnTo>
                    <a:pt x="691" y="756"/>
                  </a:lnTo>
                  <a:lnTo>
                    <a:pt x="687" y="744"/>
                  </a:lnTo>
                  <a:lnTo>
                    <a:pt x="657" y="746"/>
                  </a:lnTo>
                  <a:lnTo>
                    <a:pt x="603" y="772"/>
                  </a:lnTo>
                  <a:lnTo>
                    <a:pt x="599" y="776"/>
                  </a:lnTo>
                  <a:lnTo>
                    <a:pt x="587" y="766"/>
                  </a:lnTo>
                  <a:lnTo>
                    <a:pt x="593" y="768"/>
                  </a:lnTo>
                  <a:lnTo>
                    <a:pt x="591" y="758"/>
                  </a:lnTo>
                  <a:lnTo>
                    <a:pt x="591" y="754"/>
                  </a:lnTo>
                  <a:lnTo>
                    <a:pt x="577" y="748"/>
                  </a:lnTo>
                  <a:lnTo>
                    <a:pt x="579" y="752"/>
                  </a:lnTo>
                  <a:lnTo>
                    <a:pt x="579" y="752"/>
                  </a:lnTo>
                  <a:lnTo>
                    <a:pt x="577" y="758"/>
                  </a:lnTo>
                  <a:lnTo>
                    <a:pt x="577" y="758"/>
                  </a:lnTo>
                  <a:lnTo>
                    <a:pt x="571" y="760"/>
                  </a:lnTo>
                  <a:lnTo>
                    <a:pt x="569" y="756"/>
                  </a:lnTo>
                  <a:lnTo>
                    <a:pt x="547" y="772"/>
                  </a:lnTo>
                  <a:lnTo>
                    <a:pt x="539" y="772"/>
                  </a:lnTo>
                  <a:lnTo>
                    <a:pt x="545" y="760"/>
                  </a:lnTo>
                  <a:lnTo>
                    <a:pt x="523" y="758"/>
                  </a:lnTo>
                  <a:lnTo>
                    <a:pt x="521" y="756"/>
                  </a:lnTo>
                  <a:lnTo>
                    <a:pt x="521" y="746"/>
                  </a:lnTo>
                  <a:lnTo>
                    <a:pt x="517" y="744"/>
                  </a:lnTo>
                  <a:lnTo>
                    <a:pt x="515" y="738"/>
                  </a:lnTo>
                  <a:lnTo>
                    <a:pt x="517" y="728"/>
                  </a:lnTo>
                  <a:close/>
                  <a:moveTo>
                    <a:pt x="835" y="1176"/>
                  </a:moveTo>
                  <a:lnTo>
                    <a:pt x="835" y="1182"/>
                  </a:lnTo>
                  <a:lnTo>
                    <a:pt x="831" y="1176"/>
                  </a:lnTo>
                  <a:lnTo>
                    <a:pt x="835" y="1176"/>
                  </a:lnTo>
                  <a:close/>
                  <a:moveTo>
                    <a:pt x="797" y="1140"/>
                  </a:moveTo>
                  <a:lnTo>
                    <a:pt x="791" y="1142"/>
                  </a:lnTo>
                  <a:lnTo>
                    <a:pt x="795" y="1140"/>
                  </a:lnTo>
                  <a:lnTo>
                    <a:pt x="797" y="1140"/>
                  </a:lnTo>
                  <a:close/>
                  <a:moveTo>
                    <a:pt x="765" y="1206"/>
                  </a:moveTo>
                  <a:lnTo>
                    <a:pt x="765" y="1206"/>
                  </a:lnTo>
                  <a:lnTo>
                    <a:pt x="755" y="1202"/>
                  </a:lnTo>
                  <a:lnTo>
                    <a:pt x="759" y="1202"/>
                  </a:lnTo>
                  <a:lnTo>
                    <a:pt x="765" y="1206"/>
                  </a:lnTo>
                  <a:close/>
                  <a:moveTo>
                    <a:pt x="765" y="1188"/>
                  </a:moveTo>
                  <a:lnTo>
                    <a:pt x="765" y="1188"/>
                  </a:lnTo>
                  <a:lnTo>
                    <a:pt x="765" y="1190"/>
                  </a:lnTo>
                  <a:lnTo>
                    <a:pt x="765" y="1188"/>
                  </a:lnTo>
                  <a:close/>
                  <a:moveTo>
                    <a:pt x="731" y="732"/>
                  </a:moveTo>
                  <a:lnTo>
                    <a:pt x="729" y="740"/>
                  </a:lnTo>
                  <a:lnTo>
                    <a:pt x="725" y="738"/>
                  </a:lnTo>
                  <a:lnTo>
                    <a:pt x="731" y="730"/>
                  </a:lnTo>
                  <a:lnTo>
                    <a:pt x="731" y="732"/>
                  </a:lnTo>
                  <a:lnTo>
                    <a:pt x="731" y="732"/>
                  </a:lnTo>
                  <a:close/>
                  <a:moveTo>
                    <a:pt x="435" y="800"/>
                  </a:moveTo>
                  <a:lnTo>
                    <a:pt x="433" y="810"/>
                  </a:lnTo>
                  <a:lnTo>
                    <a:pt x="437" y="810"/>
                  </a:lnTo>
                  <a:lnTo>
                    <a:pt x="435" y="814"/>
                  </a:lnTo>
                  <a:lnTo>
                    <a:pt x="429" y="806"/>
                  </a:lnTo>
                  <a:lnTo>
                    <a:pt x="435" y="800"/>
                  </a:lnTo>
                  <a:close/>
                  <a:moveTo>
                    <a:pt x="433" y="822"/>
                  </a:moveTo>
                  <a:lnTo>
                    <a:pt x="431" y="822"/>
                  </a:lnTo>
                  <a:lnTo>
                    <a:pt x="431" y="818"/>
                  </a:lnTo>
                  <a:lnTo>
                    <a:pt x="435" y="816"/>
                  </a:lnTo>
                  <a:lnTo>
                    <a:pt x="433" y="820"/>
                  </a:lnTo>
                  <a:lnTo>
                    <a:pt x="433" y="822"/>
                  </a:lnTo>
                  <a:close/>
                  <a:moveTo>
                    <a:pt x="611" y="1736"/>
                  </a:moveTo>
                  <a:lnTo>
                    <a:pt x="611" y="1736"/>
                  </a:lnTo>
                  <a:lnTo>
                    <a:pt x="607" y="1736"/>
                  </a:lnTo>
                  <a:lnTo>
                    <a:pt x="605" y="1738"/>
                  </a:lnTo>
                  <a:lnTo>
                    <a:pt x="607" y="1738"/>
                  </a:lnTo>
                  <a:lnTo>
                    <a:pt x="601" y="1742"/>
                  </a:lnTo>
                  <a:lnTo>
                    <a:pt x="583" y="1718"/>
                  </a:lnTo>
                  <a:lnTo>
                    <a:pt x="583" y="1714"/>
                  </a:lnTo>
                  <a:lnTo>
                    <a:pt x="583" y="1714"/>
                  </a:lnTo>
                  <a:lnTo>
                    <a:pt x="587" y="1714"/>
                  </a:lnTo>
                  <a:lnTo>
                    <a:pt x="593" y="1716"/>
                  </a:lnTo>
                  <a:lnTo>
                    <a:pt x="597" y="1728"/>
                  </a:lnTo>
                  <a:lnTo>
                    <a:pt x="615" y="1730"/>
                  </a:lnTo>
                  <a:lnTo>
                    <a:pt x="615" y="1734"/>
                  </a:lnTo>
                  <a:lnTo>
                    <a:pt x="611" y="1736"/>
                  </a:lnTo>
                  <a:close/>
                  <a:moveTo>
                    <a:pt x="897" y="2112"/>
                  </a:moveTo>
                  <a:lnTo>
                    <a:pt x="891" y="2102"/>
                  </a:lnTo>
                  <a:lnTo>
                    <a:pt x="889" y="2086"/>
                  </a:lnTo>
                  <a:lnTo>
                    <a:pt x="887" y="2078"/>
                  </a:lnTo>
                  <a:lnTo>
                    <a:pt x="887" y="2056"/>
                  </a:lnTo>
                  <a:lnTo>
                    <a:pt x="891" y="2064"/>
                  </a:lnTo>
                  <a:lnTo>
                    <a:pt x="897" y="2092"/>
                  </a:lnTo>
                  <a:lnTo>
                    <a:pt x="893" y="2102"/>
                  </a:lnTo>
                  <a:lnTo>
                    <a:pt x="907" y="2112"/>
                  </a:lnTo>
                  <a:lnTo>
                    <a:pt x="909" y="2120"/>
                  </a:lnTo>
                  <a:lnTo>
                    <a:pt x="897" y="2112"/>
                  </a:lnTo>
                  <a:close/>
                  <a:moveTo>
                    <a:pt x="917" y="2144"/>
                  </a:moveTo>
                  <a:lnTo>
                    <a:pt x="913" y="2140"/>
                  </a:lnTo>
                  <a:lnTo>
                    <a:pt x="913" y="2136"/>
                  </a:lnTo>
                  <a:lnTo>
                    <a:pt x="913" y="2136"/>
                  </a:lnTo>
                  <a:lnTo>
                    <a:pt x="911" y="2134"/>
                  </a:lnTo>
                  <a:lnTo>
                    <a:pt x="911" y="2130"/>
                  </a:lnTo>
                  <a:lnTo>
                    <a:pt x="911" y="2132"/>
                  </a:lnTo>
                  <a:lnTo>
                    <a:pt x="909" y="2124"/>
                  </a:lnTo>
                  <a:lnTo>
                    <a:pt x="917" y="2142"/>
                  </a:lnTo>
                  <a:lnTo>
                    <a:pt x="917" y="2144"/>
                  </a:lnTo>
                  <a:close/>
                  <a:moveTo>
                    <a:pt x="921" y="1950"/>
                  </a:moveTo>
                  <a:lnTo>
                    <a:pt x="913" y="1958"/>
                  </a:lnTo>
                  <a:lnTo>
                    <a:pt x="911" y="1958"/>
                  </a:lnTo>
                  <a:lnTo>
                    <a:pt x="911" y="1954"/>
                  </a:lnTo>
                  <a:lnTo>
                    <a:pt x="921" y="1946"/>
                  </a:lnTo>
                  <a:lnTo>
                    <a:pt x="921" y="1950"/>
                  </a:lnTo>
                  <a:close/>
                  <a:moveTo>
                    <a:pt x="917" y="1358"/>
                  </a:moveTo>
                  <a:lnTo>
                    <a:pt x="913" y="1360"/>
                  </a:lnTo>
                  <a:lnTo>
                    <a:pt x="911" y="1358"/>
                  </a:lnTo>
                  <a:lnTo>
                    <a:pt x="877" y="1372"/>
                  </a:lnTo>
                  <a:lnTo>
                    <a:pt x="839" y="1358"/>
                  </a:lnTo>
                  <a:lnTo>
                    <a:pt x="807" y="1356"/>
                  </a:lnTo>
                  <a:lnTo>
                    <a:pt x="803" y="1348"/>
                  </a:lnTo>
                  <a:lnTo>
                    <a:pt x="771" y="1342"/>
                  </a:lnTo>
                  <a:lnTo>
                    <a:pt x="765" y="1332"/>
                  </a:lnTo>
                  <a:lnTo>
                    <a:pt x="747" y="1326"/>
                  </a:lnTo>
                  <a:lnTo>
                    <a:pt x="727" y="1330"/>
                  </a:lnTo>
                  <a:lnTo>
                    <a:pt x="705" y="1346"/>
                  </a:lnTo>
                  <a:lnTo>
                    <a:pt x="703" y="1358"/>
                  </a:lnTo>
                  <a:lnTo>
                    <a:pt x="707" y="1368"/>
                  </a:lnTo>
                  <a:lnTo>
                    <a:pt x="703" y="1376"/>
                  </a:lnTo>
                  <a:lnTo>
                    <a:pt x="687" y="1384"/>
                  </a:lnTo>
                  <a:lnTo>
                    <a:pt x="665" y="1370"/>
                  </a:lnTo>
                  <a:lnTo>
                    <a:pt x="631" y="1362"/>
                  </a:lnTo>
                  <a:lnTo>
                    <a:pt x="619" y="1340"/>
                  </a:lnTo>
                  <a:lnTo>
                    <a:pt x="591" y="1330"/>
                  </a:lnTo>
                  <a:lnTo>
                    <a:pt x="567" y="1330"/>
                  </a:lnTo>
                  <a:lnTo>
                    <a:pt x="549" y="1322"/>
                  </a:lnTo>
                  <a:lnTo>
                    <a:pt x="549" y="1322"/>
                  </a:lnTo>
                  <a:lnTo>
                    <a:pt x="547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1" y="1314"/>
                  </a:lnTo>
                  <a:lnTo>
                    <a:pt x="541" y="1314"/>
                  </a:lnTo>
                  <a:lnTo>
                    <a:pt x="539" y="1304"/>
                  </a:lnTo>
                  <a:lnTo>
                    <a:pt x="531" y="1312"/>
                  </a:lnTo>
                  <a:lnTo>
                    <a:pt x="527" y="1310"/>
                  </a:lnTo>
                  <a:lnTo>
                    <a:pt x="523" y="1306"/>
                  </a:lnTo>
                  <a:lnTo>
                    <a:pt x="527" y="1306"/>
                  </a:lnTo>
                  <a:lnTo>
                    <a:pt x="527" y="1298"/>
                  </a:lnTo>
                  <a:lnTo>
                    <a:pt x="541" y="1288"/>
                  </a:lnTo>
                  <a:lnTo>
                    <a:pt x="545" y="1276"/>
                  </a:lnTo>
                  <a:lnTo>
                    <a:pt x="545" y="1266"/>
                  </a:lnTo>
                  <a:lnTo>
                    <a:pt x="537" y="1260"/>
                  </a:lnTo>
                  <a:lnTo>
                    <a:pt x="535" y="1256"/>
                  </a:lnTo>
                  <a:lnTo>
                    <a:pt x="545" y="1238"/>
                  </a:lnTo>
                  <a:lnTo>
                    <a:pt x="543" y="1230"/>
                  </a:lnTo>
                  <a:lnTo>
                    <a:pt x="531" y="1238"/>
                  </a:lnTo>
                  <a:lnTo>
                    <a:pt x="531" y="1238"/>
                  </a:lnTo>
                  <a:lnTo>
                    <a:pt x="529" y="1228"/>
                  </a:lnTo>
                  <a:lnTo>
                    <a:pt x="515" y="1226"/>
                  </a:lnTo>
                  <a:lnTo>
                    <a:pt x="499" y="1234"/>
                  </a:lnTo>
                  <a:lnTo>
                    <a:pt x="483" y="1236"/>
                  </a:lnTo>
                  <a:lnTo>
                    <a:pt x="471" y="1230"/>
                  </a:lnTo>
                  <a:lnTo>
                    <a:pt x="465" y="1234"/>
                  </a:lnTo>
                  <a:lnTo>
                    <a:pt x="455" y="1230"/>
                  </a:lnTo>
                  <a:lnTo>
                    <a:pt x="435" y="1240"/>
                  </a:lnTo>
                  <a:lnTo>
                    <a:pt x="429" y="1236"/>
                  </a:lnTo>
                  <a:lnTo>
                    <a:pt x="409" y="1234"/>
                  </a:lnTo>
                  <a:lnTo>
                    <a:pt x="360" y="1244"/>
                  </a:lnTo>
                  <a:lnTo>
                    <a:pt x="340" y="1254"/>
                  </a:lnTo>
                  <a:lnTo>
                    <a:pt x="336" y="1258"/>
                  </a:lnTo>
                  <a:lnTo>
                    <a:pt x="320" y="1262"/>
                  </a:lnTo>
                  <a:lnTo>
                    <a:pt x="312" y="1272"/>
                  </a:lnTo>
                  <a:lnTo>
                    <a:pt x="300" y="1276"/>
                  </a:lnTo>
                  <a:lnTo>
                    <a:pt x="280" y="1272"/>
                  </a:lnTo>
                  <a:lnTo>
                    <a:pt x="256" y="1274"/>
                  </a:lnTo>
                  <a:lnTo>
                    <a:pt x="246" y="1270"/>
                  </a:lnTo>
                  <a:lnTo>
                    <a:pt x="236" y="1258"/>
                  </a:lnTo>
                  <a:lnTo>
                    <a:pt x="236" y="1258"/>
                  </a:lnTo>
                  <a:lnTo>
                    <a:pt x="258" y="1242"/>
                  </a:lnTo>
                  <a:lnTo>
                    <a:pt x="302" y="1240"/>
                  </a:lnTo>
                  <a:lnTo>
                    <a:pt x="314" y="1222"/>
                  </a:lnTo>
                  <a:lnTo>
                    <a:pt x="326" y="1222"/>
                  </a:lnTo>
                  <a:lnTo>
                    <a:pt x="332" y="1204"/>
                  </a:lnTo>
                  <a:lnTo>
                    <a:pt x="342" y="1196"/>
                  </a:lnTo>
                  <a:lnTo>
                    <a:pt x="344" y="1190"/>
                  </a:lnTo>
                  <a:lnTo>
                    <a:pt x="336" y="1184"/>
                  </a:lnTo>
                  <a:lnTo>
                    <a:pt x="334" y="1176"/>
                  </a:lnTo>
                  <a:lnTo>
                    <a:pt x="354" y="1144"/>
                  </a:lnTo>
                  <a:lnTo>
                    <a:pt x="395" y="1118"/>
                  </a:lnTo>
                  <a:lnTo>
                    <a:pt x="401" y="1104"/>
                  </a:lnTo>
                  <a:lnTo>
                    <a:pt x="397" y="1100"/>
                  </a:lnTo>
                  <a:lnTo>
                    <a:pt x="395" y="1092"/>
                  </a:lnTo>
                  <a:lnTo>
                    <a:pt x="397" y="1084"/>
                  </a:lnTo>
                  <a:lnTo>
                    <a:pt x="411" y="1076"/>
                  </a:lnTo>
                  <a:lnTo>
                    <a:pt x="429" y="1078"/>
                  </a:lnTo>
                  <a:lnTo>
                    <a:pt x="451" y="1088"/>
                  </a:lnTo>
                  <a:lnTo>
                    <a:pt x="477" y="1068"/>
                  </a:lnTo>
                  <a:lnTo>
                    <a:pt x="489" y="1064"/>
                  </a:lnTo>
                  <a:lnTo>
                    <a:pt x="499" y="1054"/>
                  </a:lnTo>
                  <a:lnTo>
                    <a:pt x="523" y="1062"/>
                  </a:lnTo>
                  <a:lnTo>
                    <a:pt x="531" y="1086"/>
                  </a:lnTo>
                  <a:lnTo>
                    <a:pt x="543" y="1104"/>
                  </a:lnTo>
                  <a:lnTo>
                    <a:pt x="551" y="1106"/>
                  </a:lnTo>
                  <a:lnTo>
                    <a:pt x="579" y="1134"/>
                  </a:lnTo>
                  <a:lnTo>
                    <a:pt x="591" y="1134"/>
                  </a:lnTo>
                  <a:lnTo>
                    <a:pt x="603" y="1148"/>
                  </a:lnTo>
                  <a:lnTo>
                    <a:pt x="611" y="1148"/>
                  </a:lnTo>
                  <a:lnTo>
                    <a:pt x="615" y="1158"/>
                  </a:lnTo>
                  <a:lnTo>
                    <a:pt x="625" y="1166"/>
                  </a:lnTo>
                  <a:lnTo>
                    <a:pt x="627" y="1164"/>
                  </a:lnTo>
                  <a:lnTo>
                    <a:pt x="635" y="1188"/>
                  </a:lnTo>
                  <a:lnTo>
                    <a:pt x="629" y="1192"/>
                  </a:lnTo>
                  <a:lnTo>
                    <a:pt x="627" y="1200"/>
                  </a:lnTo>
                  <a:lnTo>
                    <a:pt x="593" y="1208"/>
                  </a:lnTo>
                  <a:lnTo>
                    <a:pt x="583" y="1202"/>
                  </a:lnTo>
                  <a:lnTo>
                    <a:pt x="569" y="1202"/>
                  </a:lnTo>
                  <a:lnTo>
                    <a:pt x="567" y="1210"/>
                  </a:lnTo>
                  <a:lnTo>
                    <a:pt x="569" y="1220"/>
                  </a:lnTo>
                  <a:lnTo>
                    <a:pt x="601" y="1234"/>
                  </a:lnTo>
                  <a:lnTo>
                    <a:pt x="609" y="1242"/>
                  </a:lnTo>
                  <a:lnTo>
                    <a:pt x="621" y="1242"/>
                  </a:lnTo>
                  <a:lnTo>
                    <a:pt x="621" y="1240"/>
                  </a:lnTo>
                  <a:lnTo>
                    <a:pt x="623" y="1232"/>
                  </a:lnTo>
                  <a:lnTo>
                    <a:pt x="621" y="1224"/>
                  </a:lnTo>
                  <a:lnTo>
                    <a:pt x="627" y="1210"/>
                  </a:lnTo>
                  <a:lnTo>
                    <a:pt x="627" y="1214"/>
                  </a:lnTo>
                  <a:lnTo>
                    <a:pt x="637" y="1214"/>
                  </a:lnTo>
                  <a:lnTo>
                    <a:pt x="647" y="1202"/>
                  </a:lnTo>
                  <a:lnTo>
                    <a:pt x="649" y="1190"/>
                  </a:lnTo>
                  <a:lnTo>
                    <a:pt x="659" y="1186"/>
                  </a:lnTo>
                  <a:lnTo>
                    <a:pt x="659" y="1174"/>
                  </a:lnTo>
                  <a:lnTo>
                    <a:pt x="649" y="1166"/>
                  </a:lnTo>
                  <a:lnTo>
                    <a:pt x="651" y="1154"/>
                  </a:lnTo>
                  <a:lnTo>
                    <a:pt x="657" y="1150"/>
                  </a:lnTo>
                  <a:lnTo>
                    <a:pt x="669" y="1158"/>
                  </a:lnTo>
                  <a:lnTo>
                    <a:pt x="681" y="1170"/>
                  </a:lnTo>
                  <a:lnTo>
                    <a:pt x="685" y="1158"/>
                  </a:lnTo>
                  <a:lnTo>
                    <a:pt x="673" y="1142"/>
                  </a:lnTo>
                  <a:lnTo>
                    <a:pt x="637" y="1124"/>
                  </a:lnTo>
                  <a:lnTo>
                    <a:pt x="641" y="1114"/>
                  </a:lnTo>
                  <a:lnTo>
                    <a:pt x="637" y="1110"/>
                  </a:lnTo>
                  <a:lnTo>
                    <a:pt x="621" y="1112"/>
                  </a:lnTo>
                  <a:lnTo>
                    <a:pt x="611" y="1106"/>
                  </a:lnTo>
                  <a:lnTo>
                    <a:pt x="601" y="1096"/>
                  </a:lnTo>
                  <a:lnTo>
                    <a:pt x="591" y="1068"/>
                  </a:lnTo>
                  <a:lnTo>
                    <a:pt x="571" y="1054"/>
                  </a:lnTo>
                  <a:lnTo>
                    <a:pt x="567" y="1044"/>
                  </a:lnTo>
                  <a:lnTo>
                    <a:pt x="571" y="1034"/>
                  </a:lnTo>
                  <a:lnTo>
                    <a:pt x="567" y="1030"/>
                  </a:lnTo>
                  <a:lnTo>
                    <a:pt x="567" y="1026"/>
                  </a:lnTo>
                  <a:lnTo>
                    <a:pt x="583" y="1016"/>
                  </a:lnTo>
                  <a:lnTo>
                    <a:pt x="587" y="1016"/>
                  </a:lnTo>
                  <a:lnTo>
                    <a:pt x="589" y="1020"/>
                  </a:lnTo>
                  <a:lnTo>
                    <a:pt x="587" y="1030"/>
                  </a:lnTo>
                  <a:lnTo>
                    <a:pt x="593" y="1040"/>
                  </a:lnTo>
                  <a:lnTo>
                    <a:pt x="599" y="1042"/>
                  </a:lnTo>
                  <a:lnTo>
                    <a:pt x="603" y="1034"/>
                  </a:lnTo>
                  <a:lnTo>
                    <a:pt x="613" y="1040"/>
                  </a:lnTo>
                  <a:lnTo>
                    <a:pt x="615" y="1048"/>
                  </a:lnTo>
                  <a:lnTo>
                    <a:pt x="621" y="1052"/>
                  </a:lnTo>
                  <a:lnTo>
                    <a:pt x="615" y="1056"/>
                  </a:lnTo>
                  <a:lnTo>
                    <a:pt x="635" y="1076"/>
                  </a:lnTo>
                  <a:lnTo>
                    <a:pt x="651" y="1078"/>
                  </a:lnTo>
                  <a:lnTo>
                    <a:pt x="657" y="1084"/>
                  </a:lnTo>
                  <a:lnTo>
                    <a:pt x="655" y="1084"/>
                  </a:lnTo>
                  <a:lnTo>
                    <a:pt x="655" y="1088"/>
                  </a:lnTo>
                  <a:lnTo>
                    <a:pt x="669" y="1092"/>
                  </a:lnTo>
                  <a:lnTo>
                    <a:pt x="675" y="1098"/>
                  </a:lnTo>
                  <a:lnTo>
                    <a:pt x="677" y="1100"/>
                  </a:lnTo>
                  <a:lnTo>
                    <a:pt x="677" y="1100"/>
                  </a:lnTo>
                  <a:lnTo>
                    <a:pt x="693" y="1116"/>
                  </a:lnTo>
                  <a:lnTo>
                    <a:pt x="693" y="1116"/>
                  </a:lnTo>
                  <a:lnTo>
                    <a:pt x="695" y="1116"/>
                  </a:lnTo>
                  <a:lnTo>
                    <a:pt x="699" y="1120"/>
                  </a:lnTo>
                  <a:lnTo>
                    <a:pt x="699" y="1118"/>
                  </a:lnTo>
                  <a:lnTo>
                    <a:pt x="699" y="1118"/>
                  </a:lnTo>
                  <a:lnTo>
                    <a:pt x="697" y="1128"/>
                  </a:lnTo>
                  <a:lnTo>
                    <a:pt x="697" y="1148"/>
                  </a:lnTo>
                  <a:lnTo>
                    <a:pt x="691" y="1148"/>
                  </a:lnTo>
                  <a:lnTo>
                    <a:pt x="707" y="1166"/>
                  </a:lnTo>
                  <a:lnTo>
                    <a:pt x="699" y="1166"/>
                  </a:lnTo>
                  <a:lnTo>
                    <a:pt x="711" y="1178"/>
                  </a:lnTo>
                  <a:lnTo>
                    <a:pt x="715" y="1176"/>
                  </a:lnTo>
                  <a:lnTo>
                    <a:pt x="713" y="1172"/>
                  </a:lnTo>
                  <a:lnTo>
                    <a:pt x="723" y="1186"/>
                  </a:lnTo>
                  <a:lnTo>
                    <a:pt x="723" y="1186"/>
                  </a:lnTo>
                  <a:lnTo>
                    <a:pt x="719" y="1186"/>
                  </a:lnTo>
                  <a:lnTo>
                    <a:pt x="731" y="1204"/>
                  </a:lnTo>
                  <a:lnTo>
                    <a:pt x="735" y="1204"/>
                  </a:lnTo>
                  <a:lnTo>
                    <a:pt x="729" y="1214"/>
                  </a:lnTo>
                  <a:lnTo>
                    <a:pt x="739" y="1228"/>
                  </a:lnTo>
                  <a:lnTo>
                    <a:pt x="739" y="1238"/>
                  </a:lnTo>
                  <a:lnTo>
                    <a:pt x="745" y="1244"/>
                  </a:lnTo>
                  <a:lnTo>
                    <a:pt x="747" y="1238"/>
                  </a:lnTo>
                  <a:lnTo>
                    <a:pt x="753" y="1252"/>
                  </a:lnTo>
                  <a:lnTo>
                    <a:pt x="761" y="1242"/>
                  </a:lnTo>
                  <a:lnTo>
                    <a:pt x="775" y="1256"/>
                  </a:lnTo>
                  <a:lnTo>
                    <a:pt x="767" y="1228"/>
                  </a:lnTo>
                  <a:lnTo>
                    <a:pt x="769" y="1230"/>
                  </a:lnTo>
                  <a:lnTo>
                    <a:pt x="779" y="1222"/>
                  </a:lnTo>
                  <a:lnTo>
                    <a:pt x="773" y="1212"/>
                  </a:lnTo>
                  <a:lnTo>
                    <a:pt x="777" y="1212"/>
                  </a:lnTo>
                  <a:lnTo>
                    <a:pt x="789" y="1224"/>
                  </a:lnTo>
                  <a:lnTo>
                    <a:pt x="789" y="1206"/>
                  </a:lnTo>
                  <a:lnTo>
                    <a:pt x="789" y="1206"/>
                  </a:lnTo>
                  <a:lnTo>
                    <a:pt x="793" y="1214"/>
                  </a:lnTo>
                  <a:lnTo>
                    <a:pt x="799" y="1214"/>
                  </a:lnTo>
                  <a:lnTo>
                    <a:pt x="809" y="1228"/>
                  </a:lnTo>
                  <a:lnTo>
                    <a:pt x="809" y="1210"/>
                  </a:lnTo>
                  <a:lnTo>
                    <a:pt x="801" y="1208"/>
                  </a:lnTo>
                  <a:lnTo>
                    <a:pt x="801" y="1208"/>
                  </a:lnTo>
                  <a:lnTo>
                    <a:pt x="791" y="1192"/>
                  </a:lnTo>
                  <a:lnTo>
                    <a:pt x="775" y="1182"/>
                  </a:lnTo>
                  <a:lnTo>
                    <a:pt x="763" y="1162"/>
                  </a:lnTo>
                  <a:lnTo>
                    <a:pt x="763" y="1154"/>
                  </a:lnTo>
                  <a:lnTo>
                    <a:pt x="781" y="1170"/>
                  </a:lnTo>
                  <a:lnTo>
                    <a:pt x="779" y="1160"/>
                  </a:lnTo>
                  <a:lnTo>
                    <a:pt x="791" y="1168"/>
                  </a:lnTo>
                  <a:lnTo>
                    <a:pt x="787" y="1158"/>
                  </a:lnTo>
                  <a:lnTo>
                    <a:pt x="791" y="1158"/>
                  </a:lnTo>
                  <a:lnTo>
                    <a:pt x="793" y="1154"/>
                  </a:lnTo>
                  <a:lnTo>
                    <a:pt x="785" y="1148"/>
                  </a:lnTo>
                  <a:lnTo>
                    <a:pt x="791" y="1144"/>
                  </a:lnTo>
                  <a:lnTo>
                    <a:pt x="801" y="1152"/>
                  </a:lnTo>
                  <a:lnTo>
                    <a:pt x="803" y="1140"/>
                  </a:lnTo>
                  <a:lnTo>
                    <a:pt x="803" y="1140"/>
                  </a:lnTo>
                  <a:lnTo>
                    <a:pt x="821" y="1144"/>
                  </a:lnTo>
                  <a:lnTo>
                    <a:pt x="821" y="1144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9" y="1148"/>
                  </a:lnTo>
                  <a:lnTo>
                    <a:pt x="825" y="1150"/>
                  </a:lnTo>
                  <a:lnTo>
                    <a:pt x="825" y="1166"/>
                  </a:lnTo>
                  <a:lnTo>
                    <a:pt x="827" y="1162"/>
                  </a:lnTo>
                  <a:lnTo>
                    <a:pt x="823" y="1178"/>
                  </a:lnTo>
                  <a:lnTo>
                    <a:pt x="823" y="1178"/>
                  </a:lnTo>
                  <a:lnTo>
                    <a:pt x="813" y="1184"/>
                  </a:lnTo>
                  <a:lnTo>
                    <a:pt x="837" y="1188"/>
                  </a:lnTo>
                  <a:lnTo>
                    <a:pt x="839" y="1190"/>
                  </a:lnTo>
                  <a:lnTo>
                    <a:pt x="835" y="1194"/>
                  </a:lnTo>
                  <a:lnTo>
                    <a:pt x="831" y="1188"/>
                  </a:lnTo>
                  <a:lnTo>
                    <a:pt x="829" y="1196"/>
                  </a:lnTo>
                  <a:lnTo>
                    <a:pt x="817" y="1190"/>
                  </a:lnTo>
                  <a:lnTo>
                    <a:pt x="821" y="1212"/>
                  </a:lnTo>
                  <a:lnTo>
                    <a:pt x="827" y="1200"/>
                  </a:lnTo>
                  <a:lnTo>
                    <a:pt x="827" y="1206"/>
                  </a:lnTo>
                  <a:lnTo>
                    <a:pt x="843" y="1212"/>
                  </a:lnTo>
                  <a:lnTo>
                    <a:pt x="841" y="1220"/>
                  </a:lnTo>
                  <a:lnTo>
                    <a:pt x="847" y="1220"/>
                  </a:lnTo>
                  <a:lnTo>
                    <a:pt x="845" y="1224"/>
                  </a:lnTo>
                  <a:lnTo>
                    <a:pt x="849" y="1230"/>
                  </a:lnTo>
                  <a:lnTo>
                    <a:pt x="843" y="1236"/>
                  </a:lnTo>
                  <a:lnTo>
                    <a:pt x="857" y="1236"/>
                  </a:lnTo>
                  <a:lnTo>
                    <a:pt x="849" y="1240"/>
                  </a:lnTo>
                  <a:lnTo>
                    <a:pt x="851" y="1244"/>
                  </a:lnTo>
                  <a:lnTo>
                    <a:pt x="861" y="1242"/>
                  </a:lnTo>
                  <a:lnTo>
                    <a:pt x="861" y="1248"/>
                  </a:lnTo>
                  <a:lnTo>
                    <a:pt x="861" y="1246"/>
                  </a:lnTo>
                  <a:lnTo>
                    <a:pt x="855" y="1252"/>
                  </a:lnTo>
                  <a:lnTo>
                    <a:pt x="855" y="1262"/>
                  </a:lnTo>
                  <a:lnTo>
                    <a:pt x="865" y="1258"/>
                  </a:lnTo>
                  <a:lnTo>
                    <a:pt x="871" y="1242"/>
                  </a:lnTo>
                  <a:lnTo>
                    <a:pt x="871" y="1242"/>
                  </a:lnTo>
                  <a:lnTo>
                    <a:pt x="877" y="1246"/>
                  </a:lnTo>
                  <a:lnTo>
                    <a:pt x="881" y="1244"/>
                  </a:lnTo>
                  <a:lnTo>
                    <a:pt x="883" y="1252"/>
                  </a:lnTo>
                  <a:lnTo>
                    <a:pt x="897" y="1258"/>
                  </a:lnTo>
                  <a:lnTo>
                    <a:pt x="911" y="1252"/>
                  </a:lnTo>
                  <a:lnTo>
                    <a:pt x="913" y="1240"/>
                  </a:lnTo>
                  <a:lnTo>
                    <a:pt x="915" y="1240"/>
                  </a:lnTo>
                  <a:lnTo>
                    <a:pt x="953" y="1260"/>
                  </a:lnTo>
                  <a:lnTo>
                    <a:pt x="977" y="1252"/>
                  </a:lnTo>
                  <a:lnTo>
                    <a:pt x="985" y="1244"/>
                  </a:lnTo>
                  <a:lnTo>
                    <a:pt x="991" y="1242"/>
                  </a:lnTo>
                  <a:lnTo>
                    <a:pt x="1003" y="1248"/>
                  </a:lnTo>
                  <a:lnTo>
                    <a:pt x="1011" y="1240"/>
                  </a:lnTo>
                  <a:lnTo>
                    <a:pt x="1011" y="1242"/>
                  </a:lnTo>
                  <a:lnTo>
                    <a:pt x="1009" y="1244"/>
                  </a:lnTo>
                  <a:lnTo>
                    <a:pt x="1007" y="1252"/>
                  </a:lnTo>
                  <a:lnTo>
                    <a:pt x="1007" y="1252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62"/>
                  </a:lnTo>
                  <a:lnTo>
                    <a:pt x="1009" y="1286"/>
                  </a:lnTo>
                  <a:lnTo>
                    <a:pt x="991" y="1320"/>
                  </a:lnTo>
                  <a:lnTo>
                    <a:pt x="989" y="1320"/>
                  </a:lnTo>
                  <a:lnTo>
                    <a:pt x="989" y="1322"/>
                  </a:lnTo>
                  <a:lnTo>
                    <a:pt x="987" y="1326"/>
                  </a:lnTo>
                  <a:lnTo>
                    <a:pt x="989" y="1326"/>
                  </a:lnTo>
                  <a:lnTo>
                    <a:pt x="979" y="1354"/>
                  </a:lnTo>
                  <a:lnTo>
                    <a:pt x="973" y="1364"/>
                  </a:lnTo>
                  <a:lnTo>
                    <a:pt x="957" y="1368"/>
                  </a:lnTo>
                  <a:lnTo>
                    <a:pt x="947" y="1368"/>
                  </a:lnTo>
                  <a:lnTo>
                    <a:pt x="939" y="1362"/>
                  </a:lnTo>
                  <a:lnTo>
                    <a:pt x="935" y="1356"/>
                  </a:lnTo>
                  <a:lnTo>
                    <a:pt x="917" y="1358"/>
                  </a:lnTo>
                  <a:close/>
                  <a:moveTo>
                    <a:pt x="769" y="1182"/>
                  </a:moveTo>
                  <a:lnTo>
                    <a:pt x="773" y="1184"/>
                  </a:lnTo>
                  <a:lnTo>
                    <a:pt x="769" y="1186"/>
                  </a:lnTo>
                  <a:lnTo>
                    <a:pt x="769" y="1182"/>
                  </a:lnTo>
                  <a:close/>
                  <a:moveTo>
                    <a:pt x="955" y="2026"/>
                  </a:moveTo>
                  <a:lnTo>
                    <a:pt x="955" y="2028"/>
                  </a:lnTo>
                  <a:lnTo>
                    <a:pt x="955" y="2026"/>
                  </a:lnTo>
                  <a:lnTo>
                    <a:pt x="949" y="2028"/>
                  </a:lnTo>
                  <a:lnTo>
                    <a:pt x="941" y="2018"/>
                  </a:lnTo>
                  <a:lnTo>
                    <a:pt x="939" y="2028"/>
                  </a:lnTo>
                  <a:lnTo>
                    <a:pt x="937" y="2028"/>
                  </a:lnTo>
                  <a:lnTo>
                    <a:pt x="935" y="2020"/>
                  </a:lnTo>
                  <a:lnTo>
                    <a:pt x="935" y="2000"/>
                  </a:lnTo>
                  <a:lnTo>
                    <a:pt x="937" y="1986"/>
                  </a:lnTo>
                  <a:lnTo>
                    <a:pt x="949" y="1980"/>
                  </a:lnTo>
                  <a:lnTo>
                    <a:pt x="959" y="1984"/>
                  </a:lnTo>
                  <a:lnTo>
                    <a:pt x="963" y="1978"/>
                  </a:lnTo>
                  <a:lnTo>
                    <a:pt x="973" y="1978"/>
                  </a:lnTo>
                  <a:lnTo>
                    <a:pt x="975" y="1990"/>
                  </a:lnTo>
                  <a:lnTo>
                    <a:pt x="977" y="1990"/>
                  </a:lnTo>
                  <a:lnTo>
                    <a:pt x="973" y="1996"/>
                  </a:lnTo>
                  <a:lnTo>
                    <a:pt x="975" y="1998"/>
                  </a:lnTo>
                  <a:lnTo>
                    <a:pt x="975" y="2000"/>
                  </a:lnTo>
                  <a:lnTo>
                    <a:pt x="957" y="2020"/>
                  </a:lnTo>
                  <a:lnTo>
                    <a:pt x="963" y="2024"/>
                  </a:lnTo>
                  <a:lnTo>
                    <a:pt x="955" y="2026"/>
                  </a:lnTo>
                  <a:close/>
                  <a:moveTo>
                    <a:pt x="991" y="2244"/>
                  </a:moveTo>
                  <a:lnTo>
                    <a:pt x="987" y="2246"/>
                  </a:lnTo>
                  <a:lnTo>
                    <a:pt x="987" y="2240"/>
                  </a:lnTo>
                  <a:lnTo>
                    <a:pt x="977" y="2214"/>
                  </a:lnTo>
                  <a:lnTo>
                    <a:pt x="981" y="2202"/>
                  </a:lnTo>
                  <a:lnTo>
                    <a:pt x="981" y="2176"/>
                  </a:lnTo>
                  <a:lnTo>
                    <a:pt x="975" y="2168"/>
                  </a:lnTo>
                  <a:lnTo>
                    <a:pt x="975" y="2166"/>
                  </a:lnTo>
                  <a:lnTo>
                    <a:pt x="981" y="2170"/>
                  </a:lnTo>
                  <a:lnTo>
                    <a:pt x="985" y="2192"/>
                  </a:lnTo>
                  <a:lnTo>
                    <a:pt x="989" y="2200"/>
                  </a:lnTo>
                  <a:lnTo>
                    <a:pt x="985" y="2214"/>
                  </a:lnTo>
                  <a:lnTo>
                    <a:pt x="989" y="2238"/>
                  </a:lnTo>
                  <a:lnTo>
                    <a:pt x="989" y="2238"/>
                  </a:lnTo>
                  <a:lnTo>
                    <a:pt x="991" y="2246"/>
                  </a:lnTo>
                  <a:lnTo>
                    <a:pt x="991" y="2244"/>
                  </a:lnTo>
                  <a:close/>
                  <a:moveTo>
                    <a:pt x="1145" y="1740"/>
                  </a:moveTo>
                  <a:lnTo>
                    <a:pt x="1145" y="1738"/>
                  </a:lnTo>
                  <a:lnTo>
                    <a:pt x="1145" y="1738"/>
                  </a:lnTo>
                  <a:lnTo>
                    <a:pt x="1135" y="1730"/>
                  </a:lnTo>
                  <a:lnTo>
                    <a:pt x="1111" y="1704"/>
                  </a:lnTo>
                  <a:lnTo>
                    <a:pt x="1097" y="1696"/>
                  </a:lnTo>
                  <a:lnTo>
                    <a:pt x="1093" y="1696"/>
                  </a:lnTo>
                  <a:lnTo>
                    <a:pt x="1087" y="1690"/>
                  </a:lnTo>
                  <a:lnTo>
                    <a:pt x="1101" y="1690"/>
                  </a:lnTo>
                  <a:lnTo>
                    <a:pt x="1095" y="1684"/>
                  </a:lnTo>
                  <a:lnTo>
                    <a:pt x="1093" y="1682"/>
                  </a:lnTo>
                  <a:lnTo>
                    <a:pt x="1087" y="1678"/>
                  </a:lnTo>
                  <a:lnTo>
                    <a:pt x="1083" y="1680"/>
                  </a:lnTo>
                  <a:lnTo>
                    <a:pt x="1083" y="1686"/>
                  </a:lnTo>
                  <a:lnTo>
                    <a:pt x="1083" y="1692"/>
                  </a:lnTo>
                  <a:lnTo>
                    <a:pt x="1075" y="1678"/>
                  </a:lnTo>
                  <a:lnTo>
                    <a:pt x="1067" y="1648"/>
                  </a:lnTo>
                  <a:lnTo>
                    <a:pt x="1061" y="1638"/>
                  </a:lnTo>
                  <a:lnTo>
                    <a:pt x="1061" y="1638"/>
                  </a:lnTo>
                  <a:lnTo>
                    <a:pt x="1059" y="1636"/>
                  </a:lnTo>
                  <a:lnTo>
                    <a:pt x="1057" y="1632"/>
                  </a:lnTo>
                  <a:lnTo>
                    <a:pt x="1055" y="1634"/>
                  </a:lnTo>
                  <a:lnTo>
                    <a:pt x="1039" y="1620"/>
                  </a:lnTo>
                  <a:lnTo>
                    <a:pt x="1037" y="1576"/>
                  </a:lnTo>
                  <a:lnTo>
                    <a:pt x="1031" y="1570"/>
                  </a:lnTo>
                  <a:lnTo>
                    <a:pt x="1031" y="1558"/>
                  </a:lnTo>
                  <a:lnTo>
                    <a:pt x="1007" y="1536"/>
                  </a:lnTo>
                  <a:lnTo>
                    <a:pt x="1003" y="1524"/>
                  </a:lnTo>
                  <a:lnTo>
                    <a:pt x="1013" y="1520"/>
                  </a:lnTo>
                  <a:lnTo>
                    <a:pt x="1009" y="1518"/>
                  </a:lnTo>
                  <a:lnTo>
                    <a:pt x="997" y="1508"/>
                  </a:lnTo>
                  <a:lnTo>
                    <a:pt x="975" y="1466"/>
                  </a:lnTo>
                  <a:lnTo>
                    <a:pt x="965" y="1436"/>
                  </a:lnTo>
                  <a:lnTo>
                    <a:pt x="951" y="1416"/>
                  </a:lnTo>
                  <a:lnTo>
                    <a:pt x="945" y="1402"/>
                  </a:lnTo>
                  <a:lnTo>
                    <a:pt x="947" y="1398"/>
                  </a:lnTo>
                  <a:lnTo>
                    <a:pt x="959" y="1426"/>
                  </a:lnTo>
                  <a:lnTo>
                    <a:pt x="975" y="1442"/>
                  </a:lnTo>
                  <a:lnTo>
                    <a:pt x="983" y="1440"/>
                  </a:lnTo>
                  <a:lnTo>
                    <a:pt x="985" y="1436"/>
                  </a:lnTo>
                  <a:lnTo>
                    <a:pt x="993" y="1436"/>
                  </a:lnTo>
                  <a:lnTo>
                    <a:pt x="1027" y="1490"/>
                  </a:lnTo>
                  <a:lnTo>
                    <a:pt x="1035" y="1514"/>
                  </a:lnTo>
                  <a:lnTo>
                    <a:pt x="1043" y="1516"/>
                  </a:lnTo>
                  <a:lnTo>
                    <a:pt x="1053" y="1524"/>
                  </a:lnTo>
                  <a:lnTo>
                    <a:pt x="1065" y="1552"/>
                  </a:lnTo>
                  <a:lnTo>
                    <a:pt x="1065" y="1562"/>
                  </a:lnTo>
                  <a:lnTo>
                    <a:pt x="1071" y="1588"/>
                  </a:lnTo>
                  <a:lnTo>
                    <a:pt x="1089" y="1600"/>
                  </a:lnTo>
                  <a:lnTo>
                    <a:pt x="1101" y="1610"/>
                  </a:lnTo>
                  <a:lnTo>
                    <a:pt x="1105" y="1626"/>
                  </a:lnTo>
                  <a:lnTo>
                    <a:pt x="1115" y="1642"/>
                  </a:lnTo>
                  <a:lnTo>
                    <a:pt x="1125" y="1650"/>
                  </a:lnTo>
                  <a:lnTo>
                    <a:pt x="1133" y="1672"/>
                  </a:lnTo>
                  <a:lnTo>
                    <a:pt x="1135" y="1680"/>
                  </a:lnTo>
                  <a:lnTo>
                    <a:pt x="1131" y="1692"/>
                  </a:lnTo>
                  <a:lnTo>
                    <a:pt x="1137" y="1698"/>
                  </a:lnTo>
                  <a:lnTo>
                    <a:pt x="1145" y="1734"/>
                  </a:lnTo>
                  <a:lnTo>
                    <a:pt x="1149" y="1742"/>
                  </a:lnTo>
                  <a:lnTo>
                    <a:pt x="1145" y="1740"/>
                  </a:lnTo>
                  <a:close/>
                  <a:moveTo>
                    <a:pt x="1279" y="1474"/>
                  </a:moveTo>
                  <a:lnTo>
                    <a:pt x="1281" y="1484"/>
                  </a:lnTo>
                  <a:lnTo>
                    <a:pt x="1279" y="1480"/>
                  </a:lnTo>
                  <a:lnTo>
                    <a:pt x="1279" y="1474"/>
                  </a:lnTo>
                  <a:close/>
                  <a:moveTo>
                    <a:pt x="1352" y="1144"/>
                  </a:moveTo>
                  <a:lnTo>
                    <a:pt x="1333" y="1140"/>
                  </a:lnTo>
                  <a:lnTo>
                    <a:pt x="1329" y="1130"/>
                  </a:lnTo>
                  <a:lnTo>
                    <a:pt x="1327" y="1120"/>
                  </a:lnTo>
                  <a:lnTo>
                    <a:pt x="1341" y="1114"/>
                  </a:lnTo>
                  <a:lnTo>
                    <a:pt x="1343" y="1114"/>
                  </a:lnTo>
                  <a:lnTo>
                    <a:pt x="1349" y="1124"/>
                  </a:lnTo>
                  <a:lnTo>
                    <a:pt x="1358" y="1134"/>
                  </a:lnTo>
                  <a:lnTo>
                    <a:pt x="1349" y="1142"/>
                  </a:lnTo>
                  <a:lnTo>
                    <a:pt x="1352" y="1144"/>
                  </a:lnTo>
                  <a:close/>
                  <a:moveTo>
                    <a:pt x="1358" y="1024"/>
                  </a:moveTo>
                  <a:lnTo>
                    <a:pt x="1358" y="1030"/>
                  </a:lnTo>
                  <a:lnTo>
                    <a:pt x="1315" y="1020"/>
                  </a:lnTo>
                  <a:lnTo>
                    <a:pt x="1309" y="1026"/>
                  </a:lnTo>
                  <a:lnTo>
                    <a:pt x="1299" y="1026"/>
                  </a:lnTo>
                  <a:lnTo>
                    <a:pt x="1295" y="1036"/>
                  </a:lnTo>
                  <a:lnTo>
                    <a:pt x="1299" y="1044"/>
                  </a:lnTo>
                  <a:lnTo>
                    <a:pt x="1271" y="1044"/>
                  </a:lnTo>
                  <a:lnTo>
                    <a:pt x="1291" y="1064"/>
                  </a:lnTo>
                  <a:lnTo>
                    <a:pt x="1297" y="1084"/>
                  </a:lnTo>
                  <a:lnTo>
                    <a:pt x="1321" y="1094"/>
                  </a:lnTo>
                  <a:lnTo>
                    <a:pt x="1319" y="1114"/>
                  </a:lnTo>
                  <a:lnTo>
                    <a:pt x="1317" y="1114"/>
                  </a:lnTo>
                  <a:lnTo>
                    <a:pt x="1317" y="1116"/>
                  </a:lnTo>
                  <a:lnTo>
                    <a:pt x="1317" y="1120"/>
                  </a:lnTo>
                  <a:lnTo>
                    <a:pt x="1319" y="1120"/>
                  </a:lnTo>
                  <a:lnTo>
                    <a:pt x="1323" y="1134"/>
                  </a:lnTo>
                  <a:lnTo>
                    <a:pt x="1325" y="1132"/>
                  </a:lnTo>
                  <a:lnTo>
                    <a:pt x="1323" y="1154"/>
                  </a:lnTo>
                  <a:lnTo>
                    <a:pt x="1327" y="1166"/>
                  </a:lnTo>
                  <a:lnTo>
                    <a:pt x="1337" y="1162"/>
                  </a:lnTo>
                  <a:lnTo>
                    <a:pt x="1337" y="1164"/>
                  </a:lnTo>
                  <a:lnTo>
                    <a:pt x="1333" y="1168"/>
                  </a:lnTo>
                  <a:lnTo>
                    <a:pt x="1343" y="1172"/>
                  </a:lnTo>
                  <a:lnTo>
                    <a:pt x="1333" y="1178"/>
                  </a:lnTo>
                  <a:lnTo>
                    <a:pt x="1347" y="1186"/>
                  </a:lnTo>
                  <a:lnTo>
                    <a:pt x="1343" y="1198"/>
                  </a:lnTo>
                  <a:lnTo>
                    <a:pt x="1345" y="1222"/>
                  </a:lnTo>
                  <a:lnTo>
                    <a:pt x="1345" y="1222"/>
                  </a:lnTo>
                  <a:lnTo>
                    <a:pt x="1345" y="1224"/>
                  </a:lnTo>
                  <a:lnTo>
                    <a:pt x="1347" y="1226"/>
                  </a:lnTo>
                  <a:lnTo>
                    <a:pt x="1347" y="1226"/>
                  </a:lnTo>
                  <a:lnTo>
                    <a:pt x="1349" y="1234"/>
                  </a:lnTo>
                  <a:lnTo>
                    <a:pt x="1335" y="1234"/>
                  </a:lnTo>
                  <a:lnTo>
                    <a:pt x="1305" y="1240"/>
                  </a:lnTo>
                  <a:lnTo>
                    <a:pt x="1289" y="1234"/>
                  </a:lnTo>
                  <a:lnTo>
                    <a:pt x="1279" y="1222"/>
                  </a:lnTo>
                  <a:lnTo>
                    <a:pt x="1259" y="1218"/>
                  </a:lnTo>
                  <a:lnTo>
                    <a:pt x="1255" y="1198"/>
                  </a:lnTo>
                  <a:lnTo>
                    <a:pt x="1255" y="1186"/>
                  </a:lnTo>
                  <a:lnTo>
                    <a:pt x="1261" y="1188"/>
                  </a:lnTo>
                  <a:lnTo>
                    <a:pt x="1269" y="1158"/>
                  </a:lnTo>
                  <a:lnTo>
                    <a:pt x="1273" y="1154"/>
                  </a:lnTo>
                  <a:lnTo>
                    <a:pt x="1285" y="1158"/>
                  </a:lnTo>
                  <a:lnTo>
                    <a:pt x="1279" y="1146"/>
                  </a:lnTo>
                  <a:lnTo>
                    <a:pt x="1267" y="1144"/>
                  </a:lnTo>
                  <a:lnTo>
                    <a:pt x="1255" y="1124"/>
                  </a:lnTo>
                  <a:lnTo>
                    <a:pt x="1249" y="1116"/>
                  </a:lnTo>
                  <a:lnTo>
                    <a:pt x="1249" y="1116"/>
                  </a:lnTo>
                  <a:lnTo>
                    <a:pt x="1247" y="1114"/>
                  </a:lnTo>
                  <a:lnTo>
                    <a:pt x="1247" y="1114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31" y="1084"/>
                  </a:lnTo>
                  <a:lnTo>
                    <a:pt x="1231" y="1064"/>
                  </a:lnTo>
                  <a:lnTo>
                    <a:pt x="1227" y="1064"/>
                  </a:lnTo>
                  <a:lnTo>
                    <a:pt x="1227" y="1064"/>
                  </a:lnTo>
                  <a:lnTo>
                    <a:pt x="1223" y="1054"/>
                  </a:lnTo>
                  <a:lnTo>
                    <a:pt x="1215" y="1046"/>
                  </a:lnTo>
                  <a:lnTo>
                    <a:pt x="1225" y="1026"/>
                  </a:lnTo>
                  <a:lnTo>
                    <a:pt x="1227" y="1018"/>
                  </a:lnTo>
                  <a:lnTo>
                    <a:pt x="1229" y="1020"/>
                  </a:lnTo>
                  <a:lnTo>
                    <a:pt x="1233" y="1004"/>
                  </a:lnTo>
                  <a:lnTo>
                    <a:pt x="1239" y="1018"/>
                  </a:lnTo>
                  <a:lnTo>
                    <a:pt x="1249" y="1004"/>
                  </a:lnTo>
                  <a:lnTo>
                    <a:pt x="1263" y="998"/>
                  </a:lnTo>
                  <a:lnTo>
                    <a:pt x="1255" y="994"/>
                  </a:lnTo>
                  <a:lnTo>
                    <a:pt x="1281" y="988"/>
                  </a:lnTo>
                  <a:lnTo>
                    <a:pt x="1293" y="978"/>
                  </a:lnTo>
                  <a:lnTo>
                    <a:pt x="1309" y="982"/>
                  </a:lnTo>
                  <a:lnTo>
                    <a:pt x="1323" y="978"/>
                  </a:lnTo>
                  <a:lnTo>
                    <a:pt x="1333" y="986"/>
                  </a:lnTo>
                  <a:lnTo>
                    <a:pt x="1347" y="1012"/>
                  </a:lnTo>
                  <a:lnTo>
                    <a:pt x="1360" y="1022"/>
                  </a:lnTo>
                  <a:lnTo>
                    <a:pt x="1360" y="1024"/>
                  </a:lnTo>
                  <a:lnTo>
                    <a:pt x="1358" y="1024"/>
                  </a:lnTo>
                  <a:close/>
                  <a:moveTo>
                    <a:pt x="1652" y="286"/>
                  </a:moveTo>
                  <a:lnTo>
                    <a:pt x="1656" y="286"/>
                  </a:lnTo>
                  <a:lnTo>
                    <a:pt x="1652" y="288"/>
                  </a:lnTo>
                  <a:lnTo>
                    <a:pt x="1652" y="286"/>
                  </a:lnTo>
                  <a:close/>
                  <a:moveTo>
                    <a:pt x="1778" y="186"/>
                  </a:moveTo>
                  <a:lnTo>
                    <a:pt x="1774" y="170"/>
                  </a:lnTo>
                  <a:lnTo>
                    <a:pt x="1790" y="180"/>
                  </a:lnTo>
                  <a:lnTo>
                    <a:pt x="1800" y="208"/>
                  </a:lnTo>
                  <a:lnTo>
                    <a:pt x="1792" y="212"/>
                  </a:lnTo>
                  <a:lnTo>
                    <a:pt x="1792" y="212"/>
                  </a:lnTo>
                  <a:lnTo>
                    <a:pt x="1788" y="208"/>
                  </a:lnTo>
                  <a:lnTo>
                    <a:pt x="1790" y="196"/>
                  </a:lnTo>
                  <a:lnTo>
                    <a:pt x="1778" y="186"/>
                  </a:lnTo>
                  <a:close/>
                  <a:moveTo>
                    <a:pt x="1796" y="242"/>
                  </a:moveTo>
                  <a:lnTo>
                    <a:pt x="1788" y="236"/>
                  </a:lnTo>
                  <a:lnTo>
                    <a:pt x="1804" y="242"/>
                  </a:lnTo>
                  <a:lnTo>
                    <a:pt x="1796" y="242"/>
                  </a:lnTo>
                  <a:close/>
                  <a:moveTo>
                    <a:pt x="1884" y="102"/>
                  </a:moveTo>
                  <a:lnTo>
                    <a:pt x="1884" y="100"/>
                  </a:lnTo>
                  <a:lnTo>
                    <a:pt x="1884" y="102"/>
                  </a:lnTo>
                  <a:lnTo>
                    <a:pt x="1884" y="102"/>
                  </a:lnTo>
                  <a:close/>
                  <a:moveTo>
                    <a:pt x="1890" y="106"/>
                  </a:moveTo>
                  <a:lnTo>
                    <a:pt x="1894" y="104"/>
                  </a:lnTo>
                  <a:lnTo>
                    <a:pt x="1894" y="108"/>
                  </a:lnTo>
                  <a:lnTo>
                    <a:pt x="1890" y="106"/>
                  </a:lnTo>
                  <a:close/>
                  <a:moveTo>
                    <a:pt x="1904" y="96"/>
                  </a:moveTo>
                  <a:lnTo>
                    <a:pt x="1896" y="100"/>
                  </a:lnTo>
                  <a:lnTo>
                    <a:pt x="1888" y="82"/>
                  </a:lnTo>
                  <a:lnTo>
                    <a:pt x="1884" y="90"/>
                  </a:lnTo>
                  <a:lnTo>
                    <a:pt x="1884" y="78"/>
                  </a:lnTo>
                  <a:lnTo>
                    <a:pt x="1884" y="52"/>
                  </a:lnTo>
                  <a:lnTo>
                    <a:pt x="1896" y="40"/>
                  </a:lnTo>
                  <a:lnTo>
                    <a:pt x="1902" y="20"/>
                  </a:lnTo>
                  <a:lnTo>
                    <a:pt x="1904" y="26"/>
                  </a:lnTo>
                  <a:lnTo>
                    <a:pt x="1896" y="46"/>
                  </a:lnTo>
                  <a:lnTo>
                    <a:pt x="1904" y="82"/>
                  </a:lnTo>
                  <a:lnTo>
                    <a:pt x="1904" y="96"/>
                  </a:lnTo>
                  <a:close/>
                  <a:moveTo>
                    <a:pt x="2190" y="1762"/>
                  </a:moveTo>
                  <a:lnTo>
                    <a:pt x="2188" y="1760"/>
                  </a:lnTo>
                  <a:lnTo>
                    <a:pt x="2190" y="1762"/>
                  </a:lnTo>
                  <a:lnTo>
                    <a:pt x="2190" y="17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black">
            <a:xfrm>
              <a:off x="5345113" y="0"/>
              <a:ext cx="195263" cy="149225"/>
            </a:xfrm>
            <a:custGeom>
              <a:avLst/>
              <a:gdLst>
                <a:gd name="T0" fmla="*/ 2 w 123"/>
                <a:gd name="T1" fmla="*/ 0 h 94"/>
                <a:gd name="T2" fmla="*/ 0 w 123"/>
                <a:gd name="T3" fmla="*/ 16 h 94"/>
                <a:gd name="T4" fmla="*/ 4 w 123"/>
                <a:gd name="T5" fmla="*/ 30 h 94"/>
                <a:gd name="T6" fmla="*/ 38 w 123"/>
                <a:gd name="T7" fmla="*/ 34 h 94"/>
                <a:gd name="T8" fmla="*/ 38 w 123"/>
                <a:gd name="T9" fmla="*/ 48 h 94"/>
                <a:gd name="T10" fmla="*/ 32 w 123"/>
                <a:gd name="T11" fmla="*/ 42 h 94"/>
                <a:gd name="T12" fmla="*/ 12 w 123"/>
                <a:gd name="T13" fmla="*/ 42 h 94"/>
                <a:gd name="T14" fmla="*/ 38 w 123"/>
                <a:gd name="T15" fmla="*/ 74 h 94"/>
                <a:gd name="T16" fmla="*/ 38 w 123"/>
                <a:gd name="T17" fmla="*/ 50 h 94"/>
                <a:gd name="T18" fmla="*/ 40 w 123"/>
                <a:gd name="T19" fmla="*/ 48 h 94"/>
                <a:gd name="T20" fmla="*/ 50 w 123"/>
                <a:gd name="T21" fmla="*/ 56 h 94"/>
                <a:gd name="T22" fmla="*/ 42 w 123"/>
                <a:gd name="T23" fmla="*/ 58 h 94"/>
                <a:gd name="T24" fmla="*/ 44 w 123"/>
                <a:gd name="T25" fmla="*/ 76 h 94"/>
                <a:gd name="T26" fmla="*/ 59 w 123"/>
                <a:gd name="T27" fmla="*/ 76 h 94"/>
                <a:gd name="T28" fmla="*/ 59 w 123"/>
                <a:gd name="T29" fmla="*/ 76 h 94"/>
                <a:gd name="T30" fmla="*/ 71 w 123"/>
                <a:gd name="T31" fmla="*/ 92 h 94"/>
                <a:gd name="T32" fmla="*/ 77 w 123"/>
                <a:gd name="T33" fmla="*/ 82 h 94"/>
                <a:gd name="T34" fmla="*/ 103 w 123"/>
                <a:gd name="T35" fmla="*/ 90 h 94"/>
                <a:gd name="T36" fmla="*/ 99 w 123"/>
                <a:gd name="T37" fmla="*/ 86 h 94"/>
                <a:gd name="T38" fmla="*/ 103 w 123"/>
                <a:gd name="T39" fmla="*/ 86 h 94"/>
                <a:gd name="T40" fmla="*/ 109 w 123"/>
                <a:gd name="T41" fmla="*/ 94 h 94"/>
                <a:gd name="T42" fmla="*/ 115 w 123"/>
                <a:gd name="T43" fmla="*/ 84 h 94"/>
                <a:gd name="T44" fmla="*/ 111 w 123"/>
                <a:gd name="T45" fmla="*/ 82 h 94"/>
                <a:gd name="T46" fmla="*/ 123 w 123"/>
                <a:gd name="T47" fmla="*/ 78 h 94"/>
                <a:gd name="T48" fmla="*/ 91 w 123"/>
                <a:gd name="T49" fmla="*/ 48 h 94"/>
                <a:gd name="T50" fmla="*/ 79 w 123"/>
                <a:gd name="T51" fmla="*/ 6 h 94"/>
                <a:gd name="T52" fmla="*/ 79 w 123"/>
                <a:gd name="T53" fmla="*/ 0 h 94"/>
                <a:gd name="T54" fmla="*/ 2 w 123"/>
                <a:gd name="T5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4">
                  <a:moveTo>
                    <a:pt x="2" y="0"/>
                  </a:moveTo>
                  <a:lnTo>
                    <a:pt x="0" y="16"/>
                  </a:lnTo>
                  <a:lnTo>
                    <a:pt x="4" y="30"/>
                  </a:lnTo>
                  <a:lnTo>
                    <a:pt x="38" y="34"/>
                  </a:lnTo>
                  <a:lnTo>
                    <a:pt x="38" y="48"/>
                  </a:lnTo>
                  <a:lnTo>
                    <a:pt x="32" y="42"/>
                  </a:lnTo>
                  <a:lnTo>
                    <a:pt x="12" y="42"/>
                  </a:lnTo>
                  <a:lnTo>
                    <a:pt x="38" y="74"/>
                  </a:lnTo>
                  <a:lnTo>
                    <a:pt x="38" y="50"/>
                  </a:lnTo>
                  <a:lnTo>
                    <a:pt x="40" y="48"/>
                  </a:lnTo>
                  <a:lnTo>
                    <a:pt x="50" y="56"/>
                  </a:lnTo>
                  <a:lnTo>
                    <a:pt x="42" y="58"/>
                  </a:lnTo>
                  <a:lnTo>
                    <a:pt x="44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71" y="92"/>
                  </a:lnTo>
                  <a:lnTo>
                    <a:pt x="77" y="82"/>
                  </a:lnTo>
                  <a:lnTo>
                    <a:pt x="103" y="90"/>
                  </a:lnTo>
                  <a:lnTo>
                    <a:pt x="99" y="86"/>
                  </a:lnTo>
                  <a:lnTo>
                    <a:pt x="103" y="86"/>
                  </a:lnTo>
                  <a:lnTo>
                    <a:pt x="109" y="94"/>
                  </a:lnTo>
                  <a:lnTo>
                    <a:pt x="115" y="84"/>
                  </a:lnTo>
                  <a:lnTo>
                    <a:pt x="111" y="82"/>
                  </a:lnTo>
                  <a:lnTo>
                    <a:pt x="123" y="78"/>
                  </a:lnTo>
                  <a:lnTo>
                    <a:pt x="91" y="48"/>
                  </a:lnTo>
                  <a:lnTo>
                    <a:pt x="79" y="6"/>
                  </a:lnTo>
                  <a:lnTo>
                    <a:pt x="7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58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72126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72126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72126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55176910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609601"/>
            <a:ext cx="9144000" cy="30110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72126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72126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72126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2097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3562095"/>
            <a:ext cx="1927352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577180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-701961"/>
            <a:ext cx="9144000" cy="30110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3562095"/>
            <a:ext cx="1927352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7143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3392768"/>
            <a:ext cx="1527048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33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-609601"/>
            <a:ext cx="9144000" cy="30110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3392768"/>
            <a:ext cx="1527048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9222" y="1615019"/>
            <a:ext cx="906778" cy="120903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888459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128602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118611" y="1615019"/>
            <a:ext cx="906778" cy="120903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888459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3128602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50064" y="1615019"/>
            <a:ext cx="906778" cy="120903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888459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3128602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379222" y="3754544"/>
            <a:ext cx="906778" cy="120903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502798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5268127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4118611" y="3754544"/>
            <a:ext cx="906778" cy="120903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3291840" y="502798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3291840" y="5268127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6850064" y="3754544"/>
            <a:ext cx="906778" cy="120903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023293" y="502798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023293" y="5268127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71280408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62039" y="1573447"/>
            <a:ext cx="90817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84782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074415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97701" y="1573447"/>
            <a:ext cx="90817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84782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3074415"/>
            <a:ext cx="1927352" cy="69155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33363" y="1573447"/>
            <a:ext cx="90817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84782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3074415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69024" y="1573447"/>
            <a:ext cx="90817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84782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3074415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062039" y="3876040"/>
            <a:ext cx="90817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515041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5377009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097701" y="3876040"/>
            <a:ext cx="90817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2588113" y="515041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2588113" y="5377009"/>
            <a:ext cx="1927352" cy="69155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33363" y="3876040"/>
            <a:ext cx="90817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4623775" y="515041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4623775" y="5377009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7169024" y="3876040"/>
            <a:ext cx="90817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6659436" y="515041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6659436" y="5377009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75431431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2451" y="1953672"/>
            <a:ext cx="772160" cy="1029547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402081" y="1953672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02081" y="2262157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276156" y="1953672"/>
            <a:ext cx="772160" cy="1029547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25786" y="1953672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125786" y="2262157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999861" y="1953672"/>
            <a:ext cx="772160" cy="1029547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849492" y="1953672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849492" y="2262157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552451" y="3754544"/>
            <a:ext cx="772160" cy="1029547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1402081" y="3754544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1402081" y="4063029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276156" y="3754544"/>
            <a:ext cx="772160" cy="1029547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4125786" y="3754544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4125786" y="4063029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999861" y="3754544"/>
            <a:ext cx="772160" cy="1029547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49492" y="3754544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849492" y="4063029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4167684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115050" cy="4525963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41353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53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/>
          </p:nvPr>
        </p:nvSpPr>
        <p:spPr>
          <a:xfrm>
            <a:off x="464820" y="482600"/>
            <a:ext cx="4290060" cy="5486400"/>
          </a:xfrm>
        </p:spPr>
        <p:txBody>
          <a:bodyPr anchor="ctr" anchorCtr="0"/>
          <a:lstStyle>
            <a:lvl1pPr marL="0" indent="0" algn="ctr">
              <a:buFontTx/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SmartArt graphic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27626" y="482600"/>
            <a:ext cx="3711575" cy="5486400"/>
          </a:xfrm>
        </p:spPr>
        <p:txBody>
          <a:bodyPr anchor="ctr" anchorCtr="0"/>
          <a:lstStyle>
            <a:lvl1pPr marL="0" indent="0">
              <a:buFontTx/>
              <a:buNone/>
              <a:defRPr sz="3200" cap="all" spc="-80" baseline="0">
                <a:solidFill>
                  <a:schemeClr val="accent1"/>
                </a:solidFill>
                <a:latin typeface="Lato Bold" panose="020F0802020204030203" pitchFamily="34" charset="0"/>
              </a:defRPr>
            </a:lvl1pPr>
            <a:lvl2pPr marL="0" indent="0">
              <a:buFontTx/>
              <a:buNone/>
              <a:defRPr baseline="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dirty="0" smtClean="0"/>
              <a:t>Heading Text Like This</a:t>
            </a:r>
          </a:p>
          <a:p>
            <a:pPr lvl="1"/>
            <a:r>
              <a:rPr lang="en-US" dirty="0" smtClean="0"/>
              <a:t>Body Text like this</a:t>
            </a:r>
          </a:p>
        </p:txBody>
      </p:sp>
    </p:spTree>
    <p:extLst>
      <p:ext uri="{BB962C8B-B14F-4D97-AF65-F5344CB8AC3E}">
        <p14:creationId xmlns:p14="http://schemas.microsoft.com/office/powerpoint/2010/main" val="96150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80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41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97852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45335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309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442355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3563" y="197852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563" y="345335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4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ci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23654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40407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86583" y="3073875"/>
            <a:ext cx="79708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396581" y="2846828"/>
            <a:ext cx="350838" cy="467784"/>
            <a:chOff x="4413750" y="2433065"/>
            <a:chExt cx="547410" cy="547410"/>
          </a:xfrm>
        </p:grpSpPr>
        <p:sp>
          <p:nvSpPr>
            <p:cNvPr id="10" name="Oval 9"/>
            <p:cNvSpPr/>
            <p:nvPr/>
          </p:nvSpPr>
          <p:spPr>
            <a:xfrm>
              <a:off x="4413750" y="2433065"/>
              <a:ext cx="547410" cy="547410"/>
            </a:xfrm>
            <a:prstGeom prst="ellipse">
              <a:avLst/>
            </a:prstGeom>
            <a:solidFill>
              <a:schemeClr val="tx2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4517676" y="2536991"/>
              <a:ext cx="339558" cy="339558"/>
            </a:xfrm>
            <a:prstGeom prst="ellipse">
              <a:avLst/>
            </a:prstGeom>
            <a:solidFill>
              <a:schemeClr val="tx2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" name="Arc 4"/>
            <p:cNvSpPr/>
            <p:nvPr/>
          </p:nvSpPr>
          <p:spPr>
            <a:xfrm rot="2700000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" name="Arc 5"/>
            <p:cNvSpPr/>
            <p:nvPr/>
          </p:nvSpPr>
          <p:spPr>
            <a:xfrm rot="18900000" flipH="1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Lato Light" panose="020F03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56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07873"/>
            <a:ext cx="9144000" cy="3578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791773"/>
            <a:ext cx="8020050" cy="1470025"/>
          </a:xfrm>
        </p:spPr>
        <p:txBody>
          <a:bodyPr anchor="b">
            <a:normAutofit/>
          </a:bodyPr>
          <a:lstStyle>
            <a:lvl1pPr algn="l">
              <a:defRPr sz="2800" b="0">
                <a:ln w="6350" cmpd="sng">
                  <a:noFill/>
                </a:ln>
                <a:solidFill>
                  <a:schemeClr val="tx1"/>
                </a:solidFill>
                <a:latin typeface="Lato Light" panose="020F0302020204030203" pitchFamily="34" charset="0"/>
                <a:cs typeface="Gotham Medium"/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3316647"/>
            <a:ext cx="8020050" cy="26716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Paragraph text goes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307873"/>
            <a:ext cx="2415164" cy="1693328"/>
          </a:xfrm>
          <a:solidFill>
            <a:schemeClr val="accent1">
              <a:lumMod val="50000"/>
            </a:schemeClr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Category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4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725864"/>
            <a:ext cx="8020050" cy="1362075"/>
          </a:xfrm>
        </p:spPr>
        <p:txBody>
          <a:bodyPr anchor="t">
            <a:normAutofit/>
          </a:bodyPr>
          <a:lstStyle>
            <a:lvl1pPr algn="ctr">
              <a:defRPr sz="2800" b="0" cap="none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2225676"/>
            <a:ext cx="802005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315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556531"/>
            <a:ext cx="8020050" cy="1362075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4850872"/>
            <a:ext cx="8020050" cy="1500187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7090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86268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556531"/>
            <a:ext cx="8020050" cy="1362075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4850872"/>
            <a:ext cx="8020050" cy="1500187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5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556531"/>
            <a:ext cx="8020050" cy="1362075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4850872"/>
            <a:ext cx="8020050" cy="1500187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533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556531"/>
            <a:ext cx="8020050" cy="1362075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4850872"/>
            <a:ext cx="8020050" cy="1500187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44235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94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556531"/>
            <a:ext cx="8020050" cy="1362075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4850872"/>
            <a:ext cx="8020050" cy="1500187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054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556531"/>
            <a:ext cx="8020050" cy="1362075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4850872"/>
            <a:ext cx="8020050" cy="1500187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517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4_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556531"/>
            <a:ext cx="8020050" cy="1362075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4850872"/>
            <a:ext cx="8020050" cy="1500187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380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667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rgbClr val="6F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756506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rgbClr val="6F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139323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rgbClr val="6F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719882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81482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rgbClr val="6F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2048216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rgbClr val="6F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solidFill>
                <a:srgbClr val="FFFFFF"/>
              </a:solidFill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2296996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rgbClr val="6F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04533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500614"/>
            <a:ext cx="8031162" cy="458049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  <a:lvl2pPr>
              <a:defRPr>
                <a:latin typeface="Lato Light" panose="020F0302020204030203" pitchFamily="34" charset="0"/>
              </a:defRPr>
            </a:lvl2pPr>
            <a:lvl3pPr>
              <a:defRPr>
                <a:latin typeface="Lato Light" panose="020F0302020204030203" pitchFamily="34" charset="0"/>
              </a:defRPr>
            </a:lvl3pPr>
            <a:lvl4pPr>
              <a:defRPr>
                <a:latin typeface="Lato Light" panose="020F0302020204030203" pitchFamily="34" charset="0"/>
              </a:defRPr>
            </a:lvl4pPr>
            <a:lvl5pPr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101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500614"/>
            <a:ext cx="8031162" cy="458049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  <a:lvl2pPr>
              <a:defRPr>
                <a:latin typeface="Lato Light" panose="020F0302020204030203" pitchFamily="34" charset="0"/>
              </a:defRPr>
            </a:lvl2pPr>
            <a:lvl3pPr>
              <a:defRPr>
                <a:latin typeface="Lato Light" panose="020F0302020204030203" pitchFamily="34" charset="0"/>
              </a:defRPr>
            </a:lvl3pPr>
            <a:lvl4pPr>
              <a:defRPr>
                <a:latin typeface="Lato Light" panose="020F0302020204030203" pitchFamily="34" charset="0"/>
              </a:defRPr>
            </a:lvl4pPr>
            <a:lvl5pPr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112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3" y="150177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2623609" y="150177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4639205" y="150177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654800" y="150177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08013" y="394335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624138" y="394335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640263" y="394335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656387" y="394335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21182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2" y="1501775"/>
            <a:ext cx="2561908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290252" y="1501775"/>
            <a:ext cx="2561908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972492" y="1501775"/>
            <a:ext cx="2561908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55321" y="3943351"/>
            <a:ext cx="2467292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37560" y="3943351"/>
            <a:ext cx="2467292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019801" y="3943351"/>
            <a:ext cx="2467292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09138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1" y="4634497"/>
            <a:ext cx="8031162" cy="1215003"/>
          </a:xfrm>
        </p:spPr>
        <p:txBody>
          <a:bodyPr/>
          <a:lstStyle>
            <a:lvl1pPr marL="0" indent="0">
              <a:buNone/>
              <a:defRPr>
                <a:latin typeface="Lato Light" panose="020F0302020204030203" pitchFamily="34" charset="0"/>
              </a:defRPr>
            </a:lvl1pPr>
            <a:lvl2pPr marL="173038" indent="-173038">
              <a:buFont typeface="Arial"/>
              <a:buChar char="•"/>
              <a:defRPr>
                <a:latin typeface="Lato Light" panose="020F0302020204030203" pitchFamily="34" charset="0"/>
              </a:defRPr>
            </a:lvl2pPr>
            <a:lvl3pPr marL="347663" indent="-174625">
              <a:defRPr>
                <a:latin typeface="Lato Light" panose="020F0302020204030203" pitchFamily="34" charset="0"/>
              </a:defRPr>
            </a:lvl3pPr>
            <a:lvl4pPr>
              <a:defRPr>
                <a:latin typeface="Lato Light" panose="020F0302020204030203" pitchFamily="34" charset="0"/>
              </a:defRPr>
            </a:lvl4pPr>
            <a:lvl5pPr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4"/>
          </p:nvPr>
        </p:nvSpPr>
        <p:spPr>
          <a:xfrm>
            <a:off x="552451" y="1692331"/>
            <a:ext cx="8031163" cy="2942167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SmartArt graphic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45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953" y="1500614"/>
            <a:ext cx="4906660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5" y="1603667"/>
            <a:ext cx="3505200" cy="2663071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79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626" y="1500614"/>
            <a:ext cx="3836987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603667"/>
            <a:ext cx="4520595" cy="3434516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3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00972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0"/>
            <a:ext cx="3406459" cy="6888480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6953" y="51313"/>
            <a:ext cx="4906660" cy="968771"/>
          </a:xfrm>
        </p:spPr>
        <p:txBody>
          <a:bodyPr/>
          <a:lstStyle>
            <a:lvl1pPr algn="l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676953" y="1500614"/>
            <a:ext cx="4906660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78188" y="979865"/>
            <a:ext cx="4908600" cy="4508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5"/>
          </p:nvPr>
        </p:nvSpPr>
        <p:spPr>
          <a:xfrm>
            <a:off x="-12700" y="5172717"/>
            <a:ext cx="2909888" cy="677750"/>
          </a:xfrm>
          <a:solidFill>
            <a:schemeClr val="accent1">
              <a:alpha val="6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lIns="274320" tIns="91440" rIns="91440" bIns="91440" anchor="b" anchorCtr="0">
            <a:spAutoFit/>
          </a:bodyPr>
          <a:lstStyle>
            <a:lvl1pPr marL="0" indent="0" algn="r">
              <a:spcBef>
                <a:spcPts val="400"/>
              </a:spcBef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  <a:lvl2pPr marL="173037" indent="0" algn="r">
              <a:buNone/>
              <a:defRPr>
                <a:solidFill>
                  <a:srgbClr val="FFFFFF"/>
                </a:solidFill>
              </a:defRPr>
            </a:lvl2pPr>
            <a:lvl3pPr marL="346075" indent="0" algn="r">
              <a:buNone/>
              <a:defRPr>
                <a:solidFill>
                  <a:srgbClr val="FFFFFF"/>
                </a:solidFill>
              </a:defRPr>
            </a:lvl3pPr>
            <a:lvl4pPr marL="517525" indent="0" algn="r">
              <a:buNone/>
              <a:defRPr>
                <a:solidFill>
                  <a:srgbClr val="FFFFFF"/>
                </a:solidFill>
              </a:defRPr>
            </a:lvl4pPr>
            <a:lvl5pPr marL="690562" indent="0" algn="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rgbClr val="6F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82" y="6530551"/>
            <a:ext cx="1073865" cy="2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7182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66" y="3196679"/>
            <a:ext cx="8037576" cy="438582"/>
          </a:xfrm>
        </p:spPr>
        <p:txBody>
          <a:bodyPr>
            <a:spAutoFit/>
          </a:bodyPr>
          <a:lstStyle>
            <a:lvl1pPr algn="r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22666" y="3518074"/>
            <a:ext cx="8037576" cy="561301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6"/>
          </p:nvPr>
        </p:nvSpPr>
        <p:spPr>
          <a:xfrm>
            <a:off x="1826514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7"/>
          </p:nvPr>
        </p:nvSpPr>
        <p:spPr>
          <a:xfrm>
            <a:off x="1828801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8"/>
          </p:nvPr>
        </p:nvSpPr>
        <p:spPr>
          <a:xfrm>
            <a:off x="3653028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9"/>
          </p:nvPr>
        </p:nvSpPr>
        <p:spPr>
          <a:xfrm>
            <a:off x="3657602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/>
          </p:nvPr>
        </p:nvSpPr>
        <p:spPr>
          <a:xfrm>
            <a:off x="5479542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/>
          </p:nvPr>
        </p:nvSpPr>
        <p:spPr>
          <a:xfrm>
            <a:off x="5486403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/>
          </p:nvPr>
        </p:nvSpPr>
        <p:spPr>
          <a:xfrm>
            <a:off x="7306056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Picture Placeholder 5"/>
          <p:cNvSpPr>
            <a:spLocks noGrp="1" noChangeAspect="1"/>
          </p:cNvSpPr>
          <p:nvPr>
            <p:ph type="pic" sz="quarter" idx="23"/>
          </p:nvPr>
        </p:nvSpPr>
        <p:spPr>
          <a:xfrm>
            <a:off x="7315202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3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182" y="1500614"/>
            <a:ext cx="5108431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603667"/>
            <a:ext cx="3188371" cy="2013908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33400" y="4002425"/>
            <a:ext cx="2642875" cy="20786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13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3" y="1503441"/>
            <a:ext cx="3860619" cy="4525963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800">
                <a:latin typeface="Lato Light" panose="020F0302020204030203" pitchFamily="34" charset="0"/>
              </a:defRPr>
            </a:lvl2pPr>
            <a:lvl3pPr>
              <a:defRPr sz="16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503441"/>
            <a:ext cx="3860619" cy="4525963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800">
                <a:latin typeface="Lato Light" panose="020F0302020204030203" pitchFamily="34" charset="0"/>
              </a:defRPr>
            </a:lvl2pPr>
            <a:lvl3pPr>
              <a:defRPr sz="16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</p:spPr>
        <p:txBody>
          <a:bodyPr/>
          <a:lstStyle>
            <a:lvl1pPr algn="l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3" y="1503441"/>
            <a:ext cx="2954397" cy="4185299"/>
          </a:xfrm>
        </p:spPr>
        <p:txBody>
          <a:bodyPr>
            <a:normAutofit/>
          </a:bodyPr>
          <a:lstStyle>
            <a:lvl1pPr>
              <a:defRPr sz="1400">
                <a:latin typeface="Lato Light" panose="020F0302020204030203" pitchFamily="34" charset="0"/>
              </a:defRPr>
            </a:lvl1pPr>
            <a:lvl2pPr>
              <a:defRPr sz="1400">
                <a:latin typeface="Lato Light" panose="020F0302020204030203" pitchFamily="34" charset="0"/>
              </a:defRPr>
            </a:lvl2pPr>
            <a:lvl3pPr>
              <a:defRPr sz="1200">
                <a:latin typeface="Lato Light" panose="020F0302020204030203" pitchFamily="34" charset="0"/>
              </a:defRPr>
            </a:lvl3pPr>
            <a:lvl4pPr>
              <a:defRPr sz="1100">
                <a:latin typeface="Lato Light" panose="020F0302020204030203" pitchFamily="34" charset="0"/>
              </a:defRPr>
            </a:lvl4pPr>
            <a:lvl5pPr>
              <a:defRPr sz="11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759200" y="1571414"/>
            <a:ext cx="5384800" cy="4091093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11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48768"/>
            <a:ext cx="8031162" cy="968771"/>
          </a:xfrm>
        </p:spPr>
        <p:txBody>
          <a:bodyPr/>
          <a:lstStyle>
            <a:lvl1pPr algn="l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29217" y="1503441"/>
            <a:ext cx="2954397" cy="4185299"/>
          </a:xfrm>
        </p:spPr>
        <p:txBody>
          <a:bodyPr>
            <a:normAutofit/>
          </a:bodyPr>
          <a:lstStyle>
            <a:lvl1pPr>
              <a:defRPr sz="1400">
                <a:latin typeface="Lato Light" panose="020F0302020204030203" pitchFamily="34" charset="0"/>
              </a:defRPr>
            </a:lvl1pPr>
            <a:lvl2pPr>
              <a:defRPr sz="1400">
                <a:latin typeface="Lato Light" panose="020F0302020204030203" pitchFamily="34" charset="0"/>
              </a:defRPr>
            </a:lvl2pPr>
            <a:lvl3pPr>
              <a:defRPr sz="1200">
                <a:latin typeface="Lato Light" panose="020F0302020204030203" pitchFamily="34" charset="0"/>
              </a:defRPr>
            </a:lvl3pPr>
            <a:lvl4pPr>
              <a:defRPr sz="1100">
                <a:latin typeface="Lato Light" panose="020F0302020204030203" pitchFamily="34" charset="0"/>
              </a:defRPr>
            </a:lvl4pPr>
            <a:lvl5pPr>
              <a:defRPr sz="11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571414"/>
            <a:ext cx="5384800" cy="4091093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979865"/>
            <a:ext cx="8034337" cy="4508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4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09814"/>
            <a:ext cx="9144000" cy="1498447"/>
          </a:xfrm>
          <a:solidFill>
            <a:schemeClr val="bg1">
              <a:alpha val="35000"/>
            </a:schemeClr>
          </a:solidFill>
        </p:spPr>
        <p:txBody>
          <a:bodyPr lIns="548640" tIns="137160" rIns="548640" bIns="502920" anchor="t" anchorCtr="0"/>
          <a:lstStyle>
            <a:lvl1pPr algn="l"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2772" y="4665253"/>
            <a:ext cx="8034337" cy="237886"/>
          </a:xfrm>
        </p:spPr>
        <p:txBody>
          <a:bodyPr>
            <a:sp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rgbClr val="6F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82" y="6530551"/>
            <a:ext cx="1073865" cy="2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 algn="ctr"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3562" y="4913079"/>
            <a:ext cx="8016876" cy="169918"/>
          </a:xfrm>
        </p:spPr>
        <p:txBody>
          <a:bodyPr wrap="square" tIns="0">
            <a:spAutoFit/>
          </a:bodyPr>
          <a:lstStyle>
            <a:lvl1pPr marL="0" indent="0" algn="ctr">
              <a:lnSpc>
                <a:spcPct val="92000"/>
              </a:lnSpc>
              <a:buNone/>
              <a:defRPr sz="1200">
                <a:latin typeface="Lato Light" panose="020F0302020204030203" pitchFamily="34" charset="0"/>
              </a:defRPr>
            </a:lvl1pPr>
            <a:lvl2pPr marL="173037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571414"/>
            <a:ext cx="9144000" cy="3237653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0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563" y="1535113"/>
            <a:ext cx="3830679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Lato Light" panose="020F0302020204030203" pitchFamily="34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563" y="2174875"/>
            <a:ext cx="3830679" cy="3951288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6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200">
                <a:latin typeface="Lato Light" panose="020F0302020204030203" pitchFamily="34" charset="0"/>
              </a:defRPr>
            </a:lvl4pPr>
            <a:lvl5pPr>
              <a:defRPr sz="1200">
                <a:latin typeface="Lato Light" panose="020F030202020403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3938587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Lato Light" panose="020F0302020204030203" pitchFamily="34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3938587" cy="3951288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6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200">
                <a:latin typeface="Lato Light" panose="020F0302020204030203" pitchFamily="34" charset="0"/>
              </a:defRPr>
            </a:lvl4pPr>
            <a:lvl5pPr>
              <a:defRPr sz="1200">
                <a:latin typeface="Lato Light" panose="020F030202020403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58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2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2" y="889000"/>
            <a:ext cx="3890963" cy="50736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889000"/>
            <a:ext cx="3890963" cy="50736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17991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black">
          <a:xfrm>
            <a:off x="-3175" y="-27713"/>
            <a:ext cx="9147175" cy="6506633"/>
            <a:chOff x="-3175" y="0"/>
            <a:chExt cx="9147175" cy="4956175"/>
          </a:xfrm>
          <a:solidFill>
            <a:srgbClr val="000000">
              <a:alpha val="14902"/>
            </a:srgbClr>
          </a:solidFill>
        </p:grpSpPr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1601788" y="4940300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6 h 10"/>
                <a:gd name="T4" fmla="*/ 6 w 6"/>
                <a:gd name="T5" fmla="*/ 10 h 10"/>
                <a:gd name="T6" fmla="*/ 2 w 6"/>
                <a:gd name="T7" fmla="*/ 4 h 10"/>
                <a:gd name="T8" fmla="*/ 0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6"/>
                  </a:lnTo>
                  <a:lnTo>
                    <a:pt x="6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black">
            <a:xfrm>
              <a:off x="1579563" y="4921250"/>
              <a:ext cx="9525" cy="12700"/>
            </a:xfrm>
            <a:custGeom>
              <a:avLst/>
              <a:gdLst>
                <a:gd name="T0" fmla="*/ 6 w 6"/>
                <a:gd name="T1" fmla="*/ 6 h 8"/>
                <a:gd name="T2" fmla="*/ 6 w 6"/>
                <a:gd name="T3" fmla="*/ 0 h 8"/>
                <a:gd name="T4" fmla="*/ 0 w 6"/>
                <a:gd name="T5" fmla="*/ 8 h 8"/>
                <a:gd name="T6" fmla="*/ 6 w 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1582738" y="4895850"/>
              <a:ext cx="12700" cy="25400"/>
            </a:xfrm>
            <a:custGeom>
              <a:avLst/>
              <a:gdLst>
                <a:gd name="T0" fmla="*/ 8 w 8"/>
                <a:gd name="T1" fmla="*/ 10 h 16"/>
                <a:gd name="T2" fmla="*/ 0 w 8"/>
                <a:gd name="T3" fmla="*/ 0 h 16"/>
                <a:gd name="T4" fmla="*/ 4 w 8"/>
                <a:gd name="T5" fmla="*/ 16 h 16"/>
                <a:gd name="T6" fmla="*/ 6 w 8"/>
                <a:gd name="T7" fmla="*/ 16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lnTo>
                    <a:pt x="0" y="0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1563688" y="4876800"/>
              <a:ext cx="19050" cy="12700"/>
            </a:xfrm>
            <a:custGeom>
              <a:avLst/>
              <a:gdLst>
                <a:gd name="T0" fmla="*/ 0 w 12"/>
                <a:gd name="T1" fmla="*/ 2 h 8"/>
                <a:gd name="T2" fmla="*/ 10 w 12"/>
                <a:gd name="T3" fmla="*/ 8 h 8"/>
                <a:gd name="T4" fmla="*/ 12 w 12"/>
                <a:gd name="T5" fmla="*/ 0 h 8"/>
                <a:gd name="T6" fmla="*/ 0 w 12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lnTo>
                    <a:pt x="10" y="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1563688" y="4848225"/>
              <a:ext cx="6350" cy="9525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0 w 4"/>
                <a:gd name="T5" fmla="*/ 4 h 6"/>
                <a:gd name="T6" fmla="*/ 4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black">
            <a:xfrm>
              <a:off x="1563688" y="4797425"/>
              <a:ext cx="6350" cy="12700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4 h 8"/>
                <a:gd name="T4" fmla="*/ 0 w 4"/>
                <a:gd name="T5" fmla="*/ 0 h 8"/>
                <a:gd name="T6" fmla="*/ 0 w 4"/>
                <a:gd name="T7" fmla="*/ 2 h 8"/>
                <a:gd name="T8" fmla="*/ 0 w 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1563688" y="4778375"/>
              <a:ext cx="9525" cy="22225"/>
            </a:xfrm>
            <a:custGeom>
              <a:avLst/>
              <a:gdLst>
                <a:gd name="T0" fmla="*/ 2 w 6"/>
                <a:gd name="T1" fmla="*/ 0 h 14"/>
                <a:gd name="T2" fmla="*/ 0 w 6"/>
                <a:gd name="T3" fmla="*/ 2 h 14"/>
                <a:gd name="T4" fmla="*/ 6 w 6"/>
                <a:gd name="T5" fmla="*/ 14 h 14"/>
                <a:gd name="T6" fmla="*/ 2 w 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4">
                  <a:moveTo>
                    <a:pt x="2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1589088" y="4756150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0 w 4"/>
                <a:gd name="T3" fmla="*/ 2 h 6"/>
                <a:gd name="T4" fmla="*/ 4 w 4"/>
                <a:gd name="T5" fmla="*/ 6 h 6"/>
                <a:gd name="T6" fmla="*/ 2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black">
            <a:xfrm>
              <a:off x="8956675" y="4232275"/>
              <a:ext cx="184150" cy="279400"/>
            </a:xfrm>
            <a:custGeom>
              <a:avLst/>
              <a:gdLst>
                <a:gd name="T0" fmla="*/ 86 w 116"/>
                <a:gd name="T1" fmla="*/ 82 h 176"/>
                <a:gd name="T2" fmla="*/ 68 w 116"/>
                <a:gd name="T3" fmla="*/ 74 h 176"/>
                <a:gd name="T4" fmla="*/ 64 w 116"/>
                <a:gd name="T5" fmla="*/ 54 h 176"/>
                <a:gd name="T6" fmla="*/ 54 w 116"/>
                <a:gd name="T7" fmla="*/ 46 h 176"/>
                <a:gd name="T8" fmla="*/ 54 w 116"/>
                <a:gd name="T9" fmla="*/ 58 h 176"/>
                <a:gd name="T10" fmla="*/ 46 w 116"/>
                <a:gd name="T11" fmla="*/ 58 h 176"/>
                <a:gd name="T12" fmla="*/ 48 w 116"/>
                <a:gd name="T13" fmla="*/ 48 h 176"/>
                <a:gd name="T14" fmla="*/ 40 w 116"/>
                <a:gd name="T15" fmla="*/ 38 h 176"/>
                <a:gd name="T16" fmla="*/ 42 w 116"/>
                <a:gd name="T17" fmla="*/ 38 h 176"/>
                <a:gd name="T18" fmla="*/ 36 w 116"/>
                <a:gd name="T19" fmla="*/ 20 h 176"/>
                <a:gd name="T20" fmla="*/ 16 w 116"/>
                <a:gd name="T21" fmla="*/ 8 h 176"/>
                <a:gd name="T22" fmla="*/ 14 w 116"/>
                <a:gd name="T23" fmla="*/ 10 h 176"/>
                <a:gd name="T24" fmla="*/ 10 w 116"/>
                <a:gd name="T25" fmla="*/ 0 h 176"/>
                <a:gd name="T26" fmla="*/ 0 w 116"/>
                <a:gd name="T27" fmla="*/ 2 h 176"/>
                <a:gd name="T28" fmla="*/ 12 w 116"/>
                <a:gd name="T29" fmla="*/ 24 h 176"/>
                <a:gd name="T30" fmla="*/ 16 w 116"/>
                <a:gd name="T31" fmla="*/ 28 h 176"/>
                <a:gd name="T32" fmla="*/ 18 w 116"/>
                <a:gd name="T33" fmla="*/ 34 h 176"/>
                <a:gd name="T34" fmla="*/ 28 w 116"/>
                <a:gd name="T35" fmla="*/ 48 h 176"/>
                <a:gd name="T36" fmla="*/ 32 w 116"/>
                <a:gd name="T37" fmla="*/ 46 h 176"/>
                <a:gd name="T38" fmla="*/ 32 w 116"/>
                <a:gd name="T39" fmla="*/ 56 h 176"/>
                <a:gd name="T40" fmla="*/ 36 w 116"/>
                <a:gd name="T41" fmla="*/ 64 h 176"/>
                <a:gd name="T42" fmla="*/ 38 w 116"/>
                <a:gd name="T43" fmla="*/ 64 h 176"/>
                <a:gd name="T44" fmla="*/ 38 w 116"/>
                <a:gd name="T45" fmla="*/ 66 h 176"/>
                <a:gd name="T46" fmla="*/ 42 w 116"/>
                <a:gd name="T47" fmla="*/ 70 h 176"/>
                <a:gd name="T48" fmla="*/ 42 w 116"/>
                <a:gd name="T49" fmla="*/ 86 h 176"/>
                <a:gd name="T50" fmla="*/ 40 w 116"/>
                <a:gd name="T51" fmla="*/ 86 h 176"/>
                <a:gd name="T52" fmla="*/ 36 w 116"/>
                <a:gd name="T53" fmla="*/ 104 h 176"/>
                <a:gd name="T54" fmla="*/ 26 w 116"/>
                <a:gd name="T55" fmla="*/ 110 h 176"/>
                <a:gd name="T56" fmla="*/ 20 w 116"/>
                <a:gd name="T57" fmla="*/ 118 h 176"/>
                <a:gd name="T58" fmla="*/ 48 w 116"/>
                <a:gd name="T59" fmla="*/ 138 h 176"/>
                <a:gd name="T60" fmla="*/ 48 w 116"/>
                <a:gd name="T61" fmla="*/ 150 h 176"/>
                <a:gd name="T62" fmla="*/ 38 w 116"/>
                <a:gd name="T63" fmla="*/ 166 h 176"/>
                <a:gd name="T64" fmla="*/ 58 w 116"/>
                <a:gd name="T65" fmla="*/ 176 h 176"/>
                <a:gd name="T66" fmla="*/ 80 w 116"/>
                <a:gd name="T67" fmla="*/ 146 h 176"/>
                <a:gd name="T68" fmla="*/ 88 w 116"/>
                <a:gd name="T69" fmla="*/ 128 h 176"/>
                <a:gd name="T70" fmla="*/ 84 w 116"/>
                <a:gd name="T71" fmla="*/ 120 h 176"/>
                <a:gd name="T72" fmla="*/ 90 w 116"/>
                <a:gd name="T73" fmla="*/ 116 h 176"/>
                <a:gd name="T74" fmla="*/ 106 w 116"/>
                <a:gd name="T75" fmla="*/ 114 h 176"/>
                <a:gd name="T76" fmla="*/ 106 w 116"/>
                <a:gd name="T77" fmla="*/ 102 h 176"/>
                <a:gd name="T78" fmla="*/ 112 w 116"/>
                <a:gd name="T79" fmla="*/ 100 h 176"/>
                <a:gd name="T80" fmla="*/ 116 w 116"/>
                <a:gd name="T81" fmla="*/ 76 h 176"/>
                <a:gd name="T82" fmla="*/ 104 w 116"/>
                <a:gd name="T83" fmla="*/ 70 h 176"/>
                <a:gd name="T84" fmla="*/ 86 w 116"/>
                <a:gd name="T85" fmla="*/ 8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" h="176">
                  <a:moveTo>
                    <a:pt x="86" y="82"/>
                  </a:moveTo>
                  <a:lnTo>
                    <a:pt x="68" y="74"/>
                  </a:lnTo>
                  <a:lnTo>
                    <a:pt x="64" y="54"/>
                  </a:lnTo>
                  <a:lnTo>
                    <a:pt x="54" y="46"/>
                  </a:lnTo>
                  <a:lnTo>
                    <a:pt x="54" y="58"/>
                  </a:lnTo>
                  <a:lnTo>
                    <a:pt x="46" y="58"/>
                  </a:lnTo>
                  <a:lnTo>
                    <a:pt x="48" y="48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36" y="20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0" y="2"/>
                  </a:lnTo>
                  <a:lnTo>
                    <a:pt x="12" y="24"/>
                  </a:lnTo>
                  <a:lnTo>
                    <a:pt x="16" y="28"/>
                  </a:lnTo>
                  <a:lnTo>
                    <a:pt x="18" y="34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2" y="56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42" y="70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36" y="104"/>
                  </a:lnTo>
                  <a:lnTo>
                    <a:pt x="26" y="110"/>
                  </a:lnTo>
                  <a:lnTo>
                    <a:pt x="20" y="118"/>
                  </a:lnTo>
                  <a:lnTo>
                    <a:pt x="48" y="138"/>
                  </a:lnTo>
                  <a:lnTo>
                    <a:pt x="48" y="150"/>
                  </a:lnTo>
                  <a:lnTo>
                    <a:pt x="38" y="166"/>
                  </a:lnTo>
                  <a:lnTo>
                    <a:pt x="58" y="176"/>
                  </a:lnTo>
                  <a:lnTo>
                    <a:pt x="80" y="146"/>
                  </a:lnTo>
                  <a:lnTo>
                    <a:pt x="88" y="128"/>
                  </a:lnTo>
                  <a:lnTo>
                    <a:pt x="84" y="120"/>
                  </a:lnTo>
                  <a:lnTo>
                    <a:pt x="90" y="116"/>
                  </a:lnTo>
                  <a:lnTo>
                    <a:pt x="106" y="114"/>
                  </a:lnTo>
                  <a:lnTo>
                    <a:pt x="106" y="102"/>
                  </a:lnTo>
                  <a:lnTo>
                    <a:pt x="112" y="100"/>
                  </a:lnTo>
                  <a:lnTo>
                    <a:pt x="116" y="76"/>
                  </a:lnTo>
                  <a:lnTo>
                    <a:pt x="104" y="70"/>
                  </a:lnTo>
                  <a:lnTo>
                    <a:pt x="86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8766175" y="4457700"/>
              <a:ext cx="247650" cy="266700"/>
            </a:xfrm>
            <a:custGeom>
              <a:avLst/>
              <a:gdLst>
                <a:gd name="T0" fmla="*/ 150 w 156"/>
                <a:gd name="T1" fmla="*/ 14 h 168"/>
                <a:gd name="T2" fmla="*/ 148 w 156"/>
                <a:gd name="T3" fmla="*/ 12 h 168"/>
                <a:gd name="T4" fmla="*/ 146 w 156"/>
                <a:gd name="T5" fmla="*/ 12 h 168"/>
                <a:gd name="T6" fmla="*/ 134 w 156"/>
                <a:gd name="T7" fmla="*/ 20 h 168"/>
                <a:gd name="T8" fmla="*/ 124 w 156"/>
                <a:gd name="T9" fmla="*/ 0 h 168"/>
                <a:gd name="T10" fmla="*/ 112 w 156"/>
                <a:gd name="T11" fmla="*/ 16 h 168"/>
                <a:gd name="T12" fmla="*/ 108 w 156"/>
                <a:gd name="T13" fmla="*/ 28 h 168"/>
                <a:gd name="T14" fmla="*/ 98 w 156"/>
                <a:gd name="T15" fmla="*/ 36 h 168"/>
                <a:gd name="T16" fmla="*/ 88 w 156"/>
                <a:gd name="T17" fmla="*/ 60 h 168"/>
                <a:gd name="T18" fmla="*/ 56 w 156"/>
                <a:gd name="T19" fmla="*/ 86 h 168"/>
                <a:gd name="T20" fmla="*/ 38 w 156"/>
                <a:gd name="T21" fmla="*/ 92 h 168"/>
                <a:gd name="T22" fmla="*/ 24 w 156"/>
                <a:gd name="T23" fmla="*/ 112 h 168"/>
                <a:gd name="T24" fmla="*/ 24 w 156"/>
                <a:gd name="T25" fmla="*/ 114 h 168"/>
                <a:gd name="T26" fmla="*/ 24 w 156"/>
                <a:gd name="T27" fmla="*/ 112 h 168"/>
                <a:gd name="T28" fmla="*/ 16 w 156"/>
                <a:gd name="T29" fmla="*/ 116 h 168"/>
                <a:gd name="T30" fmla="*/ 16 w 156"/>
                <a:gd name="T31" fmla="*/ 124 h 168"/>
                <a:gd name="T32" fmla="*/ 14 w 156"/>
                <a:gd name="T33" fmla="*/ 124 h 168"/>
                <a:gd name="T34" fmla="*/ 10 w 156"/>
                <a:gd name="T35" fmla="*/ 132 h 168"/>
                <a:gd name="T36" fmla="*/ 14 w 156"/>
                <a:gd name="T37" fmla="*/ 134 h 168"/>
                <a:gd name="T38" fmla="*/ 14 w 156"/>
                <a:gd name="T39" fmla="*/ 136 h 168"/>
                <a:gd name="T40" fmla="*/ 0 w 156"/>
                <a:gd name="T41" fmla="*/ 146 h 168"/>
                <a:gd name="T42" fmla="*/ 8 w 156"/>
                <a:gd name="T43" fmla="*/ 146 h 168"/>
                <a:gd name="T44" fmla="*/ 8 w 156"/>
                <a:gd name="T45" fmla="*/ 146 h 168"/>
                <a:gd name="T46" fmla="*/ 10 w 156"/>
                <a:gd name="T47" fmla="*/ 148 h 168"/>
                <a:gd name="T48" fmla="*/ 8 w 156"/>
                <a:gd name="T49" fmla="*/ 152 h 168"/>
                <a:gd name="T50" fmla="*/ 28 w 156"/>
                <a:gd name="T51" fmla="*/ 152 h 168"/>
                <a:gd name="T52" fmla="*/ 30 w 156"/>
                <a:gd name="T53" fmla="*/ 158 h 168"/>
                <a:gd name="T54" fmla="*/ 56 w 156"/>
                <a:gd name="T55" fmla="*/ 168 h 168"/>
                <a:gd name="T56" fmla="*/ 68 w 156"/>
                <a:gd name="T57" fmla="*/ 162 h 168"/>
                <a:gd name="T58" fmla="*/ 90 w 156"/>
                <a:gd name="T59" fmla="*/ 146 h 168"/>
                <a:gd name="T60" fmla="*/ 102 w 156"/>
                <a:gd name="T61" fmla="*/ 96 h 168"/>
                <a:gd name="T62" fmla="*/ 106 w 156"/>
                <a:gd name="T63" fmla="*/ 98 h 168"/>
                <a:gd name="T64" fmla="*/ 120 w 156"/>
                <a:gd name="T65" fmla="*/ 88 h 168"/>
                <a:gd name="T66" fmla="*/ 130 w 156"/>
                <a:gd name="T67" fmla="*/ 92 h 168"/>
                <a:gd name="T68" fmla="*/ 134 w 156"/>
                <a:gd name="T69" fmla="*/ 88 h 168"/>
                <a:gd name="T70" fmla="*/ 128 w 156"/>
                <a:gd name="T71" fmla="*/ 82 h 168"/>
                <a:gd name="T72" fmla="*/ 130 w 156"/>
                <a:gd name="T73" fmla="*/ 72 h 168"/>
                <a:gd name="T74" fmla="*/ 138 w 156"/>
                <a:gd name="T75" fmla="*/ 64 h 168"/>
                <a:gd name="T76" fmla="*/ 156 w 156"/>
                <a:gd name="T77" fmla="*/ 38 h 168"/>
                <a:gd name="T78" fmla="*/ 154 w 156"/>
                <a:gd name="T79" fmla="*/ 22 h 168"/>
                <a:gd name="T80" fmla="*/ 156 w 156"/>
                <a:gd name="T81" fmla="*/ 18 h 168"/>
                <a:gd name="T82" fmla="*/ 150 w 156"/>
                <a:gd name="T83" fmla="*/ 1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6" h="168">
                  <a:moveTo>
                    <a:pt x="150" y="14"/>
                  </a:moveTo>
                  <a:lnTo>
                    <a:pt x="148" y="12"/>
                  </a:lnTo>
                  <a:lnTo>
                    <a:pt x="146" y="12"/>
                  </a:lnTo>
                  <a:lnTo>
                    <a:pt x="134" y="20"/>
                  </a:lnTo>
                  <a:lnTo>
                    <a:pt x="124" y="0"/>
                  </a:lnTo>
                  <a:lnTo>
                    <a:pt x="112" y="16"/>
                  </a:lnTo>
                  <a:lnTo>
                    <a:pt x="108" y="28"/>
                  </a:lnTo>
                  <a:lnTo>
                    <a:pt x="98" y="36"/>
                  </a:lnTo>
                  <a:lnTo>
                    <a:pt x="88" y="60"/>
                  </a:lnTo>
                  <a:lnTo>
                    <a:pt x="56" y="86"/>
                  </a:lnTo>
                  <a:lnTo>
                    <a:pt x="38" y="92"/>
                  </a:lnTo>
                  <a:lnTo>
                    <a:pt x="24" y="112"/>
                  </a:lnTo>
                  <a:lnTo>
                    <a:pt x="24" y="114"/>
                  </a:lnTo>
                  <a:lnTo>
                    <a:pt x="24" y="112"/>
                  </a:lnTo>
                  <a:lnTo>
                    <a:pt x="16" y="116"/>
                  </a:lnTo>
                  <a:lnTo>
                    <a:pt x="16" y="124"/>
                  </a:lnTo>
                  <a:lnTo>
                    <a:pt x="14" y="124"/>
                  </a:lnTo>
                  <a:lnTo>
                    <a:pt x="10" y="132"/>
                  </a:lnTo>
                  <a:lnTo>
                    <a:pt x="14" y="134"/>
                  </a:lnTo>
                  <a:lnTo>
                    <a:pt x="14" y="136"/>
                  </a:lnTo>
                  <a:lnTo>
                    <a:pt x="0" y="146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10" y="148"/>
                  </a:lnTo>
                  <a:lnTo>
                    <a:pt x="8" y="152"/>
                  </a:lnTo>
                  <a:lnTo>
                    <a:pt x="28" y="152"/>
                  </a:lnTo>
                  <a:lnTo>
                    <a:pt x="30" y="158"/>
                  </a:lnTo>
                  <a:lnTo>
                    <a:pt x="56" y="168"/>
                  </a:lnTo>
                  <a:lnTo>
                    <a:pt x="68" y="162"/>
                  </a:lnTo>
                  <a:lnTo>
                    <a:pt x="90" y="146"/>
                  </a:lnTo>
                  <a:lnTo>
                    <a:pt x="102" y="96"/>
                  </a:lnTo>
                  <a:lnTo>
                    <a:pt x="106" y="98"/>
                  </a:lnTo>
                  <a:lnTo>
                    <a:pt x="120" y="88"/>
                  </a:lnTo>
                  <a:lnTo>
                    <a:pt x="130" y="92"/>
                  </a:lnTo>
                  <a:lnTo>
                    <a:pt x="134" y="88"/>
                  </a:lnTo>
                  <a:lnTo>
                    <a:pt x="128" y="82"/>
                  </a:lnTo>
                  <a:lnTo>
                    <a:pt x="130" y="72"/>
                  </a:lnTo>
                  <a:lnTo>
                    <a:pt x="138" y="64"/>
                  </a:lnTo>
                  <a:lnTo>
                    <a:pt x="156" y="38"/>
                  </a:lnTo>
                  <a:lnTo>
                    <a:pt x="154" y="22"/>
                  </a:lnTo>
                  <a:lnTo>
                    <a:pt x="156" y="18"/>
                  </a:lnTo>
                  <a:lnTo>
                    <a:pt x="1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black">
            <a:xfrm>
              <a:off x="8804275" y="4714875"/>
              <a:ext cx="28575" cy="34925"/>
            </a:xfrm>
            <a:custGeom>
              <a:avLst/>
              <a:gdLst>
                <a:gd name="T0" fmla="*/ 6 w 18"/>
                <a:gd name="T1" fmla="*/ 0 h 22"/>
                <a:gd name="T2" fmla="*/ 0 w 18"/>
                <a:gd name="T3" fmla="*/ 22 h 22"/>
                <a:gd name="T4" fmla="*/ 18 w 18"/>
                <a:gd name="T5" fmla="*/ 14 h 22"/>
                <a:gd name="T6" fmla="*/ 12 w 18"/>
                <a:gd name="T7" fmla="*/ 2 h 22"/>
                <a:gd name="T8" fmla="*/ 6 w 1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6" y="0"/>
                  </a:moveTo>
                  <a:lnTo>
                    <a:pt x="0" y="22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black">
            <a:xfrm>
              <a:off x="6184900" y="2847975"/>
              <a:ext cx="73025" cy="123825"/>
            </a:xfrm>
            <a:custGeom>
              <a:avLst/>
              <a:gdLst>
                <a:gd name="T0" fmla="*/ 16 w 46"/>
                <a:gd name="T1" fmla="*/ 2 h 78"/>
                <a:gd name="T2" fmla="*/ 10 w 46"/>
                <a:gd name="T3" fmla="*/ 0 h 78"/>
                <a:gd name="T4" fmla="*/ 4 w 46"/>
                <a:gd name="T5" fmla="*/ 4 h 78"/>
                <a:gd name="T6" fmla="*/ 10 w 46"/>
                <a:gd name="T7" fmla="*/ 8 h 78"/>
                <a:gd name="T8" fmla="*/ 8 w 46"/>
                <a:gd name="T9" fmla="*/ 10 h 78"/>
                <a:gd name="T10" fmla="*/ 4 w 46"/>
                <a:gd name="T11" fmla="*/ 32 h 78"/>
                <a:gd name="T12" fmla="*/ 0 w 46"/>
                <a:gd name="T13" fmla="*/ 32 h 78"/>
                <a:gd name="T14" fmla="*/ 4 w 46"/>
                <a:gd name="T15" fmla="*/ 60 h 78"/>
                <a:gd name="T16" fmla="*/ 10 w 46"/>
                <a:gd name="T17" fmla="*/ 76 h 78"/>
                <a:gd name="T18" fmla="*/ 24 w 46"/>
                <a:gd name="T19" fmla="*/ 78 h 78"/>
                <a:gd name="T20" fmla="*/ 46 w 46"/>
                <a:gd name="T21" fmla="*/ 62 h 78"/>
                <a:gd name="T22" fmla="*/ 46 w 46"/>
                <a:gd name="T23" fmla="*/ 44 h 78"/>
                <a:gd name="T24" fmla="*/ 28 w 46"/>
                <a:gd name="T25" fmla="*/ 12 h 78"/>
                <a:gd name="T26" fmla="*/ 16 w 46"/>
                <a:gd name="T27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78">
                  <a:moveTo>
                    <a:pt x="16" y="2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4" y="60"/>
                  </a:lnTo>
                  <a:lnTo>
                    <a:pt x="10" y="76"/>
                  </a:lnTo>
                  <a:lnTo>
                    <a:pt x="24" y="78"/>
                  </a:lnTo>
                  <a:lnTo>
                    <a:pt x="46" y="62"/>
                  </a:lnTo>
                  <a:lnTo>
                    <a:pt x="46" y="44"/>
                  </a:lnTo>
                  <a:lnTo>
                    <a:pt x="28" y="12"/>
                  </a:ln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black">
            <a:xfrm>
              <a:off x="1801813" y="2581275"/>
              <a:ext cx="57150" cy="25400"/>
            </a:xfrm>
            <a:custGeom>
              <a:avLst/>
              <a:gdLst>
                <a:gd name="T0" fmla="*/ 0 w 36"/>
                <a:gd name="T1" fmla="*/ 8 h 16"/>
                <a:gd name="T2" fmla="*/ 6 w 36"/>
                <a:gd name="T3" fmla="*/ 16 h 16"/>
                <a:gd name="T4" fmla="*/ 22 w 36"/>
                <a:gd name="T5" fmla="*/ 16 h 16"/>
                <a:gd name="T6" fmla="*/ 36 w 36"/>
                <a:gd name="T7" fmla="*/ 10 h 16"/>
                <a:gd name="T8" fmla="*/ 32 w 36"/>
                <a:gd name="T9" fmla="*/ 0 h 16"/>
                <a:gd name="T10" fmla="*/ 4 w 36"/>
                <a:gd name="T11" fmla="*/ 0 h 16"/>
                <a:gd name="T12" fmla="*/ 0 w 3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">
                  <a:moveTo>
                    <a:pt x="0" y="8"/>
                  </a:moveTo>
                  <a:lnTo>
                    <a:pt x="6" y="16"/>
                  </a:lnTo>
                  <a:lnTo>
                    <a:pt x="22" y="16"/>
                  </a:lnTo>
                  <a:lnTo>
                    <a:pt x="36" y="10"/>
                  </a:lnTo>
                  <a:lnTo>
                    <a:pt x="32" y="0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black">
            <a:xfrm>
              <a:off x="9086850" y="1311275"/>
              <a:ext cx="25400" cy="38100"/>
            </a:xfrm>
            <a:custGeom>
              <a:avLst/>
              <a:gdLst>
                <a:gd name="T0" fmla="*/ 14 w 16"/>
                <a:gd name="T1" fmla="*/ 0 h 24"/>
                <a:gd name="T2" fmla="*/ 0 w 16"/>
                <a:gd name="T3" fmla="*/ 24 h 24"/>
                <a:gd name="T4" fmla="*/ 16 w 16"/>
                <a:gd name="T5" fmla="*/ 14 h 24"/>
                <a:gd name="T6" fmla="*/ 14 w 1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14" y="0"/>
                  </a:moveTo>
                  <a:lnTo>
                    <a:pt x="0" y="24"/>
                  </a:lnTo>
                  <a:lnTo>
                    <a:pt x="16" y="14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black">
            <a:xfrm>
              <a:off x="8953500" y="1279525"/>
              <a:ext cx="38100" cy="15875"/>
            </a:xfrm>
            <a:custGeom>
              <a:avLst/>
              <a:gdLst>
                <a:gd name="T0" fmla="*/ 24 w 24"/>
                <a:gd name="T1" fmla="*/ 2 h 10"/>
                <a:gd name="T2" fmla="*/ 0 w 24"/>
                <a:gd name="T3" fmla="*/ 0 h 10"/>
                <a:gd name="T4" fmla="*/ 0 w 24"/>
                <a:gd name="T5" fmla="*/ 6 h 10"/>
                <a:gd name="T6" fmla="*/ 10 w 24"/>
                <a:gd name="T7" fmla="*/ 10 h 10"/>
                <a:gd name="T8" fmla="*/ 24 w 2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">
                  <a:moveTo>
                    <a:pt x="24" y="2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2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black">
            <a:xfrm>
              <a:off x="234950" y="2063750"/>
              <a:ext cx="31750" cy="12700"/>
            </a:xfrm>
            <a:custGeom>
              <a:avLst/>
              <a:gdLst>
                <a:gd name="T0" fmla="*/ 4 w 20"/>
                <a:gd name="T1" fmla="*/ 8 h 8"/>
                <a:gd name="T2" fmla="*/ 20 w 20"/>
                <a:gd name="T3" fmla="*/ 6 h 8"/>
                <a:gd name="T4" fmla="*/ 0 w 20"/>
                <a:gd name="T5" fmla="*/ 0 h 8"/>
                <a:gd name="T6" fmla="*/ 4 w 20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lnTo>
                    <a:pt x="20" y="6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black">
            <a:xfrm>
              <a:off x="1268413" y="2432050"/>
              <a:ext cx="339725" cy="114300"/>
            </a:xfrm>
            <a:custGeom>
              <a:avLst/>
              <a:gdLst>
                <a:gd name="T0" fmla="*/ 214 w 214"/>
                <a:gd name="T1" fmla="*/ 64 h 72"/>
                <a:gd name="T2" fmla="*/ 196 w 214"/>
                <a:gd name="T3" fmla="*/ 52 h 72"/>
                <a:gd name="T4" fmla="*/ 182 w 214"/>
                <a:gd name="T5" fmla="*/ 50 h 72"/>
                <a:gd name="T6" fmla="*/ 182 w 214"/>
                <a:gd name="T7" fmla="*/ 44 h 72"/>
                <a:gd name="T8" fmla="*/ 162 w 214"/>
                <a:gd name="T9" fmla="*/ 38 h 72"/>
                <a:gd name="T10" fmla="*/ 152 w 214"/>
                <a:gd name="T11" fmla="*/ 32 h 72"/>
                <a:gd name="T12" fmla="*/ 146 w 214"/>
                <a:gd name="T13" fmla="*/ 30 h 72"/>
                <a:gd name="T14" fmla="*/ 146 w 214"/>
                <a:gd name="T15" fmla="*/ 24 h 72"/>
                <a:gd name="T16" fmla="*/ 138 w 214"/>
                <a:gd name="T17" fmla="*/ 18 h 72"/>
                <a:gd name="T18" fmla="*/ 124 w 214"/>
                <a:gd name="T19" fmla="*/ 14 h 72"/>
                <a:gd name="T20" fmla="*/ 122 w 214"/>
                <a:gd name="T21" fmla="*/ 18 h 72"/>
                <a:gd name="T22" fmla="*/ 110 w 214"/>
                <a:gd name="T23" fmla="*/ 16 h 72"/>
                <a:gd name="T24" fmla="*/ 98 w 214"/>
                <a:gd name="T25" fmla="*/ 4 h 72"/>
                <a:gd name="T26" fmla="*/ 68 w 214"/>
                <a:gd name="T27" fmla="*/ 0 h 72"/>
                <a:gd name="T28" fmla="*/ 52 w 214"/>
                <a:gd name="T29" fmla="*/ 0 h 72"/>
                <a:gd name="T30" fmla="*/ 26 w 214"/>
                <a:gd name="T31" fmla="*/ 8 h 72"/>
                <a:gd name="T32" fmla="*/ 16 w 214"/>
                <a:gd name="T33" fmla="*/ 14 h 72"/>
                <a:gd name="T34" fmla="*/ 14 w 214"/>
                <a:gd name="T35" fmla="*/ 26 h 72"/>
                <a:gd name="T36" fmla="*/ 0 w 214"/>
                <a:gd name="T37" fmla="*/ 30 h 72"/>
                <a:gd name="T38" fmla="*/ 16 w 214"/>
                <a:gd name="T39" fmla="*/ 34 h 72"/>
                <a:gd name="T40" fmla="*/ 28 w 214"/>
                <a:gd name="T41" fmla="*/ 26 h 72"/>
                <a:gd name="T42" fmla="*/ 40 w 214"/>
                <a:gd name="T43" fmla="*/ 24 h 72"/>
                <a:gd name="T44" fmla="*/ 48 w 214"/>
                <a:gd name="T45" fmla="*/ 16 h 72"/>
                <a:gd name="T46" fmla="*/ 60 w 214"/>
                <a:gd name="T47" fmla="*/ 16 h 72"/>
                <a:gd name="T48" fmla="*/ 56 w 214"/>
                <a:gd name="T49" fmla="*/ 20 h 72"/>
                <a:gd name="T50" fmla="*/ 60 w 214"/>
                <a:gd name="T51" fmla="*/ 26 h 72"/>
                <a:gd name="T52" fmla="*/ 88 w 214"/>
                <a:gd name="T53" fmla="*/ 28 h 72"/>
                <a:gd name="T54" fmla="*/ 100 w 214"/>
                <a:gd name="T55" fmla="*/ 38 h 72"/>
                <a:gd name="T56" fmla="*/ 122 w 214"/>
                <a:gd name="T57" fmla="*/ 40 h 72"/>
                <a:gd name="T58" fmla="*/ 134 w 214"/>
                <a:gd name="T59" fmla="*/ 56 h 72"/>
                <a:gd name="T60" fmla="*/ 150 w 214"/>
                <a:gd name="T61" fmla="*/ 58 h 72"/>
                <a:gd name="T62" fmla="*/ 138 w 214"/>
                <a:gd name="T63" fmla="*/ 70 h 72"/>
                <a:gd name="T64" fmla="*/ 140 w 214"/>
                <a:gd name="T65" fmla="*/ 72 h 72"/>
                <a:gd name="T66" fmla="*/ 144 w 214"/>
                <a:gd name="T67" fmla="*/ 72 h 72"/>
                <a:gd name="T68" fmla="*/ 188 w 214"/>
                <a:gd name="T69" fmla="*/ 72 h 72"/>
                <a:gd name="T70" fmla="*/ 214 w 214"/>
                <a:gd name="T71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72">
                  <a:moveTo>
                    <a:pt x="214" y="64"/>
                  </a:moveTo>
                  <a:lnTo>
                    <a:pt x="196" y="52"/>
                  </a:lnTo>
                  <a:lnTo>
                    <a:pt x="182" y="50"/>
                  </a:lnTo>
                  <a:lnTo>
                    <a:pt x="182" y="44"/>
                  </a:lnTo>
                  <a:lnTo>
                    <a:pt x="162" y="38"/>
                  </a:lnTo>
                  <a:lnTo>
                    <a:pt x="152" y="32"/>
                  </a:lnTo>
                  <a:lnTo>
                    <a:pt x="146" y="30"/>
                  </a:lnTo>
                  <a:lnTo>
                    <a:pt x="146" y="24"/>
                  </a:lnTo>
                  <a:lnTo>
                    <a:pt x="138" y="18"/>
                  </a:lnTo>
                  <a:lnTo>
                    <a:pt x="124" y="14"/>
                  </a:lnTo>
                  <a:lnTo>
                    <a:pt x="122" y="18"/>
                  </a:lnTo>
                  <a:lnTo>
                    <a:pt x="110" y="16"/>
                  </a:lnTo>
                  <a:lnTo>
                    <a:pt x="98" y="4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4" y="26"/>
                  </a:lnTo>
                  <a:lnTo>
                    <a:pt x="0" y="30"/>
                  </a:lnTo>
                  <a:lnTo>
                    <a:pt x="16" y="34"/>
                  </a:lnTo>
                  <a:lnTo>
                    <a:pt x="28" y="26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60" y="16"/>
                  </a:lnTo>
                  <a:lnTo>
                    <a:pt x="56" y="20"/>
                  </a:lnTo>
                  <a:lnTo>
                    <a:pt x="60" y="26"/>
                  </a:lnTo>
                  <a:lnTo>
                    <a:pt x="88" y="28"/>
                  </a:lnTo>
                  <a:lnTo>
                    <a:pt x="100" y="38"/>
                  </a:lnTo>
                  <a:lnTo>
                    <a:pt x="122" y="40"/>
                  </a:lnTo>
                  <a:lnTo>
                    <a:pt x="134" y="56"/>
                  </a:lnTo>
                  <a:lnTo>
                    <a:pt x="150" y="58"/>
                  </a:lnTo>
                  <a:lnTo>
                    <a:pt x="138" y="70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88" y="72"/>
                  </a:lnTo>
                  <a:lnTo>
                    <a:pt x="21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black">
            <a:xfrm>
              <a:off x="1325563" y="2476500"/>
              <a:ext cx="25400" cy="22225"/>
            </a:xfrm>
            <a:custGeom>
              <a:avLst/>
              <a:gdLst>
                <a:gd name="T0" fmla="*/ 0 w 16"/>
                <a:gd name="T1" fmla="*/ 14 h 14"/>
                <a:gd name="T2" fmla="*/ 16 w 16"/>
                <a:gd name="T3" fmla="*/ 12 h 14"/>
                <a:gd name="T4" fmla="*/ 12 w 16"/>
                <a:gd name="T5" fmla="*/ 0 h 14"/>
                <a:gd name="T6" fmla="*/ 6 w 16"/>
                <a:gd name="T7" fmla="*/ 0 h 14"/>
                <a:gd name="T8" fmla="*/ 0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6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black">
            <a:xfrm>
              <a:off x="1592263" y="2530475"/>
              <a:ext cx="187325" cy="88900"/>
            </a:xfrm>
            <a:custGeom>
              <a:avLst/>
              <a:gdLst>
                <a:gd name="T0" fmla="*/ 18 w 118"/>
                <a:gd name="T1" fmla="*/ 42 h 56"/>
                <a:gd name="T2" fmla="*/ 32 w 118"/>
                <a:gd name="T3" fmla="*/ 46 h 56"/>
                <a:gd name="T4" fmla="*/ 42 w 118"/>
                <a:gd name="T5" fmla="*/ 42 h 56"/>
                <a:gd name="T6" fmla="*/ 48 w 118"/>
                <a:gd name="T7" fmla="*/ 46 h 56"/>
                <a:gd name="T8" fmla="*/ 56 w 118"/>
                <a:gd name="T9" fmla="*/ 56 h 56"/>
                <a:gd name="T10" fmla="*/ 68 w 118"/>
                <a:gd name="T11" fmla="*/ 40 h 56"/>
                <a:gd name="T12" fmla="*/ 72 w 118"/>
                <a:gd name="T13" fmla="*/ 46 h 56"/>
                <a:gd name="T14" fmla="*/ 92 w 118"/>
                <a:gd name="T15" fmla="*/ 38 h 56"/>
                <a:gd name="T16" fmla="*/ 112 w 118"/>
                <a:gd name="T17" fmla="*/ 42 h 56"/>
                <a:gd name="T18" fmla="*/ 118 w 118"/>
                <a:gd name="T19" fmla="*/ 32 h 56"/>
                <a:gd name="T20" fmla="*/ 108 w 118"/>
                <a:gd name="T21" fmla="*/ 22 h 56"/>
                <a:gd name="T22" fmla="*/ 100 w 118"/>
                <a:gd name="T23" fmla="*/ 22 h 56"/>
                <a:gd name="T24" fmla="*/ 104 w 118"/>
                <a:gd name="T25" fmla="*/ 18 h 56"/>
                <a:gd name="T26" fmla="*/ 90 w 118"/>
                <a:gd name="T27" fmla="*/ 16 h 56"/>
                <a:gd name="T28" fmla="*/ 86 w 118"/>
                <a:gd name="T29" fmla="*/ 10 h 56"/>
                <a:gd name="T30" fmla="*/ 70 w 118"/>
                <a:gd name="T31" fmla="*/ 4 h 56"/>
                <a:gd name="T32" fmla="*/ 52 w 118"/>
                <a:gd name="T33" fmla="*/ 6 h 56"/>
                <a:gd name="T34" fmla="*/ 52 w 118"/>
                <a:gd name="T35" fmla="*/ 4 h 56"/>
                <a:gd name="T36" fmla="*/ 50 w 118"/>
                <a:gd name="T37" fmla="*/ 6 h 56"/>
                <a:gd name="T38" fmla="*/ 46 w 118"/>
                <a:gd name="T39" fmla="*/ 6 h 56"/>
                <a:gd name="T40" fmla="*/ 46 w 118"/>
                <a:gd name="T41" fmla="*/ 6 h 56"/>
                <a:gd name="T42" fmla="*/ 40 w 118"/>
                <a:gd name="T43" fmla="*/ 8 h 56"/>
                <a:gd name="T44" fmla="*/ 34 w 118"/>
                <a:gd name="T45" fmla="*/ 6 h 56"/>
                <a:gd name="T46" fmla="*/ 34 w 118"/>
                <a:gd name="T47" fmla="*/ 4 h 56"/>
                <a:gd name="T48" fmla="*/ 30 w 118"/>
                <a:gd name="T49" fmla="*/ 0 h 56"/>
                <a:gd name="T50" fmla="*/ 28 w 118"/>
                <a:gd name="T51" fmla="*/ 4 h 56"/>
                <a:gd name="T52" fmla="*/ 12 w 118"/>
                <a:gd name="T53" fmla="*/ 12 h 56"/>
                <a:gd name="T54" fmla="*/ 28 w 118"/>
                <a:gd name="T55" fmla="*/ 16 h 56"/>
                <a:gd name="T56" fmla="*/ 28 w 118"/>
                <a:gd name="T57" fmla="*/ 24 h 56"/>
                <a:gd name="T58" fmla="*/ 28 w 118"/>
                <a:gd name="T59" fmla="*/ 24 h 56"/>
                <a:gd name="T60" fmla="*/ 18 w 118"/>
                <a:gd name="T61" fmla="*/ 24 h 56"/>
                <a:gd name="T62" fmla="*/ 22 w 118"/>
                <a:gd name="T63" fmla="*/ 30 h 56"/>
                <a:gd name="T64" fmla="*/ 24 w 118"/>
                <a:gd name="T65" fmla="*/ 32 h 56"/>
                <a:gd name="T66" fmla="*/ 0 w 118"/>
                <a:gd name="T67" fmla="*/ 30 h 56"/>
                <a:gd name="T68" fmla="*/ 0 w 118"/>
                <a:gd name="T69" fmla="*/ 36 h 56"/>
                <a:gd name="T70" fmla="*/ 12 w 118"/>
                <a:gd name="T71" fmla="*/ 48 h 56"/>
                <a:gd name="T72" fmla="*/ 18 w 118"/>
                <a:gd name="T73" fmla="*/ 42 h 56"/>
                <a:gd name="T74" fmla="*/ 36 w 118"/>
                <a:gd name="T75" fmla="*/ 32 h 56"/>
                <a:gd name="T76" fmla="*/ 36 w 118"/>
                <a:gd name="T77" fmla="*/ 32 h 56"/>
                <a:gd name="T78" fmla="*/ 34 w 118"/>
                <a:gd name="T79" fmla="*/ 32 h 56"/>
                <a:gd name="T80" fmla="*/ 34 w 118"/>
                <a:gd name="T81" fmla="*/ 30 h 56"/>
                <a:gd name="T82" fmla="*/ 36 w 118"/>
                <a:gd name="T83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56">
                  <a:moveTo>
                    <a:pt x="18" y="42"/>
                  </a:moveTo>
                  <a:lnTo>
                    <a:pt x="32" y="46"/>
                  </a:lnTo>
                  <a:lnTo>
                    <a:pt x="42" y="42"/>
                  </a:lnTo>
                  <a:lnTo>
                    <a:pt x="48" y="46"/>
                  </a:lnTo>
                  <a:lnTo>
                    <a:pt x="56" y="56"/>
                  </a:lnTo>
                  <a:lnTo>
                    <a:pt x="68" y="40"/>
                  </a:lnTo>
                  <a:lnTo>
                    <a:pt x="72" y="46"/>
                  </a:lnTo>
                  <a:lnTo>
                    <a:pt x="92" y="38"/>
                  </a:lnTo>
                  <a:lnTo>
                    <a:pt x="112" y="42"/>
                  </a:lnTo>
                  <a:lnTo>
                    <a:pt x="118" y="32"/>
                  </a:lnTo>
                  <a:lnTo>
                    <a:pt x="108" y="22"/>
                  </a:lnTo>
                  <a:lnTo>
                    <a:pt x="100" y="22"/>
                  </a:lnTo>
                  <a:lnTo>
                    <a:pt x="104" y="18"/>
                  </a:lnTo>
                  <a:lnTo>
                    <a:pt x="90" y="16"/>
                  </a:lnTo>
                  <a:lnTo>
                    <a:pt x="86" y="10"/>
                  </a:lnTo>
                  <a:lnTo>
                    <a:pt x="70" y="4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0" y="8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12" y="12"/>
                  </a:lnTo>
                  <a:lnTo>
                    <a:pt x="28" y="16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18" y="24"/>
                  </a:lnTo>
                  <a:lnTo>
                    <a:pt x="22" y="30"/>
                  </a:lnTo>
                  <a:lnTo>
                    <a:pt x="24" y="3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18" y="42"/>
                  </a:lnTo>
                  <a:close/>
                  <a:moveTo>
                    <a:pt x="36" y="32"/>
                  </a:moveTo>
                  <a:lnTo>
                    <a:pt x="36" y="32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black">
            <a:xfrm>
              <a:off x="1468438" y="2578100"/>
              <a:ext cx="79375" cy="34925"/>
            </a:xfrm>
            <a:custGeom>
              <a:avLst/>
              <a:gdLst>
                <a:gd name="T0" fmla="*/ 12 w 50"/>
                <a:gd name="T1" fmla="*/ 0 h 22"/>
                <a:gd name="T2" fmla="*/ 0 w 50"/>
                <a:gd name="T3" fmla="*/ 8 h 22"/>
                <a:gd name="T4" fmla="*/ 16 w 50"/>
                <a:gd name="T5" fmla="*/ 20 h 22"/>
                <a:gd name="T6" fmla="*/ 28 w 50"/>
                <a:gd name="T7" fmla="*/ 22 h 22"/>
                <a:gd name="T8" fmla="*/ 36 w 50"/>
                <a:gd name="T9" fmla="*/ 18 h 22"/>
                <a:gd name="T10" fmla="*/ 50 w 50"/>
                <a:gd name="T11" fmla="*/ 18 h 22"/>
                <a:gd name="T12" fmla="*/ 44 w 50"/>
                <a:gd name="T13" fmla="*/ 8 h 22"/>
                <a:gd name="T14" fmla="*/ 28 w 50"/>
                <a:gd name="T15" fmla="*/ 2 h 22"/>
                <a:gd name="T16" fmla="*/ 12 w 50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2">
                  <a:moveTo>
                    <a:pt x="12" y="0"/>
                  </a:moveTo>
                  <a:lnTo>
                    <a:pt x="0" y="8"/>
                  </a:lnTo>
                  <a:lnTo>
                    <a:pt x="16" y="20"/>
                  </a:lnTo>
                  <a:lnTo>
                    <a:pt x="28" y="22"/>
                  </a:lnTo>
                  <a:lnTo>
                    <a:pt x="36" y="18"/>
                  </a:lnTo>
                  <a:lnTo>
                    <a:pt x="50" y="18"/>
                  </a:lnTo>
                  <a:lnTo>
                    <a:pt x="44" y="8"/>
                  </a:lnTo>
                  <a:lnTo>
                    <a:pt x="2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black">
            <a:xfrm>
              <a:off x="282575" y="2241550"/>
              <a:ext cx="9525" cy="12700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8 h 8"/>
                <a:gd name="T4" fmla="*/ 6 w 6"/>
                <a:gd name="T5" fmla="*/ 6 h 8"/>
                <a:gd name="T6" fmla="*/ 6 w 6"/>
                <a:gd name="T7" fmla="*/ 0 h 8"/>
                <a:gd name="T8" fmla="*/ 2 w 6"/>
                <a:gd name="T9" fmla="*/ 0 h 8"/>
                <a:gd name="T10" fmla="*/ 0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2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black">
            <a:xfrm>
              <a:off x="1455738" y="2314575"/>
              <a:ext cx="41275" cy="15875"/>
            </a:xfrm>
            <a:custGeom>
              <a:avLst/>
              <a:gdLst>
                <a:gd name="T0" fmla="*/ 0 w 26"/>
                <a:gd name="T1" fmla="*/ 2 h 10"/>
                <a:gd name="T2" fmla="*/ 0 w 26"/>
                <a:gd name="T3" fmla="*/ 8 h 10"/>
                <a:gd name="T4" fmla="*/ 26 w 26"/>
                <a:gd name="T5" fmla="*/ 10 h 10"/>
                <a:gd name="T6" fmla="*/ 20 w 26"/>
                <a:gd name="T7" fmla="*/ 0 h 10"/>
                <a:gd name="T8" fmla="*/ 0 w 26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0" y="2"/>
                  </a:moveTo>
                  <a:lnTo>
                    <a:pt x="0" y="8"/>
                  </a:lnTo>
                  <a:lnTo>
                    <a:pt x="26" y="10"/>
                  </a:lnTo>
                  <a:lnTo>
                    <a:pt x="2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black">
            <a:xfrm>
              <a:off x="1611313" y="2489200"/>
              <a:ext cx="28575" cy="25400"/>
            </a:xfrm>
            <a:custGeom>
              <a:avLst/>
              <a:gdLst>
                <a:gd name="T0" fmla="*/ 16 w 18"/>
                <a:gd name="T1" fmla="*/ 10 h 16"/>
                <a:gd name="T2" fmla="*/ 18 w 18"/>
                <a:gd name="T3" fmla="*/ 0 h 16"/>
                <a:gd name="T4" fmla="*/ 0 w 18"/>
                <a:gd name="T5" fmla="*/ 6 h 16"/>
                <a:gd name="T6" fmla="*/ 0 w 18"/>
                <a:gd name="T7" fmla="*/ 16 h 16"/>
                <a:gd name="T8" fmla="*/ 16 w 1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1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black">
            <a:xfrm>
              <a:off x="1547813" y="2384425"/>
              <a:ext cx="25400" cy="25400"/>
            </a:xfrm>
            <a:custGeom>
              <a:avLst/>
              <a:gdLst>
                <a:gd name="T0" fmla="*/ 16 w 16"/>
                <a:gd name="T1" fmla="*/ 16 h 16"/>
                <a:gd name="T2" fmla="*/ 12 w 16"/>
                <a:gd name="T3" fmla="*/ 8 h 16"/>
                <a:gd name="T4" fmla="*/ 4 w 16"/>
                <a:gd name="T5" fmla="*/ 0 h 16"/>
                <a:gd name="T6" fmla="*/ 0 w 16"/>
                <a:gd name="T7" fmla="*/ 2 h 16"/>
                <a:gd name="T8" fmla="*/ 8 w 16"/>
                <a:gd name="T9" fmla="*/ 16 h 16"/>
                <a:gd name="T10" fmla="*/ 16 w 1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16"/>
                  </a:moveTo>
                  <a:lnTo>
                    <a:pt x="12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8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black">
            <a:xfrm>
              <a:off x="1528763" y="2355850"/>
              <a:ext cx="15875" cy="44450"/>
            </a:xfrm>
            <a:custGeom>
              <a:avLst/>
              <a:gdLst>
                <a:gd name="T0" fmla="*/ 0 w 10"/>
                <a:gd name="T1" fmla="*/ 16 h 28"/>
                <a:gd name="T2" fmla="*/ 10 w 10"/>
                <a:gd name="T3" fmla="*/ 28 h 28"/>
                <a:gd name="T4" fmla="*/ 8 w 10"/>
                <a:gd name="T5" fmla="*/ 0 h 28"/>
                <a:gd name="T6" fmla="*/ 0 w 10"/>
                <a:gd name="T7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0" y="16"/>
                  </a:moveTo>
                  <a:lnTo>
                    <a:pt x="10" y="2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black">
            <a:xfrm>
              <a:off x="1484313" y="2390775"/>
              <a:ext cx="15875" cy="38100"/>
            </a:xfrm>
            <a:custGeom>
              <a:avLst/>
              <a:gdLst>
                <a:gd name="T0" fmla="*/ 10 w 10"/>
                <a:gd name="T1" fmla="*/ 0 h 24"/>
                <a:gd name="T2" fmla="*/ 0 w 10"/>
                <a:gd name="T3" fmla="*/ 12 h 24"/>
                <a:gd name="T4" fmla="*/ 10 w 10"/>
                <a:gd name="T5" fmla="*/ 24 h 24"/>
                <a:gd name="T6" fmla="*/ 10 w 1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0" y="12"/>
                  </a:lnTo>
                  <a:lnTo>
                    <a:pt x="10" y="2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black">
            <a:xfrm>
              <a:off x="1468438" y="2365375"/>
              <a:ext cx="25400" cy="38100"/>
            </a:xfrm>
            <a:custGeom>
              <a:avLst/>
              <a:gdLst>
                <a:gd name="T0" fmla="*/ 10 w 16"/>
                <a:gd name="T1" fmla="*/ 4 h 24"/>
                <a:gd name="T2" fmla="*/ 6 w 16"/>
                <a:gd name="T3" fmla="*/ 0 h 24"/>
                <a:gd name="T4" fmla="*/ 0 w 16"/>
                <a:gd name="T5" fmla="*/ 14 h 24"/>
                <a:gd name="T6" fmla="*/ 14 w 16"/>
                <a:gd name="T7" fmla="*/ 24 h 24"/>
                <a:gd name="T8" fmla="*/ 16 w 16"/>
                <a:gd name="T9" fmla="*/ 14 h 24"/>
                <a:gd name="T10" fmla="*/ 10 w 16"/>
                <a:gd name="T1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4">
                  <a:moveTo>
                    <a:pt x="10" y="4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4" y="24"/>
                  </a:lnTo>
                  <a:lnTo>
                    <a:pt x="16" y="1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black">
            <a:xfrm>
              <a:off x="1500188" y="2314575"/>
              <a:ext cx="15875" cy="34925"/>
            </a:xfrm>
            <a:custGeom>
              <a:avLst/>
              <a:gdLst>
                <a:gd name="T0" fmla="*/ 10 w 10"/>
                <a:gd name="T1" fmla="*/ 12 h 22"/>
                <a:gd name="T2" fmla="*/ 8 w 10"/>
                <a:gd name="T3" fmla="*/ 0 h 22"/>
                <a:gd name="T4" fmla="*/ 0 w 10"/>
                <a:gd name="T5" fmla="*/ 12 h 22"/>
                <a:gd name="T6" fmla="*/ 4 w 10"/>
                <a:gd name="T7" fmla="*/ 22 h 22"/>
                <a:gd name="T8" fmla="*/ 10 w 10"/>
                <a:gd name="T9" fmla="*/ 22 h 22"/>
                <a:gd name="T10" fmla="*/ 10 w 10"/>
                <a:gd name="T1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10" y="1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black">
            <a:xfrm>
              <a:off x="1592263" y="2444750"/>
              <a:ext cx="22225" cy="22225"/>
            </a:xfrm>
            <a:custGeom>
              <a:avLst/>
              <a:gdLst>
                <a:gd name="T0" fmla="*/ 0 w 14"/>
                <a:gd name="T1" fmla="*/ 4 h 14"/>
                <a:gd name="T2" fmla="*/ 4 w 14"/>
                <a:gd name="T3" fmla="*/ 8 h 14"/>
                <a:gd name="T4" fmla="*/ 4 w 14"/>
                <a:gd name="T5" fmla="*/ 14 h 14"/>
                <a:gd name="T6" fmla="*/ 10 w 14"/>
                <a:gd name="T7" fmla="*/ 14 h 14"/>
                <a:gd name="T8" fmla="*/ 14 w 14"/>
                <a:gd name="T9" fmla="*/ 2 h 14"/>
                <a:gd name="T10" fmla="*/ 2 w 14"/>
                <a:gd name="T11" fmla="*/ 0 h 14"/>
                <a:gd name="T12" fmla="*/ 0 w 14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4"/>
                  </a:moveTo>
                  <a:lnTo>
                    <a:pt x="4" y="8"/>
                  </a:lnTo>
                  <a:lnTo>
                    <a:pt x="4" y="14"/>
                  </a:lnTo>
                  <a:lnTo>
                    <a:pt x="10" y="1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black">
            <a:xfrm>
              <a:off x="1773238" y="860425"/>
              <a:ext cx="22225" cy="31750"/>
            </a:xfrm>
            <a:custGeom>
              <a:avLst/>
              <a:gdLst>
                <a:gd name="T0" fmla="*/ 14 w 14"/>
                <a:gd name="T1" fmla="*/ 10 h 20"/>
                <a:gd name="T2" fmla="*/ 14 w 14"/>
                <a:gd name="T3" fmla="*/ 0 h 20"/>
                <a:gd name="T4" fmla="*/ 2 w 14"/>
                <a:gd name="T5" fmla="*/ 6 h 20"/>
                <a:gd name="T6" fmla="*/ 0 w 14"/>
                <a:gd name="T7" fmla="*/ 20 h 20"/>
                <a:gd name="T8" fmla="*/ 14 w 1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0" y="2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black">
            <a:xfrm>
              <a:off x="1414463" y="749300"/>
              <a:ext cx="34925" cy="63500"/>
            </a:xfrm>
            <a:custGeom>
              <a:avLst/>
              <a:gdLst>
                <a:gd name="T0" fmla="*/ 22 w 22"/>
                <a:gd name="T1" fmla="*/ 6 h 40"/>
                <a:gd name="T2" fmla="*/ 6 w 22"/>
                <a:gd name="T3" fmla="*/ 0 h 40"/>
                <a:gd name="T4" fmla="*/ 4 w 22"/>
                <a:gd name="T5" fmla="*/ 2 h 40"/>
                <a:gd name="T6" fmla="*/ 0 w 22"/>
                <a:gd name="T7" fmla="*/ 8 h 40"/>
                <a:gd name="T8" fmla="*/ 0 w 22"/>
                <a:gd name="T9" fmla="*/ 28 h 40"/>
                <a:gd name="T10" fmla="*/ 12 w 22"/>
                <a:gd name="T11" fmla="*/ 40 h 40"/>
                <a:gd name="T12" fmla="*/ 22 w 22"/>
                <a:gd name="T1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0">
                  <a:moveTo>
                    <a:pt x="22" y="6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28"/>
                  </a:lnTo>
                  <a:lnTo>
                    <a:pt x="12" y="40"/>
                  </a:lnTo>
                  <a:lnTo>
                    <a:pt x="2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black">
            <a:xfrm>
              <a:off x="1306513" y="714375"/>
              <a:ext cx="66675" cy="63500"/>
            </a:xfrm>
            <a:custGeom>
              <a:avLst/>
              <a:gdLst>
                <a:gd name="T0" fmla="*/ 0 w 42"/>
                <a:gd name="T1" fmla="*/ 40 h 40"/>
                <a:gd name="T2" fmla="*/ 16 w 42"/>
                <a:gd name="T3" fmla="*/ 36 h 40"/>
                <a:gd name="T4" fmla="*/ 38 w 42"/>
                <a:gd name="T5" fmla="*/ 14 h 40"/>
                <a:gd name="T6" fmla="*/ 42 w 42"/>
                <a:gd name="T7" fmla="*/ 2 h 40"/>
                <a:gd name="T8" fmla="*/ 28 w 42"/>
                <a:gd name="T9" fmla="*/ 0 h 40"/>
                <a:gd name="T10" fmla="*/ 12 w 42"/>
                <a:gd name="T11" fmla="*/ 10 h 40"/>
                <a:gd name="T12" fmla="*/ 0 w 4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0" y="40"/>
                  </a:moveTo>
                  <a:lnTo>
                    <a:pt x="16" y="36"/>
                  </a:lnTo>
                  <a:lnTo>
                    <a:pt x="38" y="14"/>
                  </a:lnTo>
                  <a:lnTo>
                    <a:pt x="42" y="2"/>
                  </a:lnTo>
                  <a:lnTo>
                    <a:pt x="28" y="0"/>
                  </a:lnTo>
                  <a:lnTo>
                    <a:pt x="12" y="1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black">
            <a:xfrm>
              <a:off x="1852613" y="790575"/>
              <a:ext cx="34925" cy="31750"/>
            </a:xfrm>
            <a:custGeom>
              <a:avLst/>
              <a:gdLst>
                <a:gd name="T0" fmla="*/ 0 w 22"/>
                <a:gd name="T1" fmla="*/ 10 h 20"/>
                <a:gd name="T2" fmla="*/ 20 w 22"/>
                <a:gd name="T3" fmla="*/ 20 h 20"/>
                <a:gd name="T4" fmla="*/ 22 w 22"/>
                <a:gd name="T5" fmla="*/ 8 h 20"/>
                <a:gd name="T6" fmla="*/ 14 w 22"/>
                <a:gd name="T7" fmla="*/ 0 h 20"/>
                <a:gd name="T8" fmla="*/ 0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20" y="20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black">
            <a:xfrm>
              <a:off x="1881188" y="1422400"/>
              <a:ext cx="98425" cy="47625"/>
            </a:xfrm>
            <a:custGeom>
              <a:avLst/>
              <a:gdLst>
                <a:gd name="T0" fmla="*/ 56 w 62"/>
                <a:gd name="T1" fmla="*/ 16 h 30"/>
                <a:gd name="T2" fmla="*/ 44 w 62"/>
                <a:gd name="T3" fmla="*/ 10 h 30"/>
                <a:gd name="T4" fmla="*/ 16 w 62"/>
                <a:gd name="T5" fmla="*/ 0 h 30"/>
                <a:gd name="T6" fmla="*/ 0 w 62"/>
                <a:gd name="T7" fmla="*/ 6 h 30"/>
                <a:gd name="T8" fmla="*/ 22 w 62"/>
                <a:gd name="T9" fmla="*/ 16 h 30"/>
                <a:gd name="T10" fmla="*/ 24 w 62"/>
                <a:gd name="T11" fmla="*/ 22 h 30"/>
                <a:gd name="T12" fmla="*/ 48 w 62"/>
                <a:gd name="T13" fmla="*/ 30 h 30"/>
                <a:gd name="T14" fmla="*/ 62 w 62"/>
                <a:gd name="T15" fmla="*/ 28 h 30"/>
                <a:gd name="T16" fmla="*/ 56 w 62"/>
                <a:gd name="T17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0">
                  <a:moveTo>
                    <a:pt x="56" y="16"/>
                  </a:moveTo>
                  <a:lnTo>
                    <a:pt x="44" y="10"/>
                  </a:lnTo>
                  <a:lnTo>
                    <a:pt x="16" y="0"/>
                  </a:lnTo>
                  <a:lnTo>
                    <a:pt x="0" y="6"/>
                  </a:lnTo>
                  <a:lnTo>
                    <a:pt x="22" y="16"/>
                  </a:lnTo>
                  <a:lnTo>
                    <a:pt x="24" y="22"/>
                  </a:lnTo>
                  <a:lnTo>
                    <a:pt x="48" y="30"/>
                  </a:lnTo>
                  <a:lnTo>
                    <a:pt x="62" y="28"/>
                  </a:lnTo>
                  <a:lnTo>
                    <a:pt x="5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black">
            <a:xfrm>
              <a:off x="1576388" y="336550"/>
              <a:ext cx="50800" cy="38100"/>
            </a:xfrm>
            <a:custGeom>
              <a:avLst/>
              <a:gdLst>
                <a:gd name="T0" fmla="*/ 32 w 32"/>
                <a:gd name="T1" fmla="*/ 22 h 24"/>
                <a:gd name="T2" fmla="*/ 12 w 32"/>
                <a:gd name="T3" fmla="*/ 0 h 24"/>
                <a:gd name="T4" fmla="*/ 0 w 32"/>
                <a:gd name="T5" fmla="*/ 10 h 24"/>
                <a:gd name="T6" fmla="*/ 8 w 32"/>
                <a:gd name="T7" fmla="*/ 24 h 24"/>
                <a:gd name="T8" fmla="*/ 32 w 32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4">
                  <a:moveTo>
                    <a:pt x="32" y="22"/>
                  </a:moveTo>
                  <a:lnTo>
                    <a:pt x="12" y="0"/>
                  </a:lnTo>
                  <a:lnTo>
                    <a:pt x="0" y="10"/>
                  </a:lnTo>
                  <a:lnTo>
                    <a:pt x="8" y="24"/>
                  </a:lnTo>
                  <a:lnTo>
                    <a:pt x="32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black">
            <a:xfrm>
              <a:off x="1503363" y="323850"/>
              <a:ext cx="73025" cy="92075"/>
            </a:xfrm>
            <a:custGeom>
              <a:avLst/>
              <a:gdLst>
                <a:gd name="T0" fmla="*/ 46 w 46"/>
                <a:gd name="T1" fmla="*/ 44 h 58"/>
                <a:gd name="T2" fmla="*/ 46 w 46"/>
                <a:gd name="T3" fmla="*/ 18 h 58"/>
                <a:gd name="T4" fmla="*/ 42 w 46"/>
                <a:gd name="T5" fmla="*/ 6 h 58"/>
                <a:gd name="T6" fmla="*/ 18 w 46"/>
                <a:gd name="T7" fmla="*/ 0 h 58"/>
                <a:gd name="T8" fmla="*/ 2 w 46"/>
                <a:gd name="T9" fmla="*/ 26 h 58"/>
                <a:gd name="T10" fmla="*/ 0 w 46"/>
                <a:gd name="T11" fmla="*/ 40 h 58"/>
                <a:gd name="T12" fmla="*/ 6 w 46"/>
                <a:gd name="T13" fmla="*/ 58 h 58"/>
                <a:gd name="T14" fmla="*/ 34 w 46"/>
                <a:gd name="T15" fmla="*/ 58 h 58"/>
                <a:gd name="T16" fmla="*/ 46 w 46"/>
                <a:gd name="T17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8">
                  <a:moveTo>
                    <a:pt x="46" y="44"/>
                  </a:moveTo>
                  <a:lnTo>
                    <a:pt x="46" y="18"/>
                  </a:lnTo>
                  <a:lnTo>
                    <a:pt x="42" y="6"/>
                  </a:lnTo>
                  <a:lnTo>
                    <a:pt x="18" y="0"/>
                  </a:lnTo>
                  <a:lnTo>
                    <a:pt x="2" y="26"/>
                  </a:lnTo>
                  <a:lnTo>
                    <a:pt x="0" y="40"/>
                  </a:lnTo>
                  <a:lnTo>
                    <a:pt x="6" y="58"/>
                  </a:lnTo>
                  <a:lnTo>
                    <a:pt x="34" y="58"/>
                  </a:lnTo>
                  <a:lnTo>
                    <a:pt x="4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black">
            <a:xfrm>
              <a:off x="1204913" y="514350"/>
              <a:ext cx="222250" cy="196850"/>
            </a:xfrm>
            <a:custGeom>
              <a:avLst/>
              <a:gdLst>
                <a:gd name="T0" fmla="*/ 140 w 140"/>
                <a:gd name="T1" fmla="*/ 94 h 124"/>
                <a:gd name="T2" fmla="*/ 122 w 140"/>
                <a:gd name="T3" fmla="*/ 76 h 124"/>
                <a:gd name="T4" fmla="*/ 110 w 140"/>
                <a:gd name="T5" fmla="*/ 76 h 124"/>
                <a:gd name="T6" fmla="*/ 104 w 140"/>
                <a:gd name="T7" fmla="*/ 54 h 124"/>
                <a:gd name="T8" fmla="*/ 64 w 140"/>
                <a:gd name="T9" fmla="*/ 28 h 124"/>
                <a:gd name="T10" fmla="*/ 64 w 140"/>
                <a:gd name="T11" fmla="*/ 24 h 124"/>
                <a:gd name="T12" fmla="*/ 56 w 140"/>
                <a:gd name="T13" fmla="*/ 16 h 124"/>
                <a:gd name="T14" fmla="*/ 48 w 140"/>
                <a:gd name="T15" fmla="*/ 22 h 124"/>
                <a:gd name="T16" fmla="*/ 46 w 140"/>
                <a:gd name="T17" fmla="*/ 10 h 124"/>
                <a:gd name="T18" fmla="*/ 42 w 140"/>
                <a:gd name="T19" fmla="*/ 0 h 124"/>
                <a:gd name="T20" fmla="*/ 28 w 140"/>
                <a:gd name="T21" fmla="*/ 4 h 124"/>
                <a:gd name="T22" fmla="*/ 22 w 140"/>
                <a:gd name="T23" fmla="*/ 20 h 124"/>
                <a:gd name="T24" fmla="*/ 18 w 140"/>
                <a:gd name="T25" fmla="*/ 60 h 124"/>
                <a:gd name="T26" fmla="*/ 20 w 140"/>
                <a:gd name="T27" fmla="*/ 74 h 124"/>
                <a:gd name="T28" fmla="*/ 6 w 140"/>
                <a:gd name="T29" fmla="*/ 86 h 124"/>
                <a:gd name="T30" fmla="*/ 0 w 140"/>
                <a:gd name="T31" fmla="*/ 98 h 124"/>
                <a:gd name="T32" fmla="*/ 6 w 140"/>
                <a:gd name="T33" fmla="*/ 106 h 124"/>
                <a:gd name="T34" fmla="*/ 30 w 140"/>
                <a:gd name="T35" fmla="*/ 98 h 124"/>
                <a:gd name="T36" fmla="*/ 30 w 140"/>
                <a:gd name="T37" fmla="*/ 114 h 124"/>
                <a:gd name="T38" fmla="*/ 40 w 140"/>
                <a:gd name="T39" fmla="*/ 124 h 124"/>
                <a:gd name="T40" fmla="*/ 72 w 140"/>
                <a:gd name="T41" fmla="*/ 94 h 124"/>
                <a:gd name="T42" fmla="*/ 74 w 140"/>
                <a:gd name="T43" fmla="*/ 82 h 124"/>
                <a:gd name="T44" fmla="*/ 80 w 140"/>
                <a:gd name="T45" fmla="*/ 80 h 124"/>
                <a:gd name="T46" fmla="*/ 78 w 140"/>
                <a:gd name="T47" fmla="*/ 86 h 124"/>
                <a:gd name="T48" fmla="*/ 92 w 140"/>
                <a:gd name="T49" fmla="*/ 88 h 124"/>
                <a:gd name="T50" fmla="*/ 92 w 140"/>
                <a:gd name="T51" fmla="*/ 98 h 124"/>
                <a:gd name="T52" fmla="*/ 118 w 140"/>
                <a:gd name="T53" fmla="*/ 110 h 124"/>
                <a:gd name="T54" fmla="*/ 140 w 140"/>
                <a:gd name="T55" fmla="*/ 9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0" h="124">
                  <a:moveTo>
                    <a:pt x="140" y="94"/>
                  </a:moveTo>
                  <a:lnTo>
                    <a:pt x="122" y="76"/>
                  </a:lnTo>
                  <a:lnTo>
                    <a:pt x="110" y="76"/>
                  </a:lnTo>
                  <a:lnTo>
                    <a:pt x="104" y="54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8" y="22"/>
                  </a:lnTo>
                  <a:lnTo>
                    <a:pt x="46" y="1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22" y="20"/>
                  </a:lnTo>
                  <a:lnTo>
                    <a:pt x="18" y="60"/>
                  </a:lnTo>
                  <a:lnTo>
                    <a:pt x="20" y="74"/>
                  </a:lnTo>
                  <a:lnTo>
                    <a:pt x="6" y="86"/>
                  </a:lnTo>
                  <a:lnTo>
                    <a:pt x="0" y="98"/>
                  </a:lnTo>
                  <a:lnTo>
                    <a:pt x="6" y="106"/>
                  </a:lnTo>
                  <a:lnTo>
                    <a:pt x="30" y="98"/>
                  </a:lnTo>
                  <a:lnTo>
                    <a:pt x="30" y="114"/>
                  </a:lnTo>
                  <a:lnTo>
                    <a:pt x="40" y="124"/>
                  </a:lnTo>
                  <a:lnTo>
                    <a:pt x="72" y="94"/>
                  </a:lnTo>
                  <a:lnTo>
                    <a:pt x="74" y="82"/>
                  </a:lnTo>
                  <a:lnTo>
                    <a:pt x="80" y="80"/>
                  </a:lnTo>
                  <a:lnTo>
                    <a:pt x="78" y="86"/>
                  </a:lnTo>
                  <a:lnTo>
                    <a:pt x="92" y="88"/>
                  </a:lnTo>
                  <a:lnTo>
                    <a:pt x="92" y="98"/>
                  </a:lnTo>
                  <a:lnTo>
                    <a:pt x="118" y="110"/>
                  </a:lnTo>
                  <a:lnTo>
                    <a:pt x="140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black">
            <a:xfrm>
              <a:off x="1890713" y="1555750"/>
              <a:ext cx="82550" cy="53975"/>
            </a:xfrm>
            <a:custGeom>
              <a:avLst/>
              <a:gdLst>
                <a:gd name="T0" fmla="*/ 8 w 52"/>
                <a:gd name="T1" fmla="*/ 0 h 34"/>
                <a:gd name="T2" fmla="*/ 0 w 52"/>
                <a:gd name="T3" fmla="*/ 10 h 34"/>
                <a:gd name="T4" fmla="*/ 18 w 52"/>
                <a:gd name="T5" fmla="*/ 26 h 34"/>
                <a:gd name="T6" fmla="*/ 26 w 52"/>
                <a:gd name="T7" fmla="*/ 24 h 34"/>
                <a:gd name="T8" fmla="*/ 36 w 52"/>
                <a:gd name="T9" fmla="*/ 34 h 34"/>
                <a:gd name="T10" fmla="*/ 52 w 52"/>
                <a:gd name="T11" fmla="*/ 16 h 34"/>
                <a:gd name="T12" fmla="*/ 16 w 52"/>
                <a:gd name="T13" fmla="*/ 12 h 34"/>
                <a:gd name="T14" fmla="*/ 12 w 52"/>
                <a:gd name="T15" fmla="*/ 6 h 34"/>
                <a:gd name="T16" fmla="*/ 12 w 52"/>
                <a:gd name="T17" fmla="*/ 2 h 34"/>
                <a:gd name="T18" fmla="*/ 8 w 5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34">
                  <a:moveTo>
                    <a:pt x="8" y="0"/>
                  </a:moveTo>
                  <a:lnTo>
                    <a:pt x="0" y="10"/>
                  </a:lnTo>
                  <a:lnTo>
                    <a:pt x="18" y="26"/>
                  </a:lnTo>
                  <a:lnTo>
                    <a:pt x="26" y="24"/>
                  </a:lnTo>
                  <a:lnTo>
                    <a:pt x="36" y="34"/>
                  </a:lnTo>
                  <a:lnTo>
                    <a:pt x="52" y="16"/>
                  </a:lnTo>
                  <a:lnTo>
                    <a:pt x="16" y="12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black">
            <a:xfrm>
              <a:off x="1465263" y="682625"/>
              <a:ext cx="38100" cy="31750"/>
            </a:xfrm>
            <a:custGeom>
              <a:avLst/>
              <a:gdLst>
                <a:gd name="T0" fmla="*/ 24 w 24"/>
                <a:gd name="T1" fmla="*/ 12 h 20"/>
                <a:gd name="T2" fmla="*/ 20 w 24"/>
                <a:gd name="T3" fmla="*/ 0 h 20"/>
                <a:gd name="T4" fmla="*/ 0 w 24"/>
                <a:gd name="T5" fmla="*/ 0 h 20"/>
                <a:gd name="T6" fmla="*/ 16 w 24"/>
                <a:gd name="T7" fmla="*/ 20 h 20"/>
                <a:gd name="T8" fmla="*/ 24 w 2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12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6" y="20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black">
            <a:xfrm>
              <a:off x="1433513" y="238125"/>
              <a:ext cx="47625" cy="53975"/>
            </a:xfrm>
            <a:custGeom>
              <a:avLst/>
              <a:gdLst>
                <a:gd name="T0" fmla="*/ 26 w 30"/>
                <a:gd name="T1" fmla="*/ 14 h 34"/>
                <a:gd name="T2" fmla="*/ 26 w 30"/>
                <a:gd name="T3" fmla="*/ 12 h 34"/>
                <a:gd name="T4" fmla="*/ 28 w 30"/>
                <a:gd name="T5" fmla="*/ 12 h 34"/>
                <a:gd name="T6" fmla="*/ 30 w 30"/>
                <a:gd name="T7" fmla="*/ 0 h 34"/>
                <a:gd name="T8" fmla="*/ 18 w 30"/>
                <a:gd name="T9" fmla="*/ 0 h 34"/>
                <a:gd name="T10" fmla="*/ 18 w 30"/>
                <a:gd name="T11" fmla="*/ 4 h 34"/>
                <a:gd name="T12" fmla="*/ 0 w 30"/>
                <a:gd name="T13" fmla="*/ 34 h 34"/>
                <a:gd name="T14" fmla="*/ 18 w 30"/>
                <a:gd name="T15" fmla="*/ 24 h 34"/>
                <a:gd name="T16" fmla="*/ 26 w 30"/>
                <a:gd name="T17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4">
                  <a:moveTo>
                    <a:pt x="26" y="14"/>
                  </a:moveTo>
                  <a:lnTo>
                    <a:pt x="26" y="12"/>
                  </a:lnTo>
                  <a:lnTo>
                    <a:pt x="28" y="12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0" y="34"/>
                  </a:lnTo>
                  <a:lnTo>
                    <a:pt x="18" y="24"/>
                  </a:lnTo>
                  <a:lnTo>
                    <a:pt x="2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black">
            <a:xfrm>
              <a:off x="5097463" y="3502025"/>
              <a:ext cx="222250" cy="434975"/>
            </a:xfrm>
            <a:custGeom>
              <a:avLst/>
              <a:gdLst>
                <a:gd name="T0" fmla="*/ 114 w 140"/>
                <a:gd name="T1" fmla="*/ 0 h 274"/>
                <a:gd name="T2" fmla="*/ 104 w 140"/>
                <a:gd name="T3" fmla="*/ 8 h 274"/>
                <a:gd name="T4" fmla="*/ 104 w 140"/>
                <a:gd name="T5" fmla="*/ 24 h 274"/>
                <a:gd name="T6" fmla="*/ 98 w 140"/>
                <a:gd name="T7" fmla="*/ 24 h 274"/>
                <a:gd name="T8" fmla="*/ 96 w 140"/>
                <a:gd name="T9" fmla="*/ 30 h 274"/>
                <a:gd name="T10" fmla="*/ 86 w 140"/>
                <a:gd name="T11" fmla="*/ 30 h 274"/>
                <a:gd name="T12" fmla="*/ 88 w 140"/>
                <a:gd name="T13" fmla="*/ 40 h 274"/>
                <a:gd name="T14" fmla="*/ 82 w 140"/>
                <a:gd name="T15" fmla="*/ 48 h 274"/>
                <a:gd name="T16" fmla="*/ 82 w 140"/>
                <a:gd name="T17" fmla="*/ 48 h 274"/>
                <a:gd name="T18" fmla="*/ 76 w 140"/>
                <a:gd name="T19" fmla="*/ 54 h 274"/>
                <a:gd name="T20" fmla="*/ 72 w 140"/>
                <a:gd name="T21" fmla="*/ 60 h 274"/>
                <a:gd name="T22" fmla="*/ 72 w 140"/>
                <a:gd name="T23" fmla="*/ 60 h 274"/>
                <a:gd name="T24" fmla="*/ 60 w 140"/>
                <a:gd name="T25" fmla="*/ 70 h 274"/>
                <a:gd name="T26" fmla="*/ 62 w 140"/>
                <a:gd name="T27" fmla="*/ 78 h 274"/>
                <a:gd name="T28" fmla="*/ 56 w 140"/>
                <a:gd name="T29" fmla="*/ 70 h 274"/>
                <a:gd name="T30" fmla="*/ 42 w 140"/>
                <a:gd name="T31" fmla="*/ 78 h 274"/>
                <a:gd name="T32" fmla="*/ 40 w 140"/>
                <a:gd name="T33" fmla="*/ 76 h 274"/>
                <a:gd name="T34" fmla="*/ 22 w 140"/>
                <a:gd name="T35" fmla="*/ 82 h 274"/>
                <a:gd name="T36" fmla="*/ 22 w 140"/>
                <a:gd name="T37" fmla="*/ 84 h 274"/>
                <a:gd name="T38" fmla="*/ 22 w 140"/>
                <a:gd name="T39" fmla="*/ 88 h 274"/>
                <a:gd name="T40" fmla="*/ 12 w 140"/>
                <a:gd name="T41" fmla="*/ 108 h 274"/>
                <a:gd name="T42" fmla="*/ 24 w 140"/>
                <a:gd name="T43" fmla="*/ 152 h 274"/>
                <a:gd name="T44" fmla="*/ 0 w 140"/>
                <a:gd name="T45" fmla="*/ 194 h 274"/>
                <a:gd name="T46" fmla="*/ 2 w 140"/>
                <a:gd name="T47" fmla="*/ 212 h 274"/>
                <a:gd name="T48" fmla="*/ 10 w 140"/>
                <a:gd name="T49" fmla="*/ 228 h 274"/>
                <a:gd name="T50" fmla="*/ 12 w 140"/>
                <a:gd name="T51" fmla="*/ 252 h 274"/>
                <a:gd name="T52" fmla="*/ 18 w 140"/>
                <a:gd name="T53" fmla="*/ 260 h 274"/>
                <a:gd name="T54" fmla="*/ 40 w 140"/>
                <a:gd name="T55" fmla="*/ 274 h 274"/>
                <a:gd name="T56" fmla="*/ 56 w 140"/>
                <a:gd name="T57" fmla="*/ 266 h 274"/>
                <a:gd name="T58" fmla="*/ 70 w 140"/>
                <a:gd name="T59" fmla="*/ 264 h 274"/>
                <a:gd name="T60" fmla="*/ 80 w 140"/>
                <a:gd name="T61" fmla="*/ 252 h 274"/>
                <a:gd name="T62" fmla="*/ 118 w 140"/>
                <a:gd name="T63" fmla="*/ 132 h 274"/>
                <a:gd name="T64" fmla="*/ 122 w 140"/>
                <a:gd name="T65" fmla="*/ 102 h 274"/>
                <a:gd name="T66" fmla="*/ 128 w 140"/>
                <a:gd name="T67" fmla="*/ 90 h 274"/>
                <a:gd name="T68" fmla="*/ 128 w 140"/>
                <a:gd name="T69" fmla="*/ 72 h 274"/>
                <a:gd name="T70" fmla="*/ 132 w 140"/>
                <a:gd name="T71" fmla="*/ 80 h 274"/>
                <a:gd name="T72" fmla="*/ 136 w 140"/>
                <a:gd name="T73" fmla="*/ 80 h 274"/>
                <a:gd name="T74" fmla="*/ 140 w 140"/>
                <a:gd name="T75" fmla="*/ 68 h 274"/>
                <a:gd name="T76" fmla="*/ 128 w 140"/>
                <a:gd name="T77" fmla="*/ 20 h 274"/>
                <a:gd name="T78" fmla="*/ 114 w 140"/>
                <a:gd name="T7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274">
                  <a:moveTo>
                    <a:pt x="114" y="0"/>
                  </a:moveTo>
                  <a:lnTo>
                    <a:pt x="104" y="8"/>
                  </a:lnTo>
                  <a:lnTo>
                    <a:pt x="104" y="24"/>
                  </a:lnTo>
                  <a:lnTo>
                    <a:pt x="98" y="24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88" y="40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76" y="54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60" y="70"/>
                  </a:lnTo>
                  <a:lnTo>
                    <a:pt x="62" y="78"/>
                  </a:lnTo>
                  <a:lnTo>
                    <a:pt x="56" y="70"/>
                  </a:lnTo>
                  <a:lnTo>
                    <a:pt x="42" y="78"/>
                  </a:lnTo>
                  <a:lnTo>
                    <a:pt x="40" y="76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2" y="88"/>
                  </a:lnTo>
                  <a:lnTo>
                    <a:pt x="12" y="108"/>
                  </a:lnTo>
                  <a:lnTo>
                    <a:pt x="24" y="152"/>
                  </a:lnTo>
                  <a:lnTo>
                    <a:pt x="0" y="194"/>
                  </a:lnTo>
                  <a:lnTo>
                    <a:pt x="2" y="212"/>
                  </a:lnTo>
                  <a:lnTo>
                    <a:pt x="10" y="228"/>
                  </a:lnTo>
                  <a:lnTo>
                    <a:pt x="12" y="252"/>
                  </a:lnTo>
                  <a:lnTo>
                    <a:pt x="18" y="260"/>
                  </a:lnTo>
                  <a:lnTo>
                    <a:pt x="40" y="274"/>
                  </a:lnTo>
                  <a:lnTo>
                    <a:pt x="56" y="266"/>
                  </a:lnTo>
                  <a:lnTo>
                    <a:pt x="70" y="264"/>
                  </a:lnTo>
                  <a:lnTo>
                    <a:pt x="80" y="252"/>
                  </a:lnTo>
                  <a:lnTo>
                    <a:pt x="118" y="132"/>
                  </a:lnTo>
                  <a:lnTo>
                    <a:pt x="122" y="102"/>
                  </a:lnTo>
                  <a:lnTo>
                    <a:pt x="128" y="90"/>
                  </a:lnTo>
                  <a:lnTo>
                    <a:pt x="128" y="72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68"/>
                  </a:lnTo>
                  <a:lnTo>
                    <a:pt x="128" y="20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black">
            <a:xfrm>
              <a:off x="4773613" y="1997075"/>
              <a:ext cx="85725" cy="53975"/>
            </a:xfrm>
            <a:custGeom>
              <a:avLst/>
              <a:gdLst>
                <a:gd name="T0" fmla="*/ 18 w 54"/>
                <a:gd name="T1" fmla="*/ 34 h 34"/>
                <a:gd name="T2" fmla="*/ 38 w 54"/>
                <a:gd name="T3" fmla="*/ 26 h 34"/>
                <a:gd name="T4" fmla="*/ 54 w 54"/>
                <a:gd name="T5" fmla="*/ 0 h 34"/>
                <a:gd name="T6" fmla="*/ 46 w 54"/>
                <a:gd name="T7" fmla="*/ 4 h 34"/>
                <a:gd name="T8" fmla="*/ 36 w 54"/>
                <a:gd name="T9" fmla="*/ 10 h 34"/>
                <a:gd name="T10" fmla="*/ 16 w 54"/>
                <a:gd name="T11" fmla="*/ 12 h 34"/>
                <a:gd name="T12" fmla="*/ 0 w 54"/>
                <a:gd name="T13" fmla="*/ 20 h 34"/>
                <a:gd name="T14" fmla="*/ 8 w 54"/>
                <a:gd name="T15" fmla="*/ 30 h 34"/>
                <a:gd name="T16" fmla="*/ 18 w 54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4">
                  <a:moveTo>
                    <a:pt x="18" y="34"/>
                  </a:moveTo>
                  <a:lnTo>
                    <a:pt x="38" y="26"/>
                  </a:lnTo>
                  <a:lnTo>
                    <a:pt x="54" y="0"/>
                  </a:lnTo>
                  <a:lnTo>
                    <a:pt x="46" y="4"/>
                  </a:lnTo>
                  <a:lnTo>
                    <a:pt x="36" y="10"/>
                  </a:lnTo>
                  <a:lnTo>
                    <a:pt x="16" y="12"/>
                  </a:lnTo>
                  <a:lnTo>
                    <a:pt x="0" y="20"/>
                  </a:lnTo>
                  <a:lnTo>
                    <a:pt x="8" y="30"/>
                  </a:lnTo>
                  <a:lnTo>
                    <a:pt x="1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black">
            <a:xfrm>
              <a:off x="4246563" y="1152525"/>
              <a:ext cx="19050" cy="25400"/>
            </a:xfrm>
            <a:custGeom>
              <a:avLst/>
              <a:gdLst>
                <a:gd name="T0" fmla="*/ 12 w 12"/>
                <a:gd name="T1" fmla="*/ 12 h 16"/>
                <a:gd name="T2" fmla="*/ 0 w 12"/>
                <a:gd name="T3" fmla="*/ 0 h 16"/>
                <a:gd name="T4" fmla="*/ 0 w 12"/>
                <a:gd name="T5" fmla="*/ 14 h 16"/>
                <a:gd name="T6" fmla="*/ 8 w 12"/>
                <a:gd name="T7" fmla="*/ 16 h 16"/>
                <a:gd name="T8" fmla="*/ 12 w 12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12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8" y="1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black">
            <a:xfrm>
              <a:off x="4414838" y="1898650"/>
              <a:ext cx="25400" cy="28575"/>
            </a:xfrm>
            <a:custGeom>
              <a:avLst/>
              <a:gdLst>
                <a:gd name="T0" fmla="*/ 12 w 16"/>
                <a:gd name="T1" fmla="*/ 0 h 18"/>
                <a:gd name="T2" fmla="*/ 0 w 16"/>
                <a:gd name="T3" fmla="*/ 8 h 18"/>
                <a:gd name="T4" fmla="*/ 16 w 16"/>
                <a:gd name="T5" fmla="*/ 18 h 18"/>
                <a:gd name="T6" fmla="*/ 12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2" y="0"/>
                  </a:moveTo>
                  <a:lnTo>
                    <a:pt x="0" y="8"/>
                  </a:lnTo>
                  <a:lnTo>
                    <a:pt x="16" y="1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black">
            <a:xfrm>
              <a:off x="4510088" y="2006600"/>
              <a:ext cx="95250" cy="34925"/>
            </a:xfrm>
            <a:custGeom>
              <a:avLst/>
              <a:gdLst>
                <a:gd name="T0" fmla="*/ 26 w 60"/>
                <a:gd name="T1" fmla="*/ 22 h 22"/>
                <a:gd name="T2" fmla="*/ 56 w 60"/>
                <a:gd name="T3" fmla="*/ 18 h 22"/>
                <a:gd name="T4" fmla="*/ 60 w 60"/>
                <a:gd name="T5" fmla="*/ 6 h 22"/>
                <a:gd name="T6" fmla="*/ 50 w 60"/>
                <a:gd name="T7" fmla="*/ 10 h 22"/>
                <a:gd name="T8" fmla="*/ 32 w 60"/>
                <a:gd name="T9" fmla="*/ 4 h 22"/>
                <a:gd name="T10" fmla="*/ 20 w 60"/>
                <a:gd name="T11" fmla="*/ 6 h 22"/>
                <a:gd name="T12" fmla="*/ 16 w 60"/>
                <a:gd name="T13" fmla="*/ 0 h 22"/>
                <a:gd name="T14" fmla="*/ 6 w 60"/>
                <a:gd name="T15" fmla="*/ 0 h 22"/>
                <a:gd name="T16" fmla="*/ 0 w 60"/>
                <a:gd name="T17" fmla="*/ 14 h 22"/>
                <a:gd name="T18" fmla="*/ 20 w 60"/>
                <a:gd name="T19" fmla="*/ 14 h 22"/>
                <a:gd name="T20" fmla="*/ 26 w 6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22">
                  <a:moveTo>
                    <a:pt x="26" y="22"/>
                  </a:moveTo>
                  <a:lnTo>
                    <a:pt x="56" y="18"/>
                  </a:lnTo>
                  <a:lnTo>
                    <a:pt x="60" y="6"/>
                  </a:lnTo>
                  <a:lnTo>
                    <a:pt x="50" y="1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black">
            <a:xfrm>
              <a:off x="4554538" y="1841500"/>
              <a:ext cx="22225" cy="15875"/>
            </a:xfrm>
            <a:custGeom>
              <a:avLst/>
              <a:gdLst>
                <a:gd name="T0" fmla="*/ 10 w 14"/>
                <a:gd name="T1" fmla="*/ 0 h 10"/>
                <a:gd name="T2" fmla="*/ 2 w 14"/>
                <a:gd name="T3" fmla="*/ 0 h 10"/>
                <a:gd name="T4" fmla="*/ 0 w 14"/>
                <a:gd name="T5" fmla="*/ 10 h 10"/>
                <a:gd name="T6" fmla="*/ 14 w 14"/>
                <a:gd name="T7" fmla="*/ 4 h 10"/>
                <a:gd name="T8" fmla="*/ 10 w 1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0"/>
                  </a:moveTo>
                  <a:lnTo>
                    <a:pt x="2" y="0"/>
                  </a:lnTo>
                  <a:lnTo>
                    <a:pt x="0" y="10"/>
                  </a:lnTo>
                  <a:lnTo>
                    <a:pt x="14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black">
            <a:xfrm>
              <a:off x="3076575" y="460375"/>
              <a:ext cx="339725" cy="231775"/>
            </a:xfrm>
            <a:custGeom>
              <a:avLst/>
              <a:gdLst>
                <a:gd name="T0" fmla="*/ 176 w 214"/>
                <a:gd name="T1" fmla="*/ 100 h 146"/>
                <a:gd name="T2" fmla="*/ 202 w 214"/>
                <a:gd name="T3" fmla="*/ 86 h 146"/>
                <a:gd name="T4" fmla="*/ 208 w 214"/>
                <a:gd name="T5" fmla="*/ 78 h 146"/>
                <a:gd name="T6" fmla="*/ 208 w 214"/>
                <a:gd name="T7" fmla="*/ 58 h 146"/>
                <a:gd name="T8" fmla="*/ 202 w 214"/>
                <a:gd name="T9" fmla="*/ 38 h 146"/>
                <a:gd name="T10" fmla="*/ 190 w 214"/>
                <a:gd name="T11" fmla="*/ 20 h 146"/>
                <a:gd name="T12" fmla="*/ 194 w 214"/>
                <a:gd name="T13" fmla="*/ 0 h 146"/>
                <a:gd name="T14" fmla="*/ 160 w 214"/>
                <a:gd name="T15" fmla="*/ 0 h 146"/>
                <a:gd name="T16" fmla="*/ 154 w 214"/>
                <a:gd name="T17" fmla="*/ 16 h 146"/>
                <a:gd name="T18" fmla="*/ 132 w 214"/>
                <a:gd name="T19" fmla="*/ 24 h 146"/>
                <a:gd name="T20" fmla="*/ 120 w 214"/>
                <a:gd name="T21" fmla="*/ 26 h 146"/>
                <a:gd name="T22" fmla="*/ 98 w 214"/>
                <a:gd name="T23" fmla="*/ 22 h 146"/>
                <a:gd name="T24" fmla="*/ 80 w 214"/>
                <a:gd name="T25" fmla="*/ 14 h 146"/>
                <a:gd name="T26" fmla="*/ 72 w 214"/>
                <a:gd name="T27" fmla="*/ 38 h 146"/>
                <a:gd name="T28" fmla="*/ 70 w 214"/>
                <a:gd name="T29" fmla="*/ 52 h 146"/>
                <a:gd name="T30" fmla="*/ 66 w 214"/>
                <a:gd name="T31" fmla="*/ 44 h 146"/>
                <a:gd name="T32" fmla="*/ 68 w 214"/>
                <a:gd name="T33" fmla="*/ 38 h 146"/>
                <a:gd name="T34" fmla="*/ 66 w 214"/>
                <a:gd name="T35" fmla="*/ 26 h 146"/>
                <a:gd name="T36" fmla="*/ 28 w 214"/>
                <a:gd name="T37" fmla="*/ 2 h 146"/>
                <a:gd name="T38" fmla="*/ 34 w 214"/>
                <a:gd name="T39" fmla="*/ 16 h 146"/>
                <a:gd name="T40" fmla="*/ 40 w 214"/>
                <a:gd name="T41" fmla="*/ 24 h 146"/>
                <a:gd name="T42" fmla="*/ 22 w 214"/>
                <a:gd name="T43" fmla="*/ 18 h 146"/>
                <a:gd name="T44" fmla="*/ 12 w 214"/>
                <a:gd name="T45" fmla="*/ 22 h 146"/>
                <a:gd name="T46" fmla="*/ 12 w 214"/>
                <a:gd name="T47" fmla="*/ 32 h 146"/>
                <a:gd name="T48" fmla="*/ 4 w 214"/>
                <a:gd name="T49" fmla="*/ 30 h 146"/>
                <a:gd name="T50" fmla="*/ 4 w 214"/>
                <a:gd name="T51" fmla="*/ 40 h 146"/>
                <a:gd name="T52" fmla="*/ 42 w 214"/>
                <a:gd name="T53" fmla="*/ 48 h 146"/>
                <a:gd name="T54" fmla="*/ 36 w 214"/>
                <a:gd name="T55" fmla="*/ 68 h 146"/>
                <a:gd name="T56" fmla="*/ 14 w 214"/>
                <a:gd name="T57" fmla="*/ 80 h 146"/>
                <a:gd name="T58" fmla="*/ 38 w 214"/>
                <a:gd name="T59" fmla="*/ 82 h 146"/>
                <a:gd name="T60" fmla="*/ 44 w 214"/>
                <a:gd name="T61" fmla="*/ 106 h 146"/>
                <a:gd name="T62" fmla="*/ 52 w 214"/>
                <a:gd name="T63" fmla="*/ 106 h 146"/>
                <a:gd name="T64" fmla="*/ 36 w 214"/>
                <a:gd name="T65" fmla="*/ 126 h 146"/>
                <a:gd name="T66" fmla="*/ 88 w 214"/>
                <a:gd name="T67" fmla="*/ 138 h 146"/>
                <a:gd name="T68" fmla="*/ 144 w 214"/>
                <a:gd name="T69" fmla="*/ 120 h 146"/>
                <a:gd name="T70" fmla="*/ 52 w 214"/>
                <a:gd name="T71" fmla="*/ 66 h 146"/>
                <a:gd name="T72" fmla="*/ 42 w 214"/>
                <a:gd name="T73" fmla="*/ 6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4" h="146">
                  <a:moveTo>
                    <a:pt x="160" y="120"/>
                  </a:moveTo>
                  <a:lnTo>
                    <a:pt x="176" y="100"/>
                  </a:lnTo>
                  <a:lnTo>
                    <a:pt x="186" y="108"/>
                  </a:lnTo>
                  <a:lnTo>
                    <a:pt x="202" y="86"/>
                  </a:lnTo>
                  <a:lnTo>
                    <a:pt x="198" y="84"/>
                  </a:lnTo>
                  <a:lnTo>
                    <a:pt x="208" y="78"/>
                  </a:lnTo>
                  <a:lnTo>
                    <a:pt x="214" y="60"/>
                  </a:lnTo>
                  <a:lnTo>
                    <a:pt x="208" y="58"/>
                  </a:lnTo>
                  <a:lnTo>
                    <a:pt x="210" y="52"/>
                  </a:lnTo>
                  <a:lnTo>
                    <a:pt x="202" y="38"/>
                  </a:lnTo>
                  <a:lnTo>
                    <a:pt x="190" y="38"/>
                  </a:lnTo>
                  <a:lnTo>
                    <a:pt x="190" y="20"/>
                  </a:lnTo>
                  <a:lnTo>
                    <a:pt x="186" y="20"/>
                  </a:lnTo>
                  <a:lnTo>
                    <a:pt x="194" y="0"/>
                  </a:lnTo>
                  <a:lnTo>
                    <a:pt x="174" y="16"/>
                  </a:lnTo>
                  <a:lnTo>
                    <a:pt x="160" y="0"/>
                  </a:lnTo>
                  <a:lnTo>
                    <a:pt x="150" y="2"/>
                  </a:lnTo>
                  <a:lnTo>
                    <a:pt x="154" y="16"/>
                  </a:lnTo>
                  <a:lnTo>
                    <a:pt x="138" y="16"/>
                  </a:lnTo>
                  <a:lnTo>
                    <a:pt x="132" y="24"/>
                  </a:lnTo>
                  <a:lnTo>
                    <a:pt x="118" y="12"/>
                  </a:lnTo>
                  <a:lnTo>
                    <a:pt x="120" y="26"/>
                  </a:lnTo>
                  <a:lnTo>
                    <a:pt x="114" y="14"/>
                  </a:lnTo>
                  <a:lnTo>
                    <a:pt x="98" y="22"/>
                  </a:lnTo>
                  <a:lnTo>
                    <a:pt x="96" y="34"/>
                  </a:lnTo>
                  <a:lnTo>
                    <a:pt x="80" y="14"/>
                  </a:lnTo>
                  <a:lnTo>
                    <a:pt x="80" y="42"/>
                  </a:lnTo>
                  <a:lnTo>
                    <a:pt x="72" y="38"/>
                  </a:lnTo>
                  <a:lnTo>
                    <a:pt x="70" y="42"/>
                  </a:lnTo>
                  <a:lnTo>
                    <a:pt x="70" y="52"/>
                  </a:lnTo>
                  <a:lnTo>
                    <a:pt x="68" y="56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68" y="38"/>
                  </a:lnTo>
                  <a:lnTo>
                    <a:pt x="62" y="30"/>
                  </a:lnTo>
                  <a:lnTo>
                    <a:pt x="66" y="26"/>
                  </a:lnTo>
                  <a:lnTo>
                    <a:pt x="44" y="4"/>
                  </a:lnTo>
                  <a:lnTo>
                    <a:pt x="28" y="2"/>
                  </a:lnTo>
                  <a:lnTo>
                    <a:pt x="26" y="14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12" y="22"/>
                  </a:lnTo>
                  <a:lnTo>
                    <a:pt x="16" y="30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4" y="30"/>
                  </a:lnTo>
                  <a:lnTo>
                    <a:pt x="12" y="42"/>
                  </a:lnTo>
                  <a:lnTo>
                    <a:pt x="4" y="40"/>
                  </a:lnTo>
                  <a:lnTo>
                    <a:pt x="0" y="54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14" y="80"/>
                  </a:lnTo>
                  <a:lnTo>
                    <a:pt x="16" y="84"/>
                  </a:lnTo>
                  <a:lnTo>
                    <a:pt x="38" y="82"/>
                  </a:lnTo>
                  <a:lnTo>
                    <a:pt x="48" y="98"/>
                  </a:lnTo>
                  <a:lnTo>
                    <a:pt x="44" y="106"/>
                  </a:lnTo>
                  <a:lnTo>
                    <a:pt x="52" y="104"/>
                  </a:lnTo>
                  <a:lnTo>
                    <a:pt x="52" y="106"/>
                  </a:lnTo>
                  <a:lnTo>
                    <a:pt x="36" y="110"/>
                  </a:lnTo>
                  <a:lnTo>
                    <a:pt x="36" y="126"/>
                  </a:lnTo>
                  <a:lnTo>
                    <a:pt x="66" y="124"/>
                  </a:lnTo>
                  <a:lnTo>
                    <a:pt x="88" y="138"/>
                  </a:lnTo>
                  <a:lnTo>
                    <a:pt x="114" y="146"/>
                  </a:lnTo>
                  <a:lnTo>
                    <a:pt x="144" y="120"/>
                  </a:lnTo>
                  <a:lnTo>
                    <a:pt x="160" y="120"/>
                  </a:lnTo>
                  <a:close/>
                  <a:moveTo>
                    <a:pt x="52" y="66"/>
                  </a:moveTo>
                  <a:lnTo>
                    <a:pt x="52" y="68"/>
                  </a:lnTo>
                  <a:lnTo>
                    <a:pt x="42" y="68"/>
                  </a:lnTo>
                  <a:lnTo>
                    <a:pt x="5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black">
            <a:xfrm>
              <a:off x="4052888" y="1724025"/>
              <a:ext cx="53975" cy="168275"/>
            </a:xfrm>
            <a:custGeom>
              <a:avLst/>
              <a:gdLst>
                <a:gd name="T0" fmla="*/ 6 w 34"/>
                <a:gd name="T1" fmla="*/ 94 h 106"/>
                <a:gd name="T2" fmla="*/ 14 w 34"/>
                <a:gd name="T3" fmla="*/ 106 h 106"/>
                <a:gd name="T4" fmla="*/ 24 w 34"/>
                <a:gd name="T5" fmla="*/ 96 h 106"/>
                <a:gd name="T6" fmla="*/ 28 w 34"/>
                <a:gd name="T7" fmla="*/ 98 h 106"/>
                <a:gd name="T8" fmla="*/ 34 w 34"/>
                <a:gd name="T9" fmla="*/ 92 h 106"/>
                <a:gd name="T10" fmla="*/ 32 w 34"/>
                <a:gd name="T11" fmla="*/ 58 h 106"/>
                <a:gd name="T12" fmla="*/ 30 w 34"/>
                <a:gd name="T13" fmla="*/ 46 h 106"/>
                <a:gd name="T14" fmla="*/ 26 w 34"/>
                <a:gd name="T15" fmla="*/ 42 h 106"/>
                <a:gd name="T16" fmla="*/ 32 w 34"/>
                <a:gd name="T17" fmla="*/ 20 h 106"/>
                <a:gd name="T18" fmla="*/ 28 w 34"/>
                <a:gd name="T19" fmla="*/ 0 h 106"/>
                <a:gd name="T20" fmla="*/ 22 w 34"/>
                <a:gd name="T21" fmla="*/ 0 h 106"/>
                <a:gd name="T22" fmla="*/ 22 w 34"/>
                <a:gd name="T23" fmla="*/ 4 h 106"/>
                <a:gd name="T24" fmla="*/ 12 w 34"/>
                <a:gd name="T25" fmla="*/ 8 h 106"/>
                <a:gd name="T26" fmla="*/ 8 w 34"/>
                <a:gd name="T27" fmla="*/ 14 h 106"/>
                <a:gd name="T28" fmla="*/ 10 w 34"/>
                <a:gd name="T29" fmla="*/ 32 h 106"/>
                <a:gd name="T30" fmla="*/ 18 w 34"/>
                <a:gd name="T31" fmla="*/ 42 h 106"/>
                <a:gd name="T32" fmla="*/ 10 w 34"/>
                <a:gd name="T33" fmla="*/ 52 h 106"/>
                <a:gd name="T34" fmla="*/ 0 w 34"/>
                <a:gd name="T35" fmla="*/ 48 h 106"/>
                <a:gd name="T36" fmla="*/ 8 w 34"/>
                <a:gd name="T37" fmla="*/ 76 h 106"/>
                <a:gd name="T38" fmla="*/ 6 w 34"/>
                <a:gd name="T3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06">
                  <a:moveTo>
                    <a:pt x="6" y="94"/>
                  </a:moveTo>
                  <a:lnTo>
                    <a:pt x="14" y="106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34" y="92"/>
                  </a:lnTo>
                  <a:lnTo>
                    <a:pt x="32" y="58"/>
                  </a:lnTo>
                  <a:lnTo>
                    <a:pt x="30" y="46"/>
                  </a:lnTo>
                  <a:lnTo>
                    <a:pt x="26" y="42"/>
                  </a:lnTo>
                  <a:lnTo>
                    <a:pt x="32" y="2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0" y="32"/>
                  </a:lnTo>
                  <a:lnTo>
                    <a:pt x="18" y="42"/>
                  </a:lnTo>
                  <a:lnTo>
                    <a:pt x="10" y="52"/>
                  </a:lnTo>
                  <a:lnTo>
                    <a:pt x="0" y="48"/>
                  </a:lnTo>
                  <a:lnTo>
                    <a:pt x="8" y="76"/>
                  </a:lnTo>
                  <a:lnTo>
                    <a:pt x="6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black">
            <a:xfrm>
              <a:off x="3848100" y="18669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12 h 16"/>
                <a:gd name="T4" fmla="*/ 10 w 16"/>
                <a:gd name="T5" fmla="*/ 16 h 16"/>
                <a:gd name="T6" fmla="*/ 16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12"/>
                  </a:lnTo>
                  <a:lnTo>
                    <a:pt x="10" y="16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black">
            <a:xfrm>
              <a:off x="3929063" y="1838325"/>
              <a:ext cx="22225" cy="19050"/>
            </a:xfrm>
            <a:custGeom>
              <a:avLst/>
              <a:gdLst>
                <a:gd name="T0" fmla="*/ 8 w 14"/>
                <a:gd name="T1" fmla="*/ 0 h 12"/>
                <a:gd name="T2" fmla="*/ 2 w 14"/>
                <a:gd name="T3" fmla="*/ 0 h 12"/>
                <a:gd name="T4" fmla="*/ 0 w 14"/>
                <a:gd name="T5" fmla="*/ 6 h 12"/>
                <a:gd name="T6" fmla="*/ 14 w 14"/>
                <a:gd name="T7" fmla="*/ 12 h 12"/>
                <a:gd name="T8" fmla="*/ 8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8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4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black">
            <a:xfrm>
              <a:off x="3883025" y="1838325"/>
              <a:ext cx="39688" cy="38100"/>
            </a:xfrm>
            <a:custGeom>
              <a:avLst/>
              <a:gdLst>
                <a:gd name="T0" fmla="*/ 25 w 25"/>
                <a:gd name="T1" fmla="*/ 10 h 24"/>
                <a:gd name="T2" fmla="*/ 19 w 25"/>
                <a:gd name="T3" fmla="*/ 8 h 24"/>
                <a:gd name="T4" fmla="*/ 19 w 25"/>
                <a:gd name="T5" fmla="*/ 0 h 24"/>
                <a:gd name="T6" fmla="*/ 0 w 25"/>
                <a:gd name="T7" fmla="*/ 14 h 24"/>
                <a:gd name="T8" fmla="*/ 17 w 25"/>
                <a:gd name="T9" fmla="*/ 24 h 24"/>
                <a:gd name="T10" fmla="*/ 25 w 25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5" y="10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4"/>
                  </a:lnTo>
                  <a:lnTo>
                    <a:pt x="17" y="24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black">
            <a:xfrm>
              <a:off x="4465638" y="120650"/>
              <a:ext cx="50800" cy="28575"/>
            </a:xfrm>
            <a:custGeom>
              <a:avLst/>
              <a:gdLst>
                <a:gd name="T0" fmla="*/ 32 w 32"/>
                <a:gd name="T1" fmla="*/ 4 h 18"/>
                <a:gd name="T2" fmla="*/ 8 w 32"/>
                <a:gd name="T3" fmla="*/ 0 h 18"/>
                <a:gd name="T4" fmla="*/ 0 w 32"/>
                <a:gd name="T5" fmla="*/ 6 h 18"/>
                <a:gd name="T6" fmla="*/ 8 w 32"/>
                <a:gd name="T7" fmla="*/ 18 h 18"/>
                <a:gd name="T8" fmla="*/ 32 w 32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8">
                  <a:moveTo>
                    <a:pt x="32" y="4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8" y="18"/>
                  </a:lnTo>
                  <a:lnTo>
                    <a:pt x="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black">
            <a:xfrm>
              <a:off x="4348163" y="1016000"/>
              <a:ext cx="34925" cy="66675"/>
            </a:xfrm>
            <a:custGeom>
              <a:avLst/>
              <a:gdLst>
                <a:gd name="T0" fmla="*/ 18 w 22"/>
                <a:gd name="T1" fmla="*/ 8 h 42"/>
                <a:gd name="T2" fmla="*/ 22 w 22"/>
                <a:gd name="T3" fmla="*/ 0 h 42"/>
                <a:gd name="T4" fmla="*/ 12 w 22"/>
                <a:gd name="T5" fmla="*/ 0 h 42"/>
                <a:gd name="T6" fmla="*/ 2 w 22"/>
                <a:gd name="T7" fmla="*/ 14 h 42"/>
                <a:gd name="T8" fmla="*/ 0 w 22"/>
                <a:gd name="T9" fmla="*/ 42 h 42"/>
                <a:gd name="T10" fmla="*/ 18 w 22"/>
                <a:gd name="T11" fmla="*/ 20 h 42"/>
                <a:gd name="T12" fmla="*/ 18 w 22"/>
                <a:gd name="T1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2">
                  <a:moveTo>
                    <a:pt x="18" y="8"/>
                  </a:moveTo>
                  <a:lnTo>
                    <a:pt x="22" y="0"/>
                  </a:lnTo>
                  <a:lnTo>
                    <a:pt x="12" y="0"/>
                  </a:lnTo>
                  <a:lnTo>
                    <a:pt x="2" y="14"/>
                  </a:lnTo>
                  <a:lnTo>
                    <a:pt x="0" y="42"/>
                  </a:lnTo>
                  <a:lnTo>
                    <a:pt x="18" y="20"/>
                  </a:ln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black">
            <a:xfrm>
              <a:off x="1966913" y="2644775"/>
              <a:ext cx="28575" cy="25400"/>
            </a:xfrm>
            <a:custGeom>
              <a:avLst/>
              <a:gdLst>
                <a:gd name="T0" fmla="*/ 10 w 18"/>
                <a:gd name="T1" fmla="*/ 0 h 16"/>
                <a:gd name="T2" fmla="*/ 0 w 18"/>
                <a:gd name="T3" fmla="*/ 4 h 16"/>
                <a:gd name="T4" fmla="*/ 0 w 18"/>
                <a:gd name="T5" fmla="*/ 16 h 16"/>
                <a:gd name="T6" fmla="*/ 18 w 18"/>
                <a:gd name="T7" fmla="*/ 6 h 16"/>
                <a:gd name="T8" fmla="*/ 10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0" y="0"/>
                  </a:moveTo>
                  <a:lnTo>
                    <a:pt x="0" y="4"/>
                  </a:lnTo>
                  <a:lnTo>
                    <a:pt x="0" y="16"/>
                  </a:lnTo>
                  <a:lnTo>
                    <a:pt x="18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black">
            <a:xfrm>
              <a:off x="1985963" y="2695575"/>
              <a:ext cx="19050" cy="22225"/>
            </a:xfrm>
            <a:custGeom>
              <a:avLst/>
              <a:gdLst>
                <a:gd name="T0" fmla="*/ 12 w 12"/>
                <a:gd name="T1" fmla="*/ 14 h 14"/>
                <a:gd name="T2" fmla="*/ 4 w 12"/>
                <a:gd name="T3" fmla="*/ 0 h 14"/>
                <a:gd name="T4" fmla="*/ 0 w 12"/>
                <a:gd name="T5" fmla="*/ 2 h 14"/>
                <a:gd name="T6" fmla="*/ 4 w 12"/>
                <a:gd name="T7" fmla="*/ 14 h 14"/>
                <a:gd name="T8" fmla="*/ 12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black">
            <a:xfrm>
              <a:off x="4395788" y="873125"/>
              <a:ext cx="19050" cy="31750"/>
            </a:xfrm>
            <a:custGeom>
              <a:avLst/>
              <a:gdLst>
                <a:gd name="T0" fmla="*/ 10 w 12"/>
                <a:gd name="T1" fmla="*/ 0 h 20"/>
                <a:gd name="T2" fmla="*/ 2 w 12"/>
                <a:gd name="T3" fmla="*/ 0 h 20"/>
                <a:gd name="T4" fmla="*/ 0 w 12"/>
                <a:gd name="T5" fmla="*/ 12 h 20"/>
                <a:gd name="T6" fmla="*/ 12 w 12"/>
                <a:gd name="T7" fmla="*/ 20 h 20"/>
                <a:gd name="T8" fmla="*/ 10 w 1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10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black">
            <a:xfrm>
              <a:off x="3495675" y="1155700"/>
              <a:ext cx="161925" cy="203200"/>
            </a:xfrm>
            <a:custGeom>
              <a:avLst/>
              <a:gdLst>
                <a:gd name="T0" fmla="*/ 0 w 102"/>
                <a:gd name="T1" fmla="*/ 102 h 128"/>
                <a:gd name="T2" fmla="*/ 12 w 102"/>
                <a:gd name="T3" fmla="*/ 108 h 128"/>
                <a:gd name="T4" fmla="*/ 2 w 102"/>
                <a:gd name="T5" fmla="*/ 116 h 128"/>
                <a:gd name="T6" fmla="*/ 14 w 102"/>
                <a:gd name="T7" fmla="*/ 116 h 128"/>
                <a:gd name="T8" fmla="*/ 12 w 102"/>
                <a:gd name="T9" fmla="*/ 118 h 128"/>
                <a:gd name="T10" fmla="*/ 14 w 102"/>
                <a:gd name="T11" fmla="*/ 122 h 128"/>
                <a:gd name="T12" fmla="*/ 18 w 102"/>
                <a:gd name="T13" fmla="*/ 122 h 128"/>
                <a:gd name="T14" fmla="*/ 16 w 102"/>
                <a:gd name="T15" fmla="*/ 128 h 128"/>
                <a:gd name="T16" fmla="*/ 20 w 102"/>
                <a:gd name="T17" fmla="*/ 126 h 128"/>
                <a:gd name="T18" fmla="*/ 30 w 102"/>
                <a:gd name="T19" fmla="*/ 126 h 128"/>
                <a:gd name="T20" fmla="*/ 62 w 102"/>
                <a:gd name="T21" fmla="*/ 108 h 128"/>
                <a:gd name="T22" fmla="*/ 86 w 102"/>
                <a:gd name="T23" fmla="*/ 106 h 128"/>
                <a:gd name="T24" fmla="*/ 92 w 102"/>
                <a:gd name="T25" fmla="*/ 80 h 128"/>
                <a:gd name="T26" fmla="*/ 92 w 102"/>
                <a:gd name="T27" fmla="*/ 60 h 128"/>
                <a:gd name="T28" fmla="*/ 86 w 102"/>
                <a:gd name="T29" fmla="*/ 50 h 128"/>
                <a:gd name="T30" fmla="*/ 88 w 102"/>
                <a:gd name="T31" fmla="*/ 48 h 128"/>
                <a:gd name="T32" fmla="*/ 98 w 102"/>
                <a:gd name="T33" fmla="*/ 40 h 128"/>
                <a:gd name="T34" fmla="*/ 98 w 102"/>
                <a:gd name="T35" fmla="*/ 40 h 128"/>
                <a:gd name="T36" fmla="*/ 100 w 102"/>
                <a:gd name="T37" fmla="*/ 38 h 128"/>
                <a:gd name="T38" fmla="*/ 102 w 102"/>
                <a:gd name="T39" fmla="*/ 38 h 128"/>
                <a:gd name="T40" fmla="*/ 100 w 102"/>
                <a:gd name="T41" fmla="*/ 34 h 128"/>
                <a:gd name="T42" fmla="*/ 102 w 102"/>
                <a:gd name="T43" fmla="*/ 30 h 128"/>
                <a:gd name="T44" fmla="*/ 94 w 102"/>
                <a:gd name="T45" fmla="*/ 24 h 128"/>
                <a:gd name="T46" fmla="*/ 96 w 102"/>
                <a:gd name="T47" fmla="*/ 14 h 128"/>
                <a:gd name="T48" fmla="*/ 88 w 102"/>
                <a:gd name="T49" fmla="*/ 4 h 128"/>
                <a:gd name="T50" fmla="*/ 72 w 102"/>
                <a:gd name="T51" fmla="*/ 8 h 128"/>
                <a:gd name="T52" fmla="*/ 76 w 102"/>
                <a:gd name="T53" fmla="*/ 4 h 128"/>
                <a:gd name="T54" fmla="*/ 64 w 102"/>
                <a:gd name="T55" fmla="*/ 0 h 128"/>
                <a:gd name="T56" fmla="*/ 62 w 102"/>
                <a:gd name="T57" fmla="*/ 2 h 128"/>
                <a:gd name="T58" fmla="*/ 62 w 102"/>
                <a:gd name="T59" fmla="*/ 2 h 128"/>
                <a:gd name="T60" fmla="*/ 60 w 102"/>
                <a:gd name="T61" fmla="*/ 4 h 128"/>
                <a:gd name="T62" fmla="*/ 48 w 102"/>
                <a:gd name="T63" fmla="*/ 8 h 128"/>
                <a:gd name="T64" fmla="*/ 34 w 102"/>
                <a:gd name="T65" fmla="*/ 26 h 128"/>
                <a:gd name="T66" fmla="*/ 44 w 102"/>
                <a:gd name="T67" fmla="*/ 28 h 128"/>
                <a:gd name="T68" fmla="*/ 40 w 102"/>
                <a:gd name="T69" fmla="*/ 36 h 128"/>
                <a:gd name="T70" fmla="*/ 18 w 102"/>
                <a:gd name="T71" fmla="*/ 34 h 128"/>
                <a:gd name="T72" fmla="*/ 14 w 102"/>
                <a:gd name="T73" fmla="*/ 42 h 128"/>
                <a:gd name="T74" fmla="*/ 16 w 102"/>
                <a:gd name="T75" fmla="*/ 44 h 128"/>
                <a:gd name="T76" fmla="*/ 4 w 102"/>
                <a:gd name="T77" fmla="*/ 44 h 128"/>
                <a:gd name="T78" fmla="*/ 18 w 102"/>
                <a:gd name="T79" fmla="*/ 52 h 128"/>
                <a:gd name="T80" fmla="*/ 12 w 102"/>
                <a:gd name="T81" fmla="*/ 60 h 128"/>
                <a:gd name="T82" fmla="*/ 16 w 102"/>
                <a:gd name="T83" fmla="*/ 68 h 128"/>
                <a:gd name="T84" fmla="*/ 30 w 102"/>
                <a:gd name="T85" fmla="*/ 72 h 128"/>
                <a:gd name="T86" fmla="*/ 18 w 102"/>
                <a:gd name="T87" fmla="*/ 90 h 128"/>
                <a:gd name="T88" fmla="*/ 20 w 102"/>
                <a:gd name="T89" fmla="*/ 92 h 128"/>
                <a:gd name="T90" fmla="*/ 16 w 102"/>
                <a:gd name="T91" fmla="*/ 98 h 128"/>
                <a:gd name="T92" fmla="*/ 0 w 102"/>
                <a:gd name="T93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28">
                  <a:moveTo>
                    <a:pt x="0" y="102"/>
                  </a:moveTo>
                  <a:lnTo>
                    <a:pt x="12" y="108"/>
                  </a:lnTo>
                  <a:lnTo>
                    <a:pt x="2" y="116"/>
                  </a:lnTo>
                  <a:lnTo>
                    <a:pt x="14" y="116"/>
                  </a:lnTo>
                  <a:lnTo>
                    <a:pt x="12" y="118"/>
                  </a:lnTo>
                  <a:lnTo>
                    <a:pt x="14" y="122"/>
                  </a:lnTo>
                  <a:lnTo>
                    <a:pt x="18" y="122"/>
                  </a:lnTo>
                  <a:lnTo>
                    <a:pt x="16" y="128"/>
                  </a:lnTo>
                  <a:lnTo>
                    <a:pt x="20" y="126"/>
                  </a:lnTo>
                  <a:lnTo>
                    <a:pt x="30" y="126"/>
                  </a:lnTo>
                  <a:lnTo>
                    <a:pt x="62" y="108"/>
                  </a:lnTo>
                  <a:lnTo>
                    <a:pt x="86" y="106"/>
                  </a:lnTo>
                  <a:lnTo>
                    <a:pt x="92" y="80"/>
                  </a:lnTo>
                  <a:lnTo>
                    <a:pt x="92" y="6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0" y="38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96" y="14"/>
                  </a:lnTo>
                  <a:lnTo>
                    <a:pt x="88" y="4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0" y="4"/>
                  </a:lnTo>
                  <a:lnTo>
                    <a:pt x="48" y="8"/>
                  </a:lnTo>
                  <a:lnTo>
                    <a:pt x="34" y="26"/>
                  </a:lnTo>
                  <a:lnTo>
                    <a:pt x="44" y="28"/>
                  </a:lnTo>
                  <a:lnTo>
                    <a:pt x="40" y="36"/>
                  </a:lnTo>
                  <a:lnTo>
                    <a:pt x="18" y="34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4" y="44"/>
                  </a:lnTo>
                  <a:lnTo>
                    <a:pt x="18" y="52"/>
                  </a:lnTo>
                  <a:lnTo>
                    <a:pt x="12" y="60"/>
                  </a:lnTo>
                  <a:lnTo>
                    <a:pt x="16" y="68"/>
                  </a:lnTo>
                  <a:lnTo>
                    <a:pt x="30" y="72"/>
                  </a:lnTo>
                  <a:lnTo>
                    <a:pt x="18" y="90"/>
                  </a:lnTo>
                  <a:lnTo>
                    <a:pt x="20" y="92"/>
                  </a:lnTo>
                  <a:lnTo>
                    <a:pt x="16" y="98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3" name="Freeform 63"/>
            <p:cNvSpPr>
              <a:spLocks noEditPoints="1"/>
            </p:cNvSpPr>
            <p:nvPr/>
          </p:nvSpPr>
          <p:spPr bwMode="black">
            <a:xfrm>
              <a:off x="3609975" y="974725"/>
              <a:ext cx="260350" cy="450850"/>
            </a:xfrm>
            <a:custGeom>
              <a:avLst/>
              <a:gdLst>
                <a:gd name="T0" fmla="*/ 0 w 164"/>
                <a:gd name="T1" fmla="*/ 46 h 284"/>
                <a:gd name="T2" fmla="*/ 20 w 164"/>
                <a:gd name="T3" fmla="*/ 66 h 284"/>
                <a:gd name="T4" fmla="*/ 14 w 164"/>
                <a:gd name="T5" fmla="*/ 72 h 284"/>
                <a:gd name="T6" fmla="*/ 16 w 164"/>
                <a:gd name="T7" fmla="*/ 84 h 284"/>
                <a:gd name="T8" fmla="*/ 26 w 164"/>
                <a:gd name="T9" fmla="*/ 88 h 284"/>
                <a:gd name="T10" fmla="*/ 16 w 164"/>
                <a:gd name="T11" fmla="*/ 98 h 284"/>
                <a:gd name="T12" fmla="*/ 4 w 164"/>
                <a:gd name="T13" fmla="*/ 106 h 284"/>
                <a:gd name="T14" fmla="*/ 18 w 164"/>
                <a:gd name="T15" fmla="*/ 100 h 284"/>
                <a:gd name="T16" fmla="*/ 24 w 164"/>
                <a:gd name="T17" fmla="*/ 98 h 284"/>
                <a:gd name="T18" fmla="*/ 24 w 164"/>
                <a:gd name="T19" fmla="*/ 118 h 284"/>
                <a:gd name="T20" fmla="*/ 30 w 164"/>
                <a:gd name="T21" fmla="*/ 114 h 284"/>
                <a:gd name="T22" fmla="*/ 36 w 164"/>
                <a:gd name="T23" fmla="*/ 102 h 284"/>
                <a:gd name="T24" fmla="*/ 34 w 164"/>
                <a:gd name="T25" fmla="*/ 102 h 284"/>
                <a:gd name="T26" fmla="*/ 40 w 164"/>
                <a:gd name="T27" fmla="*/ 98 h 284"/>
                <a:gd name="T28" fmla="*/ 40 w 164"/>
                <a:gd name="T29" fmla="*/ 112 h 284"/>
                <a:gd name="T30" fmla="*/ 30 w 164"/>
                <a:gd name="T31" fmla="*/ 126 h 284"/>
                <a:gd name="T32" fmla="*/ 40 w 164"/>
                <a:gd name="T33" fmla="*/ 136 h 284"/>
                <a:gd name="T34" fmla="*/ 50 w 164"/>
                <a:gd name="T35" fmla="*/ 136 h 284"/>
                <a:gd name="T36" fmla="*/ 58 w 164"/>
                <a:gd name="T37" fmla="*/ 144 h 284"/>
                <a:gd name="T38" fmla="*/ 74 w 164"/>
                <a:gd name="T39" fmla="*/ 158 h 284"/>
                <a:gd name="T40" fmla="*/ 74 w 164"/>
                <a:gd name="T41" fmla="*/ 170 h 284"/>
                <a:gd name="T42" fmla="*/ 72 w 164"/>
                <a:gd name="T43" fmla="*/ 176 h 284"/>
                <a:gd name="T44" fmla="*/ 56 w 164"/>
                <a:gd name="T45" fmla="*/ 182 h 284"/>
                <a:gd name="T46" fmla="*/ 44 w 164"/>
                <a:gd name="T47" fmla="*/ 178 h 284"/>
                <a:gd name="T48" fmla="*/ 50 w 164"/>
                <a:gd name="T49" fmla="*/ 186 h 284"/>
                <a:gd name="T50" fmla="*/ 44 w 164"/>
                <a:gd name="T51" fmla="*/ 198 h 284"/>
                <a:gd name="T52" fmla="*/ 54 w 164"/>
                <a:gd name="T53" fmla="*/ 206 h 284"/>
                <a:gd name="T54" fmla="*/ 28 w 164"/>
                <a:gd name="T55" fmla="*/ 226 h 284"/>
                <a:gd name="T56" fmla="*/ 46 w 164"/>
                <a:gd name="T57" fmla="*/ 232 h 284"/>
                <a:gd name="T58" fmla="*/ 58 w 164"/>
                <a:gd name="T59" fmla="*/ 236 h 284"/>
                <a:gd name="T60" fmla="*/ 52 w 164"/>
                <a:gd name="T61" fmla="*/ 246 h 284"/>
                <a:gd name="T62" fmla="*/ 36 w 164"/>
                <a:gd name="T63" fmla="*/ 284 h 284"/>
                <a:gd name="T64" fmla="*/ 64 w 164"/>
                <a:gd name="T65" fmla="*/ 278 h 284"/>
                <a:gd name="T66" fmla="*/ 78 w 164"/>
                <a:gd name="T67" fmla="*/ 262 h 284"/>
                <a:gd name="T68" fmla="*/ 102 w 164"/>
                <a:gd name="T69" fmla="*/ 264 h 284"/>
                <a:gd name="T70" fmla="*/ 116 w 164"/>
                <a:gd name="T71" fmla="*/ 262 h 284"/>
                <a:gd name="T72" fmla="*/ 162 w 164"/>
                <a:gd name="T73" fmla="*/ 240 h 284"/>
                <a:gd name="T74" fmla="*/ 144 w 164"/>
                <a:gd name="T75" fmla="*/ 238 h 284"/>
                <a:gd name="T76" fmla="*/ 164 w 164"/>
                <a:gd name="T77" fmla="*/ 198 h 284"/>
                <a:gd name="T78" fmla="*/ 136 w 164"/>
                <a:gd name="T79" fmla="*/ 194 h 284"/>
                <a:gd name="T80" fmla="*/ 134 w 164"/>
                <a:gd name="T81" fmla="*/ 176 h 284"/>
                <a:gd name="T82" fmla="*/ 136 w 164"/>
                <a:gd name="T83" fmla="*/ 166 h 284"/>
                <a:gd name="T84" fmla="*/ 112 w 164"/>
                <a:gd name="T85" fmla="*/ 136 h 284"/>
                <a:gd name="T86" fmla="*/ 82 w 164"/>
                <a:gd name="T87" fmla="*/ 92 h 284"/>
                <a:gd name="T88" fmla="*/ 84 w 164"/>
                <a:gd name="T89" fmla="*/ 88 h 284"/>
                <a:gd name="T90" fmla="*/ 82 w 164"/>
                <a:gd name="T91" fmla="*/ 80 h 284"/>
                <a:gd name="T92" fmla="*/ 100 w 164"/>
                <a:gd name="T93" fmla="*/ 46 h 284"/>
                <a:gd name="T94" fmla="*/ 54 w 164"/>
                <a:gd name="T95" fmla="*/ 38 h 284"/>
                <a:gd name="T96" fmla="*/ 64 w 164"/>
                <a:gd name="T97" fmla="*/ 32 h 284"/>
                <a:gd name="T98" fmla="*/ 74 w 164"/>
                <a:gd name="T99" fmla="*/ 14 h 284"/>
                <a:gd name="T100" fmla="*/ 72 w 164"/>
                <a:gd name="T101" fmla="*/ 2 h 284"/>
                <a:gd name="T102" fmla="*/ 36 w 164"/>
                <a:gd name="T103" fmla="*/ 2 h 284"/>
                <a:gd name="T104" fmla="*/ 28 w 164"/>
                <a:gd name="T105" fmla="*/ 16 h 284"/>
                <a:gd name="T106" fmla="*/ 28 w 164"/>
                <a:gd name="T107" fmla="*/ 26 h 284"/>
                <a:gd name="T108" fmla="*/ 22 w 164"/>
                <a:gd name="T109" fmla="*/ 40 h 284"/>
                <a:gd name="T110" fmla="*/ 18 w 164"/>
                <a:gd name="T111" fmla="*/ 48 h 284"/>
                <a:gd name="T112" fmla="*/ 18 w 164"/>
                <a:gd name="T113" fmla="*/ 48 h 284"/>
                <a:gd name="T114" fmla="*/ 24 w 164"/>
                <a:gd name="T115" fmla="*/ 80 h 284"/>
                <a:gd name="T116" fmla="*/ 28 w 164"/>
                <a:gd name="T117" fmla="*/ 84 h 284"/>
                <a:gd name="T118" fmla="*/ 66 w 164"/>
                <a:gd name="T119" fmla="*/ 244 h 284"/>
                <a:gd name="T120" fmla="*/ 72 w 164"/>
                <a:gd name="T121" fmla="*/ 2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" h="284">
                  <a:moveTo>
                    <a:pt x="12" y="32"/>
                  </a:moveTo>
                  <a:lnTo>
                    <a:pt x="0" y="46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0" y="68"/>
                  </a:lnTo>
                  <a:lnTo>
                    <a:pt x="14" y="72"/>
                  </a:lnTo>
                  <a:lnTo>
                    <a:pt x="10" y="74"/>
                  </a:lnTo>
                  <a:lnTo>
                    <a:pt x="16" y="84"/>
                  </a:lnTo>
                  <a:lnTo>
                    <a:pt x="28" y="84"/>
                  </a:lnTo>
                  <a:lnTo>
                    <a:pt x="26" y="88"/>
                  </a:lnTo>
                  <a:lnTo>
                    <a:pt x="20" y="88"/>
                  </a:lnTo>
                  <a:lnTo>
                    <a:pt x="16" y="98"/>
                  </a:lnTo>
                  <a:lnTo>
                    <a:pt x="14" y="94"/>
                  </a:lnTo>
                  <a:lnTo>
                    <a:pt x="4" y="106"/>
                  </a:lnTo>
                  <a:lnTo>
                    <a:pt x="20" y="110"/>
                  </a:lnTo>
                  <a:lnTo>
                    <a:pt x="18" y="100"/>
                  </a:lnTo>
                  <a:lnTo>
                    <a:pt x="20" y="102"/>
                  </a:lnTo>
                  <a:lnTo>
                    <a:pt x="24" y="98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30" y="110"/>
                  </a:lnTo>
                  <a:lnTo>
                    <a:pt x="30" y="114"/>
                  </a:lnTo>
                  <a:lnTo>
                    <a:pt x="36" y="114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8" y="96"/>
                  </a:lnTo>
                  <a:lnTo>
                    <a:pt x="40" y="98"/>
                  </a:lnTo>
                  <a:lnTo>
                    <a:pt x="36" y="104"/>
                  </a:lnTo>
                  <a:lnTo>
                    <a:pt x="40" y="112"/>
                  </a:lnTo>
                  <a:lnTo>
                    <a:pt x="34" y="126"/>
                  </a:lnTo>
                  <a:lnTo>
                    <a:pt x="30" y="126"/>
                  </a:lnTo>
                  <a:lnTo>
                    <a:pt x="36" y="144"/>
                  </a:lnTo>
                  <a:lnTo>
                    <a:pt x="40" y="136"/>
                  </a:lnTo>
                  <a:lnTo>
                    <a:pt x="48" y="142"/>
                  </a:lnTo>
                  <a:lnTo>
                    <a:pt x="50" y="136"/>
                  </a:lnTo>
                  <a:lnTo>
                    <a:pt x="66" y="132"/>
                  </a:lnTo>
                  <a:lnTo>
                    <a:pt x="58" y="144"/>
                  </a:lnTo>
                  <a:lnTo>
                    <a:pt x="70" y="160"/>
                  </a:lnTo>
                  <a:lnTo>
                    <a:pt x="74" y="158"/>
                  </a:lnTo>
                  <a:lnTo>
                    <a:pt x="70" y="168"/>
                  </a:lnTo>
                  <a:lnTo>
                    <a:pt x="74" y="170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58" y="178"/>
                  </a:lnTo>
                  <a:lnTo>
                    <a:pt x="56" y="182"/>
                  </a:lnTo>
                  <a:lnTo>
                    <a:pt x="48" y="176"/>
                  </a:lnTo>
                  <a:lnTo>
                    <a:pt x="44" y="178"/>
                  </a:lnTo>
                  <a:lnTo>
                    <a:pt x="50" y="186"/>
                  </a:lnTo>
                  <a:lnTo>
                    <a:pt x="50" y="186"/>
                  </a:lnTo>
                  <a:lnTo>
                    <a:pt x="40" y="194"/>
                  </a:lnTo>
                  <a:lnTo>
                    <a:pt x="44" y="198"/>
                  </a:lnTo>
                  <a:lnTo>
                    <a:pt x="52" y="196"/>
                  </a:lnTo>
                  <a:lnTo>
                    <a:pt x="54" y="206"/>
                  </a:lnTo>
                  <a:lnTo>
                    <a:pt x="52" y="212"/>
                  </a:lnTo>
                  <a:lnTo>
                    <a:pt x="28" y="226"/>
                  </a:lnTo>
                  <a:lnTo>
                    <a:pt x="36" y="236"/>
                  </a:lnTo>
                  <a:lnTo>
                    <a:pt x="46" y="232"/>
                  </a:lnTo>
                  <a:lnTo>
                    <a:pt x="48" y="238"/>
                  </a:lnTo>
                  <a:lnTo>
                    <a:pt x="58" y="236"/>
                  </a:lnTo>
                  <a:lnTo>
                    <a:pt x="66" y="244"/>
                  </a:lnTo>
                  <a:lnTo>
                    <a:pt x="52" y="246"/>
                  </a:lnTo>
                  <a:lnTo>
                    <a:pt x="22" y="284"/>
                  </a:lnTo>
                  <a:lnTo>
                    <a:pt x="36" y="284"/>
                  </a:lnTo>
                  <a:lnTo>
                    <a:pt x="44" y="274"/>
                  </a:lnTo>
                  <a:lnTo>
                    <a:pt x="64" y="278"/>
                  </a:lnTo>
                  <a:lnTo>
                    <a:pt x="68" y="266"/>
                  </a:lnTo>
                  <a:lnTo>
                    <a:pt x="78" y="262"/>
                  </a:lnTo>
                  <a:lnTo>
                    <a:pt x="84" y="268"/>
                  </a:lnTo>
                  <a:lnTo>
                    <a:pt x="102" y="264"/>
                  </a:lnTo>
                  <a:lnTo>
                    <a:pt x="106" y="258"/>
                  </a:lnTo>
                  <a:lnTo>
                    <a:pt x="116" y="262"/>
                  </a:lnTo>
                  <a:lnTo>
                    <a:pt x="150" y="256"/>
                  </a:lnTo>
                  <a:lnTo>
                    <a:pt x="162" y="240"/>
                  </a:lnTo>
                  <a:lnTo>
                    <a:pt x="146" y="240"/>
                  </a:lnTo>
                  <a:lnTo>
                    <a:pt x="144" y="238"/>
                  </a:lnTo>
                  <a:lnTo>
                    <a:pt x="164" y="220"/>
                  </a:lnTo>
                  <a:lnTo>
                    <a:pt x="164" y="198"/>
                  </a:lnTo>
                  <a:lnTo>
                    <a:pt x="154" y="190"/>
                  </a:lnTo>
                  <a:lnTo>
                    <a:pt x="136" y="194"/>
                  </a:lnTo>
                  <a:lnTo>
                    <a:pt x="140" y="182"/>
                  </a:lnTo>
                  <a:lnTo>
                    <a:pt x="134" y="176"/>
                  </a:lnTo>
                  <a:lnTo>
                    <a:pt x="136" y="176"/>
                  </a:lnTo>
                  <a:lnTo>
                    <a:pt x="136" y="166"/>
                  </a:lnTo>
                  <a:lnTo>
                    <a:pt x="120" y="140"/>
                  </a:lnTo>
                  <a:lnTo>
                    <a:pt x="112" y="136"/>
                  </a:lnTo>
                  <a:lnTo>
                    <a:pt x="102" y="108"/>
                  </a:lnTo>
                  <a:lnTo>
                    <a:pt x="82" y="92"/>
                  </a:lnTo>
                  <a:lnTo>
                    <a:pt x="78" y="92"/>
                  </a:lnTo>
                  <a:lnTo>
                    <a:pt x="84" y="88"/>
                  </a:lnTo>
                  <a:lnTo>
                    <a:pt x="80" y="80"/>
                  </a:lnTo>
                  <a:lnTo>
                    <a:pt x="82" y="80"/>
                  </a:lnTo>
                  <a:lnTo>
                    <a:pt x="90" y="66"/>
                  </a:lnTo>
                  <a:lnTo>
                    <a:pt x="100" y="46"/>
                  </a:lnTo>
                  <a:lnTo>
                    <a:pt x="96" y="3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64" y="32"/>
                  </a:lnTo>
                  <a:lnTo>
                    <a:pt x="58" y="28"/>
                  </a:lnTo>
                  <a:lnTo>
                    <a:pt x="74" y="1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36" y="2"/>
                  </a:lnTo>
                  <a:lnTo>
                    <a:pt x="32" y="14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8" y="26"/>
                  </a:lnTo>
                  <a:lnTo>
                    <a:pt x="20" y="30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2" y="32"/>
                  </a:lnTo>
                  <a:close/>
                  <a:moveTo>
                    <a:pt x="24" y="80"/>
                  </a:moveTo>
                  <a:lnTo>
                    <a:pt x="28" y="78"/>
                  </a:lnTo>
                  <a:lnTo>
                    <a:pt x="28" y="84"/>
                  </a:lnTo>
                  <a:lnTo>
                    <a:pt x="24" y="80"/>
                  </a:lnTo>
                  <a:close/>
                  <a:moveTo>
                    <a:pt x="66" y="244"/>
                  </a:moveTo>
                  <a:lnTo>
                    <a:pt x="76" y="240"/>
                  </a:lnTo>
                  <a:lnTo>
                    <a:pt x="72" y="244"/>
                  </a:lnTo>
                  <a:lnTo>
                    <a:pt x="66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black">
            <a:xfrm>
              <a:off x="3667125" y="1206500"/>
              <a:ext cx="22225" cy="28575"/>
            </a:xfrm>
            <a:custGeom>
              <a:avLst/>
              <a:gdLst>
                <a:gd name="T0" fmla="*/ 14 w 14"/>
                <a:gd name="T1" fmla="*/ 2 h 18"/>
                <a:gd name="T2" fmla="*/ 10 w 14"/>
                <a:gd name="T3" fmla="*/ 0 h 18"/>
                <a:gd name="T4" fmla="*/ 0 w 14"/>
                <a:gd name="T5" fmla="*/ 18 h 18"/>
                <a:gd name="T6" fmla="*/ 14 w 14"/>
                <a:gd name="T7" fmla="*/ 10 h 18"/>
                <a:gd name="T8" fmla="*/ 14 w 14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14" y="2"/>
                  </a:moveTo>
                  <a:lnTo>
                    <a:pt x="10" y="0"/>
                  </a:lnTo>
                  <a:lnTo>
                    <a:pt x="0" y="18"/>
                  </a:lnTo>
                  <a:lnTo>
                    <a:pt x="14" y="10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black">
            <a:xfrm>
              <a:off x="3603625" y="981075"/>
              <a:ext cx="31750" cy="53975"/>
            </a:xfrm>
            <a:custGeom>
              <a:avLst/>
              <a:gdLst>
                <a:gd name="T0" fmla="*/ 16 w 20"/>
                <a:gd name="T1" fmla="*/ 18 h 34"/>
                <a:gd name="T2" fmla="*/ 20 w 20"/>
                <a:gd name="T3" fmla="*/ 14 h 34"/>
                <a:gd name="T4" fmla="*/ 18 w 20"/>
                <a:gd name="T5" fmla="*/ 0 h 34"/>
                <a:gd name="T6" fmla="*/ 0 w 20"/>
                <a:gd name="T7" fmla="*/ 12 h 34"/>
                <a:gd name="T8" fmla="*/ 0 w 20"/>
                <a:gd name="T9" fmla="*/ 34 h 34"/>
                <a:gd name="T10" fmla="*/ 18 w 20"/>
                <a:gd name="T11" fmla="*/ 22 h 34"/>
                <a:gd name="T12" fmla="*/ 16 w 20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16" y="18"/>
                  </a:moveTo>
                  <a:lnTo>
                    <a:pt x="20" y="14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34"/>
                  </a:lnTo>
                  <a:lnTo>
                    <a:pt x="18" y="22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black">
            <a:xfrm>
              <a:off x="8753475" y="1158875"/>
              <a:ext cx="38100" cy="44450"/>
            </a:xfrm>
            <a:custGeom>
              <a:avLst/>
              <a:gdLst>
                <a:gd name="T0" fmla="*/ 24 w 24"/>
                <a:gd name="T1" fmla="*/ 28 h 28"/>
                <a:gd name="T2" fmla="*/ 12 w 24"/>
                <a:gd name="T3" fmla="*/ 0 h 28"/>
                <a:gd name="T4" fmla="*/ 6 w 24"/>
                <a:gd name="T5" fmla="*/ 0 h 28"/>
                <a:gd name="T6" fmla="*/ 0 w 24"/>
                <a:gd name="T7" fmla="*/ 2 h 28"/>
                <a:gd name="T8" fmla="*/ 8 w 24"/>
                <a:gd name="T9" fmla="*/ 18 h 28"/>
                <a:gd name="T10" fmla="*/ 24 w 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black">
            <a:xfrm>
              <a:off x="8196263" y="1616075"/>
              <a:ext cx="66675" cy="53975"/>
            </a:xfrm>
            <a:custGeom>
              <a:avLst/>
              <a:gdLst>
                <a:gd name="T0" fmla="*/ 26 w 42"/>
                <a:gd name="T1" fmla="*/ 8 h 34"/>
                <a:gd name="T2" fmla="*/ 18 w 42"/>
                <a:gd name="T3" fmla="*/ 6 h 34"/>
                <a:gd name="T4" fmla="*/ 0 w 42"/>
                <a:gd name="T5" fmla="*/ 30 h 34"/>
                <a:gd name="T6" fmla="*/ 4 w 42"/>
                <a:gd name="T7" fmla="*/ 34 h 34"/>
                <a:gd name="T8" fmla="*/ 42 w 42"/>
                <a:gd name="T9" fmla="*/ 8 h 34"/>
                <a:gd name="T10" fmla="*/ 38 w 42"/>
                <a:gd name="T11" fmla="*/ 0 h 34"/>
                <a:gd name="T12" fmla="*/ 26 w 42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26" y="8"/>
                  </a:moveTo>
                  <a:lnTo>
                    <a:pt x="18" y="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42" y="8"/>
                  </a:lnTo>
                  <a:lnTo>
                    <a:pt x="38" y="0"/>
                  </a:lnTo>
                  <a:lnTo>
                    <a:pt x="2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black">
            <a:xfrm>
              <a:off x="5246688" y="225425"/>
              <a:ext cx="76200" cy="76200"/>
            </a:xfrm>
            <a:custGeom>
              <a:avLst/>
              <a:gdLst>
                <a:gd name="T0" fmla="*/ 8 w 48"/>
                <a:gd name="T1" fmla="*/ 46 h 48"/>
                <a:gd name="T2" fmla="*/ 8 w 48"/>
                <a:gd name="T3" fmla="*/ 42 h 48"/>
                <a:gd name="T4" fmla="*/ 18 w 48"/>
                <a:gd name="T5" fmla="*/ 48 h 48"/>
                <a:gd name="T6" fmla="*/ 48 w 48"/>
                <a:gd name="T7" fmla="*/ 26 h 48"/>
                <a:gd name="T8" fmla="*/ 22 w 48"/>
                <a:gd name="T9" fmla="*/ 0 h 48"/>
                <a:gd name="T10" fmla="*/ 10 w 48"/>
                <a:gd name="T11" fmla="*/ 4 h 48"/>
                <a:gd name="T12" fmla="*/ 2 w 48"/>
                <a:gd name="T13" fmla="*/ 20 h 48"/>
                <a:gd name="T14" fmla="*/ 0 w 48"/>
                <a:gd name="T15" fmla="*/ 38 h 48"/>
                <a:gd name="T16" fmla="*/ 2 w 48"/>
                <a:gd name="T17" fmla="*/ 46 h 48"/>
                <a:gd name="T18" fmla="*/ 8 w 48"/>
                <a:gd name="T1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8" y="46"/>
                  </a:moveTo>
                  <a:lnTo>
                    <a:pt x="8" y="42"/>
                  </a:lnTo>
                  <a:lnTo>
                    <a:pt x="18" y="48"/>
                  </a:lnTo>
                  <a:lnTo>
                    <a:pt x="48" y="26"/>
                  </a:lnTo>
                  <a:lnTo>
                    <a:pt x="22" y="0"/>
                  </a:lnTo>
                  <a:lnTo>
                    <a:pt x="10" y="4"/>
                  </a:lnTo>
                  <a:lnTo>
                    <a:pt x="2" y="2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black">
            <a:xfrm>
              <a:off x="8275638" y="1590675"/>
              <a:ext cx="31750" cy="31750"/>
            </a:xfrm>
            <a:custGeom>
              <a:avLst/>
              <a:gdLst>
                <a:gd name="T0" fmla="*/ 18 w 20"/>
                <a:gd name="T1" fmla="*/ 0 h 20"/>
                <a:gd name="T2" fmla="*/ 8 w 20"/>
                <a:gd name="T3" fmla="*/ 4 h 20"/>
                <a:gd name="T4" fmla="*/ 0 w 20"/>
                <a:gd name="T5" fmla="*/ 16 h 20"/>
                <a:gd name="T6" fmla="*/ 2 w 20"/>
                <a:gd name="T7" fmla="*/ 20 h 20"/>
                <a:gd name="T8" fmla="*/ 20 w 20"/>
                <a:gd name="T9" fmla="*/ 4 h 20"/>
                <a:gd name="T10" fmla="*/ 18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lnTo>
                    <a:pt x="8" y="4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20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black">
            <a:xfrm>
              <a:off x="8813800" y="180975"/>
              <a:ext cx="53975" cy="47625"/>
            </a:xfrm>
            <a:custGeom>
              <a:avLst/>
              <a:gdLst>
                <a:gd name="T0" fmla="*/ 32 w 34"/>
                <a:gd name="T1" fmla="*/ 30 h 30"/>
                <a:gd name="T2" fmla="*/ 34 w 34"/>
                <a:gd name="T3" fmla="*/ 14 h 30"/>
                <a:gd name="T4" fmla="*/ 8 w 34"/>
                <a:gd name="T5" fmla="*/ 0 h 30"/>
                <a:gd name="T6" fmla="*/ 0 w 34"/>
                <a:gd name="T7" fmla="*/ 8 h 30"/>
                <a:gd name="T8" fmla="*/ 16 w 34"/>
                <a:gd name="T9" fmla="*/ 28 h 30"/>
                <a:gd name="T10" fmla="*/ 32 w 3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0">
                  <a:moveTo>
                    <a:pt x="32" y="30"/>
                  </a:moveTo>
                  <a:lnTo>
                    <a:pt x="34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16" y="28"/>
                  </a:lnTo>
                  <a:lnTo>
                    <a:pt x="3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black">
            <a:xfrm>
              <a:off x="8440738" y="1381125"/>
              <a:ext cx="34925" cy="47625"/>
            </a:xfrm>
            <a:custGeom>
              <a:avLst/>
              <a:gdLst>
                <a:gd name="T0" fmla="*/ 2 w 22"/>
                <a:gd name="T1" fmla="*/ 18 h 30"/>
                <a:gd name="T2" fmla="*/ 0 w 22"/>
                <a:gd name="T3" fmla="*/ 30 h 30"/>
                <a:gd name="T4" fmla="*/ 20 w 22"/>
                <a:gd name="T5" fmla="*/ 18 h 30"/>
                <a:gd name="T6" fmla="*/ 22 w 22"/>
                <a:gd name="T7" fmla="*/ 14 h 30"/>
                <a:gd name="T8" fmla="*/ 22 w 22"/>
                <a:gd name="T9" fmla="*/ 0 h 30"/>
                <a:gd name="T10" fmla="*/ 2 w 22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2" y="18"/>
                  </a:moveTo>
                  <a:lnTo>
                    <a:pt x="0" y="30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0"/>
                  </a:lnTo>
                  <a:lnTo>
                    <a:pt x="2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black">
            <a:xfrm>
              <a:off x="8680450" y="942975"/>
              <a:ext cx="47625" cy="53975"/>
            </a:xfrm>
            <a:custGeom>
              <a:avLst/>
              <a:gdLst>
                <a:gd name="T0" fmla="*/ 4 w 30"/>
                <a:gd name="T1" fmla="*/ 34 h 34"/>
                <a:gd name="T2" fmla="*/ 30 w 30"/>
                <a:gd name="T3" fmla="*/ 14 h 34"/>
                <a:gd name="T4" fmla="*/ 22 w 30"/>
                <a:gd name="T5" fmla="*/ 0 h 34"/>
                <a:gd name="T6" fmla="*/ 4 w 30"/>
                <a:gd name="T7" fmla="*/ 12 h 34"/>
                <a:gd name="T8" fmla="*/ 8 w 30"/>
                <a:gd name="T9" fmla="*/ 14 h 34"/>
                <a:gd name="T10" fmla="*/ 0 w 30"/>
                <a:gd name="T11" fmla="*/ 30 h 34"/>
                <a:gd name="T12" fmla="*/ 4 w 30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4">
                  <a:moveTo>
                    <a:pt x="4" y="34"/>
                  </a:moveTo>
                  <a:lnTo>
                    <a:pt x="30" y="14"/>
                  </a:lnTo>
                  <a:lnTo>
                    <a:pt x="22" y="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0" y="30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black">
            <a:xfrm>
              <a:off x="7904163" y="1165225"/>
              <a:ext cx="38100" cy="38100"/>
            </a:xfrm>
            <a:custGeom>
              <a:avLst/>
              <a:gdLst>
                <a:gd name="T0" fmla="*/ 2 w 24"/>
                <a:gd name="T1" fmla="*/ 14 h 24"/>
                <a:gd name="T2" fmla="*/ 0 w 24"/>
                <a:gd name="T3" fmla="*/ 20 h 24"/>
                <a:gd name="T4" fmla="*/ 12 w 24"/>
                <a:gd name="T5" fmla="*/ 24 h 24"/>
                <a:gd name="T6" fmla="*/ 24 w 24"/>
                <a:gd name="T7" fmla="*/ 6 h 24"/>
                <a:gd name="T8" fmla="*/ 8 w 24"/>
                <a:gd name="T9" fmla="*/ 0 h 24"/>
                <a:gd name="T10" fmla="*/ 2 w 24"/>
                <a:gd name="T1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2" y="14"/>
                  </a:moveTo>
                  <a:lnTo>
                    <a:pt x="0" y="20"/>
                  </a:lnTo>
                  <a:lnTo>
                    <a:pt x="12" y="24"/>
                  </a:lnTo>
                  <a:lnTo>
                    <a:pt x="24" y="6"/>
                  </a:lnTo>
                  <a:lnTo>
                    <a:pt x="8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black">
            <a:xfrm>
              <a:off x="4462463" y="952500"/>
              <a:ext cx="38100" cy="25400"/>
            </a:xfrm>
            <a:custGeom>
              <a:avLst/>
              <a:gdLst>
                <a:gd name="T0" fmla="*/ 24 w 24"/>
                <a:gd name="T1" fmla="*/ 10 h 16"/>
                <a:gd name="T2" fmla="*/ 18 w 24"/>
                <a:gd name="T3" fmla="*/ 0 h 16"/>
                <a:gd name="T4" fmla="*/ 0 w 24"/>
                <a:gd name="T5" fmla="*/ 6 h 16"/>
                <a:gd name="T6" fmla="*/ 10 w 24"/>
                <a:gd name="T7" fmla="*/ 16 h 16"/>
                <a:gd name="T8" fmla="*/ 24 w 24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black">
            <a:xfrm>
              <a:off x="4459288" y="974725"/>
              <a:ext cx="53975" cy="44450"/>
            </a:xfrm>
            <a:custGeom>
              <a:avLst/>
              <a:gdLst>
                <a:gd name="T0" fmla="*/ 4 w 34"/>
                <a:gd name="T1" fmla="*/ 26 h 28"/>
                <a:gd name="T2" fmla="*/ 10 w 34"/>
                <a:gd name="T3" fmla="*/ 28 h 28"/>
                <a:gd name="T4" fmla="*/ 14 w 34"/>
                <a:gd name="T5" fmla="*/ 16 h 28"/>
                <a:gd name="T6" fmla="*/ 34 w 34"/>
                <a:gd name="T7" fmla="*/ 10 h 28"/>
                <a:gd name="T8" fmla="*/ 26 w 34"/>
                <a:gd name="T9" fmla="*/ 0 h 28"/>
                <a:gd name="T10" fmla="*/ 0 w 34"/>
                <a:gd name="T11" fmla="*/ 6 h 28"/>
                <a:gd name="T12" fmla="*/ 0 w 34"/>
                <a:gd name="T13" fmla="*/ 16 h 28"/>
                <a:gd name="T14" fmla="*/ 4 w 34"/>
                <a:gd name="T15" fmla="*/ 20 h 28"/>
                <a:gd name="T16" fmla="*/ 4 w 34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8">
                  <a:moveTo>
                    <a:pt x="4" y="26"/>
                  </a:moveTo>
                  <a:lnTo>
                    <a:pt x="10" y="28"/>
                  </a:lnTo>
                  <a:lnTo>
                    <a:pt x="14" y="16"/>
                  </a:lnTo>
                  <a:lnTo>
                    <a:pt x="34" y="10"/>
                  </a:lnTo>
                  <a:lnTo>
                    <a:pt x="2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black">
            <a:xfrm>
              <a:off x="7189788" y="3457575"/>
              <a:ext cx="1212850" cy="958850"/>
            </a:xfrm>
            <a:custGeom>
              <a:avLst/>
              <a:gdLst>
                <a:gd name="T0" fmla="*/ 762 w 764"/>
                <a:gd name="T1" fmla="*/ 288 h 604"/>
                <a:gd name="T2" fmla="*/ 742 w 764"/>
                <a:gd name="T3" fmla="*/ 278 h 604"/>
                <a:gd name="T4" fmla="*/ 696 w 764"/>
                <a:gd name="T5" fmla="*/ 222 h 604"/>
                <a:gd name="T6" fmla="*/ 678 w 764"/>
                <a:gd name="T7" fmla="*/ 200 h 604"/>
                <a:gd name="T8" fmla="*/ 652 w 764"/>
                <a:gd name="T9" fmla="*/ 178 h 604"/>
                <a:gd name="T10" fmla="*/ 630 w 764"/>
                <a:gd name="T11" fmla="*/ 164 h 604"/>
                <a:gd name="T12" fmla="*/ 614 w 764"/>
                <a:gd name="T13" fmla="*/ 116 h 604"/>
                <a:gd name="T14" fmla="*/ 580 w 764"/>
                <a:gd name="T15" fmla="*/ 72 h 604"/>
                <a:gd name="T16" fmla="*/ 562 w 764"/>
                <a:gd name="T17" fmla="*/ 22 h 604"/>
                <a:gd name="T18" fmla="*/ 534 w 764"/>
                <a:gd name="T19" fmla="*/ 38 h 604"/>
                <a:gd name="T20" fmla="*/ 528 w 764"/>
                <a:gd name="T21" fmla="*/ 118 h 604"/>
                <a:gd name="T22" fmla="*/ 488 w 764"/>
                <a:gd name="T23" fmla="*/ 120 h 604"/>
                <a:gd name="T24" fmla="*/ 440 w 764"/>
                <a:gd name="T25" fmla="*/ 92 h 604"/>
                <a:gd name="T26" fmla="*/ 438 w 764"/>
                <a:gd name="T27" fmla="*/ 54 h 604"/>
                <a:gd name="T28" fmla="*/ 452 w 764"/>
                <a:gd name="T29" fmla="*/ 34 h 604"/>
                <a:gd name="T30" fmla="*/ 432 w 764"/>
                <a:gd name="T31" fmla="*/ 30 h 604"/>
                <a:gd name="T32" fmla="*/ 408 w 764"/>
                <a:gd name="T33" fmla="*/ 28 h 604"/>
                <a:gd name="T34" fmla="*/ 370 w 764"/>
                <a:gd name="T35" fmla="*/ 14 h 604"/>
                <a:gd name="T36" fmla="*/ 356 w 764"/>
                <a:gd name="T37" fmla="*/ 10 h 604"/>
                <a:gd name="T38" fmla="*/ 320 w 764"/>
                <a:gd name="T39" fmla="*/ 8 h 604"/>
                <a:gd name="T40" fmla="*/ 318 w 764"/>
                <a:gd name="T41" fmla="*/ 30 h 604"/>
                <a:gd name="T42" fmla="*/ 346 w 764"/>
                <a:gd name="T43" fmla="*/ 18 h 604"/>
                <a:gd name="T44" fmla="*/ 356 w 764"/>
                <a:gd name="T45" fmla="*/ 34 h 604"/>
                <a:gd name="T46" fmla="*/ 330 w 764"/>
                <a:gd name="T47" fmla="*/ 36 h 604"/>
                <a:gd name="T48" fmla="*/ 320 w 764"/>
                <a:gd name="T49" fmla="*/ 56 h 604"/>
                <a:gd name="T50" fmla="*/ 308 w 764"/>
                <a:gd name="T51" fmla="*/ 84 h 604"/>
                <a:gd name="T52" fmla="*/ 286 w 764"/>
                <a:gd name="T53" fmla="*/ 80 h 604"/>
                <a:gd name="T54" fmla="*/ 240 w 764"/>
                <a:gd name="T55" fmla="*/ 58 h 604"/>
                <a:gd name="T56" fmla="*/ 218 w 764"/>
                <a:gd name="T57" fmla="*/ 84 h 604"/>
                <a:gd name="T58" fmla="*/ 208 w 764"/>
                <a:gd name="T59" fmla="*/ 112 h 604"/>
                <a:gd name="T60" fmla="*/ 194 w 764"/>
                <a:gd name="T61" fmla="*/ 110 h 604"/>
                <a:gd name="T62" fmla="*/ 194 w 764"/>
                <a:gd name="T63" fmla="*/ 126 h 604"/>
                <a:gd name="T64" fmla="*/ 170 w 764"/>
                <a:gd name="T65" fmla="*/ 126 h 604"/>
                <a:gd name="T66" fmla="*/ 156 w 764"/>
                <a:gd name="T67" fmla="*/ 168 h 604"/>
                <a:gd name="T68" fmla="*/ 104 w 764"/>
                <a:gd name="T69" fmla="*/ 188 h 604"/>
                <a:gd name="T70" fmla="*/ 42 w 764"/>
                <a:gd name="T71" fmla="*/ 214 h 604"/>
                <a:gd name="T72" fmla="*/ 16 w 764"/>
                <a:gd name="T73" fmla="*/ 218 h 604"/>
                <a:gd name="T74" fmla="*/ 2 w 764"/>
                <a:gd name="T75" fmla="*/ 266 h 604"/>
                <a:gd name="T76" fmla="*/ 14 w 764"/>
                <a:gd name="T77" fmla="*/ 306 h 604"/>
                <a:gd name="T78" fmla="*/ 8 w 764"/>
                <a:gd name="T79" fmla="*/ 310 h 604"/>
                <a:gd name="T80" fmla="*/ 18 w 764"/>
                <a:gd name="T81" fmla="*/ 350 h 604"/>
                <a:gd name="T82" fmla="*/ 48 w 764"/>
                <a:gd name="T83" fmla="*/ 460 h 604"/>
                <a:gd name="T84" fmla="*/ 44 w 764"/>
                <a:gd name="T85" fmla="*/ 488 h 604"/>
                <a:gd name="T86" fmla="*/ 98 w 764"/>
                <a:gd name="T87" fmla="*/ 504 h 604"/>
                <a:gd name="T88" fmla="*/ 200 w 764"/>
                <a:gd name="T89" fmla="*/ 478 h 604"/>
                <a:gd name="T90" fmla="*/ 304 w 764"/>
                <a:gd name="T91" fmla="*/ 428 h 604"/>
                <a:gd name="T92" fmla="*/ 368 w 764"/>
                <a:gd name="T93" fmla="*/ 436 h 604"/>
                <a:gd name="T94" fmla="*/ 394 w 764"/>
                <a:gd name="T95" fmla="*/ 458 h 604"/>
                <a:gd name="T96" fmla="*/ 412 w 764"/>
                <a:gd name="T97" fmla="*/ 486 h 604"/>
                <a:gd name="T98" fmla="*/ 440 w 764"/>
                <a:gd name="T99" fmla="*/ 484 h 604"/>
                <a:gd name="T100" fmla="*/ 466 w 764"/>
                <a:gd name="T101" fmla="*/ 468 h 604"/>
                <a:gd name="T102" fmla="*/ 446 w 764"/>
                <a:gd name="T103" fmla="*/ 510 h 604"/>
                <a:gd name="T104" fmla="*/ 476 w 764"/>
                <a:gd name="T105" fmla="*/ 508 h 604"/>
                <a:gd name="T106" fmla="*/ 442 w 764"/>
                <a:gd name="T107" fmla="*/ 528 h 604"/>
                <a:gd name="T108" fmla="*/ 490 w 764"/>
                <a:gd name="T109" fmla="*/ 514 h 604"/>
                <a:gd name="T110" fmla="*/ 500 w 764"/>
                <a:gd name="T111" fmla="*/ 548 h 604"/>
                <a:gd name="T112" fmla="*/ 542 w 764"/>
                <a:gd name="T113" fmla="*/ 580 h 604"/>
                <a:gd name="T114" fmla="*/ 592 w 764"/>
                <a:gd name="T115" fmla="*/ 584 h 604"/>
                <a:gd name="T116" fmla="*/ 634 w 764"/>
                <a:gd name="T117" fmla="*/ 592 h 604"/>
                <a:gd name="T118" fmla="*/ 698 w 764"/>
                <a:gd name="T119" fmla="*/ 562 h 604"/>
                <a:gd name="T120" fmla="*/ 724 w 764"/>
                <a:gd name="T121" fmla="*/ 476 h 604"/>
                <a:gd name="T122" fmla="*/ 764 w 764"/>
                <a:gd name="T123" fmla="*/ 36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604">
                  <a:moveTo>
                    <a:pt x="756" y="302"/>
                  </a:moveTo>
                  <a:lnTo>
                    <a:pt x="754" y="300"/>
                  </a:lnTo>
                  <a:lnTo>
                    <a:pt x="756" y="300"/>
                  </a:lnTo>
                  <a:lnTo>
                    <a:pt x="762" y="288"/>
                  </a:lnTo>
                  <a:lnTo>
                    <a:pt x="758" y="280"/>
                  </a:lnTo>
                  <a:lnTo>
                    <a:pt x="752" y="280"/>
                  </a:lnTo>
                  <a:lnTo>
                    <a:pt x="752" y="294"/>
                  </a:lnTo>
                  <a:lnTo>
                    <a:pt x="742" y="278"/>
                  </a:lnTo>
                  <a:lnTo>
                    <a:pt x="714" y="254"/>
                  </a:lnTo>
                  <a:lnTo>
                    <a:pt x="710" y="224"/>
                  </a:lnTo>
                  <a:lnTo>
                    <a:pt x="706" y="232"/>
                  </a:lnTo>
                  <a:lnTo>
                    <a:pt x="696" y="222"/>
                  </a:lnTo>
                  <a:lnTo>
                    <a:pt x="692" y="232"/>
                  </a:lnTo>
                  <a:lnTo>
                    <a:pt x="690" y="232"/>
                  </a:lnTo>
                  <a:lnTo>
                    <a:pt x="688" y="214"/>
                  </a:lnTo>
                  <a:lnTo>
                    <a:pt x="678" y="200"/>
                  </a:lnTo>
                  <a:lnTo>
                    <a:pt x="674" y="198"/>
                  </a:lnTo>
                  <a:lnTo>
                    <a:pt x="676" y="190"/>
                  </a:lnTo>
                  <a:lnTo>
                    <a:pt x="660" y="180"/>
                  </a:lnTo>
                  <a:lnTo>
                    <a:pt x="652" y="178"/>
                  </a:lnTo>
                  <a:lnTo>
                    <a:pt x="648" y="168"/>
                  </a:lnTo>
                  <a:lnTo>
                    <a:pt x="646" y="168"/>
                  </a:lnTo>
                  <a:lnTo>
                    <a:pt x="638" y="168"/>
                  </a:lnTo>
                  <a:lnTo>
                    <a:pt x="630" y="164"/>
                  </a:lnTo>
                  <a:lnTo>
                    <a:pt x="628" y="156"/>
                  </a:lnTo>
                  <a:lnTo>
                    <a:pt x="624" y="154"/>
                  </a:lnTo>
                  <a:lnTo>
                    <a:pt x="620" y="122"/>
                  </a:lnTo>
                  <a:lnTo>
                    <a:pt x="614" y="116"/>
                  </a:lnTo>
                  <a:lnTo>
                    <a:pt x="610" y="86"/>
                  </a:lnTo>
                  <a:lnTo>
                    <a:pt x="594" y="70"/>
                  </a:lnTo>
                  <a:lnTo>
                    <a:pt x="582" y="74"/>
                  </a:lnTo>
                  <a:lnTo>
                    <a:pt x="580" y="72"/>
                  </a:lnTo>
                  <a:lnTo>
                    <a:pt x="572" y="40"/>
                  </a:lnTo>
                  <a:lnTo>
                    <a:pt x="566" y="34"/>
                  </a:lnTo>
                  <a:lnTo>
                    <a:pt x="566" y="26"/>
                  </a:lnTo>
                  <a:lnTo>
                    <a:pt x="562" y="22"/>
                  </a:lnTo>
                  <a:lnTo>
                    <a:pt x="560" y="8"/>
                  </a:lnTo>
                  <a:lnTo>
                    <a:pt x="558" y="0"/>
                  </a:lnTo>
                  <a:lnTo>
                    <a:pt x="546" y="8"/>
                  </a:lnTo>
                  <a:lnTo>
                    <a:pt x="534" y="38"/>
                  </a:lnTo>
                  <a:lnTo>
                    <a:pt x="536" y="42"/>
                  </a:lnTo>
                  <a:lnTo>
                    <a:pt x="532" y="62"/>
                  </a:lnTo>
                  <a:lnTo>
                    <a:pt x="534" y="88"/>
                  </a:lnTo>
                  <a:lnTo>
                    <a:pt x="528" y="118"/>
                  </a:lnTo>
                  <a:lnTo>
                    <a:pt x="520" y="134"/>
                  </a:lnTo>
                  <a:lnTo>
                    <a:pt x="508" y="138"/>
                  </a:lnTo>
                  <a:lnTo>
                    <a:pt x="494" y="130"/>
                  </a:lnTo>
                  <a:lnTo>
                    <a:pt x="488" y="120"/>
                  </a:lnTo>
                  <a:lnTo>
                    <a:pt x="472" y="118"/>
                  </a:lnTo>
                  <a:lnTo>
                    <a:pt x="456" y="102"/>
                  </a:lnTo>
                  <a:lnTo>
                    <a:pt x="442" y="104"/>
                  </a:lnTo>
                  <a:lnTo>
                    <a:pt x="440" y="92"/>
                  </a:lnTo>
                  <a:lnTo>
                    <a:pt x="426" y="86"/>
                  </a:lnTo>
                  <a:lnTo>
                    <a:pt x="434" y="60"/>
                  </a:lnTo>
                  <a:lnTo>
                    <a:pt x="436" y="62"/>
                  </a:lnTo>
                  <a:lnTo>
                    <a:pt x="438" y="54"/>
                  </a:lnTo>
                  <a:lnTo>
                    <a:pt x="442" y="56"/>
                  </a:lnTo>
                  <a:lnTo>
                    <a:pt x="444" y="50"/>
                  </a:lnTo>
                  <a:lnTo>
                    <a:pt x="442" y="46"/>
                  </a:lnTo>
                  <a:lnTo>
                    <a:pt x="452" y="34"/>
                  </a:lnTo>
                  <a:lnTo>
                    <a:pt x="442" y="34"/>
                  </a:lnTo>
                  <a:lnTo>
                    <a:pt x="440" y="22"/>
                  </a:lnTo>
                  <a:lnTo>
                    <a:pt x="432" y="32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28" y="26"/>
                  </a:lnTo>
                  <a:lnTo>
                    <a:pt x="416" y="32"/>
                  </a:lnTo>
                  <a:lnTo>
                    <a:pt x="408" y="28"/>
                  </a:lnTo>
                  <a:lnTo>
                    <a:pt x="396" y="28"/>
                  </a:lnTo>
                  <a:lnTo>
                    <a:pt x="388" y="24"/>
                  </a:lnTo>
                  <a:lnTo>
                    <a:pt x="376" y="22"/>
                  </a:lnTo>
                  <a:lnTo>
                    <a:pt x="370" y="14"/>
                  </a:lnTo>
                  <a:lnTo>
                    <a:pt x="368" y="18"/>
                  </a:lnTo>
                  <a:lnTo>
                    <a:pt x="360" y="10"/>
                  </a:lnTo>
                  <a:lnTo>
                    <a:pt x="358" y="12"/>
                  </a:lnTo>
                  <a:lnTo>
                    <a:pt x="356" y="10"/>
                  </a:lnTo>
                  <a:lnTo>
                    <a:pt x="344" y="16"/>
                  </a:lnTo>
                  <a:lnTo>
                    <a:pt x="342" y="10"/>
                  </a:lnTo>
                  <a:lnTo>
                    <a:pt x="330" y="16"/>
                  </a:lnTo>
                  <a:lnTo>
                    <a:pt x="320" y="8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14" y="22"/>
                  </a:lnTo>
                  <a:lnTo>
                    <a:pt x="318" y="30"/>
                  </a:lnTo>
                  <a:lnTo>
                    <a:pt x="330" y="28"/>
                  </a:lnTo>
                  <a:lnTo>
                    <a:pt x="336" y="30"/>
                  </a:lnTo>
                  <a:lnTo>
                    <a:pt x="348" y="22"/>
                  </a:lnTo>
                  <a:lnTo>
                    <a:pt x="346" y="18"/>
                  </a:lnTo>
                  <a:lnTo>
                    <a:pt x="354" y="20"/>
                  </a:lnTo>
                  <a:lnTo>
                    <a:pt x="364" y="24"/>
                  </a:lnTo>
                  <a:lnTo>
                    <a:pt x="364" y="30"/>
                  </a:lnTo>
                  <a:lnTo>
                    <a:pt x="356" y="34"/>
                  </a:lnTo>
                  <a:lnTo>
                    <a:pt x="336" y="32"/>
                  </a:lnTo>
                  <a:lnTo>
                    <a:pt x="332" y="38"/>
                  </a:lnTo>
                  <a:lnTo>
                    <a:pt x="332" y="38"/>
                  </a:lnTo>
                  <a:lnTo>
                    <a:pt x="330" y="36"/>
                  </a:lnTo>
                  <a:lnTo>
                    <a:pt x="320" y="44"/>
                  </a:lnTo>
                  <a:lnTo>
                    <a:pt x="318" y="54"/>
                  </a:lnTo>
                  <a:lnTo>
                    <a:pt x="320" y="54"/>
                  </a:lnTo>
                  <a:lnTo>
                    <a:pt x="320" y="56"/>
                  </a:lnTo>
                  <a:lnTo>
                    <a:pt x="314" y="56"/>
                  </a:lnTo>
                  <a:lnTo>
                    <a:pt x="302" y="76"/>
                  </a:lnTo>
                  <a:lnTo>
                    <a:pt x="308" y="84"/>
                  </a:lnTo>
                  <a:lnTo>
                    <a:pt x="308" y="84"/>
                  </a:lnTo>
                  <a:lnTo>
                    <a:pt x="302" y="82"/>
                  </a:lnTo>
                  <a:lnTo>
                    <a:pt x="288" y="82"/>
                  </a:lnTo>
                  <a:lnTo>
                    <a:pt x="284" y="84"/>
                  </a:lnTo>
                  <a:lnTo>
                    <a:pt x="286" y="80"/>
                  </a:lnTo>
                  <a:lnTo>
                    <a:pt x="274" y="68"/>
                  </a:lnTo>
                  <a:lnTo>
                    <a:pt x="258" y="62"/>
                  </a:lnTo>
                  <a:lnTo>
                    <a:pt x="246" y="68"/>
                  </a:lnTo>
                  <a:lnTo>
                    <a:pt x="240" y="58"/>
                  </a:lnTo>
                  <a:lnTo>
                    <a:pt x="240" y="76"/>
                  </a:lnTo>
                  <a:lnTo>
                    <a:pt x="224" y="78"/>
                  </a:lnTo>
                  <a:lnTo>
                    <a:pt x="226" y="86"/>
                  </a:lnTo>
                  <a:lnTo>
                    <a:pt x="218" y="84"/>
                  </a:lnTo>
                  <a:lnTo>
                    <a:pt x="222" y="94"/>
                  </a:lnTo>
                  <a:lnTo>
                    <a:pt x="212" y="96"/>
                  </a:lnTo>
                  <a:lnTo>
                    <a:pt x="214" y="102"/>
                  </a:lnTo>
                  <a:lnTo>
                    <a:pt x="208" y="112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4" y="106"/>
                  </a:lnTo>
                  <a:lnTo>
                    <a:pt x="194" y="110"/>
                  </a:lnTo>
                  <a:lnTo>
                    <a:pt x="194" y="112"/>
                  </a:lnTo>
                  <a:lnTo>
                    <a:pt x="194" y="120"/>
                  </a:lnTo>
                  <a:lnTo>
                    <a:pt x="196" y="126"/>
                  </a:lnTo>
                  <a:lnTo>
                    <a:pt x="194" y="126"/>
                  </a:lnTo>
                  <a:lnTo>
                    <a:pt x="194" y="128"/>
                  </a:lnTo>
                  <a:lnTo>
                    <a:pt x="182" y="108"/>
                  </a:lnTo>
                  <a:lnTo>
                    <a:pt x="180" y="120"/>
                  </a:lnTo>
                  <a:lnTo>
                    <a:pt x="170" y="126"/>
                  </a:lnTo>
                  <a:lnTo>
                    <a:pt x="166" y="136"/>
                  </a:lnTo>
                  <a:lnTo>
                    <a:pt x="170" y="146"/>
                  </a:lnTo>
                  <a:lnTo>
                    <a:pt x="162" y="154"/>
                  </a:lnTo>
                  <a:lnTo>
                    <a:pt x="156" y="168"/>
                  </a:lnTo>
                  <a:lnTo>
                    <a:pt x="146" y="174"/>
                  </a:lnTo>
                  <a:lnTo>
                    <a:pt x="120" y="182"/>
                  </a:lnTo>
                  <a:lnTo>
                    <a:pt x="112" y="182"/>
                  </a:lnTo>
                  <a:lnTo>
                    <a:pt x="104" y="188"/>
                  </a:lnTo>
                  <a:lnTo>
                    <a:pt x="84" y="196"/>
                  </a:lnTo>
                  <a:lnTo>
                    <a:pt x="66" y="192"/>
                  </a:lnTo>
                  <a:lnTo>
                    <a:pt x="50" y="204"/>
                  </a:lnTo>
                  <a:lnTo>
                    <a:pt x="42" y="214"/>
                  </a:lnTo>
                  <a:lnTo>
                    <a:pt x="24" y="220"/>
                  </a:lnTo>
                  <a:lnTo>
                    <a:pt x="20" y="226"/>
                  </a:lnTo>
                  <a:lnTo>
                    <a:pt x="20" y="218"/>
                  </a:lnTo>
                  <a:lnTo>
                    <a:pt x="16" y="218"/>
                  </a:lnTo>
                  <a:lnTo>
                    <a:pt x="14" y="220"/>
                  </a:lnTo>
                  <a:lnTo>
                    <a:pt x="8" y="232"/>
                  </a:lnTo>
                  <a:lnTo>
                    <a:pt x="10" y="252"/>
                  </a:lnTo>
                  <a:lnTo>
                    <a:pt x="2" y="266"/>
                  </a:lnTo>
                  <a:lnTo>
                    <a:pt x="2" y="276"/>
                  </a:lnTo>
                  <a:lnTo>
                    <a:pt x="18" y="308"/>
                  </a:lnTo>
                  <a:lnTo>
                    <a:pt x="16" y="310"/>
                  </a:lnTo>
                  <a:lnTo>
                    <a:pt x="14" y="306"/>
                  </a:lnTo>
                  <a:lnTo>
                    <a:pt x="10" y="308"/>
                  </a:lnTo>
                  <a:lnTo>
                    <a:pt x="12" y="316"/>
                  </a:lnTo>
                  <a:lnTo>
                    <a:pt x="10" y="316"/>
                  </a:lnTo>
                  <a:lnTo>
                    <a:pt x="8" y="310"/>
                  </a:lnTo>
                  <a:lnTo>
                    <a:pt x="4" y="308"/>
                  </a:lnTo>
                  <a:lnTo>
                    <a:pt x="0" y="312"/>
                  </a:lnTo>
                  <a:lnTo>
                    <a:pt x="14" y="330"/>
                  </a:lnTo>
                  <a:lnTo>
                    <a:pt x="18" y="350"/>
                  </a:lnTo>
                  <a:lnTo>
                    <a:pt x="32" y="374"/>
                  </a:lnTo>
                  <a:lnTo>
                    <a:pt x="34" y="400"/>
                  </a:lnTo>
                  <a:lnTo>
                    <a:pt x="48" y="428"/>
                  </a:lnTo>
                  <a:lnTo>
                    <a:pt x="48" y="460"/>
                  </a:lnTo>
                  <a:lnTo>
                    <a:pt x="44" y="468"/>
                  </a:lnTo>
                  <a:lnTo>
                    <a:pt x="36" y="468"/>
                  </a:lnTo>
                  <a:lnTo>
                    <a:pt x="36" y="486"/>
                  </a:lnTo>
                  <a:lnTo>
                    <a:pt x="44" y="488"/>
                  </a:lnTo>
                  <a:lnTo>
                    <a:pt x="56" y="502"/>
                  </a:lnTo>
                  <a:lnTo>
                    <a:pt x="92" y="508"/>
                  </a:lnTo>
                  <a:lnTo>
                    <a:pt x="94" y="504"/>
                  </a:lnTo>
                  <a:lnTo>
                    <a:pt x="98" y="504"/>
                  </a:lnTo>
                  <a:lnTo>
                    <a:pt x="110" y="492"/>
                  </a:lnTo>
                  <a:lnTo>
                    <a:pt x="120" y="492"/>
                  </a:lnTo>
                  <a:lnTo>
                    <a:pt x="132" y="480"/>
                  </a:lnTo>
                  <a:lnTo>
                    <a:pt x="200" y="478"/>
                  </a:lnTo>
                  <a:lnTo>
                    <a:pt x="210" y="460"/>
                  </a:lnTo>
                  <a:lnTo>
                    <a:pt x="246" y="444"/>
                  </a:lnTo>
                  <a:lnTo>
                    <a:pt x="284" y="438"/>
                  </a:lnTo>
                  <a:lnTo>
                    <a:pt x="304" y="428"/>
                  </a:lnTo>
                  <a:lnTo>
                    <a:pt x="336" y="426"/>
                  </a:lnTo>
                  <a:lnTo>
                    <a:pt x="348" y="430"/>
                  </a:lnTo>
                  <a:lnTo>
                    <a:pt x="362" y="440"/>
                  </a:lnTo>
                  <a:lnTo>
                    <a:pt x="368" y="436"/>
                  </a:lnTo>
                  <a:lnTo>
                    <a:pt x="388" y="446"/>
                  </a:lnTo>
                  <a:lnTo>
                    <a:pt x="386" y="444"/>
                  </a:lnTo>
                  <a:lnTo>
                    <a:pt x="396" y="448"/>
                  </a:lnTo>
                  <a:lnTo>
                    <a:pt x="394" y="458"/>
                  </a:lnTo>
                  <a:lnTo>
                    <a:pt x="406" y="464"/>
                  </a:lnTo>
                  <a:lnTo>
                    <a:pt x="418" y="486"/>
                  </a:lnTo>
                  <a:lnTo>
                    <a:pt x="418" y="488"/>
                  </a:lnTo>
                  <a:lnTo>
                    <a:pt x="412" y="486"/>
                  </a:lnTo>
                  <a:lnTo>
                    <a:pt x="412" y="496"/>
                  </a:lnTo>
                  <a:lnTo>
                    <a:pt x="432" y="508"/>
                  </a:lnTo>
                  <a:lnTo>
                    <a:pt x="432" y="494"/>
                  </a:lnTo>
                  <a:lnTo>
                    <a:pt x="440" y="484"/>
                  </a:lnTo>
                  <a:lnTo>
                    <a:pt x="456" y="474"/>
                  </a:lnTo>
                  <a:lnTo>
                    <a:pt x="466" y="458"/>
                  </a:lnTo>
                  <a:lnTo>
                    <a:pt x="466" y="460"/>
                  </a:lnTo>
                  <a:lnTo>
                    <a:pt x="466" y="468"/>
                  </a:lnTo>
                  <a:lnTo>
                    <a:pt x="456" y="482"/>
                  </a:lnTo>
                  <a:lnTo>
                    <a:pt x="456" y="498"/>
                  </a:lnTo>
                  <a:lnTo>
                    <a:pt x="448" y="498"/>
                  </a:lnTo>
                  <a:lnTo>
                    <a:pt x="446" y="510"/>
                  </a:lnTo>
                  <a:lnTo>
                    <a:pt x="466" y="508"/>
                  </a:lnTo>
                  <a:lnTo>
                    <a:pt x="472" y="490"/>
                  </a:lnTo>
                  <a:lnTo>
                    <a:pt x="476" y="498"/>
                  </a:lnTo>
                  <a:lnTo>
                    <a:pt x="476" y="508"/>
                  </a:lnTo>
                  <a:lnTo>
                    <a:pt x="468" y="520"/>
                  </a:lnTo>
                  <a:lnTo>
                    <a:pt x="456" y="514"/>
                  </a:lnTo>
                  <a:lnTo>
                    <a:pt x="438" y="518"/>
                  </a:lnTo>
                  <a:lnTo>
                    <a:pt x="442" y="528"/>
                  </a:lnTo>
                  <a:lnTo>
                    <a:pt x="448" y="528"/>
                  </a:lnTo>
                  <a:lnTo>
                    <a:pt x="480" y="524"/>
                  </a:lnTo>
                  <a:lnTo>
                    <a:pt x="470" y="520"/>
                  </a:lnTo>
                  <a:lnTo>
                    <a:pt x="490" y="514"/>
                  </a:lnTo>
                  <a:lnTo>
                    <a:pt x="490" y="520"/>
                  </a:lnTo>
                  <a:lnTo>
                    <a:pt x="498" y="530"/>
                  </a:lnTo>
                  <a:lnTo>
                    <a:pt x="500" y="538"/>
                  </a:lnTo>
                  <a:lnTo>
                    <a:pt x="500" y="548"/>
                  </a:lnTo>
                  <a:lnTo>
                    <a:pt x="504" y="560"/>
                  </a:lnTo>
                  <a:lnTo>
                    <a:pt x="514" y="572"/>
                  </a:lnTo>
                  <a:lnTo>
                    <a:pt x="536" y="584"/>
                  </a:lnTo>
                  <a:lnTo>
                    <a:pt x="542" y="580"/>
                  </a:lnTo>
                  <a:lnTo>
                    <a:pt x="552" y="584"/>
                  </a:lnTo>
                  <a:lnTo>
                    <a:pt x="570" y="594"/>
                  </a:lnTo>
                  <a:lnTo>
                    <a:pt x="596" y="578"/>
                  </a:lnTo>
                  <a:lnTo>
                    <a:pt x="592" y="584"/>
                  </a:lnTo>
                  <a:lnTo>
                    <a:pt x="608" y="580"/>
                  </a:lnTo>
                  <a:lnTo>
                    <a:pt x="610" y="588"/>
                  </a:lnTo>
                  <a:lnTo>
                    <a:pt x="628" y="604"/>
                  </a:lnTo>
                  <a:lnTo>
                    <a:pt x="634" y="592"/>
                  </a:lnTo>
                  <a:lnTo>
                    <a:pt x="636" y="592"/>
                  </a:lnTo>
                  <a:lnTo>
                    <a:pt x="662" y="572"/>
                  </a:lnTo>
                  <a:lnTo>
                    <a:pt x="684" y="570"/>
                  </a:lnTo>
                  <a:lnTo>
                    <a:pt x="698" y="562"/>
                  </a:lnTo>
                  <a:lnTo>
                    <a:pt x="702" y="522"/>
                  </a:lnTo>
                  <a:lnTo>
                    <a:pt x="708" y="510"/>
                  </a:lnTo>
                  <a:lnTo>
                    <a:pt x="710" y="514"/>
                  </a:lnTo>
                  <a:lnTo>
                    <a:pt x="724" y="476"/>
                  </a:lnTo>
                  <a:lnTo>
                    <a:pt x="722" y="472"/>
                  </a:lnTo>
                  <a:lnTo>
                    <a:pt x="744" y="446"/>
                  </a:lnTo>
                  <a:lnTo>
                    <a:pt x="754" y="422"/>
                  </a:lnTo>
                  <a:lnTo>
                    <a:pt x="764" y="364"/>
                  </a:lnTo>
                  <a:lnTo>
                    <a:pt x="756" y="332"/>
                  </a:lnTo>
                  <a:lnTo>
                    <a:pt x="756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black">
            <a:xfrm>
              <a:off x="7885113" y="3556000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0 w 14"/>
                <a:gd name="T3" fmla="*/ 14 h 14"/>
                <a:gd name="T4" fmla="*/ 14 w 14"/>
                <a:gd name="T5" fmla="*/ 12 h 14"/>
                <a:gd name="T6" fmla="*/ 10 w 14"/>
                <a:gd name="T7" fmla="*/ 0 h 14"/>
                <a:gd name="T8" fmla="*/ 0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0" y="14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black">
            <a:xfrm>
              <a:off x="7967663" y="3635375"/>
              <a:ext cx="28575" cy="19050"/>
            </a:xfrm>
            <a:custGeom>
              <a:avLst/>
              <a:gdLst>
                <a:gd name="T0" fmla="*/ 0 w 18"/>
                <a:gd name="T1" fmla="*/ 6 h 12"/>
                <a:gd name="T2" fmla="*/ 2 w 18"/>
                <a:gd name="T3" fmla="*/ 12 h 12"/>
                <a:gd name="T4" fmla="*/ 18 w 18"/>
                <a:gd name="T5" fmla="*/ 6 h 12"/>
                <a:gd name="T6" fmla="*/ 10 w 18"/>
                <a:gd name="T7" fmla="*/ 0 h 12"/>
                <a:gd name="T8" fmla="*/ 0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6"/>
                  </a:moveTo>
                  <a:lnTo>
                    <a:pt x="2" y="12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black">
            <a:xfrm>
              <a:off x="8221663" y="4422775"/>
              <a:ext cx="31750" cy="44450"/>
            </a:xfrm>
            <a:custGeom>
              <a:avLst/>
              <a:gdLst>
                <a:gd name="T0" fmla="*/ 16 w 20"/>
                <a:gd name="T1" fmla="*/ 20 h 28"/>
                <a:gd name="T2" fmla="*/ 16 w 20"/>
                <a:gd name="T3" fmla="*/ 10 h 28"/>
                <a:gd name="T4" fmla="*/ 0 w 20"/>
                <a:gd name="T5" fmla="*/ 0 h 28"/>
                <a:gd name="T6" fmla="*/ 8 w 20"/>
                <a:gd name="T7" fmla="*/ 22 h 28"/>
                <a:gd name="T8" fmla="*/ 4 w 20"/>
                <a:gd name="T9" fmla="*/ 24 h 28"/>
                <a:gd name="T10" fmla="*/ 20 w 20"/>
                <a:gd name="T11" fmla="*/ 28 h 28"/>
                <a:gd name="T12" fmla="*/ 16 w 20"/>
                <a:gd name="T13" fmla="*/ 20 h 28"/>
                <a:gd name="T14" fmla="*/ 16 w 20"/>
                <a:gd name="T1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8">
                  <a:moveTo>
                    <a:pt x="16" y="20"/>
                  </a:moveTo>
                  <a:lnTo>
                    <a:pt x="16" y="10"/>
                  </a:lnTo>
                  <a:lnTo>
                    <a:pt x="0" y="0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20" y="28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black">
            <a:xfrm>
              <a:off x="8132763" y="4464050"/>
              <a:ext cx="114300" cy="127000"/>
            </a:xfrm>
            <a:custGeom>
              <a:avLst/>
              <a:gdLst>
                <a:gd name="T0" fmla="*/ 36 w 72"/>
                <a:gd name="T1" fmla="*/ 12 h 80"/>
                <a:gd name="T2" fmla="*/ 0 w 72"/>
                <a:gd name="T3" fmla="*/ 0 h 80"/>
                <a:gd name="T4" fmla="*/ 0 w 72"/>
                <a:gd name="T5" fmla="*/ 18 h 80"/>
                <a:gd name="T6" fmla="*/ 12 w 72"/>
                <a:gd name="T7" fmla="*/ 38 h 80"/>
                <a:gd name="T8" fmla="*/ 10 w 72"/>
                <a:gd name="T9" fmla="*/ 40 h 80"/>
                <a:gd name="T10" fmla="*/ 12 w 72"/>
                <a:gd name="T11" fmla="*/ 58 h 80"/>
                <a:gd name="T12" fmla="*/ 22 w 72"/>
                <a:gd name="T13" fmla="*/ 70 h 80"/>
                <a:gd name="T14" fmla="*/ 26 w 72"/>
                <a:gd name="T15" fmla="*/ 70 h 80"/>
                <a:gd name="T16" fmla="*/ 22 w 72"/>
                <a:gd name="T17" fmla="*/ 76 h 80"/>
                <a:gd name="T18" fmla="*/ 44 w 72"/>
                <a:gd name="T19" fmla="*/ 80 h 80"/>
                <a:gd name="T20" fmla="*/ 48 w 72"/>
                <a:gd name="T21" fmla="*/ 70 h 80"/>
                <a:gd name="T22" fmla="*/ 52 w 72"/>
                <a:gd name="T23" fmla="*/ 70 h 80"/>
                <a:gd name="T24" fmla="*/ 58 w 72"/>
                <a:gd name="T25" fmla="*/ 58 h 80"/>
                <a:gd name="T26" fmla="*/ 64 w 72"/>
                <a:gd name="T27" fmla="*/ 58 h 80"/>
                <a:gd name="T28" fmla="*/ 72 w 72"/>
                <a:gd name="T29" fmla="*/ 36 h 80"/>
                <a:gd name="T30" fmla="*/ 72 w 72"/>
                <a:gd name="T31" fmla="*/ 18 h 80"/>
                <a:gd name="T32" fmla="*/ 66 w 72"/>
                <a:gd name="T33" fmla="*/ 4 h 80"/>
                <a:gd name="T34" fmla="*/ 36 w 72"/>
                <a:gd name="T35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0">
                  <a:moveTo>
                    <a:pt x="36" y="12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38"/>
                  </a:lnTo>
                  <a:lnTo>
                    <a:pt x="10" y="40"/>
                  </a:lnTo>
                  <a:lnTo>
                    <a:pt x="12" y="58"/>
                  </a:lnTo>
                  <a:lnTo>
                    <a:pt x="22" y="70"/>
                  </a:lnTo>
                  <a:lnTo>
                    <a:pt x="26" y="70"/>
                  </a:lnTo>
                  <a:lnTo>
                    <a:pt x="22" y="76"/>
                  </a:lnTo>
                  <a:lnTo>
                    <a:pt x="44" y="80"/>
                  </a:lnTo>
                  <a:lnTo>
                    <a:pt x="48" y="70"/>
                  </a:lnTo>
                  <a:lnTo>
                    <a:pt x="52" y="70"/>
                  </a:lnTo>
                  <a:lnTo>
                    <a:pt x="58" y="58"/>
                  </a:lnTo>
                  <a:lnTo>
                    <a:pt x="64" y="58"/>
                  </a:lnTo>
                  <a:lnTo>
                    <a:pt x="72" y="36"/>
                  </a:lnTo>
                  <a:lnTo>
                    <a:pt x="72" y="18"/>
                  </a:lnTo>
                  <a:lnTo>
                    <a:pt x="66" y="4"/>
                  </a:ln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black">
            <a:xfrm>
              <a:off x="7707313" y="3152775"/>
              <a:ext cx="625475" cy="314325"/>
            </a:xfrm>
            <a:custGeom>
              <a:avLst/>
              <a:gdLst>
                <a:gd name="T0" fmla="*/ 264 w 394"/>
                <a:gd name="T1" fmla="*/ 64 h 198"/>
                <a:gd name="T2" fmla="*/ 202 w 394"/>
                <a:gd name="T3" fmla="*/ 40 h 198"/>
                <a:gd name="T4" fmla="*/ 198 w 394"/>
                <a:gd name="T5" fmla="*/ 40 h 198"/>
                <a:gd name="T6" fmla="*/ 174 w 394"/>
                <a:gd name="T7" fmla="*/ 36 h 198"/>
                <a:gd name="T8" fmla="*/ 126 w 394"/>
                <a:gd name="T9" fmla="*/ 28 h 198"/>
                <a:gd name="T10" fmla="*/ 120 w 394"/>
                <a:gd name="T11" fmla="*/ 26 h 198"/>
                <a:gd name="T12" fmla="*/ 88 w 394"/>
                <a:gd name="T13" fmla="*/ 28 h 198"/>
                <a:gd name="T14" fmla="*/ 122 w 394"/>
                <a:gd name="T15" fmla="*/ 34 h 198"/>
                <a:gd name="T16" fmla="*/ 94 w 394"/>
                <a:gd name="T17" fmla="*/ 56 h 198"/>
                <a:gd name="T18" fmla="*/ 84 w 394"/>
                <a:gd name="T19" fmla="*/ 54 h 198"/>
                <a:gd name="T20" fmla="*/ 74 w 394"/>
                <a:gd name="T21" fmla="*/ 40 h 198"/>
                <a:gd name="T22" fmla="*/ 72 w 394"/>
                <a:gd name="T23" fmla="*/ 40 h 198"/>
                <a:gd name="T24" fmla="*/ 68 w 394"/>
                <a:gd name="T25" fmla="*/ 8 h 198"/>
                <a:gd name="T26" fmla="*/ 46 w 394"/>
                <a:gd name="T27" fmla="*/ 0 h 198"/>
                <a:gd name="T28" fmla="*/ 12 w 394"/>
                <a:gd name="T29" fmla="*/ 10 h 198"/>
                <a:gd name="T30" fmla="*/ 12 w 394"/>
                <a:gd name="T31" fmla="*/ 10 h 198"/>
                <a:gd name="T32" fmla="*/ 4 w 394"/>
                <a:gd name="T33" fmla="*/ 20 h 198"/>
                <a:gd name="T34" fmla="*/ 4 w 394"/>
                <a:gd name="T35" fmla="*/ 24 h 198"/>
                <a:gd name="T36" fmla="*/ 28 w 394"/>
                <a:gd name="T37" fmla="*/ 38 h 198"/>
                <a:gd name="T38" fmla="*/ 36 w 394"/>
                <a:gd name="T39" fmla="*/ 40 h 198"/>
                <a:gd name="T40" fmla="*/ 60 w 394"/>
                <a:gd name="T41" fmla="*/ 40 h 198"/>
                <a:gd name="T42" fmla="*/ 50 w 394"/>
                <a:gd name="T43" fmla="*/ 40 h 198"/>
                <a:gd name="T44" fmla="*/ 26 w 394"/>
                <a:gd name="T45" fmla="*/ 46 h 198"/>
                <a:gd name="T46" fmla="*/ 34 w 394"/>
                <a:gd name="T47" fmla="*/ 54 h 198"/>
                <a:gd name="T48" fmla="*/ 44 w 394"/>
                <a:gd name="T49" fmla="*/ 74 h 198"/>
                <a:gd name="T50" fmla="*/ 60 w 394"/>
                <a:gd name="T51" fmla="*/ 64 h 198"/>
                <a:gd name="T52" fmla="*/ 78 w 394"/>
                <a:gd name="T53" fmla="*/ 74 h 198"/>
                <a:gd name="T54" fmla="*/ 114 w 394"/>
                <a:gd name="T55" fmla="*/ 88 h 198"/>
                <a:gd name="T56" fmla="*/ 154 w 394"/>
                <a:gd name="T57" fmla="*/ 120 h 198"/>
                <a:gd name="T58" fmla="*/ 156 w 394"/>
                <a:gd name="T59" fmla="*/ 130 h 198"/>
                <a:gd name="T60" fmla="*/ 154 w 394"/>
                <a:gd name="T61" fmla="*/ 132 h 198"/>
                <a:gd name="T62" fmla="*/ 134 w 394"/>
                <a:gd name="T63" fmla="*/ 156 h 198"/>
                <a:gd name="T64" fmla="*/ 162 w 394"/>
                <a:gd name="T65" fmla="*/ 150 h 198"/>
                <a:gd name="T66" fmla="*/ 202 w 394"/>
                <a:gd name="T67" fmla="*/ 168 h 198"/>
                <a:gd name="T68" fmla="*/ 202 w 394"/>
                <a:gd name="T69" fmla="*/ 170 h 198"/>
                <a:gd name="T70" fmla="*/ 206 w 394"/>
                <a:gd name="T71" fmla="*/ 170 h 198"/>
                <a:gd name="T72" fmla="*/ 248 w 394"/>
                <a:gd name="T73" fmla="*/ 162 h 198"/>
                <a:gd name="T74" fmla="*/ 248 w 394"/>
                <a:gd name="T75" fmla="*/ 150 h 198"/>
                <a:gd name="T76" fmla="*/ 256 w 394"/>
                <a:gd name="T77" fmla="*/ 146 h 198"/>
                <a:gd name="T78" fmla="*/ 258 w 394"/>
                <a:gd name="T79" fmla="*/ 142 h 198"/>
                <a:gd name="T80" fmla="*/ 296 w 394"/>
                <a:gd name="T81" fmla="*/ 152 h 198"/>
                <a:gd name="T82" fmla="*/ 308 w 394"/>
                <a:gd name="T83" fmla="*/ 168 h 198"/>
                <a:gd name="T84" fmla="*/ 326 w 394"/>
                <a:gd name="T85" fmla="*/ 186 h 198"/>
                <a:gd name="T86" fmla="*/ 376 w 394"/>
                <a:gd name="T87" fmla="*/ 198 h 198"/>
                <a:gd name="T88" fmla="*/ 384 w 394"/>
                <a:gd name="T89" fmla="*/ 190 h 198"/>
                <a:gd name="T90" fmla="*/ 370 w 394"/>
                <a:gd name="T91" fmla="*/ 180 h 198"/>
                <a:gd name="T92" fmla="*/ 356 w 394"/>
                <a:gd name="T93" fmla="*/ 170 h 198"/>
                <a:gd name="T94" fmla="*/ 344 w 394"/>
                <a:gd name="T95" fmla="*/ 160 h 198"/>
                <a:gd name="T96" fmla="*/ 320 w 394"/>
                <a:gd name="T97" fmla="*/ 134 h 198"/>
                <a:gd name="T98" fmla="*/ 332 w 394"/>
                <a:gd name="T99" fmla="*/ 124 h 198"/>
                <a:gd name="T100" fmla="*/ 294 w 394"/>
                <a:gd name="T101" fmla="*/ 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4" h="198">
                  <a:moveTo>
                    <a:pt x="286" y="80"/>
                  </a:moveTo>
                  <a:lnTo>
                    <a:pt x="264" y="64"/>
                  </a:lnTo>
                  <a:lnTo>
                    <a:pt x="202" y="42"/>
                  </a:lnTo>
                  <a:lnTo>
                    <a:pt x="202" y="40"/>
                  </a:lnTo>
                  <a:lnTo>
                    <a:pt x="200" y="40"/>
                  </a:lnTo>
                  <a:lnTo>
                    <a:pt x="198" y="40"/>
                  </a:lnTo>
                  <a:lnTo>
                    <a:pt x="198" y="40"/>
                  </a:lnTo>
                  <a:lnTo>
                    <a:pt x="174" y="36"/>
                  </a:lnTo>
                  <a:lnTo>
                    <a:pt x="138" y="20"/>
                  </a:lnTo>
                  <a:lnTo>
                    <a:pt x="126" y="28"/>
                  </a:lnTo>
                  <a:lnTo>
                    <a:pt x="124" y="30"/>
                  </a:lnTo>
                  <a:lnTo>
                    <a:pt x="120" y="26"/>
                  </a:lnTo>
                  <a:lnTo>
                    <a:pt x="102" y="22"/>
                  </a:lnTo>
                  <a:lnTo>
                    <a:pt x="88" y="28"/>
                  </a:lnTo>
                  <a:lnTo>
                    <a:pt x="122" y="32"/>
                  </a:lnTo>
                  <a:lnTo>
                    <a:pt x="122" y="34"/>
                  </a:lnTo>
                  <a:lnTo>
                    <a:pt x="110" y="34"/>
                  </a:lnTo>
                  <a:lnTo>
                    <a:pt x="94" y="56"/>
                  </a:lnTo>
                  <a:lnTo>
                    <a:pt x="90" y="56"/>
                  </a:lnTo>
                  <a:lnTo>
                    <a:pt x="84" y="54"/>
                  </a:lnTo>
                  <a:lnTo>
                    <a:pt x="80" y="42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2" y="40"/>
                  </a:lnTo>
                  <a:lnTo>
                    <a:pt x="72" y="18"/>
                  </a:lnTo>
                  <a:lnTo>
                    <a:pt x="68" y="8"/>
                  </a:lnTo>
                  <a:lnTo>
                    <a:pt x="54" y="8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0" y="12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22" y="2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6" y="40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8" y="40"/>
                  </a:lnTo>
                  <a:lnTo>
                    <a:pt x="50" y="40"/>
                  </a:lnTo>
                  <a:lnTo>
                    <a:pt x="42" y="44"/>
                  </a:lnTo>
                  <a:lnTo>
                    <a:pt x="26" y="46"/>
                  </a:lnTo>
                  <a:lnTo>
                    <a:pt x="26" y="52"/>
                  </a:lnTo>
                  <a:lnTo>
                    <a:pt x="34" y="54"/>
                  </a:lnTo>
                  <a:lnTo>
                    <a:pt x="42" y="60"/>
                  </a:lnTo>
                  <a:lnTo>
                    <a:pt x="44" y="74"/>
                  </a:lnTo>
                  <a:lnTo>
                    <a:pt x="58" y="72"/>
                  </a:lnTo>
                  <a:lnTo>
                    <a:pt x="60" y="64"/>
                  </a:lnTo>
                  <a:lnTo>
                    <a:pt x="72" y="74"/>
                  </a:lnTo>
                  <a:lnTo>
                    <a:pt x="78" y="74"/>
                  </a:lnTo>
                  <a:lnTo>
                    <a:pt x="86" y="82"/>
                  </a:lnTo>
                  <a:lnTo>
                    <a:pt x="114" y="88"/>
                  </a:lnTo>
                  <a:lnTo>
                    <a:pt x="142" y="98"/>
                  </a:lnTo>
                  <a:lnTo>
                    <a:pt x="154" y="120"/>
                  </a:lnTo>
                  <a:lnTo>
                    <a:pt x="148" y="126"/>
                  </a:lnTo>
                  <a:lnTo>
                    <a:pt x="156" y="130"/>
                  </a:lnTo>
                  <a:lnTo>
                    <a:pt x="154" y="130"/>
                  </a:lnTo>
                  <a:lnTo>
                    <a:pt x="154" y="132"/>
                  </a:lnTo>
                  <a:lnTo>
                    <a:pt x="146" y="132"/>
                  </a:lnTo>
                  <a:lnTo>
                    <a:pt x="134" y="156"/>
                  </a:lnTo>
                  <a:lnTo>
                    <a:pt x="160" y="154"/>
                  </a:lnTo>
                  <a:lnTo>
                    <a:pt x="162" y="150"/>
                  </a:lnTo>
                  <a:lnTo>
                    <a:pt x="178" y="150"/>
                  </a:lnTo>
                  <a:lnTo>
                    <a:pt x="202" y="168"/>
                  </a:lnTo>
                  <a:lnTo>
                    <a:pt x="202" y="170"/>
                  </a:lnTo>
                  <a:lnTo>
                    <a:pt x="202" y="170"/>
                  </a:lnTo>
                  <a:lnTo>
                    <a:pt x="206" y="172"/>
                  </a:lnTo>
                  <a:lnTo>
                    <a:pt x="206" y="170"/>
                  </a:lnTo>
                  <a:lnTo>
                    <a:pt x="234" y="172"/>
                  </a:lnTo>
                  <a:lnTo>
                    <a:pt x="248" y="162"/>
                  </a:lnTo>
                  <a:lnTo>
                    <a:pt x="240" y="154"/>
                  </a:lnTo>
                  <a:lnTo>
                    <a:pt x="248" y="150"/>
                  </a:lnTo>
                  <a:lnTo>
                    <a:pt x="250" y="148"/>
                  </a:lnTo>
                  <a:lnTo>
                    <a:pt x="256" y="146"/>
                  </a:lnTo>
                  <a:lnTo>
                    <a:pt x="256" y="142"/>
                  </a:lnTo>
                  <a:lnTo>
                    <a:pt x="258" y="142"/>
                  </a:lnTo>
                  <a:lnTo>
                    <a:pt x="264" y="140"/>
                  </a:lnTo>
                  <a:lnTo>
                    <a:pt x="296" y="152"/>
                  </a:lnTo>
                  <a:lnTo>
                    <a:pt x="304" y="168"/>
                  </a:lnTo>
                  <a:lnTo>
                    <a:pt x="308" y="168"/>
                  </a:lnTo>
                  <a:lnTo>
                    <a:pt x="308" y="172"/>
                  </a:lnTo>
                  <a:lnTo>
                    <a:pt x="326" y="186"/>
                  </a:lnTo>
                  <a:lnTo>
                    <a:pt x="366" y="194"/>
                  </a:lnTo>
                  <a:lnTo>
                    <a:pt x="376" y="198"/>
                  </a:lnTo>
                  <a:lnTo>
                    <a:pt x="386" y="192"/>
                  </a:lnTo>
                  <a:lnTo>
                    <a:pt x="384" y="190"/>
                  </a:lnTo>
                  <a:lnTo>
                    <a:pt x="394" y="188"/>
                  </a:lnTo>
                  <a:lnTo>
                    <a:pt x="370" y="180"/>
                  </a:lnTo>
                  <a:lnTo>
                    <a:pt x="372" y="176"/>
                  </a:lnTo>
                  <a:lnTo>
                    <a:pt x="356" y="170"/>
                  </a:lnTo>
                  <a:lnTo>
                    <a:pt x="356" y="164"/>
                  </a:lnTo>
                  <a:lnTo>
                    <a:pt x="344" y="160"/>
                  </a:lnTo>
                  <a:lnTo>
                    <a:pt x="332" y="146"/>
                  </a:lnTo>
                  <a:lnTo>
                    <a:pt x="320" y="134"/>
                  </a:lnTo>
                  <a:lnTo>
                    <a:pt x="318" y="126"/>
                  </a:lnTo>
                  <a:lnTo>
                    <a:pt x="332" y="124"/>
                  </a:lnTo>
                  <a:lnTo>
                    <a:pt x="326" y="108"/>
                  </a:lnTo>
                  <a:lnTo>
                    <a:pt x="294" y="96"/>
                  </a:lnTo>
                  <a:lnTo>
                    <a:pt x="28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2" name="Freeform 82"/>
            <p:cNvSpPr>
              <a:spLocks/>
            </p:cNvSpPr>
            <p:nvPr/>
          </p:nvSpPr>
          <p:spPr bwMode="black">
            <a:xfrm>
              <a:off x="8301038" y="3419475"/>
              <a:ext cx="25400" cy="19050"/>
            </a:xfrm>
            <a:custGeom>
              <a:avLst/>
              <a:gdLst>
                <a:gd name="T0" fmla="*/ 4 w 16"/>
                <a:gd name="T1" fmla="*/ 10 h 12"/>
                <a:gd name="T2" fmla="*/ 16 w 16"/>
                <a:gd name="T3" fmla="*/ 12 h 12"/>
                <a:gd name="T4" fmla="*/ 14 w 16"/>
                <a:gd name="T5" fmla="*/ 2 h 12"/>
                <a:gd name="T6" fmla="*/ 0 w 16"/>
                <a:gd name="T7" fmla="*/ 0 h 12"/>
                <a:gd name="T8" fmla="*/ 4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4" y="10"/>
                  </a:moveTo>
                  <a:lnTo>
                    <a:pt x="16" y="12"/>
                  </a:lnTo>
                  <a:lnTo>
                    <a:pt x="14" y="2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black">
            <a:xfrm>
              <a:off x="8215313" y="3267075"/>
              <a:ext cx="152400" cy="69850"/>
            </a:xfrm>
            <a:custGeom>
              <a:avLst/>
              <a:gdLst>
                <a:gd name="T0" fmla="*/ 12 w 96"/>
                <a:gd name="T1" fmla="*/ 26 h 44"/>
                <a:gd name="T2" fmla="*/ 0 w 96"/>
                <a:gd name="T3" fmla="*/ 24 h 44"/>
                <a:gd name="T4" fmla="*/ 14 w 96"/>
                <a:gd name="T5" fmla="*/ 38 h 44"/>
                <a:gd name="T6" fmla="*/ 14 w 96"/>
                <a:gd name="T7" fmla="*/ 28 h 44"/>
                <a:gd name="T8" fmla="*/ 16 w 96"/>
                <a:gd name="T9" fmla="*/ 28 h 44"/>
                <a:gd name="T10" fmla="*/ 20 w 96"/>
                <a:gd name="T11" fmla="*/ 36 h 44"/>
                <a:gd name="T12" fmla="*/ 34 w 96"/>
                <a:gd name="T13" fmla="*/ 42 h 44"/>
                <a:gd name="T14" fmla="*/ 38 w 96"/>
                <a:gd name="T15" fmla="*/ 40 h 44"/>
                <a:gd name="T16" fmla="*/ 44 w 96"/>
                <a:gd name="T17" fmla="*/ 44 h 44"/>
                <a:gd name="T18" fmla="*/ 62 w 96"/>
                <a:gd name="T19" fmla="*/ 44 h 44"/>
                <a:gd name="T20" fmla="*/ 76 w 96"/>
                <a:gd name="T21" fmla="*/ 38 h 44"/>
                <a:gd name="T22" fmla="*/ 82 w 96"/>
                <a:gd name="T23" fmla="*/ 30 h 44"/>
                <a:gd name="T24" fmla="*/ 88 w 96"/>
                <a:gd name="T25" fmla="*/ 30 h 44"/>
                <a:gd name="T26" fmla="*/ 96 w 96"/>
                <a:gd name="T27" fmla="*/ 6 h 44"/>
                <a:gd name="T28" fmla="*/ 90 w 96"/>
                <a:gd name="T29" fmla="*/ 0 h 44"/>
                <a:gd name="T30" fmla="*/ 76 w 96"/>
                <a:gd name="T31" fmla="*/ 2 h 44"/>
                <a:gd name="T32" fmla="*/ 78 w 96"/>
                <a:gd name="T33" fmla="*/ 12 h 44"/>
                <a:gd name="T34" fmla="*/ 62 w 96"/>
                <a:gd name="T35" fmla="*/ 24 h 44"/>
                <a:gd name="T36" fmla="*/ 54 w 96"/>
                <a:gd name="T37" fmla="*/ 22 h 44"/>
                <a:gd name="T38" fmla="*/ 56 w 96"/>
                <a:gd name="T39" fmla="*/ 10 h 44"/>
                <a:gd name="T40" fmla="*/ 42 w 96"/>
                <a:gd name="T41" fmla="*/ 24 h 44"/>
                <a:gd name="T42" fmla="*/ 12 w 96"/>
                <a:gd name="T43" fmla="*/ 24 h 44"/>
                <a:gd name="T44" fmla="*/ 12 w 96"/>
                <a:gd name="T45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44">
                  <a:moveTo>
                    <a:pt x="12" y="26"/>
                  </a:moveTo>
                  <a:lnTo>
                    <a:pt x="0" y="24"/>
                  </a:lnTo>
                  <a:lnTo>
                    <a:pt x="14" y="3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0" y="36"/>
                  </a:lnTo>
                  <a:lnTo>
                    <a:pt x="34" y="42"/>
                  </a:lnTo>
                  <a:lnTo>
                    <a:pt x="38" y="40"/>
                  </a:lnTo>
                  <a:lnTo>
                    <a:pt x="44" y="44"/>
                  </a:lnTo>
                  <a:lnTo>
                    <a:pt x="62" y="44"/>
                  </a:lnTo>
                  <a:lnTo>
                    <a:pt x="76" y="38"/>
                  </a:lnTo>
                  <a:lnTo>
                    <a:pt x="82" y="30"/>
                  </a:lnTo>
                  <a:lnTo>
                    <a:pt x="88" y="30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6" y="2"/>
                  </a:lnTo>
                  <a:lnTo>
                    <a:pt x="78" y="12"/>
                  </a:lnTo>
                  <a:lnTo>
                    <a:pt x="62" y="24"/>
                  </a:lnTo>
                  <a:lnTo>
                    <a:pt x="54" y="22"/>
                  </a:lnTo>
                  <a:lnTo>
                    <a:pt x="56" y="10"/>
                  </a:lnTo>
                  <a:lnTo>
                    <a:pt x="42" y="24"/>
                  </a:lnTo>
                  <a:lnTo>
                    <a:pt x="12" y="24"/>
                  </a:lnTo>
                  <a:lnTo>
                    <a:pt x="1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black">
            <a:xfrm>
              <a:off x="8358188" y="3241675"/>
              <a:ext cx="34925" cy="50800"/>
            </a:xfrm>
            <a:custGeom>
              <a:avLst/>
              <a:gdLst>
                <a:gd name="T0" fmla="*/ 16 w 22"/>
                <a:gd name="T1" fmla="*/ 32 h 32"/>
                <a:gd name="T2" fmla="*/ 22 w 22"/>
                <a:gd name="T3" fmla="*/ 20 h 32"/>
                <a:gd name="T4" fmla="*/ 16 w 22"/>
                <a:gd name="T5" fmla="*/ 12 h 32"/>
                <a:gd name="T6" fmla="*/ 0 w 22"/>
                <a:gd name="T7" fmla="*/ 0 h 32"/>
                <a:gd name="T8" fmla="*/ 12 w 22"/>
                <a:gd name="T9" fmla="*/ 32 h 32"/>
                <a:gd name="T10" fmla="*/ 16 w 2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6" y="32"/>
                  </a:moveTo>
                  <a:lnTo>
                    <a:pt x="22" y="20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12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black">
            <a:xfrm>
              <a:off x="7304088" y="2803525"/>
              <a:ext cx="82550" cy="101600"/>
            </a:xfrm>
            <a:custGeom>
              <a:avLst/>
              <a:gdLst>
                <a:gd name="T0" fmla="*/ 44 w 52"/>
                <a:gd name="T1" fmla="*/ 0 h 64"/>
                <a:gd name="T2" fmla="*/ 38 w 52"/>
                <a:gd name="T3" fmla="*/ 18 h 64"/>
                <a:gd name="T4" fmla="*/ 6 w 52"/>
                <a:gd name="T5" fmla="*/ 48 h 64"/>
                <a:gd name="T6" fmla="*/ 0 w 52"/>
                <a:gd name="T7" fmla="*/ 64 h 64"/>
                <a:gd name="T8" fmla="*/ 20 w 52"/>
                <a:gd name="T9" fmla="*/ 52 h 64"/>
                <a:gd name="T10" fmla="*/ 36 w 52"/>
                <a:gd name="T11" fmla="*/ 36 h 64"/>
                <a:gd name="T12" fmla="*/ 36 w 52"/>
                <a:gd name="T13" fmla="*/ 32 h 64"/>
                <a:gd name="T14" fmla="*/ 52 w 52"/>
                <a:gd name="T15" fmla="*/ 20 h 64"/>
                <a:gd name="T16" fmla="*/ 48 w 52"/>
                <a:gd name="T17" fmla="*/ 2 h 64"/>
                <a:gd name="T18" fmla="*/ 44 w 52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4">
                  <a:moveTo>
                    <a:pt x="44" y="0"/>
                  </a:moveTo>
                  <a:lnTo>
                    <a:pt x="38" y="18"/>
                  </a:lnTo>
                  <a:lnTo>
                    <a:pt x="6" y="48"/>
                  </a:lnTo>
                  <a:lnTo>
                    <a:pt x="0" y="64"/>
                  </a:lnTo>
                  <a:lnTo>
                    <a:pt x="20" y="52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52" y="20"/>
                  </a:lnTo>
                  <a:lnTo>
                    <a:pt x="48" y="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black">
            <a:xfrm>
              <a:off x="7383463" y="2987675"/>
              <a:ext cx="19050" cy="12700"/>
            </a:xfrm>
            <a:custGeom>
              <a:avLst/>
              <a:gdLst>
                <a:gd name="T0" fmla="*/ 10 w 12"/>
                <a:gd name="T1" fmla="*/ 0 h 8"/>
                <a:gd name="T2" fmla="*/ 4 w 12"/>
                <a:gd name="T3" fmla="*/ 0 h 8"/>
                <a:gd name="T4" fmla="*/ 0 w 12"/>
                <a:gd name="T5" fmla="*/ 6 h 8"/>
                <a:gd name="T6" fmla="*/ 4 w 12"/>
                <a:gd name="T7" fmla="*/ 8 h 8"/>
                <a:gd name="T8" fmla="*/ 12 w 12"/>
                <a:gd name="T9" fmla="*/ 4 h 8"/>
                <a:gd name="T10" fmla="*/ 10 w 1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10" y="0"/>
                  </a:moveTo>
                  <a:lnTo>
                    <a:pt x="4" y="0"/>
                  </a:lnTo>
                  <a:lnTo>
                    <a:pt x="0" y="6"/>
                  </a:lnTo>
                  <a:lnTo>
                    <a:pt x="4" y="8"/>
                  </a:lnTo>
                  <a:lnTo>
                    <a:pt x="12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black">
            <a:xfrm>
              <a:off x="7415213" y="2959100"/>
              <a:ext cx="25400" cy="19050"/>
            </a:xfrm>
            <a:custGeom>
              <a:avLst/>
              <a:gdLst>
                <a:gd name="T0" fmla="*/ 0 w 16"/>
                <a:gd name="T1" fmla="*/ 10 h 12"/>
                <a:gd name="T2" fmla="*/ 14 w 16"/>
                <a:gd name="T3" fmla="*/ 12 h 12"/>
                <a:gd name="T4" fmla="*/ 16 w 16"/>
                <a:gd name="T5" fmla="*/ 6 h 12"/>
                <a:gd name="T6" fmla="*/ 6 w 16"/>
                <a:gd name="T7" fmla="*/ 0 h 12"/>
                <a:gd name="T8" fmla="*/ 0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0" y="10"/>
                  </a:moveTo>
                  <a:lnTo>
                    <a:pt x="14" y="12"/>
                  </a:lnTo>
                  <a:lnTo>
                    <a:pt x="16" y="6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black">
            <a:xfrm>
              <a:off x="7440613" y="2943225"/>
              <a:ext cx="38100" cy="15875"/>
            </a:xfrm>
            <a:custGeom>
              <a:avLst/>
              <a:gdLst>
                <a:gd name="T0" fmla="*/ 24 w 24"/>
                <a:gd name="T1" fmla="*/ 0 h 10"/>
                <a:gd name="T2" fmla="*/ 0 w 24"/>
                <a:gd name="T3" fmla="*/ 0 h 10"/>
                <a:gd name="T4" fmla="*/ 6 w 24"/>
                <a:gd name="T5" fmla="*/ 10 h 10"/>
                <a:gd name="T6" fmla="*/ 24 w 2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">
                  <a:moveTo>
                    <a:pt x="24" y="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black">
            <a:xfrm>
              <a:off x="7485063" y="2759075"/>
              <a:ext cx="34925" cy="44450"/>
            </a:xfrm>
            <a:custGeom>
              <a:avLst/>
              <a:gdLst>
                <a:gd name="T0" fmla="*/ 22 w 22"/>
                <a:gd name="T1" fmla="*/ 28 h 28"/>
                <a:gd name="T2" fmla="*/ 18 w 22"/>
                <a:gd name="T3" fmla="*/ 16 h 28"/>
                <a:gd name="T4" fmla="*/ 2 w 22"/>
                <a:gd name="T5" fmla="*/ 0 h 28"/>
                <a:gd name="T6" fmla="*/ 0 w 22"/>
                <a:gd name="T7" fmla="*/ 22 h 28"/>
                <a:gd name="T8" fmla="*/ 8 w 22"/>
                <a:gd name="T9" fmla="*/ 18 h 28"/>
                <a:gd name="T10" fmla="*/ 22 w 22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8">
                  <a:moveTo>
                    <a:pt x="22" y="28"/>
                  </a:moveTo>
                  <a:lnTo>
                    <a:pt x="18" y="16"/>
                  </a:lnTo>
                  <a:lnTo>
                    <a:pt x="2" y="0"/>
                  </a:lnTo>
                  <a:lnTo>
                    <a:pt x="0" y="22"/>
                  </a:lnTo>
                  <a:lnTo>
                    <a:pt x="8" y="1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0" name="Freeform 90"/>
            <p:cNvSpPr>
              <a:spLocks/>
            </p:cNvSpPr>
            <p:nvPr/>
          </p:nvSpPr>
          <p:spPr bwMode="black">
            <a:xfrm>
              <a:off x="7446963" y="2765425"/>
              <a:ext cx="12700" cy="19050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4 h 12"/>
                <a:gd name="T4" fmla="*/ 0 w 8"/>
                <a:gd name="T5" fmla="*/ 10 h 12"/>
                <a:gd name="T6" fmla="*/ 6 w 8"/>
                <a:gd name="T7" fmla="*/ 12 h 12"/>
                <a:gd name="T8" fmla="*/ 8 w 8"/>
                <a:gd name="T9" fmla="*/ 2 h 12"/>
                <a:gd name="T10" fmla="*/ 4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1" name="Freeform 91"/>
            <p:cNvSpPr>
              <a:spLocks/>
            </p:cNvSpPr>
            <p:nvPr/>
          </p:nvSpPr>
          <p:spPr bwMode="black">
            <a:xfrm>
              <a:off x="7443788" y="2682875"/>
              <a:ext cx="12700" cy="22225"/>
            </a:xfrm>
            <a:custGeom>
              <a:avLst/>
              <a:gdLst>
                <a:gd name="T0" fmla="*/ 2 w 8"/>
                <a:gd name="T1" fmla="*/ 14 h 14"/>
                <a:gd name="T2" fmla="*/ 8 w 8"/>
                <a:gd name="T3" fmla="*/ 14 h 14"/>
                <a:gd name="T4" fmla="*/ 8 w 8"/>
                <a:gd name="T5" fmla="*/ 0 h 14"/>
                <a:gd name="T6" fmla="*/ 0 w 8"/>
                <a:gd name="T7" fmla="*/ 8 h 14"/>
                <a:gd name="T8" fmla="*/ 2 w 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2" y="14"/>
                  </a:moveTo>
                  <a:lnTo>
                    <a:pt x="8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black">
            <a:xfrm>
              <a:off x="7380288" y="2578100"/>
              <a:ext cx="212725" cy="409575"/>
            </a:xfrm>
            <a:custGeom>
              <a:avLst/>
              <a:gdLst>
                <a:gd name="T0" fmla="*/ 18 w 134"/>
                <a:gd name="T1" fmla="*/ 90 h 258"/>
                <a:gd name="T2" fmla="*/ 8 w 134"/>
                <a:gd name="T3" fmla="*/ 102 h 258"/>
                <a:gd name="T4" fmla="*/ 30 w 134"/>
                <a:gd name="T5" fmla="*/ 132 h 258"/>
                <a:gd name="T6" fmla="*/ 30 w 134"/>
                <a:gd name="T7" fmla="*/ 102 h 258"/>
                <a:gd name="T8" fmla="*/ 44 w 134"/>
                <a:gd name="T9" fmla="*/ 98 h 258"/>
                <a:gd name="T10" fmla="*/ 42 w 134"/>
                <a:gd name="T11" fmla="*/ 108 h 258"/>
                <a:gd name="T12" fmla="*/ 64 w 134"/>
                <a:gd name="T13" fmla="*/ 116 h 258"/>
                <a:gd name="T14" fmla="*/ 78 w 134"/>
                <a:gd name="T15" fmla="*/ 116 h 258"/>
                <a:gd name="T16" fmla="*/ 86 w 134"/>
                <a:gd name="T17" fmla="*/ 120 h 258"/>
                <a:gd name="T18" fmla="*/ 90 w 134"/>
                <a:gd name="T19" fmla="*/ 156 h 258"/>
                <a:gd name="T20" fmla="*/ 86 w 134"/>
                <a:gd name="T21" fmla="*/ 164 h 258"/>
                <a:gd name="T22" fmla="*/ 86 w 134"/>
                <a:gd name="T23" fmla="*/ 146 h 258"/>
                <a:gd name="T24" fmla="*/ 76 w 134"/>
                <a:gd name="T25" fmla="*/ 156 h 258"/>
                <a:gd name="T26" fmla="*/ 66 w 134"/>
                <a:gd name="T27" fmla="*/ 148 h 258"/>
                <a:gd name="T28" fmla="*/ 42 w 134"/>
                <a:gd name="T29" fmla="*/ 130 h 258"/>
                <a:gd name="T30" fmla="*/ 58 w 134"/>
                <a:gd name="T31" fmla="*/ 168 h 258"/>
                <a:gd name="T32" fmla="*/ 66 w 134"/>
                <a:gd name="T33" fmla="*/ 192 h 258"/>
                <a:gd name="T34" fmla="*/ 78 w 134"/>
                <a:gd name="T35" fmla="*/ 174 h 258"/>
                <a:gd name="T36" fmla="*/ 98 w 134"/>
                <a:gd name="T37" fmla="*/ 168 h 258"/>
                <a:gd name="T38" fmla="*/ 110 w 134"/>
                <a:gd name="T39" fmla="*/ 168 h 258"/>
                <a:gd name="T40" fmla="*/ 110 w 134"/>
                <a:gd name="T41" fmla="*/ 166 h 258"/>
                <a:gd name="T42" fmla="*/ 108 w 134"/>
                <a:gd name="T43" fmla="*/ 186 h 258"/>
                <a:gd name="T44" fmla="*/ 86 w 134"/>
                <a:gd name="T45" fmla="*/ 196 h 258"/>
                <a:gd name="T46" fmla="*/ 82 w 134"/>
                <a:gd name="T47" fmla="*/ 194 h 258"/>
                <a:gd name="T48" fmla="*/ 50 w 134"/>
                <a:gd name="T49" fmla="*/ 206 h 258"/>
                <a:gd name="T50" fmla="*/ 52 w 134"/>
                <a:gd name="T51" fmla="*/ 230 h 258"/>
                <a:gd name="T52" fmla="*/ 60 w 134"/>
                <a:gd name="T53" fmla="*/ 226 h 258"/>
                <a:gd name="T54" fmla="*/ 78 w 134"/>
                <a:gd name="T55" fmla="*/ 214 h 258"/>
                <a:gd name="T56" fmla="*/ 86 w 134"/>
                <a:gd name="T57" fmla="*/ 240 h 258"/>
                <a:gd name="T58" fmla="*/ 110 w 134"/>
                <a:gd name="T59" fmla="*/ 258 h 258"/>
                <a:gd name="T60" fmla="*/ 114 w 134"/>
                <a:gd name="T61" fmla="*/ 230 h 258"/>
                <a:gd name="T62" fmla="*/ 134 w 134"/>
                <a:gd name="T63" fmla="*/ 218 h 258"/>
                <a:gd name="T64" fmla="*/ 130 w 134"/>
                <a:gd name="T65" fmla="*/ 194 h 258"/>
                <a:gd name="T66" fmla="*/ 118 w 134"/>
                <a:gd name="T67" fmla="*/ 172 h 258"/>
                <a:gd name="T68" fmla="*/ 118 w 134"/>
                <a:gd name="T69" fmla="*/ 150 h 258"/>
                <a:gd name="T70" fmla="*/ 108 w 134"/>
                <a:gd name="T71" fmla="*/ 120 h 258"/>
                <a:gd name="T72" fmla="*/ 84 w 134"/>
                <a:gd name="T73" fmla="*/ 108 h 258"/>
                <a:gd name="T74" fmla="*/ 86 w 134"/>
                <a:gd name="T75" fmla="*/ 98 h 258"/>
                <a:gd name="T76" fmla="*/ 60 w 134"/>
                <a:gd name="T77" fmla="*/ 84 h 258"/>
                <a:gd name="T78" fmla="*/ 46 w 134"/>
                <a:gd name="T79" fmla="*/ 92 h 258"/>
                <a:gd name="T80" fmla="*/ 42 w 134"/>
                <a:gd name="T81" fmla="*/ 58 h 258"/>
                <a:gd name="T82" fmla="*/ 52 w 134"/>
                <a:gd name="T83" fmla="*/ 24 h 258"/>
                <a:gd name="T84" fmla="*/ 44 w 134"/>
                <a:gd name="T85" fmla="*/ 6 h 258"/>
                <a:gd name="T86" fmla="*/ 18 w 134"/>
                <a:gd name="T87" fmla="*/ 4 h 258"/>
                <a:gd name="T88" fmla="*/ 8 w 134"/>
                <a:gd name="T89" fmla="*/ 7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4" h="258">
                  <a:moveTo>
                    <a:pt x="8" y="74"/>
                  </a:moveTo>
                  <a:lnTo>
                    <a:pt x="18" y="90"/>
                  </a:lnTo>
                  <a:lnTo>
                    <a:pt x="18" y="90"/>
                  </a:lnTo>
                  <a:lnTo>
                    <a:pt x="20" y="100"/>
                  </a:lnTo>
                  <a:lnTo>
                    <a:pt x="26" y="102"/>
                  </a:lnTo>
                  <a:lnTo>
                    <a:pt x="8" y="102"/>
                  </a:lnTo>
                  <a:lnTo>
                    <a:pt x="14" y="106"/>
                  </a:lnTo>
                  <a:lnTo>
                    <a:pt x="18" y="110"/>
                  </a:lnTo>
                  <a:lnTo>
                    <a:pt x="30" y="132"/>
                  </a:lnTo>
                  <a:lnTo>
                    <a:pt x="38" y="126"/>
                  </a:lnTo>
                  <a:lnTo>
                    <a:pt x="38" y="108"/>
                  </a:lnTo>
                  <a:lnTo>
                    <a:pt x="30" y="102"/>
                  </a:lnTo>
                  <a:lnTo>
                    <a:pt x="34" y="102"/>
                  </a:lnTo>
                  <a:lnTo>
                    <a:pt x="40" y="98"/>
                  </a:lnTo>
                  <a:lnTo>
                    <a:pt x="44" y="98"/>
                  </a:lnTo>
                  <a:lnTo>
                    <a:pt x="48" y="102"/>
                  </a:lnTo>
                  <a:lnTo>
                    <a:pt x="38" y="100"/>
                  </a:lnTo>
                  <a:lnTo>
                    <a:pt x="42" y="108"/>
                  </a:lnTo>
                  <a:lnTo>
                    <a:pt x="50" y="114"/>
                  </a:lnTo>
                  <a:lnTo>
                    <a:pt x="50" y="104"/>
                  </a:lnTo>
                  <a:lnTo>
                    <a:pt x="64" y="116"/>
                  </a:lnTo>
                  <a:lnTo>
                    <a:pt x="58" y="100"/>
                  </a:lnTo>
                  <a:lnTo>
                    <a:pt x="70" y="112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84" y="128"/>
                  </a:lnTo>
                  <a:lnTo>
                    <a:pt x="86" y="120"/>
                  </a:lnTo>
                  <a:lnTo>
                    <a:pt x="100" y="144"/>
                  </a:lnTo>
                  <a:lnTo>
                    <a:pt x="86" y="138"/>
                  </a:lnTo>
                  <a:lnTo>
                    <a:pt x="90" y="156"/>
                  </a:lnTo>
                  <a:lnTo>
                    <a:pt x="94" y="156"/>
                  </a:lnTo>
                  <a:lnTo>
                    <a:pt x="96" y="166"/>
                  </a:lnTo>
                  <a:lnTo>
                    <a:pt x="86" y="164"/>
                  </a:lnTo>
                  <a:lnTo>
                    <a:pt x="84" y="166"/>
                  </a:lnTo>
                  <a:lnTo>
                    <a:pt x="86" y="162"/>
                  </a:lnTo>
                  <a:lnTo>
                    <a:pt x="86" y="146"/>
                  </a:lnTo>
                  <a:lnTo>
                    <a:pt x="82" y="146"/>
                  </a:lnTo>
                  <a:lnTo>
                    <a:pt x="76" y="158"/>
                  </a:lnTo>
                  <a:lnTo>
                    <a:pt x="76" y="156"/>
                  </a:lnTo>
                  <a:lnTo>
                    <a:pt x="76" y="152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56" y="136"/>
                  </a:lnTo>
                  <a:lnTo>
                    <a:pt x="42" y="130"/>
                  </a:lnTo>
                  <a:lnTo>
                    <a:pt x="42" y="166"/>
                  </a:lnTo>
                  <a:lnTo>
                    <a:pt x="60" y="154"/>
                  </a:lnTo>
                  <a:lnTo>
                    <a:pt x="58" y="168"/>
                  </a:lnTo>
                  <a:lnTo>
                    <a:pt x="52" y="168"/>
                  </a:lnTo>
                  <a:lnTo>
                    <a:pt x="52" y="176"/>
                  </a:lnTo>
                  <a:lnTo>
                    <a:pt x="66" y="192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78" y="174"/>
                  </a:lnTo>
                  <a:lnTo>
                    <a:pt x="80" y="180"/>
                  </a:lnTo>
                  <a:lnTo>
                    <a:pt x="96" y="178"/>
                  </a:lnTo>
                  <a:lnTo>
                    <a:pt x="98" y="168"/>
                  </a:lnTo>
                  <a:lnTo>
                    <a:pt x="102" y="176"/>
                  </a:lnTo>
                  <a:lnTo>
                    <a:pt x="104" y="168"/>
                  </a:lnTo>
                  <a:lnTo>
                    <a:pt x="110" y="168"/>
                  </a:lnTo>
                  <a:lnTo>
                    <a:pt x="106" y="150"/>
                  </a:lnTo>
                  <a:lnTo>
                    <a:pt x="118" y="154"/>
                  </a:lnTo>
                  <a:lnTo>
                    <a:pt x="110" y="166"/>
                  </a:lnTo>
                  <a:lnTo>
                    <a:pt x="112" y="172"/>
                  </a:lnTo>
                  <a:lnTo>
                    <a:pt x="108" y="172"/>
                  </a:lnTo>
                  <a:lnTo>
                    <a:pt x="108" y="186"/>
                  </a:lnTo>
                  <a:lnTo>
                    <a:pt x="96" y="188"/>
                  </a:lnTo>
                  <a:lnTo>
                    <a:pt x="94" y="196"/>
                  </a:lnTo>
                  <a:lnTo>
                    <a:pt x="86" y="196"/>
                  </a:lnTo>
                  <a:lnTo>
                    <a:pt x="84" y="202"/>
                  </a:lnTo>
                  <a:lnTo>
                    <a:pt x="80" y="204"/>
                  </a:lnTo>
                  <a:lnTo>
                    <a:pt x="82" y="194"/>
                  </a:lnTo>
                  <a:lnTo>
                    <a:pt x="72" y="192"/>
                  </a:lnTo>
                  <a:lnTo>
                    <a:pt x="62" y="202"/>
                  </a:lnTo>
                  <a:lnTo>
                    <a:pt x="50" y="206"/>
                  </a:lnTo>
                  <a:lnTo>
                    <a:pt x="42" y="224"/>
                  </a:lnTo>
                  <a:lnTo>
                    <a:pt x="44" y="230"/>
                  </a:lnTo>
                  <a:lnTo>
                    <a:pt x="52" y="230"/>
                  </a:lnTo>
                  <a:lnTo>
                    <a:pt x="60" y="216"/>
                  </a:lnTo>
                  <a:lnTo>
                    <a:pt x="60" y="216"/>
                  </a:lnTo>
                  <a:lnTo>
                    <a:pt x="60" y="226"/>
                  </a:lnTo>
                  <a:lnTo>
                    <a:pt x="68" y="218"/>
                  </a:lnTo>
                  <a:lnTo>
                    <a:pt x="72" y="222"/>
                  </a:lnTo>
                  <a:lnTo>
                    <a:pt x="78" y="214"/>
                  </a:lnTo>
                  <a:lnTo>
                    <a:pt x="84" y="218"/>
                  </a:lnTo>
                  <a:lnTo>
                    <a:pt x="80" y="226"/>
                  </a:lnTo>
                  <a:lnTo>
                    <a:pt x="86" y="240"/>
                  </a:lnTo>
                  <a:lnTo>
                    <a:pt x="100" y="250"/>
                  </a:lnTo>
                  <a:lnTo>
                    <a:pt x="106" y="248"/>
                  </a:lnTo>
                  <a:lnTo>
                    <a:pt x="110" y="258"/>
                  </a:lnTo>
                  <a:lnTo>
                    <a:pt x="118" y="242"/>
                  </a:lnTo>
                  <a:lnTo>
                    <a:pt x="112" y="232"/>
                  </a:lnTo>
                  <a:lnTo>
                    <a:pt x="114" y="230"/>
                  </a:lnTo>
                  <a:lnTo>
                    <a:pt x="118" y="224"/>
                  </a:lnTo>
                  <a:lnTo>
                    <a:pt x="126" y="248"/>
                  </a:lnTo>
                  <a:lnTo>
                    <a:pt x="134" y="218"/>
                  </a:lnTo>
                  <a:lnTo>
                    <a:pt x="128" y="198"/>
                  </a:lnTo>
                  <a:lnTo>
                    <a:pt x="128" y="196"/>
                  </a:lnTo>
                  <a:lnTo>
                    <a:pt x="130" y="194"/>
                  </a:lnTo>
                  <a:lnTo>
                    <a:pt x="126" y="184"/>
                  </a:lnTo>
                  <a:lnTo>
                    <a:pt x="116" y="172"/>
                  </a:lnTo>
                  <a:lnTo>
                    <a:pt x="118" y="172"/>
                  </a:lnTo>
                  <a:lnTo>
                    <a:pt x="118" y="154"/>
                  </a:lnTo>
                  <a:lnTo>
                    <a:pt x="120" y="154"/>
                  </a:lnTo>
                  <a:lnTo>
                    <a:pt x="118" y="150"/>
                  </a:lnTo>
                  <a:lnTo>
                    <a:pt x="114" y="138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86" y="120"/>
                  </a:lnTo>
                  <a:lnTo>
                    <a:pt x="88" y="112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68" y="90"/>
                  </a:lnTo>
                  <a:lnTo>
                    <a:pt x="66" y="94"/>
                  </a:lnTo>
                  <a:lnTo>
                    <a:pt x="60" y="84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6" y="92"/>
                  </a:lnTo>
                  <a:lnTo>
                    <a:pt x="42" y="86"/>
                  </a:lnTo>
                  <a:lnTo>
                    <a:pt x="38" y="68"/>
                  </a:lnTo>
                  <a:lnTo>
                    <a:pt x="42" y="58"/>
                  </a:lnTo>
                  <a:lnTo>
                    <a:pt x="50" y="54"/>
                  </a:lnTo>
                  <a:lnTo>
                    <a:pt x="58" y="36"/>
                  </a:lnTo>
                  <a:lnTo>
                    <a:pt x="52" y="24"/>
                  </a:lnTo>
                  <a:lnTo>
                    <a:pt x="52" y="6"/>
                  </a:lnTo>
                  <a:lnTo>
                    <a:pt x="46" y="0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20" y="0"/>
                  </a:lnTo>
                  <a:lnTo>
                    <a:pt x="18" y="4"/>
                  </a:lnTo>
                  <a:lnTo>
                    <a:pt x="12" y="50"/>
                  </a:lnTo>
                  <a:lnTo>
                    <a:pt x="0" y="48"/>
                  </a:lnTo>
                  <a:lnTo>
                    <a:pt x="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black">
            <a:xfrm>
              <a:off x="7389813" y="2365375"/>
              <a:ext cx="60325" cy="120650"/>
            </a:xfrm>
            <a:custGeom>
              <a:avLst/>
              <a:gdLst>
                <a:gd name="T0" fmla="*/ 38 w 38"/>
                <a:gd name="T1" fmla="*/ 16 h 76"/>
                <a:gd name="T2" fmla="*/ 38 w 38"/>
                <a:gd name="T3" fmla="*/ 6 h 76"/>
                <a:gd name="T4" fmla="*/ 28 w 38"/>
                <a:gd name="T5" fmla="*/ 0 h 76"/>
                <a:gd name="T6" fmla="*/ 18 w 38"/>
                <a:gd name="T7" fmla="*/ 4 h 76"/>
                <a:gd name="T8" fmla="*/ 0 w 38"/>
                <a:gd name="T9" fmla="*/ 36 h 76"/>
                <a:gd name="T10" fmla="*/ 2 w 38"/>
                <a:gd name="T11" fmla="*/ 54 h 76"/>
                <a:gd name="T12" fmla="*/ 18 w 38"/>
                <a:gd name="T13" fmla="*/ 76 h 76"/>
                <a:gd name="T14" fmla="*/ 38 w 38"/>
                <a:gd name="T15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76">
                  <a:moveTo>
                    <a:pt x="38" y="16"/>
                  </a:moveTo>
                  <a:lnTo>
                    <a:pt x="38" y="6"/>
                  </a:lnTo>
                  <a:lnTo>
                    <a:pt x="28" y="0"/>
                  </a:lnTo>
                  <a:lnTo>
                    <a:pt x="18" y="4"/>
                  </a:lnTo>
                  <a:lnTo>
                    <a:pt x="0" y="36"/>
                  </a:lnTo>
                  <a:lnTo>
                    <a:pt x="2" y="54"/>
                  </a:lnTo>
                  <a:lnTo>
                    <a:pt x="18" y="76"/>
                  </a:lnTo>
                  <a:lnTo>
                    <a:pt x="3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black">
            <a:xfrm>
              <a:off x="7983538" y="1619250"/>
              <a:ext cx="203200" cy="177800"/>
            </a:xfrm>
            <a:custGeom>
              <a:avLst/>
              <a:gdLst>
                <a:gd name="T0" fmla="*/ 10 w 128"/>
                <a:gd name="T1" fmla="*/ 70 h 112"/>
                <a:gd name="T2" fmla="*/ 0 w 128"/>
                <a:gd name="T3" fmla="*/ 78 h 112"/>
                <a:gd name="T4" fmla="*/ 0 w 128"/>
                <a:gd name="T5" fmla="*/ 88 h 112"/>
                <a:gd name="T6" fmla="*/ 6 w 128"/>
                <a:gd name="T7" fmla="*/ 94 h 112"/>
                <a:gd name="T8" fmla="*/ 4 w 128"/>
                <a:gd name="T9" fmla="*/ 112 h 112"/>
                <a:gd name="T10" fmla="*/ 32 w 128"/>
                <a:gd name="T11" fmla="*/ 98 h 112"/>
                <a:gd name="T12" fmla="*/ 16 w 128"/>
                <a:gd name="T13" fmla="*/ 88 h 112"/>
                <a:gd name="T14" fmla="*/ 14 w 128"/>
                <a:gd name="T15" fmla="*/ 86 h 112"/>
                <a:gd name="T16" fmla="*/ 16 w 128"/>
                <a:gd name="T17" fmla="*/ 84 h 112"/>
                <a:gd name="T18" fmla="*/ 28 w 128"/>
                <a:gd name="T19" fmla="*/ 86 h 112"/>
                <a:gd name="T20" fmla="*/ 40 w 128"/>
                <a:gd name="T21" fmla="*/ 82 h 112"/>
                <a:gd name="T22" fmla="*/ 66 w 128"/>
                <a:gd name="T23" fmla="*/ 98 h 112"/>
                <a:gd name="T24" fmla="*/ 80 w 128"/>
                <a:gd name="T25" fmla="*/ 76 h 112"/>
                <a:gd name="T26" fmla="*/ 114 w 128"/>
                <a:gd name="T27" fmla="*/ 64 h 112"/>
                <a:gd name="T28" fmla="*/ 122 w 128"/>
                <a:gd name="T29" fmla="*/ 54 h 112"/>
                <a:gd name="T30" fmla="*/ 108 w 128"/>
                <a:gd name="T31" fmla="*/ 56 h 112"/>
                <a:gd name="T32" fmla="*/ 104 w 128"/>
                <a:gd name="T33" fmla="*/ 48 h 112"/>
                <a:gd name="T34" fmla="*/ 106 w 128"/>
                <a:gd name="T35" fmla="*/ 46 h 112"/>
                <a:gd name="T36" fmla="*/ 108 w 128"/>
                <a:gd name="T37" fmla="*/ 56 h 112"/>
                <a:gd name="T38" fmla="*/ 128 w 128"/>
                <a:gd name="T39" fmla="*/ 34 h 112"/>
                <a:gd name="T40" fmla="*/ 122 w 128"/>
                <a:gd name="T41" fmla="*/ 26 h 112"/>
                <a:gd name="T42" fmla="*/ 106 w 128"/>
                <a:gd name="T43" fmla="*/ 44 h 112"/>
                <a:gd name="T44" fmla="*/ 112 w 128"/>
                <a:gd name="T45" fmla="*/ 30 h 112"/>
                <a:gd name="T46" fmla="*/ 98 w 128"/>
                <a:gd name="T47" fmla="*/ 38 h 112"/>
                <a:gd name="T48" fmla="*/ 92 w 128"/>
                <a:gd name="T49" fmla="*/ 42 h 112"/>
                <a:gd name="T50" fmla="*/ 72 w 128"/>
                <a:gd name="T51" fmla="*/ 34 h 112"/>
                <a:gd name="T52" fmla="*/ 40 w 128"/>
                <a:gd name="T53" fmla="*/ 0 h 112"/>
                <a:gd name="T54" fmla="*/ 34 w 128"/>
                <a:gd name="T55" fmla="*/ 8 h 112"/>
                <a:gd name="T56" fmla="*/ 36 w 128"/>
                <a:gd name="T57" fmla="*/ 22 h 112"/>
                <a:gd name="T58" fmla="*/ 34 w 128"/>
                <a:gd name="T59" fmla="*/ 40 h 112"/>
                <a:gd name="T60" fmla="*/ 30 w 128"/>
                <a:gd name="T61" fmla="*/ 48 h 112"/>
                <a:gd name="T62" fmla="*/ 30 w 128"/>
                <a:gd name="T63" fmla="*/ 56 h 112"/>
                <a:gd name="T64" fmla="*/ 28 w 128"/>
                <a:gd name="T65" fmla="*/ 60 h 112"/>
                <a:gd name="T66" fmla="*/ 10 w 128"/>
                <a:gd name="T67" fmla="*/ 58 h 112"/>
                <a:gd name="T68" fmla="*/ 10 w 128"/>
                <a:gd name="T69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12">
                  <a:moveTo>
                    <a:pt x="10" y="70"/>
                  </a:moveTo>
                  <a:lnTo>
                    <a:pt x="0" y="78"/>
                  </a:lnTo>
                  <a:lnTo>
                    <a:pt x="0" y="88"/>
                  </a:lnTo>
                  <a:lnTo>
                    <a:pt x="6" y="94"/>
                  </a:lnTo>
                  <a:lnTo>
                    <a:pt x="4" y="112"/>
                  </a:lnTo>
                  <a:lnTo>
                    <a:pt x="32" y="98"/>
                  </a:lnTo>
                  <a:lnTo>
                    <a:pt x="16" y="88"/>
                  </a:lnTo>
                  <a:lnTo>
                    <a:pt x="14" y="86"/>
                  </a:lnTo>
                  <a:lnTo>
                    <a:pt x="16" y="84"/>
                  </a:lnTo>
                  <a:lnTo>
                    <a:pt x="28" y="86"/>
                  </a:lnTo>
                  <a:lnTo>
                    <a:pt x="40" y="82"/>
                  </a:lnTo>
                  <a:lnTo>
                    <a:pt x="66" y="98"/>
                  </a:lnTo>
                  <a:lnTo>
                    <a:pt x="80" y="76"/>
                  </a:lnTo>
                  <a:lnTo>
                    <a:pt x="114" y="64"/>
                  </a:lnTo>
                  <a:lnTo>
                    <a:pt x="122" y="54"/>
                  </a:lnTo>
                  <a:lnTo>
                    <a:pt x="108" y="56"/>
                  </a:lnTo>
                  <a:lnTo>
                    <a:pt x="104" y="48"/>
                  </a:lnTo>
                  <a:lnTo>
                    <a:pt x="106" y="46"/>
                  </a:lnTo>
                  <a:lnTo>
                    <a:pt x="108" y="56"/>
                  </a:lnTo>
                  <a:lnTo>
                    <a:pt x="128" y="34"/>
                  </a:lnTo>
                  <a:lnTo>
                    <a:pt x="122" y="26"/>
                  </a:lnTo>
                  <a:lnTo>
                    <a:pt x="106" y="44"/>
                  </a:lnTo>
                  <a:lnTo>
                    <a:pt x="112" y="30"/>
                  </a:lnTo>
                  <a:lnTo>
                    <a:pt x="98" y="38"/>
                  </a:lnTo>
                  <a:lnTo>
                    <a:pt x="92" y="42"/>
                  </a:lnTo>
                  <a:lnTo>
                    <a:pt x="72" y="34"/>
                  </a:lnTo>
                  <a:lnTo>
                    <a:pt x="40" y="0"/>
                  </a:lnTo>
                  <a:lnTo>
                    <a:pt x="34" y="8"/>
                  </a:lnTo>
                  <a:lnTo>
                    <a:pt x="36" y="22"/>
                  </a:lnTo>
                  <a:lnTo>
                    <a:pt x="34" y="40"/>
                  </a:lnTo>
                  <a:lnTo>
                    <a:pt x="30" y="48"/>
                  </a:lnTo>
                  <a:lnTo>
                    <a:pt x="30" y="56"/>
                  </a:lnTo>
                  <a:lnTo>
                    <a:pt x="28" y="60"/>
                  </a:lnTo>
                  <a:lnTo>
                    <a:pt x="10" y="58"/>
                  </a:lnTo>
                  <a:lnTo>
                    <a:pt x="1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5" name="Freeform 95"/>
            <p:cNvSpPr>
              <a:spLocks/>
            </p:cNvSpPr>
            <p:nvPr/>
          </p:nvSpPr>
          <p:spPr bwMode="black">
            <a:xfrm>
              <a:off x="7669213" y="2257425"/>
              <a:ext cx="12700" cy="25400"/>
            </a:xfrm>
            <a:custGeom>
              <a:avLst/>
              <a:gdLst>
                <a:gd name="T0" fmla="*/ 0 w 8"/>
                <a:gd name="T1" fmla="*/ 16 h 16"/>
                <a:gd name="T2" fmla="*/ 8 w 8"/>
                <a:gd name="T3" fmla="*/ 4 h 16"/>
                <a:gd name="T4" fmla="*/ 6 w 8"/>
                <a:gd name="T5" fmla="*/ 0 h 16"/>
                <a:gd name="T6" fmla="*/ 0 w 8"/>
                <a:gd name="T7" fmla="*/ 2 h 16"/>
                <a:gd name="T8" fmla="*/ 0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lnTo>
                    <a:pt x="8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6" name="Freeform 96"/>
            <p:cNvSpPr>
              <a:spLocks/>
            </p:cNvSpPr>
            <p:nvPr/>
          </p:nvSpPr>
          <p:spPr bwMode="black">
            <a:xfrm>
              <a:off x="7618413" y="2311400"/>
              <a:ext cx="22225" cy="31750"/>
            </a:xfrm>
            <a:custGeom>
              <a:avLst/>
              <a:gdLst>
                <a:gd name="T0" fmla="*/ 2 w 14"/>
                <a:gd name="T1" fmla="*/ 10 h 20"/>
                <a:gd name="T2" fmla="*/ 0 w 14"/>
                <a:gd name="T3" fmla="*/ 18 h 20"/>
                <a:gd name="T4" fmla="*/ 6 w 14"/>
                <a:gd name="T5" fmla="*/ 20 h 20"/>
                <a:gd name="T6" fmla="*/ 14 w 14"/>
                <a:gd name="T7" fmla="*/ 4 h 20"/>
                <a:gd name="T8" fmla="*/ 10 w 14"/>
                <a:gd name="T9" fmla="*/ 0 h 20"/>
                <a:gd name="T10" fmla="*/ 2 w 14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2" y="1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7" name="Freeform 97"/>
            <p:cNvSpPr>
              <a:spLocks/>
            </p:cNvSpPr>
            <p:nvPr/>
          </p:nvSpPr>
          <p:spPr bwMode="black">
            <a:xfrm>
              <a:off x="7500938" y="2387600"/>
              <a:ext cx="15875" cy="19050"/>
            </a:xfrm>
            <a:custGeom>
              <a:avLst/>
              <a:gdLst>
                <a:gd name="T0" fmla="*/ 0 w 10"/>
                <a:gd name="T1" fmla="*/ 12 h 12"/>
                <a:gd name="T2" fmla="*/ 10 w 10"/>
                <a:gd name="T3" fmla="*/ 10 h 12"/>
                <a:gd name="T4" fmla="*/ 0 w 10"/>
                <a:gd name="T5" fmla="*/ 0 h 12"/>
                <a:gd name="T6" fmla="*/ 0 w 10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lnTo>
                    <a:pt x="10" y="1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8" name="Freeform 98"/>
            <p:cNvSpPr>
              <a:spLocks/>
            </p:cNvSpPr>
            <p:nvPr/>
          </p:nvSpPr>
          <p:spPr bwMode="black">
            <a:xfrm>
              <a:off x="7659688" y="2095500"/>
              <a:ext cx="15875" cy="28575"/>
            </a:xfrm>
            <a:custGeom>
              <a:avLst/>
              <a:gdLst>
                <a:gd name="T0" fmla="*/ 0 w 10"/>
                <a:gd name="T1" fmla="*/ 18 h 18"/>
                <a:gd name="T2" fmla="*/ 10 w 10"/>
                <a:gd name="T3" fmla="*/ 6 h 18"/>
                <a:gd name="T4" fmla="*/ 0 w 10"/>
                <a:gd name="T5" fmla="*/ 0 h 18"/>
                <a:gd name="T6" fmla="*/ 0 w 10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black">
            <a:xfrm>
              <a:off x="7700963" y="2187575"/>
              <a:ext cx="19050" cy="19050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12 h 12"/>
                <a:gd name="T4" fmla="*/ 12 w 12"/>
                <a:gd name="T5" fmla="*/ 12 h 12"/>
                <a:gd name="T6" fmla="*/ 4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black">
            <a:xfrm>
              <a:off x="7675563" y="2047875"/>
              <a:ext cx="171450" cy="136525"/>
            </a:xfrm>
            <a:custGeom>
              <a:avLst/>
              <a:gdLst>
                <a:gd name="T0" fmla="*/ 2 w 108"/>
                <a:gd name="T1" fmla="*/ 34 h 86"/>
                <a:gd name="T2" fmla="*/ 4 w 108"/>
                <a:gd name="T3" fmla="*/ 50 h 86"/>
                <a:gd name="T4" fmla="*/ 18 w 108"/>
                <a:gd name="T5" fmla="*/ 46 h 86"/>
                <a:gd name="T6" fmla="*/ 18 w 108"/>
                <a:gd name="T7" fmla="*/ 44 h 86"/>
                <a:gd name="T8" fmla="*/ 18 w 108"/>
                <a:gd name="T9" fmla="*/ 50 h 86"/>
                <a:gd name="T10" fmla="*/ 14 w 108"/>
                <a:gd name="T11" fmla="*/ 60 h 86"/>
                <a:gd name="T12" fmla="*/ 14 w 108"/>
                <a:gd name="T13" fmla="*/ 74 h 86"/>
                <a:gd name="T14" fmla="*/ 22 w 108"/>
                <a:gd name="T15" fmla="*/ 82 h 86"/>
                <a:gd name="T16" fmla="*/ 22 w 108"/>
                <a:gd name="T17" fmla="*/ 86 h 86"/>
                <a:gd name="T18" fmla="*/ 26 w 108"/>
                <a:gd name="T19" fmla="*/ 82 h 86"/>
                <a:gd name="T20" fmla="*/ 38 w 108"/>
                <a:gd name="T21" fmla="*/ 72 h 86"/>
                <a:gd name="T22" fmla="*/ 50 w 108"/>
                <a:gd name="T23" fmla="*/ 42 h 86"/>
                <a:gd name="T24" fmla="*/ 48 w 108"/>
                <a:gd name="T25" fmla="*/ 30 h 86"/>
                <a:gd name="T26" fmla="*/ 56 w 108"/>
                <a:gd name="T27" fmla="*/ 32 h 86"/>
                <a:gd name="T28" fmla="*/ 62 w 108"/>
                <a:gd name="T29" fmla="*/ 46 h 86"/>
                <a:gd name="T30" fmla="*/ 70 w 108"/>
                <a:gd name="T31" fmla="*/ 46 h 86"/>
                <a:gd name="T32" fmla="*/ 78 w 108"/>
                <a:gd name="T33" fmla="*/ 30 h 86"/>
                <a:gd name="T34" fmla="*/ 92 w 108"/>
                <a:gd name="T35" fmla="*/ 34 h 86"/>
                <a:gd name="T36" fmla="*/ 102 w 108"/>
                <a:gd name="T37" fmla="*/ 20 h 86"/>
                <a:gd name="T38" fmla="*/ 100 w 108"/>
                <a:gd name="T39" fmla="*/ 12 h 86"/>
                <a:gd name="T40" fmla="*/ 106 w 108"/>
                <a:gd name="T41" fmla="*/ 10 h 86"/>
                <a:gd name="T42" fmla="*/ 108 w 108"/>
                <a:gd name="T43" fmla="*/ 2 h 86"/>
                <a:gd name="T44" fmla="*/ 104 w 108"/>
                <a:gd name="T45" fmla="*/ 0 h 86"/>
                <a:gd name="T46" fmla="*/ 98 w 108"/>
                <a:gd name="T47" fmla="*/ 8 h 86"/>
                <a:gd name="T48" fmla="*/ 86 w 108"/>
                <a:gd name="T49" fmla="*/ 2 h 86"/>
                <a:gd name="T50" fmla="*/ 74 w 108"/>
                <a:gd name="T51" fmla="*/ 12 h 86"/>
                <a:gd name="T52" fmla="*/ 64 w 108"/>
                <a:gd name="T53" fmla="*/ 12 h 86"/>
                <a:gd name="T54" fmla="*/ 48 w 108"/>
                <a:gd name="T55" fmla="*/ 30 h 86"/>
                <a:gd name="T56" fmla="*/ 44 w 108"/>
                <a:gd name="T57" fmla="*/ 30 h 86"/>
                <a:gd name="T58" fmla="*/ 46 w 108"/>
                <a:gd name="T59" fmla="*/ 20 h 86"/>
                <a:gd name="T60" fmla="*/ 34 w 108"/>
                <a:gd name="T61" fmla="*/ 22 h 86"/>
                <a:gd name="T62" fmla="*/ 26 w 108"/>
                <a:gd name="T63" fmla="*/ 12 h 86"/>
                <a:gd name="T64" fmla="*/ 2 w 108"/>
                <a:gd name="T65" fmla="*/ 30 h 86"/>
                <a:gd name="T66" fmla="*/ 2 w 108"/>
                <a:gd name="T67" fmla="*/ 30 h 86"/>
                <a:gd name="T68" fmla="*/ 2 w 108"/>
                <a:gd name="T69" fmla="*/ 30 h 86"/>
                <a:gd name="T70" fmla="*/ 0 w 108"/>
                <a:gd name="T71" fmla="*/ 32 h 86"/>
                <a:gd name="T72" fmla="*/ 2 w 108"/>
                <a:gd name="T73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6">
                  <a:moveTo>
                    <a:pt x="2" y="34"/>
                  </a:moveTo>
                  <a:lnTo>
                    <a:pt x="4" y="50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14" y="60"/>
                  </a:lnTo>
                  <a:lnTo>
                    <a:pt x="14" y="74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6" y="82"/>
                  </a:lnTo>
                  <a:lnTo>
                    <a:pt x="38" y="72"/>
                  </a:lnTo>
                  <a:lnTo>
                    <a:pt x="50" y="42"/>
                  </a:lnTo>
                  <a:lnTo>
                    <a:pt x="48" y="30"/>
                  </a:lnTo>
                  <a:lnTo>
                    <a:pt x="56" y="32"/>
                  </a:lnTo>
                  <a:lnTo>
                    <a:pt x="62" y="46"/>
                  </a:lnTo>
                  <a:lnTo>
                    <a:pt x="70" y="46"/>
                  </a:lnTo>
                  <a:lnTo>
                    <a:pt x="78" y="30"/>
                  </a:lnTo>
                  <a:lnTo>
                    <a:pt x="92" y="34"/>
                  </a:lnTo>
                  <a:lnTo>
                    <a:pt x="102" y="20"/>
                  </a:lnTo>
                  <a:lnTo>
                    <a:pt x="100" y="12"/>
                  </a:lnTo>
                  <a:lnTo>
                    <a:pt x="106" y="10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8" y="8"/>
                  </a:lnTo>
                  <a:lnTo>
                    <a:pt x="86" y="2"/>
                  </a:lnTo>
                  <a:lnTo>
                    <a:pt x="74" y="12"/>
                  </a:lnTo>
                  <a:lnTo>
                    <a:pt x="64" y="12"/>
                  </a:lnTo>
                  <a:lnTo>
                    <a:pt x="48" y="30"/>
                  </a:lnTo>
                  <a:lnTo>
                    <a:pt x="44" y="30"/>
                  </a:lnTo>
                  <a:lnTo>
                    <a:pt x="46" y="20"/>
                  </a:lnTo>
                  <a:lnTo>
                    <a:pt x="34" y="22"/>
                  </a:lnTo>
                  <a:lnTo>
                    <a:pt x="26" y="1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1" name="Freeform 101"/>
            <p:cNvSpPr>
              <a:spLocks/>
            </p:cNvSpPr>
            <p:nvPr/>
          </p:nvSpPr>
          <p:spPr bwMode="black">
            <a:xfrm>
              <a:off x="8018463" y="1625600"/>
              <a:ext cx="15875" cy="19050"/>
            </a:xfrm>
            <a:custGeom>
              <a:avLst/>
              <a:gdLst>
                <a:gd name="T0" fmla="*/ 10 w 10"/>
                <a:gd name="T1" fmla="*/ 8 h 12"/>
                <a:gd name="T2" fmla="*/ 4 w 10"/>
                <a:gd name="T3" fmla="*/ 0 h 12"/>
                <a:gd name="T4" fmla="*/ 0 w 10"/>
                <a:gd name="T5" fmla="*/ 8 h 12"/>
                <a:gd name="T6" fmla="*/ 6 w 10"/>
                <a:gd name="T7" fmla="*/ 12 h 12"/>
                <a:gd name="T8" fmla="*/ 10 w 10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6" y="12"/>
                  </a:ln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2" name="Freeform 102"/>
            <p:cNvSpPr>
              <a:spLocks/>
            </p:cNvSpPr>
            <p:nvPr/>
          </p:nvSpPr>
          <p:spPr bwMode="black">
            <a:xfrm>
              <a:off x="7573963" y="2089150"/>
              <a:ext cx="28575" cy="15875"/>
            </a:xfrm>
            <a:custGeom>
              <a:avLst/>
              <a:gdLst>
                <a:gd name="T0" fmla="*/ 2 w 18"/>
                <a:gd name="T1" fmla="*/ 0 h 10"/>
                <a:gd name="T2" fmla="*/ 0 w 18"/>
                <a:gd name="T3" fmla="*/ 8 h 10"/>
                <a:gd name="T4" fmla="*/ 8 w 18"/>
                <a:gd name="T5" fmla="*/ 10 h 10"/>
                <a:gd name="T6" fmla="*/ 18 w 18"/>
                <a:gd name="T7" fmla="*/ 4 h 10"/>
                <a:gd name="T8" fmla="*/ 16 w 18"/>
                <a:gd name="T9" fmla="*/ 0 h 10"/>
                <a:gd name="T10" fmla="*/ 2 w 1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2" y="0"/>
                  </a:moveTo>
                  <a:lnTo>
                    <a:pt x="0" y="8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16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3" name="Freeform 103"/>
            <p:cNvSpPr>
              <a:spLocks/>
            </p:cNvSpPr>
            <p:nvPr/>
          </p:nvSpPr>
          <p:spPr bwMode="black">
            <a:xfrm>
              <a:off x="7059613" y="2927350"/>
              <a:ext cx="320675" cy="346075"/>
            </a:xfrm>
            <a:custGeom>
              <a:avLst/>
              <a:gdLst>
                <a:gd name="T0" fmla="*/ 52 w 202"/>
                <a:gd name="T1" fmla="*/ 82 h 218"/>
                <a:gd name="T2" fmla="*/ 44 w 202"/>
                <a:gd name="T3" fmla="*/ 92 h 218"/>
                <a:gd name="T4" fmla="*/ 24 w 202"/>
                <a:gd name="T5" fmla="*/ 102 h 218"/>
                <a:gd name="T6" fmla="*/ 14 w 202"/>
                <a:gd name="T7" fmla="*/ 98 h 218"/>
                <a:gd name="T8" fmla="*/ 4 w 202"/>
                <a:gd name="T9" fmla="*/ 106 h 218"/>
                <a:gd name="T10" fmla="*/ 6 w 202"/>
                <a:gd name="T11" fmla="*/ 148 h 218"/>
                <a:gd name="T12" fmla="*/ 18 w 202"/>
                <a:gd name="T13" fmla="*/ 160 h 218"/>
                <a:gd name="T14" fmla="*/ 46 w 202"/>
                <a:gd name="T15" fmla="*/ 196 h 218"/>
                <a:gd name="T16" fmla="*/ 56 w 202"/>
                <a:gd name="T17" fmla="*/ 206 h 218"/>
                <a:gd name="T18" fmla="*/ 80 w 202"/>
                <a:gd name="T19" fmla="*/ 196 h 218"/>
                <a:gd name="T20" fmla="*/ 90 w 202"/>
                <a:gd name="T21" fmla="*/ 206 h 218"/>
                <a:gd name="T22" fmla="*/ 106 w 202"/>
                <a:gd name="T23" fmla="*/ 206 h 218"/>
                <a:gd name="T24" fmla="*/ 116 w 202"/>
                <a:gd name="T25" fmla="*/ 218 h 218"/>
                <a:gd name="T26" fmla="*/ 138 w 202"/>
                <a:gd name="T27" fmla="*/ 218 h 218"/>
                <a:gd name="T28" fmla="*/ 142 w 202"/>
                <a:gd name="T29" fmla="*/ 196 h 218"/>
                <a:gd name="T30" fmla="*/ 144 w 202"/>
                <a:gd name="T31" fmla="*/ 172 h 218"/>
                <a:gd name="T32" fmla="*/ 166 w 202"/>
                <a:gd name="T33" fmla="*/ 148 h 218"/>
                <a:gd name="T34" fmla="*/ 176 w 202"/>
                <a:gd name="T35" fmla="*/ 124 h 218"/>
                <a:gd name="T36" fmla="*/ 180 w 202"/>
                <a:gd name="T37" fmla="*/ 124 h 218"/>
                <a:gd name="T38" fmla="*/ 174 w 202"/>
                <a:gd name="T39" fmla="*/ 102 h 218"/>
                <a:gd name="T40" fmla="*/ 162 w 202"/>
                <a:gd name="T41" fmla="*/ 72 h 218"/>
                <a:gd name="T42" fmla="*/ 166 w 202"/>
                <a:gd name="T43" fmla="*/ 62 h 218"/>
                <a:gd name="T44" fmla="*/ 170 w 202"/>
                <a:gd name="T45" fmla="*/ 60 h 218"/>
                <a:gd name="T46" fmla="*/ 188 w 202"/>
                <a:gd name="T47" fmla="*/ 56 h 218"/>
                <a:gd name="T48" fmla="*/ 188 w 202"/>
                <a:gd name="T49" fmla="*/ 48 h 218"/>
                <a:gd name="T50" fmla="*/ 178 w 202"/>
                <a:gd name="T51" fmla="*/ 28 h 218"/>
                <a:gd name="T52" fmla="*/ 176 w 202"/>
                <a:gd name="T53" fmla="*/ 22 h 218"/>
                <a:gd name="T54" fmla="*/ 168 w 202"/>
                <a:gd name="T55" fmla="*/ 16 h 218"/>
                <a:gd name="T56" fmla="*/ 158 w 202"/>
                <a:gd name="T57" fmla="*/ 4 h 218"/>
                <a:gd name="T58" fmla="*/ 152 w 202"/>
                <a:gd name="T59" fmla="*/ 0 h 218"/>
                <a:gd name="T60" fmla="*/ 122 w 202"/>
                <a:gd name="T61" fmla="*/ 34 h 218"/>
                <a:gd name="T62" fmla="*/ 120 w 202"/>
                <a:gd name="T63" fmla="*/ 42 h 218"/>
                <a:gd name="T64" fmla="*/ 98 w 202"/>
                <a:gd name="T65" fmla="*/ 48 h 218"/>
                <a:gd name="T66" fmla="*/ 96 w 202"/>
                <a:gd name="T67" fmla="*/ 50 h 218"/>
                <a:gd name="T68" fmla="*/ 94 w 202"/>
                <a:gd name="T69" fmla="*/ 52 h 218"/>
                <a:gd name="T70" fmla="*/ 76 w 202"/>
                <a:gd name="T71" fmla="*/ 7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218">
                  <a:moveTo>
                    <a:pt x="76" y="78"/>
                  </a:moveTo>
                  <a:lnTo>
                    <a:pt x="52" y="82"/>
                  </a:lnTo>
                  <a:lnTo>
                    <a:pt x="48" y="92"/>
                  </a:lnTo>
                  <a:lnTo>
                    <a:pt x="44" y="92"/>
                  </a:lnTo>
                  <a:lnTo>
                    <a:pt x="40" y="104"/>
                  </a:lnTo>
                  <a:lnTo>
                    <a:pt x="24" y="102"/>
                  </a:lnTo>
                  <a:lnTo>
                    <a:pt x="16" y="94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4" y="106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4" y="152"/>
                  </a:lnTo>
                  <a:lnTo>
                    <a:pt x="18" y="160"/>
                  </a:lnTo>
                  <a:lnTo>
                    <a:pt x="26" y="196"/>
                  </a:lnTo>
                  <a:lnTo>
                    <a:pt x="46" y="196"/>
                  </a:lnTo>
                  <a:lnTo>
                    <a:pt x="52" y="192"/>
                  </a:lnTo>
                  <a:lnTo>
                    <a:pt x="56" y="206"/>
                  </a:lnTo>
                  <a:lnTo>
                    <a:pt x="72" y="202"/>
                  </a:lnTo>
                  <a:lnTo>
                    <a:pt x="80" y="196"/>
                  </a:lnTo>
                  <a:lnTo>
                    <a:pt x="90" y="200"/>
                  </a:lnTo>
                  <a:lnTo>
                    <a:pt x="90" y="206"/>
                  </a:lnTo>
                  <a:lnTo>
                    <a:pt x="102" y="204"/>
                  </a:lnTo>
                  <a:lnTo>
                    <a:pt x="106" y="206"/>
                  </a:lnTo>
                  <a:lnTo>
                    <a:pt x="110" y="218"/>
                  </a:lnTo>
                  <a:lnTo>
                    <a:pt x="116" y="218"/>
                  </a:lnTo>
                  <a:lnTo>
                    <a:pt x="136" y="206"/>
                  </a:lnTo>
                  <a:lnTo>
                    <a:pt x="138" y="218"/>
                  </a:lnTo>
                  <a:lnTo>
                    <a:pt x="146" y="210"/>
                  </a:lnTo>
                  <a:lnTo>
                    <a:pt x="142" y="196"/>
                  </a:lnTo>
                  <a:lnTo>
                    <a:pt x="150" y="180"/>
                  </a:lnTo>
                  <a:lnTo>
                    <a:pt x="144" y="172"/>
                  </a:lnTo>
                  <a:lnTo>
                    <a:pt x="158" y="160"/>
                  </a:lnTo>
                  <a:lnTo>
                    <a:pt x="166" y="148"/>
                  </a:lnTo>
                  <a:lnTo>
                    <a:pt x="168" y="132"/>
                  </a:lnTo>
                  <a:lnTo>
                    <a:pt x="176" y="124"/>
                  </a:lnTo>
                  <a:lnTo>
                    <a:pt x="176" y="122"/>
                  </a:lnTo>
                  <a:lnTo>
                    <a:pt x="180" y="124"/>
                  </a:lnTo>
                  <a:lnTo>
                    <a:pt x="196" y="124"/>
                  </a:lnTo>
                  <a:lnTo>
                    <a:pt x="174" y="102"/>
                  </a:lnTo>
                  <a:lnTo>
                    <a:pt x="176" y="94"/>
                  </a:lnTo>
                  <a:lnTo>
                    <a:pt x="162" y="72"/>
                  </a:lnTo>
                  <a:lnTo>
                    <a:pt x="174" y="70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70" y="60"/>
                  </a:lnTo>
                  <a:lnTo>
                    <a:pt x="174" y="62"/>
                  </a:lnTo>
                  <a:lnTo>
                    <a:pt x="188" y="56"/>
                  </a:lnTo>
                  <a:lnTo>
                    <a:pt x="182" y="48"/>
                  </a:lnTo>
                  <a:lnTo>
                    <a:pt x="188" y="48"/>
                  </a:lnTo>
                  <a:lnTo>
                    <a:pt x="202" y="40"/>
                  </a:lnTo>
                  <a:lnTo>
                    <a:pt x="178" y="28"/>
                  </a:lnTo>
                  <a:lnTo>
                    <a:pt x="176" y="28"/>
                  </a:lnTo>
                  <a:lnTo>
                    <a:pt x="176" y="22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2" y="12"/>
                  </a:lnTo>
                  <a:lnTo>
                    <a:pt x="158" y="4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30" y="32"/>
                  </a:lnTo>
                  <a:lnTo>
                    <a:pt x="122" y="34"/>
                  </a:lnTo>
                  <a:lnTo>
                    <a:pt x="124" y="40"/>
                  </a:lnTo>
                  <a:lnTo>
                    <a:pt x="120" y="42"/>
                  </a:lnTo>
                  <a:lnTo>
                    <a:pt x="116" y="40"/>
                  </a:lnTo>
                  <a:lnTo>
                    <a:pt x="98" y="48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2" y="58"/>
                  </a:lnTo>
                  <a:lnTo>
                    <a:pt x="7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black">
            <a:xfrm>
              <a:off x="7361238" y="3419475"/>
              <a:ext cx="63500" cy="38100"/>
            </a:xfrm>
            <a:custGeom>
              <a:avLst/>
              <a:gdLst>
                <a:gd name="T0" fmla="*/ 14 w 40"/>
                <a:gd name="T1" fmla="*/ 14 h 24"/>
                <a:gd name="T2" fmla="*/ 26 w 40"/>
                <a:gd name="T3" fmla="*/ 24 h 24"/>
                <a:gd name="T4" fmla="*/ 40 w 40"/>
                <a:gd name="T5" fmla="*/ 18 h 24"/>
                <a:gd name="T6" fmla="*/ 38 w 40"/>
                <a:gd name="T7" fmla="*/ 16 h 24"/>
                <a:gd name="T8" fmla="*/ 32 w 40"/>
                <a:gd name="T9" fmla="*/ 8 h 24"/>
                <a:gd name="T10" fmla="*/ 20 w 40"/>
                <a:gd name="T11" fmla="*/ 0 h 24"/>
                <a:gd name="T12" fmla="*/ 0 w 40"/>
                <a:gd name="T13" fmla="*/ 2 h 24"/>
                <a:gd name="T14" fmla="*/ 2 w 40"/>
                <a:gd name="T15" fmla="*/ 14 h 24"/>
                <a:gd name="T16" fmla="*/ 14 w 40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4">
                  <a:moveTo>
                    <a:pt x="14" y="14"/>
                  </a:moveTo>
                  <a:lnTo>
                    <a:pt x="26" y="24"/>
                  </a:lnTo>
                  <a:lnTo>
                    <a:pt x="40" y="18"/>
                  </a:lnTo>
                  <a:lnTo>
                    <a:pt x="38" y="16"/>
                  </a:lnTo>
                  <a:lnTo>
                    <a:pt x="32" y="8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black">
            <a:xfrm>
              <a:off x="7488238" y="3375025"/>
              <a:ext cx="60325" cy="34925"/>
            </a:xfrm>
            <a:custGeom>
              <a:avLst/>
              <a:gdLst>
                <a:gd name="T0" fmla="*/ 8 w 38"/>
                <a:gd name="T1" fmla="*/ 8 h 22"/>
                <a:gd name="T2" fmla="*/ 4 w 38"/>
                <a:gd name="T3" fmla="*/ 4 h 22"/>
                <a:gd name="T4" fmla="*/ 0 w 38"/>
                <a:gd name="T5" fmla="*/ 18 h 22"/>
                <a:gd name="T6" fmla="*/ 10 w 38"/>
                <a:gd name="T7" fmla="*/ 18 h 22"/>
                <a:gd name="T8" fmla="*/ 12 w 38"/>
                <a:gd name="T9" fmla="*/ 14 h 22"/>
                <a:gd name="T10" fmla="*/ 20 w 38"/>
                <a:gd name="T11" fmla="*/ 22 h 22"/>
                <a:gd name="T12" fmla="*/ 22 w 38"/>
                <a:gd name="T13" fmla="*/ 12 h 22"/>
                <a:gd name="T14" fmla="*/ 26 w 38"/>
                <a:gd name="T15" fmla="*/ 16 h 22"/>
                <a:gd name="T16" fmla="*/ 38 w 38"/>
                <a:gd name="T17" fmla="*/ 14 h 22"/>
                <a:gd name="T18" fmla="*/ 36 w 38"/>
                <a:gd name="T19" fmla="*/ 8 h 22"/>
                <a:gd name="T20" fmla="*/ 24 w 38"/>
                <a:gd name="T21" fmla="*/ 6 h 22"/>
                <a:gd name="T22" fmla="*/ 24 w 38"/>
                <a:gd name="T23" fmla="*/ 0 h 22"/>
                <a:gd name="T24" fmla="*/ 20 w 38"/>
                <a:gd name="T25" fmla="*/ 6 h 22"/>
                <a:gd name="T26" fmla="*/ 20 w 38"/>
                <a:gd name="T27" fmla="*/ 6 h 22"/>
                <a:gd name="T28" fmla="*/ 20 w 38"/>
                <a:gd name="T29" fmla="*/ 6 h 22"/>
                <a:gd name="T30" fmla="*/ 12 w 38"/>
                <a:gd name="T31" fmla="*/ 14 h 22"/>
                <a:gd name="T32" fmla="*/ 16 w 38"/>
                <a:gd name="T33" fmla="*/ 0 h 22"/>
                <a:gd name="T34" fmla="*/ 8 w 38"/>
                <a:gd name="T3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2">
                  <a:moveTo>
                    <a:pt x="8" y="8"/>
                  </a:moveTo>
                  <a:lnTo>
                    <a:pt x="4" y="4"/>
                  </a:lnTo>
                  <a:lnTo>
                    <a:pt x="0" y="18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20" y="22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8" y="14"/>
                  </a:lnTo>
                  <a:lnTo>
                    <a:pt x="36" y="8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2" y="14"/>
                  </a:lnTo>
                  <a:lnTo>
                    <a:pt x="16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6" name="Freeform 106"/>
            <p:cNvSpPr>
              <a:spLocks/>
            </p:cNvSpPr>
            <p:nvPr/>
          </p:nvSpPr>
          <p:spPr bwMode="black">
            <a:xfrm>
              <a:off x="7475538" y="3454400"/>
              <a:ext cx="22225" cy="19050"/>
            </a:xfrm>
            <a:custGeom>
              <a:avLst/>
              <a:gdLst>
                <a:gd name="T0" fmla="*/ 10 w 14"/>
                <a:gd name="T1" fmla="*/ 10 h 12"/>
                <a:gd name="T2" fmla="*/ 14 w 14"/>
                <a:gd name="T3" fmla="*/ 2 h 12"/>
                <a:gd name="T4" fmla="*/ 10 w 14"/>
                <a:gd name="T5" fmla="*/ 0 h 12"/>
                <a:gd name="T6" fmla="*/ 0 w 14"/>
                <a:gd name="T7" fmla="*/ 8 h 12"/>
                <a:gd name="T8" fmla="*/ 4 w 14"/>
                <a:gd name="T9" fmla="*/ 12 h 12"/>
                <a:gd name="T10" fmla="*/ 10 w 14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lnTo>
                    <a:pt x="14" y="2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7" name="Freeform 107"/>
            <p:cNvSpPr>
              <a:spLocks/>
            </p:cNvSpPr>
            <p:nvPr/>
          </p:nvSpPr>
          <p:spPr bwMode="black">
            <a:xfrm>
              <a:off x="7608888" y="3184525"/>
              <a:ext cx="41275" cy="15875"/>
            </a:xfrm>
            <a:custGeom>
              <a:avLst/>
              <a:gdLst>
                <a:gd name="T0" fmla="*/ 12 w 26"/>
                <a:gd name="T1" fmla="*/ 0 h 10"/>
                <a:gd name="T2" fmla="*/ 0 w 26"/>
                <a:gd name="T3" fmla="*/ 0 h 10"/>
                <a:gd name="T4" fmla="*/ 4 w 26"/>
                <a:gd name="T5" fmla="*/ 10 h 10"/>
                <a:gd name="T6" fmla="*/ 26 w 26"/>
                <a:gd name="T7" fmla="*/ 6 h 10"/>
                <a:gd name="T8" fmla="*/ 12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12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26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black">
            <a:xfrm>
              <a:off x="7605713" y="3152775"/>
              <a:ext cx="28575" cy="28575"/>
            </a:xfrm>
            <a:custGeom>
              <a:avLst/>
              <a:gdLst>
                <a:gd name="T0" fmla="*/ 6 w 18"/>
                <a:gd name="T1" fmla="*/ 12 h 18"/>
                <a:gd name="T2" fmla="*/ 18 w 18"/>
                <a:gd name="T3" fmla="*/ 18 h 18"/>
                <a:gd name="T4" fmla="*/ 8 w 18"/>
                <a:gd name="T5" fmla="*/ 0 h 18"/>
                <a:gd name="T6" fmla="*/ 0 w 18"/>
                <a:gd name="T7" fmla="*/ 0 h 18"/>
                <a:gd name="T8" fmla="*/ 6 w 18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12"/>
                  </a:moveTo>
                  <a:lnTo>
                    <a:pt x="18" y="18"/>
                  </a:lnTo>
                  <a:lnTo>
                    <a:pt x="8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black">
            <a:xfrm>
              <a:off x="7608888" y="3070225"/>
              <a:ext cx="60325" cy="104775"/>
            </a:xfrm>
            <a:custGeom>
              <a:avLst/>
              <a:gdLst>
                <a:gd name="T0" fmla="*/ 0 w 38"/>
                <a:gd name="T1" fmla="*/ 28 h 66"/>
                <a:gd name="T2" fmla="*/ 8 w 38"/>
                <a:gd name="T3" fmla="*/ 54 h 66"/>
                <a:gd name="T4" fmla="*/ 18 w 38"/>
                <a:gd name="T5" fmla="*/ 66 h 66"/>
                <a:gd name="T6" fmla="*/ 22 w 38"/>
                <a:gd name="T7" fmla="*/ 64 h 66"/>
                <a:gd name="T8" fmla="*/ 16 w 38"/>
                <a:gd name="T9" fmla="*/ 52 h 66"/>
                <a:gd name="T10" fmla="*/ 16 w 38"/>
                <a:gd name="T11" fmla="*/ 42 h 66"/>
                <a:gd name="T12" fmla="*/ 16 w 38"/>
                <a:gd name="T13" fmla="*/ 42 h 66"/>
                <a:gd name="T14" fmla="*/ 38 w 38"/>
                <a:gd name="T15" fmla="*/ 48 h 66"/>
                <a:gd name="T16" fmla="*/ 24 w 38"/>
                <a:gd name="T17" fmla="*/ 34 h 66"/>
                <a:gd name="T18" fmla="*/ 30 w 38"/>
                <a:gd name="T19" fmla="*/ 28 h 66"/>
                <a:gd name="T20" fmla="*/ 30 w 38"/>
                <a:gd name="T21" fmla="*/ 22 h 66"/>
                <a:gd name="T22" fmla="*/ 22 w 38"/>
                <a:gd name="T23" fmla="*/ 16 h 66"/>
                <a:gd name="T24" fmla="*/ 18 w 38"/>
                <a:gd name="T25" fmla="*/ 22 h 66"/>
                <a:gd name="T26" fmla="*/ 16 w 38"/>
                <a:gd name="T27" fmla="*/ 0 h 66"/>
                <a:gd name="T28" fmla="*/ 12 w 38"/>
                <a:gd name="T29" fmla="*/ 4 h 66"/>
                <a:gd name="T30" fmla="*/ 4 w 38"/>
                <a:gd name="T31" fmla="*/ 14 h 66"/>
                <a:gd name="T32" fmla="*/ 0 w 38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66">
                  <a:moveTo>
                    <a:pt x="0" y="28"/>
                  </a:moveTo>
                  <a:lnTo>
                    <a:pt x="8" y="54"/>
                  </a:lnTo>
                  <a:lnTo>
                    <a:pt x="18" y="66"/>
                  </a:lnTo>
                  <a:lnTo>
                    <a:pt x="22" y="64"/>
                  </a:lnTo>
                  <a:lnTo>
                    <a:pt x="16" y="5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38" y="48"/>
                  </a:lnTo>
                  <a:lnTo>
                    <a:pt x="24" y="34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2" y="16"/>
                  </a:lnTo>
                  <a:lnTo>
                    <a:pt x="18" y="22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black">
            <a:xfrm>
              <a:off x="7634288" y="3060700"/>
              <a:ext cx="22225" cy="31750"/>
            </a:xfrm>
            <a:custGeom>
              <a:avLst/>
              <a:gdLst>
                <a:gd name="T0" fmla="*/ 14 w 14"/>
                <a:gd name="T1" fmla="*/ 12 h 20"/>
                <a:gd name="T2" fmla="*/ 10 w 14"/>
                <a:gd name="T3" fmla="*/ 0 h 20"/>
                <a:gd name="T4" fmla="*/ 0 w 14"/>
                <a:gd name="T5" fmla="*/ 8 h 20"/>
                <a:gd name="T6" fmla="*/ 2 w 14"/>
                <a:gd name="T7" fmla="*/ 20 h 20"/>
                <a:gd name="T8" fmla="*/ 14 w 1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2" y="2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black">
            <a:xfrm>
              <a:off x="7567613" y="3232150"/>
              <a:ext cx="47625" cy="31750"/>
            </a:xfrm>
            <a:custGeom>
              <a:avLst/>
              <a:gdLst>
                <a:gd name="T0" fmla="*/ 0 w 30"/>
                <a:gd name="T1" fmla="*/ 0 h 20"/>
                <a:gd name="T2" fmla="*/ 4 w 30"/>
                <a:gd name="T3" fmla="*/ 12 h 20"/>
                <a:gd name="T4" fmla="*/ 12 w 30"/>
                <a:gd name="T5" fmla="*/ 20 h 20"/>
                <a:gd name="T6" fmla="*/ 18 w 30"/>
                <a:gd name="T7" fmla="*/ 20 h 20"/>
                <a:gd name="T8" fmla="*/ 30 w 30"/>
                <a:gd name="T9" fmla="*/ 14 h 20"/>
                <a:gd name="T10" fmla="*/ 28 w 30"/>
                <a:gd name="T11" fmla="*/ 6 h 20"/>
                <a:gd name="T12" fmla="*/ 18 w 30"/>
                <a:gd name="T13" fmla="*/ 0 h 20"/>
                <a:gd name="T14" fmla="*/ 0 w 3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4" y="12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30" y="14"/>
                  </a:lnTo>
                  <a:lnTo>
                    <a:pt x="28" y="6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black">
            <a:xfrm>
              <a:off x="7516813" y="3190875"/>
              <a:ext cx="66675" cy="19050"/>
            </a:xfrm>
            <a:custGeom>
              <a:avLst/>
              <a:gdLst>
                <a:gd name="T0" fmla="*/ 40 w 42"/>
                <a:gd name="T1" fmla="*/ 2 h 12"/>
                <a:gd name="T2" fmla="*/ 22 w 42"/>
                <a:gd name="T3" fmla="*/ 4 h 12"/>
                <a:gd name="T4" fmla="*/ 22 w 42"/>
                <a:gd name="T5" fmla="*/ 2 h 12"/>
                <a:gd name="T6" fmla="*/ 0 w 42"/>
                <a:gd name="T7" fmla="*/ 0 h 12"/>
                <a:gd name="T8" fmla="*/ 8 w 42"/>
                <a:gd name="T9" fmla="*/ 12 h 12"/>
                <a:gd name="T10" fmla="*/ 22 w 42"/>
                <a:gd name="T11" fmla="*/ 8 h 12"/>
                <a:gd name="T12" fmla="*/ 24 w 42"/>
                <a:gd name="T13" fmla="*/ 12 h 12"/>
                <a:gd name="T14" fmla="*/ 42 w 42"/>
                <a:gd name="T15" fmla="*/ 8 h 12"/>
                <a:gd name="T16" fmla="*/ 40 w 42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40" y="2"/>
                  </a:moveTo>
                  <a:lnTo>
                    <a:pt x="22" y="4"/>
                  </a:lnTo>
                  <a:lnTo>
                    <a:pt x="22" y="2"/>
                  </a:lnTo>
                  <a:lnTo>
                    <a:pt x="0" y="0"/>
                  </a:lnTo>
                  <a:lnTo>
                    <a:pt x="8" y="12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42" y="8"/>
                  </a:lnTo>
                  <a:lnTo>
                    <a:pt x="4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3" name="Freeform 113"/>
            <p:cNvSpPr>
              <a:spLocks noEditPoints="1"/>
            </p:cNvSpPr>
            <p:nvPr/>
          </p:nvSpPr>
          <p:spPr bwMode="black">
            <a:xfrm>
              <a:off x="7358063" y="3086100"/>
              <a:ext cx="193675" cy="234950"/>
            </a:xfrm>
            <a:custGeom>
              <a:avLst/>
              <a:gdLst>
                <a:gd name="T0" fmla="*/ 12 w 122"/>
                <a:gd name="T1" fmla="*/ 106 h 148"/>
                <a:gd name="T2" fmla="*/ 8 w 122"/>
                <a:gd name="T3" fmla="*/ 138 h 148"/>
                <a:gd name="T4" fmla="*/ 34 w 122"/>
                <a:gd name="T5" fmla="*/ 144 h 148"/>
                <a:gd name="T6" fmla="*/ 30 w 122"/>
                <a:gd name="T7" fmla="*/ 96 h 148"/>
                <a:gd name="T8" fmla="*/ 40 w 122"/>
                <a:gd name="T9" fmla="*/ 90 h 148"/>
                <a:gd name="T10" fmla="*/ 42 w 122"/>
                <a:gd name="T11" fmla="*/ 106 h 148"/>
                <a:gd name="T12" fmla="*/ 52 w 122"/>
                <a:gd name="T13" fmla="*/ 130 h 148"/>
                <a:gd name="T14" fmla="*/ 54 w 122"/>
                <a:gd name="T15" fmla="*/ 136 h 148"/>
                <a:gd name="T16" fmla="*/ 66 w 122"/>
                <a:gd name="T17" fmla="*/ 140 h 148"/>
                <a:gd name="T18" fmla="*/ 74 w 122"/>
                <a:gd name="T19" fmla="*/ 148 h 148"/>
                <a:gd name="T20" fmla="*/ 82 w 122"/>
                <a:gd name="T21" fmla="*/ 132 h 148"/>
                <a:gd name="T22" fmla="*/ 82 w 122"/>
                <a:gd name="T23" fmla="*/ 120 h 148"/>
                <a:gd name="T24" fmla="*/ 84 w 122"/>
                <a:gd name="T25" fmla="*/ 110 h 148"/>
                <a:gd name="T26" fmla="*/ 68 w 122"/>
                <a:gd name="T27" fmla="*/ 104 h 148"/>
                <a:gd name="T28" fmla="*/ 54 w 122"/>
                <a:gd name="T29" fmla="*/ 74 h 148"/>
                <a:gd name="T30" fmla="*/ 68 w 122"/>
                <a:gd name="T31" fmla="*/ 70 h 148"/>
                <a:gd name="T32" fmla="*/ 74 w 122"/>
                <a:gd name="T33" fmla="*/ 72 h 148"/>
                <a:gd name="T34" fmla="*/ 82 w 122"/>
                <a:gd name="T35" fmla="*/ 70 h 148"/>
                <a:gd name="T36" fmla="*/ 92 w 122"/>
                <a:gd name="T37" fmla="*/ 58 h 148"/>
                <a:gd name="T38" fmla="*/ 82 w 122"/>
                <a:gd name="T39" fmla="*/ 58 h 148"/>
                <a:gd name="T40" fmla="*/ 88 w 122"/>
                <a:gd name="T41" fmla="*/ 46 h 148"/>
                <a:gd name="T42" fmla="*/ 74 w 122"/>
                <a:gd name="T43" fmla="*/ 50 h 148"/>
                <a:gd name="T44" fmla="*/ 60 w 122"/>
                <a:gd name="T45" fmla="*/ 52 h 148"/>
                <a:gd name="T46" fmla="*/ 42 w 122"/>
                <a:gd name="T47" fmla="*/ 62 h 148"/>
                <a:gd name="T48" fmla="*/ 28 w 122"/>
                <a:gd name="T49" fmla="*/ 52 h 148"/>
                <a:gd name="T50" fmla="*/ 32 w 122"/>
                <a:gd name="T51" fmla="*/ 32 h 148"/>
                <a:gd name="T52" fmla="*/ 104 w 122"/>
                <a:gd name="T53" fmla="*/ 34 h 148"/>
                <a:gd name="T54" fmla="*/ 118 w 122"/>
                <a:gd name="T55" fmla="*/ 0 h 148"/>
                <a:gd name="T56" fmla="*/ 78 w 122"/>
                <a:gd name="T57" fmla="*/ 18 h 148"/>
                <a:gd name="T58" fmla="*/ 36 w 122"/>
                <a:gd name="T59" fmla="*/ 12 h 148"/>
                <a:gd name="T60" fmla="*/ 28 w 122"/>
                <a:gd name="T61" fmla="*/ 18 h 148"/>
                <a:gd name="T62" fmla="*/ 14 w 122"/>
                <a:gd name="T63" fmla="*/ 38 h 148"/>
                <a:gd name="T64" fmla="*/ 8 w 122"/>
                <a:gd name="T65" fmla="*/ 60 h 148"/>
                <a:gd name="T66" fmla="*/ 0 w 122"/>
                <a:gd name="T67" fmla="*/ 88 h 148"/>
                <a:gd name="T68" fmla="*/ 64 w 122"/>
                <a:gd name="T69" fmla="*/ 124 h 148"/>
                <a:gd name="T70" fmla="*/ 74 w 122"/>
                <a:gd name="T71" fmla="*/ 124 h 148"/>
                <a:gd name="T72" fmla="*/ 64 w 122"/>
                <a:gd name="T73" fmla="*/ 124 h 148"/>
                <a:gd name="T74" fmla="*/ 60 w 122"/>
                <a:gd name="T75" fmla="*/ 130 h 148"/>
                <a:gd name="T76" fmla="*/ 62 w 122"/>
                <a:gd name="T77" fmla="*/ 134 h 148"/>
                <a:gd name="T78" fmla="*/ 74 w 122"/>
                <a:gd name="T79" fmla="*/ 112 h 148"/>
                <a:gd name="T80" fmla="*/ 74 w 122"/>
                <a:gd name="T81" fmla="*/ 1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48">
                  <a:moveTo>
                    <a:pt x="2" y="106"/>
                  </a:moveTo>
                  <a:lnTo>
                    <a:pt x="12" y="106"/>
                  </a:lnTo>
                  <a:lnTo>
                    <a:pt x="14" y="114"/>
                  </a:lnTo>
                  <a:lnTo>
                    <a:pt x="8" y="138"/>
                  </a:lnTo>
                  <a:lnTo>
                    <a:pt x="16" y="146"/>
                  </a:lnTo>
                  <a:lnTo>
                    <a:pt x="34" y="144"/>
                  </a:lnTo>
                  <a:lnTo>
                    <a:pt x="32" y="100"/>
                  </a:lnTo>
                  <a:lnTo>
                    <a:pt x="30" y="96"/>
                  </a:lnTo>
                  <a:lnTo>
                    <a:pt x="38" y="90"/>
                  </a:lnTo>
                  <a:lnTo>
                    <a:pt x="40" y="90"/>
                  </a:lnTo>
                  <a:lnTo>
                    <a:pt x="38" y="100"/>
                  </a:lnTo>
                  <a:lnTo>
                    <a:pt x="42" y="106"/>
                  </a:lnTo>
                  <a:lnTo>
                    <a:pt x="50" y="116"/>
                  </a:lnTo>
                  <a:lnTo>
                    <a:pt x="52" y="130"/>
                  </a:lnTo>
                  <a:lnTo>
                    <a:pt x="58" y="130"/>
                  </a:lnTo>
                  <a:lnTo>
                    <a:pt x="54" y="136"/>
                  </a:lnTo>
                  <a:lnTo>
                    <a:pt x="68" y="146"/>
                  </a:lnTo>
                  <a:lnTo>
                    <a:pt x="66" y="140"/>
                  </a:lnTo>
                  <a:lnTo>
                    <a:pt x="72" y="142"/>
                  </a:lnTo>
                  <a:lnTo>
                    <a:pt x="74" y="148"/>
                  </a:lnTo>
                  <a:lnTo>
                    <a:pt x="84" y="138"/>
                  </a:lnTo>
                  <a:lnTo>
                    <a:pt x="82" y="132"/>
                  </a:lnTo>
                  <a:lnTo>
                    <a:pt x="86" y="128"/>
                  </a:lnTo>
                  <a:lnTo>
                    <a:pt x="82" y="120"/>
                  </a:lnTo>
                  <a:lnTo>
                    <a:pt x="84" y="122"/>
                  </a:lnTo>
                  <a:lnTo>
                    <a:pt x="84" y="110"/>
                  </a:lnTo>
                  <a:lnTo>
                    <a:pt x="72" y="110"/>
                  </a:lnTo>
                  <a:lnTo>
                    <a:pt x="68" y="104"/>
                  </a:lnTo>
                  <a:lnTo>
                    <a:pt x="72" y="9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68" y="70"/>
                  </a:lnTo>
                  <a:lnTo>
                    <a:pt x="74" y="62"/>
                  </a:lnTo>
                  <a:lnTo>
                    <a:pt x="74" y="72"/>
                  </a:lnTo>
                  <a:lnTo>
                    <a:pt x="80" y="66"/>
                  </a:lnTo>
                  <a:lnTo>
                    <a:pt x="82" y="70"/>
                  </a:lnTo>
                  <a:lnTo>
                    <a:pt x="90" y="68"/>
                  </a:lnTo>
                  <a:lnTo>
                    <a:pt x="92" y="58"/>
                  </a:lnTo>
                  <a:lnTo>
                    <a:pt x="84" y="62"/>
                  </a:lnTo>
                  <a:lnTo>
                    <a:pt x="82" y="58"/>
                  </a:lnTo>
                  <a:lnTo>
                    <a:pt x="90" y="56"/>
                  </a:lnTo>
                  <a:lnTo>
                    <a:pt x="88" y="46"/>
                  </a:lnTo>
                  <a:lnTo>
                    <a:pt x="80" y="44"/>
                  </a:lnTo>
                  <a:lnTo>
                    <a:pt x="74" y="50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36" y="62"/>
                  </a:lnTo>
                  <a:lnTo>
                    <a:pt x="28" y="52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48" y="30"/>
                  </a:lnTo>
                  <a:lnTo>
                    <a:pt x="104" y="34"/>
                  </a:lnTo>
                  <a:lnTo>
                    <a:pt x="122" y="12"/>
                  </a:lnTo>
                  <a:lnTo>
                    <a:pt x="118" y="0"/>
                  </a:lnTo>
                  <a:lnTo>
                    <a:pt x="94" y="18"/>
                  </a:lnTo>
                  <a:lnTo>
                    <a:pt x="78" y="18"/>
                  </a:lnTo>
                  <a:lnTo>
                    <a:pt x="42" y="10"/>
                  </a:lnTo>
                  <a:lnTo>
                    <a:pt x="36" y="12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14" y="38"/>
                  </a:lnTo>
                  <a:lnTo>
                    <a:pt x="16" y="48"/>
                  </a:lnTo>
                  <a:lnTo>
                    <a:pt x="8" y="60"/>
                  </a:lnTo>
                  <a:lnTo>
                    <a:pt x="8" y="70"/>
                  </a:lnTo>
                  <a:lnTo>
                    <a:pt x="0" y="88"/>
                  </a:lnTo>
                  <a:lnTo>
                    <a:pt x="2" y="106"/>
                  </a:lnTo>
                  <a:close/>
                  <a:moveTo>
                    <a:pt x="64" y="124"/>
                  </a:moveTo>
                  <a:lnTo>
                    <a:pt x="76" y="122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64" y="124"/>
                  </a:lnTo>
                  <a:close/>
                  <a:moveTo>
                    <a:pt x="62" y="134"/>
                  </a:moveTo>
                  <a:lnTo>
                    <a:pt x="60" y="130"/>
                  </a:lnTo>
                  <a:lnTo>
                    <a:pt x="64" y="126"/>
                  </a:lnTo>
                  <a:lnTo>
                    <a:pt x="62" y="134"/>
                  </a:lnTo>
                  <a:close/>
                  <a:moveTo>
                    <a:pt x="74" y="112"/>
                  </a:moveTo>
                  <a:lnTo>
                    <a:pt x="74" y="112"/>
                  </a:lnTo>
                  <a:lnTo>
                    <a:pt x="72" y="110"/>
                  </a:lnTo>
                  <a:lnTo>
                    <a:pt x="7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black">
            <a:xfrm>
              <a:off x="7243763" y="3343275"/>
              <a:ext cx="25400" cy="15875"/>
            </a:xfrm>
            <a:custGeom>
              <a:avLst/>
              <a:gdLst>
                <a:gd name="T0" fmla="*/ 8 w 16"/>
                <a:gd name="T1" fmla="*/ 10 h 10"/>
                <a:gd name="T2" fmla="*/ 16 w 16"/>
                <a:gd name="T3" fmla="*/ 2 h 10"/>
                <a:gd name="T4" fmla="*/ 0 w 16"/>
                <a:gd name="T5" fmla="*/ 0 h 10"/>
                <a:gd name="T6" fmla="*/ 8 w 16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16" y="2"/>
                  </a:lnTo>
                  <a:lnTo>
                    <a:pt x="0" y="0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black">
            <a:xfrm>
              <a:off x="7269163" y="3378200"/>
              <a:ext cx="104775" cy="44450"/>
            </a:xfrm>
            <a:custGeom>
              <a:avLst/>
              <a:gdLst>
                <a:gd name="T0" fmla="*/ 18 w 66"/>
                <a:gd name="T1" fmla="*/ 20 h 28"/>
                <a:gd name="T2" fmla="*/ 22 w 66"/>
                <a:gd name="T3" fmla="*/ 28 h 28"/>
                <a:gd name="T4" fmla="*/ 50 w 66"/>
                <a:gd name="T5" fmla="*/ 20 h 28"/>
                <a:gd name="T6" fmla="*/ 52 w 66"/>
                <a:gd name="T7" fmla="*/ 22 h 28"/>
                <a:gd name="T8" fmla="*/ 66 w 66"/>
                <a:gd name="T9" fmla="*/ 18 h 28"/>
                <a:gd name="T10" fmla="*/ 58 w 66"/>
                <a:gd name="T11" fmla="*/ 4 h 28"/>
                <a:gd name="T12" fmla="*/ 54 w 66"/>
                <a:gd name="T13" fmla="*/ 10 h 28"/>
                <a:gd name="T14" fmla="*/ 52 w 66"/>
                <a:gd name="T15" fmla="*/ 6 h 28"/>
                <a:gd name="T16" fmla="*/ 46 w 66"/>
                <a:gd name="T17" fmla="*/ 8 h 28"/>
                <a:gd name="T18" fmla="*/ 40 w 66"/>
                <a:gd name="T19" fmla="*/ 0 h 28"/>
                <a:gd name="T20" fmla="*/ 36 w 66"/>
                <a:gd name="T21" fmla="*/ 10 h 28"/>
                <a:gd name="T22" fmla="*/ 34 w 66"/>
                <a:gd name="T23" fmla="*/ 10 h 28"/>
                <a:gd name="T24" fmla="*/ 22 w 66"/>
                <a:gd name="T25" fmla="*/ 8 h 28"/>
                <a:gd name="T26" fmla="*/ 20 w 66"/>
                <a:gd name="T27" fmla="*/ 12 h 28"/>
                <a:gd name="T28" fmla="*/ 20 w 66"/>
                <a:gd name="T29" fmla="*/ 8 h 28"/>
                <a:gd name="T30" fmla="*/ 8 w 66"/>
                <a:gd name="T31" fmla="*/ 4 h 28"/>
                <a:gd name="T32" fmla="*/ 2 w 66"/>
                <a:gd name="T33" fmla="*/ 10 h 28"/>
                <a:gd name="T34" fmla="*/ 0 w 66"/>
                <a:gd name="T35" fmla="*/ 22 h 28"/>
                <a:gd name="T36" fmla="*/ 18 w 66"/>
                <a:gd name="T37" fmla="*/ 22 h 28"/>
                <a:gd name="T38" fmla="*/ 18 w 66"/>
                <a:gd name="T3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28">
                  <a:moveTo>
                    <a:pt x="18" y="20"/>
                  </a:moveTo>
                  <a:lnTo>
                    <a:pt x="22" y="28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66" y="18"/>
                  </a:lnTo>
                  <a:lnTo>
                    <a:pt x="58" y="4"/>
                  </a:lnTo>
                  <a:lnTo>
                    <a:pt x="54" y="10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0" y="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8" y="4"/>
                  </a:lnTo>
                  <a:lnTo>
                    <a:pt x="2" y="10"/>
                  </a:lnTo>
                  <a:lnTo>
                    <a:pt x="0" y="22"/>
                  </a:lnTo>
                  <a:lnTo>
                    <a:pt x="18" y="22"/>
                  </a:lnTo>
                  <a:lnTo>
                    <a:pt x="1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black">
            <a:xfrm>
              <a:off x="7386638" y="3384550"/>
              <a:ext cx="101600" cy="31750"/>
            </a:xfrm>
            <a:custGeom>
              <a:avLst/>
              <a:gdLst>
                <a:gd name="T0" fmla="*/ 54 w 64"/>
                <a:gd name="T1" fmla="*/ 14 h 20"/>
                <a:gd name="T2" fmla="*/ 64 w 64"/>
                <a:gd name="T3" fmla="*/ 6 h 20"/>
                <a:gd name="T4" fmla="*/ 60 w 64"/>
                <a:gd name="T5" fmla="*/ 0 h 20"/>
                <a:gd name="T6" fmla="*/ 56 w 64"/>
                <a:gd name="T7" fmla="*/ 0 h 20"/>
                <a:gd name="T8" fmla="*/ 56 w 64"/>
                <a:gd name="T9" fmla="*/ 4 h 20"/>
                <a:gd name="T10" fmla="*/ 50 w 64"/>
                <a:gd name="T11" fmla="*/ 8 h 20"/>
                <a:gd name="T12" fmla="*/ 44 w 64"/>
                <a:gd name="T13" fmla="*/ 6 h 20"/>
                <a:gd name="T14" fmla="*/ 32 w 64"/>
                <a:gd name="T15" fmla="*/ 8 h 20"/>
                <a:gd name="T16" fmla="*/ 16 w 64"/>
                <a:gd name="T17" fmla="*/ 0 h 20"/>
                <a:gd name="T18" fmla="*/ 0 w 64"/>
                <a:gd name="T19" fmla="*/ 6 h 20"/>
                <a:gd name="T20" fmla="*/ 0 w 64"/>
                <a:gd name="T21" fmla="*/ 16 h 20"/>
                <a:gd name="T22" fmla="*/ 26 w 64"/>
                <a:gd name="T23" fmla="*/ 20 h 20"/>
                <a:gd name="T24" fmla="*/ 54 w 64"/>
                <a:gd name="T2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20">
                  <a:moveTo>
                    <a:pt x="54" y="14"/>
                  </a:moveTo>
                  <a:lnTo>
                    <a:pt x="64" y="6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0" y="8"/>
                  </a:lnTo>
                  <a:lnTo>
                    <a:pt x="44" y="6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26" y="20"/>
                  </a:lnTo>
                  <a:lnTo>
                    <a:pt x="5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black">
            <a:xfrm>
              <a:off x="7494588" y="3390900"/>
              <a:ext cx="117475" cy="66675"/>
            </a:xfrm>
            <a:custGeom>
              <a:avLst/>
              <a:gdLst>
                <a:gd name="T0" fmla="*/ 26 w 74"/>
                <a:gd name="T1" fmla="*/ 36 h 42"/>
                <a:gd name="T2" fmla="*/ 34 w 74"/>
                <a:gd name="T3" fmla="*/ 24 h 42"/>
                <a:gd name="T4" fmla="*/ 72 w 74"/>
                <a:gd name="T5" fmla="*/ 10 h 42"/>
                <a:gd name="T6" fmla="*/ 74 w 74"/>
                <a:gd name="T7" fmla="*/ 0 h 42"/>
                <a:gd name="T8" fmla="*/ 32 w 74"/>
                <a:gd name="T9" fmla="*/ 6 h 42"/>
                <a:gd name="T10" fmla="*/ 24 w 74"/>
                <a:gd name="T11" fmla="*/ 14 h 42"/>
                <a:gd name="T12" fmla="*/ 6 w 74"/>
                <a:gd name="T13" fmla="*/ 22 h 42"/>
                <a:gd name="T14" fmla="*/ 0 w 74"/>
                <a:gd name="T15" fmla="*/ 42 h 42"/>
                <a:gd name="T16" fmla="*/ 10 w 74"/>
                <a:gd name="T17" fmla="*/ 42 h 42"/>
                <a:gd name="T18" fmla="*/ 26 w 74"/>
                <a:gd name="T1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42">
                  <a:moveTo>
                    <a:pt x="26" y="36"/>
                  </a:moveTo>
                  <a:lnTo>
                    <a:pt x="34" y="24"/>
                  </a:lnTo>
                  <a:lnTo>
                    <a:pt x="72" y="10"/>
                  </a:lnTo>
                  <a:lnTo>
                    <a:pt x="74" y="0"/>
                  </a:lnTo>
                  <a:lnTo>
                    <a:pt x="32" y="6"/>
                  </a:lnTo>
                  <a:lnTo>
                    <a:pt x="24" y="14"/>
                  </a:lnTo>
                  <a:lnTo>
                    <a:pt x="6" y="22"/>
                  </a:lnTo>
                  <a:lnTo>
                    <a:pt x="0" y="42"/>
                  </a:lnTo>
                  <a:lnTo>
                    <a:pt x="10" y="42"/>
                  </a:lnTo>
                  <a:lnTo>
                    <a:pt x="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black">
            <a:xfrm>
              <a:off x="7567613" y="3365500"/>
              <a:ext cx="38100" cy="25400"/>
            </a:xfrm>
            <a:custGeom>
              <a:avLst/>
              <a:gdLst>
                <a:gd name="T0" fmla="*/ 24 w 24"/>
                <a:gd name="T1" fmla="*/ 6 h 16"/>
                <a:gd name="T2" fmla="*/ 16 w 24"/>
                <a:gd name="T3" fmla="*/ 0 h 16"/>
                <a:gd name="T4" fmla="*/ 0 w 24"/>
                <a:gd name="T5" fmla="*/ 4 h 16"/>
                <a:gd name="T6" fmla="*/ 0 w 24"/>
                <a:gd name="T7" fmla="*/ 16 h 16"/>
                <a:gd name="T8" fmla="*/ 14 w 24"/>
                <a:gd name="T9" fmla="*/ 12 h 16"/>
                <a:gd name="T10" fmla="*/ 24 w 24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24" y="6"/>
                  </a:moveTo>
                  <a:lnTo>
                    <a:pt x="16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4" y="12"/>
                  </a:lnTo>
                  <a:lnTo>
                    <a:pt x="2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black">
            <a:xfrm>
              <a:off x="7723188" y="3352800"/>
              <a:ext cx="22225" cy="38100"/>
            </a:xfrm>
            <a:custGeom>
              <a:avLst/>
              <a:gdLst>
                <a:gd name="T0" fmla="*/ 0 w 14"/>
                <a:gd name="T1" fmla="*/ 16 h 24"/>
                <a:gd name="T2" fmla="*/ 6 w 14"/>
                <a:gd name="T3" fmla="*/ 24 h 24"/>
                <a:gd name="T4" fmla="*/ 14 w 14"/>
                <a:gd name="T5" fmla="*/ 12 h 24"/>
                <a:gd name="T6" fmla="*/ 14 w 14"/>
                <a:gd name="T7" fmla="*/ 2 h 24"/>
                <a:gd name="T8" fmla="*/ 8 w 14"/>
                <a:gd name="T9" fmla="*/ 0 h 24"/>
                <a:gd name="T10" fmla="*/ 0 w 14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0" y="16"/>
                  </a:moveTo>
                  <a:lnTo>
                    <a:pt x="6" y="24"/>
                  </a:lnTo>
                  <a:lnTo>
                    <a:pt x="14" y="12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black">
            <a:xfrm>
              <a:off x="7805738" y="3298825"/>
              <a:ext cx="28575" cy="60325"/>
            </a:xfrm>
            <a:custGeom>
              <a:avLst/>
              <a:gdLst>
                <a:gd name="T0" fmla="*/ 10 w 18"/>
                <a:gd name="T1" fmla="*/ 38 h 38"/>
                <a:gd name="T2" fmla="*/ 14 w 18"/>
                <a:gd name="T3" fmla="*/ 30 h 38"/>
                <a:gd name="T4" fmla="*/ 18 w 18"/>
                <a:gd name="T5" fmla="*/ 34 h 38"/>
                <a:gd name="T6" fmla="*/ 18 w 18"/>
                <a:gd name="T7" fmla="*/ 26 h 38"/>
                <a:gd name="T8" fmla="*/ 18 w 18"/>
                <a:gd name="T9" fmla="*/ 26 h 38"/>
                <a:gd name="T10" fmla="*/ 18 w 18"/>
                <a:gd name="T11" fmla="*/ 6 h 38"/>
                <a:gd name="T12" fmla="*/ 12 w 18"/>
                <a:gd name="T13" fmla="*/ 0 h 38"/>
                <a:gd name="T14" fmla="*/ 6 w 18"/>
                <a:gd name="T15" fmla="*/ 12 h 38"/>
                <a:gd name="T16" fmla="*/ 6 w 18"/>
                <a:gd name="T17" fmla="*/ 12 h 38"/>
                <a:gd name="T18" fmla="*/ 6 w 18"/>
                <a:gd name="T19" fmla="*/ 16 h 38"/>
                <a:gd name="T20" fmla="*/ 2 w 18"/>
                <a:gd name="T21" fmla="*/ 14 h 38"/>
                <a:gd name="T22" fmla="*/ 4 w 18"/>
                <a:gd name="T23" fmla="*/ 24 h 38"/>
                <a:gd name="T24" fmla="*/ 0 w 18"/>
                <a:gd name="T25" fmla="*/ 22 h 38"/>
                <a:gd name="T26" fmla="*/ 10 w 1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8">
                  <a:moveTo>
                    <a:pt x="10" y="38"/>
                  </a:moveTo>
                  <a:lnTo>
                    <a:pt x="14" y="30"/>
                  </a:lnTo>
                  <a:lnTo>
                    <a:pt x="18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1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black">
            <a:xfrm>
              <a:off x="7777163" y="3298825"/>
              <a:ext cx="19050" cy="22225"/>
            </a:xfrm>
            <a:custGeom>
              <a:avLst/>
              <a:gdLst>
                <a:gd name="T0" fmla="*/ 6 w 12"/>
                <a:gd name="T1" fmla="*/ 14 h 14"/>
                <a:gd name="T2" fmla="*/ 12 w 12"/>
                <a:gd name="T3" fmla="*/ 0 h 14"/>
                <a:gd name="T4" fmla="*/ 2 w 12"/>
                <a:gd name="T5" fmla="*/ 2 h 14"/>
                <a:gd name="T6" fmla="*/ 0 w 12"/>
                <a:gd name="T7" fmla="*/ 12 h 14"/>
                <a:gd name="T8" fmla="*/ 6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6" y="14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12"/>
                  </a:lnTo>
                  <a:lnTo>
                    <a:pt x="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2" name="Freeform 122"/>
            <p:cNvSpPr>
              <a:spLocks/>
            </p:cNvSpPr>
            <p:nvPr/>
          </p:nvSpPr>
          <p:spPr bwMode="black">
            <a:xfrm>
              <a:off x="7678738" y="3190875"/>
              <a:ext cx="28575" cy="22225"/>
            </a:xfrm>
            <a:custGeom>
              <a:avLst/>
              <a:gdLst>
                <a:gd name="T0" fmla="*/ 8 w 18"/>
                <a:gd name="T1" fmla="*/ 14 h 14"/>
                <a:gd name="T2" fmla="*/ 18 w 18"/>
                <a:gd name="T3" fmla="*/ 10 h 14"/>
                <a:gd name="T4" fmla="*/ 16 w 18"/>
                <a:gd name="T5" fmla="*/ 0 h 14"/>
                <a:gd name="T6" fmla="*/ 0 w 18"/>
                <a:gd name="T7" fmla="*/ 4 h 14"/>
                <a:gd name="T8" fmla="*/ 8 w 1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8" y="14"/>
                  </a:moveTo>
                  <a:lnTo>
                    <a:pt x="18" y="1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3" name="Freeform 123"/>
            <p:cNvSpPr>
              <a:spLocks/>
            </p:cNvSpPr>
            <p:nvPr/>
          </p:nvSpPr>
          <p:spPr bwMode="black">
            <a:xfrm>
              <a:off x="7697788" y="3143250"/>
              <a:ext cx="41275" cy="19050"/>
            </a:xfrm>
            <a:custGeom>
              <a:avLst/>
              <a:gdLst>
                <a:gd name="T0" fmla="*/ 12 w 26"/>
                <a:gd name="T1" fmla="*/ 12 h 12"/>
                <a:gd name="T2" fmla="*/ 26 w 26"/>
                <a:gd name="T3" fmla="*/ 8 h 12"/>
                <a:gd name="T4" fmla="*/ 10 w 26"/>
                <a:gd name="T5" fmla="*/ 0 h 12"/>
                <a:gd name="T6" fmla="*/ 0 w 26"/>
                <a:gd name="T7" fmla="*/ 4 h 12"/>
                <a:gd name="T8" fmla="*/ 12 w 2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2" y="12"/>
                  </a:moveTo>
                  <a:lnTo>
                    <a:pt x="26" y="8"/>
                  </a:lnTo>
                  <a:lnTo>
                    <a:pt x="10" y="0"/>
                  </a:lnTo>
                  <a:lnTo>
                    <a:pt x="0" y="4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4" name="Freeform 124"/>
            <p:cNvSpPr>
              <a:spLocks/>
            </p:cNvSpPr>
            <p:nvPr/>
          </p:nvSpPr>
          <p:spPr bwMode="black">
            <a:xfrm>
              <a:off x="7843838" y="3165475"/>
              <a:ext cx="44450" cy="22225"/>
            </a:xfrm>
            <a:custGeom>
              <a:avLst/>
              <a:gdLst>
                <a:gd name="T0" fmla="*/ 28 w 28"/>
                <a:gd name="T1" fmla="*/ 10 h 14"/>
                <a:gd name="T2" fmla="*/ 16 w 28"/>
                <a:gd name="T3" fmla="*/ 0 h 14"/>
                <a:gd name="T4" fmla="*/ 0 w 28"/>
                <a:gd name="T5" fmla="*/ 0 h 14"/>
                <a:gd name="T6" fmla="*/ 18 w 28"/>
                <a:gd name="T7" fmla="*/ 14 h 14"/>
                <a:gd name="T8" fmla="*/ 28 w 28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8" y="14"/>
                  </a:lnTo>
                  <a:lnTo>
                    <a:pt x="2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black">
            <a:xfrm>
              <a:off x="7624763" y="3225800"/>
              <a:ext cx="95250" cy="44450"/>
            </a:xfrm>
            <a:custGeom>
              <a:avLst/>
              <a:gdLst>
                <a:gd name="T0" fmla="*/ 12 w 60"/>
                <a:gd name="T1" fmla="*/ 16 h 28"/>
                <a:gd name="T2" fmla="*/ 14 w 60"/>
                <a:gd name="T3" fmla="*/ 18 h 28"/>
                <a:gd name="T4" fmla="*/ 22 w 60"/>
                <a:gd name="T5" fmla="*/ 14 h 28"/>
                <a:gd name="T6" fmla="*/ 28 w 60"/>
                <a:gd name="T7" fmla="*/ 16 h 28"/>
                <a:gd name="T8" fmla="*/ 36 w 60"/>
                <a:gd name="T9" fmla="*/ 16 h 28"/>
                <a:gd name="T10" fmla="*/ 58 w 60"/>
                <a:gd name="T11" fmla="*/ 26 h 28"/>
                <a:gd name="T12" fmla="*/ 60 w 60"/>
                <a:gd name="T13" fmla="*/ 18 h 28"/>
                <a:gd name="T14" fmla="*/ 54 w 60"/>
                <a:gd name="T15" fmla="*/ 4 h 28"/>
                <a:gd name="T16" fmla="*/ 34 w 60"/>
                <a:gd name="T17" fmla="*/ 0 h 28"/>
                <a:gd name="T18" fmla="*/ 8 w 60"/>
                <a:gd name="T19" fmla="*/ 0 h 28"/>
                <a:gd name="T20" fmla="*/ 0 w 60"/>
                <a:gd name="T21" fmla="*/ 10 h 28"/>
                <a:gd name="T22" fmla="*/ 2 w 60"/>
                <a:gd name="T23" fmla="*/ 22 h 28"/>
                <a:gd name="T24" fmla="*/ 4 w 60"/>
                <a:gd name="T25" fmla="*/ 20 h 28"/>
                <a:gd name="T26" fmla="*/ 4 w 60"/>
                <a:gd name="T27" fmla="*/ 28 h 28"/>
                <a:gd name="T28" fmla="*/ 12 w 60"/>
                <a:gd name="T29" fmla="*/ 16 h 28"/>
                <a:gd name="T30" fmla="*/ 8 w 60"/>
                <a:gd name="T31" fmla="*/ 14 h 28"/>
                <a:gd name="T32" fmla="*/ 8 w 60"/>
                <a:gd name="T33" fmla="*/ 14 h 28"/>
                <a:gd name="T34" fmla="*/ 8 w 60"/>
                <a:gd name="T35" fmla="*/ 14 h 28"/>
                <a:gd name="T36" fmla="*/ 8 w 60"/>
                <a:gd name="T3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28">
                  <a:moveTo>
                    <a:pt x="12" y="16"/>
                  </a:moveTo>
                  <a:lnTo>
                    <a:pt x="14" y="18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36" y="16"/>
                  </a:lnTo>
                  <a:lnTo>
                    <a:pt x="58" y="26"/>
                  </a:lnTo>
                  <a:lnTo>
                    <a:pt x="60" y="18"/>
                  </a:lnTo>
                  <a:lnTo>
                    <a:pt x="54" y="4"/>
                  </a:lnTo>
                  <a:lnTo>
                    <a:pt x="34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4" y="28"/>
                  </a:lnTo>
                  <a:lnTo>
                    <a:pt x="12" y="16"/>
                  </a:lnTo>
                  <a:close/>
                  <a:moveTo>
                    <a:pt x="8" y="14"/>
                  </a:move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black">
            <a:xfrm>
              <a:off x="6651625" y="2974975"/>
              <a:ext cx="617538" cy="441325"/>
            </a:xfrm>
            <a:custGeom>
              <a:avLst/>
              <a:gdLst>
                <a:gd name="T0" fmla="*/ 365 w 389"/>
                <a:gd name="T1" fmla="*/ 266 h 278"/>
                <a:gd name="T2" fmla="*/ 379 w 389"/>
                <a:gd name="T3" fmla="*/ 278 h 278"/>
                <a:gd name="T4" fmla="*/ 383 w 389"/>
                <a:gd name="T5" fmla="*/ 256 h 278"/>
                <a:gd name="T6" fmla="*/ 365 w 389"/>
                <a:gd name="T7" fmla="*/ 252 h 278"/>
                <a:gd name="T8" fmla="*/ 335 w 389"/>
                <a:gd name="T9" fmla="*/ 244 h 278"/>
                <a:gd name="T10" fmla="*/ 359 w 389"/>
                <a:gd name="T11" fmla="*/ 242 h 278"/>
                <a:gd name="T12" fmla="*/ 329 w 389"/>
                <a:gd name="T13" fmla="*/ 234 h 278"/>
                <a:gd name="T14" fmla="*/ 307 w 389"/>
                <a:gd name="T15" fmla="*/ 228 h 278"/>
                <a:gd name="T16" fmla="*/ 297 w 389"/>
                <a:gd name="T17" fmla="*/ 224 h 278"/>
                <a:gd name="T18" fmla="*/ 291 w 389"/>
                <a:gd name="T19" fmla="*/ 228 h 278"/>
                <a:gd name="T20" fmla="*/ 261 w 389"/>
                <a:gd name="T21" fmla="*/ 232 h 278"/>
                <a:gd name="T22" fmla="*/ 235 w 389"/>
                <a:gd name="T23" fmla="*/ 220 h 278"/>
                <a:gd name="T24" fmla="*/ 221 w 389"/>
                <a:gd name="T25" fmla="*/ 218 h 278"/>
                <a:gd name="T26" fmla="*/ 205 w 389"/>
                <a:gd name="T27" fmla="*/ 218 h 278"/>
                <a:gd name="T28" fmla="*/ 209 w 389"/>
                <a:gd name="T29" fmla="*/ 162 h 278"/>
                <a:gd name="T30" fmla="*/ 221 w 389"/>
                <a:gd name="T31" fmla="*/ 152 h 278"/>
                <a:gd name="T32" fmla="*/ 205 w 389"/>
                <a:gd name="T33" fmla="*/ 130 h 278"/>
                <a:gd name="T34" fmla="*/ 194 w 389"/>
                <a:gd name="T35" fmla="*/ 134 h 278"/>
                <a:gd name="T36" fmla="*/ 182 w 389"/>
                <a:gd name="T37" fmla="*/ 140 h 278"/>
                <a:gd name="T38" fmla="*/ 162 w 389"/>
                <a:gd name="T39" fmla="*/ 120 h 278"/>
                <a:gd name="T40" fmla="*/ 166 w 389"/>
                <a:gd name="T41" fmla="*/ 110 h 278"/>
                <a:gd name="T42" fmla="*/ 168 w 389"/>
                <a:gd name="T43" fmla="*/ 108 h 278"/>
                <a:gd name="T44" fmla="*/ 158 w 389"/>
                <a:gd name="T45" fmla="*/ 94 h 278"/>
                <a:gd name="T46" fmla="*/ 154 w 389"/>
                <a:gd name="T47" fmla="*/ 86 h 278"/>
                <a:gd name="T48" fmla="*/ 142 w 389"/>
                <a:gd name="T49" fmla="*/ 76 h 278"/>
                <a:gd name="T50" fmla="*/ 132 w 389"/>
                <a:gd name="T51" fmla="*/ 78 h 278"/>
                <a:gd name="T52" fmla="*/ 130 w 389"/>
                <a:gd name="T53" fmla="*/ 66 h 278"/>
                <a:gd name="T54" fmla="*/ 114 w 389"/>
                <a:gd name="T55" fmla="*/ 62 h 278"/>
                <a:gd name="T56" fmla="*/ 108 w 389"/>
                <a:gd name="T57" fmla="*/ 64 h 278"/>
                <a:gd name="T58" fmla="*/ 64 w 389"/>
                <a:gd name="T59" fmla="*/ 28 h 278"/>
                <a:gd name="T60" fmla="*/ 26 w 389"/>
                <a:gd name="T61" fmla="*/ 6 h 278"/>
                <a:gd name="T62" fmla="*/ 0 w 389"/>
                <a:gd name="T63" fmla="*/ 0 h 278"/>
                <a:gd name="T64" fmla="*/ 8 w 389"/>
                <a:gd name="T65" fmla="*/ 20 h 278"/>
                <a:gd name="T66" fmla="*/ 38 w 389"/>
                <a:gd name="T67" fmla="*/ 44 h 278"/>
                <a:gd name="T68" fmla="*/ 50 w 389"/>
                <a:gd name="T69" fmla="*/ 66 h 278"/>
                <a:gd name="T70" fmla="*/ 68 w 389"/>
                <a:gd name="T71" fmla="*/ 76 h 278"/>
                <a:gd name="T72" fmla="*/ 88 w 389"/>
                <a:gd name="T73" fmla="*/ 108 h 278"/>
                <a:gd name="T74" fmla="*/ 110 w 389"/>
                <a:gd name="T75" fmla="*/ 152 h 278"/>
                <a:gd name="T76" fmla="*/ 140 w 389"/>
                <a:gd name="T77" fmla="*/ 186 h 278"/>
                <a:gd name="T78" fmla="*/ 184 w 389"/>
                <a:gd name="T79" fmla="*/ 222 h 278"/>
                <a:gd name="T80" fmla="*/ 190 w 389"/>
                <a:gd name="T81" fmla="*/ 218 h 278"/>
                <a:gd name="T82" fmla="*/ 203 w 389"/>
                <a:gd name="T83" fmla="*/ 220 h 278"/>
                <a:gd name="T84" fmla="*/ 188 w 389"/>
                <a:gd name="T85" fmla="*/ 228 h 278"/>
                <a:gd name="T86" fmla="*/ 211 w 389"/>
                <a:gd name="T87" fmla="*/ 240 h 278"/>
                <a:gd name="T88" fmla="*/ 223 w 389"/>
                <a:gd name="T89" fmla="*/ 250 h 278"/>
                <a:gd name="T90" fmla="*/ 257 w 389"/>
                <a:gd name="T91" fmla="*/ 254 h 278"/>
                <a:gd name="T92" fmla="*/ 295 w 389"/>
                <a:gd name="T93" fmla="*/ 264 h 278"/>
                <a:gd name="T94" fmla="*/ 319 w 389"/>
                <a:gd name="T95" fmla="*/ 266 h 278"/>
                <a:gd name="T96" fmla="*/ 339 w 389"/>
                <a:gd name="T97" fmla="*/ 266 h 278"/>
                <a:gd name="T98" fmla="*/ 367 w 389"/>
                <a:gd name="T99" fmla="*/ 272 h 278"/>
                <a:gd name="T100" fmla="*/ 201 w 389"/>
                <a:gd name="T101" fmla="*/ 150 h 278"/>
                <a:gd name="T102" fmla="*/ 199 w 389"/>
                <a:gd name="T103" fmla="*/ 150 h 278"/>
                <a:gd name="T104" fmla="*/ 188 w 389"/>
                <a:gd name="T105" fmla="*/ 1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9" h="278">
                  <a:moveTo>
                    <a:pt x="367" y="272"/>
                  </a:moveTo>
                  <a:lnTo>
                    <a:pt x="365" y="266"/>
                  </a:lnTo>
                  <a:lnTo>
                    <a:pt x="371" y="266"/>
                  </a:lnTo>
                  <a:lnTo>
                    <a:pt x="379" y="278"/>
                  </a:lnTo>
                  <a:lnTo>
                    <a:pt x="389" y="262"/>
                  </a:lnTo>
                  <a:lnTo>
                    <a:pt x="383" y="256"/>
                  </a:lnTo>
                  <a:lnTo>
                    <a:pt x="365" y="256"/>
                  </a:lnTo>
                  <a:lnTo>
                    <a:pt x="365" y="252"/>
                  </a:lnTo>
                  <a:lnTo>
                    <a:pt x="337" y="248"/>
                  </a:lnTo>
                  <a:lnTo>
                    <a:pt x="335" y="244"/>
                  </a:lnTo>
                  <a:lnTo>
                    <a:pt x="345" y="244"/>
                  </a:lnTo>
                  <a:lnTo>
                    <a:pt x="359" y="242"/>
                  </a:lnTo>
                  <a:lnTo>
                    <a:pt x="355" y="234"/>
                  </a:lnTo>
                  <a:lnTo>
                    <a:pt x="329" y="234"/>
                  </a:lnTo>
                  <a:lnTo>
                    <a:pt x="329" y="234"/>
                  </a:lnTo>
                  <a:lnTo>
                    <a:pt x="307" y="228"/>
                  </a:lnTo>
                  <a:lnTo>
                    <a:pt x="303" y="230"/>
                  </a:lnTo>
                  <a:lnTo>
                    <a:pt x="297" y="224"/>
                  </a:lnTo>
                  <a:lnTo>
                    <a:pt x="295" y="224"/>
                  </a:lnTo>
                  <a:lnTo>
                    <a:pt x="291" y="228"/>
                  </a:lnTo>
                  <a:lnTo>
                    <a:pt x="285" y="234"/>
                  </a:lnTo>
                  <a:lnTo>
                    <a:pt x="261" y="232"/>
                  </a:lnTo>
                  <a:lnTo>
                    <a:pt x="249" y="222"/>
                  </a:lnTo>
                  <a:lnTo>
                    <a:pt x="235" y="220"/>
                  </a:lnTo>
                  <a:lnTo>
                    <a:pt x="233" y="214"/>
                  </a:lnTo>
                  <a:lnTo>
                    <a:pt x="221" y="218"/>
                  </a:lnTo>
                  <a:lnTo>
                    <a:pt x="209" y="216"/>
                  </a:lnTo>
                  <a:lnTo>
                    <a:pt x="205" y="218"/>
                  </a:lnTo>
                  <a:lnTo>
                    <a:pt x="209" y="162"/>
                  </a:lnTo>
                  <a:lnTo>
                    <a:pt x="209" y="162"/>
                  </a:lnTo>
                  <a:lnTo>
                    <a:pt x="221" y="168"/>
                  </a:lnTo>
                  <a:lnTo>
                    <a:pt x="221" y="152"/>
                  </a:lnTo>
                  <a:lnTo>
                    <a:pt x="213" y="150"/>
                  </a:lnTo>
                  <a:lnTo>
                    <a:pt x="205" y="130"/>
                  </a:lnTo>
                  <a:lnTo>
                    <a:pt x="199" y="136"/>
                  </a:lnTo>
                  <a:lnTo>
                    <a:pt x="194" y="134"/>
                  </a:lnTo>
                  <a:lnTo>
                    <a:pt x="188" y="144"/>
                  </a:lnTo>
                  <a:lnTo>
                    <a:pt x="182" y="140"/>
                  </a:lnTo>
                  <a:lnTo>
                    <a:pt x="178" y="126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6" y="110"/>
                  </a:lnTo>
                  <a:lnTo>
                    <a:pt x="164" y="110"/>
                  </a:lnTo>
                  <a:lnTo>
                    <a:pt x="168" y="108"/>
                  </a:lnTo>
                  <a:lnTo>
                    <a:pt x="164" y="100"/>
                  </a:lnTo>
                  <a:lnTo>
                    <a:pt x="158" y="94"/>
                  </a:lnTo>
                  <a:lnTo>
                    <a:pt x="154" y="98"/>
                  </a:lnTo>
                  <a:lnTo>
                    <a:pt x="154" y="86"/>
                  </a:lnTo>
                  <a:lnTo>
                    <a:pt x="144" y="86"/>
                  </a:lnTo>
                  <a:lnTo>
                    <a:pt x="142" y="76"/>
                  </a:lnTo>
                  <a:lnTo>
                    <a:pt x="132" y="74"/>
                  </a:lnTo>
                  <a:lnTo>
                    <a:pt x="132" y="78"/>
                  </a:lnTo>
                  <a:lnTo>
                    <a:pt x="128" y="76"/>
                  </a:lnTo>
                  <a:lnTo>
                    <a:pt x="130" y="66"/>
                  </a:lnTo>
                  <a:lnTo>
                    <a:pt x="118" y="66"/>
                  </a:lnTo>
                  <a:lnTo>
                    <a:pt x="114" y="62"/>
                  </a:lnTo>
                  <a:lnTo>
                    <a:pt x="110" y="66"/>
                  </a:lnTo>
                  <a:lnTo>
                    <a:pt x="108" y="64"/>
                  </a:lnTo>
                  <a:lnTo>
                    <a:pt x="84" y="42"/>
                  </a:lnTo>
                  <a:lnTo>
                    <a:pt x="64" y="28"/>
                  </a:lnTo>
                  <a:lnTo>
                    <a:pt x="50" y="8"/>
                  </a:lnTo>
                  <a:lnTo>
                    <a:pt x="26" y="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8" y="20"/>
                  </a:lnTo>
                  <a:lnTo>
                    <a:pt x="30" y="40"/>
                  </a:lnTo>
                  <a:lnTo>
                    <a:pt x="38" y="44"/>
                  </a:lnTo>
                  <a:lnTo>
                    <a:pt x="46" y="54"/>
                  </a:lnTo>
                  <a:lnTo>
                    <a:pt x="50" y="66"/>
                  </a:lnTo>
                  <a:lnTo>
                    <a:pt x="64" y="72"/>
                  </a:lnTo>
                  <a:lnTo>
                    <a:pt x="68" y="76"/>
                  </a:lnTo>
                  <a:lnTo>
                    <a:pt x="78" y="104"/>
                  </a:lnTo>
                  <a:lnTo>
                    <a:pt x="88" y="108"/>
                  </a:lnTo>
                  <a:lnTo>
                    <a:pt x="96" y="120"/>
                  </a:lnTo>
                  <a:lnTo>
                    <a:pt x="110" y="152"/>
                  </a:lnTo>
                  <a:lnTo>
                    <a:pt x="134" y="176"/>
                  </a:lnTo>
                  <a:lnTo>
                    <a:pt x="140" y="186"/>
                  </a:lnTo>
                  <a:lnTo>
                    <a:pt x="164" y="202"/>
                  </a:lnTo>
                  <a:lnTo>
                    <a:pt x="184" y="222"/>
                  </a:lnTo>
                  <a:lnTo>
                    <a:pt x="184" y="214"/>
                  </a:lnTo>
                  <a:lnTo>
                    <a:pt x="190" y="218"/>
                  </a:lnTo>
                  <a:lnTo>
                    <a:pt x="194" y="214"/>
                  </a:lnTo>
                  <a:lnTo>
                    <a:pt x="203" y="220"/>
                  </a:lnTo>
                  <a:lnTo>
                    <a:pt x="197" y="228"/>
                  </a:lnTo>
                  <a:lnTo>
                    <a:pt x="188" y="228"/>
                  </a:lnTo>
                  <a:lnTo>
                    <a:pt x="192" y="236"/>
                  </a:lnTo>
                  <a:lnTo>
                    <a:pt x="211" y="240"/>
                  </a:lnTo>
                  <a:lnTo>
                    <a:pt x="209" y="242"/>
                  </a:lnTo>
                  <a:lnTo>
                    <a:pt x="223" y="250"/>
                  </a:lnTo>
                  <a:lnTo>
                    <a:pt x="251" y="256"/>
                  </a:lnTo>
                  <a:lnTo>
                    <a:pt x="257" y="254"/>
                  </a:lnTo>
                  <a:lnTo>
                    <a:pt x="273" y="254"/>
                  </a:lnTo>
                  <a:lnTo>
                    <a:pt x="295" y="264"/>
                  </a:lnTo>
                  <a:lnTo>
                    <a:pt x="311" y="266"/>
                  </a:lnTo>
                  <a:lnTo>
                    <a:pt x="319" y="266"/>
                  </a:lnTo>
                  <a:lnTo>
                    <a:pt x="331" y="268"/>
                  </a:lnTo>
                  <a:lnTo>
                    <a:pt x="339" y="266"/>
                  </a:lnTo>
                  <a:lnTo>
                    <a:pt x="369" y="276"/>
                  </a:lnTo>
                  <a:lnTo>
                    <a:pt x="367" y="272"/>
                  </a:lnTo>
                  <a:close/>
                  <a:moveTo>
                    <a:pt x="188" y="146"/>
                  </a:moveTo>
                  <a:lnTo>
                    <a:pt x="201" y="150"/>
                  </a:lnTo>
                  <a:lnTo>
                    <a:pt x="203" y="154"/>
                  </a:lnTo>
                  <a:lnTo>
                    <a:pt x="199" y="150"/>
                  </a:lnTo>
                  <a:lnTo>
                    <a:pt x="188" y="150"/>
                  </a:lnTo>
                  <a:lnTo>
                    <a:pt x="188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7" name="Freeform 127"/>
            <p:cNvSpPr>
              <a:spLocks/>
            </p:cNvSpPr>
            <p:nvPr/>
          </p:nvSpPr>
          <p:spPr bwMode="black">
            <a:xfrm>
              <a:off x="7021513" y="3216275"/>
              <a:ext cx="28575" cy="25400"/>
            </a:xfrm>
            <a:custGeom>
              <a:avLst/>
              <a:gdLst>
                <a:gd name="T0" fmla="*/ 18 w 18"/>
                <a:gd name="T1" fmla="*/ 6 h 16"/>
                <a:gd name="T2" fmla="*/ 4 w 18"/>
                <a:gd name="T3" fmla="*/ 0 h 16"/>
                <a:gd name="T4" fmla="*/ 0 w 18"/>
                <a:gd name="T5" fmla="*/ 14 h 16"/>
                <a:gd name="T6" fmla="*/ 14 w 18"/>
                <a:gd name="T7" fmla="*/ 16 h 16"/>
                <a:gd name="T8" fmla="*/ 18 w 18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8" y="6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4" y="16"/>
                  </a:lnTo>
                  <a:lnTo>
                    <a:pt x="1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8" name="Freeform 128"/>
            <p:cNvSpPr>
              <a:spLocks/>
            </p:cNvSpPr>
            <p:nvPr/>
          </p:nvSpPr>
          <p:spPr bwMode="black">
            <a:xfrm>
              <a:off x="6924675" y="3146425"/>
              <a:ext cx="15875" cy="19050"/>
            </a:xfrm>
            <a:custGeom>
              <a:avLst/>
              <a:gdLst>
                <a:gd name="T0" fmla="*/ 8 w 10"/>
                <a:gd name="T1" fmla="*/ 0 h 12"/>
                <a:gd name="T2" fmla="*/ 0 w 10"/>
                <a:gd name="T3" fmla="*/ 10 h 12"/>
                <a:gd name="T4" fmla="*/ 4 w 10"/>
                <a:gd name="T5" fmla="*/ 12 h 12"/>
                <a:gd name="T6" fmla="*/ 10 w 10"/>
                <a:gd name="T7" fmla="*/ 12 h 12"/>
                <a:gd name="T8" fmla="*/ 8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29" name="Freeform 129"/>
            <p:cNvSpPr>
              <a:spLocks/>
            </p:cNvSpPr>
            <p:nvPr/>
          </p:nvSpPr>
          <p:spPr bwMode="black">
            <a:xfrm>
              <a:off x="7707313" y="1784350"/>
              <a:ext cx="361950" cy="295275"/>
            </a:xfrm>
            <a:custGeom>
              <a:avLst/>
              <a:gdLst>
                <a:gd name="T0" fmla="*/ 128 w 228"/>
                <a:gd name="T1" fmla="*/ 96 h 186"/>
                <a:gd name="T2" fmla="*/ 116 w 228"/>
                <a:gd name="T3" fmla="*/ 112 h 186"/>
                <a:gd name="T4" fmla="*/ 106 w 228"/>
                <a:gd name="T5" fmla="*/ 124 h 186"/>
                <a:gd name="T6" fmla="*/ 96 w 228"/>
                <a:gd name="T7" fmla="*/ 132 h 186"/>
                <a:gd name="T8" fmla="*/ 76 w 228"/>
                <a:gd name="T9" fmla="*/ 132 h 186"/>
                <a:gd name="T10" fmla="*/ 54 w 228"/>
                <a:gd name="T11" fmla="*/ 132 h 186"/>
                <a:gd name="T12" fmla="*/ 38 w 228"/>
                <a:gd name="T13" fmla="*/ 138 h 186"/>
                <a:gd name="T14" fmla="*/ 26 w 228"/>
                <a:gd name="T15" fmla="*/ 148 h 186"/>
                <a:gd name="T16" fmla="*/ 14 w 228"/>
                <a:gd name="T17" fmla="*/ 160 h 186"/>
                <a:gd name="T18" fmla="*/ 0 w 228"/>
                <a:gd name="T19" fmla="*/ 168 h 186"/>
                <a:gd name="T20" fmla="*/ 6 w 228"/>
                <a:gd name="T21" fmla="*/ 168 h 186"/>
                <a:gd name="T22" fmla="*/ 16 w 228"/>
                <a:gd name="T23" fmla="*/ 172 h 186"/>
                <a:gd name="T24" fmla="*/ 36 w 228"/>
                <a:gd name="T25" fmla="*/ 168 h 186"/>
                <a:gd name="T26" fmla="*/ 52 w 228"/>
                <a:gd name="T27" fmla="*/ 162 h 186"/>
                <a:gd name="T28" fmla="*/ 68 w 228"/>
                <a:gd name="T29" fmla="*/ 160 h 186"/>
                <a:gd name="T30" fmla="*/ 74 w 228"/>
                <a:gd name="T31" fmla="*/ 154 h 186"/>
                <a:gd name="T32" fmla="*/ 92 w 228"/>
                <a:gd name="T33" fmla="*/ 160 h 186"/>
                <a:gd name="T34" fmla="*/ 90 w 228"/>
                <a:gd name="T35" fmla="*/ 170 h 186"/>
                <a:gd name="T36" fmla="*/ 90 w 228"/>
                <a:gd name="T37" fmla="*/ 176 h 186"/>
                <a:gd name="T38" fmla="*/ 102 w 228"/>
                <a:gd name="T39" fmla="*/ 186 h 186"/>
                <a:gd name="T40" fmla="*/ 120 w 228"/>
                <a:gd name="T41" fmla="*/ 166 h 186"/>
                <a:gd name="T42" fmla="*/ 130 w 228"/>
                <a:gd name="T43" fmla="*/ 166 h 186"/>
                <a:gd name="T44" fmla="*/ 120 w 228"/>
                <a:gd name="T45" fmla="*/ 152 h 186"/>
                <a:gd name="T46" fmla="*/ 122 w 228"/>
                <a:gd name="T47" fmla="*/ 150 h 186"/>
                <a:gd name="T48" fmla="*/ 142 w 228"/>
                <a:gd name="T49" fmla="*/ 162 h 186"/>
                <a:gd name="T50" fmla="*/ 156 w 228"/>
                <a:gd name="T51" fmla="*/ 154 h 186"/>
                <a:gd name="T52" fmla="*/ 162 w 228"/>
                <a:gd name="T53" fmla="*/ 154 h 186"/>
                <a:gd name="T54" fmla="*/ 166 w 228"/>
                <a:gd name="T55" fmla="*/ 158 h 186"/>
                <a:gd name="T56" fmla="*/ 182 w 228"/>
                <a:gd name="T57" fmla="*/ 144 h 186"/>
                <a:gd name="T58" fmla="*/ 182 w 228"/>
                <a:gd name="T59" fmla="*/ 154 h 186"/>
                <a:gd name="T60" fmla="*/ 204 w 228"/>
                <a:gd name="T61" fmla="*/ 136 h 186"/>
                <a:gd name="T62" fmla="*/ 200 w 228"/>
                <a:gd name="T63" fmla="*/ 122 h 186"/>
                <a:gd name="T64" fmla="*/ 208 w 228"/>
                <a:gd name="T65" fmla="*/ 102 h 186"/>
                <a:gd name="T66" fmla="*/ 206 w 228"/>
                <a:gd name="T67" fmla="*/ 88 h 186"/>
                <a:gd name="T68" fmla="*/ 212 w 228"/>
                <a:gd name="T69" fmla="*/ 74 h 186"/>
                <a:gd name="T70" fmla="*/ 218 w 228"/>
                <a:gd name="T71" fmla="*/ 72 h 186"/>
                <a:gd name="T72" fmla="*/ 218 w 228"/>
                <a:gd name="T73" fmla="*/ 68 h 186"/>
                <a:gd name="T74" fmla="*/ 228 w 228"/>
                <a:gd name="T75" fmla="*/ 46 h 186"/>
                <a:gd name="T76" fmla="*/ 218 w 228"/>
                <a:gd name="T77" fmla="*/ 22 h 186"/>
                <a:gd name="T78" fmla="*/ 216 w 228"/>
                <a:gd name="T79" fmla="*/ 6 h 186"/>
                <a:gd name="T80" fmla="*/ 202 w 228"/>
                <a:gd name="T81" fmla="*/ 0 h 186"/>
                <a:gd name="T82" fmla="*/ 204 w 228"/>
                <a:gd name="T83" fmla="*/ 8 h 186"/>
                <a:gd name="T84" fmla="*/ 200 w 228"/>
                <a:gd name="T85" fmla="*/ 6 h 186"/>
                <a:gd name="T86" fmla="*/ 188 w 228"/>
                <a:gd name="T87" fmla="*/ 18 h 186"/>
                <a:gd name="T88" fmla="*/ 182 w 228"/>
                <a:gd name="T89" fmla="*/ 34 h 186"/>
                <a:gd name="T90" fmla="*/ 184 w 228"/>
                <a:gd name="T91" fmla="*/ 42 h 186"/>
                <a:gd name="T92" fmla="*/ 182 w 228"/>
                <a:gd name="T93" fmla="*/ 58 h 186"/>
                <a:gd name="T94" fmla="*/ 174 w 228"/>
                <a:gd name="T95" fmla="*/ 72 h 186"/>
                <a:gd name="T96" fmla="*/ 164 w 228"/>
                <a:gd name="T97" fmla="*/ 86 h 186"/>
                <a:gd name="T98" fmla="*/ 152 w 228"/>
                <a:gd name="T99" fmla="*/ 94 h 186"/>
                <a:gd name="T100" fmla="*/ 154 w 228"/>
                <a:gd name="T101" fmla="*/ 82 h 186"/>
                <a:gd name="T102" fmla="*/ 150 w 228"/>
                <a:gd name="T103" fmla="*/ 80 h 186"/>
                <a:gd name="T104" fmla="*/ 144 w 228"/>
                <a:gd name="T105" fmla="*/ 94 h 186"/>
                <a:gd name="T106" fmla="*/ 150 w 228"/>
                <a:gd name="T107" fmla="*/ 94 h 186"/>
                <a:gd name="T108" fmla="*/ 148 w 228"/>
                <a:gd name="T109" fmla="*/ 96 h 186"/>
                <a:gd name="T110" fmla="*/ 130 w 228"/>
                <a:gd name="T111" fmla="*/ 104 h 186"/>
                <a:gd name="T112" fmla="*/ 130 w 228"/>
                <a:gd name="T113" fmla="*/ 104 h 186"/>
                <a:gd name="T114" fmla="*/ 132 w 228"/>
                <a:gd name="T115" fmla="*/ 98 h 186"/>
                <a:gd name="T116" fmla="*/ 128 w 228"/>
                <a:gd name="T117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186">
                  <a:moveTo>
                    <a:pt x="128" y="96"/>
                  </a:moveTo>
                  <a:lnTo>
                    <a:pt x="116" y="112"/>
                  </a:lnTo>
                  <a:lnTo>
                    <a:pt x="106" y="124"/>
                  </a:lnTo>
                  <a:lnTo>
                    <a:pt x="96" y="132"/>
                  </a:lnTo>
                  <a:lnTo>
                    <a:pt x="76" y="132"/>
                  </a:lnTo>
                  <a:lnTo>
                    <a:pt x="54" y="132"/>
                  </a:lnTo>
                  <a:lnTo>
                    <a:pt x="38" y="138"/>
                  </a:lnTo>
                  <a:lnTo>
                    <a:pt x="26" y="148"/>
                  </a:lnTo>
                  <a:lnTo>
                    <a:pt x="14" y="160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6" y="172"/>
                  </a:lnTo>
                  <a:lnTo>
                    <a:pt x="36" y="168"/>
                  </a:lnTo>
                  <a:lnTo>
                    <a:pt x="52" y="162"/>
                  </a:lnTo>
                  <a:lnTo>
                    <a:pt x="68" y="160"/>
                  </a:lnTo>
                  <a:lnTo>
                    <a:pt x="74" y="154"/>
                  </a:lnTo>
                  <a:lnTo>
                    <a:pt x="92" y="160"/>
                  </a:lnTo>
                  <a:lnTo>
                    <a:pt x="90" y="170"/>
                  </a:lnTo>
                  <a:lnTo>
                    <a:pt x="90" y="176"/>
                  </a:lnTo>
                  <a:lnTo>
                    <a:pt x="102" y="186"/>
                  </a:lnTo>
                  <a:lnTo>
                    <a:pt x="120" y="166"/>
                  </a:lnTo>
                  <a:lnTo>
                    <a:pt x="130" y="166"/>
                  </a:lnTo>
                  <a:lnTo>
                    <a:pt x="120" y="152"/>
                  </a:lnTo>
                  <a:lnTo>
                    <a:pt x="122" y="150"/>
                  </a:lnTo>
                  <a:lnTo>
                    <a:pt x="142" y="162"/>
                  </a:lnTo>
                  <a:lnTo>
                    <a:pt x="156" y="154"/>
                  </a:lnTo>
                  <a:lnTo>
                    <a:pt x="162" y="154"/>
                  </a:lnTo>
                  <a:lnTo>
                    <a:pt x="166" y="158"/>
                  </a:lnTo>
                  <a:lnTo>
                    <a:pt x="182" y="144"/>
                  </a:lnTo>
                  <a:lnTo>
                    <a:pt x="182" y="154"/>
                  </a:lnTo>
                  <a:lnTo>
                    <a:pt x="204" y="136"/>
                  </a:lnTo>
                  <a:lnTo>
                    <a:pt x="200" y="122"/>
                  </a:lnTo>
                  <a:lnTo>
                    <a:pt x="208" y="102"/>
                  </a:lnTo>
                  <a:lnTo>
                    <a:pt x="206" y="88"/>
                  </a:lnTo>
                  <a:lnTo>
                    <a:pt x="212" y="74"/>
                  </a:lnTo>
                  <a:lnTo>
                    <a:pt x="218" y="72"/>
                  </a:lnTo>
                  <a:lnTo>
                    <a:pt x="218" y="68"/>
                  </a:lnTo>
                  <a:lnTo>
                    <a:pt x="228" y="46"/>
                  </a:lnTo>
                  <a:lnTo>
                    <a:pt x="218" y="22"/>
                  </a:lnTo>
                  <a:lnTo>
                    <a:pt x="216" y="6"/>
                  </a:lnTo>
                  <a:lnTo>
                    <a:pt x="202" y="0"/>
                  </a:lnTo>
                  <a:lnTo>
                    <a:pt x="204" y="8"/>
                  </a:lnTo>
                  <a:lnTo>
                    <a:pt x="200" y="6"/>
                  </a:lnTo>
                  <a:lnTo>
                    <a:pt x="188" y="18"/>
                  </a:lnTo>
                  <a:lnTo>
                    <a:pt x="182" y="34"/>
                  </a:lnTo>
                  <a:lnTo>
                    <a:pt x="184" y="42"/>
                  </a:lnTo>
                  <a:lnTo>
                    <a:pt x="182" y="58"/>
                  </a:lnTo>
                  <a:lnTo>
                    <a:pt x="174" y="72"/>
                  </a:lnTo>
                  <a:lnTo>
                    <a:pt x="164" y="86"/>
                  </a:lnTo>
                  <a:lnTo>
                    <a:pt x="152" y="94"/>
                  </a:lnTo>
                  <a:lnTo>
                    <a:pt x="154" y="82"/>
                  </a:lnTo>
                  <a:lnTo>
                    <a:pt x="150" y="80"/>
                  </a:lnTo>
                  <a:lnTo>
                    <a:pt x="144" y="94"/>
                  </a:lnTo>
                  <a:lnTo>
                    <a:pt x="150" y="94"/>
                  </a:lnTo>
                  <a:lnTo>
                    <a:pt x="148" y="96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98"/>
                  </a:lnTo>
                  <a:lnTo>
                    <a:pt x="12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0" name="Freeform 130"/>
            <p:cNvSpPr>
              <a:spLocks/>
            </p:cNvSpPr>
            <p:nvPr/>
          </p:nvSpPr>
          <p:spPr bwMode="black">
            <a:xfrm>
              <a:off x="2065338" y="0"/>
              <a:ext cx="1001713" cy="965200"/>
            </a:xfrm>
            <a:custGeom>
              <a:avLst/>
              <a:gdLst>
                <a:gd name="T0" fmla="*/ 0 w 631"/>
                <a:gd name="T1" fmla="*/ 0 h 608"/>
                <a:gd name="T2" fmla="*/ 14 w 631"/>
                <a:gd name="T3" fmla="*/ 40 h 608"/>
                <a:gd name="T4" fmla="*/ 20 w 631"/>
                <a:gd name="T5" fmla="*/ 74 h 608"/>
                <a:gd name="T6" fmla="*/ 30 w 631"/>
                <a:gd name="T7" fmla="*/ 106 h 608"/>
                <a:gd name="T8" fmla="*/ 38 w 631"/>
                <a:gd name="T9" fmla="*/ 142 h 608"/>
                <a:gd name="T10" fmla="*/ 66 w 631"/>
                <a:gd name="T11" fmla="*/ 132 h 608"/>
                <a:gd name="T12" fmla="*/ 86 w 631"/>
                <a:gd name="T13" fmla="*/ 162 h 608"/>
                <a:gd name="T14" fmla="*/ 92 w 631"/>
                <a:gd name="T15" fmla="*/ 190 h 608"/>
                <a:gd name="T16" fmla="*/ 56 w 631"/>
                <a:gd name="T17" fmla="*/ 174 h 608"/>
                <a:gd name="T18" fmla="*/ 54 w 631"/>
                <a:gd name="T19" fmla="*/ 188 h 608"/>
                <a:gd name="T20" fmla="*/ 80 w 631"/>
                <a:gd name="T21" fmla="*/ 202 h 608"/>
                <a:gd name="T22" fmla="*/ 110 w 631"/>
                <a:gd name="T23" fmla="*/ 212 h 608"/>
                <a:gd name="T24" fmla="*/ 96 w 631"/>
                <a:gd name="T25" fmla="*/ 248 h 608"/>
                <a:gd name="T26" fmla="*/ 74 w 631"/>
                <a:gd name="T27" fmla="*/ 272 h 608"/>
                <a:gd name="T28" fmla="*/ 66 w 631"/>
                <a:gd name="T29" fmla="*/ 286 h 608"/>
                <a:gd name="T30" fmla="*/ 52 w 631"/>
                <a:gd name="T31" fmla="*/ 322 h 608"/>
                <a:gd name="T32" fmla="*/ 60 w 631"/>
                <a:gd name="T33" fmla="*/ 342 h 608"/>
                <a:gd name="T34" fmla="*/ 62 w 631"/>
                <a:gd name="T35" fmla="*/ 378 h 608"/>
                <a:gd name="T36" fmla="*/ 78 w 631"/>
                <a:gd name="T37" fmla="*/ 410 h 608"/>
                <a:gd name="T38" fmla="*/ 92 w 631"/>
                <a:gd name="T39" fmla="*/ 436 h 608"/>
                <a:gd name="T40" fmla="*/ 94 w 631"/>
                <a:gd name="T41" fmla="*/ 458 h 608"/>
                <a:gd name="T42" fmla="*/ 106 w 631"/>
                <a:gd name="T43" fmla="*/ 500 h 608"/>
                <a:gd name="T44" fmla="*/ 128 w 631"/>
                <a:gd name="T45" fmla="*/ 538 h 608"/>
                <a:gd name="T46" fmla="*/ 146 w 631"/>
                <a:gd name="T47" fmla="*/ 562 h 608"/>
                <a:gd name="T48" fmla="*/ 166 w 631"/>
                <a:gd name="T49" fmla="*/ 570 h 608"/>
                <a:gd name="T50" fmla="*/ 187 w 631"/>
                <a:gd name="T51" fmla="*/ 578 h 608"/>
                <a:gd name="T52" fmla="*/ 207 w 631"/>
                <a:gd name="T53" fmla="*/ 608 h 608"/>
                <a:gd name="T54" fmla="*/ 225 w 631"/>
                <a:gd name="T55" fmla="*/ 606 h 608"/>
                <a:gd name="T56" fmla="*/ 237 w 631"/>
                <a:gd name="T57" fmla="*/ 572 h 608"/>
                <a:gd name="T58" fmla="*/ 245 w 631"/>
                <a:gd name="T59" fmla="*/ 532 h 608"/>
                <a:gd name="T60" fmla="*/ 255 w 631"/>
                <a:gd name="T61" fmla="*/ 492 h 608"/>
                <a:gd name="T62" fmla="*/ 277 w 631"/>
                <a:gd name="T63" fmla="*/ 462 h 608"/>
                <a:gd name="T64" fmla="*/ 271 w 631"/>
                <a:gd name="T65" fmla="*/ 430 h 608"/>
                <a:gd name="T66" fmla="*/ 281 w 631"/>
                <a:gd name="T67" fmla="*/ 404 h 608"/>
                <a:gd name="T68" fmla="*/ 315 w 631"/>
                <a:gd name="T69" fmla="*/ 382 h 608"/>
                <a:gd name="T70" fmla="*/ 329 w 631"/>
                <a:gd name="T71" fmla="*/ 378 h 608"/>
                <a:gd name="T72" fmla="*/ 351 w 631"/>
                <a:gd name="T73" fmla="*/ 372 h 608"/>
                <a:gd name="T74" fmla="*/ 383 w 631"/>
                <a:gd name="T75" fmla="*/ 356 h 608"/>
                <a:gd name="T76" fmla="*/ 403 w 631"/>
                <a:gd name="T77" fmla="*/ 312 h 608"/>
                <a:gd name="T78" fmla="*/ 429 w 631"/>
                <a:gd name="T79" fmla="*/ 284 h 608"/>
                <a:gd name="T80" fmla="*/ 457 w 631"/>
                <a:gd name="T81" fmla="*/ 278 h 608"/>
                <a:gd name="T82" fmla="*/ 487 w 631"/>
                <a:gd name="T83" fmla="*/ 268 h 608"/>
                <a:gd name="T84" fmla="*/ 519 w 631"/>
                <a:gd name="T85" fmla="*/ 260 h 608"/>
                <a:gd name="T86" fmla="*/ 545 w 631"/>
                <a:gd name="T87" fmla="*/ 230 h 608"/>
                <a:gd name="T88" fmla="*/ 575 w 631"/>
                <a:gd name="T89" fmla="*/ 212 h 608"/>
                <a:gd name="T90" fmla="*/ 575 w 631"/>
                <a:gd name="T91" fmla="*/ 196 h 608"/>
                <a:gd name="T92" fmla="*/ 545 w 631"/>
                <a:gd name="T93" fmla="*/ 194 h 608"/>
                <a:gd name="T94" fmla="*/ 523 w 631"/>
                <a:gd name="T95" fmla="*/ 174 h 608"/>
                <a:gd name="T96" fmla="*/ 529 w 631"/>
                <a:gd name="T97" fmla="*/ 140 h 608"/>
                <a:gd name="T98" fmla="*/ 549 w 631"/>
                <a:gd name="T99" fmla="*/ 148 h 608"/>
                <a:gd name="T100" fmla="*/ 569 w 631"/>
                <a:gd name="T101" fmla="*/ 180 h 608"/>
                <a:gd name="T102" fmla="*/ 601 w 631"/>
                <a:gd name="T103" fmla="*/ 172 h 608"/>
                <a:gd name="T104" fmla="*/ 591 w 631"/>
                <a:gd name="T105" fmla="*/ 134 h 608"/>
                <a:gd name="T106" fmla="*/ 567 w 631"/>
                <a:gd name="T107" fmla="*/ 104 h 608"/>
                <a:gd name="T108" fmla="*/ 541 w 631"/>
                <a:gd name="T109" fmla="*/ 78 h 608"/>
                <a:gd name="T110" fmla="*/ 549 w 631"/>
                <a:gd name="T111" fmla="*/ 66 h 608"/>
                <a:gd name="T112" fmla="*/ 567 w 631"/>
                <a:gd name="T113" fmla="*/ 96 h 608"/>
                <a:gd name="T114" fmla="*/ 591 w 631"/>
                <a:gd name="T115" fmla="*/ 80 h 608"/>
                <a:gd name="T116" fmla="*/ 569 w 631"/>
                <a:gd name="T117" fmla="*/ 54 h 608"/>
                <a:gd name="T118" fmla="*/ 567 w 631"/>
                <a:gd name="T119" fmla="*/ 40 h 608"/>
                <a:gd name="T120" fmla="*/ 595 w 631"/>
                <a:gd name="T121" fmla="*/ 50 h 608"/>
                <a:gd name="T122" fmla="*/ 617 w 631"/>
                <a:gd name="T123" fmla="*/ 28 h 608"/>
                <a:gd name="T124" fmla="*/ 627 w 631"/>
                <a:gd name="T125" fmla="*/ 1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1" h="608">
                  <a:moveTo>
                    <a:pt x="631" y="0"/>
                  </a:moveTo>
                  <a:lnTo>
                    <a:pt x="0" y="0"/>
                  </a:lnTo>
                  <a:lnTo>
                    <a:pt x="8" y="18"/>
                  </a:lnTo>
                  <a:lnTo>
                    <a:pt x="14" y="40"/>
                  </a:lnTo>
                  <a:lnTo>
                    <a:pt x="20" y="62"/>
                  </a:lnTo>
                  <a:lnTo>
                    <a:pt x="20" y="74"/>
                  </a:lnTo>
                  <a:lnTo>
                    <a:pt x="36" y="88"/>
                  </a:lnTo>
                  <a:lnTo>
                    <a:pt x="30" y="106"/>
                  </a:lnTo>
                  <a:lnTo>
                    <a:pt x="24" y="126"/>
                  </a:lnTo>
                  <a:lnTo>
                    <a:pt x="38" y="142"/>
                  </a:lnTo>
                  <a:lnTo>
                    <a:pt x="54" y="128"/>
                  </a:lnTo>
                  <a:lnTo>
                    <a:pt x="66" y="132"/>
                  </a:lnTo>
                  <a:lnTo>
                    <a:pt x="76" y="146"/>
                  </a:lnTo>
                  <a:lnTo>
                    <a:pt x="86" y="162"/>
                  </a:lnTo>
                  <a:lnTo>
                    <a:pt x="96" y="176"/>
                  </a:lnTo>
                  <a:lnTo>
                    <a:pt x="92" y="190"/>
                  </a:lnTo>
                  <a:lnTo>
                    <a:pt x="74" y="180"/>
                  </a:lnTo>
                  <a:lnTo>
                    <a:pt x="56" y="174"/>
                  </a:lnTo>
                  <a:lnTo>
                    <a:pt x="44" y="172"/>
                  </a:lnTo>
                  <a:lnTo>
                    <a:pt x="54" y="188"/>
                  </a:lnTo>
                  <a:lnTo>
                    <a:pt x="66" y="196"/>
                  </a:lnTo>
                  <a:lnTo>
                    <a:pt x="80" y="202"/>
                  </a:lnTo>
                  <a:lnTo>
                    <a:pt x="94" y="208"/>
                  </a:lnTo>
                  <a:lnTo>
                    <a:pt x="110" y="212"/>
                  </a:lnTo>
                  <a:lnTo>
                    <a:pt x="102" y="228"/>
                  </a:lnTo>
                  <a:lnTo>
                    <a:pt x="96" y="248"/>
                  </a:lnTo>
                  <a:lnTo>
                    <a:pt x="90" y="270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66" y="286"/>
                  </a:lnTo>
                  <a:lnTo>
                    <a:pt x="56" y="302"/>
                  </a:lnTo>
                  <a:lnTo>
                    <a:pt x="52" y="322"/>
                  </a:lnTo>
                  <a:lnTo>
                    <a:pt x="50" y="340"/>
                  </a:lnTo>
                  <a:lnTo>
                    <a:pt x="60" y="342"/>
                  </a:lnTo>
                  <a:lnTo>
                    <a:pt x="56" y="362"/>
                  </a:lnTo>
                  <a:lnTo>
                    <a:pt x="62" y="378"/>
                  </a:lnTo>
                  <a:lnTo>
                    <a:pt x="70" y="394"/>
                  </a:lnTo>
                  <a:lnTo>
                    <a:pt x="78" y="410"/>
                  </a:lnTo>
                  <a:lnTo>
                    <a:pt x="82" y="440"/>
                  </a:lnTo>
                  <a:lnTo>
                    <a:pt x="92" y="436"/>
                  </a:lnTo>
                  <a:lnTo>
                    <a:pt x="104" y="442"/>
                  </a:lnTo>
                  <a:lnTo>
                    <a:pt x="94" y="458"/>
                  </a:lnTo>
                  <a:lnTo>
                    <a:pt x="100" y="478"/>
                  </a:lnTo>
                  <a:lnTo>
                    <a:pt x="106" y="500"/>
                  </a:lnTo>
                  <a:lnTo>
                    <a:pt x="116" y="520"/>
                  </a:lnTo>
                  <a:lnTo>
                    <a:pt x="128" y="538"/>
                  </a:lnTo>
                  <a:lnTo>
                    <a:pt x="132" y="556"/>
                  </a:lnTo>
                  <a:lnTo>
                    <a:pt x="146" y="562"/>
                  </a:lnTo>
                  <a:lnTo>
                    <a:pt x="154" y="576"/>
                  </a:lnTo>
                  <a:lnTo>
                    <a:pt x="166" y="570"/>
                  </a:lnTo>
                  <a:lnTo>
                    <a:pt x="178" y="568"/>
                  </a:lnTo>
                  <a:lnTo>
                    <a:pt x="187" y="578"/>
                  </a:lnTo>
                  <a:lnTo>
                    <a:pt x="197" y="592"/>
                  </a:lnTo>
                  <a:lnTo>
                    <a:pt x="207" y="608"/>
                  </a:lnTo>
                  <a:lnTo>
                    <a:pt x="217" y="600"/>
                  </a:lnTo>
                  <a:lnTo>
                    <a:pt x="225" y="606"/>
                  </a:lnTo>
                  <a:lnTo>
                    <a:pt x="235" y="594"/>
                  </a:lnTo>
                  <a:lnTo>
                    <a:pt x="237" y="572"/>
                  </a:lnTo>
                  <a:lnTo>
                    <a:pt x="249" y="554"/>
                  </a:lnTo>
                  <a:lnTo>
                    <a:pt x="245" y="532"/>
                  </a:lnTo>
                  <a:lnTo>
                    <a:pt x="249" y="506"/>
                  </a:lnTo>
                  <a:lnTo>
                    <a:pt x="255" y="492"/>
                  </a:lnTo>
                  <a:lnTo>
                    <a:pt x="269" y="482"/>
                  </a:lnTo>
                  <a:lnTo>
                    <a:pt x="277" y="462"/>
                  </a:lnTo>
                  <a:lnTo>
                    <a:pt x="269" y="442"/>
                  </a:lnTo>
                  <a:lnTo>
                    <a:pt x="271" y="430"/>
                  </a:lnTo>
                  <a:lnTo>
                    <a:pt x="273" y="422"/>
                  </a:lnTo>
                  <a:lnTo>
                    <a:pt x="281" y="404"/>
                  </a:lnTo>
                  <a:lnTo>
                    <a:pt x="299" y="396"/>
                  </a:lnTo>
                  <a:lnTo>
                    <a:pt x="315" y="382"/>
                  </a:lnTo>
                  <a:lnTo>
                    <a:pt x="329" y="360"/>
                  </a:lnTo>
                  <a:lnTo>
                    <a:pt x="329" y="378"/>
                  </a:lnTo>
                  <a:lnTo>
                    <a:pt x="337" y="376"/>
                  </a:lnTo>
                  <a:lnTo>
                    <a:pt x="351" y="372"/>
                  </a:lnTo>
                  <a:lnTo>
                    <a:pt x="367" y="366"/>
                  </a:lnTo>
                  <a:lnTo>
                    <a:pt x="383" y="356"/>
                  </a:lnTo>
                  <a:lnTo>
                    <a:pt x="393" y="332"/>
                  </a:lnTo>
                  <a:lnTo>
                    <a:pt x="403" y="312"/>
                  </a:lnTo>
                  <a:lnTo>
                    <a:pt x="417" y="294"/>
                  </a:lnTo>
                  <a:lnTo>
                    <a:pt x="429" y="284"/>
                  </a:lnTo>
                  <a:lnTo>
                    <a:pt x="443" y="278"/>
                  </a:lnTo>
                  <a:lnTo>
                    <a:pt x="457" y="278"/>
                  </a:lnTo>
                  <a:lnTo>
                    <a:pt x="473" y="274"/>
                  </a:lnTo>
                  <a:lnTo>
                    <a:pt x="487" y="268"/>
                  </a:lnTo>
                  <a:lnTo>
                    <a:pt x="503" y="264"/>
                  </a:lnTo>
                  <a:lnTo>
                    <a:pt x="519" y="260"/>
                  </a:lnTo>
                  <a:lnTo>
                    <a:pt x="531" y="246"/>
                  </a:lnTo>
                  <a:lnTo>
                    <a:pt x="545" y="230"/>
                  </a:lnTo>
                  <a:lnTo>
                    <a:pt x="561" y="216"/>
                  </a:lnTo>
                  <a:lnTo>
                    <a:pt x="575" y="212"/>
                  </a:lnTo>
                  <a:lnTo>
                    <a:pt x="587" y="202"/>
                  </a:lnTo>
                  <a:lnTo>
                    <a:pt x="575" y="196"/>
                  </a:lnTo>
                  <a:lnTo>
                    <a:pt x="561" y="198"/>
                  </a:lnTo>
                  <a:lnTo>
                    <a:pt x="545" y="194"/>
                  </a:lnTo>
                  <a:lnTo>
                    <a:pt x="531" y="190"/>
                  </a:lnTo>
                  <a:lnTo>
                    <a:pt x="523" y="174"/>
                  </a:lnTo>
                  <a:lnTo>
                    <a:pt x="535" y="162"/>
                  </a:lnTo>
                  <a:lnTo>
                    <a:pt x="529" y="140"/>
                  </a:lnTo>
                  <a:lnTo>
                    <a:pt x="537" y="142"/>
                  </a:lnTo>
                  <a:lnTo>
                    <a:pt x="549" y="148"/>
                  </a:lnTo>
                  <a:lnTo>
                    <a:pt x="561" y="162"/>
                  </a:lnTo>
                  <a:lnTo>
                    <a:pt x="569" y="180"/>
                  </a:lnTo>
                  <a:lnTo>
                    <a:pt x="585" y="182"/>
                  </a:lnTo>
                  <a:lnTo>
                    <a:pt x="601" y="172"/>
                  </a:lnTo>
                  <a:lnTo>
                    <a:pt x="599" y="152"/>
                  </a:lnTo>
                  <a:lnTo>
                    <a:pt x="591" y="134"/>
                  </a:lnTo>
                  <a:lnTo>
                    <a:pt x="577" y="120"/>
                  </a:lnTo>
                  <a:lnTo>
                    <a:pt x="567" y="104"/>
                  </a:lnTo>
                  <a:lnTo>
                    <a:pt x="555" y="90"/>
                  </a:lnTo>
                  <a:lnTo>
                    <a:pt x="541" y="78"/>
                  </a:lnTo>
                  <a:lnTo>
                    <a:pt x="541" y="66"/>
                  </a:lnTo>
                  <a:lnTo>
                    <a:pt x="549" y="66"/>
                  </a:lnTo>
                  <a:lnTo>
                    <a:pt x="555" y="84"/>
                  </a:lnTo>
                  <a:lnTo>
                    <a:pt x="567" y="96"/>
                  </a:lnTo>
                  <a:lnTo>
                    <a:pt x="581" y="102"/>
                  </a:lnTo>
                  <a:lnTo>
                    <a:pt x="591" y="80"/>
                  </a:lnTo>
                  <a:lnTo>
                    <a:pt x="583" y="64"/>
                  </a:lnTo>
                  <a:lnTo>
                    <a:pt x="569" y="54"/>
                  </a:lnTo>
                  <a:lnTo>
                    <a:pt x="559" y="44"/>
                  </a:lnTo>
                  <a:lnTo>
                    <a:pt x="567" y="40"/>
                  </a:lnTo>
                  <a:lnTo>
                    <a:pt x="585" y="62"/>
                  </a:lnTo>
                  <a:lnTo>
                    <a:pt x="595" y="50"/>
                  </a:lnTo>
                  <a:lnTo>
                    <a:pt x="607" y="44"/>
                  </a:lnTo>
                  <a:lnTo>
                    <a:pt x="617" y="28"/>
                  </a:lnTo>
                  <a:lnTo>
                    <a:pt x="611" y="16"/>
                  </a:lnTo>
                  <a:lnTo>
                    <a:pt x="627" y="10"/>
                  </a:lnTo>
                  <a:lnTo>
                    <a:pt x="6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black">
            <a:xfrm>
              <a:off x="1116013" y="0"/>
              <a:ext cx="873125" cy="790575"/>
            </a:xfrm>
            <a:custGeom>
              <a:avLst/>
              <a:gdLst>
                <a:gd name="T0" fmla="*/ 92 w 550"/>
                <a:gd name="T1" fmla="*/ 24 h 498"/>
                <a:gd name="T2" fmla="*/ 76 w 550"/>
                <a:gd name="T3" fmla="*/ 0 h 498"/>
                <a:gd name="T4" fmla="*/ 2 w 550"/>
                <a:gd name="T5" fmla="*/ 38 h 498"/>
                <a:gd name="T6" fmla="*/ 14 w 550"/>
                <a:gd name="T7" fmla="*/ 68 h 498"/>
                <a:gd name="T8" fmla="*/ 70 w 550"/>
                <a:gd name="T9" fmla="*/ 104 h 498"/>
                <a:gd name="T10" fmla="*/ 164 w 550"/>
                <a:gd name="T11" fmla="*/ 124 h 498"/>
                <a:gd name="T12" fmla="*/ 170 w 550"/>
                <a:gd name="T13" fmla="*/ 116 h 498"/>
                <a:gd name="T14" fmla="*/ 182 w 550"/>
                <a:gd name="T15" fmla="*/ 128 h 498"/>
                <a:gd name="T16" fmla="*/ 214 w 550"/>
                <a:gd name="T17" fmla="*/ 130 h 498"/>
                <a:gd name="T18" fmla="*/ 222 w 550"/>
                <a:gd name="T19" fmla="*/ 122 h 498"/>
                <a:gd name="T20" fmla="*/ 236 w 550"/>
                <a:gd name="T21" fmla="*/ 110 h 498"/>
                <a:gd name="T22" fmla="*/ 246 w 550"/>
                <a:gd name="T23" fmla="*/ 138 h 498"/>
                <a:gd name="T24" fmla="*/ 256 w 550"/>
                <a:gd name="T25" fmla="*/ 166 h 498"/>
                <a:gd name="T26" fmla="*/ 288 w 550"/>
                <a:gd name="T27" fmla="*/ 182 h 498"/>
                <a:gd name="T28" fmla="*/ 310 w 550"/>
                <a:gd name="T29" fmla="*/ 208 h 498"/>
                <a:gd name="T30" fmla="*/ 324 w 550"/>
                <a:gd name="T31" fmla="*/ 284 h 498"/>
                <a:gd name="T32" fmla="*/ 304 w 550"/>
                <a:gd name="T33" fmla="*/ 338 h 498"/>
                <a:gd name="T34" fmla="*/ 240 w 550"/>
                <a:gd name="T35" fmla="*/ 346 h 498"/>
                <a:gd name="T36" fmla="*/ 236 w 550"/>
                <a:gd name="T37" fmla="*/ 392 h 498"/>
                <a:gd name="T38" fmla="*/ 276 w 550"/>
                <a:gd name="T39" fmla="*/ 384 h 498"/>
                <a:gd name="T40" fmla="*/ 316 w 550"/>
                <a:gd name="T41" fmla="*/ 384 h 498"/>
                <a:gd name="T42" fmla="*/ 346 w 550"/>
                <a:gd name="T43" fmla="*/ 426 h 498"/>
                <a:gd name="T44" fmla="*/ 366 w 550"/>
                <a:gd name="T45" fmla="*/ 456 h 498"/>
                <a:gd name="T46" fmla="*/ 378 w 550"/>
                <a:gd name="T47" fmla="*/ 462 h 498"/>
                <a:gd name="T48" fmla="*/ 400 w 550"/>
                <a:gd name="T49" fmla="*/ 478 h 498"/>
                <a:gd name="T50" fmla="*/ 444 w 550"/>
                <a:gd name="T51" fmla="*/ 488 h 498"/>
                <a:gd name="T52" fmla="*/ 430 w 550"/>
                <a:gd name="T53" fmla="*/ 448 h 498"/>
                <a:gd name="T54" fmla="*/ 420 w 550"/>
                <a:gd name="T55" fmla="*/ 434 h 498"/>
                <a:gd name="T56" fmla="*/ 480 w 550"/>
                <a:gd name="T57" fmla="*/ 472 h 498"/>
                <a:gd name="T58" fmla="*/ 490 w 550"/>
                <a:gd name="T59" fmla="*/ 456 h 498"/>
                <a:gd name="T60" fmla="*/ 490 w 550"/>
                <a:gd name="T61" fmla="*/ 442 h 498"/>
                <a:gd name="T62" fmla="*/ 482 w 550"/>
                <a:gd name="T63" fmla="*/ 382 h 498"/>
                <a:gd name="T64" fmla="*/ 460 w 550"/>
                <a:gd name="T65" fmla="*/ 370 h 498"/>
                <a:gd name="T66" fmla="*/ 442 w 550"/>
                <a:gd name="T67" fmla="*/ 352 h 498"/>
                <a:gd name="T68" fmla="*/ 426 w 550"/>
                <a:gd name="T69" fmla="*/ 326 h 498"/>
                <a:gd name="T70" fmla="*/ 442 w 550"/>
                <a:gd name="T71" fmla="*/ 312 h 498"/>
                <a:gd name="T72" fmla="*/ 470 w 550"/>
                <a:gd name="T73" fmla="*/ 322 h 498"/>
                <a:gd name="T74" fmla="*/ 480 w 550"/>
                <a:gd name="T75" fmla="*/ 352 h 498"/>
                <a:gd name="T76" fmla="*/ 514 w 550"/>
                <a:gd name="T77" fmla="*/ 350 h 498"/>
                <a:gd name="T78" fmla="*/ 542 w 550"/>
                <a:gd name="T79" fmla="*/ 318 h 498"/>
                <a:gd name="T80" fmla="*/ 546 w 550"/>
                <a:gd name="T81" fmla="*/ 304 h 498"/>
                <a:gd name="T82" fmla="*/ 514 w 550"/>
                <a:gd name="T83" fmla="*/ 274 h 498"/>
                <a:gd name="T84" fmla="*/ 490 w 550"/>
                <a:gd name="T85" fmla="*/ 232 h 498"/>
                <a:gd name="T86" fmla="*/ 458 w 550"/>
                <a:gd name="T87" fmla="*/ 222 h 498"/>
                <a:gd name="T88" fmla="*/ 450 w 550"/>
                <a:gd name="T89" fmla="*/ 202 h 498"/>
                <a:gd name="T90" fmla="*/ 430 w 550"/>
                <a:gd name="T91" fmla="*/ 170 h 498"/>
                <a:gd name="T92" fmla="*/ 414 w 550"/>
                <a:gd name="T93" fmla="*/ 142 h 498"/>
                <a:gd name="T94" fmla="*/ 418 w 550"/>
                <a:gd name="T95" fmla="*/ 98 h 498"/>
                <a:gd name="T96" fmla="*/ 402 w 550"/>
                <a:gd name="T97" fmla="*/ 106 h 498"/>
                <a:gd name="T98" fmla="*/ 386 w 550"/>
                <a:gd name="T99" fmla="*/ 80 h 498"/>
                <a:gd name="T100" fmla="*/ 374 w 550"/>
                <a:gd name="T101" fmla="*/ 56 h 498"/>
                <a:gd name="T102" fmla="*/ 360 w 550"/>
                <a:gd name="T103" fmla="*/ 32 h 498"/>
                <a:gd name="T104" fmla="*/ 318 w 550"/>
                <a:gd name="T105" fmla="*/ 36 h 498"/>
                <a:gd name="T106" fmla="*/ 320 w 550"/>
                <a:gd name="T107" fmla="*/ 12 h 498"/>
                <a:gd name="T108" fmla="*/ 100 w 550"/>
                <a:gd name="T109" fmla="*/ 50 h 498"/>
                <a:gd name="T110" fmla="*/ 440 w 550"/>
                <a:gd name="T111" fmla="*/ 296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0" h="498">
                  <a:moveTo>
                    <a:pt x="304" y="0"/>
                  </a:moveTo>
                  <a:lnTo>
                    <a:pt x="82" y="0"/>
                  </a:lnTo>
                  <a:lnTo>
                    <a:pt x="78" y="2"/>
                  </a:lnTo>
                  <a:lnTo>
                    <a:pt x="92" y="24"/>
                  </a:lnTo>
                  <a:lnTo>
                    <a:pt x="102" y="26"/>
                  </a:lnTo>
                  <a:lnTo>
                    <a:pt x="102" y="42"/>
                  </a:lnTo>
                  <a:lnTo>
                    <a:pt x="78" y="8"/>
                  </a:lnTo>
                  <a:lnTo>
                    <a:pt x="7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16"/>
                  </a:lnTo>
                  <a:lnTo>
                    <a:pt x="2" y="38"/>
                  </a:lnTo>
                  <a:lnTo>
                    <a:pt x="46" y="58"/>
                  </a:lnTo>
                  <a:lnTo>
                    <a:pt x="12" y="56"/>
                  </a:lnTo>
                  <a:lnTo>
                    <a:pt x="16" y="62"/>
                  </a:lnTo>
                  <a:lnTo>
                    <a:pt x="14" y="68"/>
                  </a:lnTo>
                  <a:lnTo>
                    <a:pt x="40" y="102"/>
                  </a:lnTo>
                  <a:lnTo>
                    <a:pt x="62" y="104"/>
                  </a:lnTo>
                  <a:lnTo>
                    <a:pt x="68" y="98"/>
                  </a:lnTo>
                  <a:lnTo>
                    <a:pt x="70" y="104"/>
                  </a:lnTo>
                  <a:lnTo>
                    <a:pt x="82" y="120"/>
                  </a:lnTo>
                  <a:lnTo>
                    <a:pt x="134" y="120"/>
                  </a:lnTo>
                  <a:lnTo>
                    <a:pt x="158" y="132"/>
                  </a:lnTo>
                  <a:lnTo>
                    <a:pt x="164" y="124"/>
                  </a:lnTo>
                  <a:lnTo>
                    <a:pt x="174" y="134"/>
                  </a:lnTo>
                  <a:lnTo>
                    <a:pt x="184" y="134"/>
                  </a:lnTo>
                  <a:lnTo>
                    <a:pt x="178" y="126"/>
                  </a:lnTo>
                  <a:lnTo>
                    <a:pt x="170" y="116"/>
                  </a:lnTo>
                  <a:lnTo>
                    <a:pt x="194" y="122"/>
                  </a:lnTo>
                  <a:lnTo>
                    <a:pt x="198" y="128"/>
                  </a:lnTo>
                  <a:lnTo>
                    <a:pt x="190" y="126"/>
                  </a:lnTo>
                  <a:lnTo>
                    <a:pt x="182" y="128"/>
                  </a:lnTo>
                  <a:lnTo>
                    <a:pt x="192" y="148"/>
                  </a:lnTo>
                  <a:lnTo>
                    <a:pt x="196" y="146"/>
                  </a:lnTo>
                  <a:lnTo>
                    <a:pt x="196" y="140"/>
                  </a:lnTo>
                  <a:lnTo>
                    <a:pt x="214" y="130"/>
                  </a:lnTo>
                  <a:lnTo>
                    <a:pt x="208" y="130"/>
                  </a:lnTo>
                  <a:lnTo>
                    <a:pt x="204" y="128"/>
                  </a:lnTo>
                  <a:lnTo>
                    <a:pt x="218" y="126"/>
                  </a:lnTo>
                  <a:lnTo>
                    <a:pt x="222" y="122"/>
                  </a:lnTo>
                  <a:lnTo>
                    <a:pt x="214" y="100"/>
                  </a:lnTo>
                  <a:lnTo>
                    <a:pt x="216" y="100"/>
                  </a:lnTo>
                  <a:lnTo>
                    <a:pt x="228" y="110"/>
                  </a:lnTo>
                  <a:lnTo>
                    <a:pt x="236" y="110"/>
                  </a:lnTo>
                  <a:lnTo>
                    <a:pt x="238" y="130"/>
                  </a:lnTo>
                  <a:lnTo>
                    <a:pt x="252" y="130"/>
                  </a:lnTo>
                  <a:lnTo>
                    <a:pt x="252" y="134"/>
                  </a:lnTo>
                  <a:lnTo>
                    <a:pt x="246" y="138"/>
                  </a:lnTo>
                  <a:lnTo>
                    <a:pt x="272" y="160"/>
                  </a:lnTo>
                  <a:lnTo>
                    <a:pt x="274" y="164"/>
                  </a:lnTo>
                  <a:lnTo>
                    <a:pt x="268" y="168"/>
                  </a:lnTo>
                  <a:lnTo>
                    <a:pt x="256" y="166"/>
                  </a:lnTo>
                  <a:lnTo>
                    <a:pt x="256" y="194"/>
                  </a:lnTo>
                  <a:lnTo>
                    <a:pt x="280" y="178"/>
                  </a:lnTo>
                  <a:lnTo>
                    <a:pt x="288" y="176"/>
                  </a:lnTo>
                  <a:lnTo>
                    <a:pt x="288" y="182"/>
                  </a:lnTo>
                  <a:lnTo>
                    <a:pt x="306" y="204"/>
                  </a:lnTo>
                  <a:lnTo>
                    <a:pt x="306" y="190"/>
                  </a:lnTo>
                  <a:lnTo>
                    <a:pt x="308" y="190"/>
                  </a:lnTo>
                  <a:lnTo>
                    <a:pt x="310" y="208"/>
                  </a:lnTo>
                  <a:lnTo>
                    <a:pt x="324" y="218"/>
                  </a:lnTo>
                  <a:lnTo>
                    <a:pt x="338" y="258"/>
                  </a:lnTo>
                  <a:lnTo>
                    <a:pt x="326" y="272"/>
                  </a:lnTo>
                  <a:lnTo>
                    <a:pt x="324" y="284"/>
                  </a:lnTo>
                  <a:lnTo>
                    <a:pt x="296" y="310"/>
                  </a:lnTo>
                  <a:lnTo>
                    <a:pt x="314" y="336"/>
                  </a:lnTo>
                  <a:lnTo>
                    <a:pt x="314" y="340"/>
                  </a:lnTo>
                  <a:lnTo>
                    <a:pt x="304" y="338"/>
                  </a:lnTo>
                  <a:lnTo>
                    <a:pt x="282" y="350"/>
                  </a:lnTo>
                  <a:lnTo>
                    <a:pt x="238" y="340"/>
                  </a:lnTo>
                  <a:lnTo>
                    <a:pt x="242" y="346"/>
                  </a:lnTo>
                  <a:lnTo>
                    <a:pt x="240" y="346"/>
                  </a:lnTo>
                  <a:lnTo>
                    <a:pt x="242" y="354"/>
                  </a:lnTo>
                  <a:lnTo>
                    <a:pt x="232" y="362"/>
                  </a:lnTo>
                  <a:lnTo>
                    <a:pt x="228" y="380"/>
                  </a:lnTo>
                  <a:lnTo>
                    <a:pt x="236" y="392"/>
                  </a:lnTo>
                  <a:lnTo>
                    <a:pt x="258" y="400"/>
                  </a:lnTo>
                  <a:lnTo>
                    <a:pt x="276" y="392"/>
                  </a:lnTo>
                  <a:lnTo>
                    <a:pt x="276" y="384"/>
                  </a:lnTo>
                  <a:lnTo>
                    <a:pt x="276" y="384"/>
                  </a:lnTo>
                  <a:lnTo>
                    <a:pt x="298" y="392"/>
                  </a:lnTo>
                  <a:lnTo>
                    <a:pt x="302" y="386"/>
                  </a:lnTo>
                  <a:lnTo>
                    <a:pt x="298" y="380"/>
                  </a:lnTo>
                  <a:lnTo>
                    <a:pt x="316" y="384"/>
                  </a:lnTo>
                  <a:lnTo>
                    <a:pt x="326" y="410"/>
                  </a:lnTo>
                  <a:lnTo>
                    <a:pt x="354" y="424"/>
                  </a:lnTo>
                  <a:lnTo>
                    <a:pt x="350" y="428"/>
                  </a:lnTo>
                  <a:lnTo>
                    <a:pt x="346" y="426"/>
                  </a:lnTo>
                  <a:lnTo>
                    <a:pt x="342" y="428"/>
                  </a:lnTo>
                  <a:lnTo>
                    <a:pt x="360" y="452"/>
                  </a:lnTo>
                  <a:lnTo>
                    <a:pt x="376" y="460"/>
                  </a:lnTo>
                  <a:lnTo>
                    <a:pt x="366" y="456"/>
                  </a:lnTo>
                  <a:lnTo>
                    <a:pt x="364" y="460"/>
                  </a:lnTo>
                  <a:lnTo>
                    <a:pt x="372" y="470"/>
                  </a:lnTo>
                  <a:lnTo>
                    <a:pt x="384" y="464"/>
                  </a:lnTo>
                  <a:lnTo>
                    <a:pt x="378" y="462"/>
                  </a:lnTo>
                  <a:lnTo>
                    <a:pt x="384" y="458"/>
                  </a:lnTo>
                  <a:lnTo>
                    <a:pt x="386" y="464"/>
                  </a:lnTo>
                  <a:lnTo>
                    <a:pt x="394" y="460"/>
                  </a:lnTo>
                  <a:lnTo>
                    <a:pt x="400" y="478"/>
                  </a:lnTo>
                  <a:lnTo>
                    <a:pt x="406" y="474"/>
                  </a:lnTo>
                  <a:lnTo>
                    <a:pt x="410" y="482"/>
                  </a:lnTo>
                  <a:lnTo>
                    <a:pt x="434" y="492"/>
                  </a:lnTo>
                  <a:lnTo>
                    <a:pt x="444" y="488"/>
                  </a:lnTo>
                  <a:lnTo>
                    <a:pt x="452" y="498"/>
                  </a:lnTo>
                  <a:lnTo>
                    <a:pt x="462" y="496"/>
                  </a:lnTo>
                  <a:lnTo>
                    <a:pt x="460" y="476"/>
                  </a:lnTo>
                  <a:lnTo>
                    <a:pt x="430" y="448"/>
                  </a:lnTo>
                  <a:lnTo>
                    <a:pt x="412" y="426"/>
                  </a:lnTo>
                  <a:lnTo>
                    <a:pt x="408" y="420"/>
                  </a:lnTo>
                  <a:lnTo>
                    <a:pt x="410" y="420"/>
                  </a:lnTo>
                  <a:lnTo>
                    <a:pt x="420" y="434"/>
                  </a:lnTo>
                  <a:lnTo>
                    <a:pt x="428" y="430"/>
                  </a:lnTo>
                  <a:lnTo>
                    <a:pt x="444" y="450"/>
                  </a:lnTo>
                  <a:lnTo>
                    <a:pt x="468" y="452"/>
                  </a:lnTo>
                  <a:lnTo>
                    <a:pt x="480" y="472"/>
                  </a:lnTo>
                  <a:lnTo>
                    <a:pt x="486" y="468"/>
                  </a:lnTo>
                  <a:lnTo>
                    <a:pt x="482" y="458"/>
                  </a:lnTo>
                  <a:lnTo>
                    <a:pt x="492" y="460"/>
                  </a:lnTo>
                  <a:lnTo>
                    <a:pt x="490" y="456"/>
                  </a:lnTo>
                  <a:lnTo>
                    <a:pt x="488" y="446"/>
                  </a:lnTo>
                  <a:lnTo>
                    <a:pt x="480" y="438"/>
                  </a:lnTo>
                  <a:lnTo>
                    <a:pt x="480" y="436"/>
                  </a:lnTo>
                  <a:lnTo>
                    <a:pt x="490" y="442"/>
                  </a:lnTo>
                  <a:lnTo>
                    <a:pt x="492" y="418"/>
                  </a:lnTo>
                  <a:lnTo>
                    <a:pt x="488" y="404"/>
                  </a:lnTo>
                  <a:lnTo>
                    <a:pt x="476" y="400"/>
                  </a:lnTo>
                  <a:lnTo>
                    <a:pt x="482" y="382"/>
                  </a:lnTo>
                  <a:lnTo>
                    <a:pt x="472" y="374"/>
                  </a:lnTo>
                  <a:lnTo>
                    <a:pt x="468" y="376"/>
                  </a:lnTo>
                  <a:lnTo>
                    <a:pt x="468" y="368"/>
                  </a:lnTo>
                  <a:lnTo>
                    <a:pt x="460" y="370"/>
                  </a:lnTo>
                  <a:lnTo>
                    <a:pt x="462" y="364"/>
                  </a:lnTo>
                  <a:lnTo>
                    <a:pt x="446" y="364"/>
                  </a:lnTo>
                  <a:lnTo>
                    <a:pt x="446" y="366"/>
                  </a:lnTo>
                  <a:lnTo>
                    <a:pt x="442" y="352"/>
                  </a:lnTo>
                  <a:lnTo>
                    <a:pt x="438" y="352"/>
                  </a:lnTo>
                  <a:lnTo>
                    <a:pt x="438" y="334"/>
                  </a:lnTo>
                  <a:lnTo>
                    <a:pt x="426" y="334"/>
                  </a:lnTo>
                  <a:lnTo>
                    <a:pt x="426" y="326"/>
                  </a:lnTo>
                  <a:lnTo>
                    <a:pt x="444" y="322"/>
                  </a:lnTo>
                  <a:lnTo>
                    <a:pt x="424" y="302"/>
                  </a:lnTo>
                  <a:lnTo>
                    <a:pt x="426" y="300"/>
                  </a:lnTo>
                  <a:lnTo>
                    <a:pt x="442" y="312"/>
                  </a:lnTo>
                  <a:lnTo>
                    <a:pt x="440" y="306"/>
                  </a:lnTo>
                  <a:lnTo>
                    <a:pt x="458" y="316"/>
                  </a:lnTo>
                  <a:lnTo>
                    <a:pt x="460" y="324"/>
                  </a:lnTo>
                  <a:lnTo>
                    <a:pt x="470" y="322"/>
                  </a:lnTo>
                  <a:lnTo>
                    <a:pt x="470" y="334"/>
                  </a:lnTo>
                  <a:lnTo>
                    <a:pt x="478" y="350"/>
                  </a:lnTo>
                  <a:lnTo>
                    <a:pt x="482" y="348"/>
                  </a:lnTo>
                  <a:lnTo>
                    <a:pt x="480" y="352"/>
                  </a:lnTo>
                  <a:lnTo>
                    <a:pt x="486" y="360"/>
                  </a:lnTo>
                  <a:lnTo>
                    <a:pt x="492" y="358"/>
                  </a:lnTo>
                  <a:lnTo>
                    <a:pt x="506" y="374"/>
                  </a:lnTo>
                  <a:lnTo>
                    <a:pt x="514" y="350"/>
                  </a:lnTo>
                  <a:lnTo>
                    <a:pt x="512" y="336"/>
                  </a:lnTo>
                  <a:lnTo>
                    <a:pt x="522" y="342"/>
                  </a:lnTo>
                  <a:lnTo>
                    <a:pt x="530" y="322"/>
                  </a:lnTo>
                  <a:lnTo>
                    <a:pt x="542" y="318"/>
                  </a:lnTo>
                  <a:lnTo>
                    <a:pt x="528" y="314"/>
                  </a:lnTo>
                  <a:lnTo>
                    <a:pt x="530" y="308"/>
                  </a:lnTo>
                  <a:lnTo>
                    <a:pt x="542" y="310"/>
                  </a:lnTo>
                  <a:lnTo>
                    <a:pt x="546" y="304"/>
                  </a:lnTo>
                  <a:lnTo>
                    <a:pt x="542" y="300"/>
                  </a:lnTo>
                  <a:lnTo>
                    <a:pt x="550" y="292"/>
                  </a:lnTo>
                  <a:lnTo>
                    <a:pt x="532" y="270"/>
                  </a:lnTo>
                  <a:lnTo>
                    <a:pt x="514" y="274"/>
                  </a:lnTo>
                  <a:lnTo>
                    <a:pt x="520" y="256"/>
                  </a:lnTo>
                  <a:lnTo>
                    <a:pt x="498" y="260"/>
                  </a:lnTo>
                  <a:lnTo>
                    <a:pt x="502" y="252"/>
                  </a:lnTo>
                  <a:lnTo>
                    <a:pt x="490" y="232"/>
                  </a:lnTo>
                  <a:lnTo>
                    <a:pt x="480" y="230"/>
                  </a:lnTo>
                  <a:lnTo>
                    <a:pt x="482" y="216"/>
                  </a:lnTo>
                  <a:lnTo>
                    <a:pt x="460" y="226"/>
                  </a:lnTo>
                  <a:lnTo>
                    <a:pt x="458" y="222"/>
                  </a:lnTo>
                  <a:lnTo>
                    <a:pt x="462" y="216"/>
                  </a:lnTo>
                  <a:lnTo>
                    <a:pt x="458" y="210"/>
                  </a:lnTo>
                  <a:lnTo>
                    <a:pt x="446" y="210"/>
                  </a:lnTo>
                  <a:lnTo>
                    <a:pt x="450" y="202"/>
                  </a:lnTo>
                  <a:lnTo>
                    <a:pt x="424" y="192"/>
                  </a:lnTo>
                  <a:lnTo>
                    <a:pt x="432" y="190"/>
                  </a:lnTo>
                  <a:lnTo>
                    <a:pt x="422" y="178"/>
                  </a:lnTo>
                  <a:lnTo>
                    <a:pt x="430" y="170"/>
                  </a:lnTo>
                  <a:lnTo>
                    <a:pt x="418" y="164"/>
                  </a:lnTo>
                  <a:lnTo>
                    <a:pt x="450" y="160"/>
                  </a:lnTo>
                  <a:lnTo>
                    <a:pt x="450" y="156"/>
                  </a:lnTo>
                  <a:lnTo>
                    <a:pt x="414" y="142"/>
                  </a:lnTo>
                  <a:lnTo>
                    <a:pt x="438" y="134"/>
                  </a:lnTo>
                  <a:lnTo>
                    <a:pt x="442" y="128"/>
                  </a:lnTo>
                  <a:lnTo>
                    <a:pt x="438" y="120"/>
                  </a:lnTo>
                  <a:lnTo>
                    <a:pt x="418" y="98"/>
                  </a:lnTo>
                  <a:lnTo>
                    <a:pt x="414" y="110"/>
                  </a:lnTo>
                  <a:lnTo>
                    <a:pt x="410" y="112"/>
                  </a:lnTo>
                  <a:lnTo>
                    <a:pt x="414" y="106"/>
                  </a:lnTo>
                  <a:lnTo>
                    <a:pt x="402" y="106"/>
                  </a:lnTo>
                  <a:lnTo>
                    <a:pt x="414" y="100"/>
                  </a:lnTo>
                  <a:lnTo>
                    <a:pt x="416" y="84"/>
                  </a:lnTo>
                  <a:lnTo>
                    <a:pt x="392" y="72"/>
                  </a:lnTo>
                  <a:lnTo>
                    <a:pt x="386" y="80"/>
                  </a:lnTo>
                  <a:lnTo>
                    <a:pt x="392" y="66"/>
                  </a:lnTo>
                  <a:lnTo>
                    <a:pt x="372" y="76"/>
                  </a:lnTo>
                  <a:lnTo>
                    <a:pt x="376" y="66"/>
                  </a:lnTo>
                  <a:lnTo>
                    <a:pt x="374" y="56"/>
                  </a:lnTo>
                  <a:lnTo>
                    <a:pt x="360" y="56"/>
                  </a:lnTo>
                  <a:lnTo>
                    <a:pt x="364" y="56"/>
                  </a:lnTo>
                  <a:lnTo>
                    <a:pt x="366" y="48"/>
                  </a:lnTo>
                  <a:lnTo>
                    <a:pt x="360" y="32"/>
                  </a:lnTo>
                  <a:lnTo>
                    <a:pt x="334" y="16"/>
                  </a:lnTo>
                  <a:lnTo>
                    <a:pt x="328" y="28"/>
                  </a:lnTo>
                  <a:lnTo>
                    <a:pt x="318" y="28"/>
                  </a:lnTo>
                  <a:lnTo>
                    <a:pt x="318" y="36"/>
                  </a:lnTo>
                  <a:lnTo>
                    <a:pt x="318" y="36"/>
                  </a:lnTo>
                  <a:lnTo>
                    <a:pt x="318" y="26"/>
                  </a:lnTo>
                  <a:lnTo>
                    <a:pt x="312" y="28"/>
                  </a:lnTo>
                  <a:lnTo>
                    <a:pt x="320" y="12"/>
                  </a:lnTo>
                  <a:lnTo>
                    <a:pt x="298" y="18"/>
                  </a:lnTo>
                  <a:lnTo>
                    <a:pt x="304" y="12"/>
                  </a:lnTo>
                  <a:lnTo>
                    <a:pt x="304" y="0"/>
                  </a:lnTo>
                  <a:close/>
                  <a:moveTo>
                    <a:pt x="100" y="50"/>
                  </a:moveTo>
                  <a:lnTo>
                    <a:pt x="94" y="52"/>
                  </a:lnTo>
                  <a:lnTo>
                    <a:pt x="102" y="48"/>
                  </a:lnTo>
                  <a:lnTo>
                    <a:pt x="100" y="50"/>
                  </a:lnTo>
                  <a:close/>
                  <a:moveTo>
                    <a:pt x="440" y="296"/>
                  </a:moveTo>
                  <a:lnTo>
                    <a:pt x="438" y="304"/>
                  </a:lnTo>
                  <a:lnTo>
                    <a:pt x="436" y="296"/>
                  </a:lnTo>
                  <a:lnTo>
                    <a:pt x="44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black">
            <a:xfrm>
              <a:off x="260350" y="0"/>
              <a:ext cx="549275" cy="317500"/>
            </a:xfrm>
            <a:custGeom>
              <a:avLst/>
              <a:gdLst>
                <a:gd name="T0" fmla="*/ 206 w 346"/>
                <a:gd name="T1" fmla="*/ 18 h 200"/>
                <a:gd name="T2" fmla="*/ 206 w 346"/>
                <a:gd name="T3" fmla="*/ 4 h 200"/>
                <a:gd name="T4" fmla="*/ 6 w 346"/>
                <a:gd name="T5" fmla="*/ 0 h 200"/>
                <a:gd name="T6" fmla="*/ 2 w 346"/>
                <a:gd name="T7" fmla="*/ 26 h 200"/>
                <a:gd name="T8" fmla="*/ 22 w 346"/>
                <a:gd name="T9" fmla="*/ 30 h 200"/>
                <a:gd name="T10" fmla="*/ 16 w 346"/>
                <a:gd name="T11" fmla="*/ 44 h 200"/>
                <a:gd name="T12" fmla="*/ 52 w 346"/>
                <a:gd name="T13" fmla="*/ 36 h 200"/>
                <a:gd name="T14" fmla="*/ 12 w 346"/>
                <a:gd name="T15" fmla="*/ 58 h 200"/>
                <a:gd name="T16" fmla="*/ 70 w 346"/>
                <a:gd name="T17" fmla="*/ 90 h 200"/>
                <a:gd name="T18" fmla="*/ 128 w 346"/>
                <a:gd name="T19" fmla="*/ 96 h 200"/>
                <a:gd name="T20" fmla="*/ 88 w 346"/>
                <a:gd name="T21" fmla="*/ 96 h 200"/>
                <a:gd name="T22" fmla="*/ 46 w 346"/>
                <a:gd name="T23" fmla="*/ 148 h 200"/>
                <a:gd name="T24" fmla="*/ 102 w 346"/>
                <a:gd name="T25" fmla="*/ 168 h 200"/>
                <a:gd name="T26" fmla="*/ 102 w 346"/>
                <a:gd name="T27" fmla="*/ 186 h 200"/>
                <a:gd name="T28" fmla="*/ 104 w 346"/>
                <a:gd name="T29" fmla="*/ 200 h 200"/>
                <a:gd name="T30" fmla="*/ 198 w 346"/>
                <a:gd name="T31" fmla="*/ 176 h 200"/>
                <a:gd name="T32" fmla="*/ 236 w 346"/>
                <a:gd name="T33" fmla="*/ 148 h 200"/>
                <a:gd name="T34" fmla="*/ 238 w 346"/>
                <a:gd name="T35" fmla="*/ 162 h 200"/>
                <a:gd name="T36" fmla="*/ 258 w 346"/>
                <a:gd name="T37" fmla="*/ 176 h 200"/>
                <a:gd name="T38" fmla="*/ 336 w 346"/>
                <a:gd name="T39" fmla="*/ 162 h 200"/>
                <a:gd name="T40" fmla="*/ 326 w 346"/>
                <a:gd name="T41" fmla="*/ 146 h 200"/>
                <a:gd name="T42" fmla="*/ 304 w 346"/>
                <a:gd name="T43" fmla="*/ 152 h 200"/>
                <a:gd name="T44" fmla="*/ 316 w 346"/>
                <a:gd name="T45" fmla="*/ 144 h 200"/>
                <a:gd name="T46" fmla="*/ 320 w 346"/>
                <a:gd name="T47" fmla="*/ 126 h 200"/>
                <a:gd name="T48" fmla="*/ 332 w 346"/>
                <a:gd name="T49" fmla="*/ 138 h 200"/>
                <a:gd name="T50" fmla="*/ 334 w 346"/>
                <a:gd name="T51" fmla="*/ 138 h 200"/>
                <a:gd name="T52" fmla="*/ 346 w 346"/>
                <a:gd name="T53" fmla="*/ 116 h 200"/>
                <a:gd name="T54" fmla="*/ 332 w 346"/>
                <a:gd name="T55" fmla="*/ 106 h 200"/>
                <a:gd name="T56" fmla="*/ 296 w 346"/>
                <a:gd name="T57" fmla="*/ 80 h 200"/>
                <a:gd name="T58" fmla="*/ 278 w 346"/>
                <a:gd name="T59" fmla="*/ 26 h 200"/>
                <a:gd name="T60" fmla="*/ 268 w 346"/>
                <a:gd name="T61" fmla="*/ 0 h 200"/>
                <a:gd name="T62" fmla="*/ 216 w 346"/>
                <a:gd name="T63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200">
                  <a:moveTo>
                    <a:pt x="216" y="6"/>
                  </a:moveTo>
                  <a:lnTo>
                    <a:pt x="206" y="18"/>
                  </a:lnTo>
                  <a:lnTo>
                    <a:pt x="204" y="16"/>
                  </a:lnTo>
                  <a:lnTo>
                    <a:pt x="206" y="4"/>
                  </a:lnTo>
                  <a:lnTo>
                    <a:pt x="20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26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12" y="34"/>
                  </a:lnTo>
                  <a:lnTo>
                    <a:pt x="16" y="44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12" y="58"/>
                  </a:lnTo>
                  <a:lnTo>
                    <a:pt x="26" y="84"/>
                  </a:lnTo>
                  <a:lnTo>
                    <a:pt x="70" y="90"/>
                  </a:lnTo>
                  <a:lnTo>
                    <a:pt x="98" y="82"/>
                  </a:lnTo>
                  <a:lnTo>
                    <a:pt x="128" y="96"/>
                  </a:lnTo>
                  <a:lnTo>
                    <a:pt x="122" y="100"/>
                  </a:lnTo>
                  <a:lnTo>
                    <a:pt x="88" y="96"/>
                  </a:lnTo>
                  <a:lnTo>
                    <a:pt x="28" y="114"/>
                  </a:lnTo>
                  <a:lnTo>
                    <a:pt x="46" y="148"/>
                  </a:lnTo>
                  <a:lnTo>
                    <a:pt x="78" y="158"/>
                  </a:lnTo>
                  <a:lnTo>
                    <a:pt x="102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10" y="194"/>
                  </a:lnTo>
                  <a:lnTo>
                    <a:pt x="104" y="200"/>
                  </a:lnTo>
                  <a:lnTo>
                    <a:pt x="182" y="192"/>
                  </a:lnTo>
                  <a:lnTo>
                    <a:pt x="198" y="176"/>
                  </a:lnTo>
                  <a:lnTo>
                    <a:pt x="222" y="172"/>
                  </a:lnTo>
                  <a:lnTo>
                    <a:pt x="236" y="148"/>
                  </a:lnTo>
                  <a:lnTo>
                    <a:pt x="238" y="150"/>
                  </a:lnTo>
                  <a:lnTo>
                    <a:pt x="238" y="162"/>
                  </a:lnTo>
                  <a:lnTo>
                    <a:pt x="262" y="168"/>
                  </a:lnTo>
                  <a:lnTo>
                    <a:pt x="258" y="176"/>
                  </a:lnTo>
                  <a:lnTo>
                    <a:pt x="304" y="186"/>
                  </a:lnTo>
                  <a:lnTo>
                    <a:pt x="336" y="162"/>
                  </a:lnTo>
                  <a:lnTo>
                    <a:pt x="322" y="158"/>
                  </a:lnTo>
                  <a:lnTo>
                    <a:pt x="326" y="146"/>
                  </a:lnTo>
                  <a:lnTo>
                    <a:pt x="320" y="142"/>
                  </a:lnTo>
                  <a:lnTo>
                    <a:pt x="304" y="152"/>
                  </a:lnTo>
                  <a:lnTo>
                    <a:pt x="304" y="144"/>
                  </a:lnTo>
                  <a:lnTo>
                    <a:pt x="316" y="144"/>
                  </a:lnTo>
                  <a:lnTo>
                    <a:pt x="314" y="132"/>
                  </a:lnTo>
                  <a:lnTo>
                    <a:pt x="320" y="126"/>
                  </a:lnTo>
                  <a:lnTo>
                    <a:pt x="322" y="134"/>
                  </a:lnTo>
                  <a:lnTo>
                    <a:pt x="332" y="138"/>
                  </a:lnTo>
                  <a:lnTo>
                    <a:pt x="332" y="132"/>
                  </a:lnTo>
                  <a:lnTo>
                    <a:pt x="334" y="138"/>
                  </a:lnTo>
                  <a:lnTo>
                    <a:pt x="344" y="138"/>
                  </a:lnTo>
                  <a:lnTo>
                    <a:pt x="346" y="116"/>
                  </a:lnTo>
                  <a:lnTo>
                    <a:pt x="344" y="106"/>
                  </a:lnTo>
                  <a:lnTo>
                    <a:pt x="332" y="106"/>
                  </a:lnTo>
                  <a:lnTo>
                    <a:pt x="308" y="78"/>
                  </a:lnTo>
                  <a:lnTo>
                    <a:pt x="296" y="80"/>
                  </a:lnTo>
                  <a:lnTo>
                    <a:pt x="278" y="56"/>
                  </a:lnTo>
                  <a:lnTo>
                    <a:pt x="278" y="26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4" y="0"/>
                  </a:lnTo>
                  <a:lnTo>
                    <a:pt x="2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black">
            <a:xfrm>
              <a:off x="50800" y="0"/>
              <a:ext cx="171450" cy="95250"/>
            </a:xfrm>
            <a:custGeom>
              <a:avLst/>
              <a:gdLst>
                <a:gd name="T0" fmla="*/ 2 w 108"/>
                <a:gd name="T1" fmla="*/ 0 h 60"/>
                <a:gd name="T2" fmla="*/ 0 w 108"/>
                <a:gd name="T3" fmla="*/ 4 h 60"/>
                <a:gd name="T4" fmla="*/ 34 w 108"/>
                <a:gd name="T5" fmla="*/ 20 h 60"/>
                <a:gd name="T6" fmla="*/ 54 w 108"/>
                <a:gd name="T7" fmla="*/ 60 h 60"/>
                <a:gd name="T8" fmla="*/ 82 w 108"/>
                <a:gd name="T9" fmla="*/ 34 h 60"/>
                <a:gd name="T10" fmla="*/ 88 w 108"/>
                <a:gd name="T11" fmla="*/ 40 h 60"/>
                <a:gd name="T12" fmla="*/ 104 w 108"/>
                <a:gd name="T13" fmla="*/ 32 h 60"/>
                <a:gd name="T14" fmla="*/ 108 w 108"/>
                <a:gd name="T15" fmla="*/ 18 h 60"/>
                <a:gd name="T16" fmla="*/ 108 w 108"/>
                <a:gd name="T17" fmla="*/ 4 h 60"/>
                <a:gd name="T18" fmla="*/ 108 w 108"/>
                <a:gd name="T19" fmla="*/ 0 h 60"/>
                <a:gd name="T20" fmla="*/ 2 w 108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60">
                  <a:moveTo>
                    <a:pt x="2" y="0"/>
                  </a:moveTo>
                  <a:lnTo>
                    <a:pt x="0" y="4"/>
                  </a:lnTo>
                  <a:lnTo>
                    <a:pt x="34" y="20"/>
                  </a:lnTo>
                  <a:lnTo>
                    <a:pt x="54" y="60"/>
                  </a:lnTo>
                  <a:lnTo>
                    <a:pt x="82" y="34"/>
                  </a:lnTo>
                  <a:lnTo>
                    <a:pt x="88" y="40"/>
                  </a:lnTo>
                  <a:lnTo>
                    <a:pt x="104" y="32"/>
                  </a:lnTo>
                  <a:lnTo>
                    <a:pt x="108" y="18"/>
                  </a:lnTo>
                  <a:lnTo>
                    <a:pt x="108" y="4"/>
                  </a:lnTo>
                  <a:lnTo>
                    <a:pt x="108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black">
            <a:xfrm>
              <a:off x="820738" y="0"/>
              <a:ext cx="117475" cy="76200"/>
            </a:xfrm>
            <a:custGeom>
              <a:avLst/>
              <a:gdLst>
                <a:gd name="T0" fmla="*/ 4 w 74"/>
                <a:gd name="T1" fmla="*/ 10 h 48"/>
                <a:gd name="T2" fmla="*/ 14 w 74"/>
                <a:gd name="T3" fmla="*/ 22 h 48"/>
                <a:gd name="T4" fmla="*/ 22 w 74"/>
                <a:gd name="T5" fmla="*/ 46 h 48"/>
                <a:gd name="T6" fmla="*/ 36 w 74"/>
                <a:gd name="T7" fmla="*/ 48 h 48"/>
                <a:gd name="T8" fmla="*/ 48 w 74"/>
                <a:gd name="T9" fmla="*/ 38 h 48"/>
                <a:gd name="T10" fmla="*/ 46 w 74"/>
                <a:gd name="T11" fmla="*/ 28 h 48"/>
                <a:gd name="T12" fmla="*/ 56 w 74"/>
                <a:gd name="T13" fmla="*/ 30 h 48"/>
                <a:gd name="T14" fmla="*/ 74 w 74"/>
                <a:gd name="T15" fmla="*/ 14 h 48"/>
                <a:gd name="T16" fmla="*/ 72 w 74"/>
                <a:gd name="T17" fmla="*/ 0 h 48"/>
                <a:gd name="T18" fmla="*/ 0 w 74"/>
                <a:gd name="T19" fmla="*/ 0 h 48"/>
                <a:gd name="T20" fmla="*/ 4 w 74"/>
                <a:gd name="T2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48">
                  <a:moveTo>
                    <a:pt x="4" y="10"/>
                  </a:moveTo>
                  <a:lnTo>
                    <a:pt x="14" y="22"/>
                  </a:lnTo>
                  <a:lnTo>
                    <a:pt x="22" y="46"/>
                  </a:lnTo>
                  <a:lnTo>
                    <a:pt x="36" y="48"/>
                  </a:lnTo>
                  <a:lnTo>
                    <a:pt x="48" y="38"/>
                  </a:lnTo>
                  <a:lnTo>
                    <a:pt x="46" y="28"/>
                  </a:lnTo>
                  <a:lnTo>
                    <a:pt x="56" y="30"/>
                  </a:lnTo>
                  <a:lnTo>
                    <a:pt x="74" y="14"/>
                  </a:lnTo>
                  <a:lnTo>
                    <a:pt x="72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black">
            <a:xfrm>
              <a:off x="-3175" y="0"/>
              <a:ext cx="2781300" cy="4953000"/>
            </a:xfrm>
            <a:custGeom>
              <a:avLst/>
              <a:gdLst>
                <a:gd name="T0" fmla="*/ 26 w 1752"/>
                <a:gd name="T1" fmla="*/ 906 h 3120"/>
                <a:gd name="T2" fmla="*/ 72 w 1752"/>
                <a:gd name="T3" fmla="*/ 1128 h 3120"/>
                <a:gd name="T4" fmla="*/ 228 w 1752"/>
                <a:gd name="T5" fmla="*/ 1388 h 3120"/>
                <a:gd name="T6" fmla="*/ 336 w 1752"/>
                <a:gd name="T7" fmla="*/ 1510 h 3120"/>
                <a:gd name="T8" fmla="*/ 328 w 1752"/>
                <a:gd name="T9" fmla="*/ 1452 h 3120"/>
                <a:gd name="T10" fmla="*/ 567 w 1752"/>
                <a:gd name="T11" fmla="*/ 1680 h 3120"/>
                <a:gd name="T12" fmla="*/ 809 w 1752"/>
                <a:gd name="T13" fmla="*/ 1798 h 3120"/>
                <a:gd name="T14" fmla="*/ 933 w 1752"/>
                <a:gd name="T15" fmla="*/ 1826 h 3120"/>
                <a:gd name="T16" fmla="*/ 891 w 1752"/>
                <a:gd name="T17" fmla="*/ 2046 h 3120"/>
                <a:gd name="T18" fmla="*/ 1073 w 1752"/>
                <a:gd name="T19" fmla="*/ 2502 h 3120"/>
                <a:gd name="T20" fmla="*/ 1025 w 1752"/>
                <a:gd name="T21" fmla="*/ 2882 h 3120"/>
                <a:gd name="T22" fmla="*/ 1023 w 1752"/>
                <a:gd name="T23" fmla="*/ 2936 h 3120"/>
                <a:gd name="T24" fmla="*/ 1011 w 1752"/>
                <a:gd name="T25" fmla="*/ 2980 h 3120"/>
                <a:gd name="T26" fmla="*/ 991 w 1752"/>
                <a:gd name="T27" fmla="*/ 3040 h 3120"/>
                <a:gd name="T28" fmla="*/ 1109 w 1752"/>
                <a:gd name="T29" fmla="*/ 3114 h 3120"/>
                <a:gd name="T30" fmla="*/ 1203 w 1752"/>
                <a:gd name="T31" fmla="*/ 2876 h 3120"/>
                <a:gd name="T32" fmla="*/ 1259 w 1752"/>
                <a:gd name="T33" fmla="*/ 2776 h 3120"/>
                <a:gd name="T34" fmla="*/ 1494 w 1752"/>
                <a:gd name="T35" fmla="*/ 2516 h 3120"/>
                <a:gd name="T36" fmla="*/ 1746 w 1752"/>
                <a:gd name="T37" fmla="*/ 2088 h 3120"/>
                <a:gd name="T38" fmla="*/ 1471 w 1752"/>
                <a:gd name="T39" fmla="*/ 1980 h 3120"/>
                <a:gd name="T40" fmla="*/ 1267 w 1752"/>
                <a:gd name="T41" fmla="*/ 1818 h 3120"/>
                <a:gd name="T42" fmla="*/ 1129 w 1752"/>
                <a:gd name="T43" fmla="*/ 1782 h 3120"/>
                <a:gd name="T44" fmla="*/ 957 w 1752"/>
                <a:gd name="T45" fmla="*/ 1824 h 3120"/>
                <a:gd name="T46" fmla="*/ 823 w 1752"/>
                <a:gd name="T47" fmla="*/ 1682 h 3120"/>
                <a:gd name="T48" fmla="*/ 667 w 1752"/>
                <a:gd name="T49" fmla="*/ 1622 h 3120"/>
                <a:gd name="T50" fmla="*/ 581 w 1752"/>
                <a:gd name="T51" fmla="*/ 1438 h 3120"/>
                <a:gd name="T52" fmla="*/ 747 w 1752"/>
                <a:gd name="T53" fmla="*/ 1384 h 3120"/>
                <a:gd name="T54" fmla="*/ 901 w 1752"/>
                <a:gd name="T55" fmla="*/ 1340 h 3120"/>
                <a:gd name="T56" fmla="*/ 1069 w 1752"/>
                <a:gd name="T57" fmla="*/ 1128 h 3120"/>
                <a:gd name="T58" fmla="*/ 1161 w 1752"/>
                <a:gd name="T59" fmla="*/ 1068 h 3120"/>
                <a:gd name="T60" fmla="*/ 1209 w 1752"/>
                <a:gd name="T61" fmla="*/ 1008 h 3120"/>
                <a:gd name="T62" fmla="*/ 1127 w 1752"/>
                <a:gd name="T63" fmla="*/ 920 h 3120"/>
                <a:gd name="T64" fmla="*/ 1301 w 1752"/>
                <a:gd name="T65" fmla="*/ 944 h 3120"/>
                <a:gd name="T66" fmla="*/ 1397 w 1752"/>
                <a:gd name="T67" fmla="*/ 960 h 3120"/>
                <a:gd name="T68" fmla="*/ 1357 w 1752"/>
                <a:gd name="T69" fmla="*/ 858 h 3120"/>
                <a:gd name="T70" fmla="*/ 1315 w 1752"/>
                <a:gd name="T71" fmla="*/ 740 h 3120"/>
                <a:gd name="T72" fmla="*/ 1237 w 1752"/>
                <a:gd name="T73" fmla="*/ 642 h 3120"/>
                <a:gd name="T74" fmla="*/ 1169 w 1752"/>
                <a:gd name="T75" fmla="*/ 598 h 3120"/>
                <a:gd name="T76" fmla="*/ 1103 w 1752"/>
                <a:gd name="T77" fmla="*/ 532 h 3120"/>
                <a:gd name="T78" fmla="*/ 941 w 1752"/>
                <a:gd name="T79" fmla="*/ 572 h 3120"/>
                <a:gd name="T80" fmla="*/ 893 w 1752"/>
                <a:gd name="T81" fmla="*/ 854 h 3120"/>
                <a:gd name="T82" fmla="*/ 653 w 1752"/>
                <a:gd name="T83" fmla="*/ 614 h 3120"/>
                <a:gd name="T84" fmla="*/ 715 w 1752"/>
                <a:gd name="T85" fmla="*/ 412 h 3120"/>
                <a:gd name="T86" fmla="*/ 837 w 1752"/>
                <a:gd name="T87" fmla="*/ 318 h 3120"/>
                <a:gd name="T88" fmla="*/ 795 w 1752"/>
                <a:gd name="T89" fmla="*/ 156 h 3120"/>
                <a:gd name="T90" fmla="*/ 707 w 1752"/>
                <a:gd name="T91" fmla="*/ 180 h 3120"/>
                <a:gd name="T92" fmla="*/ 601 w 1752"/>
                <a:gd name="T93" fmla="*/ 36 h 3120"/>
                <a:gd name="T94" fmla="*/ 599 w 1752"/>
                <a:gd name="T95" fmla="*/ 234 h 3120"/>
                <a:gd name="T96" fmla="*/ 517 w 1752"/>
                <a:gd name="T97" fmla="*/ 226 h 3120"/>
                <a:gd name="T98" fmla="*/ 386 w 1752"/>
                <a:gd name="T99" fmla="*/ 272 h 3120"/>
                <a:gd name="T100" fmla="*/ 220 w 1752"/>
                <a:gd name="T101" fmla="*/ 176 h 3120"/>
                <a:gd name="T102" fmla="*/ 102 w 1752"/>
                <a:gd name="T103" fmla="*/ 948 h 3120"/>
                <a:gd name="T104" fmla="*/ 104 w 1752"/>
                <a:gd name="T105" fmla="*/ 934 h 3120"/>
                <a:gd name="T106" fmla="*/ 1459 w 1752"/>
                <a:gd name="T107" fmla="*/ 1982 h 3120"/>
                <a:gd name="T108" fmla="*/ 1055 w 1752"/>
                <a:gd name="T109" fmla="*/ 1800 h 3120"/>
                <a:gd name="T110" fmla="*/ 805 w 1752"/>
                <a:gd name="T111" fmla="*/ 1016 h 3120"/>
                <a:gd name="T112" fmla="*/ 755 w 1752"/>
                <a:gd name="T113" fmla="*/ 1042 h 3120"/>
                <a:gd name="T114" fmla="*/ 969 w 1752"/>
                <a:gd name="T115" fmla="*/ 1184 h 3120"/>
                <a:gd name="T116" fmla="*/ 843 w 1752"/>
                <a:gd name="T117" fmla="*/ 1116 h 3120"/>
                <a:gd name="T118" fmla="*/ 887 w 1752"/>
                <a:gd name="T119" fmla="*/ 1040 h 3120"/>
                <a:gd name="T120" fmla="*/ 727 w 1752"/>
                <a:gd name="T121" fmla="*/ 952 h 3120"/>
                <a:gd name="T122" fmla="*/ 763 w 1752"/>
                <a:gd name="T123" fmla="*/ 994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" h="3120">
                  <a:moveTo>
                    <a:pt x="0" y="840"/>
                  </a:moveTo>
                  <a:lnTo>
                    <a:pt x="0" y="852"/>
                  </a:lnTo>
                  <a:lnTo>
                    <a:pt x="6" y="848"/>
                  </a:lnTo>
                  <a:lnTo>
                    <a:pt x="6" y="852"/>
                  </a:lnTo>
                  <a:lnTo>
                    <a:pt x="0" y="854"/>
                  </a:lnTo>
                  <a:lnTo>
                    <a:pt x="0" y="856"/>
                  </a:lnTo>
                  <a:lnTo>
                    <a:pt x="2" y="858"/>
                  </a:lnTo>
                  <a:lnTo>
                    <a:pt x="0" y="858"/>
                  </a:lnTo>
                  <a:lnTo>
                    <a:pt x="4" y="866"/>
                  </a:lnTo>
                  <a:lnTo>
                    <a:pt x="14" y="872"/>
                  </a:lnTo>
                  <a:lnTo>
                    <a:pt x="26" y="870"/>
                  </a:lnTo>
                  <a:lnTo>
                    <a:pt x="26" y="872"/>
                  </a:lnTo>
                  <a:lnTo>
                    <a:pt x="34" y="876"/>
                  </a:lnTo>
                  <a:lnTo>
                    <a:pt x="32" y="880"/>
                  </a:lnTo>
                  <a:lnTo>
                    <a:pt x="0" y="868"/>
                  </a:lnTo>
                  <a:lnTo>
                    <a:pt x="0" y="880"/>
                  </a:lnTo>
                  <a:lnTo>
                    <a:pt x="4" y="880"/>
                  </a:lnTo>
                  <a:lnTo>
                    <a:pt x="4" y="882"/>
                  </a:lnTo>
                  <a:lnTo>
                    <a:pt x="0" y="882"/>
                  </a:lnTo>
                  <a:lnTo>
                    <a:pt x="0" y="896"/>
                  </a:lnTo>
                  <a:lnTo>
                    <a:pt x="12" y="898"/>
                  </a:lnTo>
                  <a:lnTo>
                    <a:pt x="16" y="904"/>
                  </a:lnTo>
                  <a:lnTo>
                    <a:pt x="26" y="906"/>
                  </a:lnTo>
                  <a:lnTo>
                    <a:pt x="24" y="908"/>
                  </a:lnTo>
                  <a:lnTo>
                    <a:pt x="26" y="916"/>
                  </a:lnTo>
                  <a:lnTo>
                    <a:pt x="40" y="920"/>
                  </a:lnTo>
                  <a:lnTo>
                    <a:pt x="40" y="922"/>
                  </a:lnTo>
                  <a:lnTo>
                    <a:pt x="34" y="922"/>
                  </a:lnTo>
                  <a:lnTo>
                    <a:pt x="44" y="930"/>
                  </a:lnTo>
                  <a:lnTo>
                    <a:pt x="52" y="930"/>
                  </a:lnTo>
                  <a:lnTo>
                    <a:pt x="50" y="932"/>
                  </a:lnTo>
                  <a:lnTo>
                    <a:pt x="56" y="936"/>
                  </a:lnTo>
                  <a:lnTo>
                    <a:pt x="56" y="938"/>
                  </a:lnTo>
                  <a:lnTo>
                    <a:pt x="62" y="942"/>
                  </a:lnTo>
                  <a:lnTo>
                    <a:pt x="60" y="948"/>
                  </a:lnTo>
                  <a:lnTo>
                    <a:pt x="72" y="984"/>
                  </a:lnTo>
                  <a:lnTo>
                    <a:pt x="72" y="984"/>
                  </a:lnTo>
                  <a:lnTo>
                    <a:pt x="72" y="986"/>
                  </a:lnTo>
                  <a:lnTo>
                    <a:pt x="70" y="984"/>
                  </a:lnTo>
                  <a:lnTo>
                    <a:pt x="72" y="1000"/>
                  </a:lnTo>
                  <a:lnTo>
                    <a:pt x="82" y="1004"/>
                  </a:lnTo>
                  <a:lnTo>
                    <a:pt x="74" y="1006"/>
                  </a:lnTo>
                  <a:lnTo>
                    <a:pt x="70" y="1076"/>
                  </a:lnTo>
                  <a:lnTo>
                    <a:pt x="64" y="1090"/>
                  </a:lnTo>
                  <a:lnTo>
                    <a:pt x="70" y="1118"/>
                  </a:lnTo>
                  <a:lnTo>
                    <a:pt x="72" y="1128"/>
                  </a:lnTo>
                  <a:lnTo>
                    <a:pt x="66" y="1156"/>
                  </a:lnTo>
                  <a:lnTo>
                    <a:pt x="78" y="1172"/>
                  </a:lnTo>
                  <a:lnTo>
                    <a:pt x="80" y="1192"/>
                  </a:lnTo>
                  <a:lnTo>
                    <a:pt x="94" y="1212"/>
                  </a:lnTo>
                  <a:lnTo>
                    <a:pt x="102" y="1218"/>
                  </a:lnTo>
                  <a:lnTo>
                    <a:pt x="100" y="1218"/>
                  </a:lnTo>
                  <a:lnTo>
                    <a:pt x="106" y="1234"/>
                  </a:lnTo>
                  <a:lnTo>
                    <a:pt x="114" y="1240"/>
                  </a:lnTo>
                  <a:lnTo>
                    <a:pt x="114" y="1252"/>
                  </a:lnTo>
                  <a:lnTo>
                    <a:pt x="138" y="1280"/>
                  </a:lnTo>
                  <a:lnTo>
                    <a:pt x="138" y="1292"/>
                  </a:lnTo>
                  <a:lnTo>
                    <a:pt x="176" y="1306"/>
                  </a:lnTo>
                  <a:lnTo>
                    <a:pt x="180" y="1312"/>
                  </a:lnTo>
                  <a:lnTo>
                    <a:pt x="188" y="1314"/>
                  </a:lnTo>
                  <a:lnTo>
                    <a:pt x="198" y="1324"/>
                  </a:lnTo>
                  <a:lnTo>
                    <a:pt x="200" y="1336"/>
                  </a:lnTo>
                  <a:lnTo>
                    <a:pt x="200" y="1336"/>
                  </a:lnTo>
                  <a:lnTo>
                    <a:pt x="202" y="1338"/>
                  </a:lnTo>
                  <a:lnTo>
                    <a:pt x="202" y="1340"/>
                  </a:lnTo>
                  <a:lnTo>
                    <a:pt x="202" y="1340"/>
                  </a:lnTo>
                  <a:lnTo>
                    <a:pt x="212" y="1354"/>
                  </a:lnTo>
                  <a:lnTo>
                    <a:pt x="226" y="1388"/>
                  </a:lnTo>
                  <a:lnTo>
                    <a:pt x="228" y="1388"/>
                  </a:lnTo>
                  <a:lnTo>
                    <a:pt x="230" y="1400"/>
                  </a:lnTo>
                  <a:lnTo>
                    <a:pt x="244" y="1406"/>
                  </a:lnTo>
                  <a:lnTo>
                    <a:pt x="260" y="1428"/>
                  </a:lnTo>
                  <a:lnTo>
                    <a:pt x="258" y="1438"/>
                  </a:lnTo>
                  <a:lnTo>
                    <a:pt x="244" y="1436"/>
                  </a:lnTo>
                  <a:lnTo>
                    <a:pt x="244" y="1430"/>
                  </a:lnTo>
                  <a:lnTo>
                    <a:pt x="240" y="1428"/>
                  </a:lnTo>
                  <a:lnTo>
                    <a:pt x="238" y="1434"/>
                  </a:lnTo>
                  <a:lnTo>
                    <a:pt x="244" y="1440"/>
                  </a:lnTo>
                  <a:lnTo>
                    <a:pt x="244" y="1444"/>
                  </a:lnTo>
                  <a:lnTo>
                    <a:pt x="272" y="1464"/>
                  </a:lnTo>
                  <a:lnTo>
                    <a:pt x="278" y="1466"/>
                  </a:lnTo>
                  <a:lnTo>
                    <a:pt x="280" y="1464"/>
                  </a:lnTo>
                  <a:lnTo>
                    <a:pt x="280" y="1468"/>
                  </a:lnTo>
                  <a:lnTo>
                    <a:pt x="294" y="1476"/>
                  </a:lnTo>
                  <a:lnTo>
                    <a:pt x="296" y="1484"/>
                  </a:lnTo>
                  <a:lnTo>
                    <a:pt x="294" y="1508"/>
                  </a:lnTo>
                  <a:lnTo>
                    <a:pt x="304" y="1508"/>
                  </a:lnTo>
                  <a:lnTo>
                    <a:pt x="328" y="1528"/>
                  </a:lnTo>
                  <a:lnTo>
                    <a:pt x="340" y="1546"/>
                  </a:lnTo>
                  <a:lnTo>
                    <a:pt x="352" y="1538"/>
                  </a:lnTo>
                  <a:lnTo>
                    <a:pt x="352" y="1528"/>
                  </a:lnTo>
                  <a:lnTo>
                    <a:pt x="336" y="1510"/>
                  </a:lnTo>
                  <a:lnTo>
                    <a:pt x="332" y="1514"/>
                  </a:lnTo>
                  <a:lnTo>
                    <a:pt x="330" y="1512"/>
                  </a:lnTo>
                  <a:lnTo>
                    <a:pt x="312" y="1462"/>
                  </a:lnTo>
                  <a:lnTo>
                    <a:pt x="304" y="1458"/>
                  </a:lnTo>
                  <a:lnTo>
                    <a:pt x="280" y="1416"/>
                  </a:lnTo>
                  <a:lnTo>
                    <a:pt x="276" y="1416"/>
                  </a:lnTo>
                  <a:lnTo>
                    <a:pt x="272" y="1408"/>
                  </a:lnTo>
                  <a:lnTo>
                    <a:pt x="260" y="1398"/>
                  </a:lnTo>
                  <a:lnTo>
                    <a:pt x="256" y="1390"/>
                  </a:lnTo>
                  <a:lnTo>
                    <a:pt x="250" y="1356"/>
                  </a:lnTo>
                  <a:lnTo>
                    <a:pt x="260" y="1362"/>
                  </a:lnTo>
                  <a:lnTo>
                    <a:pt x="266" y="1362"/>
                  </a:lnTo>
                  <a:lnTo>
                    <a:pt x="278" y="1370"/>
                  </a:lnTo>
                  <a:lnTo>
                    <a:pt x="286" y="1396"/>
                  </a:lnTo>
                  <a:lnTo>
                    <a:pt x="294" y="1410"/>
                  </a:lnTo>
                  <a:lnTo>
                    <a:pt x="290" y="1414"/>
                  </a:lnTo>
                  <a:lnTo>
                    <a:pt x="290" y="1420"/>
                  </a:lnTo>
                  <a:lnTo>
                    <a:pt x="300" y="1422"/>
                  </a:lnTo>
                  <a:lnTo>
                    <a:pt x="300" y="1418"/>
                  </a:lnTo>
                  <a:lnTo>
                    <a:pt x="304" y="1424"/>
                  </a:lnTo>
                  <a:lnTo>
                    <a:pt x="318" y="1440"/>
                  </a:lnTo>
                  <a:lnTo>
                    <a:pt x="326" y="1440"/>
                  </a:lnTo>
                  <a:lnTo>
                    <a:pt x="328" y="1452"/>
                  </a:lnTo>
                  <a:lnTo>
                    <a:pt x="352" y="1470"/>
                  </a:lnTo>
                  <a:lnTo>
                    <a:pt x="348" y="1480"/>
                  </a:lnTo>
                  <a:lnTo>
                    <a:pt x="352" y="1490"/>
                  </a:lnTo>
                  <a:lnTo>
                    <a:pt x="356" y="1488"/>
                  </a:lnTo>
                  <a:lnTo>
                    <a:pt x="356" y="1492"/>
                  </a:lnTo>
                  <a:lnTo>
                    <a:pt x="370" y="1496"/>
                  </a:lnTo>
                  <a:lnTo>
                    <a:pt x="376" y="1500"/>
                  </a:lnTo>
                  <a:lnTo>
                    <a:pt x="378" y="1510"/>
                  </a:lnTo>
                  <a:lnTo>
                    <a:pt x="396" y="1524"/>
                  </a:lnTo>
                  <a:lnTo>
                    <a:pt x="406" y="1540"/>
                  </a:lnTo>
                  <a:lnTo>
                    <a:pt x="420" y="1550"/>
                  </a:lnTo>
                  <a:lnTo>
                    <a:pt x="428" y="1574"/>
                  </a:lnTo>
                  <a:lnTo>
                    <a:pt x="424" y="1584"/>
                  </a:lnTo>
                  <a:lnTo>
                    <a:pt x="426" y="1588"/>
                  </a:lnTo>
                  <a:lnTo>
                    <a:pt x="420" y="1590"/>
                  </a:lnTo>
                  <a:lnTo>
                    <a:pt x="424" y="1606"/>
                  </a:lnTo>
                  <a:lnTo>
                    <a:pt x="436" y="1616"/>
                  </a:lnTo>
                  <a:lnTo>
                    <a:pt x="452" y="1626"/>
                  </a:lnTo>
                  <a:lnTo>
                    <a:pt x="464" y="1636"/>
                  </a:lnTo>
                  <a:lnTo>
                    <a:pt x="490" y="1642"/>
                  </a:lnTo>
                  <a:lnTo>
                    <a:pt x="508" y="1658"/>
                  </a:lnTo>
                  <a:lnTo>
                    <a:pt x="549" y="1670"/>
                  </a:lnTo>
                  <a:lnTo>
                    <a:pt x="567" y="1680"/>
                  </a:lnTo>
                  <a:lnTo>
                    <a:pt x="597" y="1688"/>
                  </a:lnTo>
                  <a:lnTo>
                    <a:pt x="619" y="1678"/>
                  </a:lnTo>
                  <a:lnTo>
                    <a:pt x="625" y="1676"/>
                  </a:lnTo>
                  <a:lnTo>
                    <a:pt x="645" y="1684"/>
                  </a:lnTo>
                  <a:lnTo>
                    <a:pt x="667" y="1706"/>
                  </a:lnTo>
                  <a:lnTo>
                    <a:pt x="667" y="1706"/>
                  </a:lnTo>
                  <a:lnTo>
                    <a:pt x="669" y="1706"/>
                  </a:lnTo>
                  <a:lnTo>
                    <a:pt x="671" y="1710"/>
                  </a:lnTo>
                  <a:lnTo>
                    <a:pt x="671" y="1708"/>
                  </a:lnTo>
                  <a:lnTo>
                    <a:pt x="687" y="1720"/>
                  </a:lnTo>
                  <a:lnTo>
                    <a:pt x="711" y="1724"/>
                  </a:lnTo>
                  <a:lnTo>
                    <a:pt x="737" y="1734"/>
                  </a:lnTo>
                  <a:lnTo>
                    <a:pt x="747" y="1734"/>
                  </a:lnTo>
                  <a:lnTo>
                    <a:pt x="755" y="1732"/>
                  </a:lnTo>
                  <a:lnTo>
                    <a:pt x="757" y="1732"/>
                  </a:lnTo>
                  <a:lnTo>
                    <a:pt x="759" y="1734"/>
                  </a:lnTo>
                  <a:lnTo>
                    <a:pt x="757" y="1734"/>
                  </a:lnTo>
                  <a:lnTo>
                    <a:pt x="757" y="1740"/>
                  </a:lnTo>
                  <a:lnTo>
                    <a:pt x="789" y="1774"/>
                  </a:lnTo>
                  <a:lnTo>
                    <a:pt x="787" y="1786"/>
                  </a:lnTo>
                  <a:lnTo>
                    <a:pt x="793" y="1796"/>
                  </a:lnTo>
                  <a:lnTo>
                    <a:pt x="807" y="1804"/>
                  </a:lnTo>
                  <a:lnTo>
                    <a:pt x="809" y="1798"/>
                  </a:lnTo>
                  <a:lnTo>
                    <a:pt x="815" y="1806"/>
                  </a:lnTo>
                  <a:lnTo>
                    <a:pt x="829" y="1812"/>
                  </a:lnTo>
                  <a:lnTo>
                    <a:pt x="829" y="1822"/>
                  </a:lnTo>
                  <a:lnTo>
                    <a:pt x="841" y="1826"/>
                  </a:lnTo>
                  <a:lnTo>
                    <a:pt x="841" y="1824"/>
                  </a:lnTo>
                  <a:lnTo>
                    <a:pt x="841" y="1826"/>
                  </a:lnTo>
                  <a:lnTo>
                    <a:pt x="845" y="1834"/>
                  </a:lnTo>
                  <a:lnTo>
                    <a:pt x="849" y="1828"/>
                  </a:lnTo>
                  <a:lnTo>
                    <a:pt x="867" y="1830"/>
                  </a:lnTo>
                  <a:lnTo>
                    <a:pt x="867" y="1832"/>
                  </a:lnTo>
                  <a:lnTo>
                    <a:pt x="861" y="1844"/>
                  </a:lnTo>
                  <a:lnTo>
                    <a:pt x="871" y="1848"/>
                  </a:lnTo>
                  <a:lnTo>
                    <a:pt x="869" y="1834"/>
                  </a:lnTo>
                  <a:lnTo>
                    <a:pt x="875" y="1842"/>
                  </a:lnTo>
                  <a:lnTo>
                    <a:pt x="881" y="1840"/>
                  </a:lnTo>
                  <a:lnTo>
                    <a:pt x="881" y="1850"/>
                  </a:lnTo>
                  <a:lnTo>
                    <a:pt x="891" y="1850"/>
                  </a:lnTo>
                  <a:lnTo>
                    <a:pt x="901" y="1842"/>
                  </a:lnTo>
                  <a:lnTo>
                    <a:pt x="895" y="1832"/>
                  </a:lnTo>
                  <a:lnTo>
                    <a:pt x="895" y="1830"/>
                  </a:lnTo>
                  <a:lnTo>
                    <a:pt x="915" y="1816"/>
                  </a:lnTo>
                  <a:lnTo>
                    <a:pt x="931" y="1826"/>
                  </a:lnTo>
                  <a:lnTo>
                    <a:pt x="933" y="1826"/>
                  </a:lnTo>
                  <a:lnTo>
                    <a:pt x="929" y="1832"/>
                  </a:lnTo>
                  <a:lnTo>
                    <a:pt x="939" y="1846"/>
                  </a:lnTo>
                  <a:lnTo>
                    <a:pt x="947" y="1860"/>
                  </a:lnTo>
                  <a:lnTo>
                    <a:pt x="947" y="1912"/>
                  </a:lnTo>
                  <a:lnTo>
                    <a:pt x="953" y="1912"/>
                  </a:lnTo>
                  <a:lnTo>
                    <a:pt x="945" y="1922"/>
                  </a:lnTo>
                  <a:lnTo>
                    <a:pt x="943" y="1928"/>
                  </a:lnTo>
                  <a:lnTo>
                    <a:pt x="925" y="1932"/>
                  </a:lnTo>
                  <a:lnTo>
                    <a:pt x="925" y="1946"/>
                  </a:lnTo>
                  <a:lnTo>
                    <a:pt x="917" y="1950"/>
                  </a:lnTo>
                  <a:lnTo>
                    <a:pt x="919" y="1956"/>
                  </a:lnTo>
                  <a:lnTo>
                    <a:pt x="897" y="1966"/>
                  </a:lnTo>
                  <a:lnTo>
                    <a:pt x="897" y="1978"/>
                  </a:lnTo>
                  <a:lnTo>
                    <a:pt x="891" y="1994"/>
                  </a:lnTo>
                  <a:lnTo>
                    <a:pt x="883" y="2000"/>
                  </a:lnTo>
                  <a:lnTo>
                    <a:pt x="883" y="2026"/>
                  </a:lnTo>
                  <a:lnTo>
                    <a:pt x="895" y="2036"/>
                  </a:lnTo>
                  <a:lnTo>
                    <a:pt x="901" y="2028"/>
                  </a:lnTo>
                  <a:lnTo>
                    <a:pt x="903" y="2030"/>
                  </a:lnTo>
                  <a:lnTo>
                    <a:pt x="901" y="2038"/>
                  </a:lnTo>
                  <a:lnTo>
                    <a:pt x="895" y="2044"/>
                  </a:lnTo>
                  <a:lnTo>
                    <a:pt x="895" y="2042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75" y="2062"/>
                  </a:lnTo>
                  <a:lnTo>
                    <a:pt x="877" y="2082"/>
                  </a:lnTo>
                  <a:lnTo>
                    <a:pt x="881" y="2086"/>
                  </a:lnTo>
                  <a:lnTo>
                    <a:pt x="877" y="2092"/>
                  </a:lnTo>
                  <a:lnTo>
                    <a:pt x="899" y="2110"/>
                  </a:lnTo>
                  <a:lnTo>
                    <a:pt x="909" y="2130"/>
                  </a:lnTo>
                  <a:lnTo>
                    <a:pt x="919" y="2138"/>
                  </a:lnTo>
                  <a:lnTo>
                    <a:pt x="943" y="2198"/>
                  </a:lnTo>
                  <a:lnTo>
                    <a:pt x="967" y="2234"/>
                  </a:lnTo>
                  <a:lnTo>
                    <a:pt x="967" y="2252"/>
                  </a:lnTo>
                  <a:lnTo>
                    <a:pt x="991" y="2274"/>
                  </a:lnTo>
                  <a:lnTo>
                    <a:pt x="1017" y="2292"/>
                  </a:lnTo>
                  <a:lnTo>
                    <a:pt x="1043" y="2302"/>
                  </a:lnTo>
                  <a:lnTo>
                    <a:pt x="1077" y="2328"/>
                  </a:lnTo>
                  <a:lnTo>
                    <a:pt x="1081" y="2364"/>
                  </a:lnTo>
                  <a:lnTo>
                    <a:pt x="1083" y="2394"/>
                  </a:lnTo>
                  <a:lnTo>
                    <a:pt x="1081" y="2420"/>
                  </a:lnTo>
                  <a:lnTo>
                    <a:pt x="1075" y="2428"/>
                  </a:lnTo>
                  <a:lnTo>
                    <a:pt x="1077" y="2468"/>
                  </a:lnTo>
                  <a:lnTo>
                    <a:pt x="1073" y="2482"/>
                  </a:lnTo>
                  <a:lnTo>
                    <a:pt x="1073" y="2502"/>
                  </a:lnTo>
                  <a:lnTo>
                    <a:pt x="1057" y="2546"/>
                  </a:lnTo>
                  <a:lnTo>
                    <a:pt x="1061" y="2568"/>
                  </a:lnTo>
                  <a:lnTo>
                    <a:pt x="1055" y="2576"/>
                  </a:lnTo>
                  <a:lnTo>
                    <a:pt x="1053" y="2584"/>
                  </a:lnTo>
                  <a:lnTo>
                    <a:pt x="1057" y="2624"/>
                  </a:lnTo>
                  <a:lnTo>
                    <a:pt x="1055" y="2652"/>
                  </a:lnTo>
                  <a:lnTo>
                    <a:pt x="1031" y="2718"/>
                  </a:lnTo>
                  <a:lnTo>
                    <a:pt x="1027" y="2718"/>
                  </a:lnTo>
                  <a:lnTo>
                    <a:pt x="1027" y="2730"/>
                  </a:lnTo>
                  <a:lnTo>
                    <a:pt x="1019" y="2734"/>
                  </a:lnTo>
                  <a:lnTo>
                    <a:pt x="1019" y="2766"/>
                  </a:lnTo>
                  <a:lnTo>
                    <a:pt x="1023" y="2786"/>
                  </a:lnTo>
                  <a:lnTo>
                    <a:pt x="1017" y="2796"/>
                  </a:lnTo>
                  <a:lnTo>
                    <a:pt x="1013" y="2834"/>
                  </a:lnTo>
                  <a:lnTo>
                    <a:pt x="1019" y="2840"/>
                  </a:lnTo>
                  <a:lnTo>
                    <a:pt x="1017" y="2838"/>
                  </a:lnTo>
                  <a:lnTo>
                    <a:pt x="1015" y="2840"/>
                  </a:lnTo>
                  <a:lnTo>
                    <a:pt x="1009" y="2848"/>
                  </a:lnTo>
                  <a:lnTo>
                    <a:pt x="1005" y="2880"/>
                  </a:lnTo>
                  <a:lnTo>
                    <a:pt x="1005" y="2886"/>
                  </a:lnTo>
                  <a:lnTo>
                    <a:pt x="1019" y="2888"/>
                  </a:lnTo>
                  <a:lnTo>
                    <a:pt x="1021" y="2882"/>
                  </a:lnTo>
                  <a:lnTo>
                    <a:pt x="1025" y="2882"/>
                  </a:lnTo>
                  <a:lnTo>
                    <a:pt x="1023" y="2872"/>
                  </a:lnTo>
                  <a:lnTo>
                    <a:pt x="1027" y="2872"/>
                  </a:lnTo>
                  <a:lnTo>
                    <a:pt x="1023" y="2866"/>
                  </a:lnTo>
                  <a:lnTo>
                    <a:pt x="1027" y="2860"/>
                  </a:lnTo>
                  <a:lnTo>
                    <a:pt x="1025" y="2846"/>
                  </a:lnTo>
                  <a:lnTo>
                    <a:pt x="1025" y="2848"/>
                  </a:lnTo>
                  <a:lnTo>
                    <a:pt x="1035" y="2840"/>
                  </a:lnTo>
                  <a:lnTo>
                    <a:pt x="1041" y="2842"/>
                  </a:lnTo>
                  <a:lnTo>
                    <a:pt x="1031" y="2850"/>
                  </a:lnTo>
                  <a:lnTo>
                    <a:pt x="1041" y="2852"/>
                  </a:lnTo>
                  <a:lnTo>
                    <a:pt x="1041" y="2854"/>
                  </a:lnTo>
                  <a:lnTo>
                    <a:pt x="1035" y="2858"/>
                  </a:lnTo>
                  <a:lnTo>
                    <a:pt x="1039" y="2864"/>
                  </a:lnTo>
                  <a:lnTo>
                    <a:pt x="1033" y="2866"/>
                  </a:lnTo>
                  <a:lnTo>
                    <a:pt x="1035" y="2874"/>
                  </a:lnTo>
                  <a:lnTo>
                    <a:pt x="1029" y="2886"/>
                  </a:lnTo>
                  <a:lnTo>
                    <a:pt x="1033" y="2894"/>
                  </a:lnTo>
                  <a:lnTo>
                    <a:pt x="1025" y="2906"/>
                  </a:lnTo>
                  <a:lnTo>
                    <a:pt x="1029" y="2908"/>
                  </a:lnTo>
                  <a:lnTo>
                    <a:pt x="1019" y="2914"/>
                  </a:lnTo>
                  <a:lnTo>
                    <a:pt x="1025" y="2926"/>
                  </a:lnTo>
                  <a:lnTo>
                    <a:pt x="1023" y="2926"/>
                  </a:lnTo>
                  <a:lnTo>
                    <a:pt x="1023" y="2936"/>
                  </a:lnTo>
                  <a:lnTo>
                    <a:pt x="1025" y="2936"/>
                  </a:lnTo>
                  <a:lnTo>
                    <a:pt x="1023" y="2938"/>
                  </a:lnTo>
                  <a:lnTo>
                    <a:pt x="1019" y="2924"/>
                  </a:lnTo>
                  <a:lnTo>
                    <a:pt x="1005" y="2928"/>
                  </a:lnTo>
                  <a:lnTo>
                    <a:pt x="1023" y="2938"/>
                  </a:lnTo>
                  <a:lnTo>
                    <a:pt x="1017" y="2948"/>
                  </a:lnTo>
                  <a:lnTo>
                    <a:pt x="1021" y="2948"/>
                  </a:lnTo>
                  <a:lnTo>
                    <a:pt x="1023" y="2948"/>
                  </a:lnTo>
                  <a:lnTo>
                    <a:pt x="1019" y="2948"/>
                  </a:lnTo>
                  <a:lnTo>
                    <a:pt x="1019" y="2952"/>
                  </a:lnTo>
                  <a:lnTo>
                    <a:pt x="1015" y="2960"/>
                  </a:lnTo>
                  <a:lnTo>
                    <a:pt x="1015" y="2958"/>
                  </a:lnTo>
                  <a:lnTo>
                    <a:pt x="1011" y="2948"/>
                  </a:lnTo>
                  <a:lnTo>
                    <a:pt x="991" y="2948"/>
                  </a:lnTo>
                  <a:lnTo>
                    <a:pt x="997" y="2958"/>
                  </a:lnTo>
                  <a:lnTo>
                    <a:pt x="983" y="2968"/>
                  </a:lnTo>
                  <a:lnTo>
                    <a:pt x="981" y="2976"/>
                  </a:lnTo>
                  <a:lnTo>
                    <a:pt x="993" y="2986"/>
                  </a:lnTo>
                  <a:lnTo>
                    <a:pt x="991" y="2974"/>
                  </a:lnTo>
                  <a:lnTo>
                    <a:pt x="993" y="2972"/>
                  </a:lnTo>
                  <a:lnTo>
                    <a:pt x="1001" y="2978"/>
                  </a:lnTo>
                  <a:lnTo>
                    <a:pt x="1009" y="2978"/>
                  </a:lnTo>
                  <a:lnTo>
                    <a:pt x="1011" y="2980"/>
                  </a:lnTo>
                  <a:lnTo>
                    <a:pt x="1009" y="2984"/>
                  </a:lnTo>
                  <a:lnTo>
                    <a:pt x="1011" y="2986"/>
                  </a:lnTo>
                  <a:lnTo>
                    <a:pt x="1001" y="2992"/>
                  </a:lnTo>
                  <a:lnTo>
                    <a:pt x="1011" y="2998"/>
                  </a:lnTo>
                  <a:lnTo>
                    <a:pt x="1009" y="3006"/>
                  </a:lnTo>
                  <a:lnTo>
                    <a:pt x="1017" y="3004"/>
                  </a:lnTo>
                  <a:lnTo>
                    <a:pt x="1021" y="3010"/>
                  </a:lnTo>
                  <a:lnTo>
                    <a:pt x="1009" y="3006"/>
                  </a:lnTo>
                  <a:lnTo>
                    <a:pt x="1009" y="3010"/>
                  </a:lnTo>
                  <a:lnTo>
                    <a:pt x="1007" y="3006"/>
                  </a:lnTo>
                  <a:lnTo>
                    <a:pt x="1003" y="3008"/>
                  </a:lnTo>
                  <a:lnTo>
                    <a:pt x="1005" y="3022"/>
                  </a:lnTo>
                  <a:lnTo>
                    <a:pt x="1007" y="3022"/>
                  </a:lnTo>
                  <a:lnTo>
                    <a:pt x="1007" y="3056"/>
                  </a:lnTo>
                  <a:lnTo>
                    <a:pt x="1013" y="3048"/>
                  </a:lnTo>
                  <a:lnTo>
                    <a:pt x="1013" y="3050"/>
                  </a:lnTo>
                  <a:lnTo>
                    <a:pt x="1015" y="3054"/>
                  </a:lnTo>
                  <a:lnTo>
                    <a:pt x="1009" y="3056"/>
                  </a:lnTo>
                  <a:lnTo>
                    <a:pt x="1003" y="3064"/>
                  </a:lnTo>
                  <a:lnTo>
                    <a:pt x="1005" y="3034"/>
                  </a:lnTo>
                  <a:lnTo>
                    <a:pt x="999" y="3026"/>
                  </a:lnTo>
                  <a:lnTo>
                    <a:pt x="995" y="3036"/>
                  </a:lnTo>
                  <a:lnTo>
                    <a:pt x="991" y="3040"/>
                  </a:lnTo>
                  <a:lnTo>
                    <a:pt x="995" y="3046"/>
                  </a:lnTo>
                  <a:lnTo>
                    <a:pt x="991" y="3044"/>
                  </a:lnTo>
                  <a:lnTo>
                    <a:pt x="999" y="3050"/>
                  </a:lnTo>
                  <a:lnTo>
                    <a:pt x="999" y="3064"/>
                  </a:lnTo>
                  <a:lnTo>
                    <a:pt x="1003" y="3066"/>
                  </a:lnTo>
                  <a:lnTo>
                    <a:pt x="999" y="3070"/>
                  </a:lnTo>
                  <a:lnTo>
                    <a:pt x="1013" y="3080"/>
                  </a:lnTo>
                  <a:lnTo>
                    <a:pt x="1009" y="3082"/>
                  </a:lnTo>
                  <a:lnTo>
                    <a:pt x="1009" y="3084"/>
                  </a:lnTo>
                  <a:lnTo>
                    <a:pt x="1001" y="3078"/>
                  </a:lnTo>
                  <a:lnTo>
                    <a:pt x="1007" y="3086"/>
                  </a:lnTo>
                  <a:lnTo>
                    <a:pt x="1011" y="3088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100"/>
                  </a:lnTo>
                  <a:lnTo>
                    <a:pt x="1019" y="3108"/>
                  </a:lnTo>
                  <a:lnTo>
                    <a:pt x="1019" y="3110"/>
                  </a:lnTo>
                  <a:lnTo>
                    <a:pt x="1017" y="3106"/>
                  </a:lnTo>
                  <a:lnTo>
                    <a:pt x="1021" y="3116"/>
                  </a:lnTo>
                  <a:lnTo>
                    <a:pt x="1021" y="3120"/>
                  </a:lnTo>
                  <a:lnTo>
                    <a:pt x="1115" y="3120"/>
                  </a:lnTo>
                  <a:lnTo>
                    <a:pt x="1109" y="3114"/>
                  </a:lnTo>
                  <a:lnTo>
                    <a:pt x="1109" y="3114"/>
                  </a:lnTo>
                  <a:lnTo>
                    <a:pt x="1111" y="3112"/>
                  </a:lnTo>
                  <a:lnTo>
                    <a:pt x="1107" y="3094"/>
                  </a:lnTo>
                  <a:lnTo>
                    <a:pt x="1105" y="3094"/>
                  </a:lnTo>
                  <a:lnTo>
                    <a:pt x="1109" y="3080"/>
                  </a:lnTo>
                  <a:lnTo>
                    <a:pt x="1121" y="3072"/>
                  </a:lnTo>
                  <a:lnTo>
                    <a:pt x="1133" y="3066"/>
                  </a:lnTo>
                  <a:lnTo>
                    <a:pt x="1139" y="3040"/>
                  </a:lnTo>
                  <a:lnTo>
                    <a:pt x="1167" y="3014"/>
                  </a:lnTo>
                  <a:lnTo>
                    <a:pt x="1173" y="2996"/>
                  </a:lnTo>
                  <a:lnTo>
                    <a:pt x="1171" y="2982"/>
                  </a:lnTo>
                  <a:lnTo>
                    <a:pt x="1151" y="2978"/>
                  </a:lnTo>
                  <a:lnTo>
                    <a:pt x="1143" y="2968"/>
                  </a:lnTo>
                  <a:lnTo>
                    <a:pt x="1137" y="2958"/>
                  </a:lnTo>
                  <a:lnTo>
                    <a:pt x="1137" y="2954"/>
                  </a:lnTo>
                  <a:lnTo>
                    <a:pt x="1151" y="2936"/>
                  </a:lnTo>
                  <a:lnTo>
                    <a:pt x="1161" y="2930"/>
                  </a:lnTo>
                  <a:lnTo>
                    <a:pt x="1175" y="2930"/>
                  </a:lnTo>
                  <a:lnTo>
                    <a:pt x="1175" y="2920"/>
                  </a:lnTo>
                  <a:lnTo>
                    <a:pt x="1183" y="2912"/>
                  </a:lnTo>
                  <a:lnTo>
                    <a:pt x="1183" y="2890"/>
                  </a:lnTo>
                  <a:lnTo>
                    <a:pt x="1187" y="2884"/>
                  </a:lnTo>
                  <a:lnTo>
                    <a:pt x="1203" y="2876"/>
                  </a:lnTo>
                  <a:lnTo>
                    <a:pt x="1189" y="2868"/>
                  </a:lnTo>
                  <a:lnTo>
                    <a:pt x="1191" y="2866"/>
                  </a:lnTo>
                  <a:lnTo>
                    <a:pt x="1197" y="2872"/>
                  </a:lnTo>
                  <a:lnTo>
                    <a:pt x="1209" y="2872"/>
                  </a:lnTo>
                  <a:lnTo>
                    <a:pt x="1213" y="2864"/>
                  </a:lnTo>
                  <a:lnTo>
                    <a:pt x="1211" y="2854"/>
                  </a:lnTo>
                  <a:lnTo>
                    <a:pt x="1207" y="2848"/>
                  </a:lnTo>
                  <a:lnTo>
                    <a:pt x="1193" y="2854"/>
                  </a:lnTo>
                  <a:lnTo>
                    <a:pt x="1195" y="2856"/>
                  </a:lnTo>
                  <a:lnTo>
                    <a:pt x="1193" y="2858"/>
                  </a:lnTo>
                  <a:lnTo>
                    <a:pt x="1185" y="2850"/>
                  </a:lnTo>
                  <a:lnTo>
                    <a:pt x="1183" y="2822"/>
                  </a:lnTo>
                  <a:lnTo>
                    <a:pt x="1185" y="2820"/>
                  </a:lnTo>
                  <a:lnTo>
                    <a:pt x="1205" y="2830"/>
                  </a:lnTo>
                  <a:lnTo>
                    <a:pt x="1221" y="2830"/>
                  </a:lnTo>
                  <a:lnTo>
                    <a:pt x="1233" y="2824"/>
                  </a:lnTo>
                  <a:lnTo>
                    <a:pt x="1237" y="2818"/>
                  </a:lnTo>
                  <a:lnTo>
                    <a:pt x="1235" y="2802"/>
                  </a:lnTo>
                  <a:lnTo>
                    <a:pt x="1241" y="2786"/>
                  </a:lnTo>
                  <a:lnTo>
                    <a:pt x="1237" y="2780"/>
                  </a:lnTo>
                  <a:lnTo>
                    <a:pt x="1237" y="2774"/>
                  </a:lnTo>
                  <a:lnTo>
                    <a:pt x="1237" y="2776"/>
                  </a:lnTo>
                  <a:lnTo>
                    <a:pt x="1259" y="2776"/>
                  </a:lnTo>
                  <a:lnTo>
                    <a:pt x="1315" y="2764"/>
                  </a:lnTo>
                  <a:lnTo>
                    <a:pt x="1323" y="2756"/>
                  </a:lnTo>
                  <a:lnTo>
                    <a:pt x="1327" y="2748"/>
                  </a:lnTo>
                  <a:lnTo>
                    <a:pt x="1339" y="2730"/>
                  </a:lnTo>
                  <a:lnTo>
                    <a:pt x="1341" y="2708"/>
                  </a:lnTo>
                  <a:lnTo>
                    <a:pt x="1333" y="2708"/>
                  </a:lnTo>
                  <a:lnTo>
                    <a:pt x="1329" y="2700"/>
                  </a:lnTo>
                  <a:lnTo>
                    <a:pt x="1333" y="2688"/>
                  </a:lnTo>
                  <a:lnTo>
                    <a:pt x="1309" y="2670"/>
                  </a:lnTo>
                  <a:lnTo>
                    <a:pt x="1309" y="2666"/>
                  </a:lnTo>
                  <a:lnTo>
                    <a:pt x="1315" y="2670"/>
                  </a:lnTo>
                  <a:lnTo>
                    <a:pt x="1329" y="2672"/>
                  </a:lnTo>
                  <a:lnTo>
                    <a:pt x="1349" y="2680"/>
                  </a:lnTo>
                  <a:lnTo>
                    <a:pt x="1373" y="2682"/>
                  </a:lnTo>
                  <a:lnTo>
                    <a:pt x="1389" y="2674"/>
                  </a:lnTo>
                  <a:lnTo>
                    <a:pt x="1403" y="2654"/>
                  </a:lnTo>
                  <a:lnTo>
                    <a:pt x="1421" y="2634"/>
                  </a:lnTo>
                  <a:lnTo>
                    <a:pt x="1425" y="2622"/>
                  </a:lnTo>
                  <a:lnTo>
                    <a:pt x="1447" y="2604"/>
                  </a:lnTo>
                  <a:lnTo>
                    <a:pt x="1461" y="2582"/>
                  </a:lnTo>
                  <a:lnTo>
                    <a:pt x="1471" y="2560"/>
                  </a:lnTo>
                  <a:lnTo>
                    <a:pt x="1492" y="2536"/>
                  </a:lnTo>
                  <a:lnTo>
                    <a:pt x="1494" y="2516"/>
                  </a:lnTo>
                  <a:lnTo>
                    <a:pt x="1496" y="2510"/>
                  </a:lnTo>
                  <a:lnTo>
                    <a:pt x="1494" y="2504"/>
                  </a:lnTo>
                  <a:lnTo>
                    <a:pt x="1492" y="2488"/>
                  </a:lnTo>
                  <a:lnTo>
                    <a:pt x="1498" y="2476"/>
                  </a:lnTo>
                  <a:lnTo>
                    <a:pt x="1528" y="2448"/>
                  </a:lnTo>
                  <a:lnTo>
                    <a:pt x="1566" y="2430"/>
                  </a:lnTo>
                  <a:lnTo>
                    <a:pt x="1570" y="2424"/>
                  </a:lnTo>
                  <a:lnTo>
                    <a:pt x="1612" y="2422"/>
                  </a:lnTo>
                  <a:lnTo>
                    <a:pt x="1616" y="2416"/>
                  </a:lnTo>
                  <a:lnTo>
                    <a:pt x="1632" y="2404"/>
                  </a:lnTo>
                  <a:lnTo>
                    <a:pt x="1636" y="2390"/>
                  </a:lnTo>
                  <a:lnTo>
                    <a:pt x="1658" y="2352"/>
                  </a:lnTo>
                  <a:lnTo>
                    <a:pt x="1662" y="2330"/>
                  </a:lnTo>
                  <a:lnTo>
                    <a:pt x="1670" y="2316"/>
                  </a:lnTo>
                  <a:lnTo>
                    <a:pt x="1674" y="2280"/>
                  </a:lnTo>
                  <a:lnTo>
                    <a:pt x="1672" y="2254"/>
                  </a:lnTo>
                  <a:lnTo>
                    <a:pt x="1676" y="2232"/>
                  </a:lnTo>
                  <a:lnTo>
                    <a:pt x="1688" y="2224"/>
                  </a:lnTo>
                  <a:lnTo>
                    <a:pt x="1704" y="2196"/>
                  </a:lnTo>
                  <a:lnTo>
                    <a:pt x="1724" y="2178"/>
                  </a:lnTo>
                  <a:lnTo>
                    <a:pt x="1744" y="2152"/>
                  </a:lnTo>
                  <a:lnTo>
                    <a:pt x="1752" y="2114"/>
                  </a:lnTo>
                  <a:lnTo>
                    <a:pt x="1746" y="2088"/>
                  </a:lnTo>
                  <a:lnTo>
                    <a:pt x="1740" y="2078"/>
                  </a:lnTo>
                  <a:lnTo>
                    <a:pt x="1710" y="2074"/>
                  </a:lnTo>
                  <a:lnTo>
                    <a:pt x="1664" y="2038"/>
                  </a:lnTo>
                  <a:lnTo>
                    <a:pt x="1654" y="2034"/>
                  </a:lnTo>
                  <a:lnTo>
                    <a:pt x="1618" y="2034"/>
                  </a:lnTo>
                  <a:lnTo>
                    <a:pt x="1586" y="2022"/>
                  </a:lnTo>
                  <a:lnTo>
                    <a:pt x="1574" y="2028"/>
                  </a:lnTo>
                  <a:lnTo>
                    <a:pt x="1576" y="2022"/>
                  </a:lnTo>
                  <a:lnTo>
                    <a:pt x="1568" y="2020"/>
                  </a:lnTo>
                  <a:lnTo>
                    <a:pt x="1570" y="2018"/>
                  </a:lnTo>
                  <a:lnTo>
                    <a:pt x="1562" y="2006"/>
                  </a:lnTo>
                  <a:lnTo>
                    <a:pt x="1554" y="2010"/>
                  </a:lnTo>
                  <a:lnTo>
                    <a:pt x="1552" y="2004"/>
                  </a:lnTo>
                  <a:lnTo>
                    <a:pt x="1520" y="1992"/>
                  </a:lnTo>
                  <a:lnTo>
                    <a:pt x="1500" y="1994"/>
                  </a:lnTo>
                  <a:lnTo>
                    <a:pt x="1494" y="2008"/>
                  </a:lnTo>
                  <a:lnTo>
                    <a:pt x="1486" y="2012"/>
                  </a:lnTo>
                  <a:lnTo>
                    <a:pt x="1496" y="1998"/>
                  </a:lnTo>
                  <a:lnTo>
                    <a:pt x="1498" y="1986"/>
                  </a:lnTo>
                  <a:lnTo>
                    <a:pt x="1486" y="1982"/>
                  </a:lnTo>
                  <a:lnTo>
                    <a:pt x="1481" y="1982"/>
                  </a:lnTo>
                  <a:lnTo>
                    <a:pt x="1475" y="1974"/>
                  </a:lnTo>
                  <a:lnTo>
                    <a:pt x="1471" y="1980"/>
                  </a:lnTo>
                  <a:lnTo>
                    <a:pt x="1463" y="1970"/>
                  </a:lnTo>
                  <a:lnTo>
                    <a:pt x="1461" y="1972"/>
                  </a:lnTo>
                  <a:lnTo>
                    <a:pt x="1467" y="1964"/>
                  </a:lnTo>
                  <a:lnTo>
                    <a:pt x="1471" y="1950"/>
                  </a:lnTo>
                  <a:lnTo>
                    <a:pt x="1461" y="1946"/>
                  </a:lnTo>
                  <a:lnTo>
                    <a:pt x="1447" y="1906"/>
                  </a:lnTo>
                  <a:lnTo>
                    <a:pt x="1439" y="1900"/>
                  </a:lnTo>
                  <a:lnTo>
                    <a:pt x="1437" y="1902"/>
                  </a:lnTo>
                  <a:lnTo>
                    <a:pt x="1435" y="1896"/>
                  </a:lnTo>
                  <a:lnTo>
                    <a:pt x="1419" y="1884"/>
                  </a:lnTo>
                  <a:lnTo>
                    <a:pt x="1393" y="1874"/>
                  </a:lnTo>
                  <a:lnTo>
                    <a:pt x="1393" y="1872"/>
                  </a:lnTo>
                  <a:lnTo>
                    <a:pt x="1373" y="1868"/>
                  </a:lnTo>
                  <a:lnTo>
                    <a:pt x="1335" y="1870"/>
                  </a:lnTo>
                  <a:lnTo>
                    <a:pt x="1323" y="1856"/>
                  </a:lnTo>
                  <a:lnTo>
                    <a:pt x="1309" y="1852"/>
                  </a:lnTo>
                  <a:lnTo>
                    <a:pt x="1305" y="1838"/>
                  </a:lnTo>
                  <a:lnTo>
                    <a:pt x="1287" y="1824"/>
                  </a:lnTo>
                  <a:lnTo>
                    <a:pt x="1283" y="1824"/>
                  </a:lnTo>
                  <a:lnTo>
                    <a:pt x="1275" y="1818"/>
                  </a:lnTo>
                  <a:lnTo>
                    <a:pt x="1267" y="1822"/>
                  </a:lnTo>
                  <a:lnTo>
                    <a:pt x="1265" y="1822"/>
                  </a:lnTo>
                  <a:lnTo>
                    <a:pt x="1267" y="1818"/>
                  </a:lnTo>
                  <a:lnTo>
                    <a:pt x="1261" y="1804"/>
                  </a:lnTo>
                  <a:lnTo>
                    <a:pt x="1245" y="1796"/>
                  </a:lnTo>
                  <a:lnTo>
                    <a:pt x="1245" y="1796"/>
                  </a:lnTo>
                  <a:lnTo>
                    <a:pt x="1257" y="1794"/>
                  </a:lnTo>
                  <a:lnTo>
                    <a:pt x="1263" y="1778"/>
                  </a:lnTo>
                  <a:lnTo>
                    <a:pt x="1243" y="1778"/>
                  </a:lnTo>
                  <a:lnTo>
                    <a:pt x="1247" y="1786"/>
                  </a:lnTo>
                  <a:lnTo>
                    <a:pt x="1235" y="1796"/>
                  </a:lnTo>
                  <a:lnTo>
                    <a:pt x="1231" y="1788"/>
                  </a:lnTo>
                  <a:lnTo>
                    <a:pt x="1229" y="1788"/>
                  </a:lnTo>
                  <a:lnTo>
                    <a:pt x="1241" y="1784"/>
                  </a:lnTo>
                  <a:lnTo>
                    <a:pt x="1239" y="1778"/>
                  </a:lnTo>
                  <a:lnTo>
                    <a:pt x="1205" y="1778"/>
                  </a:lnTo>
                  <a:lnTo>
                    <a:pt x="1211" y="1776"/>
                  </a:lnTo>
                  <a:lnTo>
                    <a:pt x="1205" y="1768"/>
                  </a:lnTo>
                  <a:lnTo>
                    <a:pt x="1189" y="1774"/>
                  </a:lnTo>
                  <a:lnTo>
                    <a:pt x="1199" y="1778"/>
                  </a:lnTo>
                  <a:lnTo>
                    <a:pt x="1189" y="1782"/>
                  </a:lnTo>
                  <a:lnTo>
                    <a:pt x="1197" y="1784"/>
                  </a:lnTo>
                  <a:lnTo>
                    <a:pt x="1181" y="1788"/>
                  </a:lnTo>
                  <a:lnTo>
                    <a:pt x="1173" y="1788"/>
                  </a:lnTo>
                  <a:lnTo>
                    <a:pt x="1163" y="1780"/>
                  </a:lnTo>
                  <a:lnTo>
                    <a:pt x="1129" y="1782"/>
                  </a:lnTo>
                  <a:lnTo>
                    <a:pt x="1123" y="1768"/>
                  </a:lnTo>
                  <a:lnTo>
                    <a:pt x="1099" y="1764"/>
                  </a:lnTo>
                  <a:lnTo>
                    <a:pt x="1091" y="1746"/>
                  </a:lnTo>
                  <a:lnTo>
                    <a:pt x="1081" y="1762"/>
                  </a:lnTo>
                  <a:lnTo>
                    <a:pt x="1089" y="1764"/>
                  </a:lnTo>
                  <a:lnTo>
                    <a:pt x="1073" y="1768"/>
                  </a:lnTo>
                  <a:lnTo>
                    <a:pt x="1061" y="1776"/>
                  </a:lnTo>
                  <a:lnTo>
                    <a:pt x="1057" y="1764"/>
                  </a:lnTo>
                  <a:lnTo>
                    <a:pt x="1065" y="1760"/>
                  </a:lnTo>
                  <a:lnTo>
                    <a:pt x="1067" y="1760"/>
                  </a:lnTo>
                  <a:lnTo>
                    <a:pt x="1071" y="1752"/>
                  </a:lnTo>
                  <a:lnTo>
                    <a:pt x="1059" y="1744"/>
                  </a:lnTo>
                  <a:lnTo>
                    <a:pt x="1049" y="1752"/>
                  </a:lnTo>
                  <a:lnTo>
                    <a:pt x="1045" y="1758"/>
                  </a:lnTo>
                  <a:lnTo>
                    <a:pt x="1029" y="1766"/>
                  </a:lnTo>
                  <a:lnTo>
                    <a:pt x="1009" y="1768"/>
                  </a:lnTo>
                  <a:lnTo>
                    <a:pt x="1005" y="1774"/>
                  </a:lnTo>
                  <a:lnTo>
                    <a:pt x="1005" y="1772"/>
                  </a:lnTo>
                  <a:lnTo>
                    <a:pt x="995" y="1772"/>
                  </a:lnTo>
                  <a:lnTo>
                    <a:pt x="981" y="1784"/>
                  </a:lnTo>
                  <a:lnTo>
                    <a:pt x="979" y="1802"/>
                  </a:lnTo>
                  <a:lnTo>
                    <a:pt x="957" y="1818"/>
                  </a:lnTo>
                  <a:lnTo>
                    <a:pt x="957" y="1824"/>
                  </a:lnTo>
                  <a:lnTo>
                    <a:pt x="953" y="1818"/>
                  </a:lnTo>
                  <a:lnTo>
                    <a:pt x="953" y="1818"/>
                  </a:lnTo>
                  <a:lnTo>
                    <a:pt x="951" y="1818"/>
                  </a:lnTo>
                  <a:lnTo>
                    <a:pt x="949" y="1814"/>
                  </a:lnTo>
                  <a:lnTo>
                    <a:pt x="949" y="1814"/>
                  </a:lnTo>
                  <a:lnTo>
                    <a:pt x="937" y="1804"/>
                  </a:lnTo>
                  <a:lnTo>
                    <a:pt x="915" y="1798"/>
                  </a:lnTo>
                  <a:lnTo>
                    <a:pt x="905" y="1798"/>
                  </a:lnTo>
                  <a:lnTo>
                    <a:pt x="901" y="1808"/>
                  </a:lnTo>
                  <a:lnTo>
                    <a:pt x="897" y="1804"/>
                  </a:lnTo>
                  <a:lnTo>
                    <a:pt x="877" y="1812"/>
                  </a:lnTo>
                  <a:lnTo>
                    <a:pt x="863" y="1810"/>
                  </a:lnTo>
                  <a:lnTo>
                    <a:pt x="859" y="1802"/>
                  </a:lnTo>
                  <a:lnTo>
                    <a:pt x="853" y="1798"/>
                  </a:lnTo>
                  <a:lnTo>
                    <a:pt x="841" y="1788"/>
                  </a:lnTo>
                  <a:lnTo>
                    <a:pt x="833" y="1774"/>
                  </a:lnTo>
                  <a:lnTo>
                    <a:pt x="831" y="1766"/>
                  </a:lnTo>
                  <a:lnTo>
                    <a:pt x="841" y="1700"/>
                  </a:lnTo>
                  <a:lnTo>
                    <a:pt x="845" y="1700"/>
                  </a:lnTo>
                  <a:lnTo>
                    <a:pt x="841" y="1698"/>
                  </a:lnTo>
                  <a:lnTo>
                    <a:pt x="843" y="1694"/>
                  </a:lnTo>
                  <a:lnTo>
                    <a:pt x="839" y="1696"/>
                  </a:lnTo>
                  <a:lnTo>
                    <a:pt x="823" y="1682"/>
                  </a:lnTo>
                  <a:lnTo>
                    <a:pt x="805" y="1676"/>
                  </a:lnTo>
                  <a:lnTo>
                    <a:pt x="745" y="1680"/>
                  </a:lnTo>
                  <a:lnTo>
                    <a:pt x="737" y="1676"/>
                  </a:lnTo>
                  <a:lnTo>
                    <a:pt x="747" y="1660"/>
                  </a:lnTo>
                  <a:lnTo>
                    <a:pt x="751" y="1638"/>
                  </a:lnTo>
                  <a:lnTo>
                    <a:pt x="755" y="1644"/>
                  </a:lnTo>
                  <a:lnTo>
                    <a:pt x="761" y="1612"/>
                  </a:lnTo>
                  <a:lnTo>
                    <a:pt x="759" y="1610"/>
                  </a:lnTo>
                  <a:lnTo>
                    <a:pt x="763" y="1608"/>
                  </a:lnTo>
                  <a:lnTo>
                    <a:pt x="759" y="1604"/>
                  </a:lnTo>
                  <a:lnTo>
                    <a:pt x="775" y="1574"/>
                  </a:lnTo>
                  <a:lnTo>
                    <a:pt x="771" y="1568"/>
                  </a:lnTo>
                  <a:lnTo>
                    <a:pt x="759" y="1564"/>
                  </a:lnTo>
                  <a:lnTo>
                    <a:pt x="757" y="1566"/>
                  </a:lnTo>
                  <a:lnTo>
                    <a:pt x="757" y="1564"/>
                  </a:lnTo>
                  <a:lnTo>
                    <a:pt x="755" y="1564"/>
                  </a:lnTo>
                  <a:lnTo>
                    <a:pt x="747" y="1564"/>
                  </a:lnTo>
                  <a:lnTo>
                    <a:pt x="703" y="1574"/>
                  </a:lnTo>
                  <a:lnTo>
                    <a:pt x="695" y="1612"/>
                  </a:lnTo>
                  <a:lnTo>
                    <a:pt x="685" y="1618"/>
                  </a:lnTo>
                  <a:lnTo>
                    <a:pt x="685" y="1624"/>
                  </a:lnTo>
                  <a:lnTo>
                    <a:pt x="683" y="1626"/>
                  </a:lnTo>
                  <a:lnTo>
                    <a:pt x="667" y="1622"/>
                  </a:lnTo>
                  <a:lnTo>
                    <a:pt x="629" y="1632"/>
                  </a:lnTo>
                  <a:lnTo>
                    <a:pt x="619" y="1624"/>
                  </a:lnTo>
                  <a:lnTo>
                    <a:pt x="609" y="1620"/>
                  </a:lnTo>
                  <a:lnTo>
                    <a:pt x="601" y="1614"/>
                  </a:lnTo>
                  <a:lnTo>
                    <a:pt x="593" y="1598"/>
                  </a:lnTo>
                  <a:lnTo>
                    <a:pt x="579" y="1580"/>
                  </a:lnTo>
                  <a:lnTo>
                    <a:pt x="581" y="1568"/>
                  </a:lnTo>
                  <a:lnTo>
                    <a:pt x="571" y="1556"/>
                  </a:lnTo>
                  <a:lnTo>
                    <a:pt x="571" y="1530"/>
                  </a:lnTo>
                  <a:lnTo>
                    <a:pt x="567" y="1504"/>
                  </a:lnTo>
                  <a:lnTo>
                    <a:pt x="573" y="1494"/>
                  </a:lnTo>
                  <a:lnTo>
                    <a:pt x="583" y="1490"/>
                  </a:lnTo>
                  <a:lnTo>
                    <a:pt x="583" y="1484"/>
                  </a:lnTo>
                  <a:lnTo>
                    <a:pt x="585" y="1484"/>
                  </a:lnTo>
                  <a:lnTo>
                    <a:pt x="583" y="1480"/>
                  </a:lnTo>
                  <a:lnTo>
                    <a:pt x="583" y="1478"/>
                  </a:lnTo>
                  <a:lnTo>
                    <a:pt x="583" y="1478"/>
                  </a:lnTo>
                  <a:lnTo>
                    <a:pt x="577" y="1462"/>
                  </a:lnTo>
                  <a:lnTo>
                    <a:pt x="577" y="1454"/>
                  </a:lnTo>
                  <a:lnTo>
                    <a:pt x="577" y="1454"/>
                  </a:lnTo>
                  <a:lnTo>
                    <a:pt x="579" y="1454"/>
                  </a:lnTo>
                  <a:lnTo>
                    <a:pt x="577" y="1440"/>
                  </a:lnTo>
                  <a:lnTo>
                    <a:pt x="581" y="1438"/>
                  </a:lnTo>
                  <a:lnTo>
                    <a:pt x="581" y="1442"/>
                  </a:lnTo>
                  <a:lnTo>
                    <a:pt x="585" y="1444"/>
                  </a:lnTo>
                  <a:lnTo>
                    <a:pt x="595" y="1432"/>
                  </a:lnTo>
                  <a:lnTo>
                    <a:pt x="593" y="1430"/>
                  </a:lnTo>
                  <a:lnTo>
                    <a:pt x="595" y="1428"/>
                  </a:lnTo>
                  <a:lnTo>
                    <a:pt x="595" y="1424"/>
                  </a:lnTo>
                  <a:lnTo>
                    <a:pt x="607" y="1422"/>
                  </a:lnTo>
                  <a:lnTo>
                    <a:pt x="619" y="1418"/>
                  </a:lnTo>
                  <a:lnTo>
                    <a:pt x="621" y="1408"/>
                  </a:lnTo>
                  <a:lnTo>
                    <a:pt x="639" y="1400"/>
                  </a:lnTo>
                  <a:lnTo>
                    <a:pt x="669" y="1404"/>
                  </a:lnTo>
                  <a:lnTo>
                    <a:pt x="675" y="1400"/>
                  </a:lnTo>
                  <a:lnTo>
                    <a:pt x="697" y="1412"/>
                  </a:lnTo>
                  <a:lnTo>
                    <a:pt x="709" y="1412"/>
                  </a:lnTo>
                  <a:lnTo>
                    <a:pt x="713" y="1408"/>
                  </a:lnTo>
                  <a:lnTo>
                    <a:pt x="723" y="1418"/>
                  </a:lnTo>
                  <a:lnTo>
                    <a:pt x="731" y="1412"/>
                  </a:lnTo>
                  <a:lnTo>
                    <a:pt x="721" y="1402"/>
                  </a:lnTo>
                  <a:lnTo>
                    <a:pt x="729" y="1388"/>
                  </a:lnTo>
                  <a:lnTo>
                    <a:pt x="709" y="1388"/>
                  </a:lnTo>
                  <a:lnTo>
                    <a:pt x="709" y="1388"/>
                  </a:lnTo>
                  <a:lnTo>
                    <a:pt x="747" y="1386"/>
                  </a:lnTo>
                  <a:lnTo>
                    <a:pt x="747" y="1384"/>
                  </a:lnTo>
                  <a:lnTo>
                    <a:pt x="749" y="1390"/>
                  </a:lnTo>
                  <a:lnTo>
                    <a:pt x="765" y="1384"/>
                  </a:lnTo>
                  <a:lnTo>
                    <a:pt x="765" y="1386"/>
                  </a:lnTo>
                  <a:lnTo>
                    <a:pt x="781" y="1384"/>
                  </a:lnTo>
                  <a:lnTo>
                    <a:pt x="801" y="1402"/>
                  </a:lnTo>
                  <a:lnTo>
                    <a:pt x="825" y="1392"/>
                  </a:lnTo>
                  <a:lnTo>
                    <a:pt x="845" y="1412"/>
                  </a:lnTo>
                  <a:lnTo>
                    <a:pt x="847" y="1442"/>
                  </a:lnTo>
                  <a:lnTo>
                    <a:pt x="849" y="1442"/>
                  </a:lnTo>
                  <a:lnTo>
                    <a:pt x="847" y="1448"/>
                  </a:lnTo>
                  <a:lnTo>
                    <a:pt x="857" y="1462"/>
                  </a:lnTo>
                  <a:lnTo>
                    <a:pt x="859" y="1460"/>
                  </a:lnTo>
                  <a:lnTo>
                    <a:pt x="865" y="1480"/>
                  </a:lnTo>
                  <a:lnTo>
                    <a:pt x="873" y="1484"/>
                  </a:lnTo>
                  <a:lnTo>
                    <a:pt x="877" y="1498"/>
                  </a:lnTo>
                  <a:lnTo>
                    <a:pt x="895" y="1492"/>
                  </a:lnTo>
                  <a:lnTo>
                    <a:pt x="899" y="1476"/>
                  </a:lnTo>
                  <a:lnTo>
                    <a:pt x="901" y="1456"/>
                  </a:lnTo>
                  <a:lnTo>
                    <a:pt x="873" y="1380"/>
                  </a:lnTo>
                  <a:lnTo>
                    <a:pt x="885" y="1348"/>
                  </a:lnTo>
                  <a:lnTo>
                    <a:pt x="893" y="1344"/>
                  </a:lnTo>
                  <a:lnTo>
                    <a:pt x="891" y="1340"/>
                  </a:lnTo>
                  <a:lnTo>
                    <a:pt x="901" y="1340"/>
                  </a:lnTo>
                  <a:lnTo>
                    <a:pt x="917" y="1324"/>
                  </a:lnTo>
                  <a:lnTo>
                    <a:pt x="923" y="1314"/>
                  </a:lnTo>
                  <a:lnTo>
                    <a:pt x="945" y="1306"/>
                  </a:lnTo>
                  <a:lnTo>
                    <a:pt x="951" y="1296"/>
                  </a:lnTo>
                  <a:lnTo>
                    <a:pt x="971" y="1288"/>
                  </a:lnTo>
                  <a:lnTo>
                    <a:pt x="971" y="1278"/>
                  </a:lnTo>
                  <a:lnTo>
                    <a:pt x="969" y="1278"/>
                  </a:lnTo>
                  <a:lnTo>
                    <a:pt x="971" y="1276"/>
                  </a:lnTo>
                  <a:lnTo>
                    <a:pt x="975" y="1278"/>
                  </a:lnTo>
                  <a:lnTo>
                    <a:pt x="985" y="1268"/>
                  </a:lnTo>
                  <a:lnTo>
                    <a:pt x="981" y="1260"/>
                  </a:lnTo>
                  <a:lnTo>
                    <a:pt x="985" y="1260"/>
                  </a:lnTo>
                  <a:lnTo>
                    <a:pt x="979" y="1236"/>
                  </a:lnTo>
                  <a:lnTo>
                    <a:pt x="999" y="1198"/>
                  </a:lnTo>
                  <a:lnTo>
                    <a:pt x="997" y="1194"/>
                  </a:lnTo>
                  <a:lnTo>
                    <a:pt x="1013" y="1172"/>
                  </a:lnTo>
                  <a:lnTo>
                    <a:pt x="1019" y="1158"/>
                  </a:lnTo>
                  <a:lnTo>
                    <a:pt x="1015" y="1152"/>
                  </a:lnTo>
                  <a:lnTo>
                    <a:pt x="1045" y="1144"/>
                  </a:lnTo>
                  <a:lnTo>
                    <a:pt x="1053" y="1132"/>
                  </a:lnTo>
                  <a:lnTo>
                    <a:pt x="1061" y="1132"/>
                  </a:lnTo>
                  <a:lnTo>
                    <a:pt x="1067" y="1126"/>
                  </a:lnTo>
                  <a:lnTo>
                    <a:pt x="1069" y="1128"/>
                  </a:lnTo>
                  <a:lnTo>
                    <a:pt x="1095" y="1124"/>
                  </a:lnTo>
                  <a:lnTo>
                    <a:pt x="1093" y="1114"/>
                  </a:lnTo>
                  <a:lnTo>
                    <a:pt x="1089" y="1114"/>
                  </a:lnTo>
                  <a:lnTo>
                    <a:pt x="1087" y="1118"/>
                  </a:lnTo>
                  <a:lnTo>
                    <a:pt x="1085" y="1118"/>
                  </a:lnTo>
                  <a:lnTo>
                    <a:pt x="1075" y="1106"/>
                  </a:lnTo>
                  <a:lnTo>
                    <a:pt x="1089" y="1072"/>
                  </a:lnTo>
                  <a:lnTo>
                    <a:pt x="1109" y="1064"/>
                  </a:lnTo>
                  <a:lnTo>
                    <a:pt x="1113" y="1052"/>
                  </a:lnTo>
                  <a:lnTo>
                    <a:pt x="1121" y="1060"/>
                  </a:lnTo>
                  <a:lnTo>
                    <a:pt x="1147" y="1046"/>
                  </a:lnTo>
                  <a:lnTo>
                    <a:pt x="1149" y="1042"/>
                  </a:lnTo>
                  <a:lnTo>
                    <a:pt x="1147" y="1038"/>
                  </a:lnTo>
                  <a:lnTo>
                    <a:pt x="1147" y="1034"/>
                  </a:lnTo>
                  <a:lnTo>
                    <a:pt x="1173" y="1030"/>
                  </a:lnTo>
                  <a:lnTo>
                    <a:pt x="1191" y="1016"/>
                  </a:lnTo>
                  <a:lnTo>
                    <a:pt x="1185" y="1022"/>
                  </a:lnTo>
                  <a:lnTo>
                    <a:pt x="1187" y="1030"/>
                  </a:lnTo>
                  <a:lnTo>
                    <a:pt x="1189" y="1030"/>
                  </a:lnTo>
                  <a:lnTo>
                    <a:pt x="1163" y="1046"/>
                  </a:lnTo>
                  <a:lnTo>
                    <a:pt x="1163" y="1050"/>
                  </a:lnTo>
                  <a:lnTo>
                    <a:pt x="1161" y="1056"/>
                  </a:lnTo>
                  <a:lnTo>
                    <a:pt x="1161" y="1068"/>
                  </a:lnTo>
                  <a:lnTo>
                    <a:pt x="1177" y="1078"/>
                  </a:lnTo>
                  <a:lnTo>
                    <a:pt x="1201" y="1056"/>
                  </a:lnTo>
                  <a:lnTo>
                    <a:pt x="1203" y="1050"/>
                  </a:lnTo>
                  <a:lnTo>
                    <a:pt x="1213" y="1052"/>
                  </a:lnTo>
                  <a:lnTo>
                    <a:pt x="1213" y="1046"/>
                  </a:lnTo>
                  <a:lnTo>
                    <a:pt x="1225" y="1044"/>
                  </a:lnTo>
                  <a:lnTo>
                    <a:pt x="1267" y="1028"/>
                  </a:lnTo>
                  <a:lnTo>
                    <a:pt x="1255" y="1024"/>
                  </a:lnTo>
                  <a:lnTo>
                    <a:pt x="1257" y="1022"/>
                  </a:lnTo>
                  <a:lnTo>
                    <a:pt x="1269" y="1020"/>
                  </a:lnTo>
                  <a:lnTo>
                    <a:pt x="1285" y="1010"/>
                  </a:lnTo>
                  <a:lnTo>
                    <a:pt x="1279" y="996"/>
                  </a:lnTo>
                  <a:lnTo>
                    <a:pt x="1273" y="1004"/>
                  </a:lnTo>
                  <a:lnTo>
                    <a:pt x="1269" y="1004"/>
                  </a:lnTo>
                  <a:lnTo>
                    <a:pt x="1275" y="984"/>
                  </a:lnTo>
                  <a:lnTo>
                    <a:pt x="1267" y="978"/>
                  </a:lnTo>
                  <a:lnTo>
                    <a:pt x="1251" y="1004"/>
                  </a:lnTo>
                  <a:lnTo>
                    <a:pt x="1247" y="1014"/>
                  </a:lnTo>
                  <a:lnTo>
                    <a:pt x="1249" y="1016"/>
                  </a:lnTo>
                  <a:lnTo>
                    <a:pt x="1245" y="1016"/>
                  </a:lnTo>
                  <a:lnTo>
                    <a:pt x="1243" y="1008"/>
                  </a:lnTo>
                  <a:lnTo>
                    <a:pt x="1227" y="1016"/>
                  </a:lnTo>
                  <a:lnTo>
                    <a:pt x="1209" y="1008"/>
                  </a:lnTo>
                  <a:lnTo>
                    <a:pt x="1213" y="1006"/>
                  </a:lnTo>
                  <a:lnTo>
                    <a:pt x="1195" y="998"/>
                  </a:lnTo>
                  <a:lnTo>
                    <a:pt x="1191" y="994"/>
                  </a:lnTo>
                  <a:lnTo>
                    <a:pt x="1189" y="978"/>
                  </a:lnTo>
                  <a:lnTo>
                    <a:pt x="1183" y="976"/>
                  </a:lnTo>
                  <a:lnTo>
                    <a:pt x="1191" y="960"/>
                  </a:lnTo>
                  <a:lnTo>
                    <a:pt x="1183" y="954"/>
                  </a:lnTo>
                  <a:lnTo>
                    <a:pt x="1173" y="958"/>
                  </a:lnTo>
                  <a:lnTo>
                    <a:pt x="1171" y="954"/>
                  </a:lnTo>
                  <a:lnTo>
                    <a:pt x="1165" y="952"/>
                  </a:lnTo>
                  <a:lnTo>
                    <a:pt x="1169" y="952"/>
                  </a:lnTo>
                  <a:lnTo>
                    <a:pt x="1181" y="954"/>
                  </a:lnTo>
                  <a:lnTo>
                    <a:pt x="1201" y="940"/>
                  </a:lnTo>
                  <a:lnTo>
                    <a:pt x="1199" y="924"/>
                  </a:lnTo>
                  <a:lnTo>
                    <a:pt x="1185" y="916"/>
                  </a:lnTo>
                  <a:lnTo>
                    <a:pt x="1153" y="918"/>
                  </a:lnTo>
                  <a:lnTo>
                    <a:pt x="1119" y="934"/>
                  </a:lnTo>
                  <a:lnTo>
                    <a:pt x="1095" y="954"/>
                  </a:lnTo>
                  <a:lnTo>
                    <a:pt x="1093" y="958"/>
                  </a:lnTo>
                  <a:lnTo>
                    <a:pt x="1095" y="952"/>
                  </a:lnTo>
                  <a:lnTo>
                    <a:pt x="1103" y="948"/>
                  </a:lnTo>
                  <a:lnTo>
                    <a:pt x="1113" y="932"/>
                  </a:lnTo>
                  <a:lnTo>
                    <a:pt x="1127" y="920"/>
                  </a:lnTo>
                  <a:lnTo>
                    <a:pt x="1143" y="918"/>
                  </a:lnTo>
                  <a:lnTo>
                    <a:pt x="1151" y="900"/>
                  </a:lnTo>
                  <a:lnTo>
                    <a:pt x="1161" y="892"/>
                  </a:lnTo>
                  <a:lnTo>
                    <a:pt x="1235" y="892"/>
                  </a:lnTo>
                  <a:lnTo>
                    <a:pt x="1249" y="896"/>
                  </a:lnTo>
                  <a:lnTo>
                    <a:pt x="1271" y="888"/>
                  </a:lnTo>
                  <a:lnTo>
                    <a:pt x="1271" y="890"/>
                  </a:lnTo>
                  <a:lnTo>
                    <a:pt x="1279" y="892"/>
                  </a:lnTo>
                  <a:lnTo>
                    <a:pt x="1309" y="860"/>
                  </a:lnTo>
                  <a:lnTo>
                    <a:pt x="1341" y="854"/>
                  </a:lnTo>
                  <a:lnTo>
                    <a:pt x="1339" y="856"/>
                  </a:lnTo>
                  <a:lnTo>
                    <a:pt x="1323" y="876"/>
                  </a:lnTo>
                  <a:lnTo>
                    <a:pt x="1327" y="88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9" y="892"/>
                  </a:lnTo>
                  <a:lnTo>
                    <a:pt x="1315" y="910"/>
                  </a:lnTo>
                  <a:lnTo>
                    <a:pt x="1309" y="912"/>
                  </a:lnTo>
                  <a:lnTo>
                    <a:pt x="1311" y="922"/>
                  </a:lnTo>
                  <a:lnTo>
                    <a:pt x="1307" y="922"/>
                  </a:lnTo>
                  <a:lnTo>
                    <a:pt x="1301" y="934"/>
                  </a:lnTo>
                  <a:lnTo>
                    <a:pt x="1285" y="940"/>
                  </a:lnTo>
                  <a:lnTo>
                    <a:pt x="1301" y="944"/>
                  </a:lnTo>
                  <a:lnTo>
                    <a:pt x="1289" y="956"/>
                  </a:lnTo>
                  <a:lnTo>
                    <a:pt x="1289" y="962"/>
                  </a:lnTo>
                  <a:lnTo>
                    <a:pt x="1297" y="970"/>
                  </a:lnTo>
                  <a:lnTo>
                    <a:pt x="1339" y="968"/>
                  </a:lnTo>
                  <a:lnTo>
                    <a:pt x="1353" y="964"/>
                  </a:lnTo>
                  <a:lnTo>
                    <a:pt x="1343" y="972"/>
                  </a:lnTo>
                  <a:lnTo>
                    <a:pt x="1363" y="972"/>
                  </a:lnTo>
                  <a:lnTo>
                    <a:pt x="1351" y="980"/>
                  </a:lnTo>
                  <a:lnTo>
                    <a:pt x="1359" y="988"/>
                  </a:lnTo>
                  <a:lnTo>
                    <a:pt x="1383" y="972"/>
                  </a:lnTo>
                  <a:lnTo>
                    <a:pt x="1387" y="960"/>
                  </a:lnTo>
                  <a:lnTo>
                    <a:pt x="1389" y="972"/>
                  </a:lnTo>
                  <a:lnTo>
                    <a:pt x="1383" y="992"/>
                  </a:lnTo>
                  <a:lnTo>
                    <a:pt x="1397" y="982"/>
                  </a:lnTo>
                  <a:lnTo>
                    <a:pt x="1399" y="996"/>
                  </a:lnTo>
                  <a:lnTo>
                    <a:pt x="1409" y="992"/>
                  </a:lnTo>
                  <a:lnTo>
                    <a:pt x="1417" y="970"/>
                  </a:lnTo>
                  <a:lnTo>
                    <a:pt x="1413" y="956"/>
                  </a:lnTo>
                  <a:lnTo>
                    <a:pt x="1411" y="958"/>
                  </a:lnTo>
                  <a:lnTo>
                    <a:pt x="1413" y="950"/>
                  </a:lnTo>
                  <a:lnTo>
                    <a:pt x="1409" y="948"/>
                  </a:lnTo>
                  <a:lnTo>
                    <a:pt x="1397" y="960"/>
                  </a:lnTo>
                  <a:lnTo>
                    <a:pt x="1397" y="960"/>
                  </a:lnTo>
                  <a:lnTo>
                    <a:pt x="1401" y="952"/>
                  </a:lnTo>
                  <a:lnTo>
                    <a:pt x="1397" y="950"/>
                  </a:lnTo>
                  <a:lnTo>
                    <a:pt x="1407" y="944"/>
                  </a:lnTo>
                  <a:lnTo>
                    <a:pt x="1411" y="932"/>
                  </a:lnTo>
                  <a:lnTo>
                    <a:pt x="1393" y="938"/>
                  </a:lnTo>
                  <a:lnTo>
                    <a:pt x="1403" y="914"/>
                  </a:lnTo>
                  <a:lnTo>
                    <a:pt x="1381" y="910"/>
                  </a:lnTo>
                  <a:lnTo>
                    <a:pt x="1369" y="914"/>
                  </a:lnTo>
                  <a:lnTo>
                    <a:pt x="1373" y="906"/>
                  </a:lnTo>
                  <a:lnTo>
                    <a:pt x="1357" y="910"/>
                  </a:lnTo>
                  <a:lnTo>
                    <a:pt x="1355" y="906"/>
                  </a:lnTo>
                  <a:lnTo>
                    <a:pt x="1371" y="898"/>
                  </a:lnTo>
                  <a:lnTo>
                    <a:pt x="1353" y="896"/>
                  </a:lnTo>
                  <a:lnTo>
                    <a:pt x="1353" y="894"/>
                  </a:lnTo>
                  <a:lnTo>
                    <a:pt x="1349" y="892"/>
                  </a:lnTo>
                  <a:lnTo>
                    <a:pt x="1341" y="902"/>
                  </a:lnTo>
                  <a:lnTo>
                    <a:pt x="1341" y="896"/>
                  </a:lnTo>
                  <a:lnTo>
                    <a:pt x="1351" y="880"/>
                  </a:lnTo>
                  <a:lnTo>
                    <a:pt x="1351" y="872"/>
                  </a:lnTo>
                  <a:lnTo>
                    <a:pt x="1357" y="872"/>
                  </a:lnTo>
                  <a:lnTo>
                    <a:pt x="1357" y="870"/>
                  </a:lnTo>
                  <a:lnTo>
                    <a:pt x="1359" y="862"/>
                  </a:lnTo>
                  <a:lnTo>
                    <a:pt x="1357" y="858"/>
                  </a:lnTo>
                  <a:lnTo>
                    <a:pt x="1369" y="848"/>
                  </a:lnTo>
                  <a:lnTo>
                    <a:pt x="1361" y="848"/>
                  </a:lnTo>
                  <a:lnTo>
                    <a:pt x="1349" y="850"/>
                  </a:lnTo>
                  <a:lnTo>
                    <a:pt x="1345" y="852"/>
                  </a:lnTo>
                  <a:lnTo>
                    <a:pt x="1363" y="832"/>
                  </a:lnTo>
                  <a:lnTo>
                    <a:pt x="1361" y="828"/>
                  </a:lnTo>
                  <a:lnTo>
                    <a:pt x="1367" y="830"/>
                  </a:lnTo>
                  <a:lnTo>
                    <a:pt x="1357" y="820"/>
                  </a:lnTo>
                  <a:lnTo>
                    <a:pt x="1361" y="820"/>
                  </a:lnTo>
                  <a:lnTo>
                    <a:pt x="1357" y="804"/>
                  </a:lnTo>
                  <a:lnTo>
                    <a:pt x="1355" y="804"/>
                  </a:lnTo>
                  <a:lnTo>
                    <a:pt x="1363" y="804"/>
                  </a:lnTo>
                  <a:lnTo>
                    <a:pt x="1357" y="792"/>
                  </a:lnTo>
                  <a:lnTo>
                    <a:pt x="1359" y="788"/>
                  </a:lnTo>
                  <a:lnTo>
                    <a:pt x="1335" y="778"/>
                  </a:lnTo>
                  <a:lnTo>
                    <a:pt x="1331" y="784"/>
                  </a:lnTo>
                  <a:lnTo>
                    <a:pt x="1331" y="766"/>
                  </a:lnTo>
                  <a:lnTo>
                    <a:pt x="1313" y="768"/>
                  </a:lnTo>
                  <a:lnTo>
                    <a:pt x="1313" y="770"/>
                  </a:lnTo>
                  <a:lnTo>
                    <a:pt x="1303" y="772"/>
                  </a:lnTo>
                  <a:lnTo>
                    <a:pt x="1303" y="770"/>
                  </a:lnTo>
                  <a:lnTo>
                    <a:pt x="1331" y="758"/>
                  </a:lnTo>
                  <a:lnTo>
                    <a:pt x="1315" y="740"/>
                  </a:lnTo>
                  <a:lnTo>
                    <a:pt x="1307" y="748"/>
                  </a:lnTo>
                  <a:lnTo>
                    <a:pt x="1303" y="746"/>
                  </a:lnTo>
                  <a:lnTo>
                    <a:pt x="1293" y="732"/>
                  </a:lnTo>
                  <a:lnTo>
                    <a:pt x="1291" y="736"/>
                  </a:lnTo>
                  <a:lnTo>
                    <a:pt x="1285" y="730"/>
                  </a:lnTo>
                  <a:lnTo>
                    <a:pt x="1275" y="730"/>
                  </a:lnTo>
                  <a:lnTo>
                    <a:pt x="1275" y="728"/>
                  </a:lnTo>
                  <a:lnTo>
                    <a:pt x="1275" y="716"/>
                  </a:lnTo>
                  <a:lnTo>
                    <a:pt x="1257" y="710"/>
                  </a:lnTo>
                  <a:lnTo>
                    <a:pt x="1255" y="700"/>
                  </a:lnTo>
                  <a:lnTo>
                    <a:pt x="1249" y="700"/>
                  </a:lnTo>
                  <a:lnTo>
                    <a:pt x="1249" y="700"/>
                  </a:lnTo>
                  <a:lnTo>
                    <a:pt x="1245" y="694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51" y="688"/>
                  </a:lnTo>
                  <a:lnTo>
                    <a:pt x="1249" y="688"/>
                  </a:lnTo>
                  <a:lnTo>
                    <a:pt x="1247" y="682"/>
                  </a:lnTo>
                  <a:lnTo>
                    <a:pt x="1255" y="674"/>
                  </a:lnTo>
                  <a:lnTo>
                    <a:pt x="1243" y="658"/>
                  </a:lnTo>
                  <a:lnTo>
                    <a:pt x="1247" y="656"/>
                  </a:lnTo>
                  <a:lnTo>
                    <a:pt x="1237" y="642"/>
                  </a:lnTo>
                  <a:lnTo>
                    <a:pt x="1237" y="642"/>
                  </a:lnTo>
                  <a:lnTo>
                    <a:pt x="1237" y="640"/>
                  </a:lnTo>
                  <a:lnTo>
                    <a:pt x="1231" y="632"/>
                  </a:lnTo>
                  <a:lnTo>
                    <a:pt x="1227" y="634"/>
                  </a:lnTo>
                  <a:lnTo>
                    <a:pt x="1235" y="626"/>
                  </a:lnTo>
                  <a:lnTo>
                    <a:pt x="1219" y="622"/>
                  </a:lnTo>
                  <a:lnTo>
                    <a:pt x="1229" y="618"/>
                  </a:lnTo>
                  <a:lnTo>
                    <a:pt x="1219" y="610"/>
                  </a:lnTo>
                  <a:lnTo>
                    <a:pt x="1221" y="600"/>
                  </a:lnTo>
                  <a:lnTo>
                    <a:pt x="1213" y="600"/>
                  </a:lnTo>
                  <a:lnTo>
                    <a:pt x="1221" y="596"/>
                  </a:lnTo>
                  <a:lnTo>
                    <a:pt x="1207" y="590"/>
                  </a:lnTo>
                  <a:lnTo>
                    <a:pt x="1213" y="584"/>
                  </a:lnTo>
                  <a:lnTo>
                    <a:pt x="1203" y="582"/>
                  </a:lnTo>
                  <a:lnTo>
                    <a:pt x="1199" y="570"/>
                  </a:lnTo>
                  <a:lnTo>
                    <a:pt x="1197" y="570"/>
                  </a:lnTo>
                  <a:lnTo>
                    <a:pt x="1199" y="566"/>
                  </a:lnTo>
                  <a:lnTo>
                    <a:pt x="1193" y="554"/>
                  </a:lnTo>
                  <a:lnTo>
                    <a:pt x="1185" y="554"/>
                  </a:lnTo>
                  <a:lnTo>
                    <a:pt x="1171" y="578"/>
                  </a:lnTo>
                  <a:lnTo>
                    <a:pt x="1175" y="588"/>
                  </a:lnTo>
                  <a:lnTo>
                    <a:pt x="1167" y="592"/>
                  </a:lnTo>
                  <a:lnTo>
                    <a:pt x="1169" y="598"/>
                  </a:lnTo>
                  <a:lnTo>
                    <a:pt x="1167" y="606"/>
                  </a:lnTo>
                  <a:lnTo>
                    <a:pt x="1157" y="606"/>
                  </a:lnTo>
                  <a:lnTo>
                    <a:pt x="1161" y="610"/>
                  </a:lnTo>
                  <a:lnTo>
                    <a:pt x="1155" y="606"/>
                  </a:lnTo>
                  <a:lnTo>
                    <a:pt x="1149" y="622"/>
                  </a:lnTo>
                  <a:lnTo>
                    <a:pt x="1133" y="632"/>
                  </a:lnTo>
                  <a:lnTo>
                    <a:pt x="1131" y="620"/>
                  </a:lnTo>
                  <a:lnTo>
                    <a:pt x="1131" y="620"/>
                  </a:lnTo>
                  <a:lnTo>
                    <a:pt x="1131" y="618"/>
                  </a:lnTo>
                  <a:lnTo>
                    <a:pt x="1127" y="618"/>
                  </a:lnTo>
                  <a:lnTo>
                    <a:pt x="1125" y="622"/>
                  </a:lnTo>
                  <a:lnTo>
                    <a:pt x="1119" y="606"/>
                  </a:lnTo>
                  <a:lnTo>
                    <a:pt x="1101" y="610"/>
                  </a:lnTo>
                  <a:lnTo>
                    <a:pt x="1107" y="606"/>
                  </a:lnTo>
                  <a:lnTo>
                    <a:pt x="1101" y="598"/>
                  </a:lnTo>
                  <a:lnTo>
                    <a:pt x="1109" y="592"/>
                  </a:lnTo>
                  <a:lnTo>
                    <a:pt x="1099" y="590"/>
                  </a:lnTo>
                  <a:lnTo>
                    <a:pt x="1103" y="582"/>
                  </a:lnTo>
                  <a:lnTo>
                    <a:pt x="1097" y="570"/>
                  </a:lnTo>
                  <a:lnTo>
                    <a:pt x="1089" y="568"/>
                  </a:lnTo>
                  <a:lnTo>
                    <a:pt x="1105" y="568"/>
                  </a:lnTo>
                  <a:lnTo>
                    <a:pt x="1097" y="548"/>
                  </a:lnTo>
                  <a:lnTo>
                    <a:pt x="1103" y="532"/>
                  </a:lnTo>
                  <a:lnTo>
                    <a:pt x="1095" y="524"/>
                  </a:lnTo>
                  <a:lnTo>
                    <a:pt x="1087" y="530"/>
                  </a:lnTo>
                  <a:lnTo>
                    <a:pt x="1085" y="524"/>
                  </a:lnTo>
                  <a:lnTo>
                    <a:pt x="1061" y="522"/>
                  </a:lnTo>
                  <a:lnTo>
                    <a:pt x="1057" y="512"/>
                  </a:lnTo>
                  <a:lnTo>
                    <a:pt x="1067" y="504"/>
                  </a:lnTo>
                  <a:lnTo>
                    <a:pt x="1051" y="506"/>
                  </a:lnTo>
                  <a:lnTo>
                    <a:pt x="1051" y="504"/>
                  </a:lnTo>
                  <a:lnTo>
                    <a:pt x="1047" y="490"/>
                  </a:lnTo>
                  <a:lnTo>
                    <a:pt x="1039" y="494"/>
                  </a:lnTo>
                  <a:lnTo>
                    <a:pt x="1043" y="482"/>
                  </a:lnTo>
                  <a:lnTo>
                    <a:pt x="1017" y="468"/>
                  </a:lnTo>
                  <a:lnTo>
                    <a:pt x="993" y="482"/>
                  </a:lnTo>
                  <a:lnTo>
                    <a:pt x="947" y="464"/>
                  </a:lnTo>
                  <a:lnTo>
                    <a:pt x="931" y="480"/>
                  </a:lnTo>
                  <a:lnTo>
                    <a:pt x="935" y="500"/>
                  </a:lnTo>
                  <a:lnTo>
                    <a:pt x="945" y="502"/>
                  </a:lnTo>
                  <a:lnTo>
                    <a:pt x="933" y="538"/>
                  </a:lnTo>
                  <a:lnTo>
                    <a:pt x="939" y="540"/>
                  </a:lnTo>
                  <a:lnTo>
                    <a:pt x="939" y="540"/>
                  </a:lnTo>
                  <a:lnTo>
                    <a:pt x="941" y="552"/>
                  </a:lnTo>
                  <a:lnTo>
                    <a:pt x="945" y="562"/>
                  </a:lnTo>
                  <a:lnTo>
                    <a:pt x="941" y="572"/>
                  </a:lnTo>
                  <a:lnTo>
                    <a:pt x="949" y="572"/>
                  </a:lnTo>
                  <a:lnTo>
                    <a:pt x="947" y="578"/>
                  </a:lnTo>
                  <a:lnTo>
                    <a:pt x="941" y="578"/>
                  </a:lnTo>
                  <a:lnTo>
                    <a:pt x="941" y="592"/>
                  </a:lnTo>
                  <a:lnTo>
                    <a:pt x="921" y="600"/>
                  </a:lnTo>
                  <a:lnTo>
                    <a:pt x="921" y="612"/>
                  </a:lnTo>
                  <a:lnTo>
                    <a:pt x="945" y="632"/>
                  </a:lnTo>
                  <a:lnTo>
                    <a:pt x="957" y="676"/>
                  </a:lnTo>
                  <a:lnTo>
                    <a:pt x="959" y="702"/>
                  </a:lnTo>
                  <a:lnTo>
                    <a:pt x="943" y="730"/>
                  </a:lnTo>
                  <a:lnTo>
                    <a:pt x="905" y="758"/>
                  </a:lnTo>
                  <a:lnTo>
                    <a:pt x="917" y="778"/>
                  </a:lnTo>
                  <a:lnTo>
                    <a:pt x="923" y="824"/>
                  </a:lnTo>
                  <a:lnTo>
                    <a:pt x="929" y="830"/>
                  </a:lnTo>
                  <a:lnTo>
                    <a:pt x="915" y="842"/>
                  </a:lnTo>
                  <a:lnTo>
                    <a:pt x="923" y="852"/>
                  </a:lnTo>
                  <a:lnTo>
                    <a:pt x="921" y="856"/>
                  </a:lnTo>
                  <a:lnTo>
                    <a:pt x="911" y="848"/>
                  </a:lnTo>
                  <a:lnTo>
                    <a:pt x="909" y="850"/>
                  </a:lnTo>
                  <a:lnTo>
                    <a:pt x="907" y="852"/>
                  </a:lnTo>
                  <a:lnTo>
                    <a:pt x="903" y="854"/>
                  </a:lnTo>
                  <a:lnTo>
                    <a:pt x="903" y="860"/>
                  </a:lnTo>
                  <a:lnTo>
                    <a:pt x="893" y="854"/>
                  </a:lnTo>
                  <a:lnTo>
                    <a:pt x="893" y="856"/>
                  </a:lnTo>
                  <a:lnTo>
                    <a:pt x="891" y="844"/>
                  </a:lnTo>
                  <a:lnTo>
                    <a:pt x="879" y="834"/>
                  </a:lnTo>
                  <a:lnTo>
                    <a:pt x="869" y="834"/>
                  </a:lnTo>
                  <a:lnTo>
                    <a:pt x="877" y="828"/>
                  </a:lnTo>
                  <a:lnTo>
                    <a:pt x="863" y="810"/>
                  </a:lnTo>
                  <a:lnTo>
                    <a:pt x="891" y="822"/>
                  </a:lnTo>
                  <a:lnTo>
                    <a:pt x="881" y="800"/>
                  </a:lnTo>
                  <a:lnTo>
                    <a:pt x="861" y="800"/>
                  </a:lnTo>
                  <a:lnTo>
                    <a:pt x="861" y="802"/>
                  </a:lnTo>
                  <a:lnTo>
                    <a:pt x="861" y="798"/>
                  </a:lnTo>
                  <a:lnTo>
                    <a:pt x="857" y="772"/>
                  </a:lnTo>
                  <a:lnTo>
                    <a:pt x="859" y="738"/>
                  </a:lnTo>
                  <a:lnTo>
                    <a:pt x="803" y="732"/>
                  </a:lnTo>
                  <a:lnTo>
                    <a:pt x="803" y="730"/>
                  </a:lnTo>
                  <a:lnTo>
                    <a:pt x="789" y="718"/>
                  </a:lnTo>
                  <a:lnTo>
                    <a:pt x="759" y="710"/>
                  </a:lnTo>
                  <a:lnTo>
                    <a:pt x="747" y="692"/>
                  </a:lnTo>
                  <a:lnTo>
                    <a:pt x="729" y="680"/>
                  </a:lnTo>
                  <a:lnTo>
                    <a:pt x="691" y="664"/>
                  </a:lnTo>
                  <a:lnTo>
                    <a:pt x="669" y="672"/>
                  </a:lnTo>
                  <a:lnTo>
                    <a:pt x="669" y="658"/>
                  </a:lnTo>
                  <a:lnTo>
                    <a:pt x="653" y="614"/>
                  </a:lnTo>
                  <a:lnTo>
                    <a:pt x="635" y="610"/>
                  </a:lnTo>
                  <a:lnTo>
                    <a:pt x="633" y="610"/>
                  </a:lnTo>
                  <a:lnTo>
                    <a:pt x="625" y="596"/>
                  </a:lnTo>
                  <a:lnTo>
                    <a:pt x="625" y="550"/>
                  </a:lnTo>
                  <a:lnTo>
                    <a:pt x="637" y="522"/>
                  </a:lnTo>
                  <a:lnTo>
                    <a:pt x="631" y="516"/>
                  </a:lnTo>
                  <a:lnTo>
                    <a:pt x="647" y="506"/>
                  </a:lnTo>
                  <a:lnTo>
                    <a:pt x="653" y="498"/>
                  </a:lnTo>
                  <a:lnTo>
                    <a:pt x="651" y="496"/>
                  </a:lnTo>
                  <a:lnTo>
                    <a:pt x="653" y="496"/>
                  </a:lnTo>
                  <a:lnTo>
                    <a:pt x="657" y="486"/>
                  </a:lnTo>
                  <a:lnTo>
                    <a:pt x="667" y="492"/>
                  </a:lnTo>
                  <a:lnTo>
                    <a:pt x="667" y="470"/>
                  </a:lnTo>
                  <a:lnTo>
                    <a:pt x="677" y="470"/>
                  </a:lnTo>
                  <a:lnTo>
                    <a:pt x="677" y="464"/>
                  </a:lnTo>
                  <a:lnTo>
                    <a:pt x="671" y="462"/>
                  </a:lnTo>
                  <a:lnTo>
                    <a:pt x="671" y="458"/>
                  </a:lnTo>
                  <a:lnTo>
                    <a:pt x="687" y="460"/>
                  </a:lnTo>
                  <a:lnTo>
                    <a:pt x="703" y="450"/>
                  </a:lnTo>
                  <a:lnTo>
                    <a:pt x="699" y="430"/>
                  </a:lnTo>
                  <a:lnTo>
                    <a:pt x="701" y="432"/>
                  </a:lnTo>
                  <a:lnTo>
                    <a:pt x="713" y="422"/>
                  </a:lnTo>
                  <a:lnTo>
                    <a:pt x="715" y="412"/>
                  </a:lnTo>
                  <a:lnTo>
                    <a:pt x="719" y="412"/>
                  </a:lnTo>
                  <a:lnTo>
                    <a:pt x="719" y="406"/>
                  </a:lnTo>
                  <a:lnTo>
                    <a:pt x="729" y="410"/>
                  </a:lnTo>
                  <a:lnTo>
                    <a:pt x="751" y="402"/>
                  </a:lnTo>
                  <a:lnTo>
                    <a:pt x="775" y="352"/>
                  </a:lnTo>
                  <a:lnTo>
                    <a:pt x="759" y="350"/>
                  </a:lnTo>
                  <a:lnTo>
                    <a:pt x="765" y="348"/>
                  </a:lnTo>
                  <a:lnTo>
                    <a:pt x="791" y="314"/>
                  </a:lnTo>
                  <a:lnTo>
                    <a:pt x="789" y="302"/>
                  </a:lnTo>
                  <a:lnTo>
                    <a:pt x="779" y="300"/>
                  </a:lnTo>
                  <a:lnTo>
                    <a:pt x="781" y="294"/>
                  </a:lnTo>
                  <a:lnTo>
                    <a:pt x="799" y="294"/>
                  </a:lnTo>
                  <a:lnTo>
                    <a:pt x="801" y="308"/>
                  </a:lnTo>
                  <a:lnTo>
                    <a:pt x="817" y="312"/>
                  </a:lnTo>
                  <a:lnTo>
                    <a:pt x="815" y="314"/>
                  </a:lnTo>
                  <a:lnTo>
                    <a:pt x="823" y="330"/>
                  </a:lnTo>
                  <a:lnTo>
                    <a:pt x="837" y="338"/>
                  </a:lnTo>
                  <a:lnTo>
                    <a:pt x="841" y="334"/>
                  </a:lnTo>
                  <a:lnTo>
                    <a:pt x="829" y="318"/>
                  </a:lnTo>
                  <a:lnTo>
                    <a:pt x="817" y="312"/>
                  </a:lnTo>
                  <a:lnTo>
                    <a:pt x="819" y="312"/>
                  </a:lnTo>
                  <a:lnTo>
                    <a:pt x="819" y="306"/>
                  </a:lnTo>
                  <a:lnTo>
                    <a:pt x="837" y="318"/>
                  </a:lnTo>
                  <a:lnTo>
                    <a:pt x="825" y="292"/>
                  </a:lnTo>
                  <a:lnTo>
                    <a:pt x="827" y="290"/>
                  </a:lnTo>
                  <a:lnTo>
                    <a:pt x="837" y="304"/>
                  </a:lnTo>
                  <a:lnTo>
                    <a:pt x="853" y="292"/>
                  </a:lnTo>
                  <a:lnTo>
                    <a:pt x="879" y="262"/>
                  </a:lnTo>
                  <a:lnTo>
                    <a:pt x="879" y="246"/>
                  </a:lnTo>
                  <a:lnTo>
                    <a:pt x="863" y="226"/>
                  </a:lnTo>
                  <a:lnTo>
                    <a:pt x="867" y="208"/>
                  </a:lnTo>
                  <a:lnTo>
                    <a:pt x="861" y="210"/>
                  </a:lnTo>
                  <a:lnTo>
                    <a:pt x="861" y="206"/>
                  </a:lnTo>
                  <a:lnTo>
                    <a:pt x="857" y="200"/>
                  </a:lnTo>
                  <a:lnTo>
                    <a:pt x="859" y="198"/>
                  </a:lnTo>
                  <a:lnTo>
                    <a:pt x="865" y="206"/>
                  </a:lnTo>
                  <a:lnTo>
                    <a:pt x="877" y="194"/>
                  </a:lnTo>
                  <a:lnTo>
                    <a:pt x="879" y="178"/>
                  </a:lnTo>
                  <a:lnTo>
                    <a:pt x="869" y="176"/>
                  </a:lnTo>
                  <a:lnTo>
                    <a:pt x="881" y="164"/>
                  </a:lnTo>
                  <a:lnTo>
                    <a:pt x="859" y="158"/>
                  </a:lnTo>
                  <a:lnTo>
                    <a:pt x="853" y="148"/>
                  </a:lnTo>
                  <a:lnTo>
                    <a:pt x="857" y="146"/>
                  </a:lnTo>
                  <a:lnTo>
                    <a:pt x="853" y="132"/>
                  </a:lnTo>
                  <a:lnTo>
                    <a:pt x="795" y="126"/>
                  </a:lnTo>
                  <a:lnTo>
                    <a:pt x="795" y="156"/>
                  </a:lnTo>
                  <a:lnTo>
                    <a:pt x="809" y="170"/>
                  </a:lnTo>
                  <a:lnTo>
                    <a:pt x="799" y="180"/>
                  </a:lnTo>
                  <a:lnTo>
                    <a:pt x="805" y="182"/>
                  </a:lnTo>
                  <a:lnTo>
                    <a:pt x="789" y="188"/>
                  </a:lnTo>
                  <a:lnTo>
                    <a:pt x="789" y="204"/>
                  </a:lnTo>
                  <a:lnTo>
                    <a:pt x="779" y="228"/>
                  </a:lnTo>
                  <a:lnTo>
                    <a:pt x="777" y="206"/>
                  </a:lnTo>
                  <a:lnTo>
                    <a:pt x="767" y="210"/>
                  </a:lnTo>
                  <a:lnTo>
                    <a:pt x="767" y="230"/>
                  </a:lnTo>
                  <a:lnTo>
                    <a:pt x="775" y="236"/>
                  </a:lnTo>
                  <a:lnTo>
                    <a:pt x="775" y="250"/>
                  </a:lnTo>
                  <a:lnTo>
                    <a:pt x="763" y="256"/>
                  </a:lnTo>
                  <a:lnTo>
                    <a:pt x="745" y="224"/>
                  </a:lnTo>
                  <a:lnTo>
                    <a:pt x="747" y="210"/>
                  </a:lnTo>
                  <a:lnTo>
                    <a:pt x="757" y="210"/>
                  </a:lnTo>
                  <a:lnTo>
                    <a:pt x="747" y="176"/>
                  </a:lnTo>
                  <a:lnTo>
                    <a:pt x="731" y="154"/>
                  </a:lnTo>
                  <a:lnTo>
                    <a:pt x="721" y="156"/>
                  </a:lnTo>
                  <a:lnTo>
                    <a:pt x="713" y="170"/>
                  </a:lnTo>
                  <a:lnTo>
                    <a:pt x="713" y="186"/>
                  </a:lnTo>
                  <a:lnTo>
                    <a:pt x="707" y="202"/>
                  </a:lnTo>
                  <a:lnTo>
                    <a:pt x="705" y="196"/>
                  </a:lnTo>
                  <a:lnTo>
                    <a:pt x="707" y="180"/>
                  </a:lnTo>
                  <a:lnTo>
                    <a:pt x="693" y="156"/>
                  </a:lnTo>
                  <a:lnTo>
                    <a:pt x="697" y="158"/>
                  </a:lnTo>
                  <a:lnTo>
                    <a:pt x="699" y="142"/>
                  </a:lnTo>
                  <a:lnTo>
                    <a:pt x="665" y="134"/>
                  </a:lnTo>
                  <a:lnTo>
                    <a:pt x="679" y="120"/>
                  </a:lnTo>
                  <a:lnTo>
                    <a:pt x="673" y="112"/>
                  </a:lnTo>
                  <a:lnTo>
                    <a:pt x="689" y="114"/>
                  </a:lnTo>
                  <a:lnTo>
                    <a:pt x="659" y="72"/>
                  </a:lnTo>
                  <a:lnTo>
                    <a:pt x="657" y="44"/>
                  </a:lnTo>
                  <a:lnTo>
                    <a:pt x="645" y="28"/>
                  </a:lnTo>
                  <a:lnTo>
                    <a:pt x="643" y="12"/>
                  </a:lnTo>
                  <a:lnTo>
                    <a:pt x="631" y="18"/>
                  </a:lnTo>
                  <a:lnTo>
                    <a:pt x="629" y="16"/>
                  </a:lnTo>
                  <a:lnTo>
                    <a:pt x="631" y="6"/>
                  </a:lnTo>
                  <a:lnTo>
                    <a:pt x="623" y="4"/>
                  </a:lnTo>
                  <a:lnTo>
                    <a:pt x="635" y="0"/>
                  </a:lnTo>
                  <a:lnTo>
                    <a:pt x="611" y="0"/>
                  </a:lnTo>
                  <a:lnTo>
                    <a:pt x="611" y="0"/>
                  </a:lnTo>
                  <a:lnTo>
                    <a:pt x="617" y="4"/>
                  </a:lnTo>
                  <a:lnTo>
                    <a:pt x="601" y="28"/>
                  </a:lnTo>
                  <a:lnTo>
                    <a:pt x="607" y="36"/>
                  </a:lnTo>
                  <a:lnTo>
                    <a:pt x="605" y="40"/>
                  </a:lnTo>
                  <a:lnTo>
                    <a:pt x="601" y="36"/>
                  </a:lnTo>
                  <a:lnTo>
                    <a:pt x="591" y="44"/>
                  </a:lnTo>
                  <a:lnTo>
                    <a:pt x="589" y="72"/>
                  </a:lnTo>
                  <a:lnTo>
                    <a:pt x="597" y="82"/>
                  </a:lnTo>
                  <a:lnTo>
                    <a:pt x="585" y="96"/>
                  </a:lnTo>
                  <a:lnTo>
                    <a:pt x="585" y="114"/>
                  </a:lnTo>
                  <a:lnTo>
                    <a:pt x="629" y="150"/>
                  </a:lnTo>
                  <a:lnTo>
                    <a:pt x="633" y="150"/>
                  </a:lnTo>
                  <a:lnTo>
                    <a:pt x="631" y="150"/>
                  </a:lnTo>
                  <a:lnTo>
                    <a:pt x="621" y="188"/>
                  </a:lnTo>
                  <a:lnTo>
                    <a:pt x="637" y="186"/>
                  </a:lnTo>
                  <a:lnTo>
                    <a:pt x="639" y="182"/>
                  </a:lnTo>
                  <a:lnTo>
                    <a:pt x="643" y="192"/>
                  </a:lnTo>
                  <a:lnTo>
                    <a:pt x="623" y="216"/>
                  </a:lnTo>
                  <a:lnTo>
                    <a:pt x="603" y="214"/>
                  </a:lnTo>
                  <a:lnTo>
                    <a:pt x="607" y="222"/>
                  </a:lnTo>
                  <a:lnTo>
                    <a:pt x="603" y="236"/>
                  </a:lnTo>
                  <a:lnTo>
                    <a:pt x="609" y="244"/>
                  </a:lnTo>
                  <a:lnTo>
                    <a:pt x="609" y="248"/>
                  </a:lnTo>
                  <a:lnTo>
                    <a:pt x="603" y="252"/>
                  </a:lnTo>
                  <a:lnTo>
                    <a:pt x="603" y="246"/>
                  </a:lnTo>
                  <a:lnTo>
                    <a:pt x="597" y="244"/>
                  </a:lnTo>
                  <a:lnTo>
                    <a:pt x="603" y="238"/>
                  </a:lnTo>
                  <a:lnTo>
                    <a:pt x="599" y="234"/>
                  </a:lnTo>
                  <a:lnTo>
                    <a:pt x="603" y="202"/>
                  </a:lnTo>
                  <a:lnTo>
                    <a:pt x="591" y="214"/>
                  </a:lnTo>
                  <a:lnTo>
                    <a:pt x="593" y="204"/>
                  </a:lnTo>
                  <a:lnTo>
                    <a:pt x="583" y="204"/>
                  </a:lnTo>
                  <a:lnTo>
                    <a:pt x="577" y="194"/>
                  </a:lnTo>
                  <a:lnTo>
                    <a:pt x="595" y="200"/>
                  </a:lnTo>
                  <a:lnTo>
                    <a:pt x="617" y="182"/>
                  </a:lnTo>
                  <a:lnTo>
                    <a:pt x="613" y="178"/>
                  </a:lnTo>
                  <a:lnTo>
                    <a:pt x="611" y="180"/>
                  </a:lnTo>
                  <a:lnTo>
                    <a:pt x="585" y="140"/>
                  </a:lnTo>
                  <a:lnTo>
                    <a:pt x="563" y="118"/>
                  </a:lnTo>
                  <a:lnTo>
                    <a:pt x="553" y="140"/>
                  </a:lnTo>
                  <a:lnTo>
                    <a:pt x="555" y="142"/>
                  </a:lnTo>
                  <a:lnTo>
                    <a:pt x="549" y="142"/>
                  </a:lnTo>
                  <a:lnTo>
                    <a:pt x="551" y="154"/>
                  </a:lnTo>
                  <a:lnTo>
                    <a:pt x="533" y="166"/>
                  </a:lnTo>
                  <a:lnTo>
                    <a:pt x="531" y="178"/>
                  </a:lnTo>
                  <a:lnTo>
                    <a:pt x="575" y="194"/>
                  </a:lnTo>
                  <a:lnTo>
                    <a:pt x="545" y="200"/>
                  </a:lnTo>
                  <a:lnTo>
                    <a:pt x="553" y="214"/>
                  </a:lnTo>
                  <a:lnTo>
                    <a:pt x="545" y="220"/>
                  </a:lnTo>
                  <a:lnTo>
                    <a:pt x="551" y="230"/>
                  </a:lnTo>
                  <a:lnTo>
                    <a:pt x="517" y="226"/>
                  </a:lnTo>
                  <a:lnTo>
                    <a:pt x="484" y="234"/>
                  </a:lnTo>
                  <a:lnTo>
                    <a:pt x="464" y="212"/>
                  </a:lnTo>
                  <a:lnTo>
                    <a:pt x="440" y="214"/>
                  </a:lnTo>
                  <a:lnTo>
                    <a:pt x="440" y="208"/>
                  </a:lnTo>
                  <a:lnTo>
                    <a:pt x="424" y="198"/>
                  </a:lnTo>
                  <a:lnTo>
                    <a:pt x="426" y="196"/>
                  </a:lnTo>
                  <a:lnTo>
                    <a:pt x="420" y="186"/>
                  </a:lnTo>
                  <a:lnTo>
                    <a:pt x="424" y="184"/>
                  </a:lnTo>
                  <a:lnTo>
                    <a:pt x="408" y="168"/>
                  </a:lnTo>
                  <a:lnTo>
                    <a:pt x="366" y="186"/>
                  </a:lnTo>
                  <a:lnTo>
                    <a:pt x="356" y="204"/>
                  </a:lnTo>
                  <a:lnTo>
                    <a:pt x="374" y="218"/>
                  </a:lnTo>
                  <a:lnTo>
                    <a:pt x="386" y="212"/>
                  </a:lnTo>
                  <a:lnTo>
                    <a:pt x="380" y="206"/>
                  </a:lnTo>
                  <a:lnTo>
                    <a:pt x="382" y="206"/>
                  </a:lnTo>
                  <a:lnTo>
                    <a:pt x="396" y="210"/>
                  </a:lnTo>
                  <a:lnTo>
                    <a:pt x="380" y="216"/>
                  </a:lnTo>
                  <a:lnTo>
                    <a:pt x="376" y="224"/>
                  </a:lnTo>
                  <a:lnTo>
                    <a:pt x="378" y="224"/>
                  </a:lnTo>
                  <a:lnTo>
                    <a:pt x="370" y="234"/>
                  </a:lnTo>
                  <a:lnTo>
                    <a:pt x="384" y="264"/>
                  </a:lnTo>
                  <a:lnTo>
                    <a:pt x="382" y="266"/>
                  </a:lnTo>
                  <a:lnTo>
                    <a:pt x="386" y="272"/>
                  </a:lnTo>
                  <a:lnTo>
                    <a:pt x="376" y="272"/>
                  </a:lnTo>
                  <a:lnTo>
                    <a:pt x="376" y="276"/>
                  </a:lnTo>
                  <a:lnTo>
                    <a:pt x="370" y="268"/>
                  </a:lnTo>
                  <a:lnTo>
                    <a:pt x="380" y="266"/>
                  </a:lnTo>
                  <a:lnTo>
                    <a:pt x="376" y="252"/>
                  </a:lnTo>
                  <a:lnTo>
                    <a:pt x="366" y="248"/>
                  </a:lnTo>
                  <a:lnTo>
                    <a:pt x="364" y="238"/>
                  </a:lnTo>
                  <a:lnTo>
                    <a:pt x="360" y="238"/>
                  </a:lnTo>
                  <a:lnTo>
                    <a:pt x="360" y="238"/>
                  </a:lnTo>
                  <a:lnTo>
                    <a:pt x="358" y="232"/>
                  </a:lnTo>
                  <a:lnTo>
                    <a:pt x="344" y="232"/>
                  </a:lnTo>
                  <a:lnTo>
                    <a:pt x="336" y="216"/>
                  </a:lnTo>
                  <a:lnTo>
                    <a:pt x="302" y="234"/>
                  </a:lnTo>
                  <a:lnTo>
                    <a:pt x="250" y="232"/>
                  </a:lnTo>
                  <a:lnTo>
                    <a:pt x="236" y="224"/>
                  </a:lnTo>
                  <a:lnTo>
                    <a:pt x="240" y="222"/>
                  </a:lnTo>
                  <a:lnTo>
                    <a:pt x="240" y="214"/>
                  </a:lnTo>
                  <a:lnTo>
                    <a:pt x="256" y="210"/>
                  </a:lnTo>
                  <a:lnTo>
                    <a:pt x="264" y="210"/>
                  </a:lnTo>
                  <a:lnTo>
                    <a:pt x="260" y="192"/>
                  </a:lnTo>
                  <a:lnTo>
                    <a:pt x="240" y="170"/>
                  </a:lnTo>
                  <a:lnTo>
                    <a:pt x="216" y="168"/>
                  </a:lnTo>
                  <a:lnTo>
                    <a:pt x="220" y="176"/>
                  </a:lnTo>
                  <a:lnTo>
                    <a:pt x="206" y="172"/>
                  </a:lnTo>
                  <a:lnTo>
                    <a:pt x="148" y="148"/>
                  </a:lnTo>
                  <a:lnTo>
                    <a:pt x="116" y="126"/>
                  </a:lnTo>
                  <a:lnTo>
                    <a:pt x="90" y="126"/>
                  </a:lnTo>
                  <a:lnTo>
                    <a:pt x="82" y="148"/>
                  </a:lnTo>
                  <a:lnTo>
                    <a:pt x="68" y="148"/>
                  </a:lnTo>
                  <a:lnTo>
                    <a:pt x="78" y="130"/>
                  </a:lnTo>
                  <a:lnTo>
                    <a:pt x="68" y="130"/>
                  </a:lnTo>
                  <a:lnTo>
                    <a:pt x="68" y="108"/>
                  </a:lnTo>
                  <a:lnTo>
                    <a:pt x="56" y="108"/>
                  </a:lnTo>
                  <a:lnTo>
                    <a:pt x="60" y="116"/>
                  </a:lnTo>
                  <a:lnTo>
                    <a:pt x="58" y="114"/>
                  </a:lnTo>
                  <a:lnTo>
                    <a:pt x="42" y="140"/>
                  </a:lnTo>
                  <a:lnTo>
                    <a:pt x="46" y="142"/>
                  </a:lnTo>
                  <a:lnTo>
                    <a:pt x="42" y="146"/>
                  </a:lnTo>
                  <a:lnTo>
                    <a:pt x="36" y="148"/>
                  </a:lnTo>
                  <a:lnTo>
                    <a:pt x="24" y="132"/>
                  </a:lnTo>
                  <a:lnTo>
                    <a:pt x="14" y="100"/>
                  </a:lnTo>
                  <a:lnTo>
                    <a:pt x="0" y="86"/>
                  </a:lnTo>
                  <a:lnTo>
                    <a:pt x="0" y="840"/>
                  </a:lnTo>
                  <a:close/>
                  <a:moveTo>
                    <a:pt x="96" y="966"/>
                  </a:moveTo>
                  <a:lnTo>
                    <a:pt x="102" y="956"/>
                  </a:lnTo>
                  <a:lnTo>
                    <a:pt x="102" y="948"/>
                  </a:lnTo>
                  <a:lnTo>
                    <a:pt x="86" y="944"/>
                  </a:lnTo>
                  <a:lnTo>
                    <a:pt x="90" y="942"/>
                  </a:lnTo>
                  <a:lnTo>
                    <a:pt x="80" y="922"/>
                  </a:lnTo>
                  <a:lnTo>
                    <a:pt x="62" y="910"/>
                  </a:lnTo>
                  <a:lnTo>
                    <a:pt x="46" y="884"/>
                  </a:lnTo>
                  <a:lnTo>
                    <a:pt x="60" y="886"/>
                  </a:lnTo>
                  <a:lnTo>
                    <a:pt x="58" y="894"/>
                  </a:lnTo>
                  <a:lnTo>
                    <a:pt x="60" y="900"/>
                  </a:lnTo>
                  <a:lnTo>
                    <a:pt x="70" y="906"/>
                  </a:lnTo>
                  <a:lnTo>
                    <a:pt x="78" y="904"/>
                  </a:lnTo>
                  <a:lnTo>
                    <a:pt x="78" y="904"/>
                  </a:lnTo>
                  <a:lnTo>
                    <a:pt x="80" y="906"/>
                  </a:lnTo>
                  <a:lnTo>
                    <a:pt x="80" y="920"/>
                  </a:lnTo>
                  <a:lnTo>
                    <a:pt x="86" y="912"/>
                  </a:lnTo>
                  <a:lnTo>
                    <a:pt x="86" y="920"/>
                  </a:lnTo>
                  <a:lnTo>
                    <a:pt x="90" y="920"/>
                  </a:lnTo>
                  <a:lnTo>
                    <a:pt x="90" y="920"/>
                  </a:lnTo>
                  <a:lnTo>
                    <a:pt x="92" y="924"/>
                  </a:lnTo>
                  <a:lnTo>
                    <a:pt x="90" y="924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104" y="934"/>
                  </a:lnTo>
                  <a:lnTo>
                    <a:pt x="98" y="942"/>
                  </a:lnTo>
                  <a:lnTo>
                    <a:pt x="104" y="946"/>
                  </a:lnTo>
                  <a:lnTo>
                    <a:pt x="104" y="956"/>
                  </a:lnTo>
                  <a:lnTo>
                    <a:pt x="96" y="966"/>
                  </a:lnTo>
                  <a:close/>
                  <a:moveTo>
                    <a:pt x="402" y="208"/>
                  </a:moveTo>
                  <a:lnTo>
                    <a:pt x="402" y="208"/>
                  </a:lnTo>
                  <a:lnTo>
                    <a:pt x="404" y="198"/>
                  </a:lnTo>
                  <a:lnTo>
                    <a:pt x="406" y="198"/>
                  </a:lnTo>
                  <a:lnTo>
                    <a:pt x="402" y="208"/>
                  </a:lnTo>
                  <a:close/>
                  <a:moveTo>
                    <a:pt x="1484" y="2012"/>
                  </a:moveTo>
                  <a:lnTo>
                    <a:pt x="1481" y="2020"/>
                  </a:lnTo>
                  <a:lnTo>
                    <a:pt x="1481" y="2014"/>
                  </a:lnTo>
                  <a:lnTo>
                    <a:pt x="1484" y="2012"/>
                  </a:lnTo>
                  <a:close/>
                  <a:moveTo>
                    <a:pt x="1453" y="2002"/>
                  </a:moveTo>
                  <a:lnTo>
                    <a:pt x="1453" y="2000"/>
                  </a:lnTo>
                  <a:lnTo>
                    <a:pt x="1453" y="2002"/>
                  </a:lnTo>
                  <a:lnTo>
                    <a:pt x="1453" y="2002"/>
                  </a:lnTo>
                  <a:close/>
                  <a:moveTo>
                    <a:pt x="1457" y="2014"/>
                  </a:moveTo>
                  <a:lnTo>
                    <a:pt x="1457" y="2014"/>
                  </a:lnTo>
                  <a:lnTo>
                    <a:pt x="1459" y="2014"/>
                  </a:lnTo>
                  <a:lnTo>
                    <a:pt x="1457" y="2014"/>
                  </a:lnTo>
                  <a:close/>
                  <a:moveTo>
                    <a:pt x="1457" y="1976"/>
                  </a:moveTo>
                  <a:lnTo>
                    <a:pt x="1459" y="1982"/>
                  </a:lnTo>
                  <a:lnTo>
                    <a:pt x="1465" y="1984"/>
                  </a:lnTo>
                  <a:lnTo>
                    <a:pt x="1461" y="1984"/>
                  </a:lnTo>
                  <a:lnTo>
                    <a:pt x="1457" y="1986"/>
                  </a:lnTo>
                  <a:lnTo>
                    <a:pt x="1457" y="1984"/>
                  </a:lnTo>
                  <a:lnTo>
                    <a:pt x="1457" y="1984"/>
                  </a:lnTo>
                  <a:lnTo>
                    <a:pt x="1455" y="1980"/>
                  </a:lnTo>
                  <a:lnTo>
                    <a:pt x="1451" y="1982"/>
                  </a:lnTo>
                  <a:lnTo>
                    <a:pt x="1457" y="1976"/>
                  </a:lnTo>
                  <a:close/>
                  <a:moveTo>
                    <a:pt x="1453" y="1994"/>
                  </a:moveTo>
                  <a:lnTo>
                    <a:pt x="1453" y="1996"/>
                  </a:lnTo>
                  <a:lnTo>
                    <a:pt x="1451" y="1994"/>
                  </a:lnTo>
                  <a:lnTo>
                    <a:pt x="1451" y="1996"/>
                  </a:lnTo>
                  <a:lnTo>
                    <a:pt x="1453" y="1994"/>
                  </a:lnTo>
                  <a:close/>
                  <a:moveTo>
                    <a:pt x="1445" y="2000"/>
                  </a:moveTo>
                  <a:lnTo>
                    <a:pt x="1443" y="2000"/>
                  </a:lnTo>
                  <a:lnTo>
                    <a:pt x="1443" y="1994"/>
                  </a:lnTo>
                  <a:lnTo>
                    <a:pt x="1445" y="2000"/>
                  </a:lnTo>
                  <a:close/>
                  <a:moveTo>
                    <a:pt x="1059" y="1786"/>
                  </a:moveTo>
                  <a:lnTo>
                    <a:pt x="1059" y="1788"/>
                  </a:lnTo>
                  <a:lnTo>
                    <a:pt x="1067" y="1798"/>
                  </a:lnTo>
                  <a:lnTo>
                    <a:pt x="1067" y="1804"/>
                  </a:lnTo>
                  <a:lnTo>
                    <a:pt x="1061" y="1810"/>
                  </a:lnTo>
                  <a:lnTo>
                    <a:pt x="1055" y="1800"/>
                  </a:lnTo>
                  <a:lnTo>
                    <a:pt x="1055" y="1794"/>
                  </a:lnTo>
                  <a:lnTo>
                    <a:pt x="1059" y="1786"/>
                  </a:lnTo>
                  <a:close/>
                  <a:moveTo>
                    <a:pt x="575" y="236"/>
                  </a:moveTo>
                  <a:lnTo>
                    <a:pt x="575" y="238"/>
                  </a:lnTo>
                  <a:lnTo>
                    <a:pt x="561" y="232"/>
                  </a:lnTo>
                  <a:lnTo>
                    <a:pt x="561" y="232"/>
                  </a:lnTo>
                  <a:lnTo>
                    <a:pt x="575" y="228"/>
                  </a:lnTo>
                  <a:lnTo>
                    <a:pt x="575" y="236"/>
                  </a:lnTo>
                  <a:close/>
                  <a:moveTo>
                    <a:pt x="1275" y="790"/>
                  </a:moveTo>
                  <a:lnTo>
                    <a:pt x="1277" y="790"/>
                  </a:lnTo>
                  <a:lnTo>
                    <a:pt x="1281" y="780"/>
                  </a:lnTo>
                  <a:lnTo>
                    <a:pt x="1299" y="776"/>
                  </a:lnTo>
                  <a:lnTo>
                    <a:pt x="1275" y="792"/>
                  </a:lnTo>
                  <a:lnTo>
                    <a:pt x="1275" y="790"/>
                  </a:lnTo>
                  <a:close/>
                  <a:moveTo>
                    <a:pt x="1035" y="1134"/>
                  </a:moveTo>
                  <a:lnTo>
                    <a:pt x="1043" y="1134"/>
                  </a:lnTo>
                  <a:lnTo>
                    <a:pt x="1031" y="1138"/>
                  </a:lnTo>
                  <a:lnTo>
                    <a:pt x="1035" y="1134"/>
                  </a:lnTo>
                  <a:close/>
                  <a:moveTo>
                    <a:pt x="1015" y="1148"/>
                  </a:moveTo>
                  <a:lnTo>
                    <a:pt x="1015" y="1148"/>
                  </a:lnTo>
                  <a:lnTo>
                    <a:pt x="1013" y="1148"/>
                  </a:lnTo>
                  <a:lnTo>
                    <a:pt x="1015" y="1148"/>
                  </a:lnTo>
                  <a:close/>
                  <a:moveTo>
                    <a:pt x="805" y="1016"/>
                  </a:moveTo>
                  <a:lnTo>
                    <a:pt x="805" y="1024"/>
                  </a:lnTo>
                  <a:lnTo>
                    <a:pt x="795" y="1026"/>
                  </a:lnTo>
                  <a:lnTo>
                    <a:pt x="795" y="1030"/>
                  </a:lnTo>
                  <a:lnTo>
                    <a:pt x="795" y="1028"/>
                  </a:lnTo>
                  <a:lnTo>
                    <a:pt x="781" y="1044"/>
                  </a:lnTo>
                  <a:lnTo>
                    <a:pt x="775" y="1072"/>
                  </a:lnTo>
                  <a:lnTo>
                    <a:pt x="781" y="1086"/>
                  </a:lnTo>
                  <a:lnTo>
                    <a:pt x="781" y="1098"/>
                  </a:lnTo>
                  <a:lnTo>
                    <a:pt x="773" y="1114"/>
                  </a:lnTo>
                  <a:lnTo>
                    <a:pt x="765" y="1120"/>
                  </a:lnTo>
                  <a:lnTo>
                    <a:pt x="761" y="1116"/>
                  </a:lnTo>
                  <a:lnTo>
                    <a:pt x="755" y="1106"/>
                  </a:lnTo>
                  <a:lnTo>
                    <a:pt x="755" y="1084"/>
                  </a:lnTo>
                  <a:lnTo>
                    <a:pt x="763" y="1050"/>
                  </a:lnTo>
                  <a:lnTo>
                    <a:pt x="771" y="1032"/>
                  </a:lnTo>
                  <a:lnTo>
                    <a:pt x="767" y="1024"/>
                  </a:lnTo>
                  <a:lnTo>
                    <a:pt x="767" y="1022"/>
                  </a:lnTo>
                  <a:lnTo>
                    <a:pt x="773" y="1018"/>
                  </a:lnTo>
                  <a:lnTo>
                    <a:pt x="773" y="1022"/>
                  </a:lnTo>
                  <a:lnTo>
                    <a:pt x="801" y="1010"/>
                  </a:lnTo>
                  <a:lnTo>
                    <a:pt x="809" y="1016"/>
                  </a:lnTo>
                  <a:lnTo>
                    <a:pt x="805" y="1016"/>
                  </a:lnTo>
                  <a:close/>
                  <a:moveTo>
                    <a:pt x="755" y="1042"/>
                  </a:moveTo>
                  <a:lnTo>
                    <a:pt x="763" y="1030"/>
                  </a:lnTo>
                  <a:lnTo>
                    <a:pt x="759" y="1040"/>
                  </a:lnTo>
                  <a:lnTo>
                    <a:pt x="755" y="1042"/>
                  </a:lnTo>
                  <a:close/>
                  <a:moveTo>
                    <a:pt x="995" y="1184"/>
                  </a:moveTo>
                  <a:lnTo>
                    <a:pt x="997" y="1194"/>
                  </a:lnTo>
                  <a:lnTo>
                    <a:pt x="991" y="1180"/>
                  </a:lnTo>
                  <a:lnTo>
                    <a:pt x="995" y="1184"/>
                  </a:lnTo>
                  <a:close/>
                  <a:moveTo>
                    <a:pt x="975" y="1224"/>
                  </a:moveTo>
                  <a:lnTo>
                    <a:pt x="977" y="1234"/>
                  </a:lnTo>
                  <a:lnTo>
                    <a:pt x="975" y="1234"/>
                  </a:lnTo>
                  <a:lnTo>
                    <a:pt x="971" y="1220"/>
                  </a:lnTo>
                  <a:lnTo>
                    <a:pt x="975" y="1216"/>
                  </a:lnTo>
                  <a:lnTo>
                    <a:pt x="971" y="1212"/>
                  </a:lnTo>
                  <a:lnTo>
                    <a:pt x="975" y="1216"/>
                  </a:lnTo>
                  <a:lnTo>
                    <a:pt x="973" y="1208"/>
                  </a:lnTo>
                  <a:lnTo>
                    <a:pt x="969" y="1200"/>
                  </a:lnTo>
                  <a:lnTo>
                    <a:pt x="969" y="1192"/>
                  </a:lnTo>
                  <a:lnTo>
                    <a:pt x="971" y="1192"/>
                  </a:lnTo>
                  <a:lnTo>
                    <a:pt x="969" y="1202"/>
                  </a:lnTo>
                  <a:lnTo>
                    <a:pt x="981" y="1214"/>
                  </a:lnTo>
                  <a:lnTo>
                    <a:pt x="975" y="1224"/>
                  </a:lnTo>
                  <a:close/>
                  <a:moveTo>
                    <a:pt x="969" y="1190"/>
                  </a:moveTo>
                  <a:lnTo>
                    <a:pt x="969" y="1184"/>
                  </a:lnTo>
                  <a:lnTo>
                    <a:pt x="973" y="1180"/>
                  </a:lnTo>
                  <a:lnTo>
                    <a:pt x="969" y="1190"/>
                  </a:lnTo>
                  <a:close/>
                  <a:moveTo>
                    <a:pt x="917" y="1072"/>
                  </a:moveTo>
                  <a:lnTo>
                    <a:pt x="937" y="1066"/>
                  </a:lnTo>
                  <a:lnTo>
                    <a:pt x="961" y="1068"/>
                  </a:lnTo>
                  <a:lnTo>
                    <a:pt x="959" y="1062"/>
                  </a:lnTo>
                  <a:lnTo>
                    <a:pt x="959" y="1062"/>
                  </a:lnTo>
                  <a:lnTo>
                    <a:pt x="969" y="1058"/>
                  </a:lnTo>
                  <a:lnTo>
                    <a:pt x="965" y="1060"/>
                  </a:lnTo>
                  <a:lnTo>
                    <a:pt x="971" y="1064"/>
                  </a:lnTo>
                  <a:lnTo>
                    <a:pt x="969" y="1066"/>
                  </a:lnTo>
                  <a:lnTo>
                    <a:pt x="971" y="1072"/>
                  </a:lnTo>
                  <a:lnTo>
                    <a:pt x="959" y="1078"/>
                  </a:lnTo>
                  <a:lnTo>
                    <a:pt x="935" y="1074"/>
                  </a:lnTo>
                  <a:lnTo>
                    <a:pt x="919" y="1080"/>
                  </a:lnTo>
                  <a:lnTo>
                    <a:pt x="911" y="1080"/>
                  </a:lnTo>
                  <a:lnTo>
                    <a:pt x="917" y="1072"/>
                  </a:lnTo>
                  <a:close/>
                  <a:moveTo>
                    <a:pt x="915" y="1096"/>
                  </a:moveTo>
                  <a:lnTo>
                    <a:pt x="901" y="1106"/>
                  </a:lnTo>
                  <a:lnTo>
                    <a:pt x="867" y="1122"/>
                  </a:lnTo>
                  <a:lnTo>
                    <a:pt x="845" y="1122"/>
                  </a:lnTo>
                  <a:lnTo>
                    <a:pt x="841" y="1120"/>
                  </a:lnTo>
                  <a:lnTo>
                    <a:pt x="843" y="1116"/>
                  </a:lnTo>
                  <a:lnTo>
                    <a:pt x="855" y="1116"/>
                  </a:lnTo>
                  <a:lnTo>
                    <a:pt x="879" y="1100"/>
                  </a:lnTo>
                  <a:lnTo>
                    <a:pt x="891" y="1102"/>
                  </a:lnTo>
                  <a:lnTo>
                    <a:pt x="899" y="1096"/>
                  </a:lnTo>
                  <a:lnTo>
                    <a:pt x="915" y="1096"/>
                  </a:lnTo>
                  <a:close/>
                  <a:moveTo>
                    <a:pt x="849" y="1102"/>
                  </a:moveTo>
                  <a:lnTo>
                    <a:pt x="851" y="1102"/>
                  </a:lnTo>
                  <a:lnTo>
                    <a:pt x="851" y="1102"/>
                  </a:lnTo>
                  <a:lnTo>
                    <a:pt x="849" y="1102"/>
                  </a:lnTo>
                  <a:close/>
                  <a:moveTo>
                    <a:pt x="825" y="1004"/>
                  </a:moveTo>
                  <a:lnTo>
                    <a:pt x="857" y="1010"/>
                  </a:lnTo>
                  <a:lnTo>
                    <a:pt x="841" y="1010"/>
                  </a:lnTo>
                  <a:lnTo>
                    <a:pt x="841" y="1014"/>
                  </a:lnTo>
                  <a:lnTo>
                    <a:pt x="865" y="1024"/>
                  </a:lnTo>
                  <a:lnTo>
                    <a:pt x="869" y="1020"/>
                  </a:lnTo>
                  <a:lnTo>
                    <a:pt x="867" y="1012"/>
                  </a:lnTo>
                  <a:lnTo>
                    <a:pt x="885" y="1014"/>
                  </a:lnTo>
                  <a:lnTo>
                    <a:pt x="897" y="1028"/>
                  </a:lnTo>
                  <a:lnTo>
                    <a:pt x="897" y="1034"/>
                  </a:lnTo>
                  <a:lnTo>
                    <a:pt x="899" y="1036"/>
                  </a:lnTo>
                  <a:lnTo>
                    <a:pt x="897" y="1036"/>
                  </a:lnTo>
                  <a:lnTo>
                    <a:pt x="897" y="1044"/>
                  </a:lnTo>
                  <a:lnTo>
                    <a:pt x="887" y="1040"/>
                  </a:lnTo>
                  <a:lnTo>
                    <a:pt x="885" y="1042"/>
                  </a:lnTo>
                  <a:lnTo>
                    <a:pt x="885" y="1034"/>
                  </a:lnTo>
                  <a:lnTo>
                    <a:pt x="881" y="1034"/>
                  </a:lnTo>
                  <a:lnTo>
                    <a:pt x="879" y="1028"/>
                  </a:lnTo>
                  <a:lnTo>
                    <a:pt x="865" y="1026"/>
                  </a:lnTo>
                  <a:lnTo>
                    <a:pt x="871" y="1042"/>
                  </a:lnTo>
                  <a:lnTo>
                    <a:pt x="865" y="1058"/>
                  </a:lnTo>
                  <a:lnTo>
                    <a:pt x="865" y="1078"/>
                  </a:lnTo>
                  <a:lnTo>
                    <a:pt x="855" y="1082"/>
                  </a:lnTo>
                  <a:lnTo>
                    <a:pt x="847" y="1058"/>
                  </a:lnTo>
                  <a:lnTo>
                    <a:pt x="845" y="1058"/>
                  </a:lnTo>
                  <a:lnTo>
                    <a:pt x="837" y="1062"/>
                  </a:lnTo>
                  <a:lnTo>
                    <a:pt x="831" y="1068"/>
                  </a:lnTo>
                  <a:lnTo>
                    <a:pt x="841" y="1052"/>
                  </a:lnTo>
                  <a:lnTo>
                    <a:pt x="837" y="1026"/>
                  </a:lnTo>
                  <a:lnTo>
                    <a:pt x="817" y="1016"/>
                  </a:lnTo>
                  <a:lnTo>
                    <a:pt x="813" y="1016"/>
                  </a:lnTo>
                  <a:lnTo>
                    <a:pt x="815" y="1012"/>
                  </a:lnTo>
                  <a:lnTo>
                    <a:pt x="831" y="1012"/>
                  </a:lnTo>
                  <a:lnTo>
                    <a:pt x="825" y="1004"/>
                  </a:lnTo>
                  <a:close/>
                  <a:moveTo>
                    <a:pt x="689" y="978"/>
                  </a:moveTo>
                  <a:lnTo>
                    <a:pt x="719" y="958"/>
                  </a:lnTo>
                  <a:lnTo>
                    <a:pt x="727" y="952"/>
                  </a:lnTo>
                  <a:lnTo>
                    <a:pt x="733" y="944"/>
                  </a:lnTo>
                  <a:lnTo>
                    <a:pt x="735" y="950"/>
                  </a:lnTo>
                  <a:lnTo>
                    <a:pt x="741" y="942"/>
                  </a:lnTo>
                  <a:lnTo>
                    <a:pt x="741" y="942"/>
                  </a:lnTo>
                  <a:lnTo>
                    <a:pt x="745" y="942"/>
                  </a:lnTo>
                  <a:lnTo>
                    <a:pt x="751" y="930"/>
                  </a:lnTo>
                  <a:lnTo>
                    <a:pt x="759" y="932"/>
                  </a:lnTo>
                  <a:lnTo>
                    <a:pt x="765" y="946"/>
                  </a:lnTo>
                  <a:lnTo>
                    <a:pt x="771" y="946"/>
                  </a:lnTo>
                  <a:lnTo>
                    <a:pt x="771" y="934"/>
                  </a:lnTo>
                  <a:lnTo>
                    <a:pt x="779" y="936"/>
                  </a:lnTo>
                  <a:lnTo>
                    <a:pt x="791" y="958"/>
                  </a:lnTo>
                  <a:lnTo>
                    <a:pt x="805" y="958"/>
                  </a:lnTo>
                  <a:lnTo>
                    <a:pt x="805" y="966"/>
                  </a:lnTo>
                  <a:lnTo>
                    <a:pt x="809" y="974"/>
                  </a:lnTo>
                  <a:lnTo>
                    <a:pt x="809" y="986"/>
                  </a:lnTo>
                  <a:lnTo>
                    <a:pt x="815" y="988"/>
                  </a:lnTo>
                  <a:lnTo>
                    <a:pt x="813" y="994"/>
                  </a:lnTo>
                  <a:lnTo>
                    <a:pt x="807" y="992"/>
                  </a:lnTo>
                  <a:lnTo>
                    <a:pt x="805" y="986"/>
                  </a:lnTo>
                  <a:lnTo>
                    <a:pt x="783" y="988"/>
                  </a:lnTo>
                  <a:lnTo>
                    <a:pt x="773" y="996"/>
                  </a:lnTo>
                  <a:lnTo>
                    <a:pt x="763" y="994"/>
                  </a:lnTo>
                  <a:lnTo>
                    <a:pt x="751" y="982"/>
                  </a:lnTo>
                  <a:lnTo>
                    <a:pt x="743" y="986"/>
                  </a:lnTo>
                  <a:lnTo>
                    <a:pt x="743" y="984"/>
                  </a:lnTo>
                  <a:lnTo>
                    <a:pt x="755" y="972"/>
                  </a:lnTo>
                  <a:lnTo>
                    <a:pt x="753" y="968"/>
                  </a:lnTo>
                  <a:lnTo>
                    <a:pt x="709" y="990"/>
                  </a:lnTo>
                  <a:lnTo>
                    <a:pt x="699" y="992"/>
                  </a:lnTo>
                  <a:lnTo>
                    <a:pt x="697" y="982"/>
                  </a:lnTo>
                  <a:lnTo>
                    <a:pt x="683" y="988"/>
                  </a:lnTo>
                  <a:lnTo>
                    <a:pt x="689" y="978"/>
                  </a:lnTo>
                  <a:close/>
                  <a:moveTo>
                    <a:pt x="713" y="326"/>
                  </a:moveTo>
                  <a:lnTo>
                    <a:pt x="735" y="334"/>
                  </a:lnTo>
                  <a:lnTo>
                    <a:pt x="747" y="348"/>
                  </a:lnTo>
                  <a:lnTo>
                    <a:pt x="731" y="346"/>
                  </a:lnTo>
                  <a:lnTo>
                    <a:pt x="711" y="326"/>
                  </a:lnTo>
                  <a:lnTo>
                    <a:pt x="713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black">
            <a:xfrm>
              <a:off x="3282950" y="0"/>
              <a:ext cx="5861050" cy="4251325"/>
            </a:xfrm>
            <a:custGeom>
              <a:avLst/>
              <a:gdLst>
                <a:gd name="T0" fmla="*/ 3153 w 3692"/>
                <a:gd name="T1" fmla="*/ 0 h 2678"/>
                <a:gd name="T2" fmla="*/ 1786 w 3692"/>
                <a:gd name="T3" fmla="*/ 0 h 2678"/>
                <a:gd name="T4" fmla="*/ 1652 w 3692"/>
                <a:gd name="T5" fmla="*/ 290 h 2678"/>
                <a:gd name="T6" fmla="*/ 1540 w 3692"/>
                <a:gd name="T7" fmla="*/ 140 h 2678"/>
                <a:gd name="T8" fmla="*/ 1321 w 3692"/>
                <a:gd name="T9" fmla="*/ 196 h 2678"/>
                <a:gd name="T10" fmla="*/ 1041 w 3692"/>
                <a:gd name="T11" fmla="*/ 414 h 2678"/>
                <a:gd name="T12" fmla="*/ 915 w 3692"/>
                <a:gd name="T13" fmla="*/ 128 h 2678"/>
                <a:gd name="T14" fmla="*/ 759 w 3692"/>
                <a:gd name="T15" fmla="*/ 106 h 2678"/>
                <a:gd name="T16" fmla="*/ 651 w 3692"/>
                <a:gd name="T17" fmla="*/ 150 h 2678"/>
                <a:gd name="T18" fmla="*/ 621 w 3692"/>
                <a:gd name="T19" fmla="*/ 226 h 2678"/>
                <a:gd name="T20" fmla="*/ 473 w 3692"/>
                <a:gd name="T21" fmla="*/ 462 h 2678"/>
                <a:gd name="T22" fmla="*/ 435 w 3692"/>
                <a:gd name="T23" fmla="*/ 614 h 2678"/>
                <a:gd name="T24" fmla="*/ 553 w 3692"/>
                <a:gd name="T25" fmla="*/ 742 h 2678"/>
                <a:gd name="T26" fmla="*/ 493 w 3692"/>
                <a:gd name="T27" fmla="*/ 778 h 2678"/>
                <a:gd name="T28" fmla="*/ 250 w 3692"/>
                <a:gd name="T29" fmla="*/ 948 h 2678"/>
                <a:gd name="T30" fmla="*/ 236 w 3692"/>
                <a:gd name="T31" fmla="*/ 1258 h 2678"/>
                <a:gd name="T32" fmla="*/ 18 w 3692"/>
                <a:gd name="T33" fmla="*/ 1734 h 2678"/>
                <a:gd name="T34" fmla="*/ 362 w 3692"/>
                <a:gd name="T35" fmla="*/ 1870 h 2678"/>
                <a:gd name="T36" fmla="*/ 563 w 3692"/>
                <a:gd name="T37" fmla="*/ 2098 h 2678"/>
                <a:gd name="T38" fmla="*/ 685 w 3692"/>
                <a:gd name="T39" fmla="*/ 2664 h 2678"/>
                <a:gd name="T40" fmla="*/ 1027 w 3692"/>
                <a:gd name="T41" fmla="*/ 2330 h 2678"/>
                <a:gd name="T42" fmla="*/ 1257 w 3692"/>
                <a:gd name="T43" fmla="*/ 1876 h 2678"/>
                <a:gd name="T44" fmla="*/ 1317 w 3692"/>
                <a:gd name="T45" fmla="*/ 1688 h 2678"/>
                <a:gd name="T46" fmla="*/ 1285 w 3692"/>
                <a:gd name="T47" fmla="*/ 1486 h 2678"/>
                <a:gd name="T48" fmla="*/ 1402 w 3692"/>
                <a:gd name="T49" fmla="*/ 1460 h 2678"/>
                <a:gd name="T50" fmla="*/ 1736 w 3692"/>
                <a:gd name="T51" fmla="*/ 1724 h 2678"/>
                <a:gd name="T52" fmla="*/ 2016 w 3692"/>
                <a:gd name="T53" fmla="*/ 1564 h 2678"/>
                <a:gd name="T54" fmla="*/ 2184 w 3692"/>
                <a:gd name="T55" fmla="*/ 1788 h 2678"/>
                <a:gd name="T56" fmla="*/ 2266 w 3692"/>
                <a:gd name="T57" fmla="*/ 1764 h 2678"/>
                <a:gd name="T58" fmla="*/ 2371 w 3692"/>
                <a:gd name="T59" fmla="*/ 1570 h 2678"/>
                <a:gd name="T60" fmla="*/ 2555 w 3692"/>
                <a:gd name="T61" fmla="*/ 1510 h 2678"/>
                <a:gd name="T62" fmla="*/ 2581 w 3692"/>
                <a:gd name="T63" fmla="*/ 1230 h 2678"/>
                <a:gd name="T64" fmla="*/ 2713 w 3692"/>
                <a:gd name="T65" fmla="*/ 1262 h 2678"/>
                <a:gd name="T66" fmla="*/ 2931 w 3692"/>
                <a:gd name="T67" fmla="*/ 1006 h 2678"/>
                <a:gd name="T68" fmla="*/ 3011 w 3692"/>
                <a:gd name="T69" fmla="*/ 790 h 2678"/>
                <a:gd name="T70" fmla="*/ 3087 w 3692"/>
                <a:gd name="T71" fmla="*/ 592 h 2678"/>
                <a:gd name="T72" fmla="*/ 3392 w 3692"/>
                <a:gd name="T73" fmla="*/ 506 h 2678"/>
                <a:gd name="T74" fmla="*/ 3388 w 3692"/>
                <a:gd name="T75" fmla="*/ 704 h 2678"/>
                <a:gd name="T76" fmla="*/ 3666 w 3692"/>
                <a:gd name="T77" fmla="*/ 468 h 2678"/>
                <a:gd name="T78" fmla="*/ 1027 w 3692"/>
                <a:gd name="T79" fmla="*/ 1020 h 2678"/>
                <a:gd name="T80" fmla="*/ 1015 w 3692"/>
                <a:gd name="T81" fmla="*/ 1116 h 2678"/>
                <a:gd name="T82" fmla="*/ 879 w 3692"/>
                <a:gd name="T83" fmla="*/ 1138 h 2678"/>
                <a:gd name="T84" fmla="*/ 569 w 3692"/>
                <a:gd name="T85" fmla="*/ 728 h 2678"/>
                <a:gd name="T86" fmla="*/ 679 w 3692"/>
                <a:gd name="T87" fmla="*/ 598 h 2678"/>
                <a:gd name="T88" fmla="*/ 751 w 3692"/>
                <a:gd name="T89" fmla="*/ 434 h 2678"/>
                <a:gd name="T90" fmla="*/ 857 w 3692"/>
                <a:gd name="T91" fmla="*/ 584 h 2678"/>
                <a:gd name="T92" fmla="*/ 591 w 3692"/>
                <a:gd name="T93" fmla="*/ 758 h 2678"/>
                <a:gd name="T94" fmla="*/ 725 w 3692"/>
                <a:gd name="T95" fmla="*/ 738 h 2678"/>
                <a:gd name="T96" fmla="*/ 897 w 3692"/>
                <a:gd name="T97" fmla="*/ 2092 h 2678"/>
                <a:gd name="T98" fmla="*/ 665 w 3692"/>
                <a:gd name="T99" fmla="*/ 1370 h 2678"/>
                <a:gd name="T100" fmla="*/ 409 w 3692"/>
                <a:gd name="T101" fmla="*/ 1234 h 2678"/>
                <a:gd name="T102" fmla="*/ 579 w 3692"/>
                <a:gd name="T103" fmla="*/ 1134 h 2678"/>
                <a:gd name="T104" fmla="*/ 637 w 3692"/>
                <a:gd name="T105" fmla="*/ 1110 h 2678"/>
                <a:gd name="T106" fmla="*/ 697 w 3692"/>
                <a:gd name="T107" fmla="*/ 1148 h 2678"/>
                <a:gd name="T108" fmla="*/ 763 w 3692"/>
                <a:gd name="T109" fmla="*/ 1154 h 2678"/>
                <a:gd name="T110" fmla="*/ 849 w 3692"/>
                <a:gd name="T111" fmla="*/ 1230 h 2678"/>
                <a:gd name="T112" fmla="*/ 989 w 3692"/>
                <a:gd name="T113" fmla="*/ 1322 h 2678"/>
                <a:gd name="T114" fmla="*/ 987 w 3692"/>
                <a:gd name="T115" fmla="*/ 2246 h 2678"/>
                <a:gd name="T116" fmla="*/ 1039 w 3692"/>
                <a:gd name="T117" fmla="*/ 1620 h 2678"/>
                <a:gd name="T118" fmla="*/ 1145 w 3692"/>
                <a:gd name="T119" fmla="*/ 1740 h 2678"/>
                <a:gd name="T120" fmla="*/ 1333 w 3692"/>
                <a:gd name="T121" fmla="*/ 1168 h 2678"/>
                <a:gd name="T122" fmla="*/ 1215 w 3692"/>
                <a:gd name="T123" fmla="*/ 1046 h 2678"/>
                <a:gd name="T124" fmla="*/ 1884 w 3692"/>
                <a:gd name="T125" fmla="*/ 102 h 2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2" h="2678">
                  <a:moveTo>
                    <a:pt x="3688" y="386"/>
                  </a:moveTo>
                  <a:lnTo>
                    <a:pt x="3692" y="384"/>
                  </a:lnTo>
                  <a:lnTo>
                    <a:pt x="3692" y="152"/>
                  </a:lnTo>
                  <a:lnTo>
                    <a:pt x="3688" y="146"/>
                  </a:lnTo>
                  <a:lnTo>
                    <a:pt x="3644" y="122"/>
                  </a:lnTo>
                  <a:lnTo>
                    <a:pt x="3590" y="124"/>
                  </a:lnTo>
                  <a:lnTo>
                    <a:pt x="3544" y="112"/>
                  </a:lnTo>
                  <a:lnTo>
                    <a:pt x="3534" y="114"/>
                  </a:lnTo>
                  <a:lnTo>
                    <a:pt x="3534" y="130"/>
                  </a:lnTo>
                  <a:lnTo>
                    <a:pt x="3524" y="140"/>
                  </a:lnTo>
                  <a:lnTo>
                    <a:pt x="3538" y="142"/>
                  </a:lnTo>
                  <a:lnTo>
                    <a:pt x="3544" y="164"/>
                  </a:lnTo>
                  <a:lnTo>
                    <a:pt x="3526" y="180"/>
                  </a:lnTo>
                  <a:lnTo>
                    <a:pt x="3498" y="158"/>
                  </a:lnTo>
                  <a:lnTo>
                    <a:pt x="3496" y="140"/>
                  </a:lnTo>
                  <a:lnTo>
                    <a:pt x="3488" y="126"/>
                  </a:lnTo>
                  <a:lnTo>
                    <a:pt x="3468" y="142"/>
                  </a:lnTo>
                  <a:lnTo>
                    <a:pt x="3436" y="138"/>
                  </a:lnTo>
                  <a:lnTo>
                    <a:pt x="3416" y="126"/>
                  </a:lnTo>
                  <a:lnTo>
                    <a:pt x="3384" y="130"/>
                  </a:lnTo>
                  <a:lnTo>
                    <a:pt x="3366" y="144"/>
                  </a:lnTo>
                  <a:lnTo>
                    <a:pt x="3366" y="140"/>
                  </a:lnTo>
                  <a:lnTo>
                    <a:pt x="3338" y="126"/>
                  </a:lnTo>
                  <a:lnTo>
                    <a:pt x="3344" y="104"/>
                  </a:lnTo>
                  <a:lnTo>
                    <a:pt x="3342" y="92"/>
                  </a:lnTo>
                  <a:lnTo>
                    <a:pt x="3320" y="62"/>
                  </a:lnTo>
                  <a:lnTo>
                    <a:pt x="3241" y="60"/>
                  </a:lnTo>
                  <a:lnTo>
                    <a:pt x="3201" y="70"/>
                  </a:lnTo>
                  <a:lnTo>
                    <a:pt x="3191" y="62"/>
                  </a:lnTo>
                  <a:lnTo>
                    <a:pt x="3201" y="50"/>
                  </a:lnTo>
                  <a:lnTo>
                    <a:pt x="3185" y="32"/>
                  </a:lnTo>
                  <a:lnTo>
                    <a:pt x="3169" y="34"/>
                  </a:lnTo>
                  <a:lnTo>
                    <a:pt x="3159" y="22"/>
                  </a:lnTo>
                  <a:lnTo>
                    <a:pt x="3139" y="20"/>
                  </a:lnTo>
                  <a:lnTo>
                    <a:pt x="3145" y="10"/>
                  </a:lnTo>
                  <a:lnTo>
                    <a:pt x="3157" y="14"/>
                  </a:lnTo>
                  <a:lnTo>
                    <a:pt x="3153" y="0"/>
                  </a:lnTo>
                  <a:lnTo>
                    <a:pt x="2957" y="0"/>
                  </a:lnTo>
                  <a:lnTo>
                    <a:pt x="2961" y="10"/>
                  </a:lnTo>
                  <a:lnTo>
                    <a:pt x="2957" y="18"/>
                  </a:lnTo>
                  <a:lnTo>
                    <a:pt x="2961" y="30"/>
                  </a:lnTo>
                  <a:lnTo>
                    <a:pt x="2953" y="28"/>
                  </a:lnTo>
                  <a:lnTo>
                    <a:pt x="2949" y="32"/>
                  </a:lnTo>
                  <a:lnTo>
                    <a:pt x="2939" y="18"/>
                  </a:lnTo>
                  <a:lnTo>
                    <a:pt x="2929" y="26"/>
                  </a:lnTo>
                  <a:lnTo>
                    <a:pt x="2907" y="22"/>
                  </a:lnTo>
                  <a:lnTo>
                    <a:pt x="2899" y="28"/>
                  </a:lnTo>
                  <a:lnTo>
                    <a:pt x="2917" y="38"/>
                  </a:lnTo>
                  <a:lnTo>
                    <a:pt x="2925" y="32"/>
                  </a:lnTo>
                  <a:lnTo>
                    <a:pt x="2921" y="42"/>
                  </a:lnTo>
                  <a:lnTo>
                    <a:pt x="2931" y="44"/>
                  </a:lnTo>
                  <a:lnTo>
                    <a:pt x="2947" y="34"/>
                  </a:lnTo>
                  <a:lnTo>
                    <a:pt x="2927" y="50"/>
                  </a:lnTo>
                  <a:lnTo>
                    <a:pt x="2883" y="22"/>
                  </a:lnTo>
                  <a:lnTo>
                    <a:pt x="2869" y="22"/>
                  </a:lnTo>
                  <a:lnTo>
                    <a:pt x="2865" y="38"/>
                  </a:lnTo>
                  <a:lnTo>
                    <a:pt x="2847" y="34"/>
                  </a:lnTo>
                  <a:lnTo>
                    <a:pt x="2829" y="0"/>
                  </a:lnTo>
                  <a:lnTo>
                    <a:pt x="2827" y="0"/>
                  </a:lnTo>
                  <a:lnTo>
                    <a:pt x="2813" y="30"/>
                  </a:lnTo>
                  <a:lnTo>
                    <a:pt x="2813" y="50"/>
                  </a:lnTo>
                  <a:lnTo>
                    <a:pt x="2801" y="72"/>
                  </a:lnTo>
                  <a:lnTo>
                    <a:pt x="2797" y="64"/>
                  </a:lnTo>
                  <a:lnTo>
                    <a:pt x="2777" y="56"/>
                  </a:lnTo>
                  <a:lnTo>
                    <a:pt x="2761" y="18"/>
                  </a:lnTo>
                  <a:lnTo>
                    <a:pt x="2757" y="20"/>
                  </a:lnTo>
                  <a:lnTo>
                    <a:pt x="2755" y="8"/>
                  </a:lnTo>
                  <a:lnTo>
                    <a:pt x="2765" y="0"/>
                  </a:lnTo>
                  <a:lnTo>
                    <a:pt x="1878" y="0"/>
                  </a:lnTo>
                  <a:lnTo>
                    <a:pt x="1902" y="14"/>
                  </a:lnTo>
                  <a:lnTo>
                    <a:pt x="1902" y="20"/>
                  </a:lnTo>
                  <a:lnTo>
                    <a:pt x="1868" y="16"/>
                  </a:lnTo>
                  <a:lnTo>
                    <a:pt x="1856" y="0"/>
                  </a:lnTo>
                  <a:lnTo>
                    <a:pt x="1786" y="0"/>
                  </a:lnTo>
                  <a:lnTo>
                    <a:pt x="1786" y="0"/>
                  </a:lnTo>
                  <a:lnTo>
                    <a:pt x="1796" y="4"/>
                  </a:lnTo>
                  <a:lnTo>
                    <a:pt x="1784" y="16"/>
                  </a:lnTo>
                  <a:lnTo>
                    <a:pt x="1778" y="18"/>
                  </a:lnTo>
                  <a:lnTo>
                    <a:pt x="1770" y="2"/>
                  </a:lnTo>
                  <a:lnTo>
                    <a:pt x="1760" y="8"/>
                  </a:lnTo>
                  <a:lnTo>
                    <a:pt x="1766" y="30"/>
                  </a:lnTo>
                  <a:lnTo>
                    <a:pt x="1790" y="48"/>
                  </a:lnTo>
                  <a:lnTo>
                    <a:pt x="1798" y="44"/>
                  </a:lnTo>
                  <a:lnTo>
                    <a:pt x="1804" y="60"/>
                  </a:lnTo>
                  <a:lnTo>
                    <a:pt x="1752" y="40"/>
                  </a:lnTo>
                  <a:lnTo>
                    <a:pt x="1752" y="38"/>
                  </a:lnTo>
                  <a:lnTo>
                    <a:pt x="1756" y="36"/>
                  </a:lnTo>
                  <a:lnTo>
                    <a:pt x="1756" y="24"/>
                  </a:lnTo>
                  <a:lnTo>
                    <a:pt x="1750" y="2"/>
                  </a:lnTo>
                  <a:lnTo>
                    <a:pt x="1750" y="0"/>
                  </a:lnTo>
                  <a:lnTo>
                    <a:pt x="1722" y="0"/>
                  </a:lnTo>
                  <a:lnTo>
                    <a:pt x="1710" y="10"/>
                  </a:lnTo>
                  <a:lnTo>
                    <a:pt x="1704" y="30"/>
                  </a:lnTo>
                  <a:lnTo>
                    <a:pt x="1728" y="80"/>
                  </a:lnTo>
                  <a:lnTo>
                    <a:pt x="1714" y="126"/>
                  </a:lnTo>
                  <a:lnTo>
                    <a:pt x="1720" y="146"/>
                  </a:lnTo>
                  <a:lnTo>
                    <a:pt x="1718" y="162"/>
                  </a:lnTo>
                  <a:lnTo>
                    <a:pt x="1746" y="170"/>
                  </a:lnTo>
                  <a:lnTo>
                    <a:pt x="1762" y="162"/>
                  </a:lnTo>
                  <a:lnTo>
                    <a:pt x="1774" y="170"/>
                  </a:lnTo>
                  <a:lnTo>
                    <a:pt x="1732" y="182"/>
                  </a:lnTo>
                  <a:lnTo>
                    <a:pt x="1728" y="202"/>
                  </a:lnTo>
                  <a:lnTo>
                    <a:pt x="1736" y="222"/>
                  </a:lnTo>
                  <a:lnTo>
                    <a:pt x="1734" y="236"/>
                  </a:lnTo>
                  <a:lnTo>
                    <a:pt x="1720" y="254"/>
                  </a:lnTo>
                  <a:lnTo>
                    <a:pt x="1712" y="276"/>
                  </a:lnTo>
                  <a:lnTo>
                    <a:pt x="1692" y="290"/>
                  </a:lnTo>
                  <a:lnTo>
                    <a:pt x="1690" y="304"/>
                  </a:lnTo>
                  <a:lnTo>
                    <a:pt x="1688" y="304"/>
                  </a:lnTo>
                  <a:lnTo>
                    <a:pt x="1654" y="300"/>
                  </a:lnTo>
                  <a:lnTo>
                    <a:pt x="1652" y="290"/>
                  </a:lnTo>
                  <a:lnTo>
                    <a:pt x="1664" y="300"/>
                  </a:lnTo>
                  <a:lnTo>
                    <a:pt x="1684" y="290"/>
                  </a:lnTo>
                  <a:lnTo>
                    <a:pt x="1680" y="278"/>
                  </a:lnTo>
                  <a:lnTo>
                    <a:pt x="1690" y="274"/>
                  </a:lnTo>
                  <a:lnTo>
                    <a:pt x="1682" y="266"/>
                  </a:lnTo>
                  <a:lnTo>
                    <a:pt x="1692" y="268"/>
                  </a:lnTo>
                  <a:lnTo>
                    <a:pt x="1700" y="246"/>
                  </a:lnTo>
                  <a:lnTo>
                    <a:pt x="1710" y="238"/>
                  </a:lnTo>
                  <a:lnTo>
                    <a:pt x="1710" y="216"/>
                  </a:lnTo>
                  <a:lnTo>
                    <a:pt x="1716" y="202"/>
                  </a:lnTo>
                  <a:lnTo>
                    <a:pt x="1716" y="192"/>
                  </a:lnTo>
                  <a:lnTo>
                    <a:pt x="1698" y="170"/>
                  </a:lnTo>
                  <a:lnTo>
                    <a:pt x="1702" y="126"/>
                  </a:lnTo>
                  <a:lnTo>
                    <a:pt x="1698" y="102"/>
                  </a:lnTo>
                  <a:lnTo>
                    <a:pt x="1702" y="96"/>
                  </a:lnTo>
                  <a:lnTo>
                    <a:pt x="1704" y="68"/>
                  </a:lnTo>
                  <a:lnTo>
                    <a:pt x="1700" y="48"/>
                  </a:lnTo>
                  <a:lnTo>
                    <a:pt x="1684" y="32"/>
                  </a:lnTo>
                  <a:lnTo>
                    <a:pt x="1698" y="0"/>
                  </a:lnTo>
                  <a:lnTo>
                    <a:pt x="1620" y="0"/>
                  </a:lnTo>
                  <a:lnTo>
                    <a:pt x="1616" y="14"/>
                  </a:lnTo>
                  <a:lnTo>
                    <a:pt x="1588" y="44"/>
                  </a:lnTo>
                  <a:lnTo>
                    <a:pt x="1584" y="60"/>
                  </a:lnTo>
                  <a:lnTo>
                    <a:pt x="1590" y="60"/>
                  </a:lnTo>
                  <a:lnTo>
                    <a:pt x="1580" y="74"/>
                  </a:lnTo>
                  <a:lnTo>
                    <a:pt x="1598" y="80"/>
                  </a:lnTo>
                  <a:lnTo>
                    <a:pt x="1594" y="102"/>
                  </a:lnTo>
                  <a:lnTo>
                    <a:pt x="1596" y="112"/>
                  </a:lnTo>
                  <a:lnTo>
                    <a:pt x="1588" y="114"/>
                  </a:lnTo>
                  <a:lnTo>
                    <a:pt x="1588" y="140"/>
                  </a:lnTo>
                  <a:lnTo>
                    <a:pt x="1612" y="146"/>
                  </a:lnTo>
                  <a:lnTo>
                    <a:pt x="1610" y="152"/>
                  </a:lnTo>
                  <a:lnTo>
                    <a:pt x="1618" y="172"/>
                  </a:lnTo>
                  <a:lnTo>
                    <a:pt x="1630" y="180"/>
                  </a:lnTo>
                  <a:lnTo>
                    <a:pt x="1616" y="208"/>
                  </a:lnTo>
                  <a:lnTo>
                    <a:pt x="1596" y="178"/>
                  </a:lnTo>
                  <a:lnTo>
                    <a:pt x="1540" y="140"/>
                  </a:lnTo>
                  <a:lnTo>
                    <a:pt x="1484" y="124"/>
                  </a:lnTo>
                  <a:lnTo>
                    <a:pt x="1476" y="130"/>
                  </a:lnTo>
                  <a:lnTo>
                    <a:pt x="1442" y="88"/>
                  </a:lnTo>
                  <a:lnTo>
                    <a:pt x="1432" y="102"/>
                  </a:lnTo>
                  <a:lnTo>
                    <a:pt x="1434" y="104"/>
                  </a:lnTo>
                  <a:lnTo>
                    <a:pt x="1430" y="104"/>
                  </a:lnTo>
                  <a:lnTo>
                    <a:pt x="1436" y="120"/>
                  </a:lnTo>
                  <a:lnTo>
                    <a:pt x="1442" y="130"/>
                  </a:lnTo>
                  <a:lnTo>
                    <a:pt x="1446" y="128"/>
                  </a:lnTo>
                  <a:lnTo>
                    <a:pt x="1446" y="128"/>
                  </a:lnTo>
                  <a:lnTo>
                    <a:pt x="1458" y="138"/>
                  </a:lnTo>
                  <a:lnTo>
                    <a:pt x="1470" y="134"/>
                  </a:lnTo>
                  <a:lnTo>
                    <a:pt x="1464" y="138"/>
                  </a:lnTo>
                  <a:lnTo>
                    <a:pt x="1478" y="164"/>
                  </a:lnTo>
                  <a:lnTo>
                    <a:pt x="1474" y="176"/>
                  </a:lnTo>
                  <a:lnTo>
                    <a:pt x="1456" y="186"/>
                  </a:lnTo>
                  <a:lnTo>
                    <a:pt x="1458" y="198"/>
                  </a:lnTo>
                  <a:lnTo>
                    <a:pt x="1452" y="202"/>
                  </a:lnTo>
                  <a:lnTo>
                    <a:pt x="1448" y="198"/>
                  </a:lnTo>
                  <a:lnTo>
                    <a:pt x="1454" y="186"/>
                  </a:lnTo>
                  <a:lnTo>
                    <a:pt x="1440" y="166"/>
                  </a:lnTo>
                  <a:lnTo>
                    <a:pt x="1410" y="194"/>
                  </a:lnTo>
                  <a:lnTo>
                    <a:pt x="1374" y="192"/>
                  </a:lnTo>
                  <a:lnTo>
                    <a:pt x="1360" y="212"/>
                  </a:lnTo>
                  <a:lnTo>
                    <a:pt x="1350" y="204"/>
                  </a:lnTo>
                  <a:lnTo>
                    <a:pt x="1349" y="194"/>
                  </a:lnTo>
                  <a:lnTo>
                    <a:pt x="1354" y="182"/>
                  </a:lnTo>
                  <a:lnTo>
                    <a:pt x="1350" y="180"/>
                  </a:lnTo>
                  <a:lnTo>
                    <a:pt x="1358" y="176"/>
                  </a:lnTo>
                  <a:lnTo>
                    <a:pt x="1358" y="170"/>
                  </a:lnTo>
                  <a:lnTo>
                    <a:pt x="1337" y="176"/>
                  </a:lnTo>
                  <a:lnTo>
                    <a:pt x="1333" y="182"/>
                  </a:lnTo>
                  <a:lnTo>
                    <a:pt x="1333" y="188"/>
                  </a:lnTo>
                  <a:lnTo>
                    <a:pt x="1333" y="188"/>
                  </a:lnTo>
                  <a:lnTo>
                    <a:pt x="1327" y="180"/>
                  </a:lnTo>
                  <a:lnTo>
                    <a:pt x="1317" y="194"/>
                  </a:lnTo>
                  <a:lnTo>
                    <a:pt x="1321" y="196"/>
                  </a:lnTo>
                  <a:lnTo>
                    <a:pt x="1319" y="200"/>
                  </a:lnTo>
                  <a:lnTo>
                    <a:pt x="1315" y="194"/>
                  </a:lnTo>
                  <a:lnTo>
                    <a:pt x="1303" y="196"/>
                  </a:lnTo>
                  <a:lnTo>
                    <a:pt x="1235" y="242"/>
                  </a:lnTo>
                  <a:lnTo>
                    <a:pt x="1229" y="262"/>
                  </a:lnTo>
                  <a:lnTo>
                    <a:pt x="1229" y="270"/>
                  </a:lnTo>
                  <a:lnTo>
                    <a:pt x="1213" y="284"/>
                  </a:lnTo>
                  <a:lnTo>
                    <a:pt x="1211" y="276"/>
                  </a:lnTo>
                  <a:lnTo>
                    <a:pt x="1199" y="276"/>
                  </a:lnTo>
                  <a:lnTo>
                    <a:pt x="1183" y="250"/>
                  </a:lnTo>
                  <a:lnTo>
                    <a:pt x="1189" y="240"/>
                  </a:lnTo>
                  <a:lnTo>
                    <a:pt x="1213" y="232"/>
                  </a:lnTo>
                  <a:lnTo>
                    <a:pt x="1209" y="212"/>
                  </a:lnTo>
                  <a:lnTo>
                    <a:pt x="1197" y="196"/>
                  </a:lnTo>
                  <a:lnTo>
                    <a:pt x="1141" y="184"/>
                  </a:lnTo>
                  <a:lnTo>
                    <a:pt x="1161" y="208"/>
                  </a:lnTo>
                  <a:lnTo>
                    <a:pt x="1161" y="234"/>
                  </a:lnTo>
                  <a:lnTo>
                    <a:pt x="1155" y="256"/>
                  </a:lnTo>
                  <a:lnTo>
                    <a:pt x="1169" y="274"/>
                  </a:lnTo>
                  <a:lnTo>
                    <a:pt x="1161" y="304"/>
                  </a:lnTo>
                  <a:lnTo>
                    <a:pt x="1161" y="314"/>
                  </a:lnTo>
                  <a:lnTo>
                    <a:pt x="1159" y="308"/>
                  </a:lnTo>
                  <a:lnTo>
                    <a:pt x="1155" y="310"/>
                  </a:lnTo>
                  <a:lnTo>
                    <a:pt x="1157" y="306"/>
                  </a:lnTo>
                  <a:lnTo>
                    <a:pt x="1129" y="290"/>
                  </a:lnTo>
                  <a:lnTo>
                    <a:pt x="1113" y="314"/>
                  </a:lnTo>
                  <a:lnTo>
                    <a:pt x="1081" y="334"/>
                  </a:lnTo>
                  <a:lnTo>
                    <a:pt x="1083" y="350"/>
                  </a:lnTo>
                  <a:lnTo>
                    <a:pt x="1099" y="384"/>
                  </a:lnTo>
                  <a:lnTo>
                    <a:pt x="1061" y="372"/>
                  </a:lnTo>
                  <a:lnTo>
                    <a:pt x="1027" y="352"/>
                  </a:lnTo>
                  <a:lnTo>
                    <a:pt x="1019" y="368"/>
                  </a:lnTo>
                  <a:lnTo>
                    <a:pt x="1021" y="378"/>
                  </a:lnTo>
                  <a:lnTo>
                    <a:pt x="1035" y="396"/>
                  </a:lnTo>
                  <a:lnTo>
                    <a:pt x="1045" y="392"/>
                  </a:lnTo>
                  <a:lnTo>
                    <a:pt x="1051" y="410"/>
                  </a:lnTo>
                  <a:lnTo>
                    <a:pt x="1041" y="414"/>
                  </a:lnTo>
                  <a:lnTo>
                    <a:pt x="1017" y="406"/>
                  </a:lnTo>
                  <a:lnTo>
                    <a:pt x="1005" y="390"/>
                  </a:lnTo>
                  <a:lnTo>
                    <a:pt x="989" y="386"/>
                  </a:lnTo>
                  <a:lnTo>
                    <a:pt x="993" y="382"/>
                  </a:lnTo>
                  <a:lnTo>
                    <a:pt x="991" y="368"/>
                  </a:lnTo>
                  <a:lnTo>
                    <a:pt x="983" y="350"/>
                  </a:lnTo>
                  <a:lnTo>
                    <a:pt x="989" y="346"/>
                  </a:lnTo>
                  <a:lnTo>
                    <a:pt x="991" y="322"/>
                  </a:lnTo>
                  <a:lnTo>
                    <a:pt x="939" y="270"/>
                  </a:lnTo>
                  <a:lnTo>
                    <a:pt x="943" y="268"/>
                  </a:lnTo>
                  <a:lnTo>
                    <a:pt x="963" y="286"/>
                  </a:lnTo>
                  <a:lnTo>
                    <a:pt x="979" y="286"/>
                  </a:lnTo>
                  <a:lnTo>
                    <a:pt x="979" y="296"/>
                  </a:lnTo>
                  <a:lnTo>
                    <a:pt x="1065" y="316"/>
                  </a:lnTo>
                  <a:lnTo>
                    <a:pt x="1089" y="306"/>
                  </a:lnTo>
                  <a:lnTo>
                    <a:pt x="1111" y="282"/>
                  </a:lnTo>
                  <a:lnTo>
                    <a:pt x="1115" y="264"/>
                  </a:lnTo>
                  <a:lnTo>
                    <a:pt x="1109" y="260"/>
                  </a:lnTo>
                  <a:lnTo>
                    <a:pt x="1107" y="240"/>
                  </a:lnTo>
                  <a:lnTo>
                    <a:pt x="1087" y="216"/>
                  </a:lnTo>
                  <a:lnTo>
                    <a:pt x="1059" y="206"/>
                  </a:lnTo>
                  <a:lnTo>
                    <a:pt x="1009" y="158"/>
                  </a:lnTo>
                  <a:lnTo>
                    <a:pt x="963" y="158"/>
                  </a:lnTo>
                  <a:lnTo>
                    <a:pt x="959" y="146"/>
                  </a:lnTo>
                  <a:lnTo>
                    <a:pt x="955" y="148"/>
                  </a:lnTo>
                  <a:lnTo>
                    <a:pt x="957" y="148"/>
                  </a:lnTo>
                  <a:lnTo>
                    <a:pt x="939" y="140"/>
                  </a:lnTo>
                  <a:lnTo>
                    <a:pt x="939" y="136"/>
                  </a:lnTo>
                  <a:lnTo>
                    <a:pt x="953" y="144"/>
                  </a:lnTo>
                  <a:lnTo>
                    <a:pt x="959" y="130"/>
                  </a:lnTo>
                  <a:lnTo>
                    <a:pt x="931" y="118"/>
                  </a:lnTo>
                  <a:lnTo>
                    <a:pt x="931" y="126"/>
                  </a:lnTo>
                  <a:lnTo>
                    <a:pt x="929" y="126"/>
                  </a:lnTo>
                  <a:lnTo>
                    <a:pt x="927" y="134"/>
                  </a:lnTo>
                  <a:lnTo>
                    <a:pt x="917" y="128"/>
                  </a:lnTo>
                  <a:lnTo>
                    <a:pt x="917" y="126"/>
                  </a:lnTo>
                  <a:lnTo>
                    <a:pt x="915" y="128"/>
                  </a:lnTo>
                  <a:lnTo>
                    <a:pt x="911" y="126"/>
                  </a:lnTo>
                  <a:lnTo>
                    <a:pt x="911" y="128"/>
                  </a:lnTo>
                  <a:lnTo>
                    <a:pt x="895" y="132"/>
                  </a:lnTo>
                  <a:lnTo>
                    <a:pt x="899" y="122"/>
                  </a:lnTo>
                  <a:lnTo>
                    <a:pt x="883" y="112"/>
                  </a:lnTo>
                  <a:lnTo>
                    <a:pt x="899" y="114"/>
                  </a:lnTo>
                  <a:lnTo>
                    <a:pt x="919" y="92"/>
                  </a:lnTo>
                  <a:lnTo>
                    <a:pt x="897" y="72"/>
                  </a:lnTo>
                  <a:lnTo>
                    <a:pt x="887" y="76"/>
                  </a:lnTo>
                  <a:lnTo>
                    <a:pt x="885" y="64"/>
                  </a:lnTo>
                  <a:lnTo>
                    <a:pt x="869" y="72"/>
                  </a:lnTo>
                  <a:lnTo>
                    <a:pt x="871" y="60"/>
                  </a:lnTo>
                  <a:lnTo>
                    <a:pt x="851" y="52"/>
                  </a:lnTo>
                  <a:lnTo>
                    <a:pt x="841" y="90"/>
                  </a:lnTo>
                  <a:lnTo>
                    <a:pt x="837" y="90"/>
                  </a:lnTo>
                  <a:lnTo>
                    <a:pt x="837" y="54"/>
                  </a:lnTo>
                  <a:lnTo>
                    <a:pt x="805" y="110"/>
                  </a:lnTo>
                  <a:lnTo>
                    <a:pt x="805" y="108"/>
                  </a:lnTo>
                  <a:lnTo>
                    <a:pt x="809" y="92"/>
                  </a:lnTo>
                  <a:lnTo>
                    <a:pt x="825" y="66"/>
                  </a:lnTo>
                  <a:lnTo>
                    <a:pt x="829" y="68"/>
                  </a:lnTo>
                  <a:lnTo>
                    <a:pt x="821" y="52"/>
                  </a:lnTo>
                  <a:lnTo>
                    <a:pt x="801" y="60"/>
                  </a:lnTo>
                  <a:lnTo>
                    <a:pt x="803" y="60"/>
                  </a:lnTo>
                  <a:lnTo>
                    <a:pt x="787" y="70"/>
                  </a:lnTo>
                  <a:lnTo>
                    <a:pt x="795" y="80"/>
                  </a:lnTo>
                  <a:lnTo>
                    <a:pt x="787" y="86"/>
                  </a:lnTo>
                  <a:lnTo>
                    <a:pt x="789" y="78"/>
                  </a:lnTo>
                  <a:lnTo>
                    <a:pt x="775" y="74"/>
                  </a:lnTo>
                  <a:lnTo>
                    <a:pt x="783" y="90"/>
                  </a:lnTo>
                  <a:lnTo>
                    <a:pt x="781" y="92"/>
                  </a:lnTo>
                  <a:lnTo>
                    <a:pt x="781" y="92"/>
                  </a:lnTo>
                  <a:lnTo>
                    <a:pt x="775" y="80"/>
                  </a:lnTo>
                  <a:lnTo>
                    <a:pt x="763" y="9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759" y="106"/>
                  </a:lnTo>
                  <a:lnTo>
                    <a:pt x="755" y="108"/>
                  </a:lnTo>
                  <a:lnTo>
                    <a:pt x="745" y="96"/>
                  </a:lnTo>
                  <a:lnTo>
                    <a:pt x="743" y="102"/>
                  </a:lnTo>
                  <a:lnTo>
                    <a:pt x="737" y="92"/>
                  </a:lnTo>
                  <a:lnTo>
                    <a:pt x="737" y="112"/>
                  </a:lnTo>
                  <a:lnTo>
                    <a:pt x="745" y="114"/>
                  </a:lnTo>
                  <a:lnTo>
                    <a:pt x="745" y="124"/>
                  </a:lnTo>
                  <a:lnTo>
                    <a:pt x="731" y="108"/>
                  </a:lnTo>
                  <a:lnTo>
                    <a:pt x="733" y="120"/>
                  </a:lnTo>
                  <a:lnTo>
                    <a:pt x="721" y="124"/>
                  </a:lnTo>
                  <a:lnTo>
                    <a:pt x="721" y="124"/>
                  </a:lnTo>
                  <a:lnTo>
                    <a:pt x="719" y="130"/>
                  </a:lnTo>
                  <a:lnTo>
                    <a:pt x="719" y="138"/>
                  </a:lnTo>
                  <a:lnTo>
                    <a:pt x="719" y="140"/>
                  </a:lnTo>
                  <a:lnTo>
                    <a:pt x="719" y="114"/>
                  </a:lnTo>
                  <a:lnTo>
                    <a:pt x="719" y="114"/>
                  </a:lnTo>
                  <a:lnTo>
                    <a:pt x="717" y="112"/>
                  </a:lnTo>
                  <a:lnTo>
                    <a:pt x="727" y="116"/>
                  </a:lnTo>
                  <a:lnTo>
                    <a:pt x="725" y="94"/>
                  </a:lnTo>
                  <a:lnTo>
                    <a:pt x="717" y="112"/>
                  </a:lnTo>
                  <a:lnTo>
                    <a:pt x="709" y="106"/>
                  </a:lnTo>
                  <a:lnTo>
                    <a:pt x="705" y="102"/>
                  </a:lnTo>
                  <a:lnTo>
                    <a:pt x="701" y="104"/>
                  </a:lnTo>
                  <a:lnTo>
                    <a:pt x="703" y="114"/>
                  </a:lnTo>
                  <a:lnTo>
                    <a:pt x="685" y="110"/>
                  </a:lnTo>
                  <a:lnTo>
                    <a:pt x="693" y="126"/>
                  </a:lnTo>
                  <a:lnTo>
                    <a:pt x="675" y="130"/>
                  </a:lnTo>
                  <a:lnTo>
                    <a:pt x="671" y="142"/>
                  </a:lnTo>
                  <a:lnTo>
                    <a:pt x="679" y="144"/>
                  </a:lnTo>
                  <a:lnTo>
                    <a:pt x="685" y="152"/>
                  </a:lnTo>
                  <a:lnTo>
                    <a:pt x="685" y="152"/>
                  </a:lnTo>
                  <a:lnTo>
                    <a:pt x="681" y="150"/>
                  </a:lnTo>
                  <a:lnTo>
                    <a:pt x="679" y="144"/>
                  </a:lnTo>
                  <a:lnTo>
                    <a:pt x="675" y="144"/>
                  </a:lnTo>
                  <a:lnTo>
                    <a:pt x="673" y="148"/>
                  </a:lnTo>
                  <a:lnTo>
                    <a:pt x="663" y="136"/>
                  </a:lnTo>
                  <a:lnTo>
                    <a:pt x="651" y="150"/>
                  </a:lnTo>
                  <a:lnTo>
                    <a:pt x="649" y="158"/>
                  </a:lnTo>
                  <a:lnTo>
                    <a:pt x="651" y="160"/>
                  </a:lnTo>
                  <a:lnTo>
                    <a:pt x="649" y="172"/>
                  </a:lnTo>
                  <a:lnTo>
                    <a:pt x="665" y="166"/>
                  </a:lnTo>
                  <a:lnTo>
                    <a:pt x="661" y="168"/>
                  </a:lnTo>
                  <a:lnTo>
                    <a:pt x="665" y="174"/>
                  </a:lnTo>
                  <a:lnTo>
                    <a:pt x="663" y="174"/>
                  </a:lnTo>
                  <a:lnTo>
                    <a:pt x="665" y="182"/>
                  </a:lnTo>
                  <a:lnTo>
                    <a:pt x="647" y="190"/>
                  </a:lnTo>
                  <a:lnTo>
                    <a:pt x="647" y="180"/>
                  </a:lnTo>
                  <a:lnTo>
                    <a:pt x="637" y="174"/>
                  </a:lnTo>
                  <a:lnTo>
                    <a:pt x="635" y="180"/>
                  </a:lnTo>
                  <a:lnTo>
                    <a:pt x="629" y="172"/>
                  </a:lnTo>
                  <a:lnTo>
                    <a:pt x="633" y="172"/>
                  </a:lnTo>
                  <a:lnTo>
                    <a:pt x="645" y="148"/>
                  </a:lnTo>
                  <a:lnTo>
                    <a:pt x="629" y="158"/>
                  </a:lnTo>
                  <a:lnTo>
                    <a:pt x="623" y="170"/>
                  </a:lnTo>
                  <a:lnTo>
                    <a:pt x="627" y="170"/>
                  </a:lnTo>
                  <a:lnTo>
                    <a:pt x="621" y="186"/>
                  </a:lnTo>
                  <a:lnTo>
                    <a:pt x="617" y="170"/>
                  </a:lnTo>
                  <a:lnTo>
                    <a:pt x="613" y="170"/>
                  </a:lnTo>
                  <a:lnTo>
                    <a:pt x="613" y="176"/>
                  </a:lnTo>
                  <a:lnTo>
                    <a:pt x="597" y="188"/>
                  </a:lnTo>
                  <a:lnTo>
                    <a:pt x="619" y="190"/>
                  </a:lnTo>
                  <a:lnTo>
                    <a:pt x="619" y="194"/>
                  </a:lnTo>
                  <a:lnTo>
                    <a:pt x="601" y="210"/>
                  </a:lnTo>
                  <a:lnTo>
                    <a:pt x="605" y="214"/>
                  </a:lnTo>
                  <a:lnTo>
                    <a:pt x="625" y="200"/>
                  </a:lnTo>
                  <a:lnTo>
                    <a:pt x="627" y="210"/>
                  </a:lnTo>
                  <a:lnTo>
                    <a:pt x="641" y="196"/>
                  </a:lnTo>
                  <a:lnTo>
                    <a:pt x="661" y="200"/>
                  </a:lnTo>
                  <a:lnTo>
                    <a:pt x="657" y="202"/>
                  </a:lnTo>
                  <a:lnTo>
                    <a:pt x="639" y="200"/>
                  </a:lnTo>
                  <a:lnTo>
                    <a:pt x="639" y="220"/>
                  </a:lnTo>
                  <a:lnTo>
                    <a:pt x="639" y="222"/>
                  </a:lnTo>
                  <a:lnTo>
                    <a:pt x="633" y="206"/>
                  </a:lnTo>
                  <a:lnTo>
                    <a:pt x="621" y="226"/>
                  </a:lnTo>
                  <a:lnTo>
                    <a:pt x="625" y="234"/>
                  </a:lnTo>
                  <a:lnTo>
                    <a:pt x="615" y="242"/>
                  </a:lnTo>
                  <a:lnTo>
                    <a:pt x="607" y="244"/>
                  </a:lnTo>
                  <a:lnTo>
                    <a:pt x="599" y="268"/>
                  </a:lnTo>
                  <a:lnTo>
                    <a:pt x="583" y="282"/>
                  </a:lnTo>
                  <a:lnTo>
                    <a:pt x="581" y="290"/>
                  </a:lnTo>
                  <a:lnTo>
                    <a:pt x="581" y="292"/>
                  </a:lnTo>
                  <a:lnTo>
                    <a:pt x="577" y="292"/>
                  </a:lnTo>
                  <a:lnTo>
                    <a:pt x="583" y="304"/>
                  </a:lnTo>
                  <a:lnTo>
                    <a:pt x="569" y="318"/>
                  </a:lnTo>
                  <a:lnTo>
                    <a:pt x="571" y="322"/>
                  </a:lnTo>
                  <a:lnTo>
                    <a:pt x="571" y="322"/>
                  </a:lnTo>
                  <a:lnTo>
                    <a:pt x="571" y="330"/>
                  </a:lnTo>
                  <a:lnTo>
                    <a:pt x="565" y="330"/>
                  </a:lnTo>
                  <a:lnTo>
                    <a:pt x="567" y="334"/>
                  </a:lnTo>
                  <a:lnTo>
                    <a:pt x="565" y="330"/>
                  </a:lnTo>
                  <a:lnTo>
                    <a:pt x="557" y="356"/>
                  </a:lnTo>
                  <a:lnTo>
                    <a:pt x="565" y="350"/>
                  </a:lnTo>
                  <a:lnTo>
                    <a:pt x="565" y="352"/>
                  </a:lnTo>
                  <a:lnTo>
                    <a:pt x="545" y="364"/>
                  </a:lnTo>
                  <a:lnTo>
                    <a:pt x="545" y="372"/>
                  </a:lnTo>
                  <a:lnTo>
                    <a:pt x="547" y="374"/>
                  </a:lnTo>
                  <a:lnTo>
                    <a:pt x="547" y="380"/>
                  </a:lnTo>
                  <a:lnTo>
                    <a:pt x="539" y="376"/>
                  </a:lnTo>
                  <a:lnTo>
                    <a:pt x="521" y="400"/>
                  </a:lnTo>
                  <a:lnTo>
                    <a:pt x="521" y="406"/>
                  </a:lnTo>
                  <a:lnTo>
                    <a:pt x="515" y="410"/>
                  </a:lnTo>
                  <a:lnTo>
                    <a:pt x="519" y="418"/>
                  </a:lnTo>
                  <a:lnTo>
                    <a:pt x="511" y="422"/>
                  </a:lnTo>
                  <a:lnTo>
                    <a:pt x="503" y="414"/>
                  </a:lnTo>
                  <a:lnTo>
                    <a:pt x="493" y="422"/>
                  </a:lnTo>
                  <a:lnTo>
                    <a:pt x="493" y="428"/>
                  </a:lnTo>
                  <a:lnTo>
                    <a:pt x="499" y="426"/>
                  </a:lnTo>
                  <a:lnTo>
                    <a:pt x="493" y="428"/>
                  </a:lnTo>
                  <a:lnTo>
                    <a:pt x="475" y="446"/>
                  </a:lnTo>
                  <a:lnTo>
                    <a:pt x="459" y="454"/>
                  </a:lnTo>
                  <a:lnTo>
                    <a:pt x="473" y="462"/>
                  </a:lnTo>
                  <a:lnTo>
                    <a:pt x="473" y="464"/>
                  </a:lnTo>
                  <a:lnTo>
                    <a:pt x="447" y="464"/>
                  </a:lnTo>
                  <a:lnTo>
                    <a:pt x="455" y="470"/>
                  </a:lnTo>
                  <a:lnTo>
                    <a:pt x="455" y="472"/>
                  </a:lnTo>
                  <a:lnTo>
                    <a:pt x="453" y="470"/>
                  </a:lnTo>
                  <a:lnTo>
                    <a:pt x="449" y="476"/>
                  </a:lnTo>
                  <a:lnTo>
                    <a:pt x="451" y="470"/>
                  </a:lnTo>
                  <a:lnTo>
                    <a:pt x="439" y="472"/>
                  </a:lnTo>
                  <a:lnTo>
                    <a:pt x="445" y="484"/>
                  </a:lnTo>
                  <a:lnTo>
                    <a:pt x="429" y="480"/>
                  </a:lnTo>
                  <a:lnTo>
                    <a:pt x="431" y="494"/>
                  </a:lnTo>
                  <a:lnTo>
                    <a:pt x="435" y="496"/>
                  </a:lnTo>
                  <a:lnTo>
                    <a:pt x="423" y="498"/>
                  </a:lnTo>
                  <a:lnTo>
                    <a:pt x="431" y="504"/>
                  </a:lnTo>
                  <a:lnTo>
                    <a:pt x="427" y="512"/>
                  </a:lnTo>
                  <a:lnTo>
                    <a:pt x="427" y="526"/>
                  </a:lnTo>
                  <a:lnTo>
                    <a:pt x="443" y="524"/>
                  </a:lnTo>
                  <a:lnTo>
                    <a:pt x="423" y="530"/>
                  </a:lnTo>
                  <a:lnTo>
                    <a:pt x="431" y="534"/>
                  </a:lnTo>
                  <a:lnTo>
                    <a:pt x="431" y="536"/>
                  </a:lnTo>
                  <a:lnTo>
                    <a:pt x="421" y="530"/>
                  </a:lnTo>
                  <a:lnTo>
                    <a:pt x="431" y="546"/>
                  </a:lnTo>
                  <a:lnTo>
                    <a:pt x="435" y="544"/>
                  </a:lnTo>
                  <a:lnTo>
                    <a:pt x="429" y="552"/>
                  </a:lnTo>
                  <a:lnTo>
                    <a:pt x="433" y="566"/>
                  </a:lnTo>
                  <a:lnTo>
                    <a:pt x="437" y="560"/>
                  </a:lnTo>
                  <a:lnTo>
                    <a:pt x="437" y="562"/>
                  </a:lnTo>
                  <a:lnTo>
                    <a:pt x="433" y="566"/>
                  </a:lnTo>
                  <a:lnTo>
                    <a:pt x="437" y="576"/>
                  </a:lnTo>
                  <a:lnTo>
                    <a:pt x="437" y="574"/>
                  </a:lnTo>
                  <a:lnTo>
                    <a:pt x="445" y="574"/>
                  </a:lnTo>
                  <a:lnTo>
                    <a:pt x="429" y="586"/>
                  </a:lnTo>
                  <a:lnTo>
                    <a:pt x="431" y="594"/>
                  </a:lnTo>
                  <a:lnTo>
                    <a:pt x="449" y="588"/>
                  </a:lnTo>
                  <a:lnTo>
                    <a:pt x="445" y="602"/>
                  </a:lnTo>
                  <a:lnTo>
                    <a:pt x="437" y="600"/>
                  </a:lnTo>
                  <a:lnTo>
                    <a:pt x="435" y="614"/>
                  </a:lnTo>
                  <a:lnTo>
                    <a:pt x="451" y="632"/>
                  </a:lnTo>
                  <a:lnTo>
                    <a:pt x="457" y="630"/>
                  </a:lnTo>
                  <a:lnTo>
                    <a:pt x="455" y="640"/>
                  </a:lnTo>
                  <a:lnTo>
                    <a:pt x="479" y="640"/>
                  </a:lnTo>
                  <a:lnTo>
                    <a:pt x="507" y="618"/>
                  </a:lnTo>
                  <a:lnTo>
                    <a:pt x="515" y="602"/>
                  </a:lnTo>
                  <a:lnTo>
                    <a:pt x="525" y="606"/>
                  </a:lnTo>
                  <a:lnTo>
                    <a:pt x="531" y="592"/>
                  </a:lnTo>
                  <a:lnTo>
                    <a:pt x="529" y="586"/>
                  </a:lnTo>
                  <a:lnTo>
                    <a:pt x="531" y="588"/>
                  </a:lnTo>
                  <a:lnTo>
                    <a:pt x="533" y="596"/>
                  </a:lnTo>
                  <a:lnTo>
                    <a:pt x="541" y="600"/>
                  </a:lnTo>
                  <a:lnTo>
                    <a:pt x="539" y="604"/>
                  </a:lnTo>
                  <a:lnTo>
                    <a:pt x="541" y="622"/>
                  </a:lnTo>
                  <a:lnTo>
                    <a:pt x="545" y="632"/>
                  </a:lnTo>
                  <a:lnTo>
                    <a:pt x="545" y="632"/>
                  </a:lnTo>
                  <a:lnTo>
                    <a:pt x="543" y="636"/>
                  </a:lnTo>
                  <a:lnTo>
                    <a:pt x="551" y="638"/>
                  </a:lnTo>
                  <a:lnTo>
                    <a:pt x="551" y="648"/>
                  </a:lnTo>
                  <a:lnTo>
                    <a:pt x="553" y="648"/>
                  </a:lnTo>
                  <a:lnTo>
                    <a:pt x="553" y="662"/>
                  </a:lnTo>
                  <a:lnTo>
                    <a:pt x="573" y="688"/>
                  </a:lnTo>
                  <a:lnTo>
                    <a:pt x="567" y="692"/>
                  </a:lnTo>
                  <a:lnTo>
                    <a:pt x="569" y="698"/>
                  </a:lnTo>
                  <a:lnTo>
                    <a:pt x="563" y="700"/>
                  </a:lnTo>
                  <a:lnTo>
                    <a:pt x="565" y="702"/>
                  </a:lnTo>
                  <a:lnTo>
                    <a:pt x="557" y="706"/>
                  </a:lnTo>
                  <a:lnTo>
                    <a:pt x="545" y="704"/>
                  </a:lnTo>
                  <a:lnTo>
                    <a:pt x="549" y="710"/>
                  </a:lnTo>
                  <a:lnTo>
                    <a:pt x="537" y="716"/>
                  </a:lnTo>
                  <a:lnTo>
                    <a:pt x="541" y="722"/>
                  </a:lnTo>
                  <a:lnTo>
                    <a:pt x="545" y="736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40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47" y="740"/>
                  </a:lnTo>
                  <a:lnTo>
                    <a:pt x="541" y="742"/>
                  </a:lnTo>
                  <a:lnTo>
                    <a:pt x="541" y="740"/>
                  </a:lnTo>
                  <a:lnTo>
                    <a:pt x="539" y="740"/>
                  </a:lnTo>
                  <a:lnTo>
                    <a:pt x="541" y="732"/>
                  </a:lnTo>
                  <a:lnTo>
                    <a:pt x="535" y="718"/>
                  </a:lnTo>
                  <a:lnTo>
                    <a:pt x="523" y="720"/>
                  </a:lnTo>
                  <a:lnTo>
                    <a:pt x="519" y="722"/>
                  </a:lnTo>
                  <a:lnTo>
                    <a:pt x="519" y="722"/>
                  </a:lnTo>
                  <a:lnTo>
                    <a:pt x="517" y="720"/>
                  </a:lnTo>
                  <a:lnTo>
                    <a:pt x="523" y="720"/>
                  </a:lnTo>
                  <a:lnTo>
                    <a:pt x="521" y="714"/>
                  </a:lnTo>
                  <a:lnTo>
                    <a:pt x="529" y="710"/>
                  </a:lnTo>
                  <a:lnTo>
                    <a:pt x="529" y="706"/>
                  </a:lnTo>
                  <a:lnTo>
                    <a:pt x="531" y="706"/>
                  </a:lnTo>
                  <a:lnTo>
                    <a:pt x="539" y="698"/>
                  </a:lnTo>
                  <a:lnTo>
                    <a:pt x="539" y="690"/>
                  </a:lnTo>
                  <a:lnTo>
                    <a:pt x="529" y="690"/>
                  </a:lnTo>
                  <a:lnTo>
                    <a:pt x="531" y="684"/>
                  </a:lnTo>
                  <a:lnTo>
                    <a:pt x="525" y="684"/>
                  </a:lnTo>
                  <a:lnTo>
                    <a:pt x="533" y="664"/>
                  </a:lnTo>
                  <a:lnTo>
                    <a:pt x="531" y="644"/>
                  </a:lnTo>
                  <a:lnTo>
                    <a:pt x="487" y="676"/>
                  </a:lnTo>
                  <a:lnTo>
                    <a:pt x="483" y="694"/>
                  </a:lnTo>
                  <a:lnTo>
                    <a:pt x="483" y="724"/>
                  </a:lnTo>
                  <a:lnTo>
                    <a:pt x="493" y="732"/>
                  </a:lnTo>
                  <a:lnTo>
                    <a:pt x="493" y="740"/>
                  </a:lnTo>
                  <a:lnTo>
                    <a:pt x="493" y="740"/>
                  </a:lnTo>
                  <a:lnTo>
                    <a:pt x="493" y="744"/>
                  </a:lnTo>
                  <a:lnTo>
                    <a:pt x="493" y="746"/>
                  </a:lnTo>
                  <a:lnTo>
                    <a:pt x="495" y="746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501" y="776"/>
                  </a:lnTo>
                  <a:lnTo>
                    <a:pt x="493" y="778"/>
                  </a:lnTo>
                  <a:lnTo>
                    <a:pt x="493" y="786"/>
                  </a:lnTo>
                  <a:lnTo>
                    <a:pt x="489" y="788"/>
                  </a:lnTo>
                  <a:lnTo>
                    <a:pt x="487" y="782"/>
                  </a:lnTo>
                  <a:lnTo>
                    <a:pt x="479" y="780"/>
                  </a:lnTo>
                  <a:lnTo>
                    <a:pt x="469" y="782"/>
                  </a:lnTo>
                  <a:lnTo>
                    <a:pt x="463" y="792"/>
                  </a:lnTo>
                  <a:lnTo>
                    <a:pt x="461" y="788"/>
                  </a:lnTo>
                  <a:lnTo>
                    <a:pt x="435" y="796"/>
                  </a:lnTo>
                  <a:lnTo>
                    <a:pt x="435" y="796"/>
                  </a:lnTo>
                  <a:lnTo>
                    <a:pt x="427" y="796"/>
                  </a:lnTo>
                  <a:lnTo>
                    <a:pt x="421" y="806"/>
                  </a:lnTo>
                  <a:lnTo>
                    <a:pt x="425" y="808"/>
                  </a:lnTo>
                  <a:lnTo>
                    <a:pt x="411" y="838"/>
                  </a:lnTo>
                  <a:lnTo>
                    <a:pt x="415" y="846"/>
                  </a:lnTo>
                  <a:lnTo>
                    <a:pt x="401" y="850"/>
                  </a:lnTo>
                  <a:lnTo>
                    <a:pt x="407" y="852"/>
                  </a:lnTo>
                  <a:lnTo>
                    <a:pt x="401" y="854"/>
                  </a:lnTo>
                  <a:lnTo>
                    <a:pt x="401" y="852"/>
                  </a:lnTo>
                  <a:lnTo>
                    <a:pt x="399" y="854"/>
                  </a:lnTo>
                  <a:lnTo>
                    <a:pt x="391" y="854"/>
                  </a:lnTo>
                  <a:lnTo>
                    <a:pt x="395" y="856"/>
                  </a:lnTo>
                  <a:lnTo>
                    <a:pt x="387" y="862"/>
                  </a:lnTo>
                  <a:lnTo>
                    <a:pt x="368" y="868"/>
                  </a:lnTo>
                  <a:lnTo>
                    <a:pt x="366" y="888"/>
                  </a:lnTo>
                  <a:lnTo>
                    <a:pt x="340" y="902"/>
                  </a:lnTo>
                  <a:lnTo>
                    <a:pt x="338" y="910"/>
                  </a:lnTo>
                  <a:lnTo>
                    <a:pt x="320" y="912"/>
                  </a:lnTo>
                  <a:lnTo>
                    <a:pt x="314" y="904"/>
                  </a:lnTo>
                  <a:lnTo>
                    <a:pt x="300" y="902"/>
                  </a:lnTo>
                  <a:lnTo>
                    <a:pt x="306" y="934"/>
                  </a:lnTo>
                  <a:lnTo>
                    <a:pt x="288" y="934"/>
                  </a:lnTo>
                  <a:lnTo>
                    <a:pt x="272" y="928"/>
                  </a:lnTo>
                  <a:lnTo>
                    <a:pt x="246" y="936"/>
                  </a:lnTo>
                  <a:lnTo>
                    <a:pt x="244" y="946"/>
                  </a:lnTo>
                  <a:lnTo>
                    <a:pt x="248" y="946"/>
                  </a:lnTo>
                  <a:lnTo>
                    <a:pt x="248" y="946"/>
                  </a:lnTo>
                  <a:lnTo>
                    <a:pt x="250" y="948"/>
                  </a:lnTo>
                  <a:lnTo>
                    <a:pt x="244" y="950"/>
                  </a:lnTo>
                  <a:lnTo>
                    <a:pt x="256" y="962"/>
                  </a:lnTo>
                  <a:lnTo>
                    <a:pt x="262" y="960"/>
                  </a:lnTo>
                  <a:lnTo>
                    <a:pt x="288" y="968"/>
                  </a:lnTo>
                  <a:lnTo>
                    <a:pt x="290" y="974"/>
                  </a:lnTo>
                  <a:lnTo>
                    <a:pt x="294" y="976"/>
                  </a:lnTo>
                  <a:lnTo>
                    <a:pt x="296" y="986"/>
                  </a:lnTo>
                  <a:lnTo>
                    <a:pt x="302" y="996"/>
                  </a:lnTo>
                  <a:lnTo>
                    <a:pt x="314" y="1002"/>
                  </a:lnTo>
                  <a:lnTo>
                    <a:pt x="314" y="1014"/>
                  </a:lnTo>
                  <a:lnTo>
                    <a:pt x="316" y="1020"/>
                  </a:lnTo>
                  <a:lnTo>
                    <a:pt x="312" y="1042"/>
                  </a:lnTo>
                  <a:lnTo>
                    <a:pt x="316" y="1044"/>
                  </a:lnTo>
                  <a:lnTo>
                    <a:pt x="310" y="1070"/>
                  </a:lnTo>
                  <a:lnTo>
                    <a:pt x="304" y="1074"/>
                  </a:lnTo>
                  <a:lnTo>
                    <a:pt x="184" y="1066"/>
                  </a:lnTo>
                  <a:lnTo>
                    <a:pt x="178" y="1076"/>
                  </a:lnTo>
                  <a:lnTo>
                    <a:pt x="168" y="1078"/>
                  </a:lnTo>
                  <a:lnTo>
                    <a:pt x="160" y="1086"/>
                  </a:lnTo>
                  <a:lnTo>
                    <a:pt x="170" y="1096"/>
                  </a:lnTo>
                  <a:lnTo>
                    <a:pt x="168" y="1100"/>
                  </a:lnTo>
                  <a:lnTo>
                    <a:pt x="170" y="1108"/>
                  </a:lnTo>
                  <a:lnTo>
                    <a:pt x="172" y="1108"/>
                  </a:lnTo>
                  <a:lnTo>
                    <a:pt x="170" y="1116"/>
                  </a:lnTo>
                  <a:lnTo>
                    <a:pt x="170" y="1116"/>
                  </a:lnTo>
                  <a:lnTo>
                    <a:pt x="170" y="1118"/>
                  </a:lnTo>
                  <a:lnTo>
                    <a:pt x="168" y="1122"/>
                  </a:lnTo>
                  <a:lnTo>
                    <a:pt x="170" y="1122"/>
                  </a:lnTo>
                  <a:lnTo>
                    <a:pt x="172" y="1138"/>
                  </a:lnTo>
                  <a:lnTo>
                    <a:pt x="158" y="1192"/>
                  </a:lnTo>
                  <a:lnTo>
                    <a:pt x="166" y="1202"/>
                  </a:lnTo>
                  <a:lnTo>
                    <a:pt x="172" y="1200"/>
                  </a:lnTo>
                  <a:lnTo>
                    <a:pt x="168" y="1234"/>
                  </a:lnTo>
                  <a:lnTo>
                    <a:pt x="198" y="1230"/>
                  </a:lnTo>
                  <a:lnTo>
                    <a:pt x="212" y="1234"/>
                  </a:lnTo>
                  <a:lnTo>
                    <a:pt x="222" y="1252"/>
                  </a:lnTo>
                  <a:lnTo>
                    <a:pt x="236" y="1258"/>
                  </a:lnTo>
                  <a:lnTo>
                    <a:pt x="226" y="1264"/>
                  </a:lnTo>
                  <a:lnTo>
                    <a:pt x="210" y="1300"/>
                  </a:lnTo>
                  <a:lnTo>
                    <a:pt x="178" y="1320"/>
                  </a:lnTo>
                  <a:lnTo>
                    <a:pt x="164" y="1336"/>
                  </a:lnTo>
                  <a:lnTo>
                    <a:pt x="160" y="1346"/>
                  </a:lnTo>
                  <a:lnTo>
                    <a:pt x="150" y="1362"/>
                  </a:lnTo>
                  <a:lnTo>
                    <a:pt x="148" y="1380"/>
                  </a:lnTo>
                  <a:lnTo>
                    <a:pt x="152" y="1390"/>
                  </a:lnTo>
                  <a:lnTo>
                    <a:pt x="146" y="1400"/>
                  </a:lnTo>
                  <a:lnTo>
                    <a:pt x="142" y="1408"/>
                  </a:lnTo>
                  <a:lnTo>
                    <a:pt x="118" y="1428"/>
                  </a:lnTo>
                  <a:lnTo>
                    <a:pt x="92" y="1436"/>
                  </a:lnTo>
                  <a:lnTo>
                    <a:pt x="90" y="1440"/>
                  </a:lnTo>
                  <a:lnTo>
                    <a:pt x="82" y="1458"/>
                  </a:lnTo>
                  <a:lnTo>
                    <a:pt x="64" y="1474"/>
                  </a:lnTo>
                  <a:lnTo>
                    <a:pt x="56" y="1496"/>
                  </a:lnTo>
                  <a:lnTo>
                    <a:pt x="40" y="1518"/>
                  </a:lnTo>
                  <a:lnTo>
                    <a:pt x="26" y="1550"/>
                  </a:lnTo>
                  <a:lnTo>
                    <a:pt x="20" y="1552"/>
                  </a:lnTo>
                  <a:lnTo>
                    <a:pt x="16" y="1578"/>
                  </a:lnTo>
                  <a:lnTo>
                    <a:pt x="18" y="1580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28" y="1592"/>
                  </a:lnTo>
                  <a:lnTo>
                    <a:pt x="30" y="1602"/>
                  </a:lnTo>
                  <a:lnTo>
                    <a:pt x="24" y="1610"/>
                  </a:lnTo>
                  <a:lnTo>
                    <a:pt x="32" y="1628"/>
                  </a:lnTo>
                  <a:lnTo>
                    <a:pt x="32" y="1644"/>
                  </a:lnTo>
                  <a:lnTo>
                    <a:pt x="22" y="1674"/>
                  </a:lnTo>
                  <a:lnTo>
                    <a:pt x="22" y="1674"/>
                  </a:lnTo>
                  <a:lnTo>
                    <a:pt x="22" y="1682"/>
                  </a:lnTo>
                  <a:lnTo>
                    <a:pt x="16" y="1692"/>
                  </a:lnTo>
                  <a:lnTo>
                    <a:pt x="0" y="1702"/>
                  </a:lnTo>
                  <a:lnTo>
                    <a:pt x="8" y="1704"/>
                  </a:lnTo>
                  <a:lnTo>
                    <a:pt x="22" y="1724"/>
                  </a:lnTo>
                  <a:lnTo>
                    <a:pt x="16" y="1728"/>
                  </a:lnTo>
                  <a:lnTo>
                    <a:pt x="18" y="1734"/>
                  </a:lnTo>
                  <a:lnTo>
                    <a:pt x="18" y="1744"/>
                  </a:lnTo>
                  <a:lnTo>
                    <a:pt x="14" y="1744"/>
                  </a:lnTo>
                  <a:lnTo>
                    <a:pt x="18" y="1748"/>
                  </a:lnTo>
                  <a:lnTo>
                    <a:pt x="18" y="1750"/>
                  </a:lnTo>
                  <a:lnTo>
                    <a:pt x="20" y="1750"/>
                  </a:lnTo>
                  <a:lnTo>
                    <a:pt x="38" y="1764"/>
                  </a:lnTo>
                  <a:lnTo>
                    <a:pt x="42" y="1762"/>
                  </a:lnTo>
                  <a:lnTo>
                    <a:pt x="44" y="1772"/>
                  </a:lnTo>
                  <a:lnTo>
                    <a:pt x="50" y="1778"/>
                  </a:lnTo>
                  <a:lnTo>
                    <a:pt x="54" y="1784"/>
                  </a:lnTo>
                  <a:lnTo>
                    <a:pt x="58" y="1780"/>
                  </a:lnTo>
                  <a:lnTo>
                    <a:pt x="64" y="1792"/>
                  </a:lnTo>
                  <a:lnTo>
                    <a:pt x="72" y="1796"/>
                  </a:lnTo>
                  <a:lnTo>
                    <a:pt x="84" y="1810"/>
                  </a:lnTo>
                  <a:lnTo>
                    <a:pt x="88" y="1822"/>
                  </a:lnTo>
                  <a:lnTo>
                    <a:pt x="84" y="1824"/>
                  </a:lnTo>
                  <a:lnTo>
                    <a:pt x="92" y="1836"/>
                  </a:lnTo>
                  <a:lnTo>
                    <a:pt x="96" y="1838"/>
                  </a:lnTo>
                  <a:lnTo>
                    <a:pt x="88" y="1838"/>
                  </a:lnTo>
                  <a:lnTo>
                    <a:pt x="96" y="1846"/>
                  </a:lnTo>
                  <a:lnTo>
                    <a:pt x="100" y="1844"/>
                  </a:lnTo>
                  <a:lnTo>
                    <a:pt x="102" y="1846"/>
                  </a:lnTo>
                  <a:lnTo>
                    <a:pt x="118" y="1852"/>
                  </a:lnTo>
                  <a:lnTo>
                    <a:pt x="160" y="1888"/>
                  </a:lnTo>
                  <a:lnTo>
                    <a:pt x="192" y="1900"/>
                  </a:lnTo>
                  <a:lnTo>
                    <a:pt x="192" y="1902"/>
                  </a:lnTo>
                  <a:lnTo>
                    <a:pt x="194" y="1902"/>
                  </a:lnTo>
                  <a:lnTo>
                    <a:pt x="196" y="1904"/>
                  </a:lnTo>
                  <a:lnTo>
                    <a:pt x="196" y="1902"/>
                  </a:lnTo>
                  <a:lnTo>
                    <a:pt x="200" y="1902"/>
                  </a:lnTo>
                  <a:lnTo>
                    <a:pt x="222" y="1894"/>
                  </a:lnTo>
                  <a:lnTo>
                    <a:pt x="246" y="1888"/>
                  </a:lnTo>
                  <a:lnTo>
                    <a:pt x="276" y="1888"/>
                  </a:lnTo>
                  <a:lnTo>
                    <a:pt x="300" y="1898"/>
                  </a:lnTo>
                  <a:lnTo>
                    <a:pt x="340" y="1878"/>
                  </a:lnTo>
                  <a:lnTo>
                    <a:pt x="356" y="1878"/>
                  </a:lnTo>
                  <a:lnTo>
                    <a:pt x="362" y="1870"/>
                  </a:lnTo>
                  <a:lnTo>
                    <a:pt x="372" y="1868"/>
                  </a:lnTo>
                  <a:lnTo>
                    <a:pt x="389" y="1866"/>
                  </a:lnTo>
                  <a:lnTo>
                    <a:pt x="413" y="1864"/>
                  </a:lnTo>
                  <a:lnTo>
                    <a:pt x="425" y="1868"/>
                  </a:lnTo>
                  <a:lnTo>
                    <a:pt x="427" y="1874"/>
                  </a:lnTo>
                  <a:lnTo>
                    <a:pt x="435" y="1882"/>
                  </a:lnTo>
                  <a:lnTo>
                    <a:pt x="435" y="1892"/>
                  </a:lnTo>
                  <a:lnTo>
                    <a:pt x="451" y="1906"/>
                  </a:lnTo>
                  <a:lnTo>
                    <a:pt x="465" y="1902"/>
                  </a:lnTo>
                  <a:lnTo>
                    <a:pt x="469" y="1898"/>
                  </a:lnTo>
                  <a:lnTo>
                    <a:pt x="489" y="1902"/>
                  </a:lnTo>
                  <a:lnTo>
                    <a:pt x="491" y="1896"/>
                  </a:lnTo>
                  <a:lnTo>
                    <a:pt x="493" y="1900"/>
                  </a:lnTo>
                  <a:lnTo>
                    <a:pt x="499" y="1900"/>
                  </a:lnTo>
                  <a:lnTo>
                    <a:pt x="501" y="1908"/>
                  </a:lnTo>
                  <a:lnTo>
                    <a:pt x="513" y="1908"/>
                  </a:lnTo>
                  <a:lnTo>
                    <a:pt x="511" y="1914"/>
                  </a:lnTo>
                  <a:lnTo>
                    <a:pt x="519" y="1922"/>
                  </a:lnTo>
                  <a:lnTo>
                    <a:pt x="513" y="1940"/>
                  </a:lnTo>
                  <a:lnTo>
                    <a:pt x="507" y="1960"/>
                  </a:lnTo>
                  <a:lnTo>
                    <a:pt x="511" y="1964"/>
                  </a:lnTo>
                  <a:lnTo>
                    <a:pt x="511" y="1966"/>
                  </a:lnTo>
                  <a:lnTo>
                    <a:pt x="507" y="1972"/>
                  </a:lnTo>
                  <a:lnTo>
                    <a:pt x="509" y="1974"/>
                  </a:lnTo>
                  <a:lnTo>
                    <a:pt x="507" y="1974"/>
                  </a:lnTo>
                  <a:lnTo>
                    <a:pt x="505" y="1988"/>
                  </a:lnTo>
                  <a:lnTo>
                    <a:pt x="497" y="1994"/>
                  </a:lnTo>
                  <a:lnTo>
                    <a:pt x="507" y="2020"/>
                  </a:lnTo>
                  <a:lnTo>
                    <a:pt x="541" y="2056"/>
                  </a:lnTo>
                  <a:lnTo>
                    <a:pt x="541" y="2056"/>
                  </a:lnTo>
                  <a:lnTo>
                    <a:pt x="541" y="2058"/>
                  </a:lnTo>
                  <a:lnTo>
                    <a:pt x="545" y="2060"/>
                  </a:lnTo>
                  <a:lnTo>
                    <a:pt x="545" y="2060"/>
                  </a:lnTo>
                  <a:lnTo>
                    <a:pt x="551" y="2068"/>
                  </a:lnTo>
                  <a:lnTo>
                    <a:pt x="559" y="2078"/>
                  </a:lnTo>
                  <a:lnTo>
                    <a:pt x="563" y="2092"/>
                  </a:lnTo>
                  <a:lnTo>
                    <a:pt x="563" y="2098"/>
                  </a:lnTo>
                  <a:lnTo>
                    <a:pt x="563" y="2098"/>
                  </a:lnTo>
                  <a:lnTo>
                    <a:pt x="563" y="2100"/>
                  </a:lnTo>
                  <a:lnTo>
                    <a:pt x="563" y="2102"/>
                  </a:lnTo>
                  <a:lnTo>
                    <a:pt x="565" y="2102"/>
                  </a:lnTo>
                  <a:lnTo>
                    <a:pt x="579" y="2138"/>
                  </a:lnTo>
                  <a:lnTo>
                    <a:pt x="581" y="2146"/>
                  </a:lnTo>
                  <a:lnTo>
                    <a:pt x="577" y="2154"/>
                  </a:lnTo>
                  <a:lnTo>
                    <a:pt x="583" y="2172"/>
                  </a:lnTo>
                  <a:lnTo>
                    <a:pt x="589" y="2180"/>
                  </a:lnTo>
                  <a:lnTo>
                    <a:pt x="589" y="2190"/>
                  </a:lnTo>
                  <a:lnTo>
                    <a:pt x="587" y="2210"/>
                  </a:lnTo>
                  <a:lnTo>
                    <a:pt x="575" y="2222"/>
                  </a:lnTo>
                  <a:lnTo>
                    <a:pt x="565" y="2242"/>
                  </a:lnTo>
                  <a:lnTo>
                    <a:pt x="551" y="2282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6"/>
                  </a:lnTo>
                  <a:lnTo>
                    <a:pt x="551" y="2316"/>
                  </a:lnTo>
                  <a:lnTo>
                    <a:pt x="551" y="2326"/>
                  </a:lnTo>
                  <a:lnTo>
                    <a:pt x="569" y="2354"/>
                  </a:lnTo>
                  <a:lnTo>
                    <a:pt x="601" y="2414"/>
                  </a:lnTo>
                  <a:lnTo>
                    <a:pt x="603" y="2448"/>
                  </a:lnTo>
                  <a:lnTo>
                    <a:pt x="609" y="2464"/>
                  </a:lnTo>
                  <a:lnTo>
                    <a:pt x="611" y="2480"/>
                  </a:lnTo>
                  <a:lnTo>
                    <a:pt x="617" y="2516"/>
                  </a:lnTo>
                  <a:lnTo>
                    <a:pt x="627" y="2530"/>
                  </a:lnTo>
                  <a:lnTo>
                    <a:pt x="641" y="2542"/>
                  </a:lnTo>
                  <a:lnTo>
                    <a:pt x="659" y="2586"/>
                  </a:lnTo>
                  <a:lnTo>
                    <a:pt x="675" y="2612"/>
                  </a:lnTo>
                  <a:lnTo>
                    <a:pt x="675" y="2626"/>
                  </a:lnTo>
                  <a:lnTo>
                    <a:pt x="673" y="2628"/>
                  </a:lnTo>
                  <a:lnTo>
                    <a:pt x="669" y="2626"/>
                  </a:lnTo>
                  <a:lnTo>
                    <a:pt x="667" y="2636"/>
                  </a:lnTo>
                  <a:lnTo>
                    <a:pt x="679" y="2654"/>
                  </a:lnTo>
                  <a:lnTo>
                    <a:pt x="679" y="2664"/>
                  </a:lnTo>
                  <a:lnTo>
                    <a:pt x="685" y="2664"/>
                  </a:lnTo>
                  <a:lnTo>
                    <a:pt x="685" y="2668"/>
                  </a:lnTo>
                  <a:lnTo>
                    <a:pt x="711" y="2678"/>
                  </a:lnTo>
                  <a:lnTo>
                    <a:pt x="719" y="2672"/>
                  </a:lnTo>
                  <a:lnTo>
                    <a:pt x="745" y="2670"/>
                  </a:lnTo>
                  <a:lnTo>
                    <a:pt x="759" y="2662"/>
                  </a:lnTo>
                  <a:lnTo>
                    <a:pt x="803" y="2666"/>
                  </a:lnTo>
                  <a:lnTo>
                    <a:pt x="805" y="2662"/>
                  </a:lnTo>
                  <a:lnTo>
                    <a:pt x="821" y="2664"/>
                  </a:lnTo>
                  <a:lnTo>
                    <a:pt x="821" y="2656"/>
                  </a:lnTo>
                  <a:lnTo>
                    <a:pt x="847" y="2652"/>
                  </a:lnTo>
                  <a:lnTo>
                    <a:pt x="873" y="2630"/>
                  </a:lnTo>
                  <a:lnTo>
                    <a:pt x="903" y="2596"/>
                  </a:lnTo>
                  <a:lnTo>
                    <a:pt x="927" y="2556"/>
                  </a:lnTo>
                  <a:lnTo>
                    <a:pt x="947" y="2538"/>
                  </a:lnTo>
                  <a:lnTo>
                    <a:pt x="955" y="2502"/>
                  </a:lnTo>
                  <a:lnTo>
                    <a:pt x="955" y="2502"/>
                  </a:lnTo>
                  <a:lnTo>
                    <a:pt x="955" y="2500"/>
                  </a:lnTo>
                  <a:lnTo>
                    <a:pt x="955" y="2498"/>
                  </a:lnTo>
                  <a:lnTo>
                    <a:pt x="955" y="2498"/>
                  </a:lnTo>
                  <a:lnTo>
                    <a:pt x="955" y="2486"/>
                  </a:lnTo>
                  <a:lnTo>
                    <a:pt x="951" y="2486"/>
                  </a:lnTo>
                  <a:lnTo>
                    <a:pt x="949" y="2488"/>
                  </a:lnTo>
                  <a:lnTo>
                    <a:pt x="949" y="2486"/>
                  </a:lnTo>
                  <a:lnTo>
                    <a:pt x="953" y="2478"/>
                  </a:lnTo>
                  <a:lnTo>
                    <a:pt x="989" y="2462"/>
                  </a:lnTo>
                  <a:lnTo>
                    <a:pt x="1001" y="2450"/>
                  </a:lnTo>
                  <a:lnTo>
                    <a:pt x="1003" y="2442"/>
                  </a:lnTo>
                  <a:lnTo>
                    <a:pt x="999" y="2440"/>
                  </a:lnTo>
                  <a:lnTo>
                    <a:pt x="1005" y="2400"/>
                  </a:lnTo>
                  <a:lnTo>
                    <a:pt x="1001" y="2404"/>
                  </a:lnTo>
                  <a:lnTo>
                    <a:pt x="993" y="2380"/>
                  </a:lnTo>
                  <a:lnTo>
                    <a:pt x="989" y="2374"/>
                  </a:lnTo>
                  <a:lnTo>
                    <a:pt x="989" y="2364"/>
                  </a:lnTo>
                  <a:lnTo>
                    <a:pt x="1011" y="2344"/>
                  </a:lnTo>
                  <a:lnTo>
                    <a:pt x="1013" y="2342"/>
                  </a:lnTo>
                  <a:lnTo>
                    <a:pt x="1015" y="2346"/>
                  </a:lnTo>
                  <a:lnTo>
                    <a:pt x="1027" y="2330"/>
                  </a:lnTo>
                  <a:lnTo>
                    <a:pt x="1025" y="2328"/>
                  </a:lnTo>
                  <a:lnTo>
                    <a:pt x="1039" y="2318"/>
                  </a:lnTo>
                  <a:lnTo>
                    <a:pt x="1069" y="2306"/>
                  </a:lnTo>
                  <a:lnTo>
                    <a:pt x="1083" y="2296"/>
                  </a:lnTo>
                  <a:lnTo>
                    <a:pt x="1083" y="2292"/>
                  </a:lnTo>
                  <a:lnTo>
                    <a:pt x="1097" y="2278"/>
                  </a:lnTo>
                  <a:lnTo>
                    <a:pt x="1099" y="2270"/>
                  </a:lnTo>
                  <a:lnTo>
                    <a:pt x="1097" y="2268"/>
                  </a:lnTo>
                  <a:lnTo>
                    <a:pt x="1103" y="2260"/>
                  </a:lnTo>
                  <a:lnTo>
                    <a:pt x="1099" y="2246"/>
                  </a:lnTo>
                  <a:lnTo>
                    <a:pt x="1097" y="2246"/>
                  </a:lnTo>
                  <a:lnTo>
                    <a:pt x="1097" y="2224"/>
                  </a:lnTo>
                  <a:lnTo>
                    <a:pt x="1095" y="2204"/>
                  </a:lnTo>
                  <a:lnTo>
                    <a:pt x="1103" y="2188"/>
                  </a:lnTo>
                  <a:lnTo>
                    <a:pt x="1099" y="2176"/>
                  </a:lnTo>
                  <a:lnTo>
                    <a:pt x="1099" y="2176"/>
                  </a:lnTo>
                  <a:lnTo>
                    <a:pt x="1087" y="2168"/>
                  </a:lnTo>
                  <a:lnTo>
                    <a:pt x="1079" y="2148"/>
                  </a:lnTo>
                  <a:lnTo>
                    <a:pt x="1077" y="2138"/>
                  </a:lnTo>
                  <a:lnTo>
                    <a:pt x="1083" y="2114"/>
                  </a:lnTo>
                  <a:lnTo>
                    <a:pt x="1069" y="2100"/>
                  </a:lnTo>
                  <a:lnTo>
                    <a:pt x="1077" y="2070"/>
                  </a:lnTo>
                  <a:lnTo>
                    <a:pt x="1083" y="2064"/>
                  </a:lnTo>
                  <a:lnTo>
                    <a:pt x="1097" y="2034"/>
                  </a:lnTo>
                  <a:lnTo>
                    <a:pt x="1117" y="2016"/>
                  </a:lnTo>
                  <a:lnTo>
                    <a:pt x="1117" y="2016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37" y="1992"/>
                  </a:lnTo>
                  <a:lnTo>
                    <a:pt x="1137" y="1988"/>
                  </a:lnTo>
                  <a:lnTo>
                    <a:pt x="1143" y="1986"/>
                  </a:lnTo>
                  <a:lnTo>
                    <a:pt x="1181" y="1950"/>
                  </a:lnTo>
                  <a:lnTo>
                    <a:pt x="1199" y="1942"/>
                  </a:lnTo>
                  <a:lnTo>
                    <a:pt x="1233" y="1908"/>
                  </a:lnTo>
                  <a:lnTo>
                    <a:pt x="1245" y="1888"/>
                  </a:lnTo>
                  <a:lnTo>
                    <a:pt x="1257" y="1876"/>
                  </a:lnTo>
                  <a:lnTo>
                    <a:pt x="1273" y="1834"/>
                  </a:lnTo>
                  <a:lnTo>
                    <a:pt x="1279" y="1830"/>
                  </a:lnTo>
                  <a:lnTo>
                    <a:pt x="1289" y="1812"/>
                  </a:lnTo>
                  <a:lnTo>
                    <a:pt x="1293" y="1792"/>
                  </a:lnTo>
                  <a:lnTo>
                    <a:pt x="1299" y="1792"/>
                  </a:lnTo>
                  <a:lnTo>
                    <a:pt x="1301" y="1786"/>
                  </a:lnTo>
                  <a:lnTo>
                    <a:pt x="1297" y="1786"/>
                  </a:lnTo>
                  <a:lnTo>
                    <a:pt x="1299" y="1784"/>
                  </a:lnTo>
                  <a:lnTo>
                    <a:pt x="1297" y="1770"/>
                  </a:lnTo>
                  <a:lnTo>
                    <a:pt x="1299" y="1760"/>
                  </a:lnTo>
                  <a:lnTo>
                    <a:pt x="1287" y="1754"/>
                  </a:lnTo>
                  <a:lnTo>
                    <a:pt x="1277" y="1762"/>
                  </a:lnTo>
                  <a:lnTo>
                    <a:pt x="1259" y="1766"/>
                  </a:lnTo>
                  <a:lnTo>
                    <a:pt x="1223" y="1770"/>
                  </a:lnTo>
                  <a:lnTo>
                    <a:pt x="1209" y="1778"/>
                  </a:lnTo>
                  <a:lnTo>
                    <a:pt x="1195" y="1774"/>
                  </a:lnTo>
                  <a:lnTo>
                    <a:pt x="1181" y="1784"/>
                  </a:lnTo>
                  <a:lnTo>
                    <a:pt x="1171" y="1784"/>
                  </a:lnTo>
                  <a:lnTo>
                    <a:pt x="1151" y="1766"/>
                  </a:lnTo>
                  <a:lnTo>
                    <a:pt x="1153" y="1764"/>
                  </a:lnTo>
                  <a:lnTo>
                    <a:pt x="1149" y="1764"/>
                  </a:lnTo>
                  <a:lnTo>
                    <a:pt x="1147" y="1762"/>
                  </a:lnTo>
                  <a:lnTo>
                    <a:pt x="1147" y="1764"/>
                  </a:lnTo>
                  <a:lnTo>
                    <a:pt x="1143" y="1762"/>
                  </a:lnTo>
                  <a:lnTo>
                    <a:pt x="1153" y="1758"/>
                  </a:lnTo>
                  <a:lnTo>
                    <a:pt x="1151" y="1746"/>
                  </a:lnTo>
                  <a:lnTo>
                    <a:pt x="1147" y="1742"/>
                  </a:lnTo>
                  <a:lnTo>
                    <a:pt x="1149" y="1742"/>
                  </a:lnTo>
                  <a:lnTo>
                    <a:pt x="1151" y="1744"/>
                  </a:lnTo>
                  <a:lnTo>
                    <a:pt x="1179" y="1744"/>
                  </a:lnTo>
                  <a:lnTo>
                    <a:pt x="1195" y="1732"/>
                  </a:lnTo>
                  <a:lnTo>
                    <a:pt x="1215" y="1730"/>
                  </a:lnTo>
                  <a:lnTo>
                    <a:pt x="1233" y="1720"/>
                  </a:lnTo>
                  <a:lnTo>
                    <a:pt x="1251" y="1718"/>
                  </a:lnTo>
                  <a:lnTo>
                    <a:pt x="1257" y="1710"/>
                  </a:lnTo>
                  <a:lnTo>
                    <a:pt x="1267" y="1706"/>
                  </a:lnTo>
                  <a:lnTo>
                    <a:pt x="1317" y="1688"/>
                  </a:lnTo>
                  <a:lnTo>
                    <a:pt x="1321" y="1676"/>
                  </a:lnTo>
                  <a:lnTo>
                    <a:pt x="1331" y="1668"/>
                  </a:lnTo>
                  <a:lnTo>
                    <a:pt x="1350" y="1660"/>
                  </a:lnTo>
                  <a:lnTo>
                    <a:pt x="1366" y="1662"/>
                  </a:lnTo>
                  <a:lnTo>
                    <a:pt x="1378" y="1646"/>
                  </a:lnTo>
                  <a:lnTo>
                    <a:pt x="1394" y="1642"/>
                  </a:lnTo>
                  <a:lnTo>
                    <a:pt x="1402" y="1626"/>
                  </a:lnTo>
                  <a:lnTo>
                    <a:pt x="1422" y="1620"/>
                  </a:lnTo>
                  <a:lnTo>
                    <a:pt x="1420" y="1598"/>
                  </a:lnTo>
                  <a:lnTo>
                    <a:pt x="1424" y="1594"/>
                  </a:lnTo>
                  <a:lnTo>
                    <a:pt x="1428" y="1590"/>
                  </a:lnTo>
                  <a:lnTo>
                    <a:pt x="1432" y="1594"/>
                  </a:lnTo>
                  <a:lnTo>
                    <a:pt x="1456" y="1562"/>
                  </a:lnTo>
                  <a:lnTo>
                    <a:pt x="1460" y="1550"/>
                  </a:lnTo>
                  <a:lnTo>
                    <a:pt x="1448" y="1542"/>
                  </a:lnTo>
                  <a:lnTo>
                    <a:pt x="1438" y="1526"/>
                  </a:lnTo>
                  <a:lnTo>
                    <a:pt x="1404" y="1512"/>
                  </a:lnTo>
                  <a:lnTo>
                    <a:pt x="1394" y="1498"/>
                  </a:lnTo>
                  <a:lnTo>
                    <a:pt x="1392" y="1484"/>
                  </a:lnTo>
                  <a:lnTo>
                    <a:pt x="1396" y="1464"/>
                  </a:lnTo>
                  <a:lnTo>
                    <a:pt x="1388" y="1470"/>
                  </a:lnTo>
                  <a:lnTo>
                    <a:pt x="1388" y="1470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54" y="1508"/>
                  </a:lnTo>
                  <a:lnTo>
                    <a:pt x="1354" y="1510"/>
                  </a:lnTo>
                  <a:lnTo>
                    <a:pt x="1349" y="1514"/>
                  </a:lnTo>
                  <a:lnTo>
                    <a:pt x="1323" y="1512"/>
                  </a:lnTo>
                  <a:lnTo>
                    <a:pt x="1317" y="1516"/>
                  </a:lnTo>
                  <a:lnTo>
                    <a:pt x="1309" y="1516"/>
                  </a:lnTo>
                  <a:lnTo>
                    <a:pt x="1307" y="1510"/>
                  </a:lnTo>
                  <a:lnTo>
                    <a:pt x="1303" y="1510"/>
                  </a:lnTo>
                  <a:lnTo>
                    <a:pt x="1303" y="1504"/>
                  </a:lnTo>
                  <a:lnTo>
                    <a:pt x="1307" y="1478"/>
                  </a:lnTo>
                  <a:lnTo>
                    <a:pt x="1295" y="1470"/>
                  </a:lnTo>
                  <a:lnTo>
                    <a:pt x="1285" y="1486"/>
                  </a:lnTo>
                  <a:lnTo>
                    <a:pt x="1285" y="1492"/>
                  </a:lnTo>
                  <a:lnTo>
                    <a:pt x="1281" y="1486"/>
                  </a:lnTo>
                  <a:lnTo>
                    <a:pt x="1289" y="1470"/>
                  </a:lnTo>
                  <a:lnTo>
                    <a:pt x="1279" y="1468"/>
                  </a:lnTo>
                  <a:lnTo>
                    <a:pt x="1277" y="1460"/>
                  </a:lnTo>
                  <a:lnTo>
                    <a:pt x="1263" y="1452"/>
                  </a:lnTo>
                  <a:lnTo>
                    <a:pt x="1261" y="1444"/>
                  </a:lnTo>
                  <a:lnTo>
                    <a:pt x="1253" y="1436"/>
                  </a:lnTo>
                  <a:lnTo>
                    <a:pt x="1245" y="1422"/>
                  </a:lnTo>
                  <a:lnTo>
                    <a:pt x="1239" y="1406"/>
                  </a:lnTo>
                  <a:lnTo>
                    <a:pt x="1237" y="1406"/>
                  </a:lnTo>
                  <a:lnTo>
                    <a:pt x="1243" y="1400"/>
                  </a:lnTo>
                  <a:lnTo>
                    <a:pt x="1241" y="1396"/>
                  </a:lnTo>
                  <a:lnTo>
                    <a:pt x="1245" y="1396"/>
                  </a:lnTo>
                  <a:lnTo>
                    <a:pt x="1247" y="1394"/>
                  </a:lnTo>
                  <a:lnTo>
                    <a:pt x="1249" y="1396"/>
                  </a:lnTo>
                  <a:lnTo>
                    <a:pt x="1251" y="1392"/>
                  </a:lnTo>
                  <a:lnTo>
                    <a:pt x="1253" y="1392"/>
                  </a:lnTo>
                  <a:lnTo>
                    <a:pt x="1251" y="1390"/>
                  </a:lnTo>
                  <a:lnTo>
                    <a:pt x="1253" y="1384"/>
                  </a:lnTo>
                  <a:lnTo>
                    <a:pt x="1265" y="1396"/>
                  </a:lnTo>
                  <a:lnTo>
                    <a:pt x="1273" y="1394"/>
                  </a:lnTo>
                  <a:lnTo>
                    <a:pt x="1283" y="1412"/>
                  </a:lnTo>
                  <a:lnTo>
                    <a:pt x="1289" y="1418"/>
                  </a:lnTo>
                  <a:lnTo>
                    <a:pt x="1299" y="1440"/>
                  </a:lnTo>
                  <a:lnTo>
                    <a:pt x="1317" y="1448"/>
                  </a:lnTo>
                  <a:lnTo>
                    <a:pt x="1323" y="1456"/>
                  </a:lnTo>
                  <a:lnTo>
                    <a:pt x="1337" y="1460"/>
                  </a:lnTo>
                  <a:lnTo>
                    <a:pt x="1339" y="1464"/>
                  </a:lnTo>
                  <a:lnTo>
                    <a:pt x="1360" y="1468"/>
                  </a:lnTo>
                  <a:lnTo>
                    <a:pt x="1372" y="1464"/>
                  </a:lnTo>
                  <a:lnTo>
                    <a:pt x="1372" y="1466"/>
                  </a:lnTo>
                  <a:lnTo>
                    <a:pt x="1374" y="1470"/>
                  </a:lnTo>
                  <a:lnTo>
                    <a:pt x="1392" y="1460"/>
                  </a:lnTo>
                  <a:lnTo>
                    <a:pt x="1390" y="1458"/>
                  </a:lnTo>
                  <a:lnTo>
                    <a:pt x="1394" y="1456"/>
                  </a:lnTo>
                  <a:lnTo>
                    <a:pt x="1402" y="1460"/>
                  </a:lnTo>
                  <a:lnTo>
                    <a:pt x="1412" y="1486"/>
                  </a:lnTo>
                  <a:lnTo>
                    <a:pt x="1490" y="1498"/>
                  </a:lnTo>
                  <a:lnTo>
                    <a:pt x="1494" y="1500"/>
                  </a:lnTo>
                  <a:lnTo>
                    <a:pt x="1502" y="1496"/>
                  </a:lnTo>
                  <a:lnTo>
                    <a:pt x="1538" y="1492"/>
                  </a:lnTo>
                  <a:lnTo>
                    <a:pt x="1548" y="1498"/>
                  </a:lnTo>
                  <a:lnTo>
                    <a:pt x="1552" y="1494"/>
                  </a:lnTo>
                  <a:lnTo>
                    <a:pt x="1554" y="1494"/>
                  </a:lnTo>
                  <a:lnTo>
                    <a:pt x="1582" y="1492"/>
                  </a:lnTo>
                  <a:lnTo>
                    <a:pt x="1586" y="1502"/>
                  </a:lnTo>
                  <a:lnTo>
                    <a:pt x="1594" y="1506"/>
                  </a:lnTo>
                  <a:lnTo>
                    <a:pt x="1600" y="1522"/>
                  </a:lnTo>
                  <a:lnTo>
                    <a:pt x="1610" y="1524"/>
                  </a:lnTo>
                  <a:lnTo>
                    <a:pt x="1628" y="1544"/>
                  </a:lnTo>
                  <a:lnTo>
                    <a:pt x="1644" y="1544"/>
                  </a:lnTo>
                  <a:lnTo>
                    <a:pt x="1652" y="1540"/>
                  </a:lnTo>
                  <a:lnTo>
                    <a:pt x="1652" y="1544"/>
                  </a:lnTo>
                  <a:lnTo>
                    <a:pt x="1646" y="1548"/>
                  </a:lnTo>
                  <a:lnTo>
                    <a:pt x="1626" y="1550"/>
                  </a:lnTo>
                  <a:lnTo>
                    <a:pt x="1628" y="1558"/>
                  </a:lnTo>
                  <a:lnTo>
                    <a:pt x="1656" y="1584"/>
                  </a:lnTo>
                  <a:lnTo>
                    <a:pt x="1672" y="1584"/>
                  </a:lnTo>
                  <a:lnTo>
                    <a:pt x="1686" y="1578"/>
                  </a:lnTo>
                  <a:lnTo>
                    <a:pt x="1692" y="1554"/>
                  </a:lnTo>
                  <a:lnTo>
                    <a:pt x="1696" y="1554"/>
                  </a:lnTo>
                  <a:lnTo>
                    <a:pt x="1692" y="1560"/>
                  </a:lnTo>
                  <a:lnTo>
                    <a:pt x="1698" y="1588"/>
                  </a:lnTo>
                  <a:lnTo>
                    <a:pt x="1694" y="1606"/>
                  </a:lnTo>
                  <a:lnTo>
                    <a:pt x="1698" y="1620"/>
                  </a:lnTo>
                  <a:lnTo>
                    <a:pt x="1700" y="1620"/>
                  </a:lnTo>
                  <a:lnTo>
                    <a:pt x="1698" y="1630"/>
                  </a:lnTo>
                  <a:lnTo>
                    <a:pt x="1708" y="1668"/>
                  </a:lnTo>
                  <a:lnTo>
                    <a:pt x="1714" y="1682"/>
                  </a:lnTo>
                  <a:lnTo>
                    <a:pt x="1718" y="1692"/>
                  </a:lnTo>
                  <a:lnTo>
                    <a:pt x="1720" y="1690"/>
                  </a:lnTo>
                  <a:lnTo>
                    <a:pt x="1722" y="1700"/>
                  </a:lnTo>
                  <a:lnTo>
                    <a:pt x="1736" y="1724"/>
                  </a:lnTo>
                  <a:lnTo>
                    <a:pt x="1742" y="1750"/>
                  </a:lnTo>
                  <a:lnTo>
                    <a:pt x="1754" y="1766"/>
                  </a:lnTo>
                  <a:lnTo>
                    <a:pt x="1772" y="1814"/>
                  </a:lnTo>
                  <a:lnTo>
                    <a:pt x="1786" y="1832"/>
                  </a:lnTo>
                  <a:lnTo>
                    <a:pt x="1794" y="1832"/>
                  </a:lnTo>
                  <a:lnTo>
                    <a:pt x="1802" y="1824"/>
                  </a:lnTo>
                  <a:lnTo>
                    <a:pt x="1804" y="1812"/>
                  </a:lnTo>
                  <a:lnTo>
                    <a:pt x="1820" y="1808"/>
                  </a:lnTo>
                  <a:lnTo>
                    <a:pt x="1820" y="1806"/>
                  </a:lnTo>
                  <a:lnTo>
                    <a:pt x="1820" y="1802"/>
                  </a:lnTo>
                  <a:lnTo>
                    <a:pt x="1826" y="1790"/>
                  </a:lnTo>
                  <a:lnTo>
                    <a:pt x="1836" y="1790"/>
                  </a:lnTo>
                  <a:lnTo>
                    <a:pt x="1836" y="1762"/>
                  </a:lnTo>
                  <a:lnTo>
                    <a:pt x="1844" y="1732"/>
                  </a:lnTo>
                  <a:lnTo>
                    <a:pt x="1840" y="1724"/>
                  </a:lnTo>
                  <a:lnTo>
                    <a:pt x="1840" y="1692"/>
                  </a:lnTo>
                  <a:lnTo>
                    <a:pt x="1844" y="1686"/>
                  </a:lnTo>
                  <a:lnTo>
                    <a:pt x="1854" y="1686"/>
                  </a:lnTo>
                  <a:lnTo>
                    <a:pt x="1862" y="1674"/>
                  </a:lnTo>
                  <a:lnTo>
                    <a:pt x="1878" y="1670"/>
                  </a:lnTo>
                  <a:lnTo>
                    <a:pt x="1882" y="1660"/>
                  </a:lnTo>
                  <a:lnTo>
                    <a:pt x="1916" y="1634"/>
                  </a:lnTo>
                  <a:lnTo>
                    <a:pt x="1932" y="1616"/>
                  </a:lnTo>
                  <a:lnTo>
                    <a:pt x="1956" y="1602"/>
                  </a:lnTo>
                  <a:lnTo>
                    <a:pt x="1970" y="1586"/>
                  </a:lnTo>
                  <a:lnTo>
                    <a:pt x="1970" y="1572"/>
                  </a:lnTo>
                  <a:lnTo>
                    <a:pt x="1988" y="1566"/>
                  </a:lnTo>
                  <a:lnTo>
                    <a:pt x="1988" y="1564"/>
                  </a:lnTo>
                  <a:lnTo>
                    <a:pt x="1990" y="1572"/>
                  </a:lnTo>
                  <a:lnTo>
                    <a:pt x="2000" y="1570"/>
                  </a:lnTo>
                  <a:lnTo>
                    <a:pt x="2000" y="1570"/>
                  </a:lnTo>
                  <a:lnTo>
                    <a:pt x="2002" y="1570"/>
                  </a:lnTo>
                  <a:lnTo>
                    <a:pt x="2002" y="1570"/>
                  </a:lnTo>
                  <a:lnTo>
                    <a:pt x="2006" y="1568"/>
                  </a:lnTo>
                  <a:lnTo>
                    <a:pt x="2008" y="1568"/>
                  </a:lnTo>
                  <a:lnTo>
                    <a:pt x="2008" y="1568"/>
                  </a:lnTo>
                  <a:lnTo>
                    <a:pt x="2016" y="1564"/>
                  </a:lnTo>
                  <a:lnTo>
                    <a:pt x="2018" y="1568"/>
                  </a:lnTo>
                  <a:lnTo>
                    <a:pt x="2024" y="1562"/>
                  </a:lnTo>
                  <a:lnTo>
                    <a:pt x="2030" y="1566"/>
                  </a:lnTo>
                  <a:lnTo>
                    <a:pt x="2038" y="1554"/>
                  </a:lnTo>
                  <a:lnTo>
                    <a:pt x="2038" y="1554"/>
                  </a:lnTo>
                  <a:lnTo>
                    <a:pt x="2042" y="1556"/>
                  </a:lnTo>
                  <a:lnTo>
                    <a:pt x="2044" y="1546"/>
                  </a:lnTo>
                  <a:lnTo>
                    <a:pt x="2044" y="1548"/>
                  </a:lnTo>
                  <a:lnTo>
                    <a:pt x="2054" y="1548"/>
                  </a:lnTo>
                  <a:lnTo>
                    <a:pt x="2058" y="1554"/>
                  </a:lnTo>
                  <a:lnTo>
                    <a:pt x="2066" y="1582"/>
                  </a:lnTo>
                  <a:lnTo>
                    <a:pt x="2066" y="1582"/>
                  </a:lnTo>
                  <a:lnTo>
                    <a:pt x="2080" y="1600"/>
                  </a:lnTo>
                  <a:lnTo>
                    <a:pt x="2092" y="1606"/>
                  </a:lnTo>
                  <a:lnTo>
                    <a:pt x="2092" y="1606"/>
                  </a:lnTo>
                  <a:lnTo>
                    <a:pt x="2090" y="1614"/>
                  </a:lnTo>
                  <a:lnTo>
                    <a:pt x="2098" y="1624"/>
                  </a:lnTo>
                  <a:lnTo>
                    <a:pt x="2100" y="1622"/>
                  </a:lnTo>
                  <a:lnTo>
                    <a:pt x="2104" y="1632"/>
                  </a:lnTo>
                  <a:lnTo>
                    <a:pt x="2108" y="1654"/>
                  </a:lnTo>
                  <a:lnTo>
                    <a:pt x="2102" y="1682"/>
                  </a:lnTo>
                  <a:lnTo>
                    <a:pt x="2108" y="1678"/>
                  </a:lnTo>
                  <a:lnTo>
                    <a:pt x="2108" y="1682"/>
                  </a:lnTo>
                  <a:lnTo>
                    <a:pt x="2126" y="1684"/>
                  </a:lnTo>
                  <a:lnTo>
                    <a:pt x="2154" y="1666"/>
                  </a:lnTo>
                  <a:lnTo>
                    <a:pt x="2154" y="1664"/>
                  </a:lnTo>
                  <a:lnTo>
                    <a:pt x="2168" y="1670"/>
                  </a:lnTo>
                  <a:lnTo>
                    <a:pt x="2170" y="1698"/>
                  </a:lnTo>
                  <a:lnTo>
                    <a:pt x="2180" y="1728"/>
                  </a:lnTo>
                  <a:lnTo>
                    <a:pt x="2182" y="1726"/>
                  </a:lnTo>
                  <a:lnTo>
                    <a:pt x="2186" y="1738"/>
                  </a:lnTo>
                  <a:lnTo>
                    <a:pt x="2186" y="1752"/>
                  </a:lnTo>
                  <a:lnTo>
                    <a:pt x="2182" y="1756"/>
                  </a:lnTo>
                  <a:lnTo>
                    <a:pt x="2184" y="1758"/>
                  </a:lnTo>
                  <a:lnTo>
                    <a:pt x="2176" y="1764"/>
                  </a:lnTo>
                  <a:lnTo>
                    <a:pt x="2188" y="1766"/>
                  </a:lnTo>
                  <a:lnTo>
                    <a:pt x="2184" y="1788"/>
                  </a:lnTo>
                  <a:lnTo>
                    <a:pt x="2188" y="1790"/>
                  </a:lnTo>
                  <a:lnTo>
                    <a:pt x="2180" y="1812"/>
                  </a:lnTo>
                  <a:lnTo>
                    <a:pt x="2180" y="1830"/>
                  </a:lnTo>
                  <a:lnTo>
                    <a:pt x="2190" y="1828"/>
                  </a:lnTo>
                  <a:lnTo>
                    <a:pt x="2216" y="1862"/>
                  </a:lnTo>
                  <a:lnTo>
                    <a:pt x="2224" y="1900"/>
                  </a:lnTo>
                  <a:lnTo>
                    <a:pt x="2238" y="1930"/>
                  </a:lnTo>
                  <a:lnTo>
                    <a:pt x="2278" y="1956"/>
                  </a:lnTo>
                  <a:lnTo>
                    <a:pt x="2282" y="1956"/>
                  </a:lnTo>
                  <a:lnTo>
                    <a:pt x="2278" y="1960"/>
                  </a:lnTo>
                  <a:lnTo>
                    <a:pt x="2292" y="1956"/>
                  </a:lnTo>
                  <a:lnTo>
                    <a:pt x="2294" y="1956"/>
                  </a:lnTo>
                  <a:lnTo>
                    <a:pt x="2302" y="1972"/>
                  </a:lnTo>
                  <a:lnTo>
                    <a:pt x="2304" y="1958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8" y="1946"/>
                  </a:lnTo>
                  <a:lnTo>
                    <a:pt x="2282" y="1920"/>
                  </a:lnTo>
                  <a:lnTo>
                    <a:pt x="2282" y="1886"/>
                  </a:lnTo>
                  <a:lnTo>
                    <a:pt x="2274" y="1874"/>
                  </a:lnTo>
                  <a:lnTo>
                    <a:pt x="2260" y="1862"/>
                  </a:lnTo>
                  <a:lnTo>
                    <a:pt x="2258" y="1862"/>
                  </a:lnTo>
                  <a:lnTo>
                    <a:pt x="2246" y="1850"/>
                  </a:lnTo>
                  <a:lnTo>
                    <a:pt x="2232" y="1848"/>
                  </a:lnTo>
                  <a:lnTo>
                    <a:pt x="2228" y="1842"/>
                  </a:lnTo>
                  <a:lnTo>
                    <a:pt x="2214" y="1806"/>
                  </a:lnTo>
                  <a:lnTo>
                    <a:pt x="2204" y="1806"/>
                  </a:lnTo>
                  <a:lnTo>
                    <a:pt x="2202" y="1790"/>
                  </a:lnTo>
                  <a:lnTo>
                    <a:pt x="2214" y="1752"/>
                  </a:lnTo>
                  <a:lnTo>
                    <a:pt x="2216" y="1730"/>
                  </a:lnTo>
                  <a:lnTo>
                    <a:pt x="2218" y="1728"/>
                  </a:lnTo>
                  <a:lnTo>
                    <a:pt x="2228" y="1728"/>
                  </a:lnTo>
                  <a:lnTo>
                    <a:pt x="2230" y="1746"/>
                  </a:lnTo>
                  <a:lnTo>
                    <a:pt x="2248" y="1746"/>
                  </a:lnTo>
                  <a:lnTo>
                    <a:pt x="2262" y="1754"/>
                  </a:lnTo>
                  <a:lnTo>
                    <a:pt x="2266" y="1764"/>
                  </a:lnTo>
                  <a:lnTo>
                    <a:pt x="2272" y="1780"/>
                  </a:lnTo>
                  <a:lnTo>
                    <a:pt x="2280" y="1776"/>
                  </a:lnTo>
                  <a:lnTo>
                    <a:pt x="2280" y="1784"/>
                  </a:lnTo>
                  <a:lnTo>
                    <a:pt x="2298" y="1786"/>
                  </a:lnTo>
                  <a:lnTo>
                    <a:pt x="2306" y="1792"/>
                  </a:lnTo>
                  <a:lnTo>
                    <a:pt x="2302" y="1804"/>
                  </a:lnTo>
                  <a:lnTo>
                    <a:pt x="2304" y="1820"/>
                  </a:lnTo>
                  <a:lnTo>
                    <a:pt x="2310" y="1822"/>
                  </a:lnTo>
                  <a:lnTo>
                    <a:pt x="2331" y="1804"/>
                  </a:lnTo>
                  <a:lnTo>
                    <a:pt x="2331" y="1802"/>
                  </a:lnTo>
                  <a:lnTo>
                    <a:pt x="2337" y="1806"/>
                  </a:lnTo>
                  <a:lnTo>
                    <a:pt x="2337" y="1796"/>
                  </a:lnTo>
                  <a:lnTo>
                    <a:pt x="2343" y="1788"/>
                  </a:lnTo>
                  <a:lnTo>
                    <a:pt x="2351" y="1788"/>
                  </a:lnTo>
                  <a:lnTo>
                    <a:pt x="2365" y="1782"/>
                  </a:lnTo>
                  <a:lnTo>
                    <a:pt x="2385" y="1770"/>
                  </a:lnTo>
                  <a:lnTo>
                    <a:pt x="2387" y="1762"/>
                  </a:lnTo>
                  <a:lnTo>
                    <a:pt x="2387" y="1748"/>
                  </a:lnTo>
                  <a:lnTo>
                    <a:pt x="2391" y="1740"/>
                  </a:lnTo>
                  <a:lnTo>
                    <a:pt x="2381" y="1690"/>
                  </a:lnTo>
                  <a:lnTo>
                    <a:pt x="2373" y="1682"/>
                  </a:lnTo>
                  <a:lnTo>
                    <a:pt x="2369" y="1674"/>
                  </a:lnTo>
                  <a:lnTo>
                    <a:pt x="2359" y="1670"/>
                  </a:lnTo>
                  <a:lnTo>
                    <a:pt x="2347" y="1656"/>
                  </a:lnTo>
                  <a:lnTo>
                    <a:pt x="2335" y="1644"/>
                  </a:lnTo>
                  <a:lnTo>
                    <a:pt x="2333" y="1636"/>
                  </a:lnTo>
                  <a:lnTo>
                    <a:pt x="2323" y="1626"/>
                  </a:lnTo>
                  <a:lnTo>
                    <a:pt x="2321" y="1618"/>
                  </a:lnTo>
                  <a:lnTo>
                    <a:pt x="2327" y="1602"/>
                  </a:lnTo>
                  <a:lnTo>
                    <a:pt x="2339" y="1588"/>
                  </a:lnTo>
                  <a:lnTo>
                    <a:pt x="2353" y="1576"/>
                  </a:lnTo>
                  <a:lnTo>
                    <a:pt x="2363" y="1572"/>
                  </a:lnTo>
                  <a:lnTo>
                    <a:pt x="2363" y="1574"/>
                  </a:lnTo>
                  <a:lnTo>
                    <a:pt x="2363" y="1572"/>
                  </a:lnTo>
                  <a:lnTo>
                    <a:pt x="2365" y="1572"/>
                  </a:lnTo>
                  <a:lnTo>
                    <a:pt x="2367" y="1576"/>
                  </a:lnTo>
                  <a:lnTo>
                    <a:pt x="2371" y="1570"/>
                  </a:lnTo>
                  <a:lnTo>
                    <a:pt x="2373" y="1570"/>
                  </a:lnTo>
                  <a:lnTo>
                    <a:pt x="2371" y="1570"/>
                  </a:lnTo>
                  <a:lnTo>
                    <a:pt x="2373" y="1566"/>
                  </a:lnTo>
                  <a:lnTo>
                    <a:pt x="2385" y="1574"/>
                  </a:lnTo>
                  <a:lnTo>
                    <a:pt x="2391" y="1572"/>
                  </a:lnTo>
                  <a:lnTo>
                    <a:pt x="2391" y="1582"/>
                  </a:lnTo>
                  <a:lnTo>
                    <a:pt x="2401" y="1596"/>
                  </a:lnTo>
                  <a:lnTo>
                    <a:pt x="2391" y="1598"/>
                  </a:lnTo>
                  <a:lnTo>
                    <a:pt x="2373" y="1612"/>
                  </a:lnTo>
                  <a:lnTo>
                    <a:pt x="2377" y="1632"/>
                  </a:lnTo>
                  <a:lnTo>
                    <a:pt x="2397" y="1638"/>
                  </a:lnTo>
                  <a:lnTo>
                    <a:pt x="2411" y="1624"/>
                  </a:lnTo>
                  <a:lnTo>
                    <a:pt x="2423" y="1606"/>
                  </a:lnTo>
                  <a:lnTo>
                    <a:pt x="2419" y="1596"/>
                  </a:lnTo>
                  <a:lnTo>
                    <a:pt x="2409" y="1596"/>
                  </a:lnTo>
                  <a:lnTo>
                    <a:pt x="2405" y="1596"/>
                  </a:lnTo>
                  <a:lnTo>
                    <a:pt x="2413" y="1592"/>
                  </a:lnTo>
                  <a:lnTo>
                    <a:pt x="2407" y="1580"/>
                  </a:lnTo>
                  <a:lnTo>
                    <a:pt x="2411" y="1574"/>
                  </a:lnTo>
                  <a:lnTo>
                    <a:pt x="2457" y="1562"/>
                  </a:lnTo>
                  <a:lnTo>
                    <a:pt x="2461" y="1550"/>
                  </a:lnTo>
                  <a:lnTo>
                    <a:pt x="2469" y="1558"/>
                  </a:lnTo>
                  <a:lnTo>
                    <a:pt x="2469" y="1548"/>
                  </a:lnTo>
                  <a:lnTo>
                    <a:pt x="2475" y="1554"/>
                  </a:lnTo>
                  <a:lnTo>
                    <a:pt x="2485" y="1554"/>
                  </a:lnTo>
                  <a:lnTo>
                    <a:pt x="2485" y="1552"/>
                  </a:lnTo>
                  <a:lnTo>
                    <a:pt x="2485" y="1554"/>
                  </a:lnTo>
                  <a:lnTo>
                    <a:pt x="2489" y="1548"/>
                  </a:lnTo>
                  <a:lnTo>
                    <a:pt x="2489" y="1550"/>
                  </a:lnTo>
                  <a:lnTo>
                    <a:pt x="2497" y="1544"/>
                  </a:lnTo>
                  <a:lnTo>
                    <a:pt x="2503" y="1548"/>
                  </a:lnTo>
                  <a:lnTo>
                    <a:pt x="2523" y="1540"/>
                  </a:lnTo>
                  <a:lnTo>
                    <a:pt x="2533" y="1530"/>
                  </a:lnTo>
                  <a:lnTo>
                    <a:pt x="2541" y="1528"/>
                  </a:lnTo>
                  <a:lnTo>
                    <a:pt x="2541" y="1530"/>
                  </a:lnTo>
                  <a:lnTo>
                    <a:pt x="2555" y="1516"/>
                  </a:lnTo>
                  <a:lnTo>
                    <a:pt x="2555" y="1510"/>
                  </a:lnTo>
                  <a:lnTo>
                    <a:pt x="2563" y="1508"/>
                  </a:lnTo>
                  <a:lnTo>
                    <a:pt x="2575" y="1490"/>
                  </a:lnTo>
                  <a:lnTo>
                    <a:pt x="2579" y="1492"/>
                  </a:lnTo>
                  <a:lnTo>
                    <a:pt x="2585" y="1472"/>
                  </a:lnTo>
                  <a:lnTo>
                    <a:pt x="2585" y="1474"/>
                  </a:lnTo>
                  <a:lnTo>
                    <a:pt x="2611" y="1434"/>
                  </a:lnTo>
                  <a:lnTo>
                    <a:pt x="2615" y="1436"/>
                  </a:lnTo>
                  <a:lnTo>
                    <a:pt x="2621" y="1414"/>
                  </a:lnTo>
                  <a:lnTo>
                    <a:pt x="2621" y="1412"/>
                  </a:lnTo>
                  <a:lnTo>
                    <a:pt x="2625" y="1412"/>
                  </a:lnTo>
                  <a:lnTo>
                    <a:pt x="2625" y="1398"/>
                  </a:lnTo>
                  <a:lnTo>
                    <a:pt x="2631" y="1394"/>
                  </a:lnTo>
                  <a:lnTo>
                    <a:pt x="2611" y="1384"/>
                  </a:lnTo>
                  <a:lnTo>
                    <a:pt x="2609" y="1384"/>
                  </a:lnTo>
                  <a:lnTo>
                    <a:pt x="2629" y="1372"/>
                  </a:lnTo>
                  <a:lnTo>
                    <a:pt x="2613" y="1356"/>
                  </a:lnTo>
                  <a:lnTo>
                    <a:pt x="2609" y="1354"/>
                  </a:lnTo>
                  <a:lnTo>
                    <a:pt x="2633" y="1360"/>
                  </a:lnTo>
                  <a:lnTo>
                    <a:pt x="2627" y="1354"/>
                  </a:lnTo>
                  <a:lnTo>
                    <a:pt x="2609" y="1332"/>
                  </a:lnTo>
                  <a:lnTo>
                    <a:pt x="2595" y="1294"/>
                  </a:lnTo>
                  <a:lnTo>
                    <a:pt x="2577" y="1284"/>
                  </a:lnTo>
                  <a:lnTo>
                    <a:pt x="2585" y="1272"/>
                  </a:lnTo>
                  <a:lnTo>
                    <a:pt x="2595" y="1264"/>
                  </a:lnTo>
                  <a:lnTo>
                    <a:pt x="2595" y="1258"/>
                  </a:lnTo>
                  <a:lnTo>
                    <a:pt x="2603" y="1260"/>
                  </a:lnTo>
                  <a:lnTo>
                    <a:pt x="2609" y="1250"/>
                  </a:lnTo>
                  <a:lnTo>
                    <a:pt x="2609" y="1248"/>
                  </a:lnTo>
                  <a:lnTo>
                    <a:pt x="2621" y="1244"/>
                  </a:lnTo>
                  <a:lnTo>
                    <a:pt x="2627" y="1238"/>
                  </a:lnTo>
                  <a:lnTo>
                    <a:pt x="2629" y="1238"/>
                  </a:lnTo>
                  <a:lnTo>
                    <a:pt x="2633" y="1246"/>
                  </a:lnTo>
                  <a:lnTo>
                    <a:pt x="2643" y="1226"/>
                  </a:lnTo>
                  <a:lnTo>
                    <a:pt x="2639" y="1226"/>
                  </a:lnTo>
                  <a:lnTo>
                    <a:pt x="2621" y="1224"/>
                  </a:lnTo>
                  <a:lnTo>
                    <a:pt x="2605" y="1214"/>
                  </a:lnTo>
                  <a:lnTo>
                    <a:pt x="2581" y="1230"/>
                  </a:lnTo>
                  <a:lnTo>
                    <a:pt x="2573" y="1228"/>
                  </a:lnTo>
                  <a:lnTo>
                    <a:pt x="2569" y="1216"/>
                  </a:lnTo>
                  <a:lnTo>
                    <a:pt x="2555" y="1208"/>
                  </a:lnTo>
                  <a:lnTo>
                    <a:pt x="2547" y="1200"/>
                  </a:lnTo>
                  <a:lnTo>
                    <a:pt x="2547" y="1196"/>
                  </a:lnTo>
                  <a:lnTo>
                    <a:pt x="2553" y="1186"/>
                  </a:lnTo>
                  <a:lnTo>
                    <a:pt x="2561" y="1188"/>
                  </a:lnTo>
                  <a:lnTo>
                    <a:pt x="2575" y="1184"/>
                  </a:lnTo>
                  <a:lnTo>
                    <a:pt x="2581" y="1172"/>
                  </a:lnTo>
                  <a:lnTo>
                    <a:pt x="2599" y="1162"/>
                  </a:lnTo>
                  <a:lnTo>
                    <a:pt x="2613" y="1144"/>
                  </a:lnTo>
                  <a:lnTo>
                    <a:pt x="2623" y="1142"/>
                  </a:lnTo>
                  <a:lnTo>
                    <a:pt x="2629" y="1152"/>
                  </a:lnTo>
                  <a:lnTo>
                    <a:pt x="2611" y="1176"/>
                  </a:lnTo>
                  <a:lnTo>
                    <a:pt x="2619" y="1182"/>
                  </a:lnTo>
                  <a:lnTo>
                    <a:pt x="2617" y="1186"/>
                  </a:lnTo>
                  <a:lnTo>
                    <a:pt x="2605" y="1194"/>
                  </a:lnTo>
                  <a:lnTo>
                    <a:pt x="2615" y="1198"/>
                  </a:lnTo>
                  <a:lnTo>
                    <a:pt x="2653" y="1172"/>
                  </a:lnTo>
                  <a:lnTo>
                    <a:pt x="2671" y="1168"/>
                  </a:lnTo>
                  <a:lnTo>
                    <a:pt x="2675" y="1176"/>
                  </a:lnTo>
                  <a:lnTo>
                    <a:pt x="2689" y="1178"/>
                  </a:lnTo>
                  <a:lnTo>
                    <a:pt x="2685" y="1194"/>
                  </a:lnTo>
                  <a:lnTo>
                    <a:pt x="2685" y="1196"/>
                  </a:lnTo>
                  <a:lnTo>
                    <a:pt x="2681" y="1198"/>
                  </a:lnTo>
                  <a:lnTo>
                    <a:pt x="2675" y="1214"/>
                  </a:lnTo>
                  <a:lnTo>
                    <a:pt x="2683" y="1212"/>
                  </a:lnTo>
                  <a:lnTo>
                    <a:pt x="2683" y="1214"/>
                  </a:lnTo>
                  <a:lnTo>
                    <a:pt x="2687" y="1222"/>
                  </a:lnTo>
                  <a:lnTo>
                    <a:pt x="2697" y="1220"/>
                  </a:lnTo>
                  <a:lnTo>
                    <a:pt x="2697" y="1216"/>
                  </a:lnTo>
                  <a:lnTo>
                    <a:pt x="2711" y="1220"/>
                  </a:lnTo>
                  <a:lnTo>
                    <a:pt x="2715" y="1234"/>
                  </a:lnTo>
                  <a:lnTo>
                    <a:pt x="2701" y="1240"/>
                  </a:lnTo>
                  <a:lnTo>
                    <a:pt x="2707" y="1252"/>
                  </a:lnTo>
                  <a:lnTo>
                    <a:pt x="2709" y="1248"/>
                  </a:lnTo>
                  <a:lnTo>
                    <a:pt x="2713" y="1262"/>
                  </a:lnTo>
                  <a:lnTo>
                    <a:pt x="2705" y="1286"/>
                  </a:lnTo>
                  <a:lnTo>
                    <a:pt x="2705" y="1286"/>
                  </a:lnTo>
                  <a:lnTo>
                    <a:pt x="2703" y="1298"/>
                  </a:lnTo>
                  <a:lnTo>
                    <a:pt x="2719" y="1296"/>
                  </a:lnTo>
                  <a:lnTo>
                    <a:pt x="2723" y="1294"/>
                  </a:lnTo>
                  <a:lnTo>
                    <a:pt x="2727" y="1298"/>
                  </a:lnTo>
                  <a:lnTo>
                    <a:pt x="2729" y="1292"/>
                  </a:lnTo>
                  <a:lnTo>
                    <a:pt x="2731" y="1294"/>
                  </a:lnTo>
                  <a:lnTo>
                    <a:pt x="2739" y="1284"/>
                  </a:lnTo>
                  <a:lnTo>
                    <a:pt x="2747" y="1288"/>
                  </a:lnTo>
                  <a:lnTo>
                    <a:pt x="2751" y="1280"/>
                  </a:lnTo>
                  <a:lnTo>
                    <a:pt x="2757" y="1282"/>
                  </a:lnTo>
                  <a:lnTo>
                    <a:pt x="2765" y="1276"/>
                  </a:lnTo>
                  <a:lnTo>
                    <a:pt x="2771" y="1258"/>
                  </a:lnTo>
                  <a:lnTo>
                    <a:pt x="2765" y="1222"/>
                  </a:lnTo>
                  <a:lnTo>
                    <a:pt x="2751" y="1200"/>
                  </a:lnTo>
                  <a:lnTo>
                    <a:pt x="2751" y="1200"/>
                  </a:lnTo>
                  <a:lnTo>
                    <a:pt x="2749" y="1198"/>
                  </a:lnTo>
                  <a:lnTo>
                    <a:pt x="2749" y="1196"/>
                  </a:lnTo>
                  <a:lnTo>
                    <a:pt x="2747" y="1196"/>
                  </a:lnTo>
                  <a:lnTo>
                    <a:pt x="2733" y="1182"/>
                  </a:lnTo>
                  <a:lnTo>
                    <a:pt x="2733" y="1170"/>
                  </a:lnTo>
                  <a:lnTo>
                    <a:pt x="2749" y="1164"/>
                  </a:lnTo>
                  <a:lnTo>
                    <a:pt x="2775" y="1142"/>
                  </a:lnTo>
                  <a:lnTo>
                    <a:pt x="2775" y="1124"/>
                  </a:lnTo>
                  <a:lnTo>
                    <a:pt x="2791" y="1106"/>
                  </a:lnTo>
                  <a:lnTo>
                    <a:pt x="2795" y="1104"/>
                  </a:lnTo>
                  <a:lnTo>
                    <a:pt x="2795" y="1100"/>
                  </a:lnTo>
                  <a:lnTo>
                    <a:pt x="2803" y="1100"/>
                  </a:lnTo>
                  <a:lnTo>
                    <a:pt x="2813" y="1082"/>
                  </a:lnTo>
                  <a:lnTo>
                    <a:pt x="2815" y="1090"/>
                  </a:lnTo>
                  <a:lnTo>
                    <a:pt x="2819" y="1086"/>
                  </a:lnTo>
                  <a:lnTo>
                    <a:pt x="2819" y="1094"/>
                  </a:lnTo>
                  <a:lnTo>
                    <a:pt x="2839" y="1098"/>
                  </a:lnTo>
                  <a:lnTo>
                    <a:pt x="2855" y="1094"/>
                  </a:lnTo>
                  <a:lnTo>
                    <a:pt x="2875" y="1078"/>
                  </a:lnTo>
                  <a:lnTo>
                    <a:pt x="2931" y="1006"/>
                  </a:lnTo>
                  <a:lnTo>
                    <a:pt x="2941" y="986"/>
                  </a:lnTo>
                  <a:lnTo>
                    <a:pt x="2957" y="962"/>
                  </a:lnTo>
                  <a:lnTo>
                    <a:pt x="2973" y="942"/>
                  </a:lnTo>
                  <a:lnTo>
                    <a:pt x="2981" y="896"/>
                  </a:lnTo>
                  <a:lnTo>
                    <a:pt x="2977" y="876"/>
                  </a:lnTo>
                  <a:lnTo>
                    <a:pt x="2983" y="856"/>
                  </a:lnTo>
                  <a:lnTo>
                    <a:pt x="2995" y="832"/>
                  </a:lnTo>
                  <a:lnTo>
                    <a:pt x="2995" y="846"/>
                  </a:lnTo>
                  <a:lnTo>
                    <a:pt x="3005" y="862"/>
                  </a:lnTo>
                  <a:lnTo>
                    <a:pt x="3003" y="876"/>
                  </a:lnTo>
                  <a:lnTo>
                    <a:pt x="3005" y="898"/>
                  </a:lnTo>
                  <a:lnTo>
                    <a:pt x="2999" y="934"/>
                  </a:lnTo>
                  <a:lnTo>
                    <a:pt x="2999" y="934"/>
                  </a:lnTo>
                  <a:lnTo>
                    <a:pt x="3005" y="954"/>
                  </a:lnTo>
                  <a:lnTo>
                    <a:pt x="2999" y="990"/>
                  </a:lnTo>
                  <a:lnTo>
                    <a:pt x="3001" y="1010"/>
                  </a:lnTo>
                  <a:lnTo>
                    <a:pt x="3009" y="1012"/>
                  </a:lnTo>
                  <a:lnTo>
                    <a:pt x="3017" y="994"/>
                  </a:lnTo>
                  <a:lnTo>
                    <a:pt x="3027" y="996"/>
                  </a:lnTo>
                  <a:lnTo>
                    <a:pt x="3031" y="1018"/>
                  </a:lnTo>
                  <a:lnTo>
                    <a:pt x="3037" y="1004"/>
                  </a:lnTo>
                  <a:lnTo>
                    <a:pt x="3035" y="986"/>
                  </a:lnTo>
                  <a:lnTo>
                    <a:pt x="3027" y="982"/>
                  </a:lnTo>
                  <a:lnTo>
                    <a:pt x="3019" y="964"/>
                  </a:lnTo>
                  <a:lnTo>
                    <a:pt x="3027" y="922"/>
                  </a:lnTo>
                  <a:lnTo>
                    <a:pt x="3037" y="920"/>
                  </a:lnTo>
                  <a:lnTo>
                    <a:pt x="3053" y="934"/>
                  </a:lnTo>
                  <a:lnTo>
                    <a:pt x="3057" y="932"/>
                  </a:lnTo>
                  <a:lnTo>
                    <a:pt x="3049" y="914"/>
                  </a:lnTo>
                  <a:lnTo>
                    <a:pt x="3029" y="850"/>
                  </a:lnTo>
                  <a:lnTo>
                    <a:pt x="3027" y="828"/>
                  </a:lnTo>
                  <a:lnTo>
                    <a:pt x="3031" y="812"/>
                  </a:lnTo>
                  <a:lnTo>
                    <a:pt x="3023" y="770"/>
                  </a:lnTo>
                  <a:lnTo>
                    <a:pt x="3017" y="762"/>
                  </a:lnTo>
                  <a:lnTo>
                    <a:pt x="3007" y="764"/>
                  </a:lnTo>
                  <a:lnTo>
                    <a:pt x="3015" y="784"/>
                  </a:lnTo>
                  <a:lnTo>
                    <a:pt x="3011" y="790"/>
                  </a:lnTo>
                  <a:lnTo>
                    <a:pt x="2999" y="788"/>
                  </a:lnTo>
                  <a:lnTo>
                    <a:pt x="2995" y="828"/>
                  </a:lnTo>
                  <a:lnTo>
                    <a:pt x="2995" y="830"/>
                  </a:lnTo>
                  <a:lnTo>
                    <a:pt x="2989" y="824"/>
                  </a:lnTo>
                  <a:lnTo>
                    <a:pt x="2991" y="818"/>
                  </a:lnTo>
                  <a:lnTo>
                    <a:pt x="2989" y="810"/>
                  </a:lnTo>
                  <a:lnTo>
                    <a:pt x="2995" y="796"/>
                  </a:lnTo>
                  <a:lnTo>
                    <a:pt x="2975" y="782"/>
                  </a:lnTo>
                  <a:lnTo>
                    <a:pt x="2963" y="764"/>
                  </a:lnTo>
                  <a:lnTo>
                    <a:pt x="2939" y="762"/>
                  </a:lnTo>
                  <a:lnTo>
                    <a:pt x="2939" y="776"/>
                  </a:lnTo>
                  <a:lnTo>
                    <a:pt x="2939" y="780"/>
                  </a:lnTo>
                  <a:lnTo>
                    <a:pt x="2937" y="782"/>
                  </a:lnTo>
                  <a:lnTo>
                    <a:pt x="2939" y="776"/>
                  </a:lnTo>
                  <a:lnTo>
                    <a:pt x="2933" y="780"/>
                  </a:lnTo>
                  <a:lnTo>
                    <a:pt x="2929" y="782"/>
                  </a:lnTo>
                  <a:lnTo>
                    <a:pt x="2921" y="786"/>
                  </a:lnTo>
                  <a:lnTo>
                    <a:pt x="2925" y="780"/>
                  </a:lnTo>
                  <a:lnTo>
                    <a:pt x="2919" y="772"/>
                  </a:lnTo>
                  <a:lnTo>
                    <a:pt x="2923" y="766"/>
                  </a:lnTo>
                  <a:lnTo>
                    <a:pt x="2921" y="762"/>
                  </a:lnTo>
                  <a:lnTo>
                    <a:pt x="2909" y="768"/>
                  </a:lnTo>
                  <a:lnTo>
                    <a:pt x="2909" y="776"/>
                  </a:lnTo>
                  <a:lnTo>
                    <a:pt x="2907" y="778"/>
                  </a:lnTo>
                  <a:lnTo>
                    <a:pt x="2907" y="754"/>
                  </a:lnTo>
                  <a:lnTo>
                    <a:pt x="2887" y="754"/>
                  </a:lnTo>
                  <a:lnTo>
                    <a:pt x="2879" y="750"/>
                  </a:lnTo>
                  <a:lnTo>
                    <a:pt x="2879" y="746"/>
                  </a:lnTo>
                  <a:lnTo>
                    <a:pt x="2925" y="706"/>
                  </a:lnTo>
                  <a:lnTo>
                    <a:pt x="2953" y="668"/>
                  </a:lnTo>
                  <a:lnTo>
                    <a:pt x="2975" y="650"/>
                  </a:lnTo>
                  <a:lnTo>
                    <a:pt x="2983" y="632"/>
                  </a:lnTo>
                  <a:lnTo>
                    <a:pt x="3009" y="604"/>
                  </a:lnTo>
                  <a:lnTo>
                    <a:pt x="3025" y="596"/>
                  </a:lnTo>
                  <a:lnTo>
                    <a:pt x="3067" y="592"/>
                  </a:lnTo>
                  <a:lnTo>
                    <a:pt x="3079" y="604"/>
                  </a:lnTo>
                  <a:lnTo>
                    <a:pt x="3087" y="592"/>
                  </a:lnTo>
                  <a:lnTo>
                    <a:pt x="3107" y="600"/>
                  </a:lnTo>
                  <a:lnTo>
                    <a:pt x="3121" y="594"/>
                  </a:lnTo>
                  <a:lnTo>
                    <a:pt x="3125" y="600"/>
                  </a:lnTo>
                  <a:lnTo>
                    <a:pt x="3135" y="598"/>
                  </a:lnTo>
                  <a:lnTo>
                    <a:pt x="3133" y="592"/>
                  </a:lnTo>
                  <a:lnTo>
                    <a:pt x="3139" y="590"/>
                  </a:lnTo>
                  <a:lnTo>
                    <a:pt x="3139" y="582"/>
                  </a:lnTo>
                  <a:lnTo>
                    <a:pt x="3139" y="582"/>
                  </a:lnTo>
                  <a:lnTo>
                    <a:pt x="3171" y="592"/>
                  </a:lnTo>
                  <a:lnTo>
                    <a:pt x="3179" y="586"/>
                  </a:lnTo>
                  <a:lnTo>
                    <a:pt x="3189" y="594"/>
                  </a:lnTo>
                  <a:lnTo>
                    <a:pt x="3171" y="600"/>
                  </a:lnTo>
                  <a:lnTo>
                    <a:pt x="3179" y="612"/>
                  </a:lnTo>
                  <a:lnTo>
                    <a:pt x="3201" y="606"/>
                  </a:lnTo>
                  <a:lnTo>
                    <a:pt x="3207" y="610"/>
                  </a:lnTo>
                  <a:lnTo>
                    <a:pt x="3223" y="600"/>
                  </a:lnTo>
                  <a:lnTo>
                    <a:pt x="3247" y="602"/>
                  </a:lnTo>
                  <a:lnTo>
                    <a:pt x="3253" y="600"/>
                  </a:lnTo>
                  <a:lnTo>
                    <a:pt x="3251" y="590"/>
                  </a:lnTo>
                  <a:lnTo>
                    <a:pt x="3235" y="586"/>
                  </a:lnTo>
                  <a:lnTo>
                    <a:pt x="3237" y="584"/>
                  </a:lnTo>
                  <a:lnTo>
                    <a:pt x="3235" y="578"/>
                  </a:lnTo>
                  <a:lnTo>
                    <a:pt x="3237" y="578"/>
                  </a:lnTo>
                  <a:lnTo>
                    <a:pt x="3245" y="558"/>
                  </a:lnTo>
                  <a:lnTo>
                    <a:pt x="3267" y="540"/>
                  </a:lnTo>
                  <a:lnTo>
                    <a:pt x="3290" y="506"/>
                  </a:lnTo>
                  <a:lnTo>
                    <a:pt x="3322" y="496"/>
                  </a:lnTo>
                  <a:lnTo>
                    <a:pt x="3338" y="506"/>
                  </a:lnTo>
                  <a:lnTo>
                    <a:pt x="3344" y="500"/>
                  </a:lnTo>
                  <a:lnTo>
                    <a:pt x="3342" y="506"/>
                  </a:lnTo>
                  <a:lnTo>
                    <a:pt x="3336" y="516"/>
                  </a:lnTo>
                  <a:lnTo>
                    <a:pt x="3338" y="524"/>
                  </a:lnTo>
                  <a:lnTo>
                    <a:pt x="3334" y="534"/>
                  </a:lnTo>
                  <a:lnTo>
                    <a:pt x="3344" y="532"/>
                  </a:lnTo>
                  <a:lnTo>
                    <a:pt x="3338" y="554"/>
                  </a:lnTo>
                  <a:lnTo>
                    <a:pt x="3386" y="508"/>
                  </a:lnTo>
                  <a:lnTo>
                    <a:pt x="3392" y="506"/>
                  </a:lnTo>
                  <a:lnTo>
                    <a:pt x="3398" y="514"/>
                  </a:lnTo>
                  <a:lnTo>
                    <a:pt x="3404" y="502"/>
                  </a:lnTo>
                  <a:lnTo>
                    <a:pt x="3400" y="498"/>
                  </a:lnTo>
                  <a:lnTo>
                    <a:pt x="3400" y="486"/>
                  </a:lnTo>
                  <a:lnTo>
                    <a:pt x="3410" y="470"/>
                  </a:lnTo>
                  <a:lnTo>
                    <a:pt x="3424" y="466"/>
                  </a:lnTo>
                  <a:lnTo>
                    <a:pt x="3432" y="470"/>
                  </a:lnTo>
                  <a:lnTo>
                    <a:pt x="3432" y="472"/>
                  </a:lnTo>
                  <a:lnTo>
                    <a:pt x="3416" y="480"/>
                  </a:lnTo>
                  <a:lnTo>
                    <a:pt x="3414" y="502"/>
                  </a:lnTo>
                  <a:lnTo>
                    <a:pt x="3410" y="508"/>
                  </a:lnTo>
                  <a:lnTo>
                    <a:pt x="3410" y="520"/>
                  </a:lnTo>
                  <a:lnTo>
                    <a:pt x="3404" y="526"/>
                  </a:lnTo>
                  <a:lnTo>
                    <a:pt x="3408" y="532"/>
                  </a:lnTo>
                  <a:lnTo>
                    <a:pt x="3374" y="548"/>
                  </a:lnTo>
                  <a:lnTo>
                    <a:pt x="3372" y="558"/>
                  </a:lnTo>
                  <a:lnTo>
                    <a:pt x="3348" y="584"/>
                  </a:lnTo>
                  <a:lnTo>
                    <a:pt x="3308" y="636"/>
                  </a:lnTo>
                  <a:lnTo>
                    <a:pt x="3292" y="646"/>
                  </a:lnTo>
                  <a:lnTo>
                    <a:pt x="3279" y="644"/>
                  </a:lnTo>
                  <a:lnTo>
                    <a:pt x="3283" y="658"/>
                  </a:lnTo>
                  <a:lnTo>
                    <a:pt x="3279" y="672"/>
                  </a:lnTo>
                  <a:lnTo>
                    <a:pt x="3263" y="684"/>
                  </a:lnTo>
                  <a:lnTo>
                    <a:pt x="3257" y="728"/>
                  </a:lnTo>
                  <a:lnTo>
                    <a:pt x="3257" y="756"/>
                  </a:lnTo>
                  <a:lnTo>
                    <a:pt x="3281" y="876"/>
                  </a:lnTo>
                  <a:lnTo>
                    <a:pt x="3310" y="842"/>
                  </a:lnTo>
                  <a:lnTo>
                    <a:pt x="3316" y="810"/>
                  </a:lnTo>
                  <a:lnTo>
                    <a:pt x="3334" y="802"/>
                  </a:lnTo>
                  <a:lnTo>
                    <a:pt x="3342" y="808"/>
                  </a:lnTo>
                  <a:lnTo>
                    <a:pt x="3342" y="776"/>
                  </a:lnTo>
                  <a:lnTo>
                    <a:pt x="3358" y="760"/>
                  </a:lnTo>
                  <a:lnTo>
                    <a:pt x="3370" y="762"/>
                  </a:lnTo>
                  <a:lnTo>
                    <a:pt x="3382" y="752"/>
                  </a:lnTo>
                  <a:lnTo>
                    <a:pt x="3374" y="726"/>
                  </a:lnTo>
                  <a:lnTo>
                    <a:pt x="3378" y="714"/>
                  </a:lnTo>
                  <a:lnTo>
                    <a:pt x="3388" y="704"/>
                  </a:lnTo>
                  <a:lnTo>
                    <a:pt x="3396" y="716"/>
                  </a:lnTo>
                  <a:lnTo>
                    <a:pt x="3404" y="702"/>
                  </a:lnTo>
                  <a:lnTo>
                    <a:pt x="3404" y="688"/>
                  </a:lnTo>
                  <a:lnTo>
                    <a:pt x="3394" y="684"/>
                  </a:lnTo>
                  <a:lnTo>
                    <a:pt x="3394" y="670"/>
                  </a:lnTo>
                  <a:lnTo>
                    <a:pt x="3404" y="646"/>
                  </a:lnTo>
                  <a:lnTo>
                    <a:pt x="3390" y="640"/>
                  </a:lnTo>
                  <a:lnTo>
                    <a:pt x="3382" y="646"/>
                  </a:lnTo>
                  <a:lnTo>
                    <a:pt x="3380" y="644"/>
                  </a:lnTo>
                  <a:lnTo>
                    <a:pt x="3382" y="634"/>
                  </a:lnTo>
                  <a:lnTo>
                    <a:pt x="3396" y="604"/>
                  </a:lnTo>
                  <a:lnTo>
                    <a:pt x="3402" y="604"/>
                  </a:lnTo>
                  <a:lnTo>
                    <a:pt x="3408" y="576"/>
                  </a:lnTo>
                  <a:lnTo>
                    <a:pt x="3414" y="572"/>
                  </a:lnTo>
                  <a:lnTo>
                    <a:pt x="3418" y="578"/>
                  </a:lnTo>
                  <a:lnTo>
                    <a:pt x="3426" y="570"/>
                  </a:lnTo>
                  <a:lnTo>
                    <a:pt x="3436" y="580"/>
                  </a:lnTo>
                  <a:lnTo>
                    <a:pt x="3442" y="562"/>
                  </a:lnTo>
                  <a:lnTo>
                    <a:pt x="3454" y="552"/>
                  </a:lnTo>
                  <a:lnTo>
                    <a:pt x="3456" y="552"/>
                  </a:lnTo>
                  <a:lnTo>
                    <a:pt x="3454" y="584"/>
                  </a:lnTo>
                  <a:lnTo>
                    <a:pt x="3474" y="554"/>
                  </a:lnTo>
                  <a:lnTo>
                    <a:pt x="3494" y="546"/>
                  </a:lnTo>
                  <a:lnTo>
                    <a:pt x="3514" y="550"/>
                  </a:lnTo>
                  <a:lnTo>
                    <a:pt x="3536" y="576"/>
                  </a:lnTo>
                  <a:lnTo>
                    <a:pt x="3540" y="552"/>
                  </a:lnTo>
                  <a:lnTo>
                    <a:pt x="3570" y="534"/>
                  </a:lnTo>
                  <a:lnTo>
                    <a:pt x="3570" y="530"/>
                  </a:lnTo>
                  <a:lnTo>
                    <a:pt x="3576" y="532"/>
                  </a:lnTo>
                  <a:lnTo>
                    <a:pt x="3576" y="524"/>
                  </a:lnTo>
                  <a:lnTo>
                    <a:pt x="3590" y="516"/>
                  </a:lnTo>
                  <a:lnTo>
                    <a:pt x="3594" y="504"/>
                  </a:lnTo>
                  <a:lnTo>
                    <a:pt x="3602" y="506"/>
                  </a:lnTo>
                  <a:lnTo>
                    <a:pt x="3624" y="494"/>
                  </a:lnTo>
                  <a:lnTo>
                    <a:pt x="3626" y="486"/>
                  </a:lnTo>
                  <a:lnTo>
                    <a:pt x="3666" y="470"/>
                  </a:lnTo>
                  <a:lnTo>
                    <a:pt x="3666" y="468"/>
                  </a:lnTo>
                  <a:lnTo>
                    <a:pt x="3668" y="470"/>
                  </a:lnTo>
                  <a:lnTo>
                    <a:pt x="3672" y="466"/>
                  </a:lnTo>
                  <a:lnTo>
                    <a:pt x="3692" y="476"/>
                  </a:lnTo>
                  <a:lnTo>
                    <a:pt x="3692" y="406"/>
                  </a:lnTo>
                  <a:lnTo>
                    <a:pt x="3690" y="406"/>
                  </a:lnTo>
                  <a:lnTo>
                    <a:pt x="3692" y="404"/>
                  </a:lnTo>
                  <a:lnTo>
                    <a:pt x="3684" y="386"/>
                  </a:lnTo>
                  <a:lnTo>
                    <a:pt x="3680" y="394"/>
                  </a:lnTo>
                  <a:lnTo>
                    <a:pt x="3672" y="388"/>
                  </a:lnTo>
                  <a:lnTo>
                    <a:pt x="3670" y="378"/>
                  </a:lnTo>
                  <a:lnTo>
                    <a:pt x="3682" y="378"/>
                  </a:lnTo>
                  <a:lnTo>
                    <a:pt x="3688" y="386"/>
                  </a:lnTo>
                  <a:close/>
                  <a:moveTo>
                    <a:pt x="823" y="66"/>
                  </a:moveTo>
                  <a:lnTo>
                    <a:pt x="809" y="70"/>
                  </a:lnTo>
                  <a:lnTo>
                    <a:pt x="805" y="62"/>
                  </a:lnTo>
                  <a:lnTo>
                    <a:pt x="823" y="66"/>
                  </a:lnTo>
                  <a:close/>
                  <a:moveTo>
                    <a:pt x="441" y="568"/>
                  </a:moveTo>
                  <a:lnTo>
                    <a:pt x="453" y="548"/>
                  </a:lnTo>
                  <a:lnTo>
                    <a:pt x="455" y="548"/>
                  </a:lnTo>
                  <a:lnTo>
                    <a:pt x="441" y="568"/>
                  </a:lnTo>
                  <a:close/>
                  <a:moveTo>
                    <a:pt x="993" y="1004"/>
                  </a:moveTo>
                  <a:lnTo>
                    <a:pt x="995" y="1000"/>
                  </a:lnTo>
                  <a:lnTo>
                    <a:pt x="999" y="1004"/>
                  </a:lnTo>
                  <a:lnTo>
                    <a:pt x="1009" y="994"/>
                  </a:lnTo>
                  <a:lnTo>
                    <a:pt x="1057" y="980"/>
                  </a:lnTo>
                  <a:lnTo>
                    <a:pt x="1069" y="976"/>
                  </a:lnTo>
                  <a:lnTo>
                    <a:pt x="1071" y="978"/>
                  </a:lnTo>
                  <a:lnTo>
                    <a:pt x="1055" y="982"/>
                  </a:lnTo>
                  <a:lnTo>
                    <a:pt x="1055" y="986"/>
                  </a:lnTo>
                  <a:lnTo>
                    <a:pt x="1045" y="986"/>
                  </a:lnTo>
                  <a:lnTo>
                    <a:pt x="1041" y="994"/>
                  </a:lnTo>
                  <a:lnTo>
                    <a:pt x="1053" y="1004"/>
                  </a:lnTo>
                  <a:lnTo>
                    <a:pt x="1047" y="1006"/>
                  </a:lnTo>
                  <a:lnTo>
                    <a:pt x="1037" y="1022"/>
                  </a:lnTo>
                  <a:lnTo>
                    <a:pt x="1027" y="1022"/>
                  </a:lnTo>
                  <a:lnTo>
                    <a:pt x="1025" y="1022"/>
                  </a:lnTo>
                  <a:lnTo>
                    <a:pt x="1027" y="1020"/>
                  </a:lnTo>
                  <a:lnTo>
                    <a:pt x="995" y="1024"/>
                  </a:lnTo>
                  <a:lnTo>
                    <a:pt x="993" y="1016"/>
                  </a:lnTo>
                  <a:lnTo>
                    <a:pt x="993" y="1004"/>
                  </a:lnTo>
                  <a:close/>
                  <a:moveTo>
                    <a:pt x="909" y="1008"/>
                  </a:moveTo>
                  <a:lnTo>
                    <a:pt x="915" y="996"/>
                  </a:lnTo>
                  <a:lnTo>
                    <a:pt x="933" y="990"/>
                  </a:lnTo>
                  <a:lnTo>
                    <a:pt x="935" y="992"/>
                  </a:lnTo>
                  <a:lnTo>
                    <a:pt x="929" y="992"/>
                  </a:lnTo>
                  <a:lnTo>
                    <a:pt x="929" y="998"/>
                  </a:lnTo>
                  <a:lnTo>
                    <a:pt x="933" y="1000"/>
                  </a:lnTo>
                  <a:lnTo>
                    <a:pt x="929" y="1004"/>
                  </a:lnTo>
                  <a:lnTo>
                    <a:pt x="967" y="1008"/>
                  </a:lnTo>
                  <a:lnTo>
                    <a:pt x="941" y="1024"/>
                  </a:lnTo>
                  <a:lnTo>
                    <a:pt x="961" y="1032"/>
                  </a:lnTo>
                  <a:lnTo>
                    <a:pt x="961" y="1048"/>
                  </a:lnTo>
                  <a:lnTo>
                    <a:pt x="973" y="1054"/>
                  </a:lnTo>
                  <a:lnTo>
                    <a:pt x="1003" y="1034"/>
                  </a:lnTo>
                  <a:lnTo>
                    <a:pt x="1021" y="1036"/>
                  </a:lnTo>
                  <a:lnTo>
                    <a:pt x="1023" y="1032"/>
                  </a:lnTo>
                  <a:lnTo>
                    <a:pt x="1037" y="1046"/>
                  </a:lnTo>
                  <a:lnTo>
                    <a:pt x="1041" y="1044"/>
                  </a:lnTo>
                  <a:lnTo>
                    <a:pt x="1061" y="1058"/>
                  </a:lnTo>
                  <a:lnTo>
                    <a:pt x="1077" y="1072"/>
                  </a:lnTo>
                  <a:lnTo>
                    <a:pt x="1077" y="1072"/>
                  </a:lnTo>
                  <a:lnTo>
                    <a:pt x="1081" y="1074"/>
                  </a:lnTo>
                  <a:lnTo>
                    <a:pt x="1083" y="1076"/>
                  </a:lnTo>
                  <a:lnTo>
                    <a:pt x="1083" y="1076"/>
                  </a:lnTo>
                  <a:lnTo>
                    <a:pt x="1091" y="1084"/>
                  </a:lnTo>
                  <a:lnTo>
                    <a:pt x="1109" y="1094"/>
                  </a:lnTo>
                  <a:lnTo>
                    <a:pt x="1115" y="1112"/>
                  </a:lnTo>
                  <a:lnTo>
                    <a:pt x="1115" y="1118"/>
                  </a:lnTo>
                  <a:lnTo>
                    <a:pt x="1113" y="1120"/>
                  </a:lnTo>
                  <a:lnTo>
                    <a:pt x="1093" y="1134"/>
                  </a:lnTo>
                  <a:lnTo>
                    <a:pt x="1073" y="1132"/>
                  </a:lnTo>
                  <a:lnTo>
                    <a:pt x="1049" y="1138"/>
                  </a:lnTo>
                  <a:lnTo>
                    <a:pt x="1021" y="1128"/>
                  </a:lnTo>
                  <a:lnTo>
                    <a:pt x="1015" y="1116"/>
                  </a:lnTo>
                  <a:lnTo>
                    <a:pt x="1005" y="1118"/>
                  </a:lnTo>
                  <a:lnTo>
                    <a:pt x="997" y="1108"/>
                  </a:lnTo>
                  <a:lnTo>
                    <a:pt x="961" y="1110"/>
                  </a:lnTo>
                  <a:lnTo>
                    <a:pt x="941" y="1118"/>
                  </a:lnTo>
                  <a:lnTo>
                    <a:pt x="919" y="1134"/>
                  </a:lnTo>
                  <a:lnTo>
                    <a:pt x="883" y="1128"/>
                  </a:lnTo>
                  <a:lnTo>
                    <a:pt x="883" y="1128"/>
                  </a:lnTo>
                  <a:lnTo>
                    <a:pt x="867" y="1122"/>
                  </a:lnTo>
                  <a:lnTo>
                    <a:pt x="865" y="1116"/>
                  </a:lnTo>
                  <a:lnTo>
                    <a:pt x="867" y="1116"/>
                  </a:lnTo>
                  <a:lnTo>
                    <a:pt x="865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55" y="1100"/>
                  </a:lnTo>
                  <a:lnTo>
                    <a:pt x="861" y="1094"/>
                  </a:lnTo>
                  <a:lnTo>
                    <a:pt x="863" y="1084"/>
                  </a:lnTo>
                  <a:lnTo>
                    <a:pt x="873" y="1076"/>
                  </a:lnTo>
                  <a:lnTo>
                    <a:pt x="875" y="1068"/>
                  </a:lnTo>
                  <a:lnTo>
                    <a:pt x="877" y="1068"/>
                  </a:lnTo>
                  <a:lnTo>
                    <a:pt x="877" y="1066"/>
                  </a:lnTo>
                  <a:lnTo>
                    <a:pt x="877" y="1064"/>
                  </a:lnTo>
                  <a:lnTo>
                    <a:pt x="877" y="1064"/>
                  </a:lnTo>
                  <a:lnTo>
                    <a:pt x="879" y="1052"/>
                  </a:lnTo>
                  <a:lnTo>
                    <a:pt x="891" y="1040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909" y="1008"/>
                  </a:lnTo>
                  <a:lnTo>
                    <a:pt x="907" y="1006"/>
                  </a:lnTo>
                  <a:lnTo>
                    <a:pt x="909" y="1008"/>
                  </a:lnTo>
                  <a:close/>
                  <a:moveTo>
                    <a:pt x="875" y="1148"/>
                  </a:moveTo>
                  <a:lnTo>
                    <a:pt x="853" y="1146"/>
                  </a:lnTo>
                  <a:lnTo>
                    <a:pt x="853" y="1152"/>
                  </a:lnTo>
                  <a:lnTo>
                    <a:pt x="839" y="1152"/>
                  </a:lnTo>
                  <a:lnTo>
                    <a:pt x="855" y="1140"/>
                  </a:lnTo>
                  <a:lnTo>
                    <a:pt x="879" y="1138"/>
                  </a:lnTo>
                  <a:lnTo>
                    <a:pt x="879" y="1138"/>
                  </a:lnTo>
                  <a:lnTo>
                    <a:pt x="883" y="1144"/>
                  </a:lnTo>
                  <a:lnTo>
                    <a:pt x="881" y="1144"/>
                  </a:lnTo>
                  <a:lnTo>
                    <a:pt x="873" y="1146"/>
                  </a:lnTo>
                  <a:lnTo>
                    <a:pt x="875" y="1148"/>
                  </a:lnTo>
                  <a:close/>
                  <a:moveTo>
                    <a:pt x="869" y="74"/>
                  </a:moveTo>
                  <a:lnTo>
                    <a:pt x="869" y="74"/>
                  </a:lnTo>
                  <a:lnTo>
                    <a:pt x="869" y="78"/>
                  </a:lnTo>
                  <a:lnTo>
                    <a:pt x="863" y="80"/>
                  </a:lnTo>
                  <a:lnTo>
                    <a:pt x="865" y="78"/>
                  </a:lnTo>
                  <a:lnTo>
                    <a:pt x="863" y="76"/>
                  </a:lnTo>
                  <a:lnTo>
                    <a:pt x="869" y="74"/>
                  </a:lnTo>
                  <a:close/>
                  <a:moveTo>
                    <a:pt x="769" y="102"/>
                  </a:moveTo>
                  <a:lnTo>
                    <a:pt x="773" y="100"/>
                  </a:lnTo>
                  <a:lnTo>
                    <a:pt x="769" y="104"/>
                  </a:lnTo>
                  <a:lnTo>
                    <a:pt x="769" y="112"/>
                  </a:lnTo>
                  <a:lnTo>
                    <a:pt x="767" y="110"/>
                  </a:lnTo>
                  <a:lnTo>
                    <a:pt x="769" y="102"/>
                  </a:lnTo>
                  <a:lnTo>
                    <a:pt x="769" y="102"/>
                  </a:lnTo>
                  <a:close/>
                  <a:moveTo>
                    <a:pt x="707" y="114"/>
                  </a:moveTo>
                  <a:lnTo>
                    <a:pt x="705" y="114"/>
                  </a:lnTo>
                  <a:lnTo>
                    <a:pt x="717" y="114"/>
                  </a:lnTo>
                  <a:lnTo>
                    <a:pt x="705" y="128"/>
                  </a:lnTo>
                  <a:lnTo>
                    <a:pt x="705" y="126"/>
                  </a:lnTo>
                  <a:lnTo>
                    <a:pt x="699" y="128"/>
                  </a:lnTo>
                  <a:lnTo>
                    <a:pt x="707" y="114"/>
                  </a:lnTo>
                  <a:close/>
                  <a:moveTo>
                    <a:pt x="685" y="138"/>
                  </a:moveTo>
                  <a:lnTo>
                    <a:pt x="693" y="132"/>
                  </a:lnTo>
                  <a:lnTo>
                    <a:pt x="691" y="142"/>
                  </a:lnTo>
                  <a:lnTo>
                    <a:pt x="687" y="138"/>
                  </a:lnTo>
                  <a:lnTo>
                    <a:pt x="685" y="138"/>
                  </a:lnTo>
                  <a:close/>
                  <a:moveTo>
                    <a:pt x="651" y="584"/>
                  </a:moveTo>
                  <a:lnTo>
                    <a:pt x="663" y="590"/>
                  </a:lnTo>
                  <a:lnTo>
                    <a:pt x="657" y="590"/>
                  </a:lnTo>
                  <a:lnTo>
                    <a:pt x="647" y="586"/>
                  </a:lnTo>
                  <a:lnTo>
                    <a:pt x="651" y="584"/>
                  </a:lnTo>
                  <a:close/>
                  <a:moveTo>
                    <a:pt x="573" y="722"/>
                  </a:moveTo>
                  <a:lnTo>
                    <a:pt x="569" y="728"/>
                  </a:lnTo>
                  <a:lnTo>
                    <a:pt x="569" y="726"/>
                  </a:lnTo>
                  <a:lnTo>
                    <a:pt x="573" y="722"/>
                  </a:lnTo>
                  <a:close/>
                  <a:moveTo>
                    <a:pt x="517" y="728"/>
                  </a:moveTo>
                  <a:lnTo>
                    <a:pt x="523" y="742"/>
                  </a:lnTo>
                  <a:lnTo>
                    <a:pt x="535" y="740"/>
                  </a:lnTo>
                  <a:lnTo>
                    <a:pt x="531" y="744"/>
                  </a:lnTo>
                  <a:lnTo>
                    <a:pt x="537" y="760"/>
                  </a:lnTo>
                  <a:lnTo>
                    <a:pt x="539" y="746"/>
                  </a:lnTo>
                  <a:lnTo>
                    <a:pt x="539" y="752"/>
                  </a:lnTo>
                  <a:lnTo>
                    <a:pt x="557" y="754"/>
                  </a:lnTo>
                  <a:lnTo>
                    <a:pt x="557" y="756"/>
                  </a:lnTo>
                  <a:lnTo>
                    <a:pt x="563" y="756"/>
                  </a:lnTo>
                  <a:lnTo>
                    <a:pt x="565" y="744"/>
                  </a:lnTo>
                  <a:lnTo>
                    <a:pt x="565" y="744"/>
                  </a:lnTo>
                  <a:lnTo>
                    <a:pt x="565" y="736"/>
                  </a:lnTo>
                  <a:lnTo>
                    <a:pt x="573" y="734"/>
                  </a:lnTo>
                  <a:lnTo>
                    <a:pt x="571" y="730"/>
                  </a:lnTo>
                  <a:lnTo>
                    <a:pt x="599" y="730"/>
                  </a:lnTo>
                  <a:lnTo>
                    <a:pt x="605" y="708"/>
                  </a:lnTo>
                  <a:lnTo>
                    <a:pt x="633" y="704"/>
                  </a:lnTo>
                  <a:lnTo>
                    <a:pt x="639" y="690"/>
                  </a:lnTo>
                  <a:lnTo>
                    <a:pt x="637" y="698"/>
                  </a:lnTo>
                  <a:lnTo>
                    <a:pt x="641" y="700"/>
                  </a:lnTo>
                  <a:lnTo>
                    <a:pt x="651" y="674"/>
                  </a:lnTo>
                  <a:lnTo>
                    <a:pt x="647" y="672"/>
                  </a:lnTo>
                  <a:lnTo>
                    <a:pt x="641" y="682"/>
                  </a:lnTo>
                  <a:lnTo>
                    <a:pt x="647" y="658"/>
                  </a:lnTo>
                  <a:lnTo>
                    <a:pt x="645" y="644"/>
                  </a:lnTo>
                  <a:lnTo>
                    <a:pt x="649" y="642"/>
                  </a:lnTo>
                  <a:lnTo>
                    <a:pt x="649" y="626"/>
                  </a:lnTo>
                  <a:lnTo>
                    <a:pt x="645" y="622"/>
                  </a:lnTo>
                  <a:lnTo>
                    <a:pt x="657" y="618"/>
                  </a:lnTo>
                  <a:lnTo>
                    <a:pt x="649" y="616"/>
                  </a:lnTo>
                  <a:lnTo>
                    <a:pt x="653" y="616"/>
                  </a:lnTo>
                  <a:lnTo>
                    <a:pt x="661" y="604"/>
                  </a:lnTo>
                  <a:lnTo>
                    <a:pt x="669" y="610"/>
                  </a:lnTo>
                  <a:lnTo>
                    <a:pt x="679" y="598"/>
                  </a:lnTo>
                  <a:lnTo>
                    <a:pt x="679" y="594"/>
                  </a:lnTo>
                  <a:lnTo>
                    <a:pt x="683" y="592"/>
                  </a:lnTo>
                  <a:lnTo>
                    <a:pt x="681" y="588"/>
                  </a:lnTo>
                  <a:lnTo>
                    <a:pt x="677" y="588"/>
                  </a:lnTo>
                  <a:lnTo>
                    <a:pt x="683" y="584"/>
                  </a:lnTo>
                  <a:lnTo>
                    <a:pt x="689" y="570"/>
                  </a:lnTo>
                  <a:lnTo>
                    <a:pt x="681" y="556"/>
                  </a:lnTo>
                  <a:lnTo>
                    <a:pt x="685" y="556"/>
                  </a:lnTo>
                  <a:lnTo>
                    <a:pt x="661" y="538"/>
                  </a:lnTo>
                  <a:lnTo>
                    <a:pt x="657" y="544"/>
                  </a:lnTo>
                  <a:lnTo>
                    <a:pt x="655" y="508"/>
                  </a:lnTo>
                  <a:lnTo>
                    <a:pt x="657" y="504"/>
                  </a:lnTo>
                  <a:lnTo>
                    <a:pt x="661" y="506"/>
                  </a:lnTo>
                  <a:lnTo>
                    <a:pt x="663" y="478"/>
                  </a:lnTo>
                  <a:lnTo>
                    <a:pt x="661" y="472"/>
                  </a:lnTo>
                  <a:lnTo>
                    <a:pt x="665" y="472"/>
                  </a:lnTo>
                  <a:lnTo>
                    <a:pt x="667" y="470"/>
                  </a:lnTo>
                  <a:lnTo>
                    <a:pt x="669" y="464"/>
                  </a:lnTo>
                  <a:lnTo>
                    <a:pt x="669" y="458"/>
                  </a:lnTo>
                  <a:lnTo>
                    <a:pt x="671" y="460"/>
                  </a:lnTo>
                  <a:lnTo>
                    <a:pt x="687" y="438"/>
                  </a:lnTo>
                  <a:lnTo>
                    <a:pt x="721" y="416"/>
                  </a:lnTo>
                  <a:lnTo>
                    <a:pt x="741" y="388"/>
                  </a:lnTo>
                  <a:lnTo>
                    <a:pt x="733" y="370"/>
                  </a:lnTo>
                  <a:lnTo>
                    <a:pt x="741" y="356"/>
                  </a:lnTo>
                  <a:lnTo>
                    <a:pt x="739" y="348"/>
                  </a:lnTo>
                  <a:lnTo>
                    <a:pt x="751" y="338"/>
                  </a:lnTo>
                  <a:lnTo>
                    <a:pt x="753" y="340"/>
                  </a:lnTo>
                  <a:lnTo>
                    <a:pt x="757" y="324"/>
                  </a:lnTo>
                  <a:lnTo>
                    <a:pt x="787" y="330"/>
                  </a:lnTo>
                  <a:lnTo>
                    <a:pt x="787" y="324"/>
                  </a:lnTo>
                  <a:lnTo>
                    <a:pt x="807" y="344"/>
                  </a:lnTo>
                  <a:lnTo>
                    <a:pt x="811" y="362"/>
                  </a:lnTo>
                  <a:lnTo>
                    <a:pt x="795" y="368"/>
                  </a:lnTo>
                  <a:lnTo>
                    <a:pt x="793" y="382"/>
                  </a:lnTo>
                  <a:lnTo>
                    <a:pt x="759" y="424"/>
                  </a:lnTo>
                  <a:lnTo>
                    <a:pt x="751" y="434"/>
                  </a:lnTo>
                  <a:lnTo>
                    <a:pt x="741" y="434"/>
                  </a:lnTo>
                  <a:lnTo>
                    <a:pt x="739" y="444"/>
                  </a:lnTo>
                  <a:lnTo>
                    <a:pt x="733" y="444"/>
                  </a:lnTo>
                  <a:lnTo>
                    <a:pt x="725" y="460"/>
                  </a:lnTo>
                  <a:lnTo>
                    <a:pt x="731" y="478"/>
                  </a:lnTo>
                  <a:lnTo>
                    <a:pt x="729" y="486"/>
                  </a:lnTo>
                  <a:lnTo>
                    <a:pt x="737" y="506"/>
                  </a:lnTo>
                  <a:lnTo>
                    <a:pt x="735" y="506"/>
                  </a:lnTo>
                  <a:lnTo>
                    <a:pt x="735" y="508"/>
                  </a:lnTo>
                  <a:lnTo>
                    <a:pt x="735" y="518"/>
                  </a:lnTo>
                  <a:lnTo>
                    <a:pt x="731" y="528"/>
                  </a:lnTo>
                  <a:lnTo>
                    <a:pt x="733" y="536"/>
                  </a:lnTo>
                  <a:lnTo>
                    <a:pt x="731" y="542"/>
                  </a:lnTo>
                  <a:lnTo>
                    <a:pt x="755" y="558"/>
                  </a:lnTo>
                  <a:lnTo>
                    <a:pt x="747" y="566"/>
                  </a:lnTo>
                  <a:lnTo>
                    <a:pt x="759" y="566"/>
                  </a:lnTo>
                  <a:lnTo>
                    <a:pt x="763" y="560"/>
                  </a:lnTo>
                  <a:lnTo>
                    <a:pt x="767" y="570"/>
                  </a:lnTo>
                  <a:lnTo>
                    <a:pt x="771" y="566"/>
                  </a:lnTo>
                  <a:lnTo>
                    <a:pt x="773" y="570"/>
                  </a:lnTo>
                  <a:lnTo>
                    <a:pt x="793" y="566"/>
                  </a:lnTo>
                  <a:lnTo>
                    <a:pt x="821" y="552"/>
                  </a:lnTo>
                  <a:lnTo>
                    <a:pt x="845" y="546"/>
                  </a:lnTo>
                  <a:lnTo>
                    <a:pt x="845" y="548"/>
                  </a:lnTo>
                  <a:lnTo>
                    <a:pt x="853" y="546"/>
                  </a:lnTo>
                  <a:lnTo>
                    <a:pt x="855" y="546"/>
                  </a:lnTo>
                  <a:lnTo>
                    <a:pt x="855" y="546"/>
                  </a:lnTo>
                  <a:lnTo>
                    <a:pt x="869" y="542"/>
                  </a:lnTo>
                  <a:lnTo>
                    <a:pt x="869" y="544"/>
                  </a:lnTo>
                  <a:lnTo>
                    <a:pt x="865" y="546"/>
                  </a:lnTo>
                  <a:lnTo>
                    <a:pt x="869" y="556"/>
                  </a:lnTo>
                  <a:lnTo>
                    <a:pt x="893" y="562"/>
                  </a:lnTo>
                  <a:lnTo>
                    <a:pt x="897" y="566"/>
                  </a:lnTo>
                  <a:lnTo>
                    <a:pt x="881" y="566"/>
                  </a:lnTo>
                  <a:lnTo>
                    <a:pt x="865" y="576"/>
                  </a:lnTo>
                  <a:lnTo>
                    <a:pt x="859" y="570"/>
                  </a:lnTo>
                  <a:lnTo>
                    <a:pt x="857" y="584"/>
                  </a:lnTo>
                  <a:lnTo>
                    <a:pt x="855" y="586"/>
                  </a:lnTo>
                  <a:lnTo>
                    <a:pt x="815" y="576"/>
                  </a:lnTo>
                  <a:lnTo>
                    <a:pt x="773" y="594"/>
                  </a:lnTo>
                  <a:lnTo>
                    <a:pt x="771" y="612"/>
                  </a:lnTo>
                  <a:lnTo>
                    <a:pt x="775" y="614"/>
                  </a:lnTo>
                  <a:lnTo>
                    <a:pt x="771" y="616"/>
                  </a:lnTo>
                  <a:lnTo>
                    <a:pt x="777" y="630"/>
                  </a:lnTo>
                  <a:lnTo>
                    <a:pt x="791" y="628"/>
                  </a:lnTo>
                  <a:lnTo>
                    <a:pt x="789" y="642"/>
                  </a:lnTo>
                  <a:lnTo>
                    <a:pt x="789" y="642"/>
                  </a:lnTo>
                  <a:lnTo>
                    <a:pt x="789" y="644"/>
                  </a:lnTo>
                  <a:lnTo>
                    <a:pt x="789" y="648"/>
                  </a:lnTo>
                  <a:lnTo>
                    <a:pt x="789" y="648"/>
                  </a:lnTo>
                  <a:lnTo>
                    <a:pt x="787" y="666"/>
                  </a:lnTo>
                  <a:lnTo>
                    <a:pt x="785" y="672"/>
                  </a:lnTo>
                  <a:lnTo>
                    <a:pt x="773" y="668"/>
                  </a:lnTo>
                  <a:lnTo>
                    <a:pt x="757" y="644"/>
                  </a:lnTo>
                  <a:lnTo>
                    <a:pt x="739" y="654"/>
                  </a:lnTo>
                  <a:lnTo>
                    <a:pt x="725" y="684"/>
                  </a:lnTo>
                  <a:lnTo>
                    <a:pt x="725" y="696"/>
                  </a:lnTo>
                  <a:lnTo>
                    <a:pt x="723" y="696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31" y="730"/>
                  </a:lnTo>
                  <a:lnTo>
                    <a:pt x="709" y="740"/>
                  </a:lnTo>
                  <a:lnTo>
                    <a:pt x="701" y="756"/>
                  </a:lnTo>
                  <a:lnTo>
                    <a:pt x="687" y="762"/>
                  </a:lnTo>
                  <a:lnTo>
                    <a:pt x="685" y="756"/>
                  </a:lnTo>
                  <a:lnTo>
                    <a:pt x="691" y="756"/>
                  </a:lnTo>
                  <a:lnTo>
                    <a:pt x="687" y="744"/>
                  </a:lnTo>
                  <a:lnTo>
                    <a:pt x="657" y="746"/>
                  </a:lnTo>
                  <a:lnTo>
                    <a:pt x="603" y="772"/>
                  </a:lnTo>
                  <a:lnTo>
                    <a:pt x="599" y="776"/>
                  </a:lnTo>
                  <a:lnTo>
                    <a:pt x="587" y="766"/>
                  </a:lnTo>
                  <a:lnTo>
                    <a:pt x="593" y="768"/>
                  </a:lnTo>
                  <a:lnTo>
                    <a:pt x="591" y="758"/>
                  </a:lnTo>
                  <a:lnTo>
                    <a:pt x="591" y="754"/>
                  </a:lnTo>
                  <a:lnTo>
                    <a:pt x="577" y="748"/>
                  </a:lnTo>
                  <a:lnTo>
                    <a:pt x="579" y="752"/>
                  </a:lnTo>
                  <a:lnTo>
                    <a:pt x="579" y="752"/>
                  </a:lnTo>
                  <a:lnTo>
                    <a:pt x="577" y="758"/>
                  </a:lnTo>
                  <a:lnTo>
                    <a:pt x="577" y="758"/>
                  </a:lnTo>
                  <a:lnTo>
                    <a:pt x="571" y="760"/>
                  </a:lnTo>
                  <a:lnTo>
                    <a:pt x="569" y="756"/>
                  </a:lnTo>
                  <a:lnTo>
                    <a:pt x="547" y="772"/>
                  </a:lnTo>
                  <a:lnTo>
                    <a:pt x="539" y="772"/>
                  </a:lnTo>
                  <a:lnTo>
                    <a:pt x="545" y="760"/>
                  </a:lnTo>
                  <a:lnTo>
                    <a:pt x="523" y="758"/>
                  </a:lnTo>
                  <a:lnTo>
                    <a:pt x="521" y="756"/>
                  </a:lnTo>
                  <a:lnTo>
                    <a:pt x="521" y="746"/>
                  </a:lnTo>
                  <a:lnTo>
                    <a:pt x="517" y="744"/>
                  </a:lnTo>
                  <a:lnTo>
                    <a:pt x="515" y="738"/>
                  </a:lnTo>
                  <a:lnTo>
                    <a:pt x="517" y="728"/>
                  </a:lnTo>
                  <a:close/>
                  <a:moveTo>
                    <a:pt x="835" y="1176"/>
                  </a:moveTo>
                  <a:lnTo>
                    <a:pt x="835" y="1182"/>
                  </a:lnTo>
                  <a:lnTo>
                    <a:pt x="831" y="1176"/>
                  </a:lnTo>
                  <a:lnTo>
                    <a:pt x="835" y="1176"/>
                  </a:lnTo>
                  <a:close/>
                  <a:moveTo>
                    <a:pt x="797" y="1140"/>
                  </a:moveTo>
                  <a:lnTo>
                    <a:pt x="791" y="1142"/>
                  </a:lnTo>
                  <a:lnTo>
                    <a:pt x="795" y="1140"/>
                  </a:lnTo>
                  <a:lnTo>
                    <a:pt x="797" y="1140"/>
                  </a:lnTo>
                  <a:close/>
                  <a:moveTo>
                    <a:pt x="765" y="1206"/>
                  </a:moveTo>
                  <a:lnTo>
                    <a:pt x="765" y="1206"/>
                  </a:lnTo>
                  <a:lnTo>
                    <a:pt x="755" y="1202"/>
                  </a:lnTo>
                  <a:lnTo>
                    <a:pt x="759" y="1202"/>
                  </a:lnTo>
                  <a:lnTo>
                    <a:pt x="765" y="1206"/>
                  </a:lnTo>
                  <a:close/>
                  <a:moveTo>
                    <a:pt x="765" y="1188"/>
                  </a:moveTo>
                  <a:lnTo>
                    <a:pt x="765" y="1188"/>
                  </a:lnTo>
                  <a:lnTo>
                    <a:pt x="765" y="1190"/>
                  </a:lnTo>
                  <a:lnTo>
                    <a:pt x="765" y="1188"/>
                  </a:lnTo>
                  <a:close/>
                  <a:moveTo>
                    <a:pt x="731" y="732"/>
                  </a:moveTo>
                  <a:lnTo>
                    <a:pt x="729" y="740"/>
                  </a:lnTo>
                  <a:lnTo>
                    <a:pt x="725" y="738"/>
                  </a:lnTo>
                  <a:lnTo>
                    <a:pt x="731" y="730"/>
                  </a:lnTo>
                  <a:lnTo>
                    <a:pt x="731" y="732"/>
                  </a:lnTo>
                  <a:lnTo>
                    <a:pt x="731" y="732"/>
                  </a:lnTo>
                  <a:close/>
                  <a:moveTo>
                    <a:pt x="435" y="800"/>
                  </a:moveTo>
                  <a:lnTo>
                    <a:pt x="433" y="810"/>
                  </a:lnTo>
                  <a:lnTo>
                    <a:pt x="437" y="810"/>
                  </a:lnTo>
                  <a:lnTo>
                    <a:pt x="435" y="814"/>
                  </a:lnTo>
                  <a:lnTo>
                    <a:pt x="429" y="806"/>
                  </a:lnTo>
                  <a:lnTo>
                    <a:pt x="435" y="800"/>
                  </a:lnTo>
                  <a:close/>
                  <a:moveTo>
                    <a:pt x="433" y="822"/>
                  </a:moveTo>
                  <a:lnTo>
                    <a:pt x="431" y="822"/>
                  </a:lnTo>
                  <a:lnTo>
                    <a:pt x="431" y="818"/>
                  </a:lnTo>
                  <a:lnTo>
                    <a:pt x="435" y="816"/>
                  </a:lnTo>
                  <a:lnTo>
                    <a:pt x="433" y="820"/>
                  </a:lnTo>
                  <a:lnTo>
                    <a:pt x="433" y="822"/>
                  </a:lnTo>
                  <a:close/>
                  <a:moveTo>
                    <a:pt x="611" y="1736"/>
                  </a:moveTo>
                  <a:lnTo>
                    <a:pt x="611" y="1736"/>
                  </a:lnTo>
                  <a:lnTo>
                    <a:pt x="607" y="1736"/>
                  </a:lnTo>
                  <a:lnTo>
                    <a:pt x="605" y="1738"/>
                  </a:lnTo>
                  <a:lnTo>
                    <a:pt x="607" y="1738"/>
                  </a:lnTo>
                  <a:lnTo>
                    <a:pt x="601" y="1742"/>
                  </a:lnTo>
                  <a:lnTo>
                    <a:pt x="583" y="1718"/>
                  </a:lnTo>
                  <a:lnTo>
                    <a:pt x="583" y="1714"/>
                  </a:lnTo>
                  <a:lnTo>
                    <a:pt x="583" y="1714"/>
                  </a:lnTo>
                  <a:lnTo>
                    <a:pt x="587" y="1714"/>
                  </a:lnTo>
                  <a:lnTo>
                    <a:pt x="593" y="1716"/>
                  </a:lnTo>
                  <a:lnTo>
                    <a:pt x="597" y="1728"/>
                  </a:lnTo>
                  <a:lnTo>
                    <a:pt x="615" y="1730"/>
                  </a:lnTo>
                  <a:lnTo>
                    <a:pt x="615" y="1734"/>
                  </a:lnTo>
                  <a:lnTo>
                    <a:pt x="611" y="1736"/>
                  </a:lnTo>
                  <a:close/>
                  <a:moveTo>
                    <a:pt x="897" y="2112"/>
                  </a:moveTo>
                  <a:lnTo>
                    <a:pt x="891" y="2102"/>
                  </a:lnTo>
                  <a:lnTo>
                    <a:pt x="889" y="2086"/>
                  </a:lnTo>
                  <a:lnTo>
                    <a:pt x="887" y="2078"/>
                  </a:lnTo>
                  <a:lnTo>
                    <a:pt x="887" y="2056"/>
                  </a:lnTo>
                  <a:lnTo>
                    <a:pt x="891" y="2064"/>
                  </a:lnTo>
                  <a:lnTo>
                    <a:pt x="897" y="2092"/>
                  </a:lnTo>
                  <a:lnTo>
                    <a:pt x="893" y="2102"/>
                  </a:lnTo>
                  <a:lnTo>
                    <a:pt x="907" y="2112"/>
                  </a:lnTo>
                  <a:lnTo>
                    <a:pt x="909" y="2120"/>
                  </a:lnTo>
                  <a:lnTo>
                    <a:pt x="897" y="2112"/>
                  </a:lnTo>
                  <a:close/>
                  <a:moveTo>
                    <a:pt x="917" y="2144"/>
                  </a:moveTo>
                  <a:lnTo>
                    <a:pt x="913" y="2140"/>
                  </a:lnTo>
                  <a:lnTo>
                    <a:pt x="913" y="2136"/>
                  </a:lnTo>
                  <a:lnTo>
                    <a:pt x="913" y="2136"/>
                  </a:lnTo>
                  <a:lnTo>
                    <a:pt x="911" y="2134"/>
                  </a:lnTo>
                  <a:lnTo>
                    <a:pt x="911" y="2130"/>
                  </a:lnTo>
                  <a:lnTo>
                    <a:pt x="911" y="2132"/>
                  </a:lnTo>
                  <a:lnTo>
                    <a:pt x="909" y="2124"/>
                  </a:lnTo>
                  <a:lnTo>
                    <a:pt x="917" y="2142"/>
                  </a:lnTo>
                  <a:lnTo>
                    <a:pt x="917" y="2144"/>
                  </a:lnTo>
                  <a:close/>
                  <a:moveTo>
                    <a:pt x="921" y="1950"/>
                  </a:moveTo>
                  <a:lnTo>
                    <a:pt x="913" y="1958"/>
                  </a:lnTo>
                  <a:lnTo>
                    <a:pt x="911" y="1958"/>
                  </a:lnTo>
                  <a:lnTo>
                    <a:pt x="911" y="1954"/>
                  </a:lnTo>
                  <a:lnTo>
                    <a:pt x="921" y="1946"/>
                  </a:lnTo>
                  <a:lnTo>
                    <a:pt x="921" y="1950"/>
                  </a:lnTo>
                  <a:close/>
                  <a:moveTo>
                    <a:pt x="917" y="1358"/>
                  </a:moveTo>
                  <a:lnTo>
                    <a:pt x="913" y="1360"/>
                  </a:lnTo>
                  <a:lnTo>
                    <a:pt x="911" y="1358"/>
                  </a:lnTo>
                  <a:lnTo>
                    <a:pt x="877" y="1372"/>
                  </a:lnTo>
                  <a:lnTo>
                    <a:pt x="839" y="1358"/>
                  </a:lnTo>
                  <a:lnTo>
                    <a:pt x="807" y="1356"/>
                  </a:lnTo>
                  <a:lnTo>
                    <a:pt x="803" y="1348"/>
                  </a:lnTo>
                  <a:lnTo>
                    <a:pt x="771" y="1342"/>
                  </a:lnTo>
                  <a:lnTo>
                    <a:pt x="765" y="1332"/>
                  </a:lnTo>
                  <a:lnTo>
                    <a:pt x="747" y="1326"/>
                  </a:lnTo>
                  <a:lnTo>
                    <a:pt x="727" y="1330"/>
                  </a:lnTo>
                  <a:lnTo>
                    <a:pt x="705" y="1346"/>
                  </a:lnTo>
                  <a:lnTo>
                    <a:pt x="703" y="1358"/>
                  </a:lnTo>
                  <a:lnTo>
                    <a:pt x="707" y="1368"/>
                  </a:lnTo>
                  <a:lnTo>
                    <a:pt x="703" y="1376"/>
                  </a:lnTo>
                  <a:lnTo>
                    <a:pt x="687" y="1384"/>
                  </a:lnTo>
                  <a:lnTo>
                    <a:pt x="665" y="1370"/>
                  </a:lnTo>
                  <a:lnTo>
                    <a:pt x="631" y="1362"/>
                  </a:lnTo>
                  <a:lnTo>
                    <a:pt x="619" y="1340"/>
                  </a:lnTo>
                  <a:lnTo>
                    <a:pt x="591" y="1330"/>
                  </a:lnTo>
                  <a:lnTo>
                    <a:pt x="567" y="1330"/>
                  </a:lnTo>
                  <a:lnTo>
                    <a:pt x="549" y="1322"/>
                  </a:lnTo>
                  <a:lnTo>
                    <a:pt x="549" y="1322"/>
                  </a:lnTo>
                  <a:lnTo>
                    <a:pt x="547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1" y="1314"/>
                  </a:lnTo>
                  <a:lnTo>
                    <a:pt x="541" y="1314"/>
                  </a:lnTo>
                  <a:lnTo>
                    <a:pt x="539" y="1304"/>
                  </a:lnTo>
                  <a:lnTo>
                    <a:pt x="531" y="1312"/>
                  </a:lnTo>
                  <a:lnTo>
                    <a:pt x="527" y="1310"/>
                  </a:lnTo>
                  <a:lnTo>
                    <a:pt x="523" y="1306"/>
                  </a:lnTo>
                  <a:lnTo>
                    <a:pt x="527" y="1306"/>
                  </a:lnTo>
                  <a:lnTo>
                    <a:pt x="527" y="1298"/>
                  </a:lnTo>
                  <a:lnTo>
                    <a:pt x="541" y="1288"/>
                  </a:lnTo>
                  <a:lnTo>
                    <a:pt x="545" y="1276"/>
                  </a:lnTo>
                  <a:lnTo>
                    <a:pt x="545" y="1266"/>
                  </a:lnTo>
                  <a:lnTo>
                    <a:pt x="537" y="1260"/>
                  </a:lnTo>
                  <a:lnTo>
                    <a:pt x="535" y="1256"/>
                  </a:lnTo>
                  <a:lnTo>
                    <a:pt x="545" y="1238"/>
                  </a:lnTo>
                  <a:lnTo>
                    <a:pt x="543" y="1230"/>
                  </a:lnTo>
                  <a:lnTo>
                    <a:pt x="531" y="1238"/>
                  </a:lnTo>
                  <a:lnTo>
                    <a:pt x="531" y="1238"/>
                  </a:lnTo>
                  <a:lnTo>
                    <a:pt x="529" y="1228"/>
                  </a:lnTo>
                  <a:lnTo>
                    <a:pt x="515" y="1226"/>
                  </a:lnTo>
                  <a:lnTo>
                    <a:pt x="499" y="1234"/>
                  </a:lnTo>
                  <a:lnTo>
                    <a:pt x="483" y="1236"/>
                  </a:lnTo>
                  <a:lnTo>
                    <a:pt x="471" y="1230"/>
                  </a:lnTo>
                  <a:lnTo>
                    <a:pt x="465" y="1234"/>
                  </a:lnTo>
                  <a:lnTo>
                    <a:pt x="455" y="1230"/>
                  </a:lnTo>
                  <a:lnTo>
                    <a:pt x="435" y="1240"/>
                  </a:lnTo>
                  <a:lnTo>
                    <a:pt x="429" y="1236"/>
                  </a:lnTo>
                  <a:lnTo>
                    <a:pt x="409" y="1234"/>
                  </a:lnTo>
                  <a:lnTo>
                    <a:pt x="360" y="1244"/>
                  </a:lnTo>
                  <a:lnTo>
                    <a:pt x="340" y="1254"/>
                  </a:lnTo>
                  <a:lnTo>
                    <a:pt x="336" y="1258"/>
                  </a:lnTo>
                  <a:lnTo>
                    <a:pt x="320" y="1262"/>
                  </a:lnTo>
                  <a:lnTo>
                    <a:pt x="312" y="1272"/>
                  </a:lnTo>
                  <a:lnTo>
                    <a:pt x="300" y="1276"/>
                  </a:lnTo>
                  <a:lnTo>
                    <a:pt x="280" y="1272"/>
                  </a:lnTo>
                  <a:lnTo>
                    <a:pt x="256" y="1274"/>
                  </a:lnTo>
                  <a:lnTo>
                    <a:pt x="246" y="1270"/>
                  </a:lnTo>
                  <a:lnTo>
                    <a:pt x="236" y="1258"/>
                  </a:lnTo>
                  <a:lnTo>
                    <a:pt x="236" y="1258"/>
                  </a:lnTo>
                  <a:lnTo>
                    <a:pt x="258" y="1242"/>
                  </a:lnTo>
                  <a:lnTo>
                    <a:pt x="302" y="1240"/>
                  </a:lnTo>
                  <a:lnTo>
                    <a:pt x="314" y="1222"/>
                  </a:lnTo>
                  <a:lnTo>
                    <a:pt x="326" y="1222"/>
                  </a:lnTo>
                  <a:lnTo>
                    <a:pt x="332" y="1204"/>
                  </a:lnTo>
                  <a:lnTo>
                    <a:pt x="342" y="1196"/>
                  </a:lnTo>
                  <a:lnTo>
                    <a:pt x="344" y="1190"/>
                  </a:lnTo>
                  <a:lnTo>
                    <a:pt x="336" y="1184"/>
                  </a:lnTo>
                  <a:lnTo>
                    <a:pt x="334" y="1176"/>
                  </a:lnTo>
                  <a:lnTo>
                    <a:pt x="354" y="1144"/>
                  </a:lnTo>
                  <a:lnTo>
                    <a:pt x="395" y="1118"/>
                  </a:lnTo>
                  <a:lnTo>
                    <a:pt x="401" y="1104"/>
                  </a:lnTo>
                  <a:lnTo>
                    <a:pt x="397" y="1100"/>
                  </a:lnTo>
                  <a:lnTo>
                    <a:pt x="395" y="1092"/>
                  </a:lnTo>
                  <a:lnTo>
                    <a:pt x="397" y="1084"/>
                  </a:lnTo>
                  <a:lnTo>
                    <a:pt x="411" y="1076"/>
                  </a:lnTo>
                  <a:lnTo>
                    <a:pt x="429" y="1078"/>
                  </a:lnTo>
                  <a:lnTo>
                    <a:pt x="451" y="1088"/>
                  </a:lnTo>
                  <a:lnTo>
                    <a:pt x="477" y="1068"/>
                  </a:lnTo>
                  <a:lnTo>
                    <a:pt x="489" y="1064"/>
                  </a:lnTo>
                  <a:lnTo>
                    <a:pt x="499" y="1054"/>
                  </a:lnTo>
                  <a:lnTo>
                    <a:pt x="523" y="1062"/>
                  </a:lnTo>
                  <a:lnTo>
                    <a:pt x="531" y="1086"/>
                  </a:lnTo>
                  <a:lnTo>
                    <a:pt x="543" y="1104"/>
                  </a:lnTo>
                  <a:lnTo>
                    <a:pt x="551" y="1106"/>
                  </a:lnTo>
                  <a:lnTo>
                    <a:pt x="579" y="1134"/>
                  </a:lnTo>
                  <a:lnTo>
                    <a:pt x="591" y="1134"/>
                  </a:lnTo>
                  <a:lnTo>
                    <a:pt x="603" y="1148"/>
                  </a:lnTo>
                  <a:lnTo>
                    <a:pt x="611" y="1148"/>
                  </a:lnTo>
                  <a:lnTo>
                    <a:pt x="615" y="1158"/>
                  </a:lnTo>
                  <a:lnTo>
                    <a:pt x="625" y="1166"/>
                  </a:lnTo>
                  <a:lnTo>
                    <a:pt x="627" y="1164"/>
                  </a:lnTo>
                  <a:lnTo>
                    <a:pt x="635" y="1188"/>
                  </a:lnTo>
                  <a:lnTo>
                    <a:pt x="629" y="1192"/>
                  </a:lnTo>
                  <a:lnTo>
                    <a:pt x="627" y="1200"/>
                  </a:lnTo>
                  <a:lnTo>
                    <a:pt x="593" y="1208"/>
                  </a:lnTo>
                  <a:lnTo>
                    <a:pt x="583" y="1202"/>
                  </a:lnTo>
                  <a:lnTo>
                    <a:pt x="569" y="1202"/>
                  </a:lnTo>
                  <a:lnTo>
                    <a:pt x="567" y="1210"/>
                  </a:lnTo>
                  <a:lnTo>
                    <a:pt x="569" y="1220"/>
                  </a:lnTo>
                  <a:lnTo>
                    <a:pt x="601" y="1234"/>
                  </a:lnTo>
                  <a:lnTo>
                    <a:pt x="609" y="1242"/>
                  </a:lnTo>
                  <a:lnTo>
                    <a:pt x="621" y="1242"/>
                  </a:lnTo>
                  <a:lnTo>
                    <a:pt x="621" y="1240"/>
                  </a:lnTo>
                  <a:lnTo>
                    <a:pt x="623" y="1232"/>
                  </a:lnTo>
                  <a:lnTo>
                    <a:pt x="621" y="1224"/>
                  </a:lnTo>
                  <a:lnTo>
                    <a:pt x="627" y="1210"/>
                  </a:lnTo>
                  <a:lnTo>
                    <a:pt x="627" y="1214"/>
                  </a:lnTo>
                  <a:lnTo>
                    <a:pt x="637" y="1214"/>
                  </a:lnTo>
                  <a:lnTo>
                    <a:pt x="647" y="1202"/>
                  </a:lnTo>
                  <a:lnTo>
                    <a:pt x="649" y="1190"/>
                  </a:lnTo>
                  <a:lnTo>
                    <a:pt x="659" y="1186"/>
                  </a:lnTo>
                  <a:lnTo>
                    <a:pt x="659" y="1174"/>
                  </a:lnTo>
                  <a:lnTo>
                    <a:pt x="649" y="1166"/>
                  </a:lnTo>
                  <a:lnTo>
                    <a:pt x="651" y="1154"/>
                  </a:lnTo>
                  <a:lnTo>
                    <a:pt x="657" y="1150"/>
                  </a:lnTo>
                  <a:lnTo>
                    <a:pt x="669" y="1158"/>
                  </a:lnTo>
                  <a:lnTo>
                    <a:pt x="681" y="1170"/>
                  </a:lnTo>
                  <a:lnTo>
                    <a:pt x="685" y="1158"/>
                  </a:lnTo>
                  <a:lnTo>
                    <a:pt x="673" y="1142"/>
                  </a:lnTo>
                  <a:lnTo>
                    <a:pt x="637" y="1124"/>
                  </a:lnTo>
                  <a:lnTo>
                    <a:pt x="641" y="1114"/>
                  </a:lnTo>
                  <a:lnTo>
                    <a:pt x="637" y="1110"/>
                  </a:lnTo>
                  <a:lnTo>
                    <a:pt x="621" y="1112"/>
                  </a:lnTo>
                  <a:lnTo>
                    <a:pt x="611" y="1106"/>
                  </a:lnTo>
                  <a:lnTo>
                    <a:pt x="601" y="1096"/>
                  </a:lnTo>
                  <a:lnTo>
                    <a:pt x="591" y="1068"/>
                  </a:lnTo>
                  <a:lnTo>
                    <a:pt x="571" y="1054"/>
                  </a:lnTo>
                  <a:lnTo>
                    <a:pt x="567" y="1044"/>
                  </a:lnTo>
                  <a:lnTo>
                    <a:pt x="571" y="1034"/>
                  </a:lnTo>
                  <a:lnTo>
                    <a:pt x="567" y="1030"/>
                  </a:lnTo>
                  <a:lnTo>
                    <a:pt x="567" y="1026"/>
                  </a:lnTo>
                  <a:lnTo>
                    <a:pt x="583" y="1016"/>
                  </a:lnTo>
                  <a:lnTo>
                    <a:pt x="587" y="1016"/>
                  </a:lnTo>
                  <a:lnTo>
                    <a:pt x="589" y="1020"/>
                  </a:lnTo>
                  <a:lnTo>
                    <a:pt x="587" y="1030"/>
                  </a:lnTo>
                  <a:lnTo>
                    <a:pt x="593" y="1040"/>
                  </a:lnTo>
                  <a:lnTo>
                    <a:pt x="599" y="1042"/>
                  </a:lnTo>
                  <a:lnTo>
                    <a:pt x="603" y="1034"/>
                  </a:lnTo>
                  <a:lnTo>
                    <a:pt x="613" y="1040"/>
                  </a:lnTo>
                  <a:lnTo>
                    <a:pt x="615" y="1048"/>
                  </a:lnTo>
                  <a:lnTo>
                    <a:pt x="621" y="1052"/>
                  </a:lnTo>
                  <a:lnTo>
                    <a:pt x="615" y="1056"/>
                  </a:lnTo>
                  <a:lnTo>
                    <a:pt x="635" y="1076"/>
                  </a:lnTo>
                  <a:lnTo>
                    <a:pt x="651" y="1078"/>
                  </a:lnTo>
                  <a:lnTo>
                    <a:pt x="657" y="1084"/>
                  </a:lnTo>
                  <a:lnTo>
                    <a:pt x="655" y="1084"/>
                  </a:lnTo>
                  <a:lnTo>
                    <a:pt x="655" y="1088"/>
                  </a:lnTo>
                  <a:lnTo>
                    <a:pt x="669" y="1092"/>
                  </a:lnTo>
                  <a:lnTo>
                    <a:pt x="675" y="1098"/>
                  </a:lnTo>
                  <a:lnTo>
                    <a:pt x="677" y="1100"/>
                  </a:lnTo>
                  <a:lnTo>
                    <a:pt x="677" y="1100"/>
                  </a:lnTo>
                  <a:lnTo>
                    <a:pt x="693" y="1116"/>
                  </a:lnTo>
                  <a:lnTo>
                    <a:pt x="693" y="1116"/>
                  </a:lnTo>
                  <a:lnTo>
                    <a:pt x="695" y="1116"/>
                  </a:lnTo>
                  <a:lnTo>
                    <a:pt x="699" y="1120"/>
                  </a:lnTo>
                  <a:lnTo>
                    <a:pt x="699" y="1118"/>
                  </a:lnTo>
                  <a:lnTo>
                    <a:pt x="699" y="1118"/>
                  </a:lnTo>
                  <a:lnTo>
                    <a:pt x="697" y="1128"/>
                  </a:lnTo>
                  <a:lnTo>
                    <a:pt x="697" y="1148"/>
                  </a:lnTo>
                  <a:lnTo>
                    <a:pt x="691" y="1148"/>
                  </a:lnTo>
                  <a:lnTo>
                    <a:pt x="707" y="1166"/>
                  </a:lnTo>
                  <a:lnTo>
                    <a:pt x="699" y="1166"/>
                  </a:lnTo>
                  <a:lnTo>
                    <a:pt x="711" y="1178"/>
                  </a:lnTo>
                  <a:lnTo>
                    <a:pt x="715" y="1176"/>
                  </a:lnTo>
                  <a:lnTo>
                    <a:pt x="713" y="1172"/>
                  </a:lnTo>
                  <a:lnTo>
                    <a:pt x="723" y="1186"/>
                  </a:lnTo>
                  <a:lnTo>
                    <a:pt x="723" y="1186"/>
                  </a:lnTo>
                  <a:lnTo>
                    <a:pt x="719" y="1186"/>
                  </a:lnTo>
                  <a:lnTo>
                    <a:pt x="731" y="1204"/>
                  </a:lnTo>
                  <a:lnTo>
                    <a:pt x="735" y="1204"/>
                  </a:lnTo>
                  <a:lnTo>
                    <a:pt x="729" y="1214"/>
                  </a:lnTo>
                  <a:lnTo>
                    <a:pt x="739" y="1228"/>
                  </a:lnTo>
                  <a:lnTo>
                    <a:pt x="739" y="1238"/>
                  </a:lnTo>
                  <a:lnTo>
                    <a:pt x="745" y="1244"/>
                  </a:lnTo>
                  <a:lnTo>
                    <a:pt x="747" y="1238"/>
                  </a:lnTo>
                  <a:lnTo>
                    <a:pt x="753" y="1252"/>
                  </a:lnTo>
                  <a:lnTo>
                    <a:pt x="761" y="1242"/>
                  </a:lnTo>
                  <a:lnTo>
                    <a:pt x="775" y="1256"/>
                  </a:lnTo>
                  <a:lnTo>
                    <a:pt x="767" y="1228"/>
                  </a:lnTo>
                  <a:lnTo>
                    <a:pt x="769" y="1230"/>
                  </a:lnTo>
                  <a:lnTo>
                    <a:pt x="779" y="1222"/>
                  </a:lnTo>
                  <a:lnTo>
                    <a:pt x="773" y="1212"/>
                  </a:lnTo>
                  <a:lnTo>
                    <a:pt x="777" y="1212"/>
                  </a:lnTo>
                  <a:lnTo>
                    <a:pt x="789" y="1224"/>
                  </a:lnTo>
                  <a:lnTo>
                    <a:pt x="789" y="1206"/>
                  </a:lnTo>
                  <a:lnTo>
                    <a:pt x="789" y="1206"/>
                  </a:lnTo>
                  <a:lnTo>
                    <a:pt x="793" y="1214"/>
                  </a:lnTo>
                  <a:lnTo>
                    <a:pt x="799" y="1214"/>
                  </a:lnTo>
                  <a:lnTo>
                    <a:pt x="809" y="1228"/>
                  </a:lnTo>
                  <a:lnTo>
                    <a:pt x="809" y="1210"/>
                  </a:lnTo>
                  <a:lnTo>
                    <a:pt x="801" y="1208"/>
                  </a:lnTo>
                  <a:lnTo>
                    <a:pt x="801" y="1208"/>
                  </a:lnTo>
                  <a:lnTo>
                    <a:pt x="791" y="1192"/>
                  </a:lnTo>
                  <a:lnTo>
                    <a:pt x="775" y="1182"/>
                  </a:lnTo>
                  <a:lnTo>
                    <a:pt x="763" y="1162"/>
                  </a:lnTo>
                  <a:lnTo>
                    <a:pt x="763" y="1154"/>
                  </a:lnTo>
                  <a:lnTo>
                    <a:pt x="781" y="1170"/>
                  </a:lnTo>
                  <a:lnTo>
                    <a:pt x="779" y="1160"/>
                  </a:lnTo>
                  <a:lnTo>
                    <a:pt x="791" y="1168"/>
                  </a:lnTo>
                  <a:lnTo>
                    <a:pt x="787" y="1158"/>
                  </a:lnTo>
                  <a:lnTo>
                    <a:pt x="791" y="1158"/>
                  </a:lnTo>
                  <a:lnTo>
                    <a:pt x="793" y="1154"/>
                  </a:lnTo>
                  <a:lnTo>
                    <a:pt x="785" y="1148"/>
                  </a:lnTo>
                  <a:lnTo>
                    <a:pt x="791" y="1144"/>
                  </a:lnTo>
                  <a:lnTo>
                    <a:pt x="801" y="1152"/>
                  </a:lnTo>
                  <a:lnTo>
                    <a:pt x="803" y="1140"/>
                  </a:lnTo>
                  <a:lnTo>
                    <a:pt x="803" y="1140"/>
                  </a:lnTo>
                  <a:lnTo>
                    <a:pt x="821" y="1144"/>
                  </a:lnTo>
                  <a:lnTo>
                    <a:pt x="821" y="1144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9" y="1148"/>
                  </a:lnTo>
                  <a:lnTo>
                    <a:pt x="825" y="1150"/>
                  </a:lnTo>
                  <a:lnTo>
                    <a:pt x="825" y="1166"/>
                  </a:lnTo>
                  <a:lnTo>
                    <a:pt x="827" y="1162"/>
                  </a:lnTo>
                  <a:lnTo>
                    <a:pt x="823" y="1178"/>
                  </a:lnTo>
                  <a:lnTo>
                    <a:pt x="823" y="1178"/>
                  </a:lnTo>
                  <a:lnTo>
                    <a:pt x="813" y="1184"/>
                  </a:lnTo>
                  <a:lnTo>
                    <a:pt x="837" y="1188"/>
                  </a:lnTo>
                  <a:lnTo>
                    <a:pt x="839" y="1190"/>
                  </a:lnTo>
                  <a:lnTo>
                    <a:pt x="835" y="1194"/>
                  </a:lnTo>
                  <a:lnTo>
                    <a:pt x="831" y="1188"/>
                  </a:lnTo>
                  <a:lnTo>
                    <a:pt x="829" y="1196"/>
                  </a:lnTo>
                  <a:lnTo>
                    <a:pt x="817" y="1190"/>
                  </a:lnTo>
                  <a:lnTo>
                    <a:pt x="821" y="1212"/>
                  </a:lnTo>
                  <a:lnTo>
                    <a:pt x="827" y="1200"/>
                  </a:lnTo>
                  <a:lnTo>
                    <a:pt x="827" y="1206"/>
                  </a:lnTo>
                  <a:lnTo>
                    <a:pt x="843" y="1212"/>
                  </a:lnTo>
                  <a:lnTo>
                    <a:pt x="841" y="1220"/>
                  </a:lnTo>
                  <a:lnTo>
                    <a:pt x="847" y="1220"/>
                  </a:lnTo>
                  <a:lnTo>
                    <a:pt x="845" y="1224"/>
                  </a:lnTo>
                  <a:lnTo>
                    <a:pt x="849" y="1230"/>
                  </a:lnTo>
                  <a:lnTo>
                    <a:pt x="843" y="1236"/>
                  </a:lnTo>
                  <a:lnTo>
                    <a:pt x="857" y="1236"/>
                  </a:lnTo>
                  <a:lnTo>
                    <a:pt x="849" y="1240"/>
                  </a:lnTo>
                  <a:lnTo>
                    <a:pt x="851" y="1244"/>
                  </a:lnTo>
                  <a:lnTo>
                    <a:pt x="861" y="1242"/>
                  </a:lnTo>
                  <a:lnTo>
                    <a:pt x="861" y="1248"/>
                  </a:lnTo>
                  <a:lnTo>
                    <a:pt x="861" y="1246"/>
                  </a:lnTo>
                  <a:lnTo>
                    <a:pt x="855" y="1252"/>
                  </a:lnTo>
                  <a:lnTo>
                    <a:pt x="855" y="1262"/>
                  </a:lnTo>
                  <a:lnTo>
                    <a:pt x="865" y="1258"/>
                  </a:lnTo>
                  <a:lnTo>
                    <a:pt x="871" y="1242"/>
                  </a:lnTo>
                  <a:lnTo>
                    <a:pt x="871" y="1242"/>
                  </a:lnTo>
                  <a:lnTo>
                    <a:pt x="877" y="1246"/>
                  </a:lnTo>
                  <a:lnTo>
                    <a:pt x="881" y="1244"/>
                  </a:lnTo>
                  <a:lnTo>
                    <a:pt x="883" y="1252"/>
                  </a:lnTo>
                  <a:lnTo>
                    <a:pt x="897" y="1258"/>
                  </a:lnTo>
                  <a:lnTo>
                    <a:pt x="911" y="1252"/>
                  </a:lnTo>
                  <a:lnTo>
                    <a:pt x="913" y="1240"/>
                  </a:lnTo>
                  <a:lnTo>
                    <a:pt x="915" y="1240"/>
                  </a:lnTo>
                  <a:lnTo>
                    <a:pt x="953" y="1260"/>
                  </a:lnTo>
                  <a:lnTo>
                    <a:pt x="977" y="1252"/>
                  </a:lnTo>
                  <a:lnTo>
                    <a:pt x="985" y="1244"/>
                  </a:lnTo>
                  <a:lnTo>
                    <a:pt x="991" y="1242"/>
                  </a:lnTo>
                  <a:lnTo>
                    <a:pt x="1003" y="1248"/>
                  </a:lnTo>
                  <a:lnTo>
                    <a:pt x="1011" y="1240"/>
                  </a:lnTo>
                  <a:lnTo>
                    <a:pt x="1011" y="1242"/>
                  </a:lnTo>
                  <a:lnTo>
                    <a:pt x="1009" y="1244"/>
                  </a:lnTo>
                  <a:lnTo>
                    <a:pt x="1007" y="1252"/>
                  </a:lnTo>
                  <a:lnTo>
                    <a:pt x="1007" y="1252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62"/>
                  </a:lnTo>
                  <a:lnTo>
                    <a:pt x="1009" y="1286"/>
                  </a:lnTo>
                  <a:lnTo>
                    <a:pt x="991" y="1320"/>
                  </a:lnTo>
                  <a:lnTo>
                    <a:pt x="989" y="1320"/>
                  </a:lnTo>
                  <a:lnTo>
                    <a:pt x="989" y="1322"/>
                  </a:lnTo>
                  <a:lnTo>
                    <a:pt x="987" y="1326"/>
                  </a:lnTo>
                  <a:lnTo>
                    <a:pt x="989" y="1326"/>
                  </a:lnTo>
                  <a:lnTo>
                    <a:pt x="979" y="1354"/>
                  </a:lnTo>
                  <a:lnTo>
                    <a:pt x="973" y="1364"/>
                  </a:lnTo>
                  <a:lnTo>
                    <a:pt x="957" y="1368"/>
                  </a:lnTo>
                  <a:lnTo>
                    <a:pt x="947" y="1368"/>
                  </a:lnTo>
                  <a:lnTo>
                    <a:pt x="939" y="1362"/>
                  </a:lnTo>
                  <a:lnTo>
                    <a:pt x="935" y="1356"/>
                  </a:lnTo>
                  <a:lnTo>
                    <a:pt x="917" y="1358"/>
                  </a:lnTo>
                  <a:close/>
                  <a:moveTo>
                    <a:pt x="769" y="1182"/>
                  </a:moveTo>
                  <a:lnTo>
                    <a:pt x="773" y="1184"/>
                  </a:lnTo>
                  <a:lnTo>
                    <a:pt x="769" y="1186"/>
                  </a:lnTo>
                  <a:lnTo>
                    <a:pt x="769" y="1182"/>
                  </a:lnTo>
                  <a:close/>
                  <a:moveTo>
                    <a:pt x="955" y="2026"/>
                  </a:moveTo>
                  <a:lnTo>
                    <a:pt x="955" y="2028"/>
                  </a:lnTo>
                  <a:lnTo>
                    <a:pt x="955" y="2026"/>
                  </a:lnTo>
                  <a:lnTo>
                    <a:pt x="949" y="2028"/>
                  </a:lnTo>
                  <a:lnTo>
                    <a:pt x="941" y="2018"/>
                  </a:lnTo>
                  <a:lnTo>
                    <a:pt x="939" y="2028"/>
                  </a:lnTo>
                  <a:lnTo>
                    <a:pt x="937" y="2028"/>
                  </a:lnTo>
                  <a:lnTo>
                    <a:pt x="935" y="2020"/>
                  </a:lnTo>
                  <a:lnTo>
                    <a:pt x="935" y="2000"/>
                  </a:lnTo>
                  <a:lnTo>
                    <a:pt x="937" y="1986"/>
                  </a:lnTo>
                  <a:lnTo>
                    <a:pt x="949" y="1980"/>
                  </a:lnTo>
                  <a:lnTo>
                    <a:pt x="959" y="1984"/>
                  </a:lnTo>
                  <a:lnTo>
                    <a:pt x="963" y="1978"/>
                  </a:lnTo>
                  <a:lnTo>
                    <a:pt x="973" y="1978"/>
                  </a:lnTo>
                  <a:lnTo>
                    <a:pt x="975" y="1990"/>
                  </a:lnTo>
                  <a:lnTo>
                    <a:pt x="977" y="1990"/>
                  </a:lnTo>
                  <a:lnTo>
                    <a:pt x="973" y="1996"/>
                  </a:lnTo>
                  <a:lnTo>
                    <a:pt x="975" y="1998"/>
                  </a:lnTo>
                  <a:lnTo>
                    <a:pt x="975" y="2000"/>
                  </a:lnTo>
                  <a:lnTo>
                    <a:pt x="957" y="2020"/>
                  </a:lnTo>
                  <a:lnTo>
                    <a:pt x="963" y="2024"/>
                  </a:lnTo>
                  <a:lnTo>
                    <a:pt x="955" y="2026"/>
                  </a:lnTo>
                  <a:close/>
                  <a:moveTo>
                    <a:pt x="991" y="2244"/>
                  </a:moveTo>
                  <a:lnTo>
                    <a:pt x="987" y="2246"/>
                  </a:lnTo>
                  <a:lnTo>
                    <a:pt x="987" y="2240"/>
                  </a:lnTo>
                  <a:lnTo>
                    <a:pt x="977" y="2214"/>
                  </a:lnTo>
                  <a:lnTo>
                    <a:pt x="981" y="2202"/>
                  </a:lnTo>
                  <a:lnTo>
                    <a:pt x="981" y="2176"/>
                  </a:lnTo>
                  <a:lnTo>
                    <a:pt x="975" y="2168"/>
                  </a:lnTo>
                  <a:lnTo>
                    <a:pt x="975" y="2166"/>
                  </a:lnTo>
                  <a:lnTo>
                    <a:pt x="981" y="2170"/>
                  </a:lnTo>
                  <a:lnTo>
                    <a:pt x="985" y="2192"/>
                  </a:lnTo>
                  <a:lnTo>
                    <a:pt x="989" y="2200"/>
                  </a:lnTo>
                  <a:lnTo>
                    <a:pt x="985" y="2214"/>
                  </a:lnTo>
                  <a:lnTo>
                    <a:pt x="989" y="2238"/>
                  </a:lnTo>
                  <a:lnTo>
                    <a:pt x="989" y="2238"/>
                  </a:lnTo>
                  <a:lnTo>
                    <a:pt x="991" y="2246"/>
                  </a:lnTo>
                  <a:lnTo>
                    <a:pt x="991" y="2244"/>
                  </a:lnTo>
                  <a:close/>
                  <a:moveTo>
                    <a:pt x="1145" y="1740"/>
                  </a:moveTo>
                  <a:lnTo>
                    <a:pt x="1145" y="1738"/>
                  </a:lnTo>
                  <a:lnTo>
                    <a:pt x="1145" y="1738"/>
                  </a:lnTo>
                  <a:lnTo>
                    <a:pt x="1135" y="1730"/>
                  </a:lnTo>
                  <a:lnTo>
                    <a:pt x="1111" y="1704"/>
                  </a:lnTo>
                  <a:lnTo>
                    <a:pt x="1097" y="1696"/>
                  </a:lnTo>
                  <a:lnTo>
                    <a:pt x="1093" y="1696"/>
                  </a:lnTo>
                  <a:lnTo>
                    <a:pt x="1087" y="1690"/>
                  </a:lnTo>
                  <a:lnTo>
                    <a:pt x="1101" y="1690"/>
                  </a:lnTo>
                  <a:lnTo>
                    <a:pt x="1095" y="1684"/>
                  </a:lnTo>
                  <a:lnTo>
                    <a:pt x="1093" y="1682"/>
                  </a:lnTo>
                  <a:lnTo>
                    <a:pt x="1087" y="1678"/>
                  </a:lnTo>
                  <a:lnTo>
                    <a:pt x="1083" y="1680"/>
                  </a:lnTo>
                  <a:lnTo>
                    <a:pt x="1083" y="1686"/>
                  </a:lnTo>
                  <a:lnTo>
                    <a:pt x="1083" y="1692"/>
                  </a:lnTo>
                  <a:lnTo>
                    <a:pt x="1075" y="1678"/>
                  </a:lnTo>
                  <a:lnTo>
                    <a:pt x="1067" y="1648"/>
                  </a:lnTo>
                  <a:lnTo>
                    <a:pt x="1061" y="1638"/>
                  </a:lnTo>
                  <a:lnTo>
                    <a:pt x="1061" y="1638"/>
                  </a:lnTo>
                  <a:lnTo>
                    <a:pt x="1059" y="1636"/>
                  </a:lnTo>
                  <a:lnTo>
                    <a:pt x="1057" y="1632"/>
                  </a:lnTo>
                  <a:lnTo>
                    <a:pt x="1055" y="1634"/>
                  </a:lnTo>
                  <a:lnTo>
                    <a:pt x="1039" y="1620"/>
                  </a:lnTo>
                  <a:lnTo>
                    <a:pt x="1037" y="1576"/>
                  </a:lnTo>
                  <a:lnTo>
                    <a:pt x="1031" y="1570"/>
                  </a:lnTo>
                  <a:lnTo>
                    <a:pt x="1031" y="1558"/>
                  </a:lnTo>
                  <a:lnTo>
                    <a:pt x="1007" y="1536"/>
                  </a:lnTo>
                  <a:lnTo>
                    <a:pt x="1003" y="1524"/>
                  </a:lnTo>
                  <a:lnTo>
                    <a:pt x="1013" y="1520"/>
                  </a:lnTo>
                  <a:lnTo>
                    <a:pt x="1009" y="1518"/>
                  </a:lnTo>
                  <a:lnTo>
                    <a:pt x="997" y="1508"/>
                  </a:lnTo>
                  <a:lnTo>
                    <a:pt x="975" y="1466"/>
                  </a:lnTo>
                  <a:lnTo>
                    <a:pt x="965" y="1436"/>
                  </a:lnTo>
                  <a:lnTo>
                    <a:pt x="951" y="1416"/>
                  </a:lnTo>
                  <a:lnTo>
                    <a:pt x="945" y="1402"/>
                  </a:lnTo>
                  <a:lnTo>
                    <a:pt x="947" y="1398"/>
                  </a:lnTo>
                  <a:lnTo>
                    <a:pt x="959" y="1426"/>
                  </a:lnTo>
                  <a:lnTo>
                    <a:pt x="975" y="1442"/>
                  </a:lnTo>
                  <a:lnTo>
                    <a:pt x="983" y="1440"/>
                  </a:lnTo>
                  <a:lnTo>
                    <a:pt x="985" y="1436"/>
                  </a:lnTo>
                  <a:lnTo>
                    <a:pt x="993" y="1436"/>
                  </a:lnTo>
                  <a:lnTo>
                    <a:pt x="1027" y="1490"/>
                  </a:lnTo>
                  <a:lnTo>
                    <a:pt x="1035" y="1514"/>
                  </a:lnTo>
                  <a:lnTo>
                    <a:pt x="1043" y="1516"/>
                  </a:lnTo>
                  <a:lnTo>
                    <a:pt x="1053" y="1524"/>
                  </a:lnTo>
                  <a:lnTo>
                    <a:pt x="1065" y="1552"/>
                  </a:lnTo>
                  <a:lnTo>
                    <a:pt x="1065" y="1562"/>
                  </a:lnTo>
                  <a:lnTo>
                    <a:pt x="1071" y="1588"/>
                  </a:lnTo>
                  <a:lnTo>
                    <a:pt x="1089" y="1600"/>
                  </a:lnTo>
                  <a:lnTo>
                    <a:pt x="1101" y="1610"/>
                  </a:lnTo>
                  <a:lnTo>
                    <a:pt x="1105" y="1626"/>
                  </a:lnTo>
                  <a:lnTo>
                    <a:pt x="1115" y="1642"/>
                  </a:lnTo>
                  <a:lnTo>
                    <a:pt x="1125" y="1650"/>
                  </a:lnTo>
                  <a:lnTo>
                    <a:pt x="1133" y="1672"/>
                  </a:lnTo>
                  <a:lnTo>
                    <a:pt x="1135" y="1680"/>
                  </a:lnTo>
                  <a:lnTo>
                    <a:pt x="1131" y="1692"/>
                  </a:lnTo>
                  <a:lnTo>
                    <a:pt x="1137" y="1698"/>
                  </a:lnTo>
                  <a:lnTo>
                    <a:pt x="1145" y="1734"/>
                  </a:lnTo>
                  <a:lnTo>
                    <a:pt x="1149" y="1742"/>
                  </a:lnTo>
                  <a:lnTo>
                    <a:pt x="1145" y="1740"/>
                  </a:lnTo>
                  <a:close/>
                  <a:moveTo>
                    <a:pt x="1279" y="1474"/>
                  </a:moveTo>
                  <a:lnTo>
                    <a:pt x="1281" y="1484"/>
                  </a:lnTo>
                  <a:lnTo>
                    <a:pt x="1279" y="1480"/>
                  </a:lnTo>
                  <a:lnTo>
                    <a:pt x="1279" y="1474"/>
                  </a:lnTo>
                  <a:close/>
                  <a:moveTo>
                    <a:pt x="1352" y="1144"/>
                  </a:moveTo>
                  <a:lnTo>
                    <a:pt x="1333" y="1140"/>
                  </a:lnTo>
                  <a:lnTo>
                    <a:pt x="1329" y="1130"/>
                  </a:lnTo>
                  <a:lnTo>
                    <a:pt x="1327" y="1120"/>
                  </a:lnTo>
                  <a:lnTo>
                    <a:pt x="1341" y="1114"/>
                  </a:lnTo>
                  <a:lnTo>
                    <a:pt x="1343" y="1114"/>
                  </a:lnTo>
                  <a:lnTo>
                    <a:pt x="1349" y="1124"/>
                  </a:lnTo>
                  <a:lnTo>
                    <a:pt x="1358" y="1134"/>
                  </a:lnTo>
                  <a:lnTo>
                    <a:pt x="1349" y="1142"/>
                  </a:lnTo>
                  <a:lnTo>
                    <a:pt x="1352" y="1144"/>
                  </a:lnTo>
                  <a:close/>
                  <a:moveTo>
                    <a:pt x="1358" y="1024"/>
                  </a:moveTo>
                  <a:lnTo>
                    <a:pt x="1358" y="1030"/>
                  </a:lnTo>
                  <a:lnTo>
                    <a:pt x="1315" y="1020"/>
                  </a:lnTo>
                  <a:lnTo>
                    <a:pt x="1309" y="1026"/>
                  </a:lnTo>
                  <a:lnTo>
                    <a:pt x="1299" y="1026"/>
                  </a:lnTo>
                  <a:lnTo>
                    <a:pt x="1295" y="1036"/>
                  </a:lnTo>
                  <a:lnTo>
                    <a:pt x="1299" y="1044"/>
                  </a:lnTo>
                  <a:lnTo>
                    <a:pt x="1271" y="1044"/>
                  </a:lnTo>
                  <a:lnTo>
                    <a:pt x="1291" y="1064"/>
                  </a:lnTo>
                  <a:lnTo>
                    <a:pt x="1297" y="1084"/>
                  </a:lnTo>
                  <a:lnTo>
                    <a:pt x="1321" y="1094"/>
                  </a:lnTo>
                  <a:lnTo>
                    <a:pt x="1319" y="1114"/>
                  </a:lnTo>
                  <a:lnTo>
                    <a:pt x="1317" y="1114"/>
                  </a:lnTo>
                  <a:lnTo>
                    <a:pt x="1317" y="1116"/>
                  </a:lnTo>
                  <a:lnTo>
                    <a:pt x="1317" y="1120"/>
                  </a:lnTo>
                  <a:lnTo>
                    <a:pt x="1319" y="1120"/>
                  </a:lnTo>
                  <a:lnTo>
                    <a:pt x="1323" y="1134"/>
                  </a:lnTo>
                  <a:lnTo>
                    <a:pt x="1325" y="1132"/>
                  </a:lnTo>
                  <a:lnTo>
                    <a:pt x="1323" y="1154"/>
                  </a:lnTo>
                  <a:lnTo>
                    <a:pt x="1327" y="1166"/>
                  </a:lnTo>
                  <a:lnTo>
                    <a:pt x="1337" y="1162"/>
                  </a:lnTo>
                  <a:lnTo>
                    <a:pt x="1337" y="1164"/>
                  </a:lnTo>
                  <a:lnTo>
                    <a:pt x="1333" y="1168"/>
                  </a:lnTo>
                  <a:lnTo>
                    <a:pt x="1343" y="1172"/>
                  </a:lnTo>
                  <a:lnTo>
                    <a:pt x="1333" y="1178"/>
                  </a:lnTo>
                  <a:lnTo>
                    <a:pt x="1347" y="1186"/>
                  </a:lnTo>
                  <a:lnTo>
                    <a:pt x="1343" y="1198"/>
                  </a:lnTo>
                  <a:lnTo>
                    <a:pt x="1345" y="1222"/>
                  </a:lnTo>
                  <a:lnTo>
                    <a:pt x="1345" y="1222"/>
                  </a:lnTo>
                  <a:lnTo>
                    <a:pt x="1345" y="1224"/>
                  </a:lnTo>
                  <a:lnTo>
                    <a:pt x="1347" y="1226"/>
                  </a:lnTo>
                  <a:lnTo>
                    <a:pt x="1347" y="1226"/>
                  </a:lnTo>
                  <a:lnTo>
                    <a:pt x="1349" y="1234"/>
                  </a:lnTo>
                  <a:lnTo>
                    <a:pt x="1335" y="1234"/>
                  </a:lnTo>
                  <a:lnTo>
                    <a:pt x="1305" y="1240"/>
                  </a:lnTo>
                  <a:lnTo>
                    <a:pt x="1289" y="1234"/>
                  </a:lnTo>
                  <a:lnTo>
                    <a:pt x="1279" y="1222"/>
                  </a:lnTo>
                  <a:lnTo>
                    <a:pt x="1259" y="1218"/>
                  </a:lnTo>
                  <a:lnTo>
                    <a:pt x="1255" y="1198"/>
                  </a:lnTo>
                  <a:lnTo>
                    <a:pt x="1255" y="1186"/>
                  </a:lnTo>
                  <a:lnTo>
                    <a:pt x="1261" y="1188"/>
                  </a:lnTo>
                  <a:lnTo>
                    <a:pt x="1269" y="1158"/>
                  </a:lnTo>
                  <a:lnTo>
                    <a:pt x="1273" y="1154"/>
                  </a:lnTo>
                  <a:lnTo>
                    <a:pt x="1285" y="1158"/>
                  </a:lnTo>
                  <a:lnTo>
                    <a:pt x="1279" y="1146"/>
                  </a:lnTo>
                  <a:lnTo>
                    <a:pt x="1267" y="1144"/>
                  </a:lnTo>
                  <a:lnTo>
                    <a:pt x="1255" y="1124"/>
                  </a:lnTo>
                  <a:lnTo>
                    <a:pt x="1249" y="1116"/>
                  </a:lnTo>
                  <a:lnTo>
                    <a:pt x="1249" y="1116"/>
                  </a:lnTo>
                  <a:lnTo>
                    <a:pt x="1247" y="1114"/>
                  </a:lnTo>
                  <a:lnTo>
                    <a:pt x="1247" y="1114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31" y="1084"/>
                  </a:lnTo>
                  <a:lnTo>
                    <a:pt x="1231" y="1064"/>
                  </a:lnTo>
                  <a:lnTo>
                    <a:pt x="1227" y="1064"/>
                  </a:lnTo>
                  <a:lnTo>
                    <a:pt x="1227" y="1064"/>
                  </a:lnTo>
                  <a:lnTo>
                    <a:pt x="1223" y="1054"/>
                  </a:lnTo>
                  <a:lnTo>
                    <a:pt x="1215" y="1046"/>
                  </a:lnTo>
                  <a:lnTo>
                    <a:pt x="1225" y="1026"/>
                  </a:lnTo>
                  <a:lnTo>
                    <a:pt x="1227" y="1018"/>
                  </a:lnTo>
                  <a:lnTo>
                    <a:pt x="1229" y="1020"/>
                  </a:lnTo>
                  <a:lnTo>
                    <a:pt x="1233" y="1004"/>
                  </a:lnTo>
                  <a:lnTo>
                    <a:pt x="1239" y="1018"/>
                  </a:lnTo>
                  <a:lnTo>
                    <a:pt x="1249" y="1004"/>
                  </a:lnTo>
                  <a:lnTo>
                    <a:pt x="1263" y="998"/>
                  </a:lnTo>
                  <a:lnTo>
                    <a:pt x="1255" y="994"/>
                  </a:lnTo>
                  <a:lnTo>
                    <a:pt x="1281" y="988"/>
                  </a:lnTo>
                  <a:lnTo>
                    <a:pt x="1293" y="978"/>
                  </a:lnTo>
                  <a:lnTo>
                    <a:pt x="1309" y="982"/>
                  </a:lnTo>
                  <a:lnTo>
                    <a:pt x="1323" y="978"/>
                  </a:lnTo>
                  <a:lnTo>
                    <a:pt x="1333" y="986"/>
                  </a:lnTo>
                  <a:lnTo>
                    <a:pt x="1347" y="1012"/>
                  </a:lnTo>
                  <a:lnTo>
                    <a:pt x="1360" y="1022"/>
                  </a:lnTo>
                  <a:lnTo>
                    <a:pt x="1360" y="1024"/>
                  </a:lnTo>
                  <a:lnTo>
                    <a:pt x="1358" y="1024"/>
                  </a:lnTo>
                  <a:close/>
                  <a:moveTo>
                    <a:pt x="1652" y="286"/>
                  </a:moveTo>
                  <a:lnTo>
                    <a:pt x="1656" y="286"/>
                  </a:lnTo>
                  <a:lnTo>
                    <a:pt x="1652" y="288"/>
                  </a:lnTo>
                  <a:lnTo>
                    <a:pt x="1652" y="286"/>
                  </a:lnTo>
                  <a:close/>
                  <a:moveTo>
                    <a:pt x="1778" y="186"/>
                  </a:moveTo>
                  <a:lnTo>
                    <a:pt x="1774" y="170"/>
                  </a:lnTo>
                  <a:lnTo>
                    <a:pt x="1790" y="180"/>
                  </a:lnTo>
                  <a:lnTo>
                    <a:pt x="1800" y="208"/>
                  </a:lnTo>
                  <a:lnTo>
                    <a:pt x="1792" y="212"/>
                  </a:lnTo>
                  <a:lnTo>
                    <a:pt x="1792" y="212"/>
                  </a:lnTo>
                  <a:lnTo>
                    <a:pt x="1788" y="208"/>
                  </a:lnTo>
                  <a:lnTo>
                    <a:pt x="1790" y="196"/>
                  </a:lnTo>
                  <a:lnTo>
                    <a:pt x="1778" y="186"/>
                  </a:lnTo>
                  <a:close/>
                  <a:moveTo>
                    <a:pt x="1796" y="242"/>
                  </a:moveTo>
                  <a:lnTo>
                    <a:pt x="1788" y="236"/>
                  </a:lnTo>
                  <a:lnTo>
                    <a:pt x="1804" y="242"/>
                  </a:lnTo>
                  <a:lnTo>
                    <a:pt x="1796" y="242"/>
                  </a:lnTo>
                  <a:close/>
                  <a:moveTo>
                    <a:pt x="1884" y="102"/>
                  </a:moveTo>
                  <a:lnTo>
                    <a:pt x="1884" y="100"/>
                  </a:lnTo>
                  <a:lnTo>
                    <a:pt x="1884" y="102"/>
                  </a:lnTo>
                  <a:lnTo>
                    <a:pt x="1884" y="102"/>
                  </a:lnTo>
                  <a:close/>
                  <a:moveTo>
                    <a:pt x="1890" y="106"/>
                  </a:moveTo>
                  <a:lnTo>
                    <a:pt x="1894" y="104"/>
                  </a:lnTo>
                  <a:lnTo>
                    <a:pt x="1894" y="108"/>
                  </a:lnTo>
                  <a:lnTo>
                    <a:pt x="1890" y="106"/>
                  </a:lnTo>
                  <a:close/>
                  <a:moveTo>
                    <a:pt x="1904" y="96"/>
                  </a:moveTo>
                  <a:lnTo>
                    <a:pt x="1896" y="100"/>
                  </a:lnTo>
                  <a:lnTo>
                    <a:pt x="1888" y="82"/>
                  </a:lnTo>
                  <a:lnTo>
                    <a:pt x="1884" y="90"/>
                  </a:lnTo>
                  <a:lnTo>
                    <a:pt x="1884" y="78"/>
                  </a:lnTo>
                  <a:lnTo>
                    <a:pt x="1884" y="52"/>
                  </a:lnTo>
                  <a:lnTo>
                    <a:pt x="1896" y="40"/>
                  </a:lnTo>
                  <a:lnTo>
                    <a:pt x="1902" y="20"/>
                  </a:lnTo>
                  <a:lnTo>
                    <a:pt x="1904" y="26"/>
                  </a:lnTo>
                  <a:lnTo>
                    <a:pt x="1896" y="46"/>
                  </a:lnTo>
                  <a:lnTo>
                    <a:pt x="1904" y="82"/>
                  </a:lnTo>
                  <a:lnTo>
                    <a:pt x="1904" y="96"/>
                  </a:lnTo>
                  <a:close/>
                  <a:moveTo>
                    <a:pt x="2190" y="1762"/>
                  </a:moveTo>
                  <a:lnTo>
                    <a:pt x="2188" y="1760"/>
                  </a:lnTo>
                  <a:lnTo>
                    <a:pt x="2190" y="1762"/>
                  </a:lnTo>
                  <a:lnTo>
                    <a:pt x="2190" y="17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black">
            <a:xfrm>
              <a:off x="5345113" y="0"/>
              <a:ext cx="195263" cy="149225"/>
            </a:xfrm>
            <a:custGeom>
              <a:avLst/>
              <a:gdLst>
                <a:gd name="T0" fmla="*/ 2 w 123"/>
                <a:gd name="T1" fmla="*/ 0 h 94"/>
                <a:gd name="T2" fmla="*/ 0 w 123"/>
                <a:gd name="T3" fmla="*/ 16 h 94"/>
                <a:gd name="T4" fmla="*/ 4 w 123"/>
                <a:gd name="T5" fmla="*/ 30 h 94"/>
                <a:gd name="T6" fmla="*/ 38 w 123"/>
                <a:gd name="T7" fmla="*/ 34 h 94"/>
                <a:gd name="T8" fmla="*/ 38 w 123"/>
                <a:gd name="T9" fmla="*/ 48 h 94"/>
                <a:gd name="T10" fmla="*/ 32 w 123"/>
                <a:gd name="T11" fmla="*/ 42 h 94"/>
                <a:gd name="T12" fmla="*/ 12 w 123"/>
                <a:gd name="T13" fmla="*/ 42 h 94"/>
                <a:gd name="T14" fmla="*/ 38 w 123"/>
                <a:gd name="T15" fmla="*/ 74 h 94"/>
                <a:gd name="T16" fmla="*/ 38 w 123"/>
                <a:gd name="T17" fmla="*/ 50 h 94"/>
                <a:gd name="T18" fmla="*/ 40 w 123"/>
                <a:gd name="T19" fmla="*/ 48 h 94"/>
                <a:gd name="T20" fmla="*/ 50 w 123"/>
                <a:gd name="T21" fmla="*/ 56 h 94"/>
                <a:gd name="T22" fmla="*/ 42 w 123"/>
                <a:gd name="T23" fmla="*/ 58 h 94"/>
                <a:gd name="T24" fmla="*/ 44 w 123"/>
                <a:gd name="T25" fmla="*/ 76 h 94"/>
                <a:gd name="T26" fmla="*/ 59 w 123"/>
                <a:gd name="T27" fmla="*/ 76 h 94"/>
                <a:gd name="T28" fmla="*/ 59 w 123"/>
                <a:gd name="T29" fmla="*/ 76 h 94"/>
                <a:gd name="T30" fmla="*/ 71 w 123"/>
                <a:gd name="T31" fmla="*/ 92 h 94"/>
                <a:gd name="T32" fmla="*/ 77 w 123"/>
                <a:gd name="T33" fmla="*/ 82 h 94"/>
                <a:gd name="T34" fmla="*/ 103 w 123"/>
                <a:gd name="T35" fmla="*/ 90 h 94"/>
                <a:gd name="T36" fmla="*/ 99 w 123"/>
                <a:gd name="T37" fmla="*/ 86 h 94"/>
                <a:gd name="T38" fmla="*/ 103 w 123"/>
                <a:gd name="T39" fmla="*/ 86 h 94"/>
                <a:gd name="T40" fmla="*/ 109 w 123"/>
                <a:gd name="T41" fmla="*/ 94 h 94"/>
                <a:gd name="T42" fmla="*/ 115 w 123"/>
                <a:gd name="T43" fmla="*/ 84 h 94"/>
                <a:gd name="T44" fmla="*/ 111 w 123"/>
                <a:gd name="T45" fmla="*/ 82 h 94"/>
                <a:gd name="T46" fmla="*/ 123 w 123"/>
                <a:gd name="T47" fmla="*/ 78 h 94"/>
                <a:gd name="T48" fmla="*/ 91 w 123"/>
                <a:gd name="T49" fmla="*/ 48 h 94"/>
                <a:gd name="T50" fmla="*/ 79 w 123"/>
                <a:gd name="T51" fmla="*/ 6 h 94"/>
                <a:gd name="T52" fmla="*/ 79 w 123"/>
                <a:gd name="T53" fmla="*/ 0 h 94"/>
                <a:gd name="T54" fmla="*/ 2 w 123"/>
                <a:gd name="T5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4">
                  <a:moveTo>
                    <a:pt x="2" y="0"/>
                  </a:moveTo>
                  <a:lnTo>
                    <a:pt x="0" y="16"/>
                  </a:lnTo>
                  <a:lnTo>
                    <a:pt x="4" y="30"/>
                  </a:lnTo>
                  <a:lnTo>
                    <a:pt x="38" y="34"/>
                  </a:lnTo>
                  <a:lnTo>
                    <a:pt x="38" y="48"/>
                  </a:lnTo>
                  <a:lnTo>
                    <a:pt x="32" y="42"/>
                  </a:lnTo>
                  <a:lnTo>
                    <a:pt x="12" y="42"/>
                  </a:lnTo>
                  <a:lnTo>
                    <a:pt x="38" y="74"/>
                  </a:lnTo>
                  <a:lnTo>
                    <a:pt x="38" y="50"/>
                  </a:lnTo>
                  <a:lnTo>
                    <a:pt x="40" y="48"/>
                  </a:lnTo>
                  <a:lnTo>
                    <a:pt x="50" y="56"/>
                  </a:lnTo>
                  <a:lnTo>
                    <a:pt x="42" y="58"/>
                  </a:lnTo>
                  <a:lnTo>
                    <a:pt x="44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71" y="92"/>
                  </a:lnTo>
                  <a:lnTo>
                    <a:pt x="77" y="82"/>
                  </a:lnTo>
                  <a:lnTo>
                    <a:pt x="103" y="90"/>
                  </a:lnTo>
                  <a:lnTo>
                    <a:pt x="99" y="86"/>
                  </a:lnTo>
                  <a:lnTo>
                    <a:pt x="103" y="86"/>
                  </a:lnTo>
                  <a:lnTo>
                    <a:pt x="109" y="94"/>
                  </a:lnTo>
                  <a:lnTo>
                    <a:pt x="115" y="84"/>
                  </a:lnTo>
                  <a:lnTo>
                    <a:pt x="111" y="82"/>
                  </a:lnTo>
                  <a:lnTo>
                    <a:pt x="123" y="78"/>
                  </a:lnTo>
                  <a:lnTo>
                    <a:pt x="91" y="48"/>
                  </a:lnTo>
                  <a:lnTo>
                    <a:pt x="79" y="6"/>
                  </a:lnTo>
                  <a:lnTo>
                    <a:pt x="7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2100" dirty="0">
                <a:latin typeface="Lato Light" panose="020F0302020204030203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82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721263"/>
            <a:ext cx="987552" cy="1316736"/>
          </a:xfrm>
          <a:prstGeom prst="ellipse">
            <a:avLst/>
          </a:prstGeom>
          <a:solidFill>
            <a:schemeClr val="tx2"/>
          </a:solidFill>
          <a:ln w="38100" cmpd="sng">
            <a:solidFill>
              <a:schemeClr val="accent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721263"/>
            <a:ext cx="987552" cy="1316736"/>
          </a:xfrm>
          <a:prstGeom prst="ellipse">
            <a:avLst/>
          </a:prstGeom>
          <a:solidFill>
            <a:schemeClr val="tx2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721263"/>
            <a:ext cx="987552" cy="1316736"/>
          </a:xfrm>
          <a:prstGeom prst="ellipse">
            <a:avLst/>
          </a:prstGeom>
          <a:solidFill>
            <a:schemeClr val="tx2"/>
          </a:solidFill>
          <a:ln w="38100" cmpd="sng">
            <a:solidFill>
              <a:schemeClr val="accent3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14807763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609601"/>
            <a:ext cx="9144000" cy="30110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72126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rgbClr val="1F6685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72126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rgbClr val="1F6685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72126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rgbClr val="1F6685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313577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350052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38975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628903"/>
            <a:ext cx="987552" cy="1316736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628903"/>
            <a:ext cx="987552" cy="1316736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3562095"/>
            <a:ext cx="1927352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628903"/>
            <a:ext cx="987552" cy="1316736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628903"/>
            <a:ext cx="987552" cy="1316736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4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428166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-701961"/>
            <a:ext cx="9144000" cy="30110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3562095"/>
            <a:ext cx="1927352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319735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356209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425183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628903"/>
            <a:ext cx="987552" cy="1316736"/>
          </a:xfrm>
          <a:prstGeom prst="ellipse">
            <a:avLst/>
          </a:prstGeom>
          <a:solidFill>
            <a:schemeClr val="tx2"/>
          </a:solidFill>
          <a:ln w="38100" cmpd="sng">
            <a:solidFill>
              <a:schemeClr val="accent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628903"/>
            <a:ext cx="987552" cy="1316736"/>
          </a:xfrm>
          <a:prstGeom prst="ellipse">
            <a:avLst/>
          </a:prstGeom>
          <a:solidFill>
            <a:schemeClr val="tx2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3392768"/>
            <a:ext cx="1527048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628903"/>
            <a:ext cx="987552" cy="1316736"/>
          </a:xfrm>
          <a:prstGeom prst="ellipse">
            <a:avLst/>
          </a:prstGeom>
          <a:solidFill>
            <a:schemeClr val="tx2"/>
          </a:solidFill>
          <a:ln w="38100" cmpd="sng">
            <a:solidFill>
              <a:schemeClr val="accent3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628903"/>
            <a:ext cx="987552" cy="1316736"/>
          </a:xfrm>
          <a:prstGeom prst="ellipse">
            <a:avLst/>
          </a:prstGeom>
          <a:solidFill>
            <a:schemeClr val="tx2"/>
          </a:solidFill>
          <a:ln w="38100" cmpd="sng">
            <a:solidFill>
              <a:schemeClr val="accent4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628903"/>
            <a:ext cx="987552" cy="1316736"/>
          </a:xfrm>
          <a:prstGeom prst="ellipse">
            <a:avLst/>
          </a:prstGeom>
          <a:solidFill>
            <a:schemeClr val="tx2"/>
          </a:solidFill>
          <a:ln w="38100" cmpd="sng">
            <a:solidFill>
              <a:schemeClr val="accent5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274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-609601"/>
            <a:ext cx="9144000" cy="30110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1">
                <a:lumMod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1">
                <a:lumMod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3392768"/>
            <a:ext cx="1527048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1">
                <a:lumMod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1">
                <a:lumMod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302802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339276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628903"/>
            <a:ext cx="987552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1">
                <a:lumMod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9222" y="1615019"/>
            <a:ext cx="906778" cy="1209037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888459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128602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118611" y="1615019"/>
            <a:ext cx="906778" cy="1209037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888459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3128602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50064" y="1615019"/>
            <a:ext cx="906778" cy="1209037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3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888459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3128602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379222" y="3754544"/>
            <a:ext cx="906778" cy="1209037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4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502798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5268127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4118611" y="3754544"/>
            <a:ext cx="906778" cy="1209037"/>
          </a:xfrm>
          <a:prstGeom prst="ellipse">
            <a:avLst/>
          </a:prstGeom>
          <a:solidFill>
            <a:schemeClr val="tx2"/>
          </a:solidFill>
          <a:ln w="38100">
            <a:solidFill>
              <a:srgbClr val="388F5D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3291840" y="502798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3291840" y="5268127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6850064" y="3754544"/>
            <a:ext cx="906778" cy="1209037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5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023293" y="502798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023293" y="5268127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36808215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62039" y="1573447"/>
            <a:ext cx="908176" cy="1210901"/>
          </a:xfrm>
          <a:prstGeom prst="ellipse">
            <a:avLst/>
          </a:prstGeom>
          <a:solidFill>
            <a:srgbClr val="363636"/>
          </a:solidFill>
          <a:ln w="38100" cmpd="sng">
            <a:solidFill>
              <a:schemeClr val="accent1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84782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074415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97701" y="1573447"/>
            <a:ext cx="908176" cy="1210901"/>
          </a:xfrm>
          <a:prstGeom prst="ellipse">
            <a:avLst/>
          </a:prstGeom>
          <a:solidFill>
            <a:srgbClr val="363636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84782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3074415"/>
            <a:ext cx="1927352" cy="69155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33363" y="1573447"/>
            <a:ext cx="908176" cy="1210901"/>
          </a:xfrm>
          <a:prstGeom prst="ellipse">
            <a:avLst/>
          </a:prstGeom>
          <a:solidFill>
            <a:srgbClr val="363636"/>
          </a:solidFill>
          <a:ln w="38100" cmpd="sng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84782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3074415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69024" y="1573447"/>
            <a:ext cx="908176" cy="1210901"/>
          </a:xfrm>
          <a:prstGeom prst="ellipse">
            <a:avLst/>
          </a:prstGeom>
          <a:solidFill>
            <a:srgbClr val="363636"/>
          </a:solidFill>
          <a:ln w="38100" cmpd="sng">
            <a:solidFill>
              <a:schemeClr val="accent4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84782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3074415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062039" y="3876040"/>
            <a:ext cx="908176" cy="1210901"/>
          </a:xfrm>
          <a:prstGeom prst="ellipse">
            <a:avLst/>
          </a:prstGeom>
          <a:solidFill>
            <a:srgbClr val="363636"/>
          </a:solidFill>
          <a:ln w="38100" cmpd="sng">
            <a:solidFill>
              <a:schemeClr val="accent6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515041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5377009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097701" y="3876040"/>
            <a:ext cx="908176" cy="1210901"/>
          </a:xfrm>
          <a:prstGeom prst="ellipse">
            <a:avLst/>
          </a:prstGeom>
          <a:solidFill>
            <a:srgbClr val="363636"/>
          </a:solidFill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2588113" y="515041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2588113" y="5377009"/>
            <a:ext cx="1927352" cy="69155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33363" y="3876040"/>
            <a:ext cx="908176" cy="1210901"/>
          </a:xfrm>
          <a:prstGeom prst="ellipse">
            <a:avLst/>
          </a:prstGeom>
          <a:solidFill>
            <a:srgbClr val="363636"/>
          </a:solidFill>
          <a:ln w="38100" cmpd="sng">
            <a:solidFill>
              <a:schemeClr val="accent5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4623775" y="515041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4623775" y="5377009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7169024" y="3876040"/>
            <a:ext cx="908176" cy="1210901"/>
          </a:xfrm>
          <a:prstGeom prst="ellipse">
            <a:avLst/>
          </a:prstGeom>
          <a:solidFill>
            <a:srgbClr val="363636"/>
          </a:solidFill>
          <a:ln w="38100" cmpd="sng">
            <a:solidFill>
              <a:schemeClr val="accent2">
                <a:lumMod val="75000"/>
              </a:schemeClr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6659436" y="515041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FFFFFF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6659436" y="5377009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40036469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876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97986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2451" y="1953672"/>
            <a:ext cx="772160" cy="1029547"/>
          </a:xfrm>
          <a:prstGeom prst="ellipse">
            <a:avLst/>
          </a:prstGeom>
          <a:solidFill>
            <a:srgbClr val="363636"/>
          </a:solidFill>
          <a:ln w="38100" cmpd="sng">
            <a:solidFill>
              <a:schemeClr val="accent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402081" y="1953672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02081" y="2262157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276156" y="1953672"/>
            <a:ext cx="772160" cy="1029547"/>
          </a:xfrm>
          <a:prstGeom prst="ellipse">
            <a:avLst/>
          </a:prstGeom>
          <a:solidFill>
            <a:srgbClr val="363636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25786" y="1953672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125786" y="2262157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999861" y="1953672"/>
            <a:ext cx="772160" cy="1029547"/>
          </a:xfrm>
          <a:prstGeom prst="ellipse">
            <a:avLst/>
          </a:prstGeom>
          <a:solidFill>
            <a:srgbClr val="363636"/>
          </a:solidFill>
          <a:ln w="38100" cmpd="sng">
            <a:solidFill>
              <a:schemeClr val="accent3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849492" y="1953672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849492" y="2262157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552451" y="3754544"/>
            <a:ext cx="772160" cy="1029547"/>
          </a:xfrm>
          <a:prstGeom prst="ellipse">
            <a:avLst/>
          </a:prstGeom>
          <a:solidFill>
            <a:srgbClr val="363636"/>
          </a:solidFill>
          <a:ln w="38100" cmpd="sng">
            <a:solidFill>
              <a:schemeClr val="accent4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1402081" y="3754544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1402081" y="4063029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276156" y="3754544"/>
            <a:ext cx="772160" cy="1029547"/>
          </a:xfrm>
          <a:prstGeom prst="ellipse">
            <a:avLst/>
          </a:prstGeom>
          <a:solidFill>
            <a:srgbClr val="363636"/>
          </a:solidFill>
          <a:ln w="38100" cmpd="sng">
            <a:solidFill>
              <a:srgbClr val="388F5D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4125786" y="3754544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4125786" y="4063029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999861" y="3754544"/>
            <a:ext cx="772160" cy="1029547"/>
          </a:xfrm>
          <a:prstGeom prst="ellipse">
            <a:avLst/>
          </a:prstGeom>
          <a:solidFill>
            <a:srgbClr val="363636"/>
          </a:solidFill>
          <a:ln w="38100" cmpd="sng">
            <a:solidFill>
              <a:schemeClr val="accent5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49492" y="3754544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849492" y="4063029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4126221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74239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03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/>
          </p:nvPr>
        </p:nvSpPr>
        <p:spPr>
          <a:xfrm>
            <a:off x="464820" y="482600"/>
            <a:ext cx="4290060" cy="5486400"/>
          </a:xfrm>
        </p:spPr>
        <p:txBody>
          <a:bodyPr anchor="ctr" anchorCtr="0"/>
          <a:lstStyle>
            <a:lvl1pPr marL="0" indent="0" algn="ctr">
              <a:buFontTx/>
              <a:buNone/>
              <a:defRPr>
                <a:latin typeface="Lato Light" panose="020F0302020204030203" pitchFamily="34" charset="0"/>
              </a:defRPr>
            </a:lvl1pPr>
          </a:lstStyle>
          <a:p>
            <a:r>
              <a:rPr lang="en-US" smtClean="0"/>
              <a:t>Click icon to add SmartArt graphic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27626" y="482600"/>
            <a:ext cx="3711575" cy="5486400"/>
          </a:xfrm>
        </p:spPr>
        <p:txBody>
          <a:bodyPr anchor="ctr" anchorCtr="0"/>
          <a:lstStyle>
            <a:lvl1pPr marL="0" indent="0">
              <a:buFontTx/>
              <a:buNone/>
              <a:defRPr sz="3200" cap="all" spc="-80" baseline="0">
                <a:solidFill>
                  <a:schemeClr val="accent1"/>
                </a:solidFill>
                <a:latin typeface="Lato Bold" panose="020F0802020204030203" pitchFamily="34" charset="0"/>
              </a:defRPr>
            </a:lvl1pPr>
            <a:lvl2pPr marL="0" indent="0">
              <a:buFontTx/>
              <a:buNone/>
              <a:defRPr baseline="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dirty="0" smtClean="0"/>
              <a:t>Heading Text Like This</a:t>
            </a:r>
          </a:p>
          <a:p>
            <a:pPr lvl="1"/>
            <a:r>
              <a:rPr lang="en-US" dirty="0" smtClean="0"/>
              <a:t>Body Text like this</a:t>
            </a:r>
          </a:p>
        </p:txBody>
      </p:sp>
    </p:spTree>
    <p:extLst>
      <p:ext uri="{BB962C8B-B14F-4D97-AF65-F5344CB8AC3E}">
        <p14:creationId xmlns:p14="http://schemas.microsoft.com/office/powerpoint/2010/main" val="2023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88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62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0957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269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2229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2345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70238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73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20263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8265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1196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60185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7291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73604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028973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6575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271245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65824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231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620229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2652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8333734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98427"/>
            <a:ext cx="2133600" cy="365125"/>
          </a:xfrm>
          <a:prstGeom prst="rect">
            <a:avLst/>
          </a:prstGeom>
        </p:spPr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833373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FFFFFF"/>
                </a:solidFill>
                <a:latin typeface="Calibri"/>
              </a:rPr>
              <a:t>www.bestppt.com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5812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833373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FFFFFF"/>
                </a:solidFill>
                <a:latin typeface="Calibri"/>
              </a:rPr>
              <a:t>www.bestppt.com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4293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833373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FFFFFF"/>
                </a:solidFill>
                <a:latin typeface="Calibri"/>
              </a:rPr>
              <a:t>www.bestppt.com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96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833373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FFFFFF"/>
                </a:solidFill>
                <a:latin typeface="Calibri"/>
              </a:rPr>
              <a:t>www.bestppt.com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99804" y="749419"/>
            <a:ext cx="831813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8200074" y="253778"/>
            <a:ext cx="393654" cy="337973"/>
            <a:chOff x="6258192" y="2164972"/>
            <a:chExt cx="602756" cy="388124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857773" y="2164972"/>
              <a:ext cx="0" cy="388124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556747" y="2199387"/>
              <a:ext cx="301026" cy="353709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268479" y="2199387"/>
              <a:ext cx="294647" cy="353709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68479" y="2164972"/>
              <a:ext cx="0" cy="388124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258192" y="2553096"/>
              <a:ext cx="602756" cy="0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563126" y="2164972"/>
              <a:ext cx="294647" cy="353709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268479" y="2164972"/>
              <a:ext cx="297884" cy="356668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8713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9348"/>
            <a:ext cx="4038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9348"/>
            <a:ext cx="4038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833373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FFFFFF"/>
                </a:solidFill>
                <a:latin typeface="Calibri"/>
              </a:rPr>
              <a:t>www.bestppt.com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4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431"/>
            <a:ext cx="4040188" cy="639763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74192"/>
            <a:ext cx="4040188" cy="3951288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334431"/>
            <a:ext cx="4041775" cy="639763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974192"/>
            <a:ext cx="4041775" cy="3951288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833373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www.bestppt.com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3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833373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FFFFFF"/>
                </a:solidFill>
                <a:latin typeface="Calibri"/>
              </a:rPr>
              <a:t>www.bestppt.com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145936" y="6063226"/>
            <a:ext cx="942259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4621427"/>
            <a:ext cx="9144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13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833373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FFFFFF"/>
                </a:solidFill>
                <a:latin typeface="Calibri"/>
              </a:rPr>
              <a:t>www.bestppt.com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145936" y="6063226"/>
            <a:ext cx="942259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15383" y="1478493"/>
            <a:ext cx="4453731" cy="3905249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1320800"/>
            <a:ext cx="9144000" cy="55372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7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54879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8167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833373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FFFFFF"/>
                </a:solidFill>
                <a:latin typeface="Calibri"/>
              </a:rPr>
              <a:t>www.bestppt.com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-113396"/>
            <a:ext cx="9144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54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833373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FFFFFF"/>
                </a:solidFill>
                <a:latin typeface="Calibri"/>
              </a:rPr>
              <a:t>www.bestppt.com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48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833373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FFFFFF"/>
                </a:solidFill>
                <a:latin typeface="Calibri"/>
              </a:rPr>
              <a:t>www.bestppt.com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solidFill>
            <a:srgbClr val="002060"/>
          </a:solidFill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9819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61149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66505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2524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68801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115050" cy="5688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0605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6771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0446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74724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7245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5202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17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2" y="1949450"/>
            <a:ext cx="3890963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1949450"/>
            <a:ext cx="3890963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2691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22219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90828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22154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287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77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115050" cy="4775200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272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0010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8805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34743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3448050"/>
            <a:ext cx="2324100" cy="23177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3713" y="3448050"/>
            <a:ext cx="2324100" cy="23177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2655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8726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548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7470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41654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283304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27855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2618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81475" y="1073149"/>
            <a:ext cx="1176338" cy="46926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073149"/>
            <a:ext cx="3471863" cy="46926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745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9801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9829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40937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3448050"/>
            <a:ext cx="2324100" cy="23177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3713" y="3448050"/>
            <a:ext cx="2324100" cy="23177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2922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0025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4562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9741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59023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021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58487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9277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81475" y="1073149"/>
            <a:ext cx="1176338" cy="46926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073149"/>
            <a:ext cx="3471863" cy="46926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1333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2164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2693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615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80584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3816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4628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2860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50835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39257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23558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7548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7800"/>
            <a:ext cx="2057400" cy="5948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7800"/>
            <a:ext cx="6115050" cy="5948363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1227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7494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9288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433501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84878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8799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253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7836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09122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634977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90728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28471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15050" cy="5851525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6786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861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47980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5989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971268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1949450"/>
            <a:ext cx="1885950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5563" y="1949450"/>
            <a:ext cx="1885950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8965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0082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361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04400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465680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90047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614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70" y="177800"/>
            <a:ext cx="1959769" cy="604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187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58.xml"/><Relationship Id="rId39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53.xml"/><Relationship Id="rId34" Type="http://schemas.openxmlformats.org/officeDocument/2006/relationships/slideLayout" Target="../slideLayouts/slideLayout166.xml"/><Relationship Id="rId42" Type="http://schemas.openxmlformats.org/officeDocument/2006/relationships/slideLayout" Target="../slideLayouts/slideLayout174.xml"/><Relationship Id="rId47" Type="http://schemas.openxmlformats.org/officeDocument/2006/relationships/slideLayout" Target="../slideLayouts/slideLayout179.xml"/><Relationship Id="rId50" Type="http://schemas.openxmlformats.org/officeDocument/2006/relationships/slideLayout" Target="../slideLayouts/slideLayout182.xml"/><Relationship Id="rId55" Type="http://schemas.openxmlformats.org/officeDocument/2006/relationships/theme" Target="../theme/theme1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33" Type="http://schemas.openxmlformats.org/officeDocument/2006/relationships/slideLayout" Target="../slideLayouts/slideLayout165.xml"/><Relationship Id="rId38" Type="http://schemas.openxmlformats.org/officeDocument/2006/relationships/slideLayout" Target="../slideLayouts/slideLayout170.xml"/><Relationship Id="rId46" Type="http://schemas.openxmlformats.org/officeDocument/2006/relationships/slideLayout" Target="../slideLayouts/slideLayout178.xml"/><Relationship Id="rId59" Type="http://schemas.openxmlformats.org/officeDocument/2006/relationships/hyperlink" Target="https://plus.google.com/" TargetMode="Externa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29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73.xml"/><Relationship Id="rId54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32" Type="http://schemas.openxmlformats.org/officeDocument/2006/relationships/slideLayout" Target="../slideLayouts/slideLayout164.xml"/><Relationship Id="rId37" Type="http://schemas.openxmlformats.org/officeDocument/2006/relationships/slideLayout" Target="../slideLayouts/slideLayout169.xml"/><Relationship Id="rId40" Type="http://schemas.openxmlformats.org/officeDocument/2006/relationships/slideLayout" Target="../slideLayouts/slideLayout172.xml"/><Relationship Id="rId45" Type="http://schemas.openxmlformats.org/officeDocument/2006/relationships/slideLayout" Target="../slideLayouts/slideLayout177.xml"/><Relationship Id="rId53" Type="http://schemas.openxmlformats.org/officeDocument/2006/relationships/slideLayout" Target="../slideLayouts/slideLayout185.xml"/><Relationship Id="rId58" Type="http://schemas.openxmlformats.org/officeDocument/2006/relationships/hyperlink" Target="https://twitter.com/" TargetMode="Externa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slideLayout" Target="../slideLayouts/slideLayout160.xml"/><Relationship Id="rId36" Type="http://schemas.openxmlformats.org/officeDocument/2006/relationships/slideLayout" Target="../slideLayouts/slideLayout168.xml"/><Relationship Id="rId49" Type="http://schemas.openxmlformats.org/officeDocument/2006/relationships/slideLayout" Target="../slideLayouts/slideLayout181.xml"/><Relationship Id="rId57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63.xml"/><Relationship Id="rId44" Type="http://schemas.openxmlformats.org/officeDocument/2006/relationships/slideLayout" Target="../slideLayouts/slideLayout176.xml"/><Relationship Id="rId52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Relationship Id="rId30" Type="http://schemas.openxmlformats.org/officeDocument/2006/relationships/slideLayout" Target="../slideLayouts/slideLayout162.xml"/><Relationship Id="rId35" Type="http://schemas.openxmlformats.org/officeDocument/2006/relationships/slideLayout" Target="../slideLayouts/slideLayout167.xml"/><Relationship Id="rId43" Type="http://schemas.openxmlformats.org/officeDocument/2006/relationships/slideLayout" Target="../slideLayouts/slideLayout175.xml"/><Relationship Id="rId48" Type="http://schemas.openxmlformats.org/officeDocument/2006/relationships/slideLayout" Target="../slideLayouts/slideLayout180.xml"/><Relationship Id="rId56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140.xml"/><Relationship Id="rId51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26" Type="http://schemas.openxmlformats.org/officeDocument/2006/relationships/slideLayout" Target="../slideLayouts/slideLayout212.xml"/><Relationship Id="rId39" Type="http://schemas.openxmlformats.org/officeDocument/2006/relationships/hyperlink" Target="https://www.facebook.com" TargetMode="External"/><Relationship Id="rId3" Type="http://schemas.openxmlformats.org/officeDocument/2006/relationships/slideLayout" Target="../slideLayouts/slideLayout189.xml"/><Relationship Id="rId21" Type="http://schemas.openxmlformats.org/officeDocument/2006/relationships/slideLayout" Target="../slideLayouts/slideLayout207.xml"/><Relationship Id="rId34" Type="http://schemas.openxmlformats.org/officeDocument/2006/relationships/slideLayout" Target="../slideLayouts/slideLayout220.xml"/><Relationship Id="rId42" Type="http://schemas.openxmlformats.org/officeDocument/2006/relationships/hyperlink" Target="https://plus.google.com/" TargetMode="Externa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slideLayout" Target="../slideLayouts/slideLayout211.xml"/><Relationship Id="rId33" Type="http://schemas.openxmlformats.org/officeDocument/2006/relationships/slideLayout" Target="../slideLayouts/slideLayout219.xml"/><Relationship Id="rId38" Type="http://schemas.openxmlformats.org/officeDocument/2006/relationships/theme" Target="../theme/theme14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0" Type="http://schemas.openxmlformats.org/officeDocument/2006/relationships/slideLayout" Target="../slideLayouts/slideLayout206.xml"/><Relationship Id="rId29" Type="http://schemas.openxmlformats.org/officeDocument/2006/relationships/slideLayout" Target="../slideLayouts/slideLayout215.xml"/><Relationship Id="rId41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210.xml"/><Relationship Id="rId32" Type="http://schemas.openxmlformats.org/officeDocument/2006/relationships/slideLayout" Target="../slideLayouts/slideLayout218.xml"/><Relationship Id="rId37" Type="http://schemas.openxmlformats.org/officeDocument/2006/relationships/slideLayout" Target="../slideLayouts/slideLayout223.xml"/><Relationship Id="rId40" Type="http://schemas.openxmlformats.org/officeDocument/2006/relationships/hyperlink" Target="https://www.linkedin.com/" TargetMode="External"/><Relationship Id="rId5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1.xml"/><Relationship Id="rId23" Type="http://schemas.openxmlformats.org/officeDocument/2006/relationships/slideLayout" Target="../slideLayouts/slideLayout209.xml"/><Relationship Id="rId28" Type="http://schemas.openxmlformats.org/officeDocument/2006/relationships/slideLayout" Target="../slideLayouts/slideLayout214.xml"/><Relationship Id="rId36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196.xml"/><Relationship Id="rId19" Type="http://schemas.openxmlformats.org/officeDocument/2006/relationships/slideLayout" Target="../slideLayouts/slideLayout205.xml"/><Relationship Id="rId31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Relationship Id="rId27" Type="http://schemas.openxmlformats.org/officeDocument/2006/relationships/slideLayout" Target="../slideLayouts/slideLayout213.xml"/><Relationship Id="rId30" Type="http://schemas.openxmlformats.org/officeDocument/2006/relationships/slideLayout" Target="../slideLayouts/slideLayout216.xml"/><Relationship Id="rId35" Type="http://schemas.openxmlformats.org/officeDocument/2006/relationships/slideLayout" Target="../slideLayouts/slideLayout221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6.xml"/><Relationship Id="rId18" Type="http://schemas.openxmlformats.org/officeDocument/2006/relationships/slideLayout" Target="../slideLayouts/slideLayout241.xml"/><Relationship Id="rId26" Type="http://schemas.openxmlformats.org/officeDocument/2006/relationships/slideLayout" Target="../slideLayouts/slideLayout249.xml"/><Relationship Id="rId39" Type="http://schemas.openxmlformats.org/officeDocument/2006/relationships/slideLayout" Target="../slideLayouts/slideLayout262.xml"/><Relationship Id="rId21" Type="http://schemas.openxmlformats.org/officeDocument/2006/relationships/slideLayout" Target="../slideLayouts/slideLayout244.xml"/><Relationship Id="rId34" Type="http://schemas.openxmlformats.org/officeDocument/2006/relationships/slideLayout" Target="../slideLayouts/slideLayout257.xml"/><Relationship Id="rId42" Type="http://schemas.openxmlformats.org/officeDocument/2006/relationships/slideLayout" Target="../slideLayouts/slideLayout265.xml"/><Relationship Id="rId47" Type="http://schemas.openxmlformats.org/officeDocument/2006/relationships/slideLayout" Target="../slideLayouts/slideLayout270.xml"/><Relationship Id="rId50" Type="http://schemas.openxmlformats.org/officeDocument/2006/relationships/slideLayout" Target="../slideLayouts/slideLayout273.xml"/><Relationship Id="rId55" Type="http://schemas.openxmlformats.org/officeDocument/2006/relationships/hyperlink" Target="https://plus.google.com/" TargetMode="Externa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17" Type="http://schemas.openxmlformats.org/officeDocument/2006/relationships/slideLayout" Target="../slideLayouts/slideLayout240.xml"/><Relationship Id="rId25" Type="http://schemas.openxmlformats.org/officeDocument/2006/relationships/slideLayout" Target="../slideLayouts/slideLayout248.xml"/><Relationship Id="rId33" Type="http://schemas.openxmlformats.org/officeDocument/2006/relationships/slideLayout" Target="../slideLayouts/slideLayout256.xml"/><Relationship Id="rId38" Type="http://schemas.openxmlformats.org/officeDocument/2006/relationships/slideLayout" Target="../slideLayouts/slideLayout261.xml"/><Relationship Id="rId46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25.xml"/><Relationship Id="rId16" Type="http://schemas.openxmlformats.org/officeDocument/2006/relationships/slideLayout" Target="../slideLayouts/slideLayout239.xml"/><Relationship Id="rId20" Type="http://schemas.openxmlformats.org/officeDocument/2006/relationships/slideLayout" Target="../slideLayouts/slideLayout243.xml"/><Relationship Id="rId29" Type="http://schemas.openxmlformats.org/officeDocument/2006/relationships/slideLayout" Target="../slideLayouts/slideLayout252.xml"/><Relationship Id="rId41" Type="http://schemas.openxmlformats.org/officeDocument/2006/relationships/slideLayout" Target="../slideLayouts/slideLayout264.xml"/><Relationship Id="rId54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24" Type="http://schemas.openxmlformats.org/officeDocument/2006/relationships/slideLayout" Target="../slideLayouts/slideLayout247.xml"/><Relationship Id="rId32" Type="http://schemas.openxmlformats.org/officeDocument/2006/relationships/slideLayout" Target="../slideLayouts/slideLayout255.xml"/><Relationship Id="rId37" Type="http://schemas.openxmlformats.org/officeDocument/2006/relationships/slideLayout" Target="../slideLayouts/slideLayout260.xml"/><Relationship Id="rId40" Type="http://schemas.openxmlformats.org/officeDocument/2006/relationships/slideLayout" Target="../slideLayouts/slideLayout263.xml"/><Relationship Id="rId45" Type="http://schemas.openxmlformats.org/officeDocument/2006/relationships/slideLayout" Target="../slideLayouts/slideLayout268.xml"/><Relationship Id="rId53" Type="http://schemas.openxmlformats.org/officeDocument/2006/relationships/hyperlink" Target="https://www.linkedin.com/" TargetMode="External"/><Relationship Id="rId5" Type="http://schemas.openxmlformats.org/officeDocument/2006/relationships/slideLayout" Target="../slideLayouts/slideLayout228.xml"/><Relationship Id="rId15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46.xml"/><Relationship Id="rId28" Type="http://schemas.openxmlformats.org/officeDocument/2006/relationships/slideLayout" Target="../slideLayouts/slideLayout251.xml"/><Relationship Id="rId36" Type="http://schemas.openxmlformats.org/officeDocument/2006/relationships/slideLayout" Target="../slideLayouts/slideLayout259.xml"/><Relationship Id="rId49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33.xml"/><Relationship Id="rId19" Type="http://schemas.openxmlformats.org/officeDocument/2006/relationships/slideLayout" Target="../slideLayouts/slideLayout242.xml"/><Relationship Id="rId31" Type="http://schemas.openxmlformats.org/officeDocument/2006/relationships/slideLayout" Target="../slideLayouts/slideLayout254.xml"/><Relationship Id="rId44" Type="http://schemas.openxmlformats.org/officeDocument/2006/relationships/slideLayout" Target="../slideLayouts/slideLayout267.xml"/><Relationship Id="rId52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slideLayout" Target="../slideLayouts/slideLayout237.xml"/><Relationship Id="rId22" Type="http://schemas.openxmlformats.org/officeDocument/2006/relationships/slideLayout" Target="../slideLayouts/slideLayout245.xml"/><Relationship Id="rId27" Type="http://schemas.openxmlformats.org/officeDocument/2006/relationships/slideLayout" Target="../slideLayouts/slideLayout250.xml"/><Relationship Id="rId30" Type="http://schemas.openxmlformats.org/officeDocument/2006/relationships/slideLayout" Target="../slideLayouts/slideLayout253.xml"/><Relationship Id="rId35" Type="http://schemas.openxmlformats.org/officeDocument/2006/relationships/slideLayout" Target="../slideLayouts/slideLayout258.xml"/><Relationship Id="rId43" Type="http://schemas.openxmlformats.org/officeDocument/2006/relationships/slideLayout" Target="../slideLayouts/slideLayout266.xml"/><Relationship Id="rId48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31.xml"/><Relationship Id="rId51" Type="http://schemas.openxmlformats.org/officeDocument/2006/relationships/theme" Target="../theme/theme15.xml"/><Relationship Id="rId3" Type="http://schemas.openxmlformats.org/officeDocument/2006/relationships/slideLayout" Target="../slideLayouts/slideLayout22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slideLayout" Target="../slideLayouts/slideLayout286.xml"/><Relationship Id="rId18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17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75.xml"/><Relationship Id="rId16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83.xml"/><Relationship Id="rId19" Type="http://schemas.openxmlformats.org/officeDocument/2006/relationships/theme" Target="../theme/theme16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slideLayout" Target="../slideLayouts/slideLayout2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77800"/>
            <a:ext cx="7839075" cy="172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4" y="1949450"/>
            <a:ext cx="7839075" cy="427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000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66738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33425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00113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668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382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4097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811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526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77800"/>
            <a:ext cx="7839075" cy="172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4" y="1949450"/>
            <a:ext cx="7839075" cy="427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6195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8638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695325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862013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2870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0015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37160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4305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1450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77800"/>
            <a:ext cx="7839075" cy="172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81576" y="1949450"/>
            <a:ext cx="3509963" cy="427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619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8638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695325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862013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287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001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3716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430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145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2" y="1949450"/>
            <a:ext cx="3829050" cy="427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77800"/>
            <a:ext cx="7839075" cy="172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619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8638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695325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862013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287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001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3716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430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145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431280"/>
            <a:ext cx="9144000" cy="426720"/>
          </a:xfrm>
          <a:prstGeom prst="rect">
            <a:avLst/>
          </a:prstGeom>
          <a:solidFill>
            <a:srgbClr val="A6A6A6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419" y="1178081"/>
            <a:ext cx="8031162" cy="4580495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6240" y="6431280"/>
            <a:ext cx="4677833" cy="426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rPr>
              <a:t>Presentation to Joe Smith</a:t>
            </a:r>
            <a:endParaRPr lang="en-US" sz="1000" dirty="0">
              <a:solidFill>
                <a:schemeClr val="bg1"/>
              </a:solidFill>
              <a:latin typeface="Lato Light" panose="020F0302020204030203" pitchFamily="34" charset="0"/>
              <a:cs typeface="Gotham Book"/>
            </a:endParaRP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8485460" y="6561338"/>
            <a:ext cx="181886" cy="215689"/>
          </a:xfrm>
          <a:custGeom>
            <a:avLst/>
            <a:gdLst>
              <a:gd name="T0" fmla="*/ 1232 w 1484"/>
              <a:gd name="T1" fmla="*/ 252 h 1313"/>
              <a:gd name="T2" fmla="*/ 1232 w 1484"/>
              <a:gd name="T3" fmla="*/ 252 h 1313"/>
              <a:gd name="T4" fmla="*/ 1232 w 1484"/>
              <a:gd name="T5" fmla="*/ 0 h 1313"/>
              <a:gd name="T6" fmla="*/ 1158 w 1484"/>
              <a:gd name="T7" fmla="*/ 0 h 1313"/>
              <a:gd name="T8" fmla="*/ 1158 w 1484"/>
              <a:gd name="T9" fmla="*/ 252 h 1313"/>
              <a:gd name="T10" fmla="*/ 905 w 1484"/>
              <a:gd name="T11" fmla="*/ 252 h 1313"/>
              <a:gd name="T12" fmla="*/ 905 w 1484"/>
              <a:gd name="T13" fmla="*/ 330 h 1313"/>
              <a:gd name="T14" fmla="*/ 1158 w 1484"/>
              <a:gd name="T15" fmla="*/ 330 h 1313"/>
              <a:gd name="T16" fmla="*/ 1158 w 1484"/>
              <a:gd name="T17" fmla="*/ 578 h 1313"/>
              <a:gd name="T18" fmla="*/ 1232 w 1484"/>
              <a:gd name="T19" fmla="*/ 578 h 1313"/>
              <a:gd name="T20" fmla="*/ 1232 w 1484"/>
              <a:gd name="T21" fmla="*/ 330 h 1313"/>
              <a:gd name="T22" fmla="*/ 1484 w 1484"/>
              <a:gd name="T23" fmla="*/ 330 h 1313"/>
              <a:gd name="T24" fmla="*/ 1484 w 1484"/>
              <a:gd name="T25" fmla="*/ 252 h 1313"/>
              <a:gd name="T26" fmla="*/ 1232 w 1484"/>
              <a:gd name="T27" fmla="*/ 252 h 1313"/>
              <a:gd name="T28" fmla="*/ 467 w 1484"/>
              <a:gd name="T29" fmla="*/ 520 h 1313"/>
              <a:gd name="T30" fmla="*/ 467 w 1484"/>
              <a:gd name="T31" fmla="*/ 520 h 1313"/>
              <a:gd name="T32" fmla="*/ 247 w 1484"/>
              <a:gd name="T33" fmla="*/ 337 h 1313"/>
              <a:gd name="T34" fmla="*/ 344 w 1484"/>
              <a:gd name="T35" fmla="*/ 69 h 1313"/>
              <a:gd name="T36" fmla="*/ 569 w 1484"/>
              <a:gd name="T37" fmla="*/ 246 h 1313"/>
              <a:gd name="T38" fmla="*/ 467 w 1484"/>
              <a:gd name="T39" fmla="*/ 520 h 1313"/>
              <a:gd name="T40" fmla="*/ 687 w 1484"/>
              <a:gd name="T41" fmla="*/ 986 h 1313"/>
              <a:gd name="T42" fmla="*/ 687 w 1484"/>
              <a:gd name="T43" fmla="*/ 986 h 1313"/>
              <a:gd name="T44" fmla="*/ 430 w 1484"/>
              <a:gd name="T45" fmla="*/ 1206 h 1313"/>
              <a:gd name="T46" fmla="*/ 145 w 1484"/>
              <a:gd name="T47" fmla="*/ 1023 h 1313"/>
              <a:gd name="T48" fmla="*/ 403 w 1484"/>
              <a:gd name="T49" fmla="*/ 809 h 1313"/>
              <a:gd name="T50" fmla="*/ 687 w 1484"/>
              <a:gd name="T51" fmla="*/ 986 h 1313"/>
              <a:gd name="T52" fmla="*/ 805 w 1484"/>
              <a:gd name="T53" fmla="*/ 0 h 1313"/>
              <a:gd name="T54" fmla="*/ 805 w 1484"/>
              <a:gd name="T55" fmla="*/ 0 h 1313"/>
              <a:gd name="T56" fmla="*/ 440 w 1484"/>
              <a:gd name="T57" fmla="*/ 0 h 1313"/>
              <a:gd name="T58" fmla="*/ 75 w 1484"/>
              <a:gd name="T59" fmla="*/ 316 h 1313"/>
              <a:gd name="T60" fmla="*/ 397 w 1484"/>
              <a:gd name="T61" fmla="*/ 595 h 1313"/>
              <a:gd name="T62" fmla="*/ 397 w 1484"/>
              <a:gd name="T63" fmla="*/ 670 h 1313"/>
              <a:gd name="T64" fmla="*/ 446 w 1484"/>
              <a:gd name="T65" fmla="*/ 755 h 1313"/>
              <a:gd name="T66" fmla="*/ 0 w 1484"/>
              <a:gd name="T67" fmla="*/ 1029 h 1313"/>
              <a:gd name="T68" fmla="*/ 371 w 1484"/>
              <a:gd name="T69" fmla="*/ 1291 h 1313"/>
              <a:gd name="T70" fmla="*/ 805 w 1484"/>
              <a:gd name="T71" fmla="*/ 964 h 1313"/>
              <a:gd name="T72" fmla="*/ 558 w 1484"/>
              <a:gd name="T73" fmla="*/ 605 h 1313"/>
              <a:gd name="T74" fmla="*/ 746 w 1484"/>
              <a:gd name="T75" fmla="*/ 295 h 1313"/>
              <a:gd name="T76" fmla="*/ 639 w 1484"/>
              <a:gd name="T77" fmla="*/ 64 h 1313"/>
              <a:gd name="T78" fmla="*/ 805 w 1484"/>
              <a:gd name="T79" fmla="*/ 0 h 1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84" h="1313">
                <a:moveTo>
                  <a:pt x="1232" y="252"/>
                </a:moveTo>
                <a:lnTo>
                  <a:pt x="1232" y="252"/>
                </a:lnTo>
                <a:lnTo>
                  <a:pt x="1232" y="0"/>
                </a:lnTo>
                <a:lnTo>
                  <a:pt x="1158" y="0"/>
                </a:lnTo>
                <a:lnTo>
                  <a:pt x="1158" y="252"/>
                </a:lnTo>
                <a:lnTo>
                  <a:pt x="905" y="252"/>
                </a:lnTo>
                <a:lnTo>
                  <a:pt x="905" y="330"/>
                </a:lnTo>
                <a:lnTo>
                  <a:pt x="1158" y="330"/>
                </a:lnTo>
                <a:lnTo>
                  <a:pt x="1158" y="578"/>
                </a:lnTo>
                <a:lnTo>
                  <a:pt x="1232" y="578"/>
                </a:lnTo>
                <a:lnTo>
                  <a:pt x="1232" y="330"/>
                </a:lnTo>
                <a:lnTo>
                  <a:pt x="1484" y="330"/>
                </a:lnTo>
                <a:lnTo>
                  <a:pt x="1484" y="252"/>
                </a:lnTo>
                <a:lnTo>
                  <a:pt x="1232" y="252"/>
                </a:lnTo>
                <a:close/>
                <a:moveTo>
                  <a:pt x="467" y="520"/>
                </a:moveTo>
                <a:lnTo>
                  <a:pt x="467" y="520"/>
                </a:lnTo>
                <a:cubicBezTo>
                  <a:pt x="381" y="541"/>
                  <a:pt x="279" y="461"/>
                  <a:pt x="247" y="337"/>
                </a:cubicBezTo>
                <a:cubicBezTo>
                  <a:pt x="210" y="214"/>
                  <a:pt x="258" y="91"/>
                  <a:pt x="344" y="69"/>
                </a:cubicBezTo>
                <a:cubicBezTo>
                  <a:pt x="435" y="43"/>
                  <a:pt x="537" y="123"/>
                  <a:pt x="569" y="246"/>
                </a:cubicBezTo>
                <a:cubicBezTo>
                  <a:pt x="601" y="375"/>
                  <a:pt x="558" y="493"/>
                  <a:pt x="467" y="520"/>
                </a:cubicBezTo>
                <a:close/>
                <a:moveTo>
                  <a:pt x="687" y="986"/>
                </a:moveTo>
                <a:lnTo>
                  <a:pt x="687" y="986"/>
                </a:lnTo>
                <a:cubicBezTo>
                  <a:pt x="698" y="1098"/>
                  <a:pt x="580" y="1195"/>
                  <a:pt x="430" y="1206"/>
                </a:cubicBezTo>
                <a:cubicBezTo>
                  <a:pt x="279" y="1216"/>
                  <a:pt x="156" y="1136"/>
                  <a:pt x="145" y="1023"/>
                </a:cubicBezTo>
                <a:cubicBezTo>
                  <a:pt x="140" y="916"/>
                  <a:pt x="253" y="820"/>
                  <a:pt x="403" y="809"/>
                </a:cubicBezTo>
                <a:cubicBezTo>
                  <a:pt x="553" y="798"/>
                  <a:pt x="682" y="879"/>
                  <a:pt x="687" y="986"/>
                </a:cubicBezTo>
                <a:close/>
                <a:moveTo>
                  <a:pt x="805" y="0"/>
                </a:moveTo>
                <a:lnTo>
                  <a:pt x="805" y="0"/>
                </a:lnTo>
                <a:lnTo>
                  <a:pt x="440" y="0"/>
                </a:lnTo>
                <a:cubicBezTo>
                  <a:pt x="440" y="0"/>
                  <a:pt x="75" y="11"/>
                  <a:pt x="75" y="316"/>
                </a:cubicBezTo>
                <a:cubicBezTo>
                  <a:pt x="75" y="627"/>
                  <a:pt x="397" y="595"/>
                  <a:pt x="397" y="595"/>
                </a:cubicBezTo>
                <a:lnTo>
                  <a:pt x="397" y="670"/>
                </a:lnTo>
                <a:cubicBezTo>
                  <a:pt x="397" y="702"/>
                  <a:pt x="440" y="691"/>
                  <a:pt x="446" y="755"/>
                </a:cubicBezTo>
                <a:cubicBezTo>
                  <a:pt x="424" y="755"/>
                  <a:pt x="0" y="745"/>
                  <a:pt x="0" y="1029"/>
                </a:cubicBezTo>
                <a:cubicBezTo>
                  <a:pt x="0" y="1307"/>
                  <a:pt x="371" y="1291"/>
                  <a:pt x="371" y="1291"/>
                </a:cubicBezTo>
                <a:cubicBezTo>
                  <a:pt x="371" y="1291"/>
                  <a:pt x="805" y="1313"/>
                  <a:pt x="805" y="964"/>
                </a:cubicBezTo>
                <a:cubicBezTo>
                  <a:pt x="805" y="755"/>
                  <a:pt x="558" y="686"/>
                  <a:pt x="558" y="605"/>
                </a:cubicBezTo>
                <a:cubicBezTo>
                  <a:pt x="558" y="520"/>
                  <a:pt x="746" y="493"/>
                  <a:pt x="746" y="295"/>
                </a:cubicBezTo>
                <a:cubicBezTo>
                  <a:pt x="746" y="177"/>
                  <a:pt x="736" y="107"/>
                  <a:pt x="639" y="64"/>
                </a:cubicBezTo>
                <a:cubicBezTo>
                  <a:pt x="639" y="37"/>
                  <a:pt x="805" y="53"/>
                  <a:pt x="805" y="0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7597499" y="6530371"/>
            <a:ext cx="86285" cy="24719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7839743" y="6532711"/>
            <a:ext cx="191338" cy="244856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8163953" y="6551797"/>
            <a:ext cx="207137" cy="22559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5" name="Rectangle 4">
            <a:hlinkClick r:id="rId56"/>
          </p:cNvPr>
          <p:cNvSpPr/>
          <p:nvPr/>
        </p:nvSpPr>
        <p:spPr>
          <a:xfrm>
            <a:off x="7496175" y="6431280"/>
            <a:ext cx="264795" cy="45212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6" name="Rectangle 15">
            <a:hlinkClick r:id="rId57"/>
          </p:cNvPr>
          <p:cNvSpPr/>
          <p:nvPr/>
        </p:nvSpPr>
        <p:spPr>
          <a:xfrm>
            <a:off x="7797801" y="6431280"/>
            <a:ext cx="264795" cy="45212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7" name="Rectangle 16">
            <a:hlinkClick r:id="rId58"/>
          </p:cNvPr>
          <p:cNvSpPr/>
          <p:nvPr/>
        </p:nvSpPr>
        <p:spPr>
          <a:xfrm>
            <a:off x="8115301" y="6431280"/>
            <a:ext cx="307975" cy="45212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8" name="Rectangle 17">
            <a:hlinkClick r:id="rId59"/>
          </p:cNvPr>
          <p:cNvSpPr/>
          <p:nvPr/>
        </p:nvSpPr>
        <p:spPr>
          <a:xfrm>
            <a:off x="8435976" y="6431280"/>
            <a:ext cx="264795" cy="45212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178310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  <p:sldLayoutId id="2147483840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48" r:id="rId32"/>
    <p:sldLayoutId id="2147483849" r:id="rId33"/>
    <p:sldLayoutId id="2147483850" r:id="rId34"/>
    <p:sldLayoutId id="2147483851" r:id="rId35"/>
    <p:sldLayoutId id="2147483852" r:id="rId36"/>
    <p:sldLayoutId id="2147483853" r:id="rId37"/>
    <p:sldLayoutId id="2147483854" r:id="rId38"/>
    <p:sldLayoutId id="2147483855" r:id="rId39"/>
    <p:sldLayoutId id="2147483856" r:id="rId40"/>
    <p:sldLayoutId id="2147483857" r:id="rId41"/>
    <p:sldLayoutId id="2147483858" r:id="rId42"/>
    <p:sldLayoutId id="2147483859" r:id="rId43"/>
    <p:sldLayoutId id="2147483860" r:id="rId44"/>
    <p:sldLayoutId id="2147483861" r:id="rId45"/>
    <p:sldLayoutId id="2147483862" r:id="rId46"/>
    <p:sldLayoutId id="2147483863" r:id="rId47"/>
    <p:sldLayoutId id="2147483864" r:id="rId48"/>
    <p:sldLayoutId id="2147483865" r:id="rId49"/>
    <p:sldLayoutId id="2147483866" r:id="rId50"/>
    <p:sldLayoutId id="2147483867" r:id="rId51"/>
    <p:sldLayoutId id="2147483868" r:id="rId52"/>
    <p:sldLayoutId id="2147483870" r:id="rId53"/>
    <p:sldLayoutId id="2147484027" r:id="rId5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sz="3000" b="0" i="0" kern="1200" cap="all" spc="-160" baseline="0">
          <a:ln w="6350" cmpd="sng">
            <a:noFill/>
          </a:ln>
          <a:solidFill>
            <a:schemeClr val="bg1"/>
          </a:solidFill>
          <a:latin typeface="Lato Light" panose="020F0302020204030203" pitchFamily="34" charset="0"/>
          <a:ea typeface="+mj-ea"/>
          <a:cs typeface="Gotham Light"/>
        </a:defRPr>
      </a:lvl1pPr>
    </p:titleStyle>
    <p:bodyStyle>
      <a:lvl1pPr marL="173038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8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1pPr>
      <a:lvl2pPr marL="346075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8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2pPr>
      <a:lvl3pPr marL="517525" indent="-171450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6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3pPr>
      <a:lvl4pPr marL="690563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4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4pPr>
      <a:lvl5pPr marL="854075" indent="-163513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»"/>
        <a:defRPr sz="14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431280"/>
            <a:ext cx="9144000" cy="4267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419" y="1178081"/>
            <a:ext cx="8031162" cy="4580495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6240" y="6431280"/>
            <a:ext cx="4677833" cy="426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rPr>
              <a:t>Presentation to Joe Smith</a:t>
            </a:r>
            <a:endParaRPr lang="en-US" sz="1000" dirty="0">
              <a:solidFill>
                <a:schemeClr val="bg1"/>
              </a:solidFill>
              <a:latin typeface="Lato Light" panose="020F0302020204030203" pitchFamily="34" charset="0"/>
              <a:cs typeface="Gotham Book"/>
            </a:endParaRP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rgbClr val="000000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8485460" y="6561338"/>
            <a:ext cx="181886" cy="215689"/>
          </a:xfrm>
          <a:custGeom>
            <a:avLst/>
            <a:gdLst>
              <a:gd name="T0" fmla="*/ 1232 w 1484"/>
              <a:gd name="T1" fmla="*/ 252 h 1313"/>
              <a:gd name="T2" fmla="*/ 1232 w 1484"/>
              <a:gd name="T3" fmla="*/ 252 h 1313"/>
              <a:gd name="T4" fmla="*/ 1232 w 1484"/>
              <a:gd name="T5" fmla="*/ 0 h 1313"/>
              <a:gd name="T6" fmla="*/ 1158 w 1484"/>
              <a:gd name="T7" fmla="*/ 0 h 1313"/>
              <a:gd name="T8" fmla="*/ 1158 w 1484"/>
              <a:gd name="T9" fmla="*/ 252 h 1313"/>
              <a:gd name="T10" fmla="*/ 905 w 1484"/>
              <a:gd name="T11" fmla="*/ 252 h 1313"/>
              <a:gd name="T12" fmla="*/ 905 w 1484"/>
              <a:gd name="T13" fmla="*/ 330 h 1313"/>
              <a:gd name="T14" fmla="*/ 1158 w 1484"/>
              <a:gd name="T15" fmla="*/ 330 h 1313"/>
              <a:gd name="T16" fmla="*/ 1158 w 1484"/>
              <a:gd name="T17" fmla="*/ 578 h 1313"/>
              <a:gd name="T18" fmla="*/ 1232 w 1484"/>
              <a:gd name="T19" fmla="*/ 578 h 1313"/>
              <a:gd name="T20" fmla="*/ 1232 w 1484"/>
              <a:gd name="T21" fmla="*/ 330 h 1313"/>
              <a:gd name="T22" fmla="*/ 1484 w 1484"/>
              <a:gd name="T23" fmla="*/ 330 h 1313"/>
              <a:gd name="T24" fmla="*/ 1484 w 1484"/>
              <a:gd name="T25" fmla="*/ 252 h 1313"/>
              <a:gd name="T26" fmla="*/ 1232 w 1484"/>
              <a:gd name="T27" fmla="*/ 252 h 1313"/>
              <a:gd name="T28" fmla="*/ 467 w 1484"/>
              <a:gd name="T29" fmla="*/ 520 h 1313"/>
              <a:gd name="T30" fmla="*/ 467 w 1484"/>
              <a:gd name="T31" fmla="*/ 520 h 1313"/>
              <a:gd name="T32" fmla="*/ 247 w 1484"/>
              <a:gd name="T33" fmla="*/ 337 h 1313"/>
              <a:gd name="T34" fmla="*/ 344 w 1484"/>
              <a:gd name="T35" fmla="*/ 69 h 1313"/>
              <a:gd name="T36" fmla="*/ 569 w 1484"/>
              <a:gd name="T37" fmla="*/ 246 h 1313"/>
              <a:gd name="T38" fmla="*/ 467 w 1484"/>
              <a:gd name="T39" fmla="*/ 520 h 1313"/>
              <a:gd name="T40" fmla="*/ 687 w 1484"/>
              <a:gd name="T41" fmla="*/ 986 h 1313"/>
              <a:gd name="T42" fmla="*/ 687 w 1484"/>
              <a:gd name="T43" fmla="*/ 986 h 1313"/>
              <a:gd name="T44" fmla="*/ 430 w 1484"/>
              <a:gd name="T45" fmla="*/ 1206 h 1313"/>
              <a:gd name="T46" fmla="*/ 145 w 1484"/>
              <a:gd name="T47" fmla="*/ 1023 h 1313"/>
              <a:gd name="T48" fmla="*/ 403 w 1484"/>
              <a:gd name="T49" fmla="*/ 809 h 1313"/>
              <a:gd name="T50" fmla="*/ 687 w 1484"/>
              <a:gd name="T51" fmla="*/ 986 h 1313"/>
              <a:gd name="T52" fmla="*/ 805 w 1484"/>
              <a:gd name="T53" fmla="*/ 0 h 1313"/>
              <a:gd name="T54" fmla="*/ 805 w 1484"/>
              <a:gd name="T55" fmla="*/ 0 h 1313"/>
              <a:gd name="T56" fmla="*/ 440 w 1484"/>
              <a:gd name="T57" fmla="*/ 0 h 1313"/>
              <a:gd name="T58" fmla="*/ 75 w 1484"/>
              <a:gd name="T59" fmla="*/ 316 h 1313"/>
              <a:gd name="T60" fmla="*/ 397 w 1484"/>
              <a:gd name="T61" fmla="*/ 595 h 1313"/>
              <a:gd name="T62" fmla="*/ 397 w 1484"/>
              <a:gd name="T63" fmla="*/ 670 h 1313"/>
              <a:gd name="T64" fmla="*/ 446 w 1484"/>
              <a:gd name="T65" fmla="*/ 755 h 1313"/>
              <a:gd name="T66" fmla="*/ 0 w 1484"/>
              <a:gd name="T67" fmla="*/ 1029 h 1313"/>
              <a:gd name="T68" fmla="*/ 371 w 1484"/>
              <a:gd name="T69" fmla="*/ 1291 h 1313"/>
              <a:gd name="T70" fmla="*/ 805 w 1484"/>
              <a:gd name="T71" fmla="*/ 964 h 1313"/>
              <a:gd name="T72" fmla="*/ 558 w 1484"/>
              <a:gd name="T73" fmla="*/ 605 h 1313"/>
              <a:gd name="T74" fmla="*/ 746 w 1484"/>
              <a:gd name="T75" fmla="*/ 295 h 1313"/>
              <a:gd name="T76" fmla="*/ 639 w 1484"/>
              <a:gd name="T77" fmla="*/ 64 h 1313"/>
              <a:gd name="T78" fmla="*/ 805 w 1484"/>
              <a:gd name="T79" fmla="*/ 0 h 1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84" h="1313">
                <a:moveTo>
                  <a:pt x="1232" y="252"/>
                </a:moveTo>
                <a:lnTo>
                  <a:pt x="1232" y="252"/>
                </a:lnTo>
                <a:lnTo>
                  <a:pt x="1232" y="0"/>
                </a:lnTo>
                <a:lnTo>
                  <a:pt x="1158" y="0"/>
                </a:lnTo>
                <a:lnTo>
                  <a:pt x="1158" y="252"/>
                </a:lnTo>
                <a:lnTo>
                  <a:pt x="905" y="252"/>
                </a:lnTo>
                <a:lnTo>
                  <a:pt x="905" y="330"/>
                </a:lnTo>
                <a:lnTo>
                  <a:pt x="1158" y="330"/>
                </a:lnTo>
                <a:lnTo>
                  <a:pt x="1158" y="578"/>
                </a:lnTo>
                <a:lnTo>
                  <a:pt x="1232" y="578"/>
                </a:lnTo>
                <a:lnTo>
                  <a:pt x="1232" y="330"/>
                </a:lnTo>
                <a:lnTo>
                  <a:pt x="1484" y="330"/>
                </a:lnTo>
                <a:lnTo>
                  <a:pt x="1484" y="252"/>
                </a:lnTo>
                <a:lnTo>
                  <a:pt x="1232" y="252"/>
                </a:lnTo>
                <a:close/>
                <a:moveTo>
                  <a:pt x="467" y="520"/>
                </a:moveTo>
                <a:lnTo>
                  <a:pt x="467" y="520"/>
                </a:lnTo>
                <a:cubicBezTo>
                  <a:pt x="381" y="541"/>
                  <a:pt x="279" y="461"/>
                  <a:pt x="247" y="337"/>
                </a:cubicBezTo>
                <a:cubicBezTo>
                  <a:pt x="210" y="214"/>
                  <a:pt x="258" y="91"/>
                  <a:pt x="344" y="69"/>
                </a:cubicBezTo>
                <a:cubicBezTo>
                  <a:pt x="435" y="43"/>
                  <a:pt x="537" y="123"/>
                  <a:pt x="569" y="246"/>
                </a:cubicBezTo>
                <a:cubicBezTo>
                  <a:pt x="601" y="375"/>
                  <a:pt x="558" y="493"/>
                  <a:pt x="467" y="520"/>
                </a:cubicBezTo>
                <a:close/>
                <a:moveTo>
                  <a:pt x="687" y="986"/>
                </a:moveTo>
                <a:lnTo>
                  <a:pt x="687" y="986"/>
                </a:lnTo>
                <a:cubicBezTo>
                  <a:pt x="698" y="1098"/>
                  <a:pt x="580" y="1195"/>
                  <a:pt x="430" y="1206"/>
                </a:cubicBezTo>
                <a:cubicBezTo>
                  <a:pt x="279" y="1216"/>
                  <a:pt x="156" y="1136"/>
                  <a:pt x="145" y="1023"/>
                </a:cubicBezTo>
                <a:cubicBezTo>
                  <a:pt x="140" y="916"/>
                  <a:pt x="253" y="820"/>
                  <a:pt x="403" y="809"/>
                </a:cubicBezTo>
                <a:cubicBezTo>
                  <a:pt x="553" y="798"/>
                  <a:pt x="682" y="879"/>
                  <a:pt x="687" y="986"/>
                </a:cubicBezTo>
                <a:close/>
                <a:moveTo>
                  <a:pt x="805" y="0"/>
                </a:moveTo>
                <a:lnTo>
                  <a:pt x="805" y="0"/>
                </a:lnTo>
                <a:lnTo>
                  <a:pt x="440" y="0"/>
                </a:lnTo>
                <a:cubicBezTo>
                  <a:pt x="440" y="0"/>
                  <a:pt x="75" y="11"/>
                  <a:pt x="75" y="316"/>
                </a:cubicBezTo>
                <a:cubicBezTo>
                  <a:pt x="75" y="627"/>
                  <a:pt x="397" y="595"/>
                  <a:pt x="397" y="595"/>
                </a:cubicBezTo>
                <a:lnTo>
                  <a:pt x="397" y="670"/>
                </a:lnTo>
                <a:cubicBezTo>
                  <a:pt x="397" y="702"/>
                  <a:pt x="440" y="691"/>
                  <a:pt x="446" y="755"/>
                </a:cubicBezTo>
                <a:cubicBezTo>
                  <a:pt x="424" y="755"/>
                  <a:pt x="0" y="745"/>
                  <a:pt x="0" y="1029"/>
                </a:cubicBezTo>
                <a:cubicBezTo>
                  <a:pt x="0" y="1307"/>
                  <a:pt x="371" y="1291"/>
                  <a:pt x="371" y="1291"/>
                </a:cubicBezTo>
                <a:cubicBezTo>
                  <a:pt x="371" y="1291"/>
                  <a:pt x="805" y="1313"/>
                  <a:pt x="805" y="964"/>
                </a:cubicBezTo>
                <a:cubicBezTo>
                  <a:pt x="805" y="755"/>
                  <a:pt x="558" y="686"/>
                  <a:pt x="558" y="605"/>
                </a:cubicBezTo>
                <a:cubicBezTo>
                  <a:pt x="558" y="520"/>
                  <a:pt x="746" y="493"/>
                  <a:pt x="746" y="295"/>
                </a:cubicBezTo>
                <a:cubicBezTo>
                  <a:pt x="746" y="177"/>
                  <a:pt x="736" y="107"/>
                  <a:pt x="639" y="64"/>
                </a:cubicBezTo>
                <a:cubicBezTo>
                  <a:pt x="639" y="37"/>
                  <a:pt x="805" y="53"/>
                  <a:pt x="805" y="0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7597499" y="6530371"/>
            <a:ext cx="86285" cy="24719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7839743" y="6532711"/>
            <a:ext cx="191338" cy="244856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8163953" y="6551797"/>
            <a:ext cx="207137" cy="22559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5" name="Rectangle 4">
            <a:hlinkClick r:id="rId39"/>
          </p:cNvPr>
          <p:cNvSpPr/>
          <p:nvPr/>
        </p:nvSpPr>
        <p:spPr>
          <a:xfrm>
            <a:off x="7496175" y="6431280"/>
            <a:ext cx="264795" cy="45212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6" name="Rectangle 15">
            <a:hlinkClick r:id="rId40"/>
          </p:cNvPr>
          <p:cNvSpPr/>
          <p:nvPr/>
        </p:nvSpPr>
        <p:spPr>
          <a:xfrm>
            <a:off x="7797801" y="6431280"/>
            <a:ext cx="264795" cy="45212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7" name="Rectangle 16">
            <a:hlinkClick r:id="rId41"/>
          </p:cNvPr>
          <p:cNvSpPr/>
          <p:nvPr/>
        </p:nvSpPr>
        <p:spPr>
          <a:xfrm>
            <a:off x="8115301" y="6431280"/>
            <a:ext cx="307975" cy="45212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8" name="Rectangle 17">
            <a:hlinkClick r:id="rId42"/>
          </p:cNvPr>
          <p:cNvSpPr/>
          <p:nvPr/>
        </p:nvSpPr>
        <p:spPr>
          <a:xfrm>
            <a:off x="8435976" y="6431280"/>
            <a:ext cx="264795" cy="45212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393287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  <p:sldLayoutId id="2147483892" r:id="rId21"/>
    <p:sldLayoutId id="2147483893" r:id="rId22"/>
    <p:sldLayoutId id="2147483894" r:id="rId23"/>
    <p:sldLayoutId id="2147483895" r:id="rId24"/>
    <p:sldLayoutId id="2147483896" r:id="rId25"/>
    <p:sldLayoutId id="2147483897" r:id="rId26"/>
    <p:sldLayoutId id="2147483898" r:id="rId27"/>
    <p:sldLayoutId id="2147483899" r:id="rId28"/>
    <p:sldLayoutId id="2147483900" r:id="rId29"/>
    <p:sldLayoutId id="2147483901" r:id="rId30"/>
    <p:sldLayoutId id="2147483902" r:id="rId31"/>
    <p:sldLayoutId id="2147483903" r:id="rId32"/>
    <p:sldLayoutId id="2147483904" r:id="rId33"/>
    <p:sldLayoutId id="2147483905" r:id="rId34"/>
    <p:sldLayoutId id="2147483906" r:id="rId35"/>
    <p:sldLayoutId id="2147483907" r:id="rId36"/>
    <p:sldLayoutId id="2147483908" r:id="rId3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sz="3000" b="0" i="0" kern="1200" cap="all" spc="-160" baseline="0">
          <a:ln w="6350" cmpd="sng">
            <a:noFill/>
          </a:ln>
          <a:solidFill>
            <a:schemeClr val="bg1"/>
          </a:solidFill>
          <a:latin typeface="Lato Light" panose="020F0302020204030203" pitchFamily="34" charset="0"/>
          <a:ea typeface="+mj-ea"/>
          <a:cs typeface="Gotham Light"/>
        </a:defRPr>
      </a:lvl1pPr>
    </p:titleStyle>
    <p:bodyStyle>
      <a:lvl1pPr marL="173038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8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1pPr>
      <a:lvl2pPr marL="346075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8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2pPr>
      <a:lvl3pPr marL="517525" indent="-171450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6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3pPr>
      <a:lvl4pPr marL="690563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4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4pPr>
      <a:lvl5pPr marL="854075" indent="-163513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»"/>
        <a:defRPr sz="14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431280"/>
            <a:ext cx="9144000" cy="4267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 Light" panose="020F03020202040302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6419" y="51313"/>
            <a:ext cx="8031162" cy="968771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419" y="1178081"/>
            <a:ext cx="8031162" cy="4580495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6240" y="6431280"/>
            <a:ext cx="4677833" cy="426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rPr>
              <a:t>Presentation to Joe Smith</a:t>
            </a:r>
            <a:endParaRPr lang="en-US" sz="1000" dirty="0">
              <a:solidFill>
                <a:schemeClr val="bg1"/>
              </a:solidFill>
              <a:latin typeface="Lato Light" panose="020F0302020204030203" pitchFamily="34" charset="0"/>
              <a:cs typeface="Gotham Book"/>
            </a:endParaRP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552451" y="6431280"/>
            <a:ext cx="365760" cy="4267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sz="1000" smtClean="0">
                <a:latin typeface="Lato Light" panose="020F0302020204030203" pitchFamily="34" charset="0"/>
                <a:cs typeface="Gotham Book"/>
              </a:rPr>
              <a:pPr lvl="0"/>
              <a:t>‹#›</a:t>
            </a:fld>
            <a:endParaRPr lang="en-US" sz="1000" dirty="0">
              <a:latin typeface="Lato Light" panose="020F0302020204030203" pitchFamily="34" charset="0"/>
              <a:cs typeface="Gotham Book"/>
            </a:endParaRP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8485460" y="6561338"/>
            <a:ext cx="181886" cy="215689"/>
          </a:xfrm>
          <a:custGeom>
            <a:avLst/>
            <a:gdLst>
              <a:gd name="T0" fmla="*/ 1232 w 1484"/>
              <a:gd name="T1" fmla="*/ 252 h 1313"/>
              <a:gd name="T2" fmla="*/ 1232 w 1484"/>
              <a:gd name="T3" fmla="*/ 252 h 1313"/>
              <a:gd name="T4" fmla="*/ 1232 w 1484"/>
              <a:gd name="T5" fmla="*/ 0 h 1313"/>
              <a:gd name="T6" fmla="*/ 1158 w 1484"/>
              <a:gd name="T7" fmla="*/ 0 h 1313"/>
              <a:gd name="T8" fmla="*/ 1158 w 1484"/>
              <a:gd name="T9" fmla="*/ 252 h 1313"/>
              <a:gd name="T10" fmla="*/ 905 w 1484"/>
              <a:gd name="T11" fmla="*/ 252 h 1313"/>
              <a:gd name="T12" fmla="*/ 905 w 1484"/>
              <a:gd name="T13" fmla="*/ 330 h 1313"/>
              <a:gd name="T14" fmla="*/ 1158 w 1484"/>
              <a:gd name="T15" fmla="*/ 330 h 1313"/>
              <a:gd name="T16" fmla="*/ 1158 w 1484"/>
              <a:gd name="T17" fmla="*/ 578 h 1313"/>
              <a:gd name="T18" fmla="*/ 1232 w 1484"/>
              <a:gd name="T19" fmla="*/ 578 h 1313"/>
              <a:gd name="T20" fmla="*/ 1232 w 1484"/>
              <a:gd name="T21" fmla="*/ 330 h 1313"/>
              <a:gd name="T22" fmla="*/ 1484 w 1484"/>
              <a:gd name="T23" fmla="*/ 330 h 1313"/>
              <a:gd name="T24" fmla="*/ 1484 w 1484"/>
              <a:gd name="T25" fmla="*/ 252 h 1313"/>
              <a:gd name="T26" fmla="*/ 1232 w 1484"/>
              <a:gd name="T27" fmla="*/ 252 h 1313"/>
              <a:gd name="T28" fmla="*/ 467 w 1484"/>
              <a:gd name="T29" fmla="*/ 520 h 1313"/>
              <a:gd name="T30" fmla="*/ 467 w 1484"/>
              <a:gd name="T31" fmla="*/ 520 h 1313"/>
              <a:gd name="T32" fmla="*/ 247 w 1484"/>
              <a:gd name="T33" fmla="*/ 337 h 1313"/>
              <a:gd name="T34" fmla="*/ 344 w 1484"/>
              <a:gd name="T35" fmla="*/ 69 h 1313"/>
              <a:gd name="T36" fmla="*/ 569 w 1484"/>
              <a:gd name="T37" fmla="*/ 246 h 1313"/>
              <a:gd name="T38" fmla="*/ 467 w 1484"/>
              <a:gd name="T39" fmla="*/ 520 h 1313"/>
              <a:gd name="T40" fmla="*/ 687 w 1484"/>
              <a:gd name="T41" fmla="*/ 986 h 1313"/>
              <a:gd name="T42" fmla="*/ 687 w 1484"/>
              <a:gd name="T43" fmla="*/ 986 h 1313"/>
              <a:gd name="T44" fmla="*/ 430 w 1484"/>
              <a:gd name="T45" fmla="*/ 1206 h 1313"/>
              <a:gd name="T46" fmla="*/ 145 w 1484"/>
              <a:gd name="T47" fmla="*/ 1023 h 1313"/>
              <a:gd name="T48" fmla="*/ 403 w 1484"/>
              <a:gd name="T49" fmla="*/ 809 h 1313"/>
              <a:gd name="T50" fmla="*/ 687 w 1484"/>
              <a:gd name="T51" fmla="*/ 986 h 1313"/>
              <a:gd name="T52" fmla="*/ 805 w 1484"/>
              <a:gd name="T53" fmla="*/ 0 h 1313"/>
              <a:gd name="T54" fmla="*/ 805 w 1484"/>
              <a:gd name="T55" fmla="*/ 0 h 1313"/>
              <a:gd name="T56" fmla="*/ 440 w 1484"/>
              <a:gd name="T57" fmla="*/ 0 h 1313"/>
              <a:gd name="T58" fmla="*/ 75 w 1484"/>
              <a:gd name="T59" fmla="*/ 316 h 1313"/>
              <a:gd name="T60" fmla="*/ 397 w 1484"/>
              <a:gd name="T61" fmla="*/ 595 h 1313"/>
              <a:gd name="T62" fmla="*/ 397 w 1484"/>
              <a:gd name="T63" fmla="*/ 670 h 1313"/>
              <a:gd name="T64" fmla="*/ 446 w 1484"/>
              <a:gd name="T65" fmla="*/ 755 h 1313"/>
              <a:gd name="T66" fmla="*/ 0 w 1484"/>
              <a:gd name="T67" fmla="*/ 1029 h 1313"/>
              <a:gd name="T68" fmla="*/ 371 w 1484"/>
              <a:gd name="T69" fmla="*/ 1291 h 1313"/>
              <a:gd name="T70" fmla="*/ 805 w 1484"/>
              <a:gd name="T71" fmla="*/ 964 h 1313"/>
              <a:gd name="T72" fmla="*/ 558 w 1484"/>
              <a:gd name="T73" fmla="*/ 605 h 1313"/>
              <a:gd name="T74" fmla="*/ 746 w 1484"/>
              <a:gd name="T75" fmla="*/ 295 h 1313"/>
              <a:gd name="T76" fmla="*/ 639 w 1484"/>
              <a:gd name="T77" fmla="*/ 64 h 1313"/>
              <a:gd name="T78" fmla="*/ 805 w 1484"/>
              <a:gd name="T79" fmla="*/ 0 h 1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84" h="1313">
                <a:moveTo>
                  <a:pt x="1232" y="252"/>
                </a:moveTo>
                <a:lnTo>
                  <a:pt x="1232" y="252"/>
                </a:lnTo>
                <a:lnTo>
                  <a:pt x="1232" y="0"/>
                </a:lnTo>
                <a:lnTo>
                  <a:pt x="1158" y="0"/>
                </a:lnTo>
                <a:lnTo>
                  <a:pt x="1158" y="252"/>
                </a:lnTo>
                <a:lnTo>
                  <a:pt x="905" y="252"/>
                </a:lnTo>
                <a:lnTo>
                  <a:pt x="905" y="330"/>
                </a:lnTo>
                <a:lnTo>
                  <a:pt x="1158" y="330"/>
                </a:lnTo>
                <a:lnTo>
                  <a:pt x="1158" y="578"/>
                </a:lnTo>
                <a:lnTo>
                  <a:pt x="1232" y="578"/>
                </a:lnTo>
                <a:lnTo>
                  <a:pt x="1232" y="330"/>
                </a:lnTo>
                <a:lnTo>
                  <a:pt x="1484" y="330"/>
                </a:lnTo>
                <a:lnTo>
                  <a:pt x="1484" y="252"/>
                </a:lnTo>
                <a:lnTo>
                  <a:pt x="1232" y="252"/>
                </a:lnTo>
                <a:close/>
                <a:moveTo>
                  <a:pt x="467" y="520"/>
                </a:moveTo>
                <a:lnTo>
                  <a:pt x="467" y="520"/>
                </a:lnTo>
                <a:cubicBezTo>
                  <a:pt x="381" y="541"/>
                  <a:pt x="279" y="461"/>
                  <a:pt x="247" y="337"/>
                </a:cubicBezTo>
                <a:cubicBezTo>
                  <a:pt x="210" y="214"/>
                  <a:pt x="258" y="91"/>
                  <a:pt x="344" y="69"/>
                </a:cubicBezTo>
                <a:cubicBezTo>
                  <a:pt x="435" y="43"/>
                  <a:pt x="537" y="123"/>
                  <a:pt x="569" y="246"/>
                </a:cubicBezTo>
                <a:cubicBezTo>
                  <a:pt x="601" y="375"/>
                  <a:pt x="558" y="493"/>
                  <a:pt x="467" y="520"/>
                </a:cubicBezTo>
                <a:close/>
                <a:moveTo>
                  <a:pt x="687" y="986"/>
                </a:moveTo>
                <a:lnTo>
                  <a:pt x="687" y="986"/>
                </a:lnTo>
                <a:cubicBezTo>
                  <a:pt x="698" y="1098"/>
                  <a:pt x="580" y="1195"/>
                  <a:pt x="430" y="1206"/>
                </a:cubicBezTo>
                <a:cubicBezTo>
                  <a:pt x="279" y="1216"/>
                  <a:pt x="156" y="1136"/>
                  <a:pt x="145" y="1023"/>
                </a:cubicBezTo>
                <a:cubicBezTo>
                  <a:pt x="140" y="916"/>
                  <a:pt x="253" y="820"/>
                  <a:pt x="403" y="809"/>
                </a:cubicBezTo>
                <a:cubicBezTo>
                  <a:pt x="553" y="798"/>
                  <a:pt x="682" y="879"/>
                  <a:pt x="687" y="986"/>
                </a:cubicBezTo>
                <a:close/>
                <a:moveTo>
                  <a:pt x="805" y="0"/>
                </a:moveTo>
                <a:lnTo>
                  <a:pt x="805" y="0"/>
                </a:lnTo>
                <a:lnTo>
                  <a:pt x="440" y="0"/>
                </a:lnTo>
                <a:cubicBezTo>
                  <a:pt x="440" y="0"/>
                  <a:pt x="75" y="11"/>
                  <a:pt x="75" y="316"/>
                </a:cubicBezTo>
                <a:cubicBezTo>
                  <a:pt x="75" y="627"/>
                  <a:pt x="397" y="595"/>
                  <a:pt x="397" y="595"/>
                </a:cubicBezTo>
                <a:lnTo>
                  <a:pt x="397" y="670"/>
                </a:lnTo>
                <a:cubicBezTo>
                  <a:pt x="397" y="702"/>
                  <a:pt x="440" y="691"/>
                  <a:pt x="446" y="755"/>
                </a:cubicBezTo>
                <a:cubicBezTo>
                  <a:pt x="424" y="755"/>
                  <a:pt x="0" y="745"/>
                  <a:pt x="0" y="1029"/>
                </a:cubicBezTo>
                <a:cubicBezTo>
                  <a:pt x="0" y="1307"/>
                  <a:pt x="371" y="1291"/>
                  <a:pt x="371" y="1291"/>
                </a:cubicBezTo>
                <a:cubicBezTo>
                  <a:pt x="371" y="1291"/>
                  <a:pt x="805" y="1313"/>
                  <a:pt x="805" y="964"/>
                </a:cubicBezTo>
                <a:cubicBezTo>
                  <a:pt x="805" y="755"/>
                  <a:pt x="558" y="686"/>
                  <a:pt x="558" y="605"/>
                </a:cubicBezTo>
                <a:cubicBezTo>
                  <a:pt x="558" y="520"/>
                  <a:pt x="746" y="493"/>
                  <a:pt x="746" y="295"/>
                </a:cubicBezTo>
                <a:cubicBezTo>
                  <a:pt x="746" y="177"/>
                  <a:pt x="736" y="107"/>
                  <a:pt x="639" y="64"/>
                </a:cubicBezTo>
                <a:cubicBezTo>
                  <a:pt x="639" y="37"/>
                  <a:pt x="805" y="53"/>
                  <a:pt x="805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7597499" y="6530371"/>
            <a:ext cx="86285" cy="24719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7839743" y="6532711"/>
            <a:ext cx="191338" cy="244856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8163953" y="6551797"/>
            <a:ext cx="207137" cy="22559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5" name="Rectangle 4">
            <a:hlinkClick r:id="rId52"/>
          </p:cNvPr>
          <p:cNvSpPr/>
          <p:nvPr/>
        </p:nvSpPr>
        <p:spPr>
          <a:xfrm>
            <a:off x="7496175" y="6431280"/>
            <a:ext cx="264795" cy="45212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6" name="Rectangle 15">
            <a:hlinkClick r:id="rId53"/>
          </p:cNvPr>
          <p:cNvSpPr/>
          <p:nvPr/>
        </p:nvSpPr>
        <p:spPr>
          <a:xfrm>
            <a:off x="7797801" y="6431280"/>
            <a:ext cx="264795" cy="45212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7" name="Rectangle 16">
            <a:hlinkClick r:id="rId54"/>
          </p:cNvPr>
          <p:cNvSpPr/>
          <p:nvPr/>
        </p:nvSpPr>
        <p:spPr>
          <a:xfrm>
            <a:off x="8115301" y="6431280"/>
            <a:ext cx="307975" cy="45212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8" name="Rectangle 17">
            <a:hlinkClick r:id="rId55"/>
          </p:cNvPr>
          <p:cNvSpPr/>
          <p:nvPr/>
        </p:nvSpPr>
        <p:spPr>
          <a:xfrm>
            <a:off x="8435976" y="6431280"/>
            <a:ext cx="264795" cy="45212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86509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  <p:sldLayoutId id="2147483932" r:id="rId23"/>
    <p:sldLayoutId id="2147483933" r:id="rId24"/>
    <p:sldLayoutId id="2147483934" r:id="rId25"/>
    <p:sldLayoutId id="2147483935" r:id="rId26"/>
    <p:sldLayoutId id="2147483936" r:id="rId27"/>
    <p:sldLayoutId id="2147483937" r:id="rId28"/>
    <p:sldLayoutId id="2147483938" r:id="rId29"/>
    <p:sldLayoutId id="2147483939" r:id="rId30"/>
    <p:sldLayoutId id="2147483940" r:id="rId31"/>
    <p:sldLayoutId id="2147483941" r:id="rId32"/>
    <p:sldLayoutId id="2147483942" r:id="rId33"/>
    <p:sldLayoutId id="2147483943" r:id="rId34"/>
    <p:sldLayoutId id="2147483944" r:id="rId35"/>
    <p:sldLayoutId id="2147483945" r:id="rId36"/>
    <p:sldLayoutId id="2147483946" r:id="rId37"/>
    <p:sldLayoutId id="2147483947" r:id="rId38"/>
    <p:sldLayoutId id="2147483948" r:id="rId39"/>
    <p:sldLayoutId id="2147483949" r:id="rId40"/>
    <p:sldLayoutId id="2147483950" r:id="rId41"/>
    <p:sldLayoutId id="2147483951" r:id="rId42"/>
    <p:sldLayoutId id="2147483952" r:id="rId43"/>
    <p:sldLayoutId id="2147483953" r:id="rId44"/>
    <p:sldLayoutId id="2147483954" r:id="rId45"/>
    <p:sldLayoutId id="2147483955" r:id="rId46"/>
    <p:sldLayoutId id="2147483956" r:id="rId47"/>
    <p:sldLayoutId id="2147483957" r:id="rId48"/>
    <p:sldLayoutId id="2147483958" r:id="rId49"/>
    <p:sldLayoutId id="2147483959" r:id="rId5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sz="3000" b="0" i="0" kern="1200" cap="all" spc="-160" baseline="0">
          <a:ln w="6350" cmpd="sng">
            <a:noFill/>
          </a:ln>
          <a:solidFill>
            <a:schemeClr val="bg1"/>
          </a:solidFill>
          <a:latin typeface="Lato Light" panose="020F0302020204030203" pitchFamily="34" charset="0"/>
          <a:ea typeface="+mj-ea"/>
          <a:cs typeface="Gotham Light"/>
        </a:defRPr>
      </a:lvl1pPr>
    </p:titleStyle>
    <p:bodyStyle>
      <a:lvl1pPr marL="173038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8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1pPr>
      <a:lvl2pPr marL="346075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8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2pPr>
      <a:lvl3pPr marL="517525" indent="-171450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6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3pPr>
      <a:lvl4pPr marL="690563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4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4pPr>
      <a:lvl5pPr marL="854075" indent="-163513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»"/>
        <a:defRPr sz="14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1071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  <p:sldLayoutId id="214748402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74298"/>
            <a:ext cx="6096000" cy="4747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69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984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60D1EDE-7116-2443-9BDD-368CE5B3766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399804" y="749419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0401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2089151"/>
            <a:ext cx="7839075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4" y="889000"/>
            <a:ext cx="7839075" cy="507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0005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66738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33425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00113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6680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3825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40970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8115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5260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5181600"/>
            <a:ext cx="7839075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073150"/>
            <a:ext cx="4705350" cy="23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3448050"/>
            <a:ext cx="4705350" cy="23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073150"/>
            <a:ext cx="4705350" cy="23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3448050"/>
            <a:ext cx="4705350" cy="23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33450" y="177800"/>
            <a:ext cx="7277100" cy="172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191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85788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52475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19163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858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573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4287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6002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716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191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85788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52475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19163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858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573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4287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6002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716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77800"/>
            <a:ext cx="7839075" cy="172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2" y="1949450"/>
            <a:ext cx="3829050" cy="427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619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8638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695325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862013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287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001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3716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430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145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5.xml"/><Relationship Id="rId5" Type="http://schemas.openxmlformats.org/officeDocument/2006/relationships/image" Target="../media/image4.gif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9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4.gif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9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gi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1" name="Rectangle 13"/>
          <p:cNvSpPr>
            <a:spLocks/>
          </p:cNvSpPr>
          <p:nvPr/>
        </p:nvSpPr>
        <p:spPr bwMode="auto">
          <a:xfrm>
            <a:off x="452851" y="2355948"/>
            <a:ext cx="4457263" cy="136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65000"/>
              </a:lnSpc>
            </a:pP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-1" y="6496342"/>
            <a:ext cx="9144001" cy="362583"/>
            <a:chOff x="-1" y="4781550"/>
            <a:chExt cx="9144001" cy="361950"/>
          </a:xfrm>
        </p:grpSpPr>
        <p:sp>
          <p:nvSpPr>
            <p:cNvPr id="82" name="Rectangle 17"/>
            <p:cNvSpPr>
              <a:spLocks/>
            </p:cNvSpPr>
            <p:nvPr/>
          </p:nvSpPr>
          <p:spPr bwMode="auto">
            <a:xfrm rot="10800000" flipH="1">
              <a:off x="-1" y="4781550"/>
              <a:ext cx="9144001" cy="361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8" name="Freeform 18"/>
            <p:cNvSpPr>
              <a:spLocks noEditPoints="1"/>
            </p:cNvSpPr>
            <p:nvPr/>
          </p:nvSpPr>
          <p:spPr bwMode="auto">
            <a:xfrm>
              <a:off x="8474864" y="4855824"/>
              <a:ext cx="120169" cy="119839"/>
            </a:xfrm>
            <a:custGeom>
              <a:avLst/>
              <a:gdLst>
                <a:gd name="T0" fmla="*/ 1090 w 2222"/>
                <a:gd name="T1" fmla="*/ 1677 h 2222"/>
                <a:gd name="T2" fmla="*/ 758 w 2222"/>
                <a:gd name="T3" fmla="*/ 2127 h 2222"/>
                <a:gd name="T4" fmla="*/ 719 w 2222"/>
                <a:gd name="T5" fmla="*/ 2148 h 2222"/>
                <a:gd name="T6" fmla="*/ 688 w 2222"/>
                <a:gd name="T7" fmla="*/ 2123 h 2222"/>
                <a:gd name="T8" fmla="*/ 686 w 2222"/>
                <a:gd name="T9" fmla="*/ 2087 h 2222"/>
                <a:gd name="T10" fmla="*/ 143 w 2222"/>
                <a:gd name="T11" fmla="*/ 1306 h 2222"/>
                <a:gd name="T12" fmla="*/ 47 w 2222"/>
                <a:gd name="T13" fmla="*/ 1194 h 2222"/>
                <a:gd name="T14" fmla="*/ 0 w 2222"/>
                <a:gd name="T15" fmla="*/ 1266 h 2222"/>
                <a:gd name="T16" fmla="*/ 62 w 2222"/>
                <a:gd name="T17" fmla="*/ 1357 h 2222"/>
                <a:gd name="T18" fmla="*/ 624 w 2222"/>
                <a:gd name="T19" fmla="*/ 2124 h 2222"/>
                <a:gd name="T20" fmla="*/ 722 w 2222"/>
                <a:gd name="T21" fmla="*/ 2222 h 2222"/>
                <a:gd name="T22" fmla="*/ 794 w 2222"/>
                <a:gd name="T23" fmla="*/ 2189 h 2222"/>
                <a:gd name="T24" fmla="*/ 1104 w 2222"/>
                <a:gd name="T25" fmla="*/ 1771 h 2222"/>
                <a:gd name="T26" fmla="*/ 1776 w 2222"/>
                <a:gd name="T27" fmla="*/ 2059 h 2222"/>
                <a:gd name="T28" fmla="*/ 1860 w 2222"/>
                <a:gd name="T29" fmla="*/ 2054 h 2222"/>
                <a:gd name="T30" fmla="*/ 1912 w 2222"/>
                <a:gd name="T31" fmla="*/ 1967 h 2222"/>
                <a:gd name="T32" fmla="*/ 1717 w 2222"/>
                <a:gd name="T33" fmla="*/ 1951 h 2222"/>
                <a:gd name="T34" fmla="*/ 2180 w 2222"/>
                <a:gd name="T35" fmla="*/ 17 h 2222"/>
                <a:gd name="T36" fmla="*/ 2075 w 2222"/>
                <a:gd name="T37" fmla="*/ 14 h 2222"/>
                <a:gd name="T38" fmla="*/ 115 w 2222"/>
                <a:gd name="T39" fmla="*/ 1149 h 2222"/>
                <a:gd name="T40" fmla="*/ 107 w 2222"/>
                <a:gd name="T41" fmla="*/ 1224 h 2222"/>
                <a:gd name="T42" fmla="*/ 506 w 2222"/>
                <a:gd name="T43" fmla="*/ 1405 h 2222"/>
                <a:gd name="T44" fmla="*/ 744 w 2222"/>
                <a:gd name="T45" fmla="*/ 1498 h 2222"/>
                <a:gd name="T46" fmla="*/ 758 w 2222"/>
                <a:gd name="T47" fmla="*/ 2049 h 2222"/>
                <a:gd name="T48" fmla="*/ 1074 w 2222"/>
                <a:gd name="T49" fmla="*/ 1618 h 2222"/>
                <a:gd name="T50" fmla="*/ 1738 w 2222"/>
                <a:gd name="T51" fmla="*/ 1908 h 2222"/>
                <a:gd name="T52" fmla="*/ 1746 w 2222"/>
                <a:gd name="T53" fmla="*/ 1912 h 2222"/>
                <a:gd name="T54" fmla="*/ 1842 w 2222"/>
                <a:gd name="T55" fmla="*/ 1936 h 2222"/>
                <a:gd name="T56" fmla="*/ 1925 w 2222"/>
                <a:gd name="T57" fmla="*/ 1888 h 2222"/>
                <a:gd name="T58" fmla="*/ 2201 w 2222"/>
                <a:gd name="T59" fmla="*/ 111 h 2222"/>
                <a:gd name="T60" fmla="*/ 2222 w 2222"/>
                <a:gd name="T61" fmla="*/ 98 h 2222"/>
                <a:gd name="T62" fmla="*/ 1723 w 2222"/>
                <a:gd name="T63" fmla="*/ 1664 h 2222"/>
                <a:gd name="T64" fmla="*/ 1256 w 2222"/>
                <a:gd name="T65" fmla="*/ 1552 h 2222"/>
                <a:gd name="T66" fmla="*/ 1737 w 2222"/>
                <a:gd name="T67" fmla="*/ 602 h 2222"/>
                <a:gd name="T68" fmla="*/ 833 w 2222"/>
                <a:gd name="T69" fmla="*/ 1307 h 2222"/>
                <a:gd name="T70" fmla="*/ 486 w 2222"/>
                <a:gd name="T71" fmla="*/ 1237 h 2222"/>
                <a:gd name="T72" fmla="*/ 1882 w 2222"/>
                <a:gd name="T73" fmla="*/ 364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22" h="2222">
                  <a:moveTo>
                    <a:pt x="1717" y="1951"/>
                  </a:moveTo>
                  <a:cubicBezTo>
                    <a:pt x="1090" y="1677"/>
                    <a:pt x="1090" y="1677"/>
                    <a:pt x="1090" y="1677"/>
                  </a:cubicBezTo>
                  <a:cubicBezTo>
                    <a:pt x="797" y="2076"/>
                    <a:pt x="797" y="2076"/>
                    <a:pt x="797" y="2076"/>
                  </a:cubicBezTo>
                  <a:cubicBezTo>
                    <a:pt x="781" y="2100"/>
                    <a:pt x="769" y="2116"/>
                    <a:pt x="758" y="2127"/>
                  </a:cubicBezTo>
                  <a:cubicBezTo>
                    <a:pt x="746" y="2138"/>
                    <a:pt x="737" y="2147"/>
                    <a:pt x="720" y="2148"/>
                  </a:cubicBezTo>
                  <a:cubicBezTo>
                    <a:pt x="720" y="2148"/>
                    <a:pt x="719" y="2148"/>
                    <a:pt x="719" y="2148"/>
                  </a:cubicBezTo>
                  <a:cubicBezTo>
                    <a:pt x="711" y="2148"/>
                    <a:pt x="702" y="2144"/>
                    <a:pt x="697" y="2138"/>
                  </a:cubicBezTo>
                  <a:cubicBezTo>
                    <a:pt x="692" y="2133"/>
                    <a:pt x="690" y="2128"/>
                    <a:pt x="688" y="2123"/>
                  </a:cubicBezTo>
                  <a:cubicBezTo>
                    <a:pt x="685" y="2114"/>
                    <a:pt x="685" y="2106"/>
                    <a:pt x="685" y="2100"/>
                  </a:cubicBezTo>
                  <a:cubicBezTo>
                    <a:pt x="685" y="2094"/>
                    <a:pt x="685" y="2089"/>
                    <a:pt x="686" y="2087"/>
                  </a:cubicBezTo>
                  <a:cubicBezTo>
                    <a:pt x="696" y="1531"/>
                    <a:pt x="696" y="1531"/>
                    <a:pt x="696" y="1531"/>
                  </a:cubicBezTo>
                  <a:cubicBezTo>
                    <a:pt x="620" y="1502"/>
                    <a:pt x="288" y="1373"/>
                    <a:pt x="143" y="1306"/>
                  </a:cubicBezTo>
                  <a:cubicBezTo>
                    <a:pt x="109" y="1291"/>
                    <a:pt x="86" y="1274"/>
                    <a:pt x="70" y="1255"/>
                  </a:cubicBezTo>
                  <a:cubicBezTo>
                    <a:pt x="55" y="1236"/>
                    <a:pt x="47" y="1214"/>
                    <a:pt x="47" y="1194"/>
                  </a:cubicBezTo>
                  <a:cubicBezTo>
                    <a:pt x="48" y="1190"/>
                    <a:pt x="48" y="1187"/>
                    <a:pt x="48" y="1183"/>
                  </a:cubicBezTo>
                  <a:cubicBezTo>
                    <a:pt x="19" y="1200"/>
                    <a:pt x="0" y="1231"/>
                    <a:pt x="0" y="1266"/>
                  </a:cubicBezTo>
                  <a:cubicBezTo>
                    <a:pt x="0" y="1268"/>
                    <a:pt x="0" y="1271"/>
                    <a:pt x="0" y="1273"/>
                  </a:cubicBezTo>
                  <a:cubicBezTo>
                    <a:pt x="3" y="1311"/>
                    <a:pt x="26" y="1343"/>
                    <a:pt x="62" y="1357"/>
                  </a:cubicBezTo>
                  <a:cubicBezTo>
                    <a:pt x="624" y="1587"/>
                    <a:pt x="624" y="1587"/>
                    <a:pt x="624" y="1587"/>
                  </a:cubicBezTo>
                  <a:cubicBezTo>
                    <a:pt x="624" y="2124"/>
                    <a:pt x="624" y="2124"/>
                    <a:pt x="624" y="2124"/>
                  </a:cubicBezTo>
                  <a:cubicBezTo>
                    <a:pt x="624" y="2164"/>
                    <a:pt x="648" y="2200"/>
                    <a:pt x="686" y="2215"/>
                  </a:cubicBezTo>
                  <a:cubicBezTo>
                    <a:pt x="698" y="2220"/>
                    <a:pt x="710" y="2222"/>
                    <a:pt x="722" y="2222"/>
                  </a:cubicBezTo>
                  <a:cubicBezTo>
                    <a:pt x="722" y="2222"/>
                    <a:pt x="722" y="2222"/>
                    <a:pt x="722" y="2222"/>
                  </a:cubicBezTo>
                  <a:cubicBezTo>
                    <a:pt x="749" y="2222"/>
                    <a:pt x="775" y="2211"/>
                    <a:pt x="794" y="2189"/>
                  </a:cubicBezTo>
                  <a:cubicBezTo>
                    <a:pt x="795" y="2188"/>
                    <a:pt x="795" y="2188"/>
                    <a:pt x="795" y="2188"/>
                  </a:cubicBezTo>
                  <a:cubicBezTo>
                    <a:pt x="1104" y="1771"/>
                    <a:pt x="1104" y="1771"/>
                    <a:pt x="1104" y="1771"/>
                  </a:cubicBezTo>
                  <a:cubicBezTo>
                    <a:pt x="1776" y="2058"/>
                    <a:pt x="1776" y="2058"/>
                    <a:pt x="1776" y="2058"/>
                  </a:cubicBezTo>
                  <a:cubicBezTo>
                    <a:pt x="1776" y="2059"/>
                    <a:pt x="1776" y="2059"/>
                    <a:pt x="1776" y="2059"/>
                  </a:cubicBezTo>
                  <a:cubicBezTo>
                    <a:pt x="1787" y="2063"/>
                    <a:pt x="1799" y="2066"/>
                    <a:pt x="1812" y="2066"/>
                  </a:cubicBezTo>
                  <a:cubicBezTo>
                    <a:pt x="1830" y="2066"/>
                    <a:pt x="1846" y="2061"/>
                    <a:pt x="1860" y="2054"/>
                  </a:cubicBezTo>
                  <a:cubicBezTo>
                    <a:pt x="1885" y="2039"/>
                    <a:pt x="1904" y="2014"/>
                    <a:pt x="1909" y="1984"/>
                  </a:cubicBezTo>
                  <a:cubicBezTo>
                    <a:pt x="1912" y="1967"/>
                    <a:pt x="1912" y="1967"/>
                    <a:pt x="1912" y="1967"/>
                  </a:cubicBezTo>
                  <a:cubicBezTo>
                    <a:pt x="1889" y="1979"/>
                    <a:pt x="1865" y="1983"/>
                    <a:pt x="1842" y="1983"/>
                  </a:cubicBezTo>
                  <a:cubicBezTo>
                    <a:pt x="1781" y="1983"/>
                    <a:pt x="1727" y="1956"/>
                    <a:pt x="1717" y="1951"/>
                  </a:cubicBezTo>
                  <a:close/>
                  <a:moveTo>
                    <a:pt x="2222" y="98"/>
                  </a:moveTo>
                  <a:cubicBezTo>
                    <a:pt x="2222" y="66"/>
                    <a:pt x="2206" y="36"/>
                    <a:pt x="2180" y="17"/>
                  </a:cubicBezTo>
                  <a:cubicBezTo>
                    <a:pt x="2163" y="6"/>
                    <a:pt x="2144" y="0"/>
                    <a:pt x="2125" y="0"/>
                  </a:cubicBezTo>
                  <a:cubicBezTo>
                    <a:pt x="2108" y="0"/>
                    <a:pt x="2090" y="4"/>
                    <a:pt x="2075" y="14"/>
                  </a:cubicBezTo>
                  <a:cubicBezTo>
                    <a:pt x="123" y="1140"/>
                    <a:pt x="123" y="1140"/>
                    <a:pt x="123" y="1140"/>
                  </a:cubicBezTo>
                  <a:cubicBezTo>
                    <a:pt x="120" y="1143"/>
                    <a:pt x="117" y="1146"/>
                    <a:pt x="115" y="1149"/>
                  </a:cubicBezTo>
                  <a:cubicBezTo>
                    <a:pt x="104" y="1162"/>
                    <a:pt x="95" y="1179"/>
                    <a:pt x="95" y="1194"/>
                  </a:cubicBezTo>
                  <a:cubicBezTo>
                    <a:pt x="95" y="1203"/>
                    <a:pt x="98" y="1213"/>
                    <a:pt x="107" y="1224"/>
                  </a:cubicBezTo>
                  <a:cubicBezTo>
                    <a:pt x="117" y="1236"/>
                    <a:pt x="134" y="1249"/>
                    <a:pt x="163" y="1263"/>
                  </a:cubicBezTo>
                  <a:cubicBezTo>
                    <a:pt x="243" y="1300"/>
                    <a:pt x="385" y="1357"/>
                    <a:pt x="506" y="1405"/>
                  </a:cubicBezTo>
                  <a:cubicBezTo>
                    <a:pt x="627" y="1454"/>
                    <a:pt x="728" y="1492"/>
                    <a:pt x="729" y="1492"/>
                  </a:cubicBezTo>
                  <a:cubicBezTo>
                    <a:pt x="744" y="1498"/>
                    <a:pt x="744" y="1498"/>
                    <a:pt x="744" y="1498"/>
                  </a:cubicBezTo>
                  <a:cubicBezTo>
                    <a:pt x="733" y="2083"/>
                    <a:pt x="733" y="2083"/>
                    <a:pt x="733" y="2083"/>
                  </a:cubicBezTo>
                  <a:cubicBezTo>
                    <a:pt x="740" y="2075"/>
                    <a:pt x="748" y="2063"/>
                    <a:pt x="758" y="2049"/>
                  </a:cubicBezTo>
                  <a:cubicBezTo>
                    <a:pt x="758" y="2048"/>
                    <a:pt x="758" y="2048"/>
                    <a:pt x="758" y="2048"/>
                  </a:cubicBezTo>
                  <a:cubicBezTo>
                    <a:pt x="1074" y="1618"/>
                    <a:pt x="1074" y="1618"/>
                    <a:pt x="1074" y="1618"/>
                  </a:cubicBezTo>
                  <a:cubicBezTo>
                    <a:pt x="1737" y="1908"/>
                    <a:pt x="1737" y="1908"/>
                    <a:pt x="1737" y="1908"/>
                  </a:cubicBezTo>
                  <a:cubicBezTo>
                    <a:pt x="1738" y="1908"/>
                    <a:pt x="1738" y="1908"/>
                    <a:pt x="1738" y="1908"/>
                  </a:cubicBezTo>
                  <a:cubicBezTo>
                    <a:pt x="1738" y="1908"/>
                    <a:pt x="1738" y="1908"/>
                    <a:pt x="1740" y="1909"/>
                  </a:cubicBezTo>
                  <a:cubicBezTo>
                    <a:pt x="1741" y="1910"/>
                    <a:pt x="1743" y="1911"/>
                    <a:pt x="1746" y="1912"/>
                  </a:cubicBezTo>
                  <a:cubicBezTo>
                    <a:pt x="1752" y="1915"/>
                    <a:pt x="1760" y="1918"/>
                    <a:pt x="1770" y="1922"/>
                  </a:cubicBezTo>
                  <a:cubicBezTo>
                    <a:pt x="1790" y="1929"/>
                    <a:pt x="1817" y="1936"/>
                    <a:pt x="1842" y="1936"/>
                  </a:cubicBezTo>
                  <a:cubicBezTo>
                    <a:pt x="1864" y="1936"/>
                    <a:pt x="1884" y="1931"/>
                    <a:pt x="1900" y="1918"/>
                  </a:cubicBezTo>
                  <a:cubicBezTo>
                    <a:pt x="1909" y="1911"/>
                    <a:pt x="1918" y="1902"/>
                    <a:pt x="1925" y="1888"/>
                  </a:cubicBezTo>
                  <a:cubicBezTo>
                    <a:pt x="2221" y="114"/>
                    <a:pt x="2221" y="114"/>
                    <a:pt x="2221" y="114"/>
                  </a:cubicBezTo>
                  <a:cubicBezTo>
                    <a:pt x="2201" y="111"/>
                    <a:pt x="2201" y="111"/>
                    <a:pt x="2201" y="111"/>
                  </a:cubicBezTo>
                  <a:cubicBezTo>
                    <a:pt x="2221" y="114"/>
                    <a:pt x="2221" y="114"/>
                    <a:pt x="2221" y="114"/>
                  </a:cubicBezTo>
                  <a:cubicBezTo>
                    <a:pt x="2221" y="109"/>
                    <a:pt x="2222" y="103"/>
                    <a:pt x="2222" y="98"/>
                  </a:cubicBezTo>
                  <a:close/>
                  <a:moveTo>
                    <a:pt x="1935" y="400"/>
                  </a:moveTo>
                  <a:cubicBezTo>
                    <a:pt x="1723" y="1664"/>
                    <a:pt x="1723" y="1664"/>
                    <a:pt x="1723" y="1664"/>
                  </a:cubicBezTo>
                  <a:cubicBezTo>
                    <a:pt x="1717" y="1705"/>
                    <a:pt x="1680" y="1726"/>
                    <a:pt x="1641" y="1710"/>
                  </a:cubicBezTo>
                  <a:cubicBezTo>
                    <a:pt x="1256" y="1552"/>
                    <a:pt x="1256" y="1552"/>
                    <a:pt x="1256" y="1552"/>
                  </a:cubicBezTo>
                  <a:cubicBezTo>
                    <a:pt x="1217" y="1537"/>
                    <a:pt x="1204" y="1495"/>
                    <a:pt x="1225" y="1460"/>
                  </a:cubicBezTo>
                  <a:cubicBezTo>
                    <a:pt x="1737" y="602"/>
                    <a:pt x="1737" y="602"/>
                    <a:pt x="1737" y="602"/>
                  </a:cubicBezTo>
                  <a:cubicBezTo>
                    <a:pt x="1759" y="567"/>
                    <a:pt x="1750" y="560"/>
                    <a:pt x="1719" y="586"/>
                  </a:cubicBezTo>
                  <a:cubicBezTo>
                    <a:pt x="833" y="1307"/>
                    <a:pt x="833" y="1307"/>
                    <a:pt x="833" y="1307"/>
                  </a:cubicBezTo>
                  <a:cubicBezTo>
                    <a:pt x="801" y="1333"/>
                    <a:pt x="743" y="1342"/>
                    <a:pt x="705" y="1327"/>
                  </a:cubicBezTo>
                  <a:cubicBezTo>
                    <a:pt x="486" y="1237"/>
                    <a:pt x="486" y="1237"/>
                    <a:pt x="486" y="1237"/>
                  </a:cubicBezTo>
                  <a:cubicBezTo>
                    <a:pt x="447" y="1222"/>
                    <a:pt x="445" y="1192"/>
                    <a:pt x="481" y="1171"/>
                  </a:cubicBezTo>
                  <a:cubicBezTo>
                    <a:pt x="1882" y="364"/>
                    <a:pt x="1882" y="364"/>
                    <a:pt x="1882" y="364"/>
                  </a:cubicBezTo>
                  <a:cubicBezTo>
                    <a:pt x="1918" y="343"/>
                    <a:pt x="1941" y="359"/>
                    <a:pt x="1935" y="4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583096" cy="210528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09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JORDAN ARMED FORCES LANGUAGE INSTITUTE (JAFLI)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5029200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</a:rPr>
              <a:t>JAFLI Chief Testing Officer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</a:rPr>
              <a:t>LT.COL FAISAL ALDABOUBI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pic>
        <p:nvPicPr>
          <p:cNvPr id="36" name="Picture 35" descr="C:\Users\khalifah\Desktop\a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352994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 156"/>
          <p:cNvSpPr/>
          <p:nvPr/>
        </p:nvSpPr>
        <p:spPr>
          <a:xfrm>
            <a:off x="5257800" y="0"/>
            <a:ext cx="3886200" cy="6477000"/>
          </a:xfrm>
          <a:custGeom>
            <a:avLst/>
            <a:gdLst>
              <a:gd name="connsiteX0" fmla="*/ 2483124 w 5460510"/>
              <a:gd name="connsiteY0" fmla="*/ 0 h 5143500"/>
              <a:gd name="connsiteX1" fmla="*/ 3771407 w 5460510"/>
              <a:gd name="connsiteY1" fmla="*/ 0 h 5143500"/>
              <a:gd name="connsiteX2" fmla="*/ 4717679 w 5460510"/>
              <a:gd name="connsiteY2" fmla="*/ 0 h 5143500"/>
              <a:gd name="connsiteX3" fmla="*/ 5460510 w 5460510"/>
              <a:gd name="connsiteY3" fmla="*/ 0 h 5143500"/>
              <a:gd name="connsiteX4" fmla="*/ 5460510 w 5460510"/>
              <a:gd name="connsiteY4" fmla="*/ 5143500 h 5143500"/>
              <a:gd name="connsiteX5" fmla="*/ 4717679 w 5460510"/>
              <a:gd name="connsiteY5" fmla="*/ 5143500 h 5143500"/>
              <a:gd name="connsiteX6" fmla="*/ 3771407 w 5460510"/>
              <a:gd name="connsiteY6" fmla="*/ 5143500 h 5143500"/>
              <a:gd name="connsiteX7" fmla="*/ 0 w 5460510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771407" y="0"/>
                </a:lnTo>
                <a:lnTo>
                  <a:pt x="4717679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4717679" y="5143500"/>
                </a:lnTo>
                <a:lnTo>
                  <a:pt x="3771407" y="5143500"/>
                </a:lnTo>
                <a:lnTo>
                  <a:pt x="0" y="514350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ÙØªÙØ¬Ø© Ø¨Ø­Ø« Ø§ÙØµÙØ± Ø¹Ù âªOLDEST computerâ¬â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8763000" y="9220200"/>
            <a:ext cx="20320000" cy="162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" name="Rectangle 113"/>
          <p:cNvSpPr/>
          <p:nvPr/>
        </p:nvSpPr>
        <p:spPr bwMode="auto">
          <a:xfrm>
            <a:off x="0" y="838200"/>
            <a:ext cx="4355801" cy="40307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5" name="Rectangle 3"/>
          <p:cNvSpPr>
            <a:spLocks/>
          </p:cNvSpPr>
          <p:nvPr/>
        </p:nvSpPr>
        <p:spPr bwMode="auto">
          <a:xfrm>
            <a:off x="0" y="228601"/>
            <a:ext cx="4530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6000" dirty="0" smtClean="0">
                <a:solidFill>
                  <a:schemeClr val="bg1"/>
                </a:solidFill>
                <a:latin typeface="Bookman Old Style" pitchFamily="18" charset="0"/>
              </a:rPr>
              <a:t>HISTORY</a:t>
            </a:r>
            <a:endParaRPr lang="en-US" sz="5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16" name="Rectangle 9"/>
          <p:cNvSpPr>
            <a:spLocks/>
          </p:cNvSpPr>
          <p:nvPr/>
        </p:nvSpPr>
        <p:spPr bwMode="auto">
          <a:xfrm>
            <a:off x="228600" y="762000"/>
            <a:ext cx="2614613" cy="29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80000"/>
              </a:lnSpc>
            </a:pPr>
            <a:endParaRPr lang="en-US" sz="19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213360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GB" sz="2400" b="1" dirty="0" smtClean="0">
                <a:solidFill>
                  <a:schemeClr val="bg1"/>
                </a:solidFill>
              </a:rPr>
              <a:t>1960 – 1970: Tape recorders, laboratories.</a:t>
            </a:r>
          </a:p>
          <a:p>
            <a:pPr algn="l">
              <a:lnSpc>
                <a:spcPct val="90000"/>
              </a:lnSpc>
            </a:pPr>
            <a:endParaRPr lang="en-GB" sz="2400" b="1" dirty="0" smtClean="0">
              <a:solidFill>
                <a:schemeClr val="bg1"/>
              </a:solidFill>
            </a:endParaRP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GB" sz="2400" b="1" dirty="0" smtClean="0">
                <a:solidFill>
                  <a:schemeClr val="bg1"/>
                </a:solidFill>
              </a:rPr>
              <a:t>1980: CALL (Computer Assisted Language Learning) learners respond to stimuli on the computer screen.</a:t>
            </a:r>
          </a:p>
          <a:p>
            <a:pPr algn="l">
              <a:lnSpc>
                <a:spcPct val="90000"/>
              </a:lnSpc>
            </a:pPr>
            <a:r>
              <a:rPr lang="en-GB" sz="2400" b="1" dirty="0" smtClean="0">
                <a:solidFill>
                  <a:schemeClr val="bg1"/>
                </a:solidFill>
              </a:rPr>
              <a:t> 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GB" sz="2400" b="1" dirty="0" smtClean="0">
                <a:solidFill>
                  <a:schemeClr val="bg1"/>
                </a:solidFill>
              </a:rPr>
              <a:t>1990: TELL (Technology Enhanced Language Learning) possibilities offered by Internet and communications. </a:t>
            </a:r>
          </a:p>
          <a:p>
            <a:pPr algn="l">
              <a:lnSpc>
                <a:spcPct val="90000"/>
              </a:lnSpc>
            </a:pPr>
            <a:endParaRPr lang="en-GB" sz="2400" b="1" dirty="0" smtClean="0">
              <a:solidFill>
                <a:schemeClr val="bg1"/>
              </a:solidFill>
            </a:endParaRP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GB" sz="2400" b="1" dirty="0" smtClean="0">
                <a:solidFill>
                  <a:schemeClr val="bg1"/>
                </a:solidFill>
              </a:rPr>
              <a:t>2000: ICT (Information &amp; Communications Technology) use of Internet and web tools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aisal\Documents\images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7462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generation of web-based communities such as social-networking sites, which aim to facilitate collaboration and sharing between users.</a:t>
            </a:r>
          </a:p>
          <a:p>
            <a:pPr algn="l">
              <a:buFont typeface="Arial" pitchFamily="34" charset="0"/>
              <a:buChar char="•"/>
            </a:pPr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 does not refer to an update to any technical specifications, but to changes in the ways software developers and end-users use the web.</a:t>
            </a:r>
          </a:p>
          <a:p>
            <a:pPr algn="l">
              <a:buFont typeface="Arial" pitchFamily="34" charset="0"/>
              <a:buChar char="•"/>
            </a:pPr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 also includes a social element where users generate and distribute content, often with freedom to share and re-use</a:t>
            </a:r>
            <a:r>
              <a:rPr lang="en-GB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3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 bwMode="auto">
          <a:xfrm>
            <a:off x="1981200" y="1905000"/>
            <a:ext cx="7162800" cy="1637134"/>
          </a:xfrm>
          <a:prstGeom prst="homePlate">
            <a:avLst>
              <a:gd name="adj" fmla="val 28520"/>
            </a:avLst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6600" dirty="0"/>
          </a:p>
        </p:txBody>
      </p:sp>
      <p:sp>
        <p:nvSpPr>
          <p:cNvPr id="144" name="Pentagon 143"/>
          <p:cNvSpPr/>
          <p:nvPr/>
        </p:nvSpPr>
        <p:spPr bwMode="auto">
          <a:xfrm>
            <a:off x="1828800" y="4572000"/>
            <a:ext cx="7315200" cy="1676400"/>
          </a:xfrm>
          <a:prstGeom prst="homePlate">
            <a:avLst>
              <a:gd name="adj" fmla="val 28520"/>
            </a:avLst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03" name="Rectangle 53"/>
          <p:cNvSpPr>
            <a:spLocks/>
          </p:cNvSpPr>
          <p:nvPr/>
        </p:nvSpPr>
        <p:spPr bwMode="auto">
          <a:xfrm>
            <a:off x="2133600" y="1981200"/>
            <a:ext cx="6553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r>
              <a:rPr lang="en-US" sz="1800" b="1" dirty="0" smtClean="0"/>
              <a:t>The Head of the instructional institution can adopt the strict policy that urges teachers to use supportive materials based on 2</a:t>
            </a:r>
            <a:r>
              <a:rPr lang="en-US" sz="1800" b="1" baseline="30000" dirty="0" smtClean="0"/>
              <a:t>nd</a:t>
            </a:r>
            <a:r>
              <a:rPr lang="en-US" sz="1800" b="1" dirty="0" smtClean="0"/>
              <a:t> generation of technology tools (S.G.T.T).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685800" y="1524000"/>
            <a:ext cx="6902227" cy="44113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" name="Oval 3"/>
          <p:cNvSpPr/>
          <p:nvPr/>
        </p:nvSpPr>
        <p:spPr bwMode="auto">
          <a:xfrm>
            <a:off x="1143000" y="2286000"/>
            <a:ext cx="791544" cy="792932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48" name="Oval 147"/>
          <p:cNvSpPr/>
          <p:nvPr/>
        </p:nvSpPr>
        <p:spPr bwMode="auto">
          <a:xfrm>
            <a:off x="1524000" y="3124200"/>
            <a:ext cx="395772" cy="396466"/>
          </a:xfrm>
          <a:prstGeom prst="ellipse">
            <a:avLst/>
          </a:prstGeom>
          <a:solidFill>
            <a:schemeClr val="accent3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grpSp>
        <p:nvGrpSpPr>
          <p:cNvPr id="6" name="Group 5"/>
          <p:cNvGrpSpPr/>
          <p:nvPr/>
        </p:nvGrpSpPr>
        <p:grpSpPr>
          <a:xfrm>
            <a:off x="2057400" y="4953000"/>
            <a:ext cx="6553200" cy="1143000"/>
            <a:chOff x="-6061746" y="2815119"/>
            <a:chExt cx="9605233" cy="3072424"/>
          </a:xfrm>
        </p:grpSpPr>
        <p:sp>
          <p:nvSpPr>
            <p:cNvPr id="150" name="Rectangle 22"/>
            <p:cNvSpPr>
              <a:spLocks/>
            </p:cNvSpPr>
            <p:nvPr/>
          </p:nvSpPr>
          <p:spPr bwMode="auto">
            <a:xfrm>
              <a:off x="2768637" y="2815119"/>
              <a:ext cx="774850" cy="243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en-US" sz="1500" dirty="0">
                <a:solidFill>
                  <a:prstClr val="white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  <p:sp>
          <p:nvSpPr>
            <p:cNvPr id="151" name="Rectangle 53"/>
            <p:cNvSpPr>
              <a:spLocks/>
            </p:cNvSpPr>
            <p:nvPr/>
          </p:nvSpPr>
          <p:spPr bwMode="auto">
            <a:xfrm>
              <a:off x="-6061746" y="2815119"/>
              <a:ext cx="9459699" cy="307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r>
                <a:rPr lang="en-US" sz="18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It can be an initiative by professional teachers to use S.G.T.T</a:t>
              </a:r>
            </a:p>
            <a:p>
              <a:endPara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2" name="Oval 151"/>
          <p:cNvSpPr/>
          <p:nvPr/>
        </p:nvSpPr>
        <p:spPr bwMode="auto">
          <a:xfrm>
            <a:off x="990600" y="4953000"/>
            <a:ext cx="791544" cy="792932"/>
          </a:xfrm>
          <a:prstGeom prst="ellipse">
            <a:avLst/>
          </a:prstGeom>
          <a:solidFill>
            <a:schemeClr val="tx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53" name="Oval 152"/>
          <p:cNvSpPr/>
          <p:nvPr/>
        </p:nvSpPr>
        <p:spPr bwMode="auto">
          <a:xfrm>
            <a:off x="1447800" y="4572000"/>
            <a:ext cx="395772" cy="396466"/>
          </a:xfrm>
          <a:prstGeom prst="ellipse">
            <a:avLst/>
          </a:prstGeom>
          <a:solidFill>
            <a:schemeClr val="accent3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54" name="Oval 153"/>
          <p:cNvSpPr/>
          <p:nvPr/>
        </p:nvSpPr>
        <p:spPr bwMode="auto">
          <a:xfrm>
            <a:off x="1447800" y="5715000"/>
            <a:ext cx="395772" cy="396466"/>
          </a:xfrm>
          <a:prstGeom prst="ellipse">
            <a:avLst/>
          </a:prstGeom>
          <a:solidFill>
            <a:schemeClr val="accent3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49" name="Oval 148"/>
          <p:cNvSpPr/>
          <p:nvPr/>
        </p:nvSpPr>
        <p:spPr bwMode="auto">
          <a:xfrm>
            <a:off x="1524000" y="1828800"/>
            <a:ext cx="395772" cy="396466"/>
          </a:xfrm>
          <a:prstGeom prst="ellipse">
            <a:avLst/>
          </a:prstGeom>
          <a:solidFill>
            <a:schemeClr val="accent3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95" name="Rectangle 17"/>
          <p:cNvSpPr>
            <a:spLocks/>
          </p:cNvSpPr>
          <p:nvPr/>
        </p:nvSpPr>
        <p:spPr bwMode="auto">
          <a:xfrm rot="10800000" flipH="1">
            <a:off x="0" y="6495415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9144000" cy="1398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70000"/>
              </a:lnSpc>
            </a:pPr>
            <a:r>
              <a:rPr lang="en-US" sz="4000" b="1" dirty="0" smtClean="0">
                <a:latin typeface="Bookman Old Style" pitchFamily="18" charset="0"/>
              </a:rPr>
              <a:t>Whose choice to use supportive materials in language training S.G.T.T ? 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9051" y="1"/>
            <a:ext cx="9186864" cy="1142999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5600" dirty="0"/>
          </a:p>
        </p:txBody>
      </p:sp>
      <p:sp>
        <p:nvSpPr>
          <p:cNvPr id="140" name="Rectangle 139"/>
          <p:cNvSpPr/>
          <p:nvPr/>
        </p:nvSpPr>
        <p:spPr bwMode="auto">
          <a:xfrm>
            <a:off x="1123269" y="1124744"/>
            <a:ext cx="6902227" cy="44113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95" name="Rectangle 17"/>
          <p:cNvSpPr>
            <a:spLocks/>
          </p:cNvSpPr>
          <p:nvPr/>
        </p:nvSpPr>
        <p:spPr bwMode="auto">
          <a:xfrm rot="10800000" flipH="1">
            <a:off x="-1" y="650398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7574" y="332656"/>
            <a:ext cx="9064945" cy="536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70000"/>
              </a:lnSpc>
            </a:pPr>
            <a:r>
              <a:rPr lang="en-US" sz="4000" b="1" dirty="0" smtClean="0">
                <a:latin typeface="Bookman Old Style" pitchFamily="18" charset="0"/>
              </a:rPr>
              <a:t>Technology facilities we can use</a:t>
            </a: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14400" y="13716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Interactive Smart Boards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04800" y="1371600"/>
            <a:ext cx="346270" cy="510186"/>
            <a:chOff x="5398799" y="3052688"/>
            <a:chExt cx="484632" cy="720248"/>
          </a:xfrm>
        </p:grpSpPr>
        <p:sp>
          <p:nvSpPr>
            <p:cNvPr id="59" name="Shape 2100"/>
            <p:cNvSpPr/>
            <p:nvPr/>
          </p:nvSpPr>
          <p:spPr>
            <a:xfrm>
              <a:off x="5537162" y="3737404"/>
              <a:ext cx="207907" cy="35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>
                <a:alpha val="2082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60" name="Pentagon 59"/>
            <p:cNvSpPr/>
            <p:nvPr/>
          </p:nvSpPr>
          <p:spPr>
            <a:xfrm rot="5400000">
              <a:off x="5298838" y="3152649"/>
              <a:ext cx="684553" cy="484632"/>
            </a:xfrm>
            <a:prstGeom prst="homePlate">
              <a:avLst/>
            </a:prstGeom>
            <a:solidFill>
              <a:srgbClr val="FFB3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61" name="Pentagon 60"/>
            <p:cNvSpPr/>
            <p:nvPr/>
          </p:nvSpPr>
          <p:spPr>
            <a:xfrm rot="5400000">
              <a:off x="5378239" y="3203495"/>
              <a:ext cx="525749" cy="351692"/>
            </a:xfrm>
            <a:prstGeom prst="homePlat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501212" y="3151637"/>
              <a:ext cx="279802" cy="5579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04800" y="2057400"/>
            <a:ext cx="346270" cy="510186"/>
            <a:chOff x="5398799" y="3052688"/>
            <a:chExt cx="484632" cy="720248"/>
          </a:xfrm>
        </p:grpSpPr>
        <p:sp>
          <p:nvSpPr>
            <p:cNvPr id="64" name="Shape 2100"/>
            <p:cNvSpPr/>
            <p:nvPr/>
          </p:nvSpPr>
          <p:spPr>
            <a:xfrm>
              <a:off x="5537162" y="3737404"/>
              <a:ext cx="207907" cy="35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>
                <a:alpha val="2082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65" name="Pentagon 64"/>
            <p:cNvSpPr/>
            <p:nvPr/>
          </p:nvSpPr>
          <p:spPr>
            <a:xfrm rot="5400000">
              <a:off x="5298838" y="3152649"/>
              <a:ext cx="684553" cy="484632"/>
            </a:xfrm>
            <a:prstGeom prst="homePlate">
              <a:avLst/>
            </a:prstGeom>
            <a:solidFill>
              <a:srgbClr val="FFB3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66" name="Pentagon 65"/>
            <p:cNvSpPr/>
            <p:nvPr/>
          </p:nvSpPr>
          <p:spPr>
            <a:xfrm rot="5400000">
              <a:off x="5378239" y="3203495"/>
              <a:ext cx="525749" cy="351692"/>
            </a:xfrm>
            <a:prstGeom prst="homePlat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501212" y="3151637"/>
              <a:ext cx="279802" cy="5579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04800" y="2743200"/>
            <a:ext cx="346270" cy="510186"/>
            <a:chOff x="5398799" y="3052688"/>
            <a:chExt cx="484632" cy="720248"/>
          </a:xfrm>
        </p:grpSpPr>
        <p:sp>
          <p:nvSpPr>
            <p:cNvPr id="69" name="Shape 2100"/>
            <p:cNvSpPr/>
            <p:nvPr/>
          </p:nvSpPr>
          <p:spPr>
            <a:xfrm>
              <a:off x="5537162" y="3737404"/>
              <a:ext cx="207907" cy="35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>
                <a:alpha val="2082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70" name="Pentagon 69"/>
            <p:cNvSpPr/>
            <p:nvPr/>
          </p:nvSpPr>
          <p:spPr>
            <a:xfrm rot="5400000">
              <a:off x="5298838" y="3152649"/>
              <a:ext cx="684553" cy="484632"/>
            </a:xfrm>
            <a:prstGeom prst="homePlate">
              <a:avLst/>
            </a:prstGeom>
            <a:solidFill>
              <a:srgbClr val="FFB3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71" name="Pentagon 70"/>
            <p:cNvSpPr/>
            <p:nvPr/>
          </p:nvSpPr>
          <p:spPr>
            <a:xfrm rot="5400000">
              <a:off x="5378239" y="3203495"/>
              <a:ext cx="525749" cy="351692"/>
            </a:xfrm>
            <a:prstGeom prst="homePlat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501212" y="3151637"/>
              <a:ext cx="279802" cy="5579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04800" y="3429000"/>
            <a:ext cx="346270" cy="510186"/>
            <a:chOff x="5398799" y="3052688"/>
            <a:chExt cx="484632" cy="720248"/>
          </a:xfrm>
        </p:grpSpPr>
        <p:sp>
          <p:nvSpPr>
            <p:cNvPr id="74" name="Shape 2100"/>
            <p:cNvSpPr/>
            <p:nvPr/>
          </p:nvSpPr>
          <p:spPr>
            <a:xfrm>
              <a:off x="5537162" y="3737404"/>
              <a:ext cx="207907" cy="35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>
                <a:alpha val="2082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75" name="Pentagon 74"/>
            <p:cNvSpPr/>
            <p:nvPr/>
          </p:nvSpPr>
          <p:spPr>
            <a:xfrm rot="5400000">
              <a:off x="5298838" y="3152649"/>
              <a:ext cx="684553" cy="484632"/>
            </a:xfrm>
            <a:prstGeom prst="homePlate">
              <a:avLst/>
            </a:prstGeom>
            <a:solidFill>
              <a:srgbClr val="FFB3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76" name="Pentagon 75"/>
            <p:cNvSpPr/>
            <p:nvPr/>
          </p:nvSpPr>
          <p:spPr>
            <a:xfrm rot="5400000">
              <a:off x="5378239" y="3203495"/>
              <a:ext cx="525749" cy="351692"/>
            </a:xfrm>
            <a:prstGeom prst="homePlat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501212" y="3151637"/>
              <a:ext cx="279802" cy="5579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04800" y="4191000"/>
            <a:ext cx="346270" cy="510186"/>
            <a:chOff x="5398799" y="3052688"/>
            <a:chExt cx="484632" cy="720248"/>
          </a:xfrm>
        </p:grpSpPr>
        <p:sp>
          <p:nvSpPr>
            <p:cNvPr id="79" name="Shape 2100"/>
            <p:cNvSpPr/>
            <p:nvPr/>
          </p:nvSpPr>
          <p:spPr>
            <a:xfrm>
              <a:off x="5537162" y="3737404"/>
              <a:ext cx="207907" cy="35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>
                <a:alpha val="2082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80" name="Pentagon 79"/>
            <p:cNvSpPr/>
            <p:nvPr/>
          </p:nvSpPr>
          <p:spPr>
            <a:xfrm rot="5400000">
              <a:off x="5298838" y="3152649"/>
              <a:ext cx="684553" cy="484632"/>
            </a:xfrm>
            <a:prstGeom prst="homePlate">
              <a:avLst/>
            </a:prstGeom>
            <a:solidFill>
              <a:srgbClr val="FFB3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81" name="Pentagon 80"/>
            <p:cNvSpPr/>
            <p:nvPr/>
          </p:nvSpPr>
          <p:spPr>
            <a:xfrm rot="5400000">
              <a:off x="5378239" y="3203495"/>
              <a:ext cx="525749" cy="351692"/>
            </a:xfrm>
            <a:prstGeom prst="homePlat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501212" y="3151637"/>
              <a:ext cx="279802" cy="5579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914400" y="2057400"/>
            <a:ext cx="338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Computers / Laptops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14400" y="2743200"/>
            <a:ext cx="330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Language labs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914400" y="3429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Overhead Projectors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90600" y="4114800"/>
            <a:ext cx="354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Digital Camera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</a:t>
            </a:r>
            <a:endParaRPr lang="en-GB" sz="1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04800" y="4953000"/>
            <a:ext cx="346270" cy="510186"/>
            <a:chOff x="5398799" y="3052688"/>
            <a:chExt cx="484632" cy="720248"/>
          </a:xfrm>
        </p:grpSpPr>
        <p:sp>
          <p:nvSpPr>
            <p:cNvPr id="49" name="Shape 2100"/>
            <p:cNvSpPr/>
            <p:nvPr/>
          </p:nvSpPr>
          <p:spPr>
            <a:xfrm>
              <a:off x="5537162" y="3737404"/>
              <a:ext cx="207907" cy="35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>
                <a:alpha val="2082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50" name="Pentagon 49"/>
            <p:cNvSpPr/>
            <p:nvPr/>
          </p:nvSpPr>
          <p:spPr>
            <a:xfrm rot="5400000">
              <a:off x="5298838" y="3152649"/>
              <a:ext cx="684553" cy="484632"/>
            </a:xfrm>
            <a:prstGeom prst="homePlate">
              <a:avLst/>
            </a:prstGeom>
            <a:solidFill>
              <a:srgbClr val="FFB3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51" name="Pentagon 50"/>
            <p:cNvSpPr/>
            <p:nvPr/>
          </p:nvSpPr>
          <p:spPr>
            <a:xfrm rot="5400000">
              <a:off x="5378239" y="3203495"/>
              <a:ext cx="525749" cy="351692"/>
            </a:xfrm>
            <a:prstGeom prst="homePlat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501212" y="3151637"/>
              <a:ext cx="279802" cy="5579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685800" y="5029200"/>
            <a:ext cx="861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Social software</a:t>
            </a:r>
            <a:endParaRPr lang="en-U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GB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2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sp>
        <p:nvSpPr>
          <p:cNvPr id="54" name="Freeform 46"/>
          <p:cNvSpPr>
            <a:spLocks/>
          </p:cNvSpPr>
          <p:nvPr/>
        </p:nvSpPr>
        <p:spPr bwMode="auto">
          <a:xfrm>
            <a:off x="1524000" y="2514600"/>
            <a:ext cx="1143000" cy="152400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>
            <a:solidFill>
              <a:schemeClr val="bg1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chemeClr val="tx2"/>
              </a:solidFill>
              <a:latin typeface="Open Sans Condensed Light" pitchFamily="34" charset="0"/>
              <a:ea typeface="Open Sans Condensed Light" pitchFamily="34" charset="0"/>
              <a:cs typeface="Open Sans Condensed Light" pitchFamily="34" charset="0"/>
            </a:endParaRPr>
          </a:p>
        </p:txBody>
      </p:sp>
      <p:sp>
        <p:nvSpPr>
          <p:cNvPr id="55" name="Line 43"/>
          <p:cNvSpPr>
            <a:spLocks noChangeShapeType="1"/>
          </p:cNvSpPr>
          <p:nvPr/>
        </p:nvSpPr>
        <p:spPr bwMode="auto">
          <a:xfrm>
            <a:off x="1600200" y="4267200"/>
            <a:ext cx="798762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chemeClr val="tx2"/>
              </a:solidFill>
              <a:latin typeface="Open Sans Condensed Light" pitchFamily="34" charset="0"/>
              <a:ea typeface="Open Sans Condensed Light" pitchFamily="34" charset="0"/>
              <a:cs typeface="Open Sans Condensed Light" pitchFamily="34" charset="0"/>
            </a:endParaRPr>
          </a:p>
        </p:txBody>
      </p:sp>
      <p:sp>
        <p:nvSpPr>
          <p:cNvPr id="57" name="Freeform 47"/>
          <p:cNvSpPr>
            <a:spLocks/>
          </p:cNvSpPr>
          <p:nvPr/>
        </p:nvSpPr>
        <p:spPr bwMode="auto">
          <a:xfrm>
            <a:off x="1524000" y="1676400"/>
            <a:ext cx="1371600" cy="1524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3175" cap="flat">
            <a:solidFill>
              <a:schemeClr val="bg1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chemeClr val="tx2"/>
              </a:solidFill>
              <a:latin typeface="Open Sans Condensed Light" pitchFamily="34" charset="0"/>
              <a:ea typeface="Open Sans Condensed Light" pitchFamily="34" charset="0"/>
              <a:cs typeface="Open Sans Condensed Light" pitchFamily="34" charset="0"/>
            </a:endParaRPr>
          </a:p>
        </p:txBody>
      </p:sp>
      <p:sp>
        <p:nvSpPr>
          <p:cNvPr id="80" name="Freeform 46"/>
          <p:cNvSpPr>
            <a:spLocks/>
          </p:cNvSpPr>
          <p:nvPr/>
        </p:nvSpPr>
        <p:spPr bwMode="auto">
          <a:xfrm>
            <a:off x="1676400" y="5638800"/>
            <a:ext cx="533400" cy="45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>
            <a:solidFill>
              <a:schemeClr val="bg1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chemeClr val="tx2"/>
              </a:solidFill>
              <a:latin typeface="Open Sans Condensed Light" pitchFamily="34" charset="0"/>
              <a:ea typeface="Open Sans Condensed Light" pitchFamily="34" charset="0"/>
              <a:cs typeface="Open Sans Condensed Light" pitchFamily="34" charset="0"/>
            </a:endParaRPr>
          </a:p>
        </p:txBody>
      </p:sp>
      <p:sp>
        <p:nvSpPr>
          <p:cNvPr id="85" name="Rectangle 37"/>
          <p:cNvSpPr>
            <a:spLocks/>
          </p:cNvSpPr>
          <p:nvPr/>
        </p:nvSpPr>
        <p:spPr bwMode="auto">
          <a:xfrm>
            <a:off x="3124200" y="1524000"/>
            <a:ext cx="6172200" cy="685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Cyber class : Virtual classes and Blogs</a:t>
            </a:r>
          </a:p>
        </p:txBody>
      </p:sp>
      <p:sp>
        <p:nvSpPr>
          <p:cNvPr id="87" name="Rectangle 37"/>
          <p:cNvSpPr>
            <a:spLocks/>
          </p:cNvSpPr>
          <p:nvPr/>
        </p:nvSpPr>
        <p:spPr bwMode="auto">
          <a:xfrm>
            <a:off x="2743200" y="2514600"/>
            <a:ext cx="6248400" cy="533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Web based sites as learning material  YouTube</a:t>
            </a:r>
          </a:p>
        </p:txBody>
      </p:sp>
      <p:sp>
        <p:nvSpPr>
          <p:cNvPr id="88" name="Rectangle 37"/>
          <p:cNvSpPr>
            <a:spLocks/>
          </p:cNvSpPr>
          <p:nvPr/>
        </p:nvSpPr>
        <p:spPr bwMode="auto">
          <a:xfrm>
            <a:off x="2514600" y="3962400"/>
            <a:ext cx="6477000" cy="457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  <a:latin typeface="Bookman Old Style" pitchFamily="18" charset="0"/>
              </a:rPr>
              <a:t>Social networks (collaborative learning)</a:t>
            </a:r>
          </a:p>
        </p:txBody>
      </p:sp>
      <p:sp>
        <p:nvSpPr>
          <p:cNvPr id="89" name="Rectangle 37"/>
          <p:cNvSpPr>
            <a:spLocks/>
          </p:cNvSpPr>
          <p:nvPr/>
        </p:nvSpPr>
        <p:spPr bwMode="auto">
          <a:xfrm>
            <a:off x="2438400" y="5334000"/>
            <a:ext cx="6705600" cy="838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125000"/>
              </a:lnSpc>
            </a:pPr>
            <a:r>
              <a:rPr lang="en-GB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Software applications as supportive learning tools</a:t>
            </a:r>
          </a:p>
          <a:p>
            <a:pPr algn="l">
              <a:lnSpc>
                <a:spcPct val="125000"/>
              </a:lnSpc>
            </a:pPr>
            <a:endParaRPr lang="en-US" sz="2000" b="1" dirty="0">
              <a:solidFill>
                <a:schemeClr val="bg1"/>
              </a:solidFill>
              <a:latin typeface="Andalus" pitchFamily="18" charset="-78"/>
              <a:ea typeface="ＭＳ Ｐゴシック" charset="0"/>
              <a:cs typeface="Andalus" pitchFamily="18" charset="-78"/>
              <a:sym typeface="Lato Light" charset="0"/>
            </a:endParaRPr>
          </a:p>
        </p:txBody>
      </p:sp>
      <p:sp>
        <p:nvSpPr>
          <p:cNvPr id="101" name="Oval 100"/>
          <p:cNvSpPr/>
          <p:nvPr/>
        </p:nvSpPr>
        <p:spPr bwMode="auto">
          <a:xfrm>
            <a:off x="1524000" y="4191000"/>
            <a:ext cx="346212" cy="346819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4" name="Oval 103"/>
          <p:cNvSpPr/>
          <p:nvPr/>
        </p:nvSpPr>
        <p:spPr bwMode="auto">
          <a:xfrm>
            <a:off x="1447800" y="5638800"/>
            <a:ext cx="346212" cy="346819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3" name="Oval 112"/>
          <p:cNvSpPr/>
          <p:nvPr/>
        </p:nvSpPr>
        <p:spPr bwMode="auto">
          <a:xfrm>
            <a:off x="1447800" y="1219200"/>
            <a:ext cx="346212" cy="346819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6" name="Oval 115"/>
          <p:cNvSpPr/>
          <p:nvPr/>
        </p:nvSpPr>
        <p:spPr bwMode="auto">
          <a:xfrm>
            <a:off x="1371600" y="2667000"/>
            <a:ext cx="346212" cy="346819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0" y="1"/>
            <a:ext cx="1295400" cy="6496368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0" y="1"/>
            <a:ext cx="8956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Bookman Old Style" pitchFamily="18" charset="0"/>
              </a:rPr>
              <a:t>What can internet provide us in language        teaching?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82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/>
          </p:cNvSpPr>
          <p:nvPr/>
        </p:nvSpPr>
        <p:spPr bwMode="auto">
          <a:xfrm>
            <a:off x="0" y="152400"/>
            <a:ext cx="9144000" cy="9906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Why technology is beneficial?</a:t>
            </a:r>
            <a:endParaRPr 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4521" name="Rectangle 9"/>
          <p:cNvSpPr>
            <a:spLocks/>
          </p:cNvSpPr>
          <p:nvPr/>
        </p:nvSpPr>
        <p:spPr bwMode="auto">
          <a:xfrm>
            <a:off x="989425" y="3661297"/>
            <a:ext cx="2614613" cy="29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80000"/>
              </a:lnSpc>
            </a:pPr>
            <a:endParaRPr lang="en-US" sz="1900" dirty="0">
              <a:solidFill>
                <a:prstClr val="white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7" name="Freeform 6"/>
          <p:cNvSpPr>
            <a:spLocks/>
          </p:cNvSpPr>
          <p:nvPr/>
        </p:nvSpPr>
        <p:spPr bwMode="auto">
          <a:xfrm>
            <a:off x="5181600" y="762000"/>
            <a:ext cx="3962400" cy="4267200"/>
          </a:xfrm>
          <a:custGeom>
            <a:avLst/>
            <a:gdLst>
              <a:gd name="T0" fmla="*/ 2631 w 3100"/>
              <a:gd name="T1" fmla="*/ 0 h 5185"/>
              <a:gd name="T2" fmla="*/ 3100 w 3100"/>
              <a:gd name="T3" fmla="*/ 0 h 5185"/>
              <a:gd name="T4" fmla="*/ 469 w 3100"/>
              <a:gd name="T5" fmla="*/ 5185 h 5185"/>
              <a:gd name="T6" fmla="*/ 0 w 3100"/>
              <a:gd name="T7" fmla="*/ 5185 h 5185"/>
              <a:gd name="T8" fmla="*/ 2631 w 3100"/>
              <a:gd name="T9" fmla="*/ 0 h 5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00" h="5185">
                <a:moveTo>
                  <a:pt x="2631" y="0"/>
                </a:moveTo>
                <a:lnTo>
                  <a:pt x="3100" y="0"/>
                </a:lnTo>
                <a:lnTo>
                  <a:pt x="469" y="5185"/>
                </a:lnTo>
                <a:lnTo>
                  <a:pt x="0" y="5185"/>
                </a:lnTo>
                <a:lnTo>
                  <a:pt x="2631" y="0"/>
                </a:lnTo>
                <a:close/>
              </a:path>
            </a:pathLst>
          </a:custGeom>
          <a:solidFill>
            <a:schemeClr val="tx1"/>
          </a:solidFill>
          <a:ln w="3810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Oval 35"/>
          <p:cNvSpPr/>
          <p:nvPr/>
        </p:nvSpPr>
        <p:spPr bwMode="auto">
          <a:xfrm>
            <a:off x="5410200" y="2438400"/>
            <a:ext cx="2762717" cy="276756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grpSp>
        <p:nvGrpSpPr>
          <p:cNvPr id="4" name="Group 3"/>
          <p:cNvGrpSpPr/>
          <p:nvPr/>
        </p:nvGrpSpPr>
        <p:grpSpPr>
          <a:xfrm>
            <a:off x="7772400" y="2743200"/>
            <a:ext cx="1069339" cy="1071214"/>
            <a:chOff x="7175069" y="1056477"/>
            <a:chExt cx="1223440" cy="1223440"/>
          </a:xfrm>
        </p:grpSpPr>
        <p:sp>
          <p:nvSpPr>
            <p:cNvPr id="33" name="Oval 32"/>
            <p:cNvSpPr/>
            <p:nvPr/>
          </p:nvSpPr>
          <p:spPr bwMode="auto">
            <a:xfrm>
              <a:off x="7175069" y="1056477"/>
              <a:ext cx="1223440" cy="122344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7310758" y="1192166"/>
              <a:ext cx="952062" cy="952062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010400" y="1295400"/>
            <a:ext cx="561108" cy="562092"/>
            <a:chOff x="7020137" y="901545"/>
            <a:chExt cx="1533303" cy="1533303"/>
          </a:xfrm>
        </p:grpSpPr>
        <p:sp>
          <p:nvSpPr>
            <p:cNvPr id="73" name="Oval 72"/>
            <p:cNvSpPr/>
            <p:nvPr/>
          </p:nvSpPr>
          <p:spPr bwMode="auto">
            <a:xfrm>
              <a:off x="7230681" y="1112089"/>
              <a:ext cx="1112218" cy="1112218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7020137" y="901545"/>
              <a:ext cx="1533303" cy="1533303"/>
            </a:xfrm>
            <a:prstGeom prst="ellipse">
              <a:avLst/>
            </a:prstGeom>
            <a:noFill/>
            <a:ln w="19050" cap="flat" cmpd="sng" algn="ctr">
              <a:solidFill>
                <a:schemeClr val="accent4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153400" y="3962400"/>
            <a:ext cx="735235" cy="736524"/>
            <a:chOff x="7020137" y="901545"/>
            <a:chExt cx="1533303" cy="1533303"/>
          </a:xfrm>
        </p:grpSpPr>
        <p:sp>
          <p:nvSpPr>
            <p:cNvPr id="76" name="Oval 75"/>
            <p:cNvSpPr/>
            <p:nvPr/>
          </p:nvSpPr>
          <p:spPr bwMode="auto">
            <a:xfrm>
              <a:off x="7175069" y="1056477"/>
              <a:ext cx="1223440" cy="1223440"/>
            </a:xfrm>
            <a:prstGeom prst="ellipse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7020137" y="901545"/>
              <a:ext cx="1533303" cy="1533303"/>
            </a:xfrm>
            <a:prstGeom prst="ellipse">
              <a:avLst/>
            </a:prstGeom>
            <a:noFill/>
            <a:ln w="19050" cap="flat" cmpd="sng" algn="ctr">
              <a:solidFill>
                <a:schemeClr val="accent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838200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 smtClean="0">
                <a:latin typeface="Bookman Old Style" pitchFamily="18" charset="0"/>
              </a:rPr>
              <a:t>Motivate to learn .</a:t>
            </a:r>
            <a:r>
              <a:rPr lang="en-US" sz="2000" b="1" dirty="0" smtClean="0"/>
              <a:t>Digital Citizenship.  Pedagogy</a:t>
            </a:r>
            <a:endParaRPr lang="en-US" sz="2000" b="1" dirty="0" smtClean="0">
              <a:latin typeface="Bookman Old Style" pitchFamily="18" charset="0"/>
            </a:endParaRPr>
          </a:p>
          <a:p>
            <a:pPr algn="l"/>
            <a:endParaRPr lang="en-US" sz="2000" b="1" dirty="0" smtClean="0">
              <a:latin typeface="Bookman Old Style" pitchFamily="18" charset="0"/>
            </a:endParaRPr>
          </a:p>
          <a:p>
            <a:pPr algn="l"/>
            <a:r>
              <a:rPr lang="en-US" sz="2000" b="1" dirty="0"/>
              <a:t>Presentation </a:t>
            </a:r>
            <a:r>
              <a:rPr lang="en-US" sz="2000" b="1" dirty="0" smtClean="0">
                <a:solidFill>
                  <a:schemeClr val="tx1"/>
                </a:solidFill>
                <a:latin typeface="Bookman Old Style" pitchFamily="18" charset="0"/>
              </a:rPr>
              <a:t>More </a:t>
            </a:r>
            <a:r>
              <a:rPr lang="en-US" sz="2000" b="1" dirty="0" smtClean="0">
                <a:solidFill>
                  <a:schemeClr val="tx1"/>
                </a:solidFill>
                <a:latin typeface="Bookman Old Style" pitchFamily="18" charset="0"/>
              </a:rPr>
              <a:t>efficient .</a:t>
            </a:r>
            <a:r>
              <a:rPr lang="en-US" sz="2000" b="1" dirty="0" smtClean="0"/>
              <a:t>Digital Image. Presentation </a:t>
            </a:r>
            <a:endParaRPr lang="en-US" sz="2000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l"/>
            <a:endParaRPr lang="en-US" sz="2000" b="1" dirty="0" smtClean="0">
              <a:latin typeface="Bookman Old Style" pitchFamily="18" charset="0"/>
            </a:endParaRPr>
          </a:p>
          <a:p>
            <a:pPr algn="l"/>
            <a:r>
              <a:rPr lang="en-US" sz="2000" b="1" dirty="0" smtClean="0">
                <a:latin typeface="Bookman Old Style" pitchFamily="18" charset="0"/>
              </a:rPr>
              <a:t>Share information up-date .</a:t>
            </a:r>
            <a:r>
              <a:rPr lang="en-US" sz="2000" b="1" dirty="0" smtClean="0"/>
              <a:t>Collaboration. Productivity</a:t>
            </a:r>
            <a:endParaRPr lang="en-US" sz="2000" b="1" dirty="0" smtClean="0">
              <a:latin typeface="Bookman Old Style" pitchFamily="18" charset="0"/>
            </a:endParaRPr>
          </a:p>
          <a:p>
            <a:pPr algn="l"/>
            <a:endParaRPr lang="en-US" sz="2000" b="1" dirty="0" smtClean="0">
              <a:latin typeface="Bookman Old Style" pitchFamily="18" charset="0"/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  <a:latin typeface="Bookman Old Style" pitchFamily="18" charset="0"/>
              </a:rPr>
              <a:t>Cover topics in more detail. </a:t>
            </a:r>
            <a:r>
              <a:rPr lang="en-US" sz="2000" b="1" dirty="0" smtClean="0"/>
              <a:t>Research. Tools </a:t>
            </a:r>
            <a:endParaRPr lang="en-US" sz="2000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l"/>
            <a:endParaRPr lang="en-US" sz="2000" b="1" dirty="0" smtClean="0">
              <a:latin typeface="Bookman Old Style" pitchFamily="18" charset="0"/>
            </a:endParaRPr>
          </a:p>
          <a:p>
            <a:pPr algn="l"/>
            <a:r>
              <a:rPr lang="en-US" sz="2000" b="1" dirty="0" smtClean="0">
                <a:latin typeface="Bookman Old Style" pitchFamily="18" charset="0"/>
              </a:rPr>
              <a:t>Engages interactive learning. </a:t>
            </a:r>
            <a:r>
              <a:rPr lang="en-US" sz="2000" b="1" dirty="0" smtClean="0"/>
              <a:t>Content</a:t>
            </a:r>
            <a:endParaRPr lang="en-US" sz="2000" b="1" dirty="0" smtClean="0">
              <a:latin typeface="Bookman Old Style" pitchFamily="18" charset="0"/>
            </a:endParaRPr>
          </a:p>
          <a:p>
            <a:pPr algn="l"/>
            <a:endParaRPr lang="en-US" sz="2000" b="1" dirty="0" smtClean="0">
              <a:latin typeface="Bookman Old Style" pitchFamily="18" charset="0"/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  <a:latin typeface="Bookman Old Style" pitchFamily="18" charset="0"/>
              </a:rPr>
              <a:t>Allows for self-correction</a:t>
            </a:r>
            <a:r>
              <a:rPr lang="en-US" sz="2000" b="1" dirty="0" smtClean="0"/>
              <a:t> .Critical Thinking </a:t>
            </a:r>
            <a:endParaRPr lang="en-US" sz="2000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l"/>
            <a:endParaRPr lang="en-US" sz="2000" b="1" dirty="0" smtClean="0">
              <a:latin typeface="Bookman Old Style" pitchFamily="18" charset="0"/>
            </a:endParaRPr>
          </a:p>
          <a:p>
            <a:pPr algn="l"/>
            <a:r>
              <a:rPr lang="en-US" sz="2000" b="1" dirty="0" smtClean="0">
                <a:latin typeface="Bookman Old Style" pitchFamily="18" charset="0"/>
              </a:rPr>
              <a:t>Communication (learning with others)</a:t>
            </a:r>
          </a:p>
          <a:p>
            <a:pPr algn="l"/>
            <a:endParaRPr lang="en-US" sz="2000" b="1" dirty="0" smtClean="0">
              <a:latin typeface="Bookman Old Style" pitchFamily="18" charset="0"/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  <a:latin typeface="Bookman Old Style" pitchFamily="18" charset="0"/>
              </a:rPr>
              <a:t>Provides various authentic material(audio, video, text) </a:t>
            </a:r>
            <a:r>
              <a:rPr lang="en-US" sz="2000" b="1" dirty="0" smtClean="0"/>
              <a:t>Interactive</a:t>
            </a:r>
            <a:endParaRPr lang="en-US" sz="2000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l"/>
            <a:endParaRPr lang="en-US" sz="2000" b="1" dirty="0" smtClean="0">
              <a:latin typeface="Bookman Old Style" pitchFamily="18" charset="0"/>
            </a:endParaRPr>
          </a:p>
          <a:p>
            <a:pPr algn="l"/>
            <a:r>
              <a:rPr lang="en-US" sz="2000" b="1" dirty="0" smtClean="0">
                <a:latin typeface="Bookman Old Style" pitchFamily="18" charset="0"/>
              </a:rPr>
              <a:t>Cultural awareness ( provides good scoop on targeted culture)</a:t>
            </a: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 134"/>
          <p:cNvSpPr>
            <a:spLocks noChangeShapeType="1"/>
          </p:cNvSpPr>
          <p:nvPr/>
        </p:nvSpPr>
        <p:spPr bwMode="auto">
          <a:xfrm>
            <a:off x="1905000" y="4800600"/>
            <a:ext cx="457200" cy="91440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1676400" y="1905000"/>
            <a:ext cx="510060" cy="46311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7163594" y="2514600"/>
            <a:ext cx="1675606" cy="7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Oval 156"/>
          <p:cNvSpPr/>
          <p:nvPr/>
        </p:nvSpPr>
        <p:spPr>
          <a:xfrm>
            <a:off x="2590800" y="3810000"/>
            <a:ext cx="3352800" cy="1676400"/>
          </a:xfrm>
          <a:prstGeom prst="ellipse">
            <a:avLst/>
          </a:prstGeom>
          <a:solidFill>
            <a:schemeClr val="tx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-1" y="1143000"/>
            <a:ext cx="1828800" cy="1295400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flipH="1">
            <a:off x="1219199" y="2438400"/>
            <a:ext cx="5486401" cy="1142999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24"/>
          <p:cNvSpPr>
            <a:spLocks/>
          </p:cNvSpPr>
          <p:nvPr/>
        </p:nvSpPr>
        <p:spPr bwMode="auto">
          <a:xfrm>
            <a:off x="0" y="1066800"/>
            <a:ext cx="1545045" cy="3048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150000"/>
              </a:lnSpc>
              <a:buClr>
                <a:schemeClr val="accent2"/>
              </a:buClr>
            </a:pPr>
            <a:r>
              <a:rPr lang="en-GB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Tutor blog:</a:t>
            </a:r>
            <a:endParaRPr lang="en-GB" sz="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l">
              <a:lnSpc>
                <a:spcPct val="150000"/>
              </a:lnSpc>
              <a:buClr>
                <a:schemeClr val="accent2"/>
              </a:buClr>
            </a:pPr>
            <a:endParaRPr lang="en-GB" sz="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anose="020B0003030101060003" pitchFamily="34" charset="0"/>
            </a:endParaRPr>
          </a:p>
          <a:p>
            <a:pPr algn="l">
              <a:lnSpc>
                <a:spcPct val="150000"/>
              </a:lnSpc>
              <a:buClr>
                <a:schemeClr val="accent2"/>
              </a:buClr>
            </a:pPr>
            <a:endParaRPr lang="en-GB" sz="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anose="020B0003030101060003" pitchFamily="34" charset="0"/>
            </a:endParaRPr>
          </a:p>
          <a:p>
            <a:pPr algn="l">
              <a:lnSpc>
                <a:spcPct val="150000"/>
              </a:lnSpc>
              <a:buClr>
                <a:schemeClr val="accent2"/>
              </a:buClr>
            </a:pPr>
            <a:endParaRPr 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anose="020B0003030101060003" pitchFamily="34" charset="0"/>
            </a:endParaRPr>
          </a:p>
        </p:txBody>
      </p:sp>
      <p:sp>
        <p:nvSpPr>
          <p:cNvPr id="158" name="Rectangle 24"/>
          <p:cNvSpPr>
            <a:spLocks/>
          </p:cNvSpPr>
          <p:nvPr/>
        </p:nvSpPr>
        <p:spPr bwMode="auto">
          <a:xfrm>
            <a:off x="1295400" y="2514600"/>
            <a:ext cx="5334000" cy="76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150000"/>
              </a:lnSpc>
              <a:buClr>
                <a:schemeClr val="accent2"/>
              </a:buClr>
            </a:pPr>
            <a:r>
              <a:rPr lang="en-GB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en-GB" sz="1400" b="1" dirty="0" smtClean="0">
                <a:latin typeface="Bookman Old Style" pitchFamily="18" charset="0"/>
              </a:rPr>
              <a:t>provide learners with news or comments, extra reading practice or homework, summary of a class for students absent, study tips.</a:t>
            </a:r>
            <a:endPara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 flipH="1">
            <a:off x="0" y="3581400"/>
            <a:ext cx="2057400" cy="1371600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 flipH="1">
            <a:off x="0" y="5638800"/>
            <a:ext cx="6096000" cy="819549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24"/>
          <p:cNvSpPr>
            <a:spLocks/>
          </p:cNvSpPr>
          <p:nvPr/>
        </p:nvSpPr>
        <p:spPr bwMode="auto">
          <a:xfrm>
            <a:off x="0" y="4191000"/>
            <a:ext cx="1676400" cy="9906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Student blog:</a:t>
            </a:r>
            <a:endParaRPr lang="en-GB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2" name="Rectangle 24"/>
          <p:cNvSpPr>
            <a:spLocks/>
          </p:cNvSpPr>
          <p:nvPr/>
        </p:nvSpPr>
        <p:spPr bwMode="auto">
          <a:xfrm>
            <a:off x="0" y="5562600"/>
            <a:ext cx="6400800" cy="6858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150000"/>
              </a:lnSpc>
              <a:buClr>
                <a:schemeClr val="accent2"/>
              </a:buClr>
            </a:pPr>
            <a:r>
              <a:rPr lang="en-GB" sz="1400" b="1" dirty="0" smtClean="0">
                <a:latin typeface="Bookman Old Style" pitchFamily="18" charset="0"/>
              </a:rPr>
              <a:t>Learners can be asked to set up and maintain their own blog and post once or twice a week or post comments on others.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1" name="Rectangle 170"/>
          <p:cNvSpPr/>
          <p:nvPr/>
        </p:nvSpPr>
        <p:spPr>
          <a:xfrm flipH="1">
            <a:off x="6629399" y="762000"/>
            <a:ext cx="2168921" cy="1124349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 flipH="1">
            <a:off x="6781799" y="3200400"/>
            <a:ext cx="2209799" cy="31242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24"/>
          <p:cNvSpPr>
            <a:spLocks/>
          </p:cNvSpPr>
          <p:nvPr/>
        </p:nvSpPr>
        <p:spPr bwMode="auto">
          <a:xfrm>
            <a:off x="6781800" y="914400"/>
            <a:ext cx="1545045" cy="53370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Class Blog: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4" name="Rectangle 24"/>
          <p:cNvSpPr>
            <a:spLocks/>
          </p:cNvSpPr>
          <p:nvPr/>
        </p:nvSpPr>
        <p:spPr bwMode="auto">
          <a:xfrm>
            <a:off x="6858000" y="3505200"/>
            <a:ext cx="2286000" cy="25908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150000"/>
              </a:lnSpc>
              <a:buClr>
                <a:schemeClr val="accent2"/>
              </a:buClr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All learners post comments on certain topics, on class work or any issue the teacher thinks interesting or relevant to learners.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 rot="10800000">
            <a:off x="1905000" y="838200"/>
            <a:ext cx="4343400" cy="762001"/>
          </a:xfrm>
          <a:prstGeom prst="triangle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4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819400" y="4191000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Bookman Old Style" pitchFamily="18" charset="0"/>
              </a:rPr>
              <a:t>BLOGS:</a:t>
            </a:r>
            <a:endParaRPr lang="en-US" sz="4400" b="1" dirty="0">
              <a:latin typeface="Bookman Old Style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76400" y="0"/>
            <a:ext cx="43434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>
              <a:lnSpc>
                <a:spcPct val="80000"/>
              </a:lnSpc>
            </a:pPr>
            <a:r>
              <a:rPr lang="en-GB" sz="3200" b="1" dirty="0" smtClean="0">
                <a:solidFill>
                  <a:schemeClr val="tx1"/>
                </a:solidFill>
                <a:latin typeface="Bookman Old Style" pitchFamily="18" charset="0"/>
              </a:rPr>
              <a:t>WHAT FOR?</a:t>
            </a:r>
            <a:r>
              <a:rPr lang="en-GB" sz="4800" b="1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/>
          </p:cNvSpPr>
          <p:nvPr/>
        </p:nvSpPr>
        <p:spPr bwMode="auto">
          <a:xfrm>
            <a:off x="183982" y="260648"/>
            <a:ext cx="9212554" cy="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lvl="0"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0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209800" y="0"/>
            <a:ext cx="3352800" cy="1600200"/>
          </a:xfrm>
          <a:prstGeom prst="ellipse">
            <a:avLst/>
          </a:prstGeom>
          <a:solidFill>
            <a:schemeClr val="tx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BLOGS: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8600" y="1981200"/>
            <a:ext cx="30480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GB" dirty="0" smtClean="0"/>
              <a:t>Provide real world tool to practice written English.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876800" y="1981200"/>
            <a:ext cx="30480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GB" dirty="0" smtClean="0"/>
              <a:t> provide a real audience for student writing .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28600" y="5334000"/>
            <a:ext cx="30480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GB" dirty="0" smtClean="0"/>
              <a:t>Meaningful &amp; purposeful activity.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638800" y="4800600"/>
            <a:ext cx="3048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Contact learners from other parts of the world.</a:t>
            </a:r>
            <a:r>
              <a:rPr lang="en-GB" sz="2800" dirty="0" smtClean="0"/>
              <a:t> </a:t>
            </a:r>
          </a:p>
          <a:p>
            <a:pPr>
              <a:lnSpc>
                <a:spcPct val="90000"/>
              </a:lnSpc>
            </a:pPr>
            <a:endParaRPr lang="en-GB" dirty="0" smtClean="0"/>
          </a:p>
        </p:txBody>
      </p:sp>
      <p:sp>
        <p:nvSpPr>
          <p:cNvPr id="24" name="Hexagon 23"/>
          <p:cNvSpPr/>
          <p:nvPr/>
        </p:nvSpPr>
        <p:spPr>
          <a:xfrm>
            <a:off x="2590800" y="3200400"/>
            <a:ext cx="2971800" cy="18288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GB" sz="5400" b="1" dirty="0" smtClean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53359513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>
            <a:spLocks/>
          </p:cNvSpPr>
          <p:nvPr/>
        </p:nvSpPr>
        <p:spPr bwMode="auto">
          <a:xfrm flipV="1">
            <a:off x="0" y="0"/>
            <a:ext cx="9144000" cy="1273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49" name="Rectangle 5"/>
          <p:cNvSpPr>
            <a:spLocks/>
          </p:cNvSpPr>
          <p:nvPr/>
        </p:nvSpPr>
        <p:spPr bwMode="auto">
          <a:xfrm>
            <a:off x="588589" y="548680"/>
            <a:ext cx="2283744" cy="145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90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sp>
        <p:nvSpPr>
          <p:cNvPr id="46" name="Rectangle 5"/>
          <p:cNvSpPr>
            <a:spLocks/>
          </p:cNvSpPr>
          <p:nvPr/>
        </p:nvSpPr>
        <p:spPr bwMode="auto">
          <a:xfrm>
            <a:off x="740989" y="701080"/>
            <a:ext cx="2283744" cy="145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Why blogs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reasons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219200"/>
            <a:ext cx="9144000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Literacy: Read information easier than a book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Engaged Audience: Shared interest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Interactive: </a:t>
            </a:r>
            <a:r>
              <a:rPr lang="en-US" sz="2800" dirty="0" err="1" smtClean="0"/>
              <a:t>Pics</a:t>
            </a:r>
            <a:r>
              <a:rPr lang="en-US" sz="2800" dirty="0" smtClean="0"/>
              <a:t>, Videos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Multi Learner Types: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Promotes ESL Participation: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Electronic Agenda: Check assignments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Distance Learning: You can work from home if not focusing in class, nothing to miss if absent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Learner Communities: Get over shyness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Technology in the Classroom: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 Environment friendly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21131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6"/>
          <p:cNvSpPr>
            <a:spLocks/>
          </p:cNvSpPr>
          <p:nvPr/>
        </p:nvSpPr>
        <p:spPr bwMode="auto">
          <a:xfrm>
            <a:off x="-304800" y="1676400"/>
            <a:ext cx="8951534" cy="3690833"/>
          </a:xfrm>
          <a:custGeom>
            <a:avLst/>
            <a:gdLst>
              <a:gd name="T0" fmla="*/ 3078 w 4268"/>
              <a:gd name="T1" fmla="*/ 3 h 1326"/>
              <a:gd name="T2" fmla="*/ 3355 w 4268"/>
              <a:gd name="T3" fmla="*/ 18 h 1326"/>
              <a:gd name="T4" fmla="*/ 3647 w 4268"/>
              <a:gd name="T5" fmla="*/ 50 h 1326"/>
              <a:gd name="T6" fmla="*/ 3951 w 4268"/>
              <a:gd name="T7" fmla="*/ 100 h 1326"/>
              <a:gd name="T8" fmla="*/ 4268 w 4268"/>
              <a:gd name="T9" fmla="*/ 168 h 1326"/>
              <a:gd name="T10" fmla="*/ 4106 w 4268"/>
              <a:gd name="T11" fmla="*/ 140 h 1326"/>
              <a:gd name="T12" fmla="*/ 3795 w 4268"/>
              <a:gd name="T13" fmla="*/ 80 h 1326"/>
              <a:gd name="T14" fmla="*/ 3499 w 4268"/>
              <a:gd name="T15" fmla="*/ 40 h 1326"/>
              <a:gd name="T16" fmla="*/ 3215 w 4268"/>
              <a:gd name="T17" fmla="*/ 16 h 1326"/>
              <a:gd name="T18" fmla="*/ 2943 w 4268"/>
              <a:gd name="T19" fmla="*/ 9 h 1326"/>
              <a:gd name="T20" fmla="*/ 2636 w 4268"/>
              <a:gd name="T21" fmla="*/ 18 h 1326"/>
              <a:gd name="T22" fmla="*/ 2348 w 4268"/>
              <a:gd name="T23" fmla="*/ 48 h 1326"/>
              <a:gd name="T24" fmla="*/ 2077 w 4268"/>
              <a:gd name="T25" fmla="*/ 93 h 1326"/>
              <a:gd name="T26" fmla="*/ 1825 w 4268"/>
              <a:gd name="T27" fmla="*/ 153 h 1326"/>
              <a:gd name="T28" fmla="*/ 1589 w 4268"/>
              <a:gd name="T29" fmla="*/ 225 h 1326"/>
              <a:gd name="T30" fmla="*/ 1370 w 4268"/>
              <a:gd name="T31" fmla="*/ 308 h 1326"/>
              <a:gd name="T32" fmla="*/ 1169 w 4268"/>
              <a:gd name="T33" fmla="*/ 398 h 1326"/>
              <a:gd name="T34" fmla="*/ 985 w 4268"/>
              <a:gd name="T35" fmla="*/ 494 h 1326"/>
              <a:gd name="T36" fmla="*/ 817 w 4268"/>
              <a:gd name="T37" fmla="*/ 595 h 1326"/>
              <a:gd name="T38" fmla="*/ 666 w 4268"/>
              <a:gd name="T39" fmla="*/ 696 h 1326"/>
              <a:gd name="T40" fmla="*/ 531 w 4268"/>
              <a:gd name="T41" fmla="*/ 797 h 1326"/>
              <a:gd name="T42" fmla="*/ 412 w 4268"/>
              <a:gd name="T43" fmla="*/ 895 h 1326"/>
              <a:gd name="T44" fmla="*/ 308 w 4268"/>
              <a:gd name="T45" fmla="*/ 988 h 1326"/>
              <a:gd name="T46" fmla="*/ 221 w 4268"/>
              <a:gd name="T47" fmla="*/ 1075 h 1326"/>
              <a:gd name="T48" fmla="*/ 149 w 4268"/>
              <a:gd name="T49" fmla="*/ 1151 h 1326"/>
              <a:gd name="T50" fmla="*/ 91 w 4268"/>
              <a:gd name="T51" fmla="*/ 1217 h 1326"/>
              <a:gd name="T52" fmla="*/ 49 w 4268"/>
              <a:gd name="T53" fmla="*/ 1269 h 1326"/>
              <a:gd name="T54" fmla="*/ 22 w 4268"/>
              <a:gd name="T55" fmla="*/ 1305 h 1326"/>
              <a:gd name="T56" fmla="*/ 8 w 4268"/>
              <a:gd name="T57" fmla="*/ 1323 h 1326"/>
              <a:gd name="T58" fmla="*/ 6 w 4268"/>
              <a:gd name="T59" fmla="*/ 1326 h 1326"/>
              <a:gd name="T60" fmla="*/ 1 w 4268"/>
              <a:gd name="T61" fmla="*/ 1318 h 1326"/>
              <a:gd name="T62" fmla="*/ 17 w 4268"/>
              <a:gd name="T63" fmla="*/ 1298 h 1326"/>
              <a:gd name="T64" fmla="*/ 47 w 4268"/>
              <a:gd name="T65" fmla="*/ 1259 h 1326"/>
              <a:gd name="T66" fmla="*/ 93 w 4268"/>
              <a:gd name="T67" fmla="*/ 1203 h 1326"/>
              <a:gd name="T68" fmla="*/ 154 w 4268"/>
              <a:gd name="T69" fmla="*/ 1135 h 1326"/>
              <a:gd name="T70" fmla="*/ 230 w 4268"/>
              <a:gd name="T71" fmla="*/ 1053 h 1326"/>
              <a:gd name="T72" fmla="*/ 324 w 4268"/>
              <a:gd name="T73" fmla="*/ 964 h 1326"/>
              <a:gd name="T74" fmla="*/ 434 w 4268"/>
              <a:gd name="T75" fmla="*/ 867 h 1326"/>
              <a:gd name="T76" fmla="*/ 561 w 4268"/>
              <a:gd name="T77" fmla="*/ 765 h 1326"/>
              <a:gd name="T78" fmla="*/ 703 w 4268"/>
              <a:gd name="T79" fmla="*/ 661 h 1326"/>
              <a:gd name="T80" fmla="*/ 864 w 4268"/>
              <a:gd name="T81" fmla="*/ 556 h 1326"/>
              <a:gd name="T82" fmla="*/ 1040 w 4268"/>
              <a:gd name="T83" fmla="*/ 455 h 1326"/>
              <a:gd name="T84" fmla="*/ 1235 w 4268"/>
              <a:gd name="T85" fmla="*/ 358 h 1326"/>
              <a:gd name="T86" fmla="*/ 1448 w 4268"/>
              <a:gd name="T87" fmla="*/ 268 h 1326"/>
              <a:gd name="T88" fmla="*/ 1678 w 4268"/>
              <a:gd name="T89" fmla="*/ 188 h 1326"/>
              <a:gd name="T90" fmla="*/ 1927 w 4268"/>
              <a:gd name="T91" fmla="*/ 119 h 1326"/>
              <a:gd name="T92" fmla="*/ 2194 w 4268"/>
              <a:gd name="T93" fmla="*/ 63 h 1326"/>
              <a:gd name="T94" fmla="*/ 2480 w 4268"/>
              <a:gd name="T95" fmla="*/ 23 h 1326"/>
              <a:gd name="T96" fmla="*/ 2784 w 4268"/>
              <a:gd name="T97" fmla="*/ 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268" h="1326">
                <a:moveTo>
                  <a:pt x="2943" y="0"/>
                </a:moveTo>
                <a:lnTo>
                  <a:pt x="3078" y="3"/>
                </a:lnTo>
                <a:lnTo>
                  <a:pt x="3215" y="8"/>
                </a:lnTo>
                <a:lnTo>
                  <a:pt x="3355" y="18"/>
                </a:lnTo>
                <a:lnTo>
                  <a:pt x="3500" y="31"/>
                </a:lnTo>
                <a:lnTo>
                  <a:pt x="3647" y="50"/>
                </a:lnTo>
                <a:lnTo>
                  <a:pt x="3797" y="72"/>
                </a:lnTo>
                <a:lnTo>
                  <a:pt x="3951" y="100"/>
                </a:lnTo>
                <a:lnTo>
                  <a:pt x="4109" y="132"/>
                </a:lnTo>
                <a:lnTo>
                  <a:pt x="4268" y="168"/>
                </a:lnTo>
                <a:lnTo>
                  <a:pt x="4267" y="176"/>
                </a:lnTo>
                <a:lnTo>
                  <a:pt x="4106" y="140"/>
                </a:lnTo>
                <a:lnTo>
                  <a:pt x="3950" y="107"/>
                </a:lnTo>
                <a:lnTo>
                  <a:pt x="3795" y="80"/>
                </a:lnTo>
                <a:lnTo>
                  <a:pt x="3645" y="58"/>
                </a:lnTo>
                <a:lnTo>
                  <a:pt x="3499" y="40"/>
                </a:lnTo>
                <a:lnTo>
                  <a:pt x="3355" y="26"/>
                </a:lnTo>
                <a:lnTo>
                  <a:pt x="3215" y="16"/>
                </a:lnTo>
                <a:lnTo>
                  <a:pt x="3078" y="10"/>
                </a:lnTo>
                <a:lnTo>
                  <a:pt x="2943" y="9"/>
                </a:lnTo>
                <a:lnTo>
                  <a:pt x="2788" y="12"/>
                </a:lnTo>
                <a:lnTo>
                  <a:pt x="2636" y="18"/>
                </a:lnTo>
                <a:lnTo>
                  <a:pt x="2490" y="31"/>
                </a:lnTo>
                <a:lnTo>
                  <a:pt x="2348" y="48"/>
                </a:lnTo>
                <a:lnTo>
                  <a:pt x="2210" y="69"/>
                </a:lnTo>
                <a:lnTo>
                  <a:pt x="2077" y="93"/>
                </a:lnTo>
                <a:lnTo>
                  <a:pt x="1949" y="122"/>
                </a:lnTo>
                <a:lnTo>
                  <a:pt x="1825" y="153"/>
                </a:lnTo>
                <a:lnTo>
                  <a:pt x="1704" y="188"/>
                </a:lnTo>
                <a:lnTo>
                  <a:pt x="1589" y="225"/>
                </a:lnTo>
                <a:lnTo>
                  <a:pt x="1478" y="265"/>
                </a:lnTo>
                <a:lnTo>
                  <a:pt x="1370" y="308"/>
                </a:lnTo>
                <a:lnTo>
                  <a:pt x="1268" y="352"/>
                </a:lnTo>
                <a:lnTo>
                  <a:pt x="1169" y="398"/>
                </a:lnTo>
                <a:lnTo>
                  <a:pt x="1075" y="446"/>
                </a:lnTo>
                <a:lnTo>
                  <a:pt x="985" y="494"/>
                </a:lnTo>
                <a:lnTo>
                  <a:pt x="899" y="545"/>
                </a:lnTo>
                <a:lnTo>
                  <a:pt x="817" y="595"/>
                </a:lnTo>
                <a:lnTo>
                  <a:pt x="739" y="646"/>
                </a:lnTo>
                <a:lnTo>
                  <a:pt x="666" y="696"/>
                </a:lnTo>
                <a:lnTo>
                  <a:pt x="597" y="748"/>
                </a:lnTo>
                <a:lnTo>
                  <a:pt x="531" y="797"/>
                </a:lnTo>
                <a:lnTo>
                  <a:pt x="470" y="847"/>
                </a:lnTo>
                <a:lnTo>
                  <a:pt x="412" y="895"/>
                </a:lnTo>
                <a:lnTo>
                  <a:pt x="359" y="943"/>
                </a:lnTo>
                <a:lnTo>
                  <a:pt x="308" y="988"/>
                </a:lnTo>
                <a:lnTo>
                  <a:pt x="263" y="1032"/>
                </a:lnTo>
                <a:lnTo>
                  <a:pt x="221" y="1075"/>
                </a:lnTo>
                <a:lnTo>
                  <a:pt x="183" y="1115"/>
                </a:lnTo>
                <a:lnTo>
                  <a:pt x="149" y="1151"/>
                </a:lnTo>
                <a:lnTo>
                  <a:pt x="118" y="1186"/>
                </a:lnTo>
                <a:lnTo>
                  <a:pt x="91" y="1217"/>
                </a:lnTo>
                <a:lnTo>
                  <a:pt x="69" y="1246"/>
                </a:lnTo>
                <a:lnTo>
                  <a:pt x="49" y="1269"/>
                </a:lnTo>
                <a:lnTo>
                  <a:pt x="34" y="1288"/>
                </a:lnTo>
                <a:lnTo>
                  <a:pt x="22" y="1305"/>
                </a:lnTo>
                <a:lnTo>
                  <a:pt x="13" y="1317"/>
                </a:lnTo>
                <a:lnTo>
                  <a:pt x="8" y="1323"/>
                </a:lnTo>
                <a:lnTo>
                  <a:pt x="6" y="1326"/>
                </a:lnTo>
                <a:lnTo>
                  <a:pt x="6" y="1326"/>
                </a:lnTo>
                <a:lnTo>
                  <a:pt x="0" y="1321"/>
                </a:lnTo>
                <a:lnTo>
                  <a:pt x="1" y="1318"/>
                </a:lnTo>
                <a:lnTo>
                  <a:pt x="8" y="1310"/>
                </a:lnTo>
                <a:lnTo>
                  <a:pt x="17" y="1298"/>
                </a:lnTo>
                <a:lnTo>
                  <a:pt x="30" y="1281"/>
                </a:lnTo>
                <a:lnTo>
                  <a:pt x="47" y="1259"/>
                </a:lnTo>
                <a:lnTo>
                  <a:pt x="67" y="1233"/>
                </a:lnTo>
                <a:lnTo>
                  <a:pt x="93" y="1203"/>
                </a:lnTo>
                <a:lnTo>
                  <a:pt x="122" y="1171"/>
                </a:lnTo>
                <a:lnTo>
                  <a:pt x="154" y="1135"/>
                </a:lnTo>
                <a:lnTo>
                  <a:pt x="190" y="1094"/>
                </a:lnTo>
                <a:lnTo>
                  <a:pt x="230" y="1053"/>
                </a:lnTo>
                <a:lnTo>
                  <a:pt x="276" y="1009"/>
                </a:lnTo>
                <a:lnTo>
                  <a:pt x="324" y="964"/>
                </a:lnTo>
                <a:lnTo>
                  <a:pt x="377" y="916"/>
                </a:lnTo>
                <a:lnTo>
                  <a:pt x="434" y="867"/>
                </a:lnTo>
                <a:lnTo>
                  <a:pt x="495" y="816"/>
                </a:lnTo>
                <a:lnTo>
                  <a:pt x="561" y="765"/>
                </a:lnTo>
                <a:lnTo>
                  <a:pt x="629" y="713"/>
                </a:lnTo>
                <a:lnTo>
                  <a:pt x="703" y="661"/>
                </a:lnTo>
                <a:lnTo>
                  <a:pt x="781" y="609"/>
                </a:lnTo>
                <a:lnTo>
                  <a:pt x="864" y="556"/>
                </a:lnTo>
                <a:lnTo>
                  <a:pt x="949" y="506"/>
                </a:lnTo>
                <a:lnTo>
                  <a:pt x="1040" y="455"/>
                </a:lnTo>
                <a:lnTo>
                  <a:pt x="1136" y="406"/>
                </a:lnTo>
                <a:lnTo>
                  <a:pt x="1235" y="358"/>
                </a:lnTo>
                <a:lnTo>
                  <a:pt x="1339" y="312"/>
                </a:lnTo>
                <a:lnTo>
                  <a:pt x="1448" y="268"/>
                </a:lnTo>
                <a:lnTo>
                  <a:pt x="1560" y="226"/>
                </a:lnTo>
                <a:lnTo>
                  <a:pt x="1678" y="188"/>
                </a:lnTo>
                <a:lnTo>
                  <a:pt x="1800" y="151"/>
                </a:lnTo>
                <a:lnTo>
                  <a:pt x="1927" y="119"/>
                </a:lnTo>
                <a:lnTo>
                  <a:pt x="2058" y="89"/>
                </a:lnTo>
                <a:lnTo>
                  <a:pt x="2194" y="63"/>
                </a:lnTo>
                <a:lnTo>
                  <a:pt x="2335" y="41"/>
                </a:lnTo>
                <a:lnTo>
                  <a:pt x="2480" y="23"/>
                </a:lnTo>
                <a:lnTo>
                  <a:pt x="2630" y="12"/>
                </a:lnTo>
                <a:lnTo>
                  <a:pt x="2784" y="3"/>
                </a:lnTo>
                <a:lnTo>
                  <a:pt x="2943" y="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Callout 10"/>
          <p:cNvSpPr/>
          <p:nvPr/>
        </p:nvSpPr>
        <p:spPr bwMode="auto">
          <a:xfrm rot="19660752">
            <a:off x="263929" y="1415444"/>
            <a:ext cx="1424874" cy="1400177"/>
          </a:xfrm>
          <a:prstGeom prst="wedgeEllipseCallou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772400" y="2362200"/>
            <a:ext cx="269643" cy="270115"/>
          </a:xfrm>
          <a:prstGeom prst="ellipse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6" name="Oval Callout 85"/>
          <p:cNvSpPr/>
          <p:nvPr/>
        </p:nvSpPr>
        <p:spPr bwMode="auto">
          <a:xfrm rot="20091539">
            <a:off x="7487330" y="618000"/>
            <a:ext cx="1427372" cy="1397727"/>
          </a:xfrm>
          <a:prstGeom prst="wedgeEllipseCallou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 rot="8637565">
            <a:off x="1196656" y="3025275"/>
            <a:ext cx="269643" cy="270115"/>
          </a:xfrm>
          <a:prstGeom prst="ellipse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3" name="Rectangle 18"/>
          <p:cNvSpPr>
            <a:spLocks/>
          </p:cNvSpPr>
          <p:nvPr/>
        </p:nvSpPr>
        <p:spPr bwMode="auto">
          <a:xfrm>
            <a:off x="6400800" y="2895600"/>
            <a:ext cx="2514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9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Bookman Old Style" pitchFamily="18" charset="0"/>
                <a:ea typeface="ＭＳ Ｐゴシック" charset="0"/>
                <a:cs typeface="Bebas Neue" charset="0"/>
                <a:sym typeface="Bebas Neue" charset="0"/>
              </a:rPr>
              <a:t>Incorporate technology:  PowerPoint, Digital camera, Digital images from Internet and Google images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1000" y="1676400"/>
            <a:ext cx="1243012" cy="1552978"/>
            <a:chOff x="608868" y="1668580"/>
            <a:chExt cx="1243012" cy="1164735"/>
          </a:xfrm>
        </p:grpSpPr>
        <p:sp>
          <p:nvSpPr>
            <p:cNvPr id="38930" name="Rectangle 18"/>
            <p:cNvSpPr>
              <a:spLocks/>
            </p:cNvSpPr>
            <p:nvPr/>
          </p:nvSpPr>
          <p:spPr bwMode="auto">
            <a:xfrm>
              <a:off x="608868" y="2494823"/>
              <a:ext cx="1243012" cy="338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90000"/>
                </a:lnSpc>
              </a:pPr>
              <a:endParaRPr lang="en-US" sz="1400" b="1" dirty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913668" y="1668580"/>
              <a:ext cx="596035" cy="296009"/>
            </a:xfrm>
            <a:custGeom>
              <a:avLst/>
              <a:gdLst>
                <a:gd name="T0" fmla="*/ 61 w 62"/>
                <a:gd name="T1" fmla="*/ 11 h 41"/>
                <a:gd name="T2" fmla="*/ 31 w 62"/>
                <a:gd name="T3" fmla="*/ 20 h 41"/>
                <a:gd name="T4" fmla="*/ 31 w 62"/>
                <a:gd name="T5" fmla="*/ 20 h 41"/>
                <a:gd name="T6" fmla="*/ 31 w 62"/>
                <a:gd name="T7" fmla="*/ 20 h 41"/>
                <a:gd name="T8" fmla="*/ 13 w 62"/>
                <a:gd name="T9" fmla="*/ 15 h 41"/>
                <a:gd name="T10" fmla="*/ 10 w 62"/>
                <a:gd name="T11" fmla="*/ 22 h 41"/>
                <a:gd name="T12" fmla="*/ 12 w 62"/>
                <a:gd name="T13" fmla="*/ 25 h 41"/>
                <a:gd name="T14" fmla="*/ 10 w 62"/>
                <a:gd name="T15" fmla="*/ 28 h 41"/>
                <a:gd name="T16" fmla="*/ 12 w 62"/>
                <a:gd name="T17" fmla="*/ 40 h 41"/>
                <a:gd name="T18" fmla="*/ 12 w 62"/>
                <a:gd name="T19" fmla="*/ 40 h 41"/>
                <a:gd name="T20" fmla="*/ 11 w 62"/>
                <a:gd name="T21" fmla="*/ 41 h 41"/>
                <a:gd name="T22" fmla="*/ 6 w 62"/>
                <a:gd name="T23" fmla="*/ 41 h 41"/>
                <a:gd name="T24" fmla="*/ 5 w 62"/>
                <a:gd name="T25" fmla="*/ 40 h 41"/>
                <a:gd name="T26" fmla="*/ 5 w 62"/>
                <a:gd name="T27" fmla="*/ 40 h 41"/>
                <a:gd name="T28" fmla="*/ 7 w 62"/>
                <a:gd name="T29" fmla="*/ 28 h 41"/>
                <a:gd name="T30" fmla="*/ 5 w 62"/>
                <a:gd name="T31" fmla="*/ 25 h 41"/>
                <a:gd name="T32" fmla="*/ 7 w 62"/>
                <a:gd name="T33" fmla="*/ 22 h 41"/>
                <a:gd name="T34" fmla="*/ 10 w 62"/>
                <a:gd name="T35" fmla="*/ 13 h 41"/>
                <a:gd name="T36" fmla="*/ 1 w 62"/>
                <a:gd name="T37" fmla="*/ 11 h 41"/>
                <a:gd name="T38" fmla="*/ 0 w 62"/>
                <a:gd name="T39" fmla="*/ 10 h 41"/>
                <a:gd name="T40" fmla="*/ 1 w 62"/>
                <a:gd name="T41" fmla="*/ 9 h 41"/>
                <a:gd name="T42" fmla="*/ 31 w 62"/>
                <a:gd name="T43" fmla="*/ 0 h 41"/>
                <a:gd name="T44" fmla="*/ 31 w 62"/>
                <a:gd name="T45" fmla="*/ 0 h 41"/>
                <a:gd name="T46" fmla="*/ 31 w 62"/>
                <a:gd name="T47" fmla="*/ 0 h 41"/>
                <a:gd name="T48" fmla="*/ 61 w 62"/>
                <a:gd name="T49" fmla="*/ 9 h 41"/>
                <a:gd name="T50" fmla="*/ 62 w 62"/>
                <a:gd name="T51" fmla="*/ 10 h 41"/>
                <a:gd name="T52" fmla="*/ 61 w 62"/>
                <a:gd name="T53" fmla="*/ 11 h 41"/>
                <a:gd name="T54" fmla="*/ 48 w 62"/>
                <a:gd name="T55" fmla="*/ 27 h 41"/>
                <a:gd name="T56" fmla="*/ 31 w 62"/>
                <a:gd name="T57" fmla="*/ 34 h 41"/>
                <a:gd name="T58" fmla="*/ 14 w 62"/>
                <a:gd name="T59" fmla="*/ 27 h 41"/>
                <a:gd name="T60" fmla="*/ 14 w 62"/>
                <a:gd name="T61" fmla="*/ 19 h 41"/>
                <a:gd name="T62" fmla="*/ 30 w 62"/>
                <a:gd name="T63" fmla="*/ 23 h 41"/>
                <a:gd name="T64" fmla="*/ 31 w 62"/>
                <a:gd name="T65" fmla="*/ 24 h 41"/>
                <a:gd name="T66" fmla="*/ 32 w 62"/>
                <a:gd name="T67" fmla="*/ 23 h 41"/>
                <a:gd name="T68" fmla="*/ 48 w 62"/>
                <a:gd name="T69" fmla="*/ 19 h 41"/>
                <a:gd name="T70" fmla="*/ 48 w 62"/>
                <a:gd name="T71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" h="41">
                  <a:moveTo>
                    <a:pt x="61" y="11"/>
                  </a:move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6"/>
                    <a:pt x="11" y="19"/>
                    <a:pt x="10" y="22"/>
                  </a:cubicBezTo>
                  <a:cubicBezTo>
                    <a:pt x="11" y="23"/>
                    <a:pt x="12" y="24"/>
                    <a:pt x="12" y="25"/>
                  </a:cubicBezTo>
                  <a:cubicBezTo>
                    <a:pt x="12" y="26"/>
                    <a:pt x="11" y="28"/>
                    <a:pt x="10" y="2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1"/>
                    <a:pt x="11" y="41"/>
                    <a:pt x="11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6" y="41"/>
                    <a:pt x="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8"/>
                    <a:pt x="5" y="26"/>
                    <a:pt x="5" y="25"/>
                  </a:cubicBezTo>
                  <a:cubicBezTo>
                    <a:pt x="5" y="24"/>
                    <a:pt x="6" y="23"/>
                    <a:pt x="7" y="22"/>
                  </a:cubicBezTo>
                  <a:cubicBezTo>
                    <a:pt x="7" y="19"/>
                    <a:pt x="8" y="16"/>
                    <a:pt x="10" y="13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9"/>
                    <a:pt x="0" y="9"/>
                    <a:pt x="1" y="9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2" y="9"/>
                    <a:pt x="62" y="9"/>
                    <a:pt x="62" y="10"/>
                  </a:cubicBezTo>
                  <a:cubicBezTo>
                    <a:pt x="62" y="10"/>
                    <a:pt x="62" y="11"/>
                    <a:pt x="61" y="11"/>
                  </a:cubicBezTo>
                  <a:close/>
                  <a:moveTo>
                    <a:pt x="48" y="27"/>
                  </a:moveTo>
                  <a:cubicBezTo>
                    <a:pt x="48" y="31"/>
                    <a:pt x="40" y="34"/>
                    <a:pt x="31" y="34"/>
                  </a:cubicBezTo>
                  <a:cubicBezTo>
                    <a:pt x="21" y="34"/>
                    <a:pt x="14" y="31"/>
                    <a:pt x="14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4"/>
                    <a:pt x="30" y="24"/>
                    <a:pt x="31" y="24"/>
                  </a:cubicBezTo>
                  <a:cubicBezTo>
                    <a:pt x="31" y="24"/>
                    <a:pt x="32" y="24"/>
                    <a:pt x="32" y="23"/>
                  </a:cubicBezTo>
                  <a:cubicBezTo>
                    <a:pt x="48" y="19"/>
                    <a:pt x="48" y="19"/>
                    <a:pt x="48" y="19"/>
                  </a:cubicBezTo>
                  <a:lnTo>
                    <a:pt x="48" y="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" name="Freeform 7"/>
          <p:cNvSpPr>
            <a:spLocks noEditPoints="1"/>
          </p:cNvSpPr>
          <p:nvPr/>
        </p:nvSpPr>
        <p:spPr bwMode="auto">
          <a:xfrm>
            <a:off x="7772400" y="1066800"/>
            <a:ext cx="596035" cy="394678"/>
          </a:xfrm>
          <a:custGeom>
            <a:avLst/>
            <a:gdLst>
              <a:gd name="T0" fmla="*/ 61 w 62"/>
              <a:gd name="T1" fmla="*/ 11 h 41"/>
              <a:gd name="T2" fmla="*/ 31 w 62"/>
              <a:gd name="T3" fmla="*/ 20 h 41"/>
              <a:gd name="T4" fmla="*/ 31 w 62"/>
              <a:gd name="T5" fmla="*/ 20 h 41"/>
              <a:gd name="T6" fmla="*/ 31 w 62"/>
              <a:gd name="T7" fmla="*/ 20 h 41"/>
              <a:gd name="T8" fmla="*/ 13 w 62"/>
              <a:gd name="T9" fmla="*/ 15 h 41"/>
              <a:gd name="T10" fmla="*/ 10 w 62"/>
              <a:gd name="T11" fmla="*/ 22 h 41"/>
              <a:gd name="T12" fmla="*/ 12 w 62"/>
              <a:gd name="T13" fmla="*/ 25 h 41"/>
              <a:gd name="T14" fmla="*/ 10 w 62"/>
              <a:gd name="T15" fmla="*/ 28 h 41"/>
              <a:gd name="T16" fmla="*/ 12 w 62"/>
              <a:gd name="T17" fmla="*/ 40 h 41"/>
              <a:gd name="T18" fmla="*/ 12 w 62"/>
              <a:gd name="T19" fmla="*/ 40 h 41"/>
              <a:gd name="T20" fmla="*/ 11 w 62"/>
              <a:gd name="T21" fmla="*/ 41 h 41"/>
              <a:gd name="T22" fmla="*/ 6 w 62"/>
              <a:gd name="T23" fmla="*/ 41 h 41"/>
              <a:gd name="T24" fmla="*/ 5 w 62"/>
              <a:gd name="T25" fmla="*/ 40 h 41"/>
              <a:gd name="T26" fmla="*/ 5 w 62"/>
              <a:gd name="T27" fmla="*/ 40 h 41"/>
              <a:gd name="T28" fmla="*/ 7 w 62"/>
              <a:gd name="T29" fmla="*/ 28 h 41"/>
              <a:gd name="T30" fmla="*/ 5 w 62"/>
              <a:gd name="T31" fmla="*/ 25 h 41"/>
              <a:gd name="T32" fmla="*/ 7 w 62"/>
              <a:gd name="T33" fmla="*/ 22 h 41"/>
              <a:gd name="T34" fmla="*/ 10 w 62"/>
              <a:gd name="T35" fmla="*/ 13 h 41"/>
              <a:gd name="T36" fmla="*/ 1 w 62"/>
              <a:gd name="T37" fmla="*/ 11 h 41"/>
              <a:gd name="T38" fmla="*/ 0 w 62"/>
              <a:gd name="T39" fmla="*/ 10 h 41"/>
              <a:gd name="T40" fmla="*/ 1 w 62"/>
              <a:gd name="T41" fmla="*/ 9 h 41"/>
              <a:gd name="T42" fmla="*/ 31 w 62"/>
              <a:gd name="T43" fmla="*/ 0 h 41"/>
              <a:gd name="T44" fmla="*/ 31 w 62"/>
              <a:gd name="T45" fmla="*/ 0 h 41"/>
              <a:gd name="T46" fmla="*/ 31 w 62"/>
              <a:gd name="T47" fmla="*/ 0 h 41"/>
              <a:gd name="T48" fmla="*/ 61 w 62"/>
              <a:gd name="T49" fmla="*/ 9 h 41"/>
              <a:gd name="T50" fmla="*/ 62 w 62"/>
              <a:gd name="T51" fmla="*/ 10 h 41"/>
              <a:gd name="T52" fmla="*/ 61 w 62"/>
              <a:gd name="T53" fmla="*/ 11 h 41"/>
              <a:gd name="T54" fmla="*/ 48 w 62"/>
              <a:gd name="T55" fmla="*/ 27 h 41"/>
              <a:gd name="T56" fmla="*/ 31 w 62"/>
              <a:gd name="T57" fmla="*/ 34 h 41"/>
              <a:gd name="T58" fmla="*/ 14 w 62"/>
              <a:gd name="T59" fmla="*/ 27 h 41"/>
              <a:gd name="T60" fmla="*/ 14 w 62"/>
              <a:gd name="T61" fmla="*/ 19 h 41"/>
              <a:gd name="T62" fmla="*/ 30 w 62"/>
              <a:gd name="T63" fmla="*/ 23 h 41"/>
              <a:gd name="T64" fmla="*/ 31 w 62"/>
              <a:gd name="T65" fmla="*/ 24 h 41"/>
              <a:gd name="T66" fmla="*/ 32 w 62"/>
              <a:gd name="T67" fmla="*/ 23 h 41"/>
              <a:gd name="T68" fmla="*/ 48 w 62"/>
              <a:gd name="T69" fmla="*/ 19 h 41"/>
              <a:gd name="T70" fmla="*/ 48 w 62"/>
              <a:gd name="T71" fmla="*/ 27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2" h="41">
                <a:moveTo>
                  <a:pt x="61" y="11"/>
                </a:move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13" y="15"/>
                  <a:pt x="13" y="15"/>
                  <a:pt x="13" y="15"/>
                </a:cubicBezTo>
                <a:cubicBezTo>
                  <a:pt x="12" y="16"/>
                  <a:pt x="11" y="19"/>
                  <a:pt x="10" y="22"/>
                </a:cubicBezTo>
                <a:cubicBezTo>
                  <a:pt x="11" y="23"/>
                  <a:pt x="12" y="24"/>
                  <a:pt x="12" y="25"/>
                </a:cubicBezTo>
                <a:cubicBezTo>
                  <a:pt x="12" y="26"/>
                  <a:pt x="11" y="28"/>
                  <a:pt x="10" y="28"/>
                </a:cubicBezTo>
                <a:cubicBezTo>
                  <a:pt x="12" y="40"/>
                  <a:pt x="12" y="40"/>
                  <a:pt x="12" y="40"/>
                </a:cubicBezTo>
                <a:cubicBezTo>
                  <a:pt x="12" y="40"/>
                  <a:pt x="12" y="40"/>
                  <a:pt x="12" y="40"/>
                </a:cubicBezTo>
                <a:cubicBezTo>
                  <a:pt x="12" y="41"/>
                  <a:pt x="11" y="41"/>
                  <a:pt x="11" y="41"/>
                </a:cubicBezTo>
                <a:cubicBezTo>
                  <a:pt x="6" y="41"/>
                  <a:pt x="6" y="41"/>
                  <a:pt x="6" y="41"/>
                </a:cubicBezTo>
                <a:cubicBezTo>
                  <a:pt x="6" y="41"/>
                  <a:pt x="6" y="41"/>
                  <a:pt x="5" y="40"/>
                </a:cubicBezTo>
                <a:cubicBezTo>
                  <a:pt x="5" y="40"/>
                  <a:pt x="5" y="40"/>
                  <a:pt x="5" y="40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8"/>
                  <a:pt x="5" y="26"/>
                  <a:pt x="5" y="25"/>
                </a:cubicBezTo>
                <a:cubicBezTo>
                  <a:pt x="5" y="24"/>
                  <a:pt x="6" y="23"/>
                  <a:pt x="7" y="22"/>
                </a:cubicBezTo>
                <a:cubicBezTo>
                  <a:pt x="7" y="19"/>
                  <a:pt x="8" y="16"/>
                  <a:pt x="10" y="13"/>
                </a:cubicBezTo>
                <a:cubicBezTo>
                  <a:pt x="1" y="11"/>
                  <a:pt x="1" y="11"/>
                  <a:pt x="1" y="11"/>
                </a:cubicBezTo>
                <a:cubicBezTo>
                  <a:pt x="0" y="11"/>
                  <a:pt x="0" y="10"/>
                  <a:pt x="0" y="10"/>
                </a:cubicBezTo>
                <a:cubicBezTo>
                  <a:pt x="0" y="9"/>
                  <a:pt x="0" y="9"/>
                  <a:pt x="1" y="9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61" y="9"/>
                  <a:pt x="61" y="9"/>
                  <a:pt x="61" y="9"/>
                </a:cubicBezTo>
                <a:cubicBezTo>
                  <a:pt x="62" y="9"/>
                  <a:pt x="62" y="9"/>
                  <a:pt x="62" y="10"/>
                </a:cubicBezTo>
                <a:cubicBezTo>
                  <a:pt x="62" y="10"/>
                  <a:pt x="62" y="11"/>
                  <a:pt x="61" y="11"/>
                </a:cubicBezTo>
                <a:close/>
                <a:moveTo>
                  <a:pt x="48" y="27"/>
                </a:moveTo>
                <a:cubicBezTo>
                  <a:pt x="48" y="31"/>
                  <a:pt x="40" y="34"/>
                  <a:pt x="31" y="34"/>
                </a:cubicBezTo>
                <a:cubicBezTo>
                  <a:pt x="21" y="34"/>
                  <a:pt x="14" y="31"/>
                  <a:pt x="14" y="27"/>
                </a:cubicBezTo>
                <a:cubicBezTo>
                  <a:pt x="14" y="19"/>
                  <a:pt x="14" y="19"/>
                  <a:pt x="14" y="19"/>
                </a:cubicBezTo>
                <a:cubicBezTo>
                  <a:pt x="30" y="23"/>
                  <a:pt x="30" y="23"/>
                  <a:pt x="30" y="23"/>
                </a:cubicBezTo>
                <a:cubicBezTo>
                  <a:pt x="30" y="24"/>
                  <a:pt x="30" y="24"/>
                  <a:pt x="31" y="24"/>
                </a:cubicBezTo>
                <a:cubicBezTo>
                  <a:pt x="31" y="24"/>
                  <a:pt x="32" y="24"/>
                  <a:pt x="32" y="23"/>
                </a:cubicBezTo>
                <a:cubicBezTo>
                  <a:pt x="48" y="19"/>
                  <a:pt x="48" y="19"/>
                  <a:pt x="48" y="19"/>
                </a:cubicBezTo>
                <a:lnTo>
                  <a:pt x="48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228600" y="3429000"/>
            <a:ext cx="3657600" cy="3048000"/>
            <a:chOff x="1346975" y="3673400"/>
            <a:chExt cx="1455898" cy="504882"/>
          </a:xfrm>
        </p:grpSpPr>
        <p:sp>
          <p:nvSpPr>
            <p:cNvPr id="76" name="Rectangle 17"/>
            <p:cNvSpPr>
              <a:spLocks/>
            </p:cNvSpPr>
            <p:nvPr/>
          </p:nvSpPr>
          <p:spPr bwMode="auto">
            <a:xfrm>
              <a:off x="1559861" y="3673400"/>
              <a:ext cx="1243012" cy="50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marL="171450" indent="-171450" algn="l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  <a:sym typeface="Lato Light" charset="0"/>
                </a:rPr>
                <a:t>Teach new vocabulary using words and pictures’ flash cards</a:t>
              </a:r>
            </a:p>
            <a:p>
              <a:pPr algn="l">
                <a:lnSpc>
                  <a:spcPct val="125000"/>
                </a:lnSpc>
              </a:pPr>
              <a:endParaRPr lang="en-US" sz="900" b="1" dirty="0">
                <a:solidFill>
                  <a:schemeClr val="bg1"/>
                </a:solidFill>
                <a:latin typeface="Lato" pitchFamily="34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  <p:sp>
          <p:nvSpPr>
            <p:cNvPr id="77" name="Rectangle 12"/>
            <p:cNvSpPr>
              <a:spLocks/>
            </p:cNvSpPr>
            <p:nvPr/>
          </p:nvSpPr>
          <p:spPr bwMode="auto">
            <a:xfrm>
              <a:off x="1346975" y="3867894"/>
              <a:ext cx="203070" cy="30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l"/>
              <a:endParaRPr lang="en-US" sz="1600" dirty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228600" y="1066800"/>
            <a:ext cx="6781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1000" y="0"/>
            <a:ext cx="6788911" cy="92333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the lesson</a:t>
            </a:r>
            <a:endParaRPr lang="en-US" sz="5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800" y="1066800"/>
            <a:ext cx="30480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07504" y="991673"/>
            <a:ext cx="5228448" cy="420203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28" name="Group 6"/>
          <p:cNvGrpSpPr>
            <a:grpSpLocks/>
          </p:cNvGrpSpPr>
          <p:nvPr/>
        </p:nvGrpSpPr>
        <p:grpSpPr bwMode="auto">
          <a:xfrm>
            <a:off x="5461992" y="2590800"/>
            <a:ext cx="3682008" cy="546858"/>
            <a:chOff x="0" y="40"/>
            <a:chExt cx="6184" cy="917"/>
          </a:xfrm>
        </p:grpSpPr>
        <p:grpSp>
          <p:nvGrpSpPr>
            <p:cNvPr id="29" name="Group 7"/>
            <p:cNvGrpSpPr>
              <a:grpSpLocks/>
            </p:cNvGrpSpPr>
            <p:nvPr/>
          </p:nvGrpSpPr>
          <p:grpSpPr bwMode="auto">
            <a:xfrm>
              <a:off x="0" y="40"/>
              <a:ext cx="600" cy="623"/>
              <a:chOff x="0" y="0"/>
              <a:chExt cx="600" cy="623"/>
            </a:xfrm>
          </p:grpSpPr>
          <p:sp>
            <p:nvSpPr>
              <p:cNvPr id="31" name="AutoShape 8"/>
              <p:cNvSpPr>
                <a:spLocks/>
              </p:cNvSpPr>
              <p:nvPr/>
            </p:nvSpPr>
            <p:spPr bwMode="auto">
              <a:xfrm>
                <a:off x="0" y="23"/>
                <a:ext cx="600" cy="600"/>
              </a:xfrm>
              <a:prstGeom prst="roundRect">
                <a:avLst>
                  <a:gd name="adj" fmla="val 38093"/>
                </a:avLst>
              </a:prstGeom>
              <a:solidFill>
                <a:schemeClr val="tx1"/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bg1"/>
                  </a:solidFill>
                  <a:latin typeface="Open Sans Condensed Light" pitchFamily="34" charset="0"/>
                  <a:ea typeface="Open Sans Condensed Light" pitchFamily="34" charset="0"/>
                  <a:cs typeface="Open Sans Condensed Light" pitchFamily="34" charset="0"/>
                </a:endParaRPr>
              </a:p>
            </p:txBody>
          </p:sp>
          <p:sp>
            <p:nvSpPr>
              <p:cNvPr id="32" name="Rectangle 9"/>
              <p:cNvSpPr>
                <a:spLocks/>
              </p:cNvSpPr>
              <p:nvPr/>
            </p:nvSpPr>
            <p:spPr bwMode="auto">
              <a:xfrm>
                <a:off x="120" y="0"/>
                <a:ext cx="384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endParaRPr lang="en-US" sz="1600" b="1" dirty="0">
                  <a:solidFill>
                    <a:schemeClr val="bg1"/>
                  </a:solidFill>
                  <a:latin typeface="Bebas" pitchFamily="2" charset="0"/>
                  <a:ea typeface="Open Sans Condensed Light" pitchFamily="34" charset="0"/>
                  <a:cs typeface="Open Sans Condensed Light" pitchFamily="34" charset="0"/>
                  <a:sym typeface="Open Sans Cond Light" charset="0"/>
                </a:endParaRPr>
              </a:p>
            </p:txBody>
          </p:sp>
        </p:grpSp>
        <p:sp>
          <p:nvSpPr>
            <p:cNvPr id="30" name="Rectangle 10"/>
            <p:cNvSpPr>
              <a:spLocks/>
            </p:cNvSpPr>
            <p:nvPr/>
          </p:nvSpPr>
          <p:spPr bwMode="auto">
            <a:xfrm>
              <a:off x="832" y="86"/>
              <a:ext cx="5352" cy="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l">
                <a:lnSpc>
                  <a:spcPct val="125000"/>
                </a:lnSpc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Roboto Light" panose="02000000000000000000" pitchFamily="2" charset="0"/>
                  <a:cs typeface="Calibri" panose="020F0502020204030204" pitchFamily="34" charset="0"/>
                </a:rPr>
                <a:t>INTRODUCTION</a:t>
              </a:r>
              <a:endParaRPr lang="en-US" sz="1600" b="1" dirty="0">
                <a:solidFill>
                  <a:schemeClr val="bg1"/>
                </a:solidFill>
                <a:latin typeface="Lato" pitchFamily="34" charset="0"/>
                <a:ea typeface="Open Sans Condensed Light" pitchFamily="34" charset="0"/>
                <a:cs typeface="Open Sans Condensed Light" pitchFamily="34" charset="0"/>
                <a:sym typeface="Open Sans Cond Light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 flipH="1">
            <a:off x="5473973" y="1447800"/>
            <a:ext cx="3670027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9" name="Rectangle 17"/>
          <p:cNvSpPr>
            <a:spLocks/>
          </p:cNvSpPr>
          <p:nvPr/>
        </p:nvSpPr>
        <p:spPr bwMode="auto">
          <a:xfrm rot="10800000" flipH="1">
            <a:off x="-1" y="6496355"/>
            <a:ext cx="9144001" cy="3625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8" name="Group 6"/>
          <p:cNvGrpSpPr>
            <a:grpSpLocks/>
          </p:cNvGrpSpPr>
          <p:nvPr/>
        </p:nvGrpSpPr>
        <p:grpSpPr bwMode="auto">
          <a:xfrm>
            <a:off x="5461992" y="3124200"/>
            <a:ext cx="3682008" cy="546858"/>
            <a:chOff x="0" y="40"/>
            <a:chExt cx="6184" cy="917"/>
          </a:xfrm>
        </p:grpSpPr>
        <p:grpSp>
          <p:nvGrpSpPr>
            <p:cNvPr id="59" name="Group 7"/>
            <p:cNvGrpSpPr>
              <a:grpSpLocks/>
            </p:cNvGrpSpPr>
            <p:nvPr/>
          </p:nvGrpSpPr>
          <p:grpSpPr bwMode="auto">
            <a:xfrm>
              <a:off x="0" y="40"/>
              <a:ext cx="600" cy="623"/>
              <a:chOff x="0" y="0"/>
              <a:chExt cx="600" cy="623"/>
            </a:xfrm>
          </p:grpSpPr>
          <p:sp>
            <p:nvSpPr>
              <p:cNvPr id="61" name="AutoShape 8"/>
              <p:cNvSpPr>
                <a:spLocks/>
              </p:cNvSpPr>
              <p:nvPr/>
            </p:nvSpPr>
            <p:spPr bwMode="auto">
              <a:xfrm>
                <a:off x="0" y="23"/>
                <a:ext cx="600" cy="600"/>
              </a:xfrm>
              <a:prstGeom prst="roundRect">
                <a:avLst>
                  <a:gd name="adj" fmla="val 38093"/>
                </a:avLst>
              </a:prstGeom>
              <a:solidFill>
                <a:schemeClr val="tx1"/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bg1"/>
                  </a:solidFill>
                  <a:latin typeface="Open Sans Condensed Light" pitchFamily="34" charset="0"/>
                  <a:ea typeface="Open Sans Condensed Light" pitchFamily="34" charset="0"/>
                  <a:cs typeface="Open Sans Condensed Light" pitchFamily="34" charset="0"/>
                </a:endParaRPr>
              </a:p>
            </p:txBody>
          </p:sp>
          <p:sp>
            <p:nvSpPr>
              <p:cNvPr id="62" name="Rectangle 9"/>
              <p:cNvSpPr>
                <a:spLocks/>
              </p:cNvSpPr>
              <p:nvPr/>
            </p:nvSpPr>
            <p:spPr bwMode="auto">
              <a:xfrm>
                <a:off x="120" y="0"/>
                <a:ext cx="384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endParaRPr lang="en-US" sz="1600" b="1" dirty="0">
                  <a:solidFill>
                    <a:schemeClr val="bg1"/>
                  </a:solidFill>
                  <a:latin typeface="Bebas" pitchFamily="2" charset="0"/>
                  <a:ea typeface="Open Sans Condensed Light" pitchFamily="34" charset="0"/>
                  <a:cs typeface="Open Sans Condensed Light" pitchFamily="34" charset="0"/>
                  <a:sym typeface="Open Sans Cond Light" charset="0"/>
                </a:endParaRPr>
              </a:p>
            </p:txBody>
          </p:sp>
        </p:grpSp>
        <p:sp>
          <p:nvSpPr>
            <p:cNvPr id="60" name="Rectangle 10"/>
            <p:cNvSpPr>
              <a:spLocks/>
            </p:cNvSpPr>
            <p:nvPr/>
          </p:nvSpPr>
          <p:spPr bwMode="auto">
            <a:xfrm>
              <a:off x="832" y="86"/>
              <a:ext cx="5352" cy="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l">
                <a:lnSpc>
                  <a:spcPct val="125000"/>
                </a:lnSpc>
              </a:pPr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Open Sans Condensed Light" pitchFamily="34" charset="0"/>
                  <a:cs typeface="Open Sans Condensed Light" pitchFamily="34" charset="0"/>
                  <a:sym typeface="Open Sans Cond Light" charset="0"/>
                </a:rPr>
                <a:t>FIELDS</a:t>
              </a:r>
              <a:endParaRPr lang="en-US" sz="1050" b="1" dirty="0">
                <a:solidFill>
                  <a:schemeClr val="bg1"/>
                </a:solidFill>
                <a:latin typeface="Lato" pitchFamily="34" charset="0"/>
                <a:ea typeface="Open Sans Condensed Light" pitchFamily="34" charset="0"/>
                <a:cs typeface="Open Sans Condensed Light" pitchFamily="34" charset="0"/>
                <a:sym typeface="Open Sans Cond Light" charset="0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5461992" y="3810000"/>
            <a:ext cx="3682008" cy="533142"/>
            <a:chOff x="0" y="63"/>
            <a:chExt cx="6184" cy="894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0" y="63"/>
              <a:ext cx="600" cy="692"/>
              <a:chOff x="0" y="23"/>
              <a:chExt cx="600" cy="692"/>
            </a:xfrm>
          </p:grpSpPr>
          <p:sp>
            <p:nvSpPr>
              <p:cNvPr id="66" name="AutoShape 8"/>
              <p:cNvSpPr>
                <a:spLocks/>
              </p:cNvSpPr>
              <p:nvPr/>
            </p:nvSpPr>
            <p:spPr bwMode="auto">
              <a:xfrm>
                <a:off x="0" y="23"/>
                <a:ext cx="600" cy="600"/>
              </a:xfrm>
              <a:prstGeom prst="roundRect">
                <a:avLst>
                  <a:gd name="adj" fmla="val 38093"/>
                </a:avLst>
              </a:prstGeom>
              <a:solidFill>
                <a:schemeClr val="tx1"/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bg1"/>
                  </a:solidFill>
                  <a:latin typeface="Open Sans Condensed Light" pitchFamily="34" charset="0"/>
                  <a:ea typeface="Open Sans Condensed Light" pitchFamily="34" charset="0"/>
                  <a:cs typeface="Open Sans Condensed Light" pitchFamily="34" charset="0"/>
                </a:endParaRPr>
              </a:p>
            </p:txBody>
          </p:sp>
          <p:sp>
            <p:nvSpPr>
              <p:cNvPr id="67" name="Rectangle 9"/>
              <p:cNvSpPr>
                <a:spLocks/>
              </p:cNvSpPr>
              <p:nvPr/>
            </p:nvSpPr>
            <p:spPr bwMode="auto">
              <a:xfrm>
                <a:off x="108" y="99"/>
                <a:ext cx="384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endParaRPr lang="en-US" sz="1600" b="1" dirty="0">
                  <a:solidFill>
                    <a:schemeClr val="bg1"/>
                  </a:solidFill>
                  <a:latin typeface="Bebas" pitchFamily="2" charset="0"/>
                  <a:ea typeface="Open Sans Condensed Light" pitchFamily="34" charset="0"/>
                  <a:cs typeface="Open Sans Condensed Light" pitchFamily="34" charset="0"/>
                  <a:sym typeface="Open Sans Cond Light" charset="0"/>
                </a:endParaRPr>
              </a:p>
            </p:txBody>
          </p:sp>
        </p:grpSp>
        <p:sp>
          <p:nvSpPr>
            <p:cNvPr id="65" name="Rectangle 10"/>
            <p:cNvSpPr>
              <a:spLocks/>
            </p:cNvSpPr>
            <p:nvPr/>
          </p:nvSpPr>
          <p:spPr bwMode="auto">
            <a:xfrm>
              <a:off x="832" y="86"/>
              <a:ext cx="5352" cy="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l">
                <a:lnSpc>
                  <a:spcPct val="125000"/>
                </a:lnSpc>
              </a:pPr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Roboto Light" panose="02000000000000000000" pitchFamily="2" charset="0"/>
                  <a:cs typeface="Calibri" panose="020F0502020204030204" pitchFamily="34" charset="0"/>
                </a:rPr>
                <a:t>HISTORY</a:t>
              </a:r>
              <a:endParaRPr lang="en-US" sz="900" b="1" dirty="0">
                <a:solidFill>
                  <a:schemeClr val="bg1"/>
                </a:solidFill>
                <a:latin typeface="Lato" pitchFamily="34" charset="0"/>
                <a:ea typeface="Open Sans Condensed Light" pitchFamily="34" charset="0"/>
                <a:cs typeface="Open Sans Condensed Light" pitchFamily="34" charset="0"/>
                <a:sym typeface="Open Sans Cond Light" charset="0"/>
              </a:endParaRPr>
            </a:p>
          </p:txBody>
        </p:sp>
      </p:grpSp>
      <p:grpSp>
        <p:nvGrpSpPr>
          <p:cNvPr id="68" name="Group 6"/>
          <p:cNvGrpSpPr>
            <a:grpSpLocks/>
          </p:cNvGrpSpPr>
          <p:nvPr/>
        </p:nvGrpSpPr>
        <p:grpSpPr bwMode="auto">
          <a:xfrm>
            <a:off x="5461992" y="4419600"/>
            <a:ext cx="3682008" cy="546858"/>
            <a:chOff x="0" y="40"/>
            <a:chExt cx="6184" cy="917"/>
          </a:xfrm>
        </p:grpSpPr>
        <p:grpSp>
          <p:nvGrpSpPr>
            <p:cNvPr id="69" name="Group 7"/>
            <p:cNvGrpSpPr>
              <a:grpSpLocks/>
            </p:cNvGrpSpPr>
            <p:nvPr/>
          </p:nvGrpSpPr>
          <p:grpSpPr bwMode="auto">
            <a:xfrm>
              <a:off x="0" y="40"/>
              <a:ext cx="600" cy="623"/>
              <a:chOff x="0" y="0"/>
              <a:chExt cx="600" cy="623"/>
            </a:xfrm>
          </p:grpSpPr>
          <p:sp>
            <p:nvSpPr>
              <p:cNvPr id="71" name="AutoShape 8"/>
              <p:cNvSpPr>
                <a:spLocks/>
              </p:cNvSpPr>
              <p:nvPr/>
            </p:nvSpPr>
            <p:spPr bwMode="auto">
              <a:xfrm>
                <a:off x="0" y="23"/>
                <a:ext cx="600" cy="600"/>
              </a:xfrm>
              <a:prstGeom prst="roundRect">
                <a:avLst>
                  <a:gd name="adj" fmla="val 38093"/>
                </a:avLst>
              </a:prstGeom>
              <a:solidFill>
                <a:schemeClr val="tx1"/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bg1"/>
                  </a:solidFill>
                  <a:latin typeface="Open Sans Condensed Light" pitchFamily="34" charset="0"/>
                  <a:ea typeface="Open Sans Condensed Light" pitchFamily="34" charset="0"/>
                  <a:cs typeface="Open Sans Condensed Light" pitchFamily="34" charset="0"/>
                </a:endParaRPr>
              </a:p>
            </p:txBody>
          </p:sp>
          <p:sp>
            <p:nvSpPr>
              <p:cNvPr id="72" name="Rectangle 9"/>
              <p:cNvSpPr>
                <a:spLocks/>
              </p:cNvSpPr>
              <p:nvPr/>
            </p:nvSpPr>
            <p:spPr bwMode="auto">
              <a:xfrm>
                <a:off x="120" y="0"/>
                <a:ext cx="384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endParaRPr lang="en-US" sz="1600" b="1" dirty="0">
                  <a:solidFill>
                    <a:schemeClr val="bg1"/>
                  </a:solidFill>
                  <a:latin typeface="Bebas" pitchFamily="2" charset="0"/>
                  <a:ea typeface="Open Sans Condensed Light" pitchFamily="34" charset="0"/>
                  <a:cs typeface="Open Sans Condensed Light" pitchFamily="34" charset="0"/>
                  <a:sym typeface="Open Sans Cond Light" charset="0"/>
                </a:endParaRPr>
              </a:p>
            </p:txBody>
          </p:sp>
        </p:grpSp>
        <p:sp>
          <p:nvSpPr>
            <p:cNvPr id="70" name="Rectangle 10"/>
            <p:cNvSpPr>
              <a:spLocks/>
            </p:cNvSpPr>
            <p:nvPr/>
          </p:nvSpPr>
          <p:spPr bwMode="auto">
            <a:xfrm>
              <a:off x="832" y="86"/>
              <a:ext cx="5352" cy="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l">
                <a:lnSpc>
                  <a:spcPct val="125000"/>
                </a:lnSpc>
              </a:pPr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Roboto Light" panose="02000000000000000000" pitchFamily="2" charset="0"/>
                  <a:cs typeface="Calibri" panose="020F0502020204030204" pitchFamily="34" charset="0"/>
                  <a:sym typeface="Open Sans Cond Light" charset="0"/>
                </a:rPr>
                <a:t>FACILITIES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Light" panose="02000000000000000000" pitchFamily="2" charset="0"/>
                <a:cs typeface="Calibri" panose="020F0502020204030204" pitchFamily="34" charset="0"/>
                <a:sym typeface="Open Sans Cond Light" charset="0"/>
              </a:endParaRPr>
            </a:p>
          </p:txBody>
        </p:sp>
      </p:grpSp>
      <p:grpSp>
        <p:nvGrpSpPr>
          <p:cNvPr id="73" name="Group 6"/>
          <p:cNvGrpSpPr>
            <a:grpSpLocks/>
          </p:cNvGrpSpPr>
          <p:nvPr/>
        </p:nvGrpSpPr>
        <p:grpSpPr bwMode="auto">
          <a:xfrm>
            <a:off x="5461992" y="4953000"/>
            <a:ext cx="3682008" cy="546858"/>
            <a:chOff x="0" y="40"/>
            <a:chExt cx="6184" cy="917"/>
          </a:xfrm>
        </p:grpSpPr>
        <p:grpSp>
          <p:nvGrpSpPr>
            <p:cNvPr id="74" name="Group 7"/>
            <p:cNvGrpSpPr>
              <a:grpSpLocks/>
            </p:cNvGrpSpPr>
            <p:nvPr/>
          </p:nvGrpSpPr>
          <p:grpSpPr bwMode="auto">
            <a:xfrm>
              <a:off x="0" y="40"/>
              <a:ext cx="600" cy="623"/>
              <a:chOff x="0" y="0"/>
              <a:chExt cx="600" cy="623"/>
            </a:xfrm>
          </p:grpSpPr>
          <p:sp>
            <p:nvSpPr>
              <p:cNvPr id="76" name="AutoShape 8"/>
              <p:cNvSpPr>
                <a:spLocks/>
              </p:cNvSpPr>
              <p:nvPr/>
            </p:nvSpPr>
            <p:spPr bwMode="auto">
              <a:xfrm>
                <a:off x="0" y="23"/>
                <a:ext cx="600" cy="600"/>
              </a:xfrm>
              <a:prstGeom prst="roundRect">
                <a:avLst>
                  <a:gd name="adj" fmla="val 38093"/>
                </a:avLst>
              </a:prstGeom>
              <a:solidFill>
                <a:schemeClr val="tx1"/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bg1"/>
                  </a:solidFill>
                  <a:latin typeface="Open Sans Condensed Light" pitchFamily="34" charset="0"/>
                  <a:ea typeface="Open Sans Condensed Light" pitchFamily="34" charset="0"/>
                  <a:cs typeface="Open Sans Condensed Light" pitchFamily="34" charset="0"/>
                </a:endParaRPr>
              </a:p>
            </p:txBody>
          </p:sp>
          <p:sp>
            <p:nvSpPr>
              <p:cNvPr id="77" name="Rectangle 9"/>
              <p:cNvSpPr>
                <a:spLocks/>
              </p:cNvSpPr>
              <p:nvPr/>
            </p:nvSpPr>
            <p:spPr bwMode="auto">
              <a:xfrm>
                <a:off x="120" y="0"/>
                <a:ext cx="384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endParaRPr lang="en-US" sz="1600" b="1" dirty="0">
                  <a:solidFill>
                    <a:schemeClr val="bg1"/>
                  </a:solidFill>
                  <a:latin typeface="Bebas" pitchFamily="2" charset="0"/>
                  <a:ea typeface="Open Sans Condensed Light" pitchFamily="34" charset="0"/>
                  <a:cs typeface="Open Sans Condensed Light" pitchFamily="34" charset="0"/>
                  <a:sym typeface="Open Sans Cond Light" charset="0"/>
                </a:endParaRPr>
              </a:p>
            </p:txBody>
          </p:sp>
        </p:grpSp>
        <p:sp>
          <p:nvSpPr>
            <p:cNvPr id="75" name="Rectangle 10"/>
            <p:cNvSpPr>
              <a:spLocks/>
            </p:cNvSpPr>
            <p:nvPr/>
          </p:nvSpPr>
          <p:spPr bwMode="auto">
            <a:xfrm>
              <a:off x="832" y="86"/>
              <a:ext cx="5352" cy="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l">
                <a:lnSpc>
                  <a:spcPct val="125000"/>
                </a:lnSpc>
              </a:pPr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Roboto Light" panose="02000000000000000000" pitchFamily="2" charset="0"/>
                  <a:cs typeface="Calibri" panose="020F0502020204030204" pitchFamily="34" charset="0"/>
                </a:rPr>
                <a:t>BENIFITS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Light" panose="02000000000000000000" pitchFamily="2" charset="0"/>
                <a:cs typeface="Calibri" panose="020F0502020204030204" pitchFamily="34" charset="0"/>
                <a:sym typeface="Open Sans Cond Light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486400" y="685800"/>
            <a:ext cx="365760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ＭＳ Ｐゴシック" charset="0"/>
                <a:cs typeface="Bebas Neue" charset="0"/>
                <a:sym typeface="Bebas Neue" charset="0"/>
              </a:rPr>
              <a:t>BRIEFING </a:t>
            </a:r>
          </a:p>
          <a:p>
            <a:pPr algn="l">
              <a:lnSpc>
                <a:spcPct val="70000"/>
              </a:lnSpc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ＭＳ Ｐゴシック" charset="0"/>
                <a:cs typeface="Bebas Neue" charset="0"/>
                <a:sym typeface="Bebas Neue" charset="0"/>
              </a:rPr>
              <a:t>AGENDA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grpSp>
        <p:nvGrpSpPr>
          <p:cNvPr id="45" name="Group 6"/>
          <p:cNvGrpSpPr>
            <a:grpSpLocks/>
          </p:cNvGrpSpPr>
          <p:nvPr/>
        </p:nvGrpSpPr>
        <p:grpSpPr bwMode="auto">
          <a:xfrm>
            <a:off x="5461992" y="5562600"/>
            <a:ext cx="3682008" cy="546858"/>
            <a:chOff x="0" y="40"/>
            <a:chExt cx="6184" cy="917"/>
          </a:xfrm>
        </p:grpSpPr>
        <p:grpSp>
          <p:nvGrpSpPr>
            <p:cNvPr id="46" name="Group 7"/>
            <p:cNvGrpSpPr>
              <a:grpSpLocks/>
            </p:cNvGrpSpPr>
            <p:nvPr/>
          </p:nvGrpSpPr>
          <p:grpSpPr bwMode="auto">
            <a:xfrm>
              <a:off x="0" y="40"/>
              <a:ext cx="600" cy="623"/>
              <a:chOff x="0" y="0"/>
              <a:chExt cx="600" cy="623"/>
            </a:xfrm>
          </p:grpSpPr>
          <p:sp>
            <p:nvSpPr>
              <p:cNvPr id="48" name="AutoShape 8"/>
              <p:cNvSpPr>
                <a:spLocks/>
              </p:cNvSpPr>
              <p:nvPr/>
            </p:nvSpPr>
            <p:spPr bwMode="auto">
              <a:xfrm>
                <a:off x="0" y="23"/>
                <a:ext cx="600" cy="600"/>
              </a:xfrm>
              <a:prstGeom prst="roundRect">
                <a:avLst>
                  <a:gd name="adj" fmla="val 38093"/>
                </a:avLst>
              </a:prstGeom>
              <a:solidFill>
                <a:schemeClr val="tx1"/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bg1"/>
                  </a:solidFill>
                  <a:latin typeface="Open Sans Condensed Light" pitchFamily="34" charset="0"/>
                  <a:ea typeface="Open Sans Condensed Light" pitchFamily="34" charset="0"/>
                  <a:cs typeface="Open Sans Condensed Light" pitchFamily="34" charset="0"/>
                </a:endParaRPr>
              </a:p>
            </p:txBody>
          </p:sp>
          <p:sp>
            <p:nvSpPr>
              <p:cNvPr id="49" name="Rectangle 9"/>
              <p:cNvSpPr>
                <a:spLocks/>
              </p:cNvSpPr>
              <p:nvPr/>
            </p:nvSpPr>
            <p:spPr bwMode="auto">
              <a:xfrm>
                <a:off x="120" y="0"/>
                <a:ext cx="384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endParaRPr lang="en-US" sz="1600" b="1" dirty="0">
                  <a:solidFill>
                    <a:schemeClr val="bg1"/>
                  </a:solidFill>
                  <a:latin typeface="Bebas" pitchFamily="2" charset="0"/>
                  <a:ea typeface="Open Sans Condensed Light" pitchFamily="34" charset="0"/>
                  <a:cs typeface="Open Sans Condensed Light" pitchFamily="34" charset="0"/>
                  <a:sym typeface="Open Sans Cond Light" charset="0"/>
                </a:endParaRPr>
              </a:p>
            </p:txBody>
          </p:sp>
        </p:grpSp>
        <p:sp>
          <p:nvSpPr>
            <p:cNvPr id="47" name="Rectangle 10"/>
            <p:cNvSpPr>
              <a:spLocks/>
            </p:cNvSpPr>
            <p:nvPr/>
          </p:nvSpPr>
          <p:spPr bwMode="auto">
            <a:xfrm>
              <a:off x="832" y="86"/>
              <a:ext cx="5352" cy="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l">
                <a:lnSpc>
                  <a:spcPct val="125000"/>
                </a:lnSpc>
              </a:pPr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Roboto Light" panose="02000000000000000000" pitchFamily="2" charset="0"/>
                  <a:cs typeface="Calibri" panose="020F0502020204030204" pitchFamily="34" charset="0"/>
                </a:rPr>
                <a:t>CHALLENGES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Light" panose="02000000000000000000" pitchFamily="2" charset="0"/>
                <a:cs typeface="Calibri" panose="020F0502020204030204" pitchFamily="34" charset="0"/>
                <a:sym typeface="Open Sans Cond Light" charset="0"/>
              </a:endParaRPr>
            </a:p>
          </p:txBody>
        </p:sp>
      </p:grpSp>
      <p:grpSp>
        <p:nvGrpSpPr>
          <p:cNvPr id="50" name="Group 6"/>
          <p:cNvGrpSpPr>
            <a:grpSpLocks/>
          </p:cNvGrpSpPr>
          <p:nvPr/>
        </p:nvGrpSpPr>
        <p:grpSpPr bwMode="auto">
          <a:xfrm>
            <a:off x="5486404" y="1828862"/>
            <a:ext cx="3657596" cy="672093"/>
            <a:chOff x="41" y="-471"/>
            <a:chExt cx="6143" cy="1127"/>
          </a:xfrm>
        </p:grpSpPr>
        <p:grpSp>
          <p:nvGrpSpPr>
            <p:cNvPr id="51" name="Group 7"/>
            <p:cNvGrpSpPr>
              <a:grpSpLocks/>
            </p:cNvGrpSpPr>
            <p:nvPr/>
          </p:nvGrpSpPr>
          <p:grpSpPr bwMode="auto">
            <a:xfrm>
              <a:off x="41" y="-216"/>
              <a:ext cx="600" cy="872"/>
              <a:chOff x="41" y="-256"/>
              <a:chExt cx="600" cy="872"/>
            </a:xfrm>
          </p:grpSpPr>
          <p:sp>
            <p:nvSpPr>
              <p:cNvPr id="53" name="AutoShape 8"/>
              <p:cNvSpPr>
                <a:spLocks/>
              </p:cNvSpPr>
              <p:nvPr/>
            </p:nvSpPr>
            <p:spPr bwMode="auto">
              <a:xfrm>
                <a:off x="41" y="-256"/>
                <a:ext cx="600" cy="600"/>
              </a:xfrm>
              <a:prstGeom prst="roundRect">
                <a:avLst>
                  <a:gd name="adj" fmla="val 38093"/>
                </a:avLst>
              </a:prstGeom>
              <a:solidFill>
                <a:schemeClr val="tx1"/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bg1"/>
                  </a:solidFill>
                  <a:latin typeface="Open Sans Condensed Light" pitchFamily="34" charset="0"/>
                  <a:ea typeface="Open Sans Condensed Light" pitchFamily="34" charset="0"/>
                  <a:cs typeface="Open Sans Condensed Light" pitchFamily="34" charset="0"/>
                </a:endParaRPr>
              </a:p>
            </p:txBody>
          </p:sp>
          <p:sp>
            <p:nvSpPr>
              <p:cNvPr id="54" name="Rectangle 9"/>
              <p:cNvSpPr>
                <a:spLocks/>
              </p:cNvSpPr>
              <p:nvPr/>
            </p:nvSpPr>
            <p:spPr bwMode="auto">
              <a:xfrm>
                <a:off x="120" y="0"/>
                <a:ext cx="384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endParaRPr lang="en-US" sz="1600" b="1" dirty="0">
                  <a:solidFill>
                    <a:schemeClr val="bg1"/>
                  </a:solidFill>
                  <a:latin typeface="Bebas" pitchFamily="2" charset="0"/>
                  <a:ea typeface="Open Sans Condensed Light" pitchFamily="34" charset="0"/>
                  <a:cs typeface="Open Sans Condensed Light" pitchFamily="34" charset="0"/>
                  <a:sym typeface="Open Sans Cond Light" charset="0"/>
                </a:endParaRPr>
              </a:p>
            </p:txBody>
          </p:sp>
        </p:grpSp>
        <p:sp>
          <p:nvSpPr>
            <p:cNvPr id="52" name="Rectangle 10"/>
            <p:cNvSpPr>
              <a:spLocks/>
            </p:cNvSpPr>
            <p:nvPr/>
          </p:nvSpPr>
          <p:spPr bwMode="auto">
            <a:xfrm>
              <a:off x="832" y="-471"/>
              <a:ext cx="5352" cy="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l">
                <a:lnSpc>
                  <a:spcPct val="125000"/>
                </a:lnSpc>
              </a:pP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Roboto Light" panose="02000000000000000000" pitchFamily="2" charset="0"/>
                  <a:cs typeface="Calibri" panose="020F0502020204030204" pitchFamily="34" charset="0"/>
                </a:rPr>
                <a:t>JAFLI</a:t>
              </a:r>
              <a:endParaRPr lang="en-US" sz="1600" b="1" dirty="0">
                <a:solidFill>
                  <a:schemeClr val="bg1"/>
                </a:solidFill>
                <a:latin typeface="Lato" pitchFamily="34" charset="0"/>
                <a:ea typeface="Open Sans Condensed Light" pitchFamily="34" charset="0"/>
                <a:cs typeface="Open Sans Condensed Light" pitchFamily="34" charset="0"/>
                <a:sym typeface="Open Sans Cond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1"/>
          <p:cNvSpPr>
            <a:spLocks/>
          </p:cNvSpPr>
          <p:nvPr/>
        </p:nvSpPr>
        <p:spPr bwMode="auto">
          <a:xfrm>
            <a:off x="70888" y="4990058"/>
            <a:ext cx="142198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 pitchFamily="2" charset="0"/>
              <a:ea typeface="ＭＳ Ｐゴシック" charset="0"/>
              <a:cs typeface="Lato Regular" charset="0"/>
              <a:sym typeface="Lato Regular" charset="0"/>
            </a:endParaRPr>
          </a:p>
        </p:txBody>
      </p:sp>
      <p:grpSp>
        <p:nvGrpSpPr>
          <p:cNvPr id="45" name="Group 13"/>
          <p:cNvGrpSpPr>
            <a:grpSpLocks/>
          </p:cNvGrpSpPr>
          <p:nvPr/>
        </p:nvGrpSpPr>
        <p:grpSpPr bwMode="auto">
          <a:xfrm>
            <a:off x="0" y="3200400"/>
            <a:ext cx="619589" cy="856370"/>
            <a:chOff x="-455" y="-852"/>
            <a:chExt cx="1039" cy="143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6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Rectangle 15"/>
            <p:cNvSpPr>
              <a:spLocks/>
            </p:cNvSpPr>
            <p:nvPr/>
          </p:nvSpPr>
          <p:spPr bwMode="auto">
            <a:xfrm>
              <a:off x="-455" y="-852"/>
              <a:ext cx="584" cy="54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 dirty="0">
                  <a:solidFill>
                    <a:srgbClr val="FFFFFF"/>
                  </a:solidFill>
                  <a:latin typeface="Bebas" pitchFamily="2" charset="0"/>
                  <a:ea typeface="ＭＳ Ｐゴシック" charset="0"/>
                  <a:cs typeface="Lato Light" charset="0"/>
                  <a:sym typeface="Lato Light" charset="0"/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3276600"/>
            <a:ext cx="8573891" cy="337379"/>
            <a:chOff x="899592" y="2852807"/>
            <a:chExt cx="7344815" cy="223432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2" name="Rectangle 61"/>
            <p:cNvSpPr/>
            <p:nvPr/>
          </p:nvSpPr>
          <p:spPr bwMode="auto">
            <a:xfrm>
              <a:off x="899592" y="2852807"/>
              <a:ext cx="7344815" cy="3203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4" name="Flowchart: Merge 3"/>
            <p:cNvSpPr/>
            <p:nvPr/>
          </p:nvSpPr>
          <p:spPr bwMode="auto">
            <a:xfrm>
              <a:off x="1099027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5" name="Flowchart: Merge 64"/>
            <p:cNvSpPr/>
            <p:nvPr/>
          </p:nvSpPr>
          <p:spPr bwMode="auto">
            <a:xfrm>
              <a:off x="3708663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6" name="Flowchart: Merge 65"/>
            <p:cNvSpPr/>
            <p:nvPr/>
          </p:nvSpPr>
          <p:spPr bwMode="auto">
            <a:xfrm>
              <a:off x="6318299" y="2884838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110" name="Rectangle 11"/>
          <p:cNvSpPr>
            <a:spLocks/>
          </p:cNvSpPr>
          <p:nvPr/>
        </p:nvSpPr>
        <p:spPr bwMode="auto">
          <a:xfrm>
            <a:off x="914401" y="4990058"/>
            <a:ext cx="2145432" cy="57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Time to develop</a:t>
            </a:r>
          </a:p>
        </p:txBody>
      </p:sp>
      <p:grpSp>
        <p:nvGrpSpPr>
          <p:cNvPr id="112" name="Group 13"/>
          <p:cNvGrpSpPr>
            <a:grpSpLocks/>
          </p:cNvGrpSpPr>
          <p:nvPr/>
        </p:nvGrpSpPr>
        <p:grpSpPr bwMode="auto">
          <a:xfrm>
            <a:off x="1828800" y="4038600"/>
            <a:ext cx="348258" cy="348273"/>
            <a:chOff x="0" y="0"/>
            <a:chExt cx="584" cy="58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13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" name="Rectangle 15"/>
            <p:cNvSpPr>
              <a:spLocks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 dirty="0" smtClean="0">
                  <a:solidFill>
                    <a:srgbClr val="FFFFFF"/>
                  </a:solidFill>
                  <a:latin typeface="Bebas" pitchFamily="2" charset="0"/>
                  <a:ea typeface="ＭＳ Ｐゴシック" charset="0"/>
                  <a:cs typeface="Lato Light" charset="0"/>
                  <a:sym typeface="Lato Light" charset="0"/>
                </a:rPr>
                <a:t>2</a:t>
              </a:r>
              <a:endParaRPr lang="en-US" sz="1600" dirty="0">
                <a:solidFill>
                  <a:srgbClr val="FFFFFF"/>
                </a:solidFill>
                <a:latin typeface="Bebas" pitchFamily="2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18" name="Group 13"/>
          <p:cNvGrpSpPr>
            <a:grpSpLocks/>
          </p:cNvGrpSpPr>
          <p:nvPr/>
        </p:nvGrpSpPr>
        <p:grpSpPr bwMode="auto">
          <a:xfrm>
            <a:off x="3429000" y="3810000"/>
            <a:ext cx="348258" cy="348273"/>
            <a:chOff x="0" y="0"/>
            <a:chExt cx="584" cy="58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19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0" name="Rectangle 15"/>
            <p:cNvSpPr>
              <a:spLocks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 dirty="0" smtClean="0">
                  <a:solidFill>
                    <a:srgbClr val="FFFFFF"/>
                  </a:solidFill>
                  <a:latin typeface="Bebas" pitchFamily="2" charset="0"/>
                  <a:ea typeface="ＭＳ Ｐゴシック" charset="0"/>
                  <a:cs typeface="Lato Light" charset="0"/>
                  <a:sym typeface="Lato Light" charset="0"/>
                </a:rPr>
                <a:t>3</a:t>
              </a:r>
              <a:endParaRPr lang="en-US" sz="1600" dirty="0">
                <a:solidFill>
                  <a:srgbClr val="FFFFFF"/>
                </a:solidFill>
                <a:latin typeface="Bebas" pitchFamily="2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</p:grpSp>
      <p:sp>
        <p:nvSpPr>
          <p:cNvPr id="122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sp>
        <p:nvSpPr>
          <p:cNvPr id="40" name="Rectangle 3"/>
          <p:cNvSpPr>
            <a:spLocks/>
          </p:cNvSpPr>
          <p:nvPr/>
        </p:nvSpPr>
        <p:spPr bwMode="auto">
          <a:xfrm>
            <a:off x="179512" y="332656"/>
            <a:ext cx="7567690" cy="111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5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Challenges</a:t>
            </a:r>
            <a:endParaRPr lang="en-U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48" name="Picture 1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0"/>
            <a:ext cx="4953000" cy="1676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sp>
        <p:nvSpPr>
          <p:cNvPr id="49" name="Flowchart: Merge 48"/>
          <p:cNvSpPr/>
          <p:nvPr/>
        </p:nvSpPr>
        <p:spPr bwMode="auto">
          <a:xfrm>
            <a:off x="1752600" y="3276600"/>
            <a:ext cx="245773" cy="289013"/>
          </a:xfrm>
          <a:prstGeom prst="flowChartMerge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0" name="Rectangle 11"/>
          <p:cNvSpPr>
            <a:spLocks/>
          </p:cNvSpPr>
          <p:nvPr/>
        </p:nvSpPr>
        <p:spPr bwMode="auto">
          <a:xfrm>
            <a:off x="2895600" y="4419600"/>
            <a:ext cx="140377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/>
              <a:t>Time to evaluate</a:t>
            </a:r>
          </a:p>
        </p:txBody>
      </p:sp>
      <p:sp>
        <p:nvSpPr>
          <p:cNvPr id="51" name="Flowchart: Merge 50"/>
          <p:cNvSpPr/>
          <p:nvPr/>
        </p:nvSpPr>
        <p:spPr bwMode="auto">
          <a:xfrm>
            <a:off x="4648200" y="3276600"/>
            <a:ext cx="381000" cy="381000"/>
          </a:xfrm>
          <a:prstGeom prst="flowChartMerge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2" name="Flowchart: Merge 51"/>
          <p:cNvSpPr/>
          <p:nvPr/>
        </p:nvSpPr>
        <p:spPr bwMode="auto">
          <a:xfrm>
            <a:off x="7620000" y="3429000"/>
            <a:ext cx="245773" cy="289013"/>
          </a:xfrm>
          <a:prstGeom prst="flowChartMerge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57" name="Group 13"/>
          <p:cNvGrpSpPr>
            <a:grpSpLocks/>
          </p:cNvGrpSpPr>
          <p:nvPr/>
        </p:nvGrpSpPr>
        <p:grpSpPr bwMode="auto">
          <a:xfrm>
            <a:off x="4800600" y="4572000"/>
            <a:ext cx="348258" cy="348273"/>
            <a:chOff x="0" y="0"/>
            <a:chExt cx="584" cy="58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8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Rectangle 15"/>
            <p:cNvSpPr>
              <a:spLocks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 dirty="0" smtClean="0">
                  <a:solidFill>
                    <a:srgbClr val="FFFFFF"/>
                  </a:solidFill>
                  <a:latin typeface="Bebas" pitchFamily="2" charset="0"/>
                  <a:ea typeface="ＭＳ Ｐゴシック" charset="0"/>
                  <a:cs typeface="Lato Light" charset="0"/>
                  <a:sym typeface="Lato Light" charset="0"/>
                </a:rPr>
                <a:t>3</a:t>
              </a:r>
              <a:endParaRPr lang="en-US" sz="1600" dirty="0">
                <a:solidFill>
                  <a:srgbClr val="FFFFFF"/>
                </a:solidFill>
                <a:latin typeface="Bebas" pitchFamily="2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64" name="Group 13"/>
          <p:cNvGrpSpPr>
            <a:grpSpLocks/>
          </p:cNvGrpSpPr>
          <p:nvPr/>
        </p:nvGrpSpPr>
        <p:grpSpPr bwMode="auto">
          <a:xfrm>
            <a:off x="5638800" y="3505200"/>
            <a:ext cx="348258" cy="348273"/>
            <a:chOff x="0" y="0"/>
            <a:chExt cx="584" cy="58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8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" name="Rectangle 15"/>
            <p:cNvSpPr>
              <a:spLocks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 dirty="0" smtClean="0">
                  <a:solidFill>
                    <a:srgbClr val="FFFFFF"/>
                  </a:solidFill>
                  <a:latin typeface="Bebas" pitchFamily="2" charset="0"/>
                  <a:ea typeface="ＭＳ Ｐゴシック" charset="0"/>
                  <a:cs typeface="Lato Light" charset="0"/>
                  <a:sym typeface="Lato Light" charset="0"/>
                </a:rPr>
                <a:t>3</a:t>
              </a:r>
              <a:endParaRPr lang="en-US" sz="1600" dirty="0">
                <a:solidFill>
                  <a:srgbClr val="FFFFFF"/>
                </a:solidFill>
                <a:latin typeface="Bebas" pitchFamily="2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70" name="Group 13"/>
          <p:cNvGrpSpPr>
            <a:grpSpLocks/>
          </p:cNvGrpSpPr>
          <p:nvPr/>
        </p:nvGrpSpPr>
        <p:grpSpPr bwMode="auto">
          <a:xfrm>
            <a:off x="7848366" y="3657713"/>
            <a:ext cx="623167" cy="1065692"/>
            <a:chOff x="-461" y="-1203"/>
            <a:chExt cx="1045" cy="178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1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Rectangle 15"/>
            <p:cNvSpPr>
              <a:spLocks/>
            </p:cNvSpPr>
            <p:nvPr/>
          </p:nvSpPr>
          <p:spPr bwMode="auto">
            <a:xfrm>
              <a:off x="-461" y="-1203"/>
              <a:ext cx="584" cy="54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 dirty="0" smtClean="0">
                  <a:solidFill>
                    <a:srgbClr val="FFFFFF"/>
                  </a:solidFill>
                  <a:latin typeface="Bebas" pitchFamily="2" charset="0"/>
                  <a:ea typeface="ＭＳ Ｐゴシック" charset="0"/>
                  <a:cs typeface="Lato Light" charset="0"/>
                  <a:sym typeface="Lato Light" charset="0"/>
                </a:rPr>
                <a:t>3</a:t>
              </a:r>
              <a:endParaRPr lang="en-US" sz="1600" dirty="0">
                <a:solidFill>
                  <a:srgbClr val="FFFFFF"/>
                </a:solidFill>
                <a:latin typeface="Bebas" pitchFamily="2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</p:grpSp>
      <p:sp>
        <p:nvSpPr>
          <p:cNvPr id="73" name="Rectangle 11"/>
          <p:cNvSpPr>
            <a:spLocks/>
          </p:cNvSpPr>
          <p:nvPr/>
        </p:nvSpPr>
        <p:spPr bwMode="auto">
          <a:xfrm>
            <a:off x="6629400" y="4953000"/>
            <a:ext cx="145256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 pitchFamily="2" charset="0"/>
              <a:ea typeface="ＭＳ Ｐゴシック" charset="0"/>
              <a:cs typeface="Lato Regular" charset="0"/>
              <a:sym typeface="Lato Regular" charset="0"/>
            </a:endParaRPr>
          </a:p>
        </p:txBody>
      </p:sp>
      <p:sp>
        <p:nvSpPr>
          <p:cNvPr id="75" name="Rectangle 11"/>
          <p:cNvSpPr>
            <a:spLocks/>
          </p:cNvSpPr>
          <p:nvPr/>
        </p:nvSpPr>
        <p:spPr bwMode="auto">
          <a:xfrm>
            <a:off x="3962400" y="4648200"/>
            <a:ext cx="51816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Authenticity/authority of web content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 pitchFamily="2" charset="0"/>
              <a:ea typeface="ＭＳ Ｐゴシック" charset="0"/>
              <a:cs typeface="Lato Regular" charset="0"/>
              <a:sym typeface="Lato Regular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199377" y="1052736"/>
            <a:ext cx="76849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0" y="4343400"/>
            <a:ext cx="186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dirty="0" smtClean="0"/>
              <a:t>Time to plan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362200" y="5638800"/>
            <a:ext cx="3721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Time to be involved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267200" y="3886200"/>
            <a:ext cx="3424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Obsession/addiction</a:t>
            </a:r>
            <a:endParaRPr lang="en-US" sz="2800" dirty="0"/>
          </a:p>
        </p:txBody>
      </p:sp>
      <p:sp>
        <p:nvSpPr>
          <p:cNvPr id="60" name="Rectangle 59"/>
          <p:cNvSpPr/>
          <p:nvPr/>
        </p:nvSpPr>
        <p:spPr>
          <a:xfrm>
            <a:off x="0" y="20574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Use of students’ private, social spaces</a:t>
            </a:r>
          </a:p>
        </p:txBody>
      </p:sp>
      <p:grpSp>
        <p:nvGrpSpPr>
          <p:cNvPr id="61" name="Group 13"/>
          <p:cNvGrpSpPr>
            <a:grpSpLocks/>
          </p:cNvGrpSpPr>
          <p:nvPr/>
        </p:nvGrpSpPr>
        <p:grpSpPr bwMode="auto">
          <a:xfrm>
            <a:off x="6019800" y="2362200"/>
            <a:ext cx="348258" cy="348273"/>
            <a:chOff x="0" y="0"/>
            <a:chExt cx="584" cy="58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3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" name="Rectangle 15"/>
            <p:cNvSpPr>
              <a:spLocks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 dirty="0" smtClean="0">
                  <a:solidFill>
                    <a:srgbClr val="FFFFFF"/>
                  </a:solidFill>
                  <a:latin typeface="Bebas" pitchFamily="2" charset="0"/>
                  <a:ea typeface="ＭＳ Ｐゴシック" charset="0"/>
                  <a:cs typeface="Lato Light" charset="0"/>
                  <a:sym typeface="Lato Light" charset="0"/>
                </a:rPr>
                <a:t>3</a:t>
              </a:r>
              <a:endParaRPr lang="en-US" sz="1600" dirty="0">
                <a:solidFill>
                  <a:srgbClr val="FFFFFF"/>
                </a:solidFill>
                <a:latin typeface="Bebas" pitchFamily="2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</p:grpSp>
      <p:sp>
        <p:nvSpPr>
          <p:cNvPr id="76" name="Flowchart: Merge 75"/>
          <p:cNvSpPr/>
          <p:nvPr/>
        </p:nvSpPr>
        <p:spPr bwMode="auto">
          <a:xfrm rot="5400000">
            <a:off x="5410200" y="2209800"/>
            <a:ext cx="457200" cy="609600"/>
          </a:xfrm>
          <a:prstGeom prst="flowChartMerge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/>
          </p:cNvSpPr>
          <p:nvPr/>
        </p:nvSpPr>
        <p:spPr bwMode="auto">
          <a:xfrm>
            <a:off x="183982" y="260648"/>
            <a:ext cx="9212554" cy="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lvl="0"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0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457200"/>
            <a:ext cx="914400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 smtClean="0"/>
              <a:t>Which pedagogy teachers to focus on for  learning?</a:t>
            </a:r>
          </a:p>
          <a:p>
            <a:pPr algn="l"/>
            <a:endParaRPr lang="en-US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0" y="1981200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b="1" dirty="0" smtClean="0"/>
              <a:t>Teachers have to choose</a:t>
            </a:r>
            <a:r>
              <a:rPr lang="en-US" sz="2400" dirty="0" smtClean="0"/>
              <a:t>: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400" dirty="0" smtClean="0"/>
              <a:t>teaching materials that comply with students language level. 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400" dirty="0" smtClean="0"/>
              <a:t>Various Authentic materials which balance  the four skills.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3200" b="1" dirty="0" smtClean="0"/>
              <a:t>S</a:t>
            </a:r>
            <a:r>
              <a:rPr lang="en-US" sz="2400" dirty="0" smtClean="0"/>
              <a:t>chools must use technology that empowers teachers.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3200" b="1" dirty="0" smtClean="0"/>
              <a:t>C</a:t>
            </a:r>
            <a:r>
              <a:rPr lang="en-US" sz="2400" dirty="0" smtClean="0"/>
              <a:t>ommunication platforms like Twitter, </a:t>
            </a:r>
            <a:r>
              <a:rPr lang="en-US" sz="2400" dirty="0" err="1" smtClean="0"/>
              <a:t>Facebook</a:t>
            </a:r>
            <a:r>
              <a:rPr lang="en-US" sz="2400" dirty="0" smtClean="0"/>
              <a:t>, or </a:t>
            </a:r>
            <a:r>
              <a:rPr lang="en-US" sz="2400" dirty="0" err="1" smtClean="0"/>
              <a:t>Tumblr</a:t>
            </a:r>
            <a:r>
              <a:rPr lang="en-US" sz="2400" dirty="0" smtClean="0"/>
              <a:t> enable dynamic communication with students.</a:t>
            </a:r>
          </a:p>
          <a:p>
            <a:pPr algn="l">
              <a:buFont typeface="Arial" pitchFamily="34" charset="0"/>
              <a:buChar char="•"/>
            </a:pPr>
            <a:r>
              <a:rPr lang="en-US" sz="3200" b="1" dirty="0" smtClean="0"/>
              <a:t>S</a:t>
            </a:r>
            <a:r>
              <a:rPr lang="en-US" sz="2400" dirty="0" smtClean="0"/>
              <a:t>chool systems need to aggressively track what works for their teachers and put all other unworkable technologies aside.</a:t>
            </a:r>
          </a:p>
          <a:p>
            <a:pPr algn="l">
              <a:buFont typeface="Arial" pitchFamily="34" charset="0"/>
              <a:buChar char="•"/>
            </a:pPr>
            <a:r>
              <a:rPr lang="en-US" sz="3200" dirty="0" smtClean="0"/>
              <a:t>T</a:t>
            </a:r>
            <a:r>
              <a:rPr lang="en-US" sz="2400" dirty="0" smtClean="0"/>
              <a:t>echnologies must change from technology-as-teacher to technology-as-partner in the learning process.)</a:t>
            </a:r>
          </a:p>
          <a:p>
            <a:pPr algn="l">
              <a:buFont typeface="Arial" pitchFamily="34" charset="0"/>
              <a:buChar char="•"/>
            </a:pPr>
            <a:endParaRPr lang="en-US" sz="2800" dirty="0" smtClean="0"/>
          </a:p>
          <a:p>
            <a:pPr algn="l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53359513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/>
          </p:cNvSpPr>
          <p:nvPr/>
        </p:nvSpPr>
        <p:spPr bwMode="auto">
          <a:xfrm>
            <a:off x="588588" y="548680"/>
            <a:ext cx="5659811" cy="145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90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524000"/>
            <a:ext cx="8839200" cy="330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dirty="0" smtClean="0"/>
              <a:t>Technology must be used only when it enhances the language learning experience.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dirty="0" smtClean="0"/>
              <a:t>Can be truly useful tool for a classroom teacher.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2000" b="1" dirty="0" smtClean="0"/>
              <a:t>Students learn with technologies, not from, then the nature of student learning will change</a:t>
            </a:r>
            <a:r>
              <a:rPr lang="en-US" sz="2000" dirty="0" smtClean="0"/>
              <a:t>.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dirty="0" smtClean="0"/>
              <a:t>It is exciting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dirty="0" smtClean="0"/>
              <a:t>It is a challenge</a:t>
            </a:r>
          </a:p>
        </p:txBody>
      </p:sp>
      <p:sp>
        <p:nvSpPr>
          <p:cNvPr id="18" name="Oval Callout 17"/>
          <p:cNvSpPr/>
          <p:nvPr/>
        </p:nvSpPr>
        <p:spPr>
          <a:xfrm flipH="1">
            <a:off x="0" y="0"/>
            <a:ext cx="6324600" cy="13716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4400" y="228600"/>
            <a:ext cx="4343399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  <a:latin typeface="Bookman Old Style" pitchFamily="18" charset="0"/>
              </a:rPr>
              <a:t>Conclusion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08909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7088267" cy="1524000"/>
          </a:xfrm>
        </p:spPr>
        <p:txBody>
          <a:bodyPr>
            <a:normAutofit/>
          </a:bodyPr>
          <a:lstStyle/>
          <a:p>
            <a:pPr fontAlgn="base"/>
            <a:r>
              <a:rPr lang="en-US" sz="3600" b="1" dirty="0" smtClean="0">
                <a:solidFill>
                  <a:schemeClr val="bg1"/>
                </a:solidFill>
              </a:rPr>
              <a:t>USEFUL SITES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275597">
            <a:off x="630613" y="129668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Why ?????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5908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smtClean="0"/>
              <a:t>Free</a:t>
            </a:r>
          </a:p>
          <a:p>
            <a:pPr algn="l"/>
            <a:r>
              <a:rPr lang="en-US" sz="3200" b="1" dirty="0" smtClean="0"/>
              <a:t>Usability</a:t>
            </a:r>
          </a:p>
          <a:p>
            <a:pPr algn="l"/>
            <a:r>
              <a:rPr lang="en-US" sz="3200" b="1" dirty="0" smtClean="0"/>
              <a:t>Compatibility</a:t>
            </a:r>
            <a:endParaRPr lang="en-US" sz="3200" b="1" dirty="0"/>
          </a:p>
        </p:txBody>
      </p:sp>
      <p:sp>
        <p:nvSpPr>
          <p:cNvPr id="6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5576888"/>
            <a:ext cx="2133600" cy="273050"/>
          </a:xfrm>
        </p:spPr>
        <p:txBody>
          <a:bodyPr/>
          <a:lstStyle/>
          <a:p>
            <a:fld id="{D60D1EDE-7116-2443-9BDD-368CE5B3766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24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1" name="Picture 3" descr="C:\Users\JAFLI\Desktop\images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042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>
            <a:spLocks/>
          </p:cNvSpPr>
          <p:nvPr/>
        </p:nvSpPr>
        <p:spPr bwMode="auto">
          <a:xfrm flipV="1">
            <a:off x="0" y="-3"/>
            <a:ext cx="9144000" cy="1273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49" name="Rectangle 5"/>
          <p:cNvSpPr>
            <a:spLocks/>
          </p:cNvSpPr>
          <p:nvPr/>
        </p:nvSpPr>
        <p:spPr bwMode="auto">
          <a:xfrm>
            <a:off x="588589" y="548680"/>
            <a:ext cx="2283744" cy="145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90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44670" y="6614245"/>
            <a:ext cx="443508" cy="186064"/>
            <a:chOff x="0" y="0"/>
            <a:chExt cx="744" cy="312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536" y="44"/>
              <a:ext cx="208" cy="208"/>
              <a:chOff x="0" y="0"/>
              <a:chExt cx="208" cy="208"/>
            </a:xfrm>
          </p:grpSpPr>
          <p:sp>
            <p:nvSpPr>
              <p:cNvPr id="122" name="Oval 5">
                <a:hlinkClick r:id="" action="ppaction://hlinkshowjump?jump=nextslide"/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08" cy="208"/>
              </a:xfrm>
              <a:prstGeom prst="ellipse">
                <a:avLst/>
              </a:prstGeom>
              <a:solidFill>
                <a:srgbClr val="FFFFFF"/>
              </a:solidFill>
              <a:ln w="19050" cap="flat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" name="AutoShape 6">
                <a:hlinkClick r:id="" action="ppaction://hlinkshowjump?jump=nextslide"/>
              </p:cNvPr>
              <p:cNvSpPr>
                <a:spLocks/>
              </p:cNvSpPr>
              <p:nvPr/>
            </p:nvSpPr>
            <p:spPr bwMode="auto">
              <a:xfrm rot="5400000">
                <a:off x="65" y="68"/>
                <a:ext cx="106" cy="68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 rot="10800000">
              <a:off x="0" y="43"/>
              <a:ext cx="208" cy="209"/>
              <a:chOff x="0" y="0"/>
              <a:chExt cx="208" cy="208"/>
            </a:xfrm>
          </p:grpSpPr>
          <p:sp>
            <p:nvSpPr>
              <p:cNvPr id="120" name="Oval 8">
                <a:hlinkClick r:id="" action="ppaction://hlinkshowjump?jump=previousslide"/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08" cy="208"/>
              </a:xfrm>
              <a:prstGeom prst="ellipse">
                <a:avLst/>
              </a:prstGeom>
              <a:solidFill>
                <a:srgbClr val="FFFFFF"/>
              </a:solidFill>
              <a:ln w="19050" cap="flat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1" name="AutoShape 9">
                <a:hlinkClick r:id="" action="ppaction://hlinkshowjump?jump=previousslide"/>
              </p:cNvPr>
              <p:cNvSpPr>
                <a:spLocks/>
              </p:cNvSpPr>
              <p:nvPr/>
            </p:nvSpPr>
            <p:spPr bwMode="auto">
              <a:xfrm rot="5400000">
                <a:off x="65" y="68"/>
                <a:ext cx="106" cy="68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19" name="Rectangle 10"/>
            <p:cNvSpPr>
              <a:spLocks/>
            </p:cNvSpPr>
            <p:nvPr/>
          </p:nvSpPr>
          <p:spPr bwMode="auto">
            <a:xfrm>
              <a:off x="216" y="0"/>
              <a:ext cx="31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900" dirty="0" smtClean="0">
                  <a:solidFill>
                    <a:srgbClr val="146194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16</a:t>
              </a:r>
              <a:endParaRPr lang="en-US" sz="900" dirty="0">
                <a:solidFill>
                  <a:srgbClr val="14619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219200"/>
            <a:ext cx="8124826" cy="21819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"/>
                <a:ea typeface="+mj-ea"/>
                <a:cs typeface="Raleway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"/>
                <a:ea typeface="+mj-ea"/>
                <a:cs typeface="Raleway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/>
              <a:ea typeface="+mj-ea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3068269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/>
          </p:cNvSpPr>
          <p:nvPr/>
        </p:nvSpPr>
        <p:spPr bwMode="auto">
          <a:xfrm>
            <a:off x="0" y="0"/>
            <a:ext cx="8991599" cy="265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90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95400" y="533400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Raleway"/>
              </a:rPr>
              <a:t>WHAT IS JAFLI</a:t>
            </a:r>
          </a:p>
        </p:txBody>
      </p:sp>
      <p:graphicFrame>
        <p:nvGraphicFramePr>
          <p:cNvPr id="15" name="Diagram 4"/>
          <p:cNvGraphicFramePr/>
          <p:nvPr>
            <p:extLst>
              <p:ext uri="{D42A27DB-BD31-4B8C-83A1-F6EECF244321}">
                <p14:modId xmlns:p14="http://schemas.microsoft.com/office/powerpoint/2010/main" val="3220760770"/>
              </p:ext>
            </p:extLst>
          </p:nvPr>
        </p:nvGraphicFramePr>
        <p:xfrm>
          <a:off x="0" y="3962400"/>
          <a:ext cx="50292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AutoShape 114" descr="gdd04"/>
          <p:cNvSpPr>
            <a:spLocks noChangeArrowheads="1"/>
          </p:cNvSpPr>
          <p:nvPr/>
        </p:nvSpPr>
        <p:spPr bwMode="gray">
          <a:xfrm>
            <a:off x="4648200" y="1447800"/>
            <a:ext cx="4495800" cy="4291222"/>
          </a:xfrm>
          <a:prstGeom prst="hexagon">
            <a:avLst>
              <a:gd name="adj" fmla="val 28571"/>
              <a:gd name="vf" fmla="val 115470"/>
            </a:avLst>
          </a:prstGeom>
          <a:blipFill dpi="0" rotWithShape="1">
            <a:blip r:embed="rId8"/>
            <a:srcRect/>
            <a:stretch>
              <a:fillRect/>
            </a:stretch>
          </a:blipFill>
          <a:ln w="285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eaLnBrk="0" hangingPunct="0"/>
            <a:endParaRPr lang="ko-KR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174298"/>
            <a:ext cx="8382000" cy="968702"/>
          </a:xfrm>
        </p:spPr>
        <p:txBody>
          <a:bodyPr>
            <a:noAutofit/>
          </a:bodyPr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</a:t>
            </a:r>
            <a:r>
              <a:rPr lang="en-GB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JAFLI FACTS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87418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87418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731766163"/>
              </p:ext>
            </p:extLst>
          </p:nvPr>
        </p:nvGraphicFramePr>
        <p:xfrm>
          <a:off x="4156365" y="1274620"/>
          <a:ext cx="4748645" cy="5195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AutoShape 113" descr="gdd01"/>
          <p:cNvSpPr>
            <a:spLocks noChangeArrowheads="1"/>
          </p:cNvSpPr>
          <p:nvPr/>
        </p:nvSpPr>
        <p:spPr bwMode="gray">
          <a:xfrm>
            <a:off x="914400" y="990600"/>
            <a:ext cx="2047633" cy="2635229"/>
          </a:xfrm>
          <a:prstGeom prst="hexagon">
            <a:avLst>
              <a:gd name="adj" fmla="val 27381"/>
              <a:gd name="vf" fmla="val 115470"/>
            </a:avLst>
          </a:prstGeom>
          <a:blipFill dpi="0" rotWithShape="1">
            <a:blip r:embed="rId7"/>
            <a:srcRect/>
            <a:stretch>
              <a:fillRect/>
            </a:stretch>
          </a:blipFill>
          <a:ln w="285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anchor="ctr"/>
          <a:lstStyle/>
          <a:p>
            <a:pPr algn="ctr" eaLnBrk="0" hangingPunct="0"/>
            <a:endParaRPr lang="ko-KR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28" name="AutoShape 114" descr="gdd04"/>
          <p:cNvSpPr>
            <a:spLocks noChangeArrowheads="1"/>
          </p:cNvSpPr>
          <p:nvPr/>
        </p:nvSpPr>
        <p:spPr bwMode="gray">
          <a:xfrm>
            <a:off x="0" y="3886200"/>
            <a:ext cx="2136662" cy="2635229"/>
          </a:xfrm>
          <a:prstGeom prst="hexagon">
            <a:avLst>
              <a:gd name="adj" fmla="val 28571"/>
              <a:gd name="vf" fmla="val 115470"/>
            </a:avLst>
          </a:prstGeom>
          <a:blipFill dpi="0" rotWithShape="1">
            <a:blip r:embed="rId8"/>
            <a:srcRect/>
            <a:stretch>
              <a:fillRect/>
            </a:stretch>
          </a:blipFill>
          <a:ln w="285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anchor="ctr"/>
          <a:lstStyle/>
          <a:p>
            <a:pPr algn="ctr" eaLnBrk="0" hangingPunct="0"/>
            <a:endParaRPr lang="ko-KR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29" name="AutoShape 115" descr="gdd03"/>
          <p:cNvSpPr>
            <a:spLocks noChangeArrowheads="1"/>
          </p:cNvSpPr>
          <p:nvPr/>
        </p:nvSpPr>
        <p:spPr bwMode="gray">
          <a:xfrm>
            <a:off x="2133600" y="4038600"/>
            <a:ext cx="2136662" cy="2635229"/>
          </a:xfrm>
          <a:prstGeom prst="hexagon">
            <a:avLst>
              <a:gd name="adj" fmla="val 28571"/>
              <a:gd name="vf" fmla="val 115470"/>
            </a:avLst>
          </a:prstGeom>
          <a:blipFill dpi="0" rotWithShape="1">
            <a:blip r:embed="rId9"/>
            <a:srcRect/>
            <a:stretch>
              <a:fillRect/>
            </a:stretch>
          </a:blipFill>
          <a:ln w="285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anchor="ctr"/>
          <a:lstStyle/>
          <a:p>
            <a:pPr algn="ctr" eaLnBrk="0" hangingPunct="0"/>
            <a:endParaRPr lang="ko-KR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Gulim" pitchFamily="34" charset="-127"/>
            </a:endParaRPr>
          </a:p>
        </p:txBody>
      </p:sp>
      <p:cxnSp>
        <p:nvCxnSpPr>
          <p:cNvPr id="16" name="رابط مستقيم 15"/>
          <p:cNvCxnSpPr/>
          <p:nvPr/>
        </p:nvCxnSpPr>
        <p:spPr>
          <a:xfrm rot="10800000" flipV="1">
            <a:off x="838200" y="914401"/>
            <a:ext cx="7373524" cy="337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3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524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003030101060003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Courses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003030101060003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held at JAFLI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003030101060003" pitchFamily="34" charset="0"/>
                <a:ea typeface="ヒラギノ角ゴ ProN W3" charset="0"/>
                <a:cs typeface="ヒラギノ角ゴ ProN W3" charset="0"/>
                <a:sym typeface="Gill Sans" charset="0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003030101060003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1. English language wing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719370"/>
              </p:ext>
            </p:extLst>
          </p:nvPr>
        </p:nvGraphicFramePr>
        <p:xfrm>
          <a:off x="609600" y="1905000"/>
          <a:ext cx="8077199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0617"/>
                <a:gridCol w="1793714"/>
                <a:gridCol w="1887560"/>
                <a:gridCol w="1465308"/>
              </a:tblGrid>
              <a:tr h="1268046"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COURSE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DURATION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(WEEKS) 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ALC BKs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95250" marT="38100" marB="381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ALCPT ENTRY </a:t>
                      </a:r>
                    </a:p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SCORE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95250" marT="38100" marB="381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284514"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BASIC </a:t>
                      </a:r>
                    </a:p>
                    <a:p>
                      <a:pPr algn="ctr"/>
                      <a:r>
                        <a:rPr lang="en-US" sz="1400" b="1" dirty="0" smtClean="0"/>
                        <a:t>( LEVEL 1 )</a:t>
                      </a:r>
                    </a:p>
                  </a:txBody>
                  <a:tcPr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23</a:t>
                      </a:r>
                    </a:p>
                  </a:txBody>
                  <a:tcPr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11 - 24</a:t>
                      </a:r>
                      <a:endParaRPr lang="en-US" sz="1400" b="1" dirty="0"/>
                    </a:p>
                  </a:txBody>
                  <a:tcPr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below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1D3D4"/>
                    </a:solidFill>
                  </a:tcPr>
                </a:tc>
              </a:tr>
              <a:tr h="971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INTERMEDIATE </a:t>
                      </a:r>
                    </a:p>
                    <a:p>
                      <a:pPr algn="ctr" fontAlgn="ctr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 LEVEL 2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7625" marR="95250" marT="38100" marB="38100" anchor="ctr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95250" marT="38100" marB="38100" anchor="ctr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16 - 24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95250" marT="38100" marB="38100" anchor="ctr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70-80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95250" marT="38100" marB="38100" anchor="ctr">
                    <a:solidFill>
                      <a:srgbClr val="D1D3D4"/>
                    </a:solidFill>
                  </a:tcPr>
                </a:tc>
              </a:tr>
              <a:tr h="971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ADVANCED </a:t>
                      </a:r>
                    </a:p>
                    <a:p>
                      <a:pPr algn="ctr" fontAlgn="ctr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 LEVEL 3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7625" marR="95250" marT="38100" marB="38100" anchor="ctr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95250" marT="38100" marB="38100" anchor="ctr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19 -24</a:t>
                      </a:r>
                    </a:p>
                  </a:txBody>
                  <a:tcPr marL="47625" marR="95250" marT="38100" marB="38100" anchor="ctr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80-90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95250" marT="38100" marB="38100" anchor="ctr">
                    <a:solidFill>
                      <a:srgbClr val="D1D3D4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87418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87418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111143"/>
            <a:ext cx="9144000" cy="501378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39" y="-85476"/>
            <a:ext cx="9144000" cy="5013789"/>
          </a:xfrm>
          <a:prstGeom prst="rect">
            <a:avLst/>
          </a:prstGeom>
          <a:solidFill>
            <a:schemeClr val="accent2">
              <a:lumMod val="75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en-US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0"/>
            <a:ext cx="7086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anose="020B0003030101060003" pitchFamily="34" charset="0"/>
            </a:endParaRP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003030101060003" pitchFamily="34" charset="0"/>
              </a:rPr>
              <a:t>2. Foreign languages wing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anose="020B0003030101060003" pitchFamily="34" charset="0"/>
            </a:endParaRP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" y="104450"/>
            <a:ext cx="802294" cy="1066932"/>
          </a:xfrm>
          <a:prstGeom prst="rect">
            <a:avLst/>
          </a:prstGeom>
        </p:spPr>
      </p:pic>
      <p:pic>
        <p:nvPicPr>
          <p:cNvPr id="13" name="صورة 12" descr="شعار القيادة متحرك-compressed (1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578" y="60816"/>
            <a:ext cx="819261" cy="1086659"/>
          </a:xfrm>
          <a:prstGeom prst="rect">
            <a:avLst/>
          </a:prstGeom>
        </p:spPr>
      </p:pic>
      <p:cxnSp>
        <p:nvCxnSpPr>
          <p:cNvPr id="16" name="رابط مستقيم 15"/>
          <p:cNvCxnSpPr/>
          <p:nvPr/>
        </p:nvCxnSpPr>
        <p:spPr>
          <a:xfrm rot="10800000" flipV="1">
            <a:off x="887948" y="651959"/>
            <a:ext cx="7373524" cy="337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مربع نص 16"/>
          <p:cNvSpPr txBox="1"/>
          <p:nvPr/>
        </p:nvSpPr>
        <p:spPr>
          <a:xfrm>
            <a:off x="609600" y="685800"/>
            <a:ext cx="767418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Main courses held at JAFLI focus on general basic language learning targeting the  9 foreign languages besides Arabic language program for non-natives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1" y="1752600"/>
            <a:ext cx="9144000" cy="54245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</a:pP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Parameters: </a:t>
            </a:r>
          </a:p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Font typeface="Raleway" panose="020B0003030101060003" pitchFamily="34" charset="0"/>
              <a:buChar char="—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 Courses held bi-annually</a:t>
            </a:r>
          </a:p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Font typeface="Raleway" panose="020B0003030101060003" pitchFamily="34" charset="0"/>
              <a:buChar char="—"/>
            </a:pP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Duration / 23 weeks</a:t>
            </a:r>
          </a:p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Font typeface="Raleway" panose="020B0003030101060003" pitchFamily="34" charset="0"/>
              <a:buChar char="—"/>
            </a:pP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Native speakers available for some languages ( Mutual exchange language programs, and  cooperation with Military Attaches )</a:t>
            </a:r>
          </a:p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Font typeface="Raleway" panose="020B0003030101060003" pitchFamily="34" charset="0"/>
              <a:buChar char="—"/>
            </a:pP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Frequent participation in Hebrew Language course from </a:t>
            </a:r>
            <a:r>
              <a:rPr lang="en-GB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Algeria / Pakistan /</a:t>
            </a:r>
            <a:r>
              <a:rPr lang="en-GB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Turkey/Sudan</a:t>
            </a:r>
          </a:p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Font typeface="Raleway" panose="020B0003030101060003" pitchFamily="34" charset="0"/>
              <a:buChar char="—"/>
            </a:pP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Arabic Language Program includes  a basic BALC and a refresher courses RALC, targeting the NATO community and our partners in coordination with Military Attaches.</a:t>
            </a:r>
          </a:p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Font typeface="Raleway" panose="020B0003030101060003" pitchFamily="34" charset="0"/>
              <a:buChar char="—"/>
            </a:pPr>
            <a:endParaRPr lang="en-GB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7"/>
          <p:cNvSpPr>
            <a:spLocks/>
          </p:cNvSpPr>
          <p:nvPr/>
        </p:nvSpPr>
        <p:spPr bwMode="auto">
          <a:xfrm rot="10800000" flipH="1">
            <a:off x="0" y="6858000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46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87418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87418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111143"/>
            <a:ext cx="9144000" cy="501378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-152400"/>
            <a:ext cx="9144000" cy="5013789"/>
          </a:xfrm>
          <a:prstGeom prst="rect">
            <a:avLst/>
          </a:prstGeom>
          <a:solidFill>
            <a:schemeClr val="bg2">
              <a:lumMod val="50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8812" y="-111142"/>
            <a:ext cx="479393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anose="020B0003030101060003" pitchFamily="34" charset="0"/>
            </a:endParaRP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003030101060003" pitchFamily="34" charset="0"/>
              </a:rPr>
              <a:t>CURRICULA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anose="020B0003030101060003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706" y="0"/>
            <a:ext cx="802294" cy="1066932"/>
          </a:xfrm>
          <a:prstGeom prst="rect">
            <a:avLst/>
          </a:prstGeom>
        </p:spPr>
      </p:pic>
      <p:cxnSp>
        <p:nvCxnSpPr>
          <p:cNvPr id="12" name="رابط مستقيم 11"/>
          <p:cNvCxnSpPr/>
          <p:nvPr/>
        </p:nvCxnSpPr>
        <p:spPr>
          <a:xfrm rot="10800000" flipV="1">
            <a:off x="896913" y="604145"/>
            <a:ext cx="7373524" cy="293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مجموعة 19"/>
          <p:cNvGrpSpPr/>
          <p:nvPr/>
        </p:nvGrpSpPr>
        <p:grpSpPr>
          <a:xfrm rot="20797675">
            <a:off x="308141" y="3733800"/>
            <a:ext cx="8835859" cy="1428760"/>
            <a:chOff x="58759" y="2403301"/>
            <a:chExt cx="8835859" cy="1071570"/>
          </a:xfrm>
        </p:grpSpPr>
        <p:pic>
          <p:nvPicPr>
            <p:cNvPr id="16" name="صورة 15" descr="ist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59" y="2403301"/>
              <a:ext cx="1843932" cy="1071570"/>
            </a:xfrm>
            <a:prstGeom prst="rect">
              <a:avLst/>
            </a:prstGeom>
          </p:spPr>
        </p:pic>
        <p:pic>
          <p:nvPicPr>
            <p:cNvPr id="17" name="صورة 16" descr="hebrew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5779" y="2403301"/>
              <a:ext cx="1843932" cy="1033682"/>
            </a:xfrm>
            <a:prstGeom prst="rect">
              <a:avLst/>
            </a:prstGeom>
          </p:spPr>
        </p:pic>
        <p:pic>
          <p:nvPicPr>
            <p:cNvPr id="18" name="صورة 17" descr="jermany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89377" y="2403301"/>
              <a:ext cx="1843932" cy="1071570"/>
            </a:xfrm>
            <a:prstGeom prst="rect">
              <a:avLst/>
            </a:prstGeom>
          </p:spPr>
        </p:pic>
        <p:pic>
          <p:nvPicPr>
            <p:cNvPr id="19" name="صورة 18" descr="arab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50686" y="2403301"/>
              <a:ext cx="1843932" cy="1071570"/>
            </a:xfrm>
            <a:prstGeom prst="rect">
              <a:avLst/>
            </a:prstGeom>
          </p:spPr>
        </p:pic>
      </p:grpSp>
      <p:pic>
        <p:nvPicPr>
          <p:cNvPr id="20482" name="Picture 2" descr="Campaign - English for the Military 2 Class Audio CD ..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798485">
            <a:off x="5248832" y="884122"/>
            <a:ext cx="2635128" cy="2209800"/>
          </a:xfrm>
          <a:prstGeom prst="rect">
            <a:avLst/>
          </a:prstGeom>
          <a:noFill/>
        </p:spPr>
      </p:pic>
      <p:pic>
        <p:nvPicPr>
          <p:cNvPr id="20484" name="Picture 4" descr="Home [www.af.ca]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66102">
            <a:off x="463137" y="1050039"/>
            <a:ext cx="2590799" cy="2209800"/>
          </a:xfrm>
          <a:prstGeom prst="rect">
            <a:avLst/>
          </a:prstGeom>
          <a:noFill/>
        </p:spPr>
      </p:pic>
      <p:sp>
        <p:nvSpPr>
          <p:cNvPr id="20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46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3133676"/>
            <a:ext cx="3124199" cy="331843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5"/>
          <p:cNvSpPr>
            <a:spLocks/>
          </p:cNvSpPr>
          <p:nvPr/>
        </p:nvSpPr>
        <p:spPr bwMode="auto">
          <a:xfrm>
            <a:off x="0" y="0"/>
            <a:ext cx="8991599" cy="265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5400" dirty="0" smtClean="0">
                <a:solidFill>
                  <a:schemeClr val="tx1"/>
                </a:solidFill>
              </a:rPr>
              <a:t>Does technology provides us with shortcuts to language learning success?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90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124200" y="3124200"/>
            <a:ext cx="6019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10101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Thomas Edison once said, “Books will soon be obsolete in the public schools.”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2667000"/>
            <a:ext cx="5181600" cy="36004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4515" name="Rectangle 3"/>
          <p:cNvSpPr>
            <a:spLocks/>
          </p:cNvSpPr>
          <p:nvPr/>
        </p:nvSpPr>
        <p:spPr bwMode="auto">
          <a:xfrm>
            <a:off x="0" y="15240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6000" dirty="0" smtClean="0"/>
              <a:t>What is technology in language teaching field?</a:t>
            </a:r>
            <a:endParaRPr lang="en-US" sz="5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4521" name="Rectangle 9"/>
          <p:cNvSpPr>
            <a:spLocks/>
          </p:cNvSpPr>
          <p:nvPr/>
        </p:nvSpPr>
        <p:spPr bwMode="auto">
          <a:xfrm>
            <a:off x="989425" y="2362201"/>
            <a:ext cx="2614613" cy="159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80000"/>
              </a:lnSpc>
            </a:pPr>
            <a:endParaRPr lang="en-US" sz="19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6019800" y="3505200"/>
            <a:ext cx="2762717" cy="276756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74661" y="2209800"/>
            <a:ext cx="1069339" cy="1071214"/>
            <a:chOff x="7175069" y="1056477"/>
            <a:chExt cx="1223440" cy="1223440"/>
          </a:xfrm>
        </p:grpSpPr>
        <p:sp>
          <p:nvSpPr>
            <p:cNvPr id="33" name="Oval 32"/>
            <p:cNvSpPr/>
            <p:nvPr/>
          </p:nvSpPr>
          <p:spPr bwMode="auto">
            <a:xfrm>
              <a:off x="7175069" y="1056477"/>
              <a:ext cx="1223440" cy="122344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7310758" y="1192166"/>
              <a:ext cx="952062" cy="952062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400800" y="2819400"/>
            <a:ext cx="561108" cy="562092"/>
            <a:chOff x="7020137" y="901545"/>
            <a:chExt cx="1533303" cy="1533303"/>
          </a:xfrm>
        </p:grpSpPr>
        <p:sp>
          <p:nvSpPr>
            <p:cNvPr id="73" name="Oval 72"/>
            <p:cNvSpPr/>
            <p:nvPr/>
          </p:nvSpPr>
          <p:spPr bwMode="auto">
            <a:xfrm>
              <a:off x="7230681" y="1112089"/>
              <a:ext cx="1112218" cy="1112218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7020137" y="901545"/>
              <a:ext cx="1533303" cy="1533303"/>
            </a:xfrm>
            <a:prstGeom prst="ellipse">
              <a:avLst/>
            </a:prstGeom>
            <a:noFill/>
            <a:ln w="19050" cap="flat" cmpd="sng" algn="ctr">
              <a:solidFill>
                <a:schemeClr val="accent4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334000" y="3505200"/>
            <a:ext cx="735235" cy="736524"/>
            <a:chOff x="7020137" y="901545"/>
            <a:chExt cx="1533303" cy="1533303"/>
          </a:xfrm>
        </p:grpSpPr>
        <p:sp>
          <p:nvSpPr>
            <p:cNvPr id="76" name="Oval 75"/>
            <p:cNvSpPr/>
            <p:nvPr/>
          </p:nvSpPr>
          <p:spPr bwMode="auto">
            <a:xfrm>
              <a:off x="7175069" y="1056477"/>
              <a:ext cx="1223440" cy="1223440"/>
            </a:xfrm>
            <a:prstGeom prst="ellipse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7020137" y="901545"/>
              <a:ext cx="1533303" cy="1533303"/>
            </a:xfrm>
            <a:prstGeom prst="ellipse">
              <a:avLst/>
            </a:prstGeom>
            <a:noFill/>
            <a:ln w="19050" cap="flat" cmpd="sng" algn="ctr">
              <a:solidFill>
                <a:schemeClr val="accent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78" name="Rectangle 10"/>
          <p:cNvSpPr>
            <a:spLocks/>
          </p:cNvSpPr>
          <p:nvPr/>
        </p:nvSpPr>
        <p:spPr bwMode="auto">
          <a:xfrm>
            <a:off x="228600" y="2438400"/>
            <a:ext cx="316188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/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3124200"/>
            <a:ext cx="9144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Clr>
                <a:srgbClr val="0070C0"/>
              </a:buClr>
              <a:buSzPct val="100000"/>
              <a:buFont typeface="Wingdings" pitchFamily="2" charset="2"/>
              <a:buChar char="q"/>
            </a:pPr>
            <a:r>
              <a:rPr lang="en-US" dirty="0" smtClean="0">
                <a:latin typeface="Bookman Old Style" pitchFamily="18" charset="0"/>
              </a:rPr>
              <a:t>Useful tool for the classroom teaching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581400"/>
            <a:ext cx="5105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70C0"/>
              </a:buClr>
              <a:buFont typeface="Wingdings" pitchFamily="2" charset="2"/>
              <a:buChar char="q"/>
            </a:pPr>
            <a:r>
              <a:rPr lang="en-US" dirty="0" smtClean="0">
                <a:latin typeface="Bookman Old Style" pitchFamily="18" charset="0"/>
              </a:rPr>
              <a:t>Tool to support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962400"/>
            <a:ext cx="4800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70C0"/>
              </a:buClr>
              <a:buFont typeface="Wingdings" pitchFamily="2" charset="2"/>
              <a:buChar char="q"/>
            </a:pPr>
            <a:r>
              <a:rPr lang="en-US" kern="0" dirty="0" smtClean="0">
                <a:latin typeface="Tahoma"/>
              </a:rPr>
              <a:t> </a:t>
            </a:r>
            <a:r>
              <a:rPr lang="en-US" dirty="0" smtClean="0">
                <a:latin typeface="Bookman Old Style" pitchFamily="18" charset="0"/>
              </a:rPr>
              <a:t>Enhance learning experience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4343400"/>
            <a:ext cx="64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>
                <a:srgbClr val="0070C0"/>
              </a:buClr>
              <a:buFont typeface="Wingdings" pitchFamily="2" charset="2"/>
              <a:buChar char="q"/>
            </a:pPr>
            <a:r>
              <a:rPr lang="en-US" dirty="0" smtClean="0">
                <a:latin typeface="Bookman Old Style" pitchFamily="18" charset="0"/>
              </a:rPr>
              <a:t>Can facilitate second language instruction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4724400"/>
            <a:ext cx="830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>
                <a:srgbClr val="0070C0"/>
              </a:buCl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dirty="0" smtClean="0">
                <a:latin typeface="Bookman Old Style" pitchFamily="18" charset="0"/>
              </a:rPr>
              <a:t>Provides students interactive learning experiences</a:t>
            </a:r>
          </a:p>
          <a:p>
            <a:pPr lvl="0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5105400"/>
            <a:ext cx="88392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70C0"/>
              </a:buCl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dirty="0" smtClean="0">
                <a:latin typeface="Bookman Old Style" pitchFamily="18" charset="0"/>
              </a:rPr>
              <a:t>Converting a Face-to-Face Course to an Online Course</a:t>
            </a:r>
          </a:p>
          <a:p>
            <a:pPr algn="l">
              <a:buClr>
                <a:srgbClr val="0070C0"/>
              </a:buClr>
              <a:buFont typeface="Wingdings" pitchFamily="2" charset="2"/>
              <a:buChar char="q"/>
            </a:pPr>
            <a:endParaRPr lang="en-US" dirty="0" smtClean="0">
              <a:latin typeface="Bookman Old Style" pitchFamily="18" charset="0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Rectangle 17"/>
          <p:cNvSpPr>
            <a:spLocks/>
          </p:cNvSpPr>
          <p:nvPr/>
        </p:nvSpPr>
        <p:spPr bwMode="auto">
          <a:xfrm rot="10800000" flipH="1">
            <a:off x="-1" y="6496368"/>
            <a:ext cx="9144001" cy="362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9" y="6519163"/>
            <a:ext cx="317798" cy="316968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18" grpId="0"/>
      <p:bldP spid="20" grpId="0"/>
      <p:bldP spid="21" grpId="0"/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heme1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ustom 31">
      <a:majorFont>
        <a:latin typeface="Lato Bold"/>
        <a:ea typeface=""/>
        <a:cs typeface=""/>
      </a:majorFont>
      <a:minorFont>
        <a:latin typeface="Lato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A097AC15-52CF-4D8A-B0A4-1C17809E0C63}" vid="{79F3D009-B368-4A12-8BE5-50B31DE9D785}"/>
    </a:ext>
  </a:extLst>
</a:theme>
</file>

<file path=ppt/theme/theme14.xml><?xml version="1.0" encoding="utf-8"?>
<a:theme xmlns:a="http://schemas.openxmlformats.org/drawingml/2006/main" name="2_Office Theme">
  <a:themeElements>
    <a:clrScheme name="Custom 80">
      <a:dk1>
        <a:srgbClr val="EAEAEA"/>
      </a:dk1>
      <a:lt1>
        <a:srgbClr val="FFFFFF"/>
      </a:lt1>
      <a:dk2>
        <a:srgbClr val="8DCACD"/>
      </a:dk2>
      <a:lt2>
        <a:srgbClr val="FFFFFF"/>
      </a:lt2>
      <a:accent1>
        <a:srgbClr val="393939"/>
      </a:accent1>
      <a:accent2>
        <a:srgbClr val="226D6C"/>
      </a:accent2>
      <a:accent3>
        <a:srgbClr val="C4ECEE"/>
      </a:accent3>
      <a:accent4>
        <a:srgbClr val="9BDFE3"/>
      </a:accent4>
      <a:accent5>
        <a:srgbClr val="BDF2F5"/>
      </a:accent5>
      <a:accent6>
        <a:srgbClr val="51CFD5"/>
      </a:accent6>
      <a:hlink>
        <a:srgbClr val="0000FF"/>
      </a:hlink>
      <a:folHlink>
        <a:srgbClr val="800080"/>
      </a:folHlink>
    </a:clrScheme>
    <a:fontScheme name="Custom 31">
      <a:majorFont>
        <a:latin typeface="Lato Bold"/>
        <a:ea typeface=""/>
        <a:cs typeface=""/>
      </a:majorFont>
      <a:minorFont>
        <a:latin typeface="Lato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3_Office Theme">
  <a:themeElements>
    <a:clrScheme name="_PC_Multi_Dark">
      <a:dk1>
        <a:srgbClr val="FFFFFF"/>
      </a:dk1>
      <a:lt1>
        <a:srgbClr val="DFDFDF"/>
      </a:lt1>
      <a:dk2>
        <a:srgbClr val="363636"/>
      </a:dk2>
      <a:lt2>
        <a:srgbClr val="FFFFFF"/>
      </a:lt2>
      <a:accent1>
        <a:srgbClr val="6BBADD"/>
      </a:accent1>
      <a:accent2>
        <a:srgbClr val="EEAD2A"/>
      </a:accent2>
      <a:accent3>
        <a:srgbClr val="ABCA48"/>
      </a:accent3>
      <a:accent4>
        <a:srgbClr val="D05258"/>
      </a:accent4>
      <a:accent5>
        <a:srgbClr val="8DCACD"/>
      </a:accent5>
      <a:accent6>
        <a:srgbClr val="388F5D"/>
      </a:accent6>
      <a:hlink>
        <a:srgbClr val="0000FF"/>
      </a:hlink>
      <a:folHlink>
        <a:srgbClr val="800080"/>
      </a:folHlink>
    </a:clrScheme>
    <a:fontScheme name="Custom 31">
      <a:majorFont>
        <a:latin typeface="Lato Bold"/>
        <a:ea typeface=""/>
        <a:cs typeface=""/>
      </a:majorFont>
      <a:minorFont>
        <a:latin typeface="Lato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Slic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7.xml><?xml version="1.0" encoding="utf-8"?>
<a:theme xmlns:a="http://schemas.openxmlformats.org/drawingml/2006/main" name="Office Theme">
  <a:themeElements>
    <a:clrScheme name="Custom TEST">
      <a:dk1>
        <a:srgbClr val="000000"/>
      </a:dk1>
      <a:lt1>
        <a:srgbClr val="FFFFFF"/>
      </a:lt1>
      <a:dk2>
        <a:srgbClr val="FF6F00"/>
      </a:dk2>
      <a:lt2>
        <a:srgbClr val="FFF8E1"/>
      </a:lt2>
      <a:accent1>
        <a:srgbClr val="FF8F00"/>
      </a:accent1>
      <a:accent2>
        <a:srgbClr val="FFA000"/>
      </a:accent2>
      <a:accent3>
        <a:srgbClr val="FFB300"/>
      </a:accent3>
      <a:accent4>
        <a:srgbClr val="FFC107"/>
      </a:accent4>
      <a:accent5>
        <a:srgbClr val="FFCA28"/>
      </a:accent5>
      <a:accent6>
        <a:srgbClr val="FFD54F"/>
      </a:accent6>
      <a:hlink>
        <a:srgbClr val="FFB300"/>
      </a:hlink>
      <a:folHlink>
        <a:srgbClr val="FF8F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50652</TotalTime>
  <Pages>0</Pages>
  <Words>980</Words>
  <Characters>0</Characters>
  <Application>Microsoft Office PowerPoint</Application>
  <PresentationFormat>On-screen Show (4:3)</PresentationFormat>
  <Lines>0</Lines>
  <Paragraphs>188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25</vt:i4>
      </vt:variant>
    </vt:vector>
  </HeadingPairs>
  <TitlesOfParts>
    <vt:vector size="71" baseType="lpstr">
      <vt:lpstr>Gulim</vt:lpstr>
      <vt:lpstr>ＭＳ Ｐゴシック</vt:lpstr>
      <vt:lpstr>Andalus</vt:lpstr>
      <vt:lpstr>Arial</vt:lpstr>
      <vt:lpstr>Arial Black</vt:lpstr>
      <vt:lpstr>Bebas</vt:lpstr>
      <vt:lpstr>Bebas Neue</vt:lpstr>
      <vt:lpstr>Bodoni MT Black</vt:lpstr>
      <vt:lpstr>Bookman Old Style</vt:lpstr>
      <vt:lpstr>Calibri</vt:lpstr>
      <vt:lpstr>Calibri Light</vt:lpstr>
      <vt:lpstr>Century Gothic</vt:lpstr>
      <vt:lpstr>Gill Sans</vt:lpstr>
      <vt:lpstr>Gotham Book</vt:lpstr>
      <vt:lpstr>Gotham Light</vt:lpstr>
      <vt:lpstr>Gotham Medium</vt:lpstr>
      <vt:lpstr>Lato</vt:lpstr>
      <vt:lpstr>Lato Bold</vt:lpstr>
      <vt:lpstr>Lato Light</vt:lpstr>
      <vt:lpstr>Lato Regular</vt:lpstr>
      <vt:lpstr>Open Sans Cond Light</vt:lpstr>
      <vt:lpstr>Open Sans Condensed Light</vt:lpstr>
      <vt:lpstr>Raleway</vt:lpstr>
      <vt:lpstr>Roboto Light</vt:lpstr>
      <vt:lpstr>Tahoma</vt:lpstr>
      <vt:lpstr>Times New Roman</vt:lpstr>
      <vt:lpstr>Wingdings</vt:lpstr>
      <vt:lpstr>Wingdings 3</vt:lpstr>
      <vt:lpstr>ヒラギノ角ゴ ProN W3</vt:lpstr>
      <vt:lpstr>Title &amp; Bullets</vt:lpstr>
      <vt:lpstr>Title - Center</vt:lpstr>
      <vt:lpstr>Bullets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Theme1</vt:lpstr>
      <vt:lpstr>2_Office Theme</vt:lpstr>
      <vt:lpstr>3_Office Theme</vt:lpstr>
      <vt:lpstr>Slice</vt:lpstr>
      <vt:lpstr>Office Theme</vt:lpstr>
      <vt:lpstr>PowerPoint Presentation</vt:lpstr>
      <vt:lpstr>PowerPoint Presentation</vt:lpstr>
      <vt:lpstr>PowerPoint Presentation</vt:lpstr>
      <vt:lpstr>    JAFLI FACTS</vt:lpstr>
      <vt:lpstr>Courses held at JAFLI 1. English language 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blogs reasons</vt:lpstr>
      <vt:lpstr>PowerPoint Presentation</vt:lpstr>
      <vt:lpstr>PowerPoint Presentation</vt:lpstr>
      <vt:lpstr>PowerPoint Presentation</vt:lpstr>
      <vt:lpstr>PowerPoint Presentation</vt:lpstr>
      <vt:lpstr>USEFUL SITES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Vertex</dc:creator>
  <cp:lastModifiedBy>Guest</cp:lastModifiedBy>
  <cp:revision>4760</cp:revision>
  <dcterms:modified xsi:type="dcterms:W3CDTF">2018-05-23T07:13:58Z</dcterms:modified>
</cp:coreProperties>
</file>