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2"/>
  </p:notesMasterIdLst>
  <p:sldIdLst>
    <p:sldId id="642" r:id="rId2"/>
    <p:sldId id="645" r:id="rId3"/>
    <p:sldId id="652" r:id="rId4"/>
    <p:sldId id="643" r:id="rId5"/>
    <p:sldId id="646" r:id="rId6"/>
    <p:sldId id="647" r:id="rId7"/>
    <p:sldId id="649" r:id="rId8"/>
    <p:sldId id="663" r:id="rId9"/>
    <p:sldId id="654" r:id="rId10"/>
    <p:sldId id="648" r:id="rId11"/>
    <p:sldId id="660" r:id="rId12"/>
    <p:sldId id="653" r:id="rId13"/>
    <p:sldId id="651" r:id="rId14"/>
    <p:sldId id="662" r:id="rId15"/>
    <p:sldId id="664" r:id="rId16"/>
    <p:sldId id="655" r:id="rId17"/>
    <p:sldId id="657" r:id="rId18"/>
    <p:sldId id="659" r:id="rId19"/>
    <p:sldId id="658" r:id="rId20"/>
    <p:sldId id="661" r:id="rId21"/>
  </p:sldIdLst>
  <p:sldSz cx="9906000" cy="6858000" type="A4"/>
  <p:notesSz cx="6797675" cy="9926638"/>
  <p:defaultTextStyle>
    <a:defPPr>
      <a:defRPr lang="it-IT"/>
    </a:defPPr>
    <a:lvl1pPr algn="l" defTabSz="10715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534988" indent="-77788" algn="l" defTabSz="10715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071563" indent="-157163" algn="l" defTabSz="10715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8138" indent="-236538" algn="l" defTabSz="10715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144713" indent="-315913" algn="l" defTabSz="10715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03BD"/>
    <a:srgbClr val="FFFF00"/>
    <a:srgbClr val="FF0000"/>
    <a:srgbClr val="000000"/>
    <a:srgbClr val="990000"/>
    <a:srgbClr val="008000"/>
    <a:srgbClr val="385D8A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9" autoAdjust="0"/>
    <p:restoredTop sz="58696" autoAdjust="0"/>
  </p:normalViewPr>
  <p:slideViewPr>
    <p:cSldViewPr>
      <p:cViewPr varScale="1">
        <p:scale>
          <a:sx n="24" d="100"/>
          <a:sy n="24" d="100"/>
        </p:scale>
        <p:origin x="-1962" y="-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12096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BILC%202018\fake%20sta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im\Desktop\BILC%202018\fake%20stat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im\Desktop\BILC%202018\fake%20stat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BILC%202018\fake%20stat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Foglio1!$B$2</c:f>
              <c:strCache>
                <c:ptCount val="1"/>
                <c:pt idx="0">
                  <c:v>entry number</c:v>
                </c:pt>
              </c:strCache>
            </c:strRef>
          </c:tx>
          <c:cat>
            <c:numRef>
              <c:f>Foglio1!$A$3:$A$12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Foglio1!$B$3:$B$12</c:f>
              <c:numCache>
                <c:formatCode>General</c:formatCode>
                <c:ptCount val="10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  <c:pt idx="4">
                  <c:v>300</c:v>
                </c:pt>
                <c:pt idx="5">
                  <c:v>300</c:v>
                </c:pt>
                <c:pt idx="6">
                  <c:v>300</c:v>
                </c:pt>
                <c:pt idx="7">
                  <c:v>300</c:v>
                </c:pt>
                <c:pt idx="8">
                  <c:v>300</c:v>
                </c:pt>
                <c:pt idx="9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92-4B61-9174-62E1F0B63B36}"/>
            </c:ext>
          </c:extLst>
        </c:ser>
        <c:ser>
          <c:idx val="1"/>
          <c:order val="1"/>
          <c:tx>
            <c:strRef>
              <c:f>Foglio1!$D$2</c:f>
              <c:strCache>
                <c:ptCount val="1"/>
              </c:strCache>
            </c:strRef>
          </c:tx>
          <c:cat>
            <c:numRef>
              <c:f>Foglio1!$A$3:$A$12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Foglio1!$D$3:$D$12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92-4B61-9174-62E1F0B63B36}"/>
            </c:ext>
          </c:extLst>
        </c:ser>
        <c:ser>
          <c:idx val="2"/>
          <c:order val="2"/>
          <c:tx>
            <c:strRef>
              <c:f>Foglio1!$C$2</c:f>
              <c:strCache>
                <c:ptCount val="1"/>
                <c:pt idx="0">
                  <c:v>exit number </c:v>
                </c:pt>
              </c:strCache>
            </c:strRef>
          </c:tx>
          <c:cat>
            <c:numRef>
              <c:f>Foglio1!$A$3:$A$12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Foglio1!$C$3:$C$12</c:f>
              <c:numCache>
                <c:formatCode>General</c:formatCode>
                <c:ptCount val="10"/>
                <c:pt idx="0">
                  <c:v>270</c:v>
                </c:pt>
                <c:pt idx="1">
                  <c:v>290</c:v>
                </c:pt>
                <c:pt idx="2">
                  <c:v>280</c:v>
                </c:pt>
                <c:pt idx="3">
                  <c:v>270</c:v>
                </c:pt>
                <c:pt idx="4">
                  <c:v>270</c:v>
                </c:pt>
                <c:pt idx="5">
                  <c:v>280</c:v>
                </c:pt>
                <c:pt idx="6">
                  <c:v>280</c:v>
                </c:pt>
                <c:pt idx="7">
                  <c:v>280</c:v>
                </c:pt>
                <c:pt idx="8">
                  <c:v>280</c:v>
                </c:pt>
                <c:pt idx="9">
                  <c:v>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E92-4B61-9174-62E1F0B63B36}"/>
            </c:ext>
          </c:extLst>
        </c:ser>
        <c:axId val="92108288"/>
        <c:axId val="92109824"/>
      </c:barChart>
      <c:catAx>
        <c:axId val="92108288"/>
        <c:scaling>
          <c:orientation val="minMax"/>
        </c:scaling>
        <c:axPos val="b"/>
        <c:numFmt formatCode="General" sourceLinked="1"/>
        <c:tickLblPos val="nextTo"/>
        <c:crossAx val="92109824"/>
        <c:crosses val="autoZero"/>
        <c:auto val="1"/>
        <c:lblAlgn val="ctr"/>
        <c:lblOffset val="100"/>
      </c:catAx>
      <c:valAx>
        <c:axId val="92109824"/>
        <c:scaling>
          <c:orientation val="minMax"/>
          <c:max val="300"/>
          <c:min val="0"/>
        </c:scaling>
        <c:axPos val="l"/>
        <c:majorGridlines/>
        <c:numFmt formatCode="General" sourceLinked="1"/>
        <c:tickLblPos val="nextTo"/>
        <c:crossAx val="92108288"/>
        <c:crosses val="autoZero"/>
        <c:crossBetween val="between"/>
      </c:valAx>
    </c:plotArea>
    <c:legend>
      <c:legendPos val="r"/>
      <c:legendEntry>
        <c:idx val="1"/>
        <c:delete val="1"/>
      </c:legendEntry>
      <c:layout/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18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Foglio1!$B$27</c:f>
              <c:strCache>
                <c:ptCount val="1"/>
                <c:pt idx="0">
                  <c:v>number of students 2° Mod. 2018</c:v>
                </c:pt>
              </c:strCache>
            </c:strRef>
          </c:tx>
          <c:cat>
            <c:strRef>
              <c:f>Foglio1!$A$28:$A$31</c:f>
              <c:strCache>
                <c:ptCount val="3"/>
                <c:pt idx="0">
                  <c:v>Air Force</c:v>
                </c:pt>
                <c:pt idx="1">
                  <c:v>Civilians (Ex-military)</c:v>
                </c:pt>
                <c:pt idx="2">
                  <c:v>Carabinieri </c:v>
                </c:pt>
              </c:strCache>
            </c:strRef>
          </c:cat>
          <c:val>
            <c:numRef>
              <c:f>Foglio1!$B$28:$B$31</c:f>
              <c:numCache>
                <c:formatCode>General</c:formatCode>
                <c:ptCount val="4"/>
                <c:pt idx="0">
                  <c:v>90</c:v>
                </c:pt>
                <c:pt idx="1">
                  <c:v>20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E0-422C-AB39-9A478B74ADA7}"/>
            </c:ext>
          </c:extLst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5656359906723716"/>
          <c:y val="0.22236418175758249"/>
          <c:w val="0.32306411668543189"/>
          <c:h val="0.58214087323630703"/>
        </c:manualLayout>
      </c:layout>
      <c:spPr>
        <a:solidFill>
          <a:schemeClr val="lt1"/>
        </a:solidFill>
        <a:ln w="25400" cap="flat" cmpd="sng" algn="ctr">
          <a:solidFill>
            <a:sysClr val="window" lastClr="FFFFFF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</c:chart>
  <c:txPr>
    <a:bodyPr/>
    <a:lstStyle/>
    <a:p>
      <a:pPr>
        <a:defRPr sz="1800"/>
      </a:pPr>
      <a:endParaRPr lang="it-IT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layout/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Foglio1!$B$27</c:f>
              <c:strCache>
                <c:ptCount val="1"/>
              </c:strCache>
            </c:strRef>
          </c:tx>
          <c:cat>
            <c:strRef>
              <c:f>Foglio1!$A$28:$A$31</c:f>
              <c:strCache>
                <c:ptCount val="2"/>
                <c:pt idx="0">
                  <c:v>Air Force</c:v>
                </c:pt>
                <c:pt idx="1">
                  <c:v>Police</c:v>
                </c:pt>
              </c:strCache>
            </c:strRef>
          </c:cat>
          <c:val>
            <c:numRef>
              <c:f>Foglio1!$B$28:$B$31</c:f>
              <c:numCache>
                <c:formatCode>General</c:formatCode>
                <c:ptCount val="4"/>
                <c:pt idx="0">
                  <c:v>98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79-4F3C-821D-536D416D43C1}"/>
            </c:ext>
          </c:extLst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786242344706898"/>
          <c:y val="0.28549378867200698"/>
          <c:w val="0.2521041119860018"/>
          <c:h val="0.19980262963979037"/>
        </c:manualLayout>
      </c:layout>
      <c:spPr>
        <a:ln>
          <a:solidFill>
            <a:schemeClr val="bg1"/>
          </a:solidFill>
        </a:ln>
      </c:spPr>
    </c:legend>
    <c:plotVisOnly val="1"/>
    <c:dispBlanksAs val="zero"/>
  </c:chart>
  <c:txPr>
    <a:bodyPr/>
    <a:lstStyle/>
    <a:p>
      <a:pPr>
        <a:defRPr sz="1800"/>
      </a:pPr>
      <a:endParaRPr lang="it-IT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Foglio1!$B$27</c:f>
              <c:strCache>
                <c:ptCount val="1"/>
                <c:pt idx="0">
                  <c:v>number of students 1° Mod. 2018</c:v>
                </c:pt>
              </c:strCache>
            </c:strRef>
          </c:tx>
          <c:explosion val="10"/>
          <c:dPt>
            <c:idx val="3"/>
            <c:spPr>
              <a:ln>
                <a:solidFill>
                  <a:srgbClr val="1F497D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07E-468B-8DCE-6CA081B8124B}"/>
              </c:ext>
            </c:extLst>
          </c:dPt>
          <c:cat>
            <c:strRef>
              <c:f>Foglio1!$A$28:$A$31</c:f>
              <c:strCache>
                <c:ptCount val="4"/>
                <c:pt idx="0">
                  <c:v>left before end of week 3</c:v>
                </c:pt>
                <c:pt idx="1">
                  <c:v>failed mid course exam </c:v>
                </c:pt>
                <c:pt idx="2">
                  <c:v>failed module test</c:v>
                </c:pt>
                <c:pt idx="3">
                  <c:v>passed module test</c:v>
                </c:pt>
              </c:strCache>
            </c:strRef>
          </c:cat>
          <c:val>
            <c:numRef>
              <c:f>Foglio1!$B$28:$B$31</c:f>
              <c:numCache>
                <c:formatCode>General</c:formatCode>
                <c:ptCount val="4"/>
                <c:pt idx="0">
                  <c:v>7</c:v>
                </c:pt>
                <c:pt idx="1">
                  <c:v>11</c:v>
                </c:pt>
                <c:pt idx="2">
                  <c:v>6</c:v>
                </c:pt>
                <c:pt idx="3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7E-468B-8DCE-6CA081B8124B}"/>
            </c:ext>
          </c:extLst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it-IT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it-IT"/>
          </a:p>
        </c:txPr>
      </c:legendEntry>
      <c:legendEntry>
        <c:idx val="3"/>
        <c:txPr>
          <a:bodyPr/>
          <a:lstStyle/>
          <a:p>
            <a:pPr>
              <a:defRPr sz="1800"/>
            </a:pPr>
            <a:endParaRPr lang="it-IT"/>
          </a:p>
        </c:txPr>
      </c:legendEntry>
      <c:layout>
        <c:manualLayout>
          <c:xMode val="edge"/>
          <c:yMode val="edge"/>
          <c:x val="0.67679751358230644"/>
          <c:y val="0.10579628057200072"/>
          <c:w val="0.31387842004796895"/>
          <c:h val="0.76951072896662009"/>
        </c:manualLayout>
      </c:layout>
    </c:legend>
    <c:plotVisOnly val="1"/>
    <c:dispBlanksAs val="zero"/>
  </c:chart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1B769-1A96-4AAB-9775-B67AF1B05D2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7E051FB-65C4-4590-9731-CC7AF55D1CA4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1003BD"/>
          </a:solidFill>
        </a:ln>
        <a:effectLst>
          <a:glow rad="228600">
            <a:schemeClr val="tx2">
              <a:alpha val="4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it-IT" dirty="0"/>
        </a:p>
      </dgm:t>
    </dgm:pt>
    <dgm:pt modelId="{A45F00A6-155C-4DA3-861A-4B1D08D590D5}" type="parTrans" cxnId="{6E1558B1-61FE-4843-8435-30AEDF36E79D}">
      <dgm:prSet/>
      <dgm:spPr/>
      <dgm:t>
        <a:bodyPr/>
        <a:lstStyle/>
        <a:p>
          <a:endParaRPr lang="it-IT"/>
        </a:p>
      </dgm:t>
    </dgm:pt>
    <dgm:pt modelId="{5B8009B6-01EF-42CF-BBA6-BEF60D5E2BA7}" type="sibTrans" cxnId="{6E1558B1-61FE-4843-8435-30AEDF36E79D}">
      <dgm:prSet/>
      <dgm:spPr/>
      <dgm:t>
        <a:bodyPr/>
        <a:lstStyle/>
        <a:p>
          <a:endParaRPr lang="it-IT"/>
        </a:p>
      </dgm:t>
    </dgm:pt>
    <dgm:pt modelId="{5E53E214-BE05-48B9-91C6-75043545F900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it-IT" dirty="0"/>
        </a:p>
      </dgm:t>
    </dgm:pt>
    <dgm:pt modelId="{D7E710AC-8C05-4C72-BF26-75093AFFEE43}" type="parTrans" cxnId="{DC81CF0E-5455-431C-82D6-38FEC6E7ADAB}">
      <dgm:prSet/>
      <dgm:spPr>
        <a:solidFill>
          <a:schemeClr val="tx2"/>
        </a:solidFill>
      </dgm:spPr>
      <dgm:t>
        <a:bodyPr/>
        <a:lstStyle/>
        <a:p>
          <a:endParaRPr lang="it-IT"/>
        </a:p>
      </dgm:t>
    </dgm:pt>
    <dgm:pt modelId="{822A0641-5B22-463E-A079-556999D212F7}" type="sibTrans" cxnId="{DC81CF0E-5455-431C-82D6-38FEC6E7ADAB}">
      <dgm:prSet/>
      <dgm:spPr/>
      <dgm:t>
        <a:bodyPr/>
        <a:lstStyle/>
        <a:p>
          <a:endParaRPr lang="it-IT"/>
        </a:p>
      </dgm:t>
    </dgm:pt>
    <dgm:pt modelId="{5BF5F154-BACE-4233-9E0C-07E292E3F443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it-IT" dirty="0"/>
        </a:p>
      </dgm:t>
    </dgm:pt>
    <dgm:pt modelId="{3FABEA83-BCF3-46C1-86EE-3DA0D00E8CF0}" type="parTrans" cxnId="{4C8E3545-DB12-4790-8AA7-0763395D2569}">
      <dgm:prSet/>
      <dgm:spPr>
        <a:solidFill>
          <a:schemeClr val="tx2"/>
        </a:solidFill>
      </dgm:spPr>
      <dgm:t>
        <a:bodyPr/>
        <a:lstStyle/>
        <a:p>
          <a:endParaRPr lang="it-IT"/>
        </a:p>
      </dgm:t>
    </dgm:pt>
    <dgm:pt modelId="{995C5FDF-3A4F-4AB9-8ADA-E6A98BB2D604}" type="sibTrans" cxnId="{4C8E3545-DB12-4790-8AA7-0763395D2569}">
      <dgm:prSet/>
      <dgm:spPr/>
      <dgm:t>
        <a:bodyPr/>
        <a:lstStyle/>
        <a:p>
          <a:endParaRPr lang="it-IT"/>
        </a:p>
      </dgm:t>
    </dgm:pt>
    <dgm:pt modelId="{047D32E3-C0FF-4252-BAD9-9ADDCC54CB2A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it-IT" dirty="0"/>
        </a:p>
      </dgm:t>
    </dgm:pt>
    <dgm:pt modelId="{0DBEFC3E-3B18-464F-A684-6577B589A65F}" type="parTrans" cxnId="{8ABB4DC2-3E46-4E84-ABCD-D26AF2A97BEE}">
      <dgm:prSet/>
      <dgm:spPr>
        <a:solidFill>
          <a:schemeClr val="tx2"/>
        </a:solidFill>
      </dgm:spPr>
      <dgm:t>
        <a:bodyPr/>
        <a:lstStyle/>
        <a:p>
          <a:endParaRPr lang="it-IT"/>
        </a:p>
      </dgm:t>
    </dgm:pt>
    <dgm:pt modelId="{EC839708-81E7-4DDF-A8D8-75F733915E19}" type="sibTrans" cxnId="{8ABB4DC2-3E46-4E84-ABCD-D26AF2A97BEE}">
      <dgm:prSet/>
      <dgm:spPr/>
      <dgm:t>
        <a:bodyPr/>
        <a:lstStyle/>
        <a:p>
          <a:endParaRPr lang="it-IT"/>
        </a:p>
      </dgm:t>
    </dgm:pt>
    <dgm:pt modelId="{FB8FE59F-EC16-47D6-B6C8-E3FFEB1764F0}">
      <dgm:prSet phldrT="[Text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it-IT" dirty="0"/>
        </a:p>
      </dgm:t>
    </dgm:pt>
    <dgm:pt modelId="{CCC0003B-A0BA-4AAE-82BA-C4A2280F6934}" type="parTrans" cxnId="{49F5EE26-E13C-4714-A760-6D44E7D3775F}">
      <dgm:prSet/>
      <dgm:spPr>
        <a:solidFill>
          <a:schemeClr val="tx2"/>
        </a:solidFill>
      </dgm:spPr>
      <dgm:t>
        <a:bodyPr/>
        <a:lstStyle/>
        <a:p>
          <a:endParaRPr lang="it-IT"/>
        </a:p>
      </dgm:t>
    </dgm:pt>
    <dgm:pt modelId="{526F6F28-6E94-48B8-8FB1-EC8E9306555B}" type="sibTrans" cxnId="{49F5EE26-E13C-4714-A760-6D44E7D3775F}">
      <dgm:prSet/>
      <dgm:spPr/>
      <dgm:t>
        <a:bodyPr/>
        <a:lstStyle/>
        <a:p>
          <a:endParaRPr lang="it-IT"/>
        </a:p>
      </dgm:t>
    </dgm:pt>
    <dgm:pt modelId="{3AA2DC44-D26E-4F74-A4CC-4435BE15B653}" type="pres">
      <dgm:prSet presAssocID="{3B71B769-1A96-4AAB-9775-B67AF1B05D2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064E692-F878-4493-B45A-A7022E349E62}" type="pres">
      <dgm:prSet presAssocID="{27E051FB-65C4-4590-9731-CC7AF55D1CA4}" presName="centerShape" presStyleLbl="node0" presStyleIdx="0" presStyleCnt="1"/>
      <dgm:spPr>
        <a:prstGeom prst="flowChartProcess">
          <a:avLst/>
        </a:prstGeom>
      </dgm:spPr>
      <dgm:t>
        <a:bodyPr/>
        <a:lstStyle/>
        <a:p>
          <a:endParaRPr lang="it-IT"/>
        </a:p>
      </dgm:t>
    </dgm:pt>
    <dgm:pt modelId="{C13E5BD1-A6E8-4110-BD6C-338515BEF23F}" type="pres">
      <dgm:prSet presAssocID="{D7E710AC-8C05-4C72-BF26-75093AFFEE43}" presName="parTrans" presStyleLbl="sibTrans2D1" presStyleIdx="0" presStyleCnt="4"/>
      <dgm:spPr/>
      <dgm:t>
        <a:bodyPr/>
        <a:lstStyle/>
        <a:p>
          <a:endParaRPr lang="it-IT"/>
        </a:p>
      </dgm:t>
    </dgm:pt>
    <dgm:pt modelId="{C6A6E366-9E0A-4157-B54A-4D500C0F50DB}" type="pres">
      <dgm:prSet presAssocID="{D7E710AC-8C05-4C72-BF26-75093AFFEE43}" presName="connectorText" presStyleLbl="sibTrans2D1" presStyleIdx="0" presStyleCnt="4"/>
      <dgm:spPr/>
      <dgm:t>
        <a:bodyPr/>
        <a:lstStyle/>
        <a:p>
          <a:endParaRPr lang="it-IT"/>
        </a:p>
      </dgm:t>
    </dgm:pt>
    <dgm:pt modelId="{8ABA16BA-538B-490F-8FE6-73B4C0ED739A}" type="pres">
      <dgm:prSet presAssocID="{5E53E214-BE05-48B9-91C6-75043545F90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6967BBA-4122-4C22-829B-7F4C5B9366F6}" type="pres">
      <dgm:prSet presAssocID="{3FABEA83-BCF3-46C1-86EE-3DA0D00E8CF0}" presName="parTrans" presStyleLbl="sibTrans2D1" presStyleIdx="1" presStyleCnt="4"/>
      <dgm:spPr/>
      <dgm:t>
        <a:bodyPr/>
        <a:lstStyle/>
        <a:p>
          <a:endParaRPr lang="it-IT"/>
        </a:p>
      </dgm:t>
    </dgm:pt>
    <dgm:pt modelId="{9BADE23F-3D3D-4BA6-BAB0-3EA8A9567043}" type="pres">
      <dgm:prSet presAssocID="{3FABEA83-BCF3-46C1-86EE-3DA0D00E8CF0}" presName="connectorText" presStyleLbl="sibTrans2D1" presStyleIdx="1" presStyleCnt="4"/>
      <dgm:spPr/>
      <dgm:t>
        <a:bodyPr/>
        <a:lstStyle/>
        <a:p>
          <a:endParaRPr lang="it-IT"/>
        </a:p>
      </dgm:t>
    </dgm:pt>
    <dgm:pt modelId="{DEFCB40B-397B-4C98-AA76-2ADA72A1C46A}" type="pres">
      <dgm:prSet presAssocID="{5BF5F154-BACE-4233-9E0C-07E292E3F44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434300-A350-44A8-A760-D54B3E24E451}" type="pres">
      <dgm:prSet presAssocID="{0DBEFC3E-3B18-464F-A684-6577B589A65F}" presName="parTrans" presStyleLbl="sibTrans2D1" presStyleIdx="2" presStyleCnt="4"/>
      <dgm:spPr/>
      <dgm:t>
        <a:bodyPr/>
        <a:lstStyle/>
        <a:p>
          <a:endParaRPr lang="it-IT"/>
        </a:p>
      </dgm:t>
    </dgm:pt>
    <dgm:pt modelId="{01FD6FD8-00A8-4673-9E4B-B78589D8C8F6}" type="pres">
      <dgm:prSet presAssocID="{0DBEFC3E-3B18-464F-A684-6577B589A65F}" presName="connectorText" presStyleLbl="sibTrans2D1" presStyleIdx="2" presStyleCnt="4"/>
      <dgm:spPr/>
      <dgm:t>
        <a:bodyPr/>
        <a:lstStyle/>
        <a:p>
          <a:endParaRPr lang="it-IT"/>
        </a:p>
      </dgm:t>
    </dgm:pt>
    <dgm:pt modelId="{54DA15D1-D395-4970-8A20-F4BBE7D019A0}" type="pres">
      <dgm:prSet presAssocID="{047D32E3-C0FF-4252-BAD9-9ADDCC54CB2A}" presName="node" presStyleLbl="node1" presStyleIdx="2" presStyleCnt="4" custRadScaleRad="92994" custRadScaleInc="-3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913A6C-6760-44B2-A35C-1A26BED714AA}" type="pres">
      <dgm:prSet presAssocID="{CCC0003B-A0BA-4AAE-82BA-C4A2280F6934}" presName="parTrans" presStyleLbl="sibTrans2D1" presStyleIdx="3" presStyleCnt="4"/>
      <dgm:spPr/>
      <dgm:t>
        <a:bodyPr/>
        <a:lstStyle/>
        <a:p>
          <a:endParaRPr lang="it-IT"/>
        </a:p>
      </dgm:t>
    </dgm:pt>
    <dgm:pt modelId="{7E186883-FD1E-4F7D-B440-610535925FE1}" type="pres">
      <dgm:prSet presAssocID="{CCC0003B-A0BA-4AAE-82BA-C4A2280F6934}" presName="connectorText" presStyleLbl="sibTrans2D1" presStyleIdx="3" presStyleCnt="4"/>
      <dgm:spPr/>
      <dgm:t>
        <a:bodyPr/>
        <a:lstStyle/>
        <a:p>
          <a:endParaRPr lang="it-IT"/>
        </a:p>
      </dgm:t>
    </dgm:pt>
    <dgm:pt modelId="{F07A50C7-8EB9-4AF2-B673-5A6E261A542B}" type="pres">
      <dgm:prSet presAssocID="{FB8FE59F-EC16-47D6-B6C8-E3FFEB1764F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946BF6F-2F92-4987-B07E-EEC126E9665B}" type="presOf" srcId="{5BF5F154-BACE-4233-9E0C-07E292E3F443}" destId="{DEFCB40B-397B-4C98-AA76-2ADA72A1C46A}" srcOrd="0" destOrd="0" presId="urn:microsoft.com/office/officeart/2005/8/layout/radial5"/>
    <dgm:cxn modelId="{49F5EE26-E13C-4714-A760-6D44E7D3775F}" srcId="{27E051FB-65C4-4590-9731-CC7AF55D1CA4}" destId="{FB8FE59F-EC16-47D6-B6C8-E3FFEB1764F0}" srcOrd="3" destOrd="0" parTransId="{CCC0003B-A0BA-4AAE-82BA-C4A2280F6934}" sibTransId="{526F6F28-6E94-48B8-8FB1-EC8E9306555B}"/>
    <dgm:cxn modelId="{A044AAB1-7243-470C-906C-EEDC11CC6FAB}" type="presOf" srcId="{CCC0003B-A0BA-4AAE-82BA-C4A2280F6934}" destId="{9E913A6C-6760-44B2-A35C-1A26BED714AA}" srcOrd="0" destOrd="0" presId="urn:microsoft.com/office/officeart/2005/8/layout/radial5"/>
    <dgm:cxn modelId="{4549D2C8-5EC4-4ECE-950C-3F4915F0006E}" type="presOf" srcId="{5E53E214-BE05-48B9-91C6-75043545F900}" destId="{8ABA16BA-538B-490F-8FE6-73B4C0ED739A}" srcOrd="0" destOrd="0" presId="urn:microsoft.com/office/officeart/2005/8/layout/radial5"/>
    <dgm:cxn modelId="{49665156-B4ED-46AD-A199-D2263CB7AE00}" type="presOf" srcId="{D7E710AC-8C05-4C72-BF26-75093AFFEE43}" destId="{C6A6E366-9E0A-4157-B54A-4D500C0F50DB}" srcOrd="1" destOrd="0" presId="urn:microsoft.com/office/officeart/2005/8/layout/radial5"/>
    <dgm:cxn modelId="{BD2645A0-2F96-4F51-918C-D56152472CC1}" type="presOf" srcId="{3FABEA83-BCF3-46C1-86EE-3DA0D00E8CF0}" destId="{9BADE23F-3D3D-4BA6-BAB0-3EA8A9567043}" srcOrd="1" destOrd="0" presId="urn:microsoft.com/office/officeart/2005/8/layout/radial5"/>
    <dgm:cxn modelId="{DCF1D87A-56C5-4D76-BA3A-409AD8CDE2FD}" type="presOf" srcId="{27E051FB-65C4-4590-9731-CC7AF55D1CA4}" destId="{1064E692-F878-4493-B45A-A7022E349E62}" srcOrd="0" destOrd="0" presId="urn:microsoft.com/office/officeart/2005/8/layout/radial5"/>
    <dgm:cxn modelId="{DC81CF0E-5455-431C-82D6-38FEC6E7ADAB}" srcId="{27E051FB-65C4-4590-9731-CC7AF55D1CA4}" destId="{5E53E214-BE05-48B9-91C6-75043545F900}" srcOrd="0" destOrd="0" parTransId="{D7E710AC-8C05-4C72-BF26-75093AFFEE43}" sibTransId="{822A0641-5B22-463E-A079-556999D212F7}"/>
    <dgm:cxn modelId="{E3353D94-7B19-4CE5-80A4-B0DEC0E4CCC5}" type="presOf" srcId="{3B71B769-1A96-4AAB-9775-B67AF1B05D2A}" destId="{3AA2DC44-D26E-4F74-A4CC-4435BE15B653}" srcOrd="0" destOrd="0" presId="urn:microsoft.com/office/officeart/2005/8/layout/radial5"/>
    <dgm:cxn modelId="{3DC6E59A-75D2-4364-B4B5-6D7086DC5A11}" type="presOf" srcId="{0DBEFC3E-3B18-464F-A684-6577B589A65F}" destId="{39434300-A350-44A8-A760-D54B3E24E451}" srcOrd="0" destOrd="0" presId="urn:microsoft.com/office/officeart/2005/8/layout/radial5"/>
    <dgm:cxn modelId="{4AC19259-2E55-465A-82A6-A469164E013B}" type="presOf" srcId="{047D32E3-C0FF-4252-BAD9-9ADDCC54CB2A}" destId="{54DA15D1-D395-4970-8A20-F4BBE7D019A0}" srcOrd="0" destOrd="0" presId="urn:microsoft.com/office/officeart/2005/8/layout/radial5"/>
    <dgm:cxn modelId="{8ABB4DC2-3E46-4E84-ABCD-D26AF2A97BEE}" srcId="{27E051FB-65C4-4590-9731-CC7AF55D1CA4}" destId="{047D32E3-C0FF-4252-BAD9-9ADDCC54CB2A}" srcOrd="2" destOrd="0" parTransId="{0DBEFC3E-3B18-464F-A684-6577B589A65F}" sibTransId="{EC839708-81E7-4DDF-A8D8-75F733915E19}"/>
    <dgm:cxn modelId="{FEFF9181-CBE1-4E8E-8767-3CDD34854772}" type="presOf" srcId="{D7E710AC-8C05-4C72-BF26-75093AFFEE43}" destId="{C13E5BD1-A6E8-4110-BD6C-338515BEF23F}" srcOrd="0" destOrd="0" presId="urn:microsoft.com/office/officeart/2005/8/layout/radial5"/>
    <dgm:cxn modelId="{4C8E3545-DB12-4790-8AA7-0763395D2569}" srcId="{27E051FB-65C4-4590-9731-CC7AF55D1CA4}" destId="{5BF5F154-BACE-4233-9E0C-07E292E3F443}" srcOrd="1" destOrd="0" parTransId="{3FABEA83-BCF3-46C1-86EE-3DA0D00E8CF0}" sibTransId="{995C5FDF-3A4F-4AB9-8ADA-E6A98BB2D604}"/>
    <dgm:cxn modelId="{E3B21C05-2BEE-4B7E-B15D-7002BF921542}" type="presOf" srcId="{FB8FE59F-EC16-47D6-B6C8-E3FFEB1764F0}" destId="{F07A50C7-8EB9-4AF2-B673-5A6E261A542B}" srcOrd="0" destOrd="0" presId="urn:microsoft.com/office/officeart/2005/8/layout/radial5"/>
    <dgm:cxn modelId="{7FFFE774-E935-4FCC-BDED-DA5D82EAD1E5}" type="presOf" srcId="{3FABEA83-BCF3-46C1-86EE-3DA0D00E8CF0}" destId="{C6967BBA-4122-4C22-829B-7F4C5B9366F6}" srcOrd="0" destOrd="0" presId="urn:microsoft.com/office/officeart/2005/8/layout/radial5"/>
    <dgm:cxn modelId="{5CA6DC62-41B8-4AFE-8D44-B1C8CBA38372}" type="presOf" srcId="{CCC0003B-A0BA-4AAE-82BA-C4A2280F6934}" destId="{7E186883-FD1E-4F7D-B440-610535925FE1}" srcOrd="1" destOrd="0" presId="urn:microsoft.com/office/officeart/2005/8/layout/radial5"/>
    <dgm:cxn modelId="{FE24FBC2-9314-43DC-98DE-CA976D5A7D9E}" type="presOf" srcId="{0DBEFC3E-3B18-464F-A684-6577B589A65F}" destId="{01FD6FD8-00A8-4673-9E4B-B78589D8C8F6}" srcOrd="1" destOrd="0" presId="urn:microsoft.com/office/officeart/2005/8/layout/radial5"/>
    <dgm:cxn modelId="{6E1558B1-61FE-4843-8435-30AEDF36E79D}" srcId="{3B71B769-1A96-4AAB-9775-B67AF1B05D2A}" destId="{27E051FB-65C4-4590-9731-CC7AF55D1CA4}" srcOrd="0" destOrd="0" parTransId="{A45F00A6-155C-4DA3-861A-4B1D08D590D5}" sibTransId="{5B8009B6-01EF-42CF-BBA6-BEF60D5E2BA7}"/>
    <dgm:cxn modelId="{8C19991B-529C-444C-AAF4-B1845895DDC5}" type="presParOf" srcId="{3AA2DC44-D26E-4F74-A4CC-4435BE15B653}" destId="{1064E692-F878-4493-B45A-A7022E349E62}" srcOrd="0" destOrd="0" presId="urn:microsoft.com/office/officeart/2005/8/layout/radial5"/>
    <dgm:cxn modelId="{23FD4478-A0AD-42E1-A79C-D71A37F110CA}" type="presParOf" srcId="{3AA2DC44-D26E-4F74-A4CC-4435BE15B653}" destId="{C13E5BD1-A6E8-4110-BD6C-338515BEF23F}" srcOrd="1" destOrd="0" presId="urn:microsoft.com/office/officeart/2005/8/layout/radial5"/>
    <dgm:cxn modelId="{085646D5-263D-46E5-9262-2DD97CA7C983}" type="presParOf" srcId="{C13E5BD1-A6E8-4110-BD6C-338515BEF23F}" destId="{C6A6E366-9E0A-4157-B54A-4D500C0F50DB}" srcOrd="0" destOrd="0" presId="urn:microsoft.com/office/officeart/2005/8/layout/radial5"/>
    <dgm:cxn modelId="{B913A036-E627-48A0-8F31-8B9295128BBC}" type="presParOf" srcId="{3AA2DC44-D26E-4F74-A4CC-4435BE15B653}" destId="{8ABA16BA-538B-490F-8FE6-73B4C0ED739A}" srcOrd="2" destOrd="0" presId="urn:microsoft.com/office/officeart/2005/8/layout/radial5"/>
    <dgm:cxn modelId="{4A2289F4-0763-4997-AA6C-B9E53FAFD70B}" type="presParOf" srcId="{3AA2DC44-D26E-4F74-A4CC-4435BE15B653}" destId="{C6967BBA-4122-4C22-829B-7F4C5B9366F6}" srcOrd="3" destOrd="0" presId="urn:microsoft.com/office/officeart/2005/8/layout/radial5"/>
    <dgm:cxn modelId="{9DAC8A4B-775E-440A-A3C9-C99BABC23916}" type="presParOf" srcId="{C6967BBA-4122-4C22-829B-7F4C5B9366F6}" destId="{9BADE23F-3D3D-4BA6-BAB0-3EA8A9567043}" srcOrd="0" destOrd="0" presId="urn:microsoft.com/office/officeart/2005/8/layout/radial5"/>
    <dgm:cxn modelId="{A444E4CF-C303-4B6C-9939-7C4ADCF563D2}" type="presParOf" srcId="{3AA2DC44-D26E-4F74-A4CC-4435BE15B653}" destId="{DEFCB40B-397B-4C98-AA76-2ADA72A1C46A}" srcOrd="4" destOrd="0" presId="urn:microsoft.com/office/officeart/2005/8/layout/radial5"/>
    <dgm:cxn modelId="{3A7AB218-894B-436F-B748-C4459B6AFDBB}" type="presParOf" srcId="{3AA2DC44-D26E-4F74-A4CC-4435BE15B653}" destId="{39434300-A350-44A8-A760-D54B3E24E451}" srcOrd="5" destOrd="0" presId="urn:microsoft.com/office/officeart/2005/8/layout/radial5"/>
    <dgm:cxn modelId="{8EEC935D-5959-43C6-97D8-AF3C8E116EB2}" type="presParOf" srcId="{39434300-A350-44A8-A760-D54B3E24E451}" destId="{01FD6FD8-00A8-4673-9E4B-B78589D8C8F6}" srcOrd="0" destOrd="0" presId="urn:microsoft.com/office/officeart/2005/8/layout/radial5"/>
    <dgm:cxn modelId="{7B36F8D4-B433-42F5-98A2-E14CB4357BCC}" type="presParOf" srcId="{3AA2DC44-D26E-4F74-A4CC-4435BE15B653}" destId="{54DA15D1-D395-4970-8A20-F4BBE7D019A0}" srcOrd="6" destOrd="0" presId="urn:microsoft.com/office/officeart/2005/8/layout/radial5"/>
    <dgm:cxn modelId="{614082EE-20AB-4EC6-9FBB-5CD6D4918848}" type="presParOf" srcId="{3AA2DC44-D26E-4F74-A4CC-4435BE15B653}" destId="{9E913A6C-6760-44B2-A35C-1A26BED714AA}" srcOrd="7" destOrd="0" presId="urn:microsoft.com/office/officeart/2005/8/layout/radial5"/>
    <dgm:cxn modelId="{9829ED96-8FF1-41E1-B447-B1C6DC895179}" type="presParOf" srcId="{9E913A6C-6760-44B2-A35C-1A26BED714AA}" destId="{7E186883-FD1E-4F7D-B440-610535925FE1}" srcOrd="0" destOrd="0" presId="urn:microsoft.com/office/officeart/2005/8/layout/radial5"/>
    <dgm:cxn modelId="{4E17AA67-ECC1-499D-A512-1B92DD485E7E}" type="presParOf" srcId="{3AA2DC44-D26E-4F74-A4CC-4435BE15B653}" destId="{F07A50C7-8EB9-4AF2-B673-5A6E261A542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64E692-F878-4493-B45A-A7022E349E62}">
      <dsp:nvSpPr>
        <dsp:cNvPr id="0" name=""/>
        <dsp:cNvSpPr/>
      </dsp:nvSpPr>
      <dsp:spPr>
        <a:xfrm>
          <a:off x="4170629" y="2192604"/>
          <a:ext cx="1564741" cy="1564741"/>
        </a:xfrm>
        <a:prstGeom prst="flowChartProcess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1003BD"/>
          </a:solidFill>
          <a:prstDash val="solid"/>
        </a:ln>
        <a:effectLst>
          <a:glow rad="228600">
            <a:schemeClr val="tx2">
              <a:alpha val="4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900" kern="1200" dirty="0"/>
        </a:p>
      </dsp:txBody>
      <dsp:txXfrm>
        <a:off x="4170629" y="2192604"/>
        <a:ext cx="1564741" cy="1564741"/>
      </dsp:txXfrm>
    </dsp:sp>
    <dsp:sp modelId="{C13E5BD1-A6E8-4110-BD6C-338515BEF23F}">
      <dsp:nvSpPr>
        <dsp:cNvPr id="0" name=""/>
        <dsp:cNvSpPr/>
      </dsp:nvSpPr>
      <dsp:spPr>
        <a:xfrm rot="16200000">
          <a:off x="4787688" y="1624046"/>
          <a:ext cx="330623" cy="53201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 rot="16200000">
        <a:off x="4787688" y="1624046"/>
        <a:ext cx="330623" cy="532012"/>
      </dsp:txXfrm>
    </dsp:sp>
    <dsp:sp modelId="{8ABA16BA-538B-490F-8FE6-73B4C0ED739A}">
      <dsp:nvSpPr>
        <dsp:cNvPr id="0" name=""/>
        <dsp:cNvSpPr/>
      </dsp:nvSpPr>
      <dsp:spPr>
        <a:xfrm>
          <a:off x="4170629" y="4044"/>
          <a:ext cx="1564741" cy="15647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 dirty="0"/>
        </a:p>
      </dsp:txBody>
      <dsp:txXfrm>
        <a:off x="4170629" y="4044"/>
        <a:ext cx="1564741" cy="1564741"/>
      </dsp:txXfrm>
    </dsp:sp>
    <dsp:sp modelId="{C6967BBA-4122-4C22-829B-7F4C5B9366F6}">
      <dsp:nvSpPr>
        <dsp:cNvPr id="0" name=""/>
        <dsp:cNvSpPr/>
      </dsp:nvSpPr>
      <dsp:spPr>
        <a:xfrm>
          <a:off x="5872610" y="2708969"/>
          <a:ext cx="330623" cy="53201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>
        <a:off x="5872610" y="2708969"/>
        <a:ext cx="330623" cy="532012"/>
      </dsp:txXfrm>
    </dsp:sp>
    <dsp:sp modelId="{DEFCB40B-397B-4C98-AA76-2ADA72A1C46A}">
      <dsp:nvSpPr>
        <dsp:cNvPr id="0" name=""/>
        <dsp:cNvSpPr/>
      </dsp:nvSpPr>
      <dsp:spPr>
        <a:xfrm>
          <a:off x="6359188" y="2192604"/>
          <a:ext cx="1564741" cy="15647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 dirty="0"/>
        </a:p>
      </dsp:txBody>
      <dsp:txXfrm>
        <a:off x="6359188" y="2192604"/>
        <a:ext cx="1564741" cy="1564741"/>
      </dsp:txXfrm>
    </dsp:sp>
    <dsp:sp modelId="{39434300-A350-44A8-A760-D54B3E24E451}">
      <dsp:nvSpPr>
        <dsp:cNvPr id="0" name=""/>
        <dsp:cNvSpPr/>
      </dsp:nvSpPr>
      <dsp:spPr>
        <a:xfrm rot="5389875">
          <a:off x="4831297" y="3719522"/>
          <a:ext cx="249358" cy="53201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 rot="5389875">
        <a:off x="4831297" y="3719522"/>
        <a:ext cx="249358" cy="532012"/>
      </dsp:txXfrm>
    </dsp:sp>
    <dsp:sp modelId="{54DA15D1-D395-4970-8A20-F4BBE7D019A0}">
      <dsp:nvSpPr>
        <dsp:cNvPr id="0" name=""/>
        <dsp:cNvSpPr/>
      </dsp:nvSpPr>
      <dsp:spPr>
        <a:xfrm>
          <a:off x="4176623" y="4227825"/>
          <a:ext cx="1564741" cy="15647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 dirty="0"/>
        </a:p>
      </dsp:txBody>
      <dsp:txXfrm>
        <a:off x="4176623" y="4227825"/>
        <a:ext cx="1564741" cy="1564741"/>
      </dsp:txXfrm>
    </dsp:sp>
    <dsp:sp modelId="{9E913A6C-6760-44B2-A35C-1A26BED714AA}">
      <dsp:nvSpPr>
        <dsp:cNvPr id="0" name=""/>
        <dsp:cNvSpPr/>
      </dsp:nvSpPr>
      <dsp:spPr>
        <a:xfrm rot="10800000">
          <a:off x="3702765" y="2708969"/>
          <a:ext cx="330623" cy="53201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 rot="10800000">
        <a:off x="3702765" y="2708969"/>
        <a:ext cx="330623" cy="532012"/>
      </dsp:txXfrm>
    </dsp:sp>
    <dsp:sp modelId="{F07A50C7-8EB9-4AF2-B673-5A6E261A542B}">
      <dsp:nvSpPr>
        <dsp:cNvPr id="0" name=""/>
        <dsp:cNvSpPr/>
      </dsp:nvSpPr>
      <dsp:spPr>
        <a:xfrm>
          <a:off x="1982069" y="2192604"/>
          <a:ext cx="1564741" cy="15647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 dirty="0"/>
        </a:p>
      </dsp:txBody>
      <dsp:txXfrm>
        <a:off x="1982069" y="2192604"/>
        <a:ext cx="1564741" cy="1564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diapositiva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390525"/>
            <a:ext cx="5362575" cy="3713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357188" y="4298950"/>
            <a:ext cx="6065837" cy="5275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" name="Segnaposto numero diapositiva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4E1AF4B-41E8-42F2-9257-5070421186A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988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563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8138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4713" algn="l" defTabSz="10715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203CAA-F51C-4BAE-82B8-7C1D2B995307}" type="slidenum">
              <a:rPr lang="it-IT" altLang="it-IT" smtClean="0"/>
              <a:pPr/>
              <a:t>1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en-US" altLang="it-IT" baseline="0" noProof="0" dirty="0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42DEDF-640F-4916-A19E-DF0EAC669BA2}" type="slidenum">
              <a:rPr lang="it-IT" altLang="it-IT" smtClean="0"/>
              <a:pPr/>
              <a:t>10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B49F89-5ACC-4DDA-B1B4-A41DC6529526}" type="slidenum">
              <a:rPr lang="it-IT" altLang="it-IT" smtClean="0"/>
              <a:pPr/>
              <a:t>11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E9003C-E217-4AF2-AD6D-6EC958727A7F}" type="slidenum">
              <a:rPr lang="it-IT" altLang="it-IT" smtClean="0"/>
              <a:pPr/>
              <a:t>12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6772B5-3FB3-49E6-995B-45C8CDB12217}" type="slidenum">
              <a:rPr lang="it-IT" altLang="it-IT" smtClean="0"/>
              <a:pPr/>
              <a:t>13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2D78F8-8EF4-48F0-817B-3A8E2F3AF460}" type="slidenum">
              <a:rPr lang="it-IT" altLang="it-IT" smtClean="0"/>
              <a:pPr/>
              <a:t>14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 noProof="0" dirty="0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CF7846-0EC9-49BF-8412-758F0C50B7E8}" type="slidenum">
              <a:rPr lang="it-IT" altLang="it-IT" smtClean="0"/>
              <a:pPr/>
              <a:t>15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xmlns="" val="17755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 noProof="0" dirty="0" smtClean="0"/>
              <a:t> 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DF7806-E3FF-44B5-8C5C-553084B4F684}" type="slidenum">
              <a:rPr lang="it-IT" altLang="it-IT" smtClean="0"/>
              <a:pPr/>
              <a:t>16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41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10C08B-84F8-4C2E-92B3-5850790AC2CE}" type="slidenum">
              <a:rPr lang="it-IT" altLang="it-IT" smtClean="0"/>
              <a:pPr/>
              <a:t>17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5DE63D-3C7C-4EAC-BED3-2D0C2DF011A3}" type="slidenum">
              <a:rPr lang="it-IT" altLang="it-IT" smtClean="0"/>
              <a:pPr/>
              <a:t>18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F7D6E8-3138-4972-BA7C-3B46694994B5}" type="slidenum">
              <a:rPr lang="it-IT" altLang="it-IT" smtClean="0"/>
              <a:pPr/>
              <a:t>19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F6E6D4-CC78-492A-AEAE-E69A7D7F8B01}" type="slidenum">
              <a:rPr lang="it-IT" altLang="it-IT" smtClean="0"/>
              <a:pPr/>
              <a:t>2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F60923-8B8D-4B44-9CEE-AA529AF09E17}" type="slidenum">
              <a:rPr lang="it-IT" altLang="it-IT" smtClean="0"/>
              <a:pPr/>
              <a:t>20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 smtClean="0"/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5DA9F7-4671-405D-A78A-D76E3CA92389}" type="slidenum">
              <a:rPr lang="it-IT" altLang="it-IT" smtClean="0"/>
              <a:pPr/>
              <a:t>3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4561F3-C024-424C-9153-71B4D9C5C855}" type="slidenum">
              <a:rPr lang="it-IT" altLang="it-IT" smtClean="0"/>
              <a:pPr/>
              <a:t>4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3D6089-85DA-4E58-8F68-B5486DAED29B}" type="slidenum">
              <a:rPr lang="it-IT" altLang="it-IT" smtClean="0"/>
              <a:pPr/>
              <a:t>5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6D90F5-9122-4A2D-9DA2-076456AB65EE}" type="slidenum">
              <a:rPr lang="it-IT" altLang="it-IT" smtClean="0"/>
              <a:pPr/>
              <a:t>6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A3D300-0703-49AF-969E-C4262EF633A4}" type="slidenum">
              <a:rPr lang="it-IT" altLang="it-IT" smtClean="0"/>
              <a:pPr/>
              <a:t>7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9C9B0D-0646-43B6-B61A-92B8C50CFF07}" type="slidenum">
              <a:rPr lang="it-IT" altLang="it-IT" smtClean="0"/>
              <a:pPr/>
              <a:t>8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noProof="0" dirty="0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1789D5-BAA3-4D57-B763-7546693C6294}" type="slidenum">
              <a:rPr lang="it-IT" altLang="it-IT" smtClean="0"/>
              <a:pPr/>
              <a:t>9</a:t>
            </a:fld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4257-B4A7-4B9D-9A7B-2D0AA4895CE5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EFDC1-A98F-4D71-99A3-87CF4EED0BA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FE9B-C474-4B63-BAB4-9A73C721BB16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9DCA-B209-47A2-AEC5-DFBBB4EA932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CC4F-A0E5-4E01-92F4-84FB8362B862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9906-D8BD-4CF0-A34C-ED69B088226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242D-F91B-4316-BB52-7842DFAE9B44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8F6DC-7291-4992-9D64-5DF613FFFAE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0CAB-96D0-4ABF-BB09-873409B51706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A8E10-B215-4DB5-9A28-843D3AB4B3B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90043-BC2A-4EC5-AA9A-FA7CBFF54FB1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8621-F9A0-4480-B0A6-91D913AB04E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7B2C-0BB1-48EE-BB1B-F279F6AB36B5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8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64C03-87AD-4D8A-8806-E3EA9CA4A2B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44DC9-B957-4C89-AC5D-CED22D172E50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4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45E36-494D-4823-9847-CEA3B052A32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2235-49F8-4976-A0B0-A54F06789B68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3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3E41-D6DB-4633-BED7-6A4C7C8C752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178BD-D6AB-4366-9DDD-685D1D4FB1F6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8426-7FD1-4B9B-95B9-D61A7357284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F70F4-7AFD-4587-BDDF-C0A45F089C6B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6" name="Segnaposto piè di pagina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2EA42-91A7-4451-AA1E-6E9F13A9AAF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0B3182-9BBD-4148-A3C8-1E33A2AE82B4}" type="datetimeFigureOut">
              <a:rPr lang="it-IT"/>
              <a:pPr>
                <a:defRPr/>
              </a:pPr>
              <a:t>21/05/2018</a:t>
            </a:fld>
            <a:endParaRPr lang="it-IT"/>
          </a:p>
        </p:txBody>
      </p:sp>
      <p:sp>
        <p:nvSpPr>
          <p:cNvPr id="5" name="Segnaposto piè di pagina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743842-55D2-4814-828F-84486885910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7" name="Rettangolo 6">
            <a:extLst/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66FF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8" name="Rectangle 4">
            <a:extLst/>
          </p:cNvPr>
          <p:cNvSpPr>
            <a:spLocks/>
          </p:cNvSpPr>
          <p:nvPr userDrawn="1"/>
        </p:nvSpPr>
        <p:spPr bwMode="auto">
          <a:xfrm>
            <a:off x="1" y="6499384"/>
            <a:ext cx="9777535" cy="2880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marL="180975" defTabSz="1072743" eaLnBrk="1" fontAlgn="auto" hangingPunct="1">
              <a:spcBef>
                <a:spcPts val="0"/>
              </a:spcBef>
              <a:spcAft>
                <a:spcPts val="0"/>
              </a:spcAft>
              <a:tabLst>
                <a:tab pos="809625" algn="l"/>
              </a:tabLst>
              <a:defRPr/>
            </a:pPr>
            <a:fld id="{24E8E71B-3C0F-4A93-BB1C-44FEF9F79FB1}" type="slidenum">
              <a:rPr lang="it-IT" sz="1400" b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pPr marL="180975" defTabSz="1072743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809625" algn="l"/>
                </a:tabLst>
                <a:defRPr/>
              </a:pPr>
              <a:t>‹#›</a:t>
            </a:fld>
            <a:r>
              <a:rPr lang="it-IT" sz="1400" b="1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 / </a:t>
            </a:r>
            <a:fld id="{7B29EA20-1F50-4002-B056-4F4044C32E9D}" type="slidenum">
              <a:rPr lang="it-IT" sz="1400" b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pPr marL="180975" defTabSz="1072743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809625" algn="l"/>
                </a:tabLst>
                <a:defRPr/>
              </a:pPr>
              <a:t>‹#›</a:t>
            </a:fld>
            <a:endParaRPr lang="it-IT" sz="1400" b="1" i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Century" pitchFamily="18" charset="0"/>
              <a:cs typeface="Times New Roman" pitchFamily="18" charset="0"/>
              <a:sym typeface="TeX Gyre Heros" charset="0"/>
            </a:endParaRPr>
          </a:p>
        </p:txBody>
      </p:sp>
      <p:pic>
        <p:nvPicPr>
          <p:cNvPr id="9" name="Immagine 8" descr="CFAE_03_LatDX_96dpi.png">
            <a:extLst/>
          </p:cNvPr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 bwMode="blackGray">
          <a:xfrm>
            <a:off x="5000661" y="12062"/>
            <a:ext cx="5024438" cy="67745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BILC%202018\PIM%20ITAF%20BILC\BILC.mp4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9.jpeg"/><Relationship Id="rId4" Type="http://schemas.openxmlformats.org/officeDocument/2006/relationships/image" Target="../media/image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4.jpe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175" y="836613"/>
            <a:ext cx="30670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4101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5129">
            <a:extLst/>
          </p:cNvPr>
          <p:cNvSpPr>
            <a:spLocks noChangeArrowheads="1"/>
          </p:cNvSpPr>
          <p:nvPr/>
        </p:nvSpPr>
        <p:spPr bwMode="auto">
          <a:xfrm>
            <a:off x="2505075" y="1397000"/>
            <a:ext cx="74168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3600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The Italian Air Force’s experience </a:t>
            </a:r>
          </a:p>
          <a:p>
            <a:pPr algn="ctr" defTabSz="833438">
              <a:lnSpc>
                <a:spcPct val="120000"/>
              </a:lnSpc>
              <a:defRPr/>
            </a:pPr>
            <a:r>
              <a:rPr lang="en-US" sz="3600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</a:t>
            </a:r>
          </a:p>
          <a:p>
            <a:pPr algn="ctr" defTabSz="833438">
              <a:lnSpc>
                <a:spcPct val="120000"/>
              </a:lnSpc>
              <a:defRPr/>
            </a:pPr>
            <a:r>
              <a:rPr lang="en-US" sz="3600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e-learning since 2008</a:t>
            </a:r>
          </a:p>
        </p:txBody>
      </p:sp>
      <p:sp>
        <p:nvSpPr>
          <p:cNvPr id="30" name="Rectangle 5129">
            <a:extLst/>
          </p:cNvPr>
          <p:cNvSpPr>
            <a:spLocks noChangeArrowheads="1"/>
          </p:cNvSpPr>
          <p:nvPr/>
        </p:nvSpPr>
        <p:spPr bwMode="auto">
          <a:xfrm>
            <a:off x="1433513" y="4602163"/>
            <a:ext cx="885666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defTabSz="833438">
              <a:lnSpc>
                <a:spcPct val="120000"/>
              </a:lnSpc>
              <a:defRPr/>
            </a:pP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Benjamin C. </a:t>
            </a:r>
            <a:r>
              <a:rPr lang="en-US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Pim</a:t>
            </a:r>
            <a:endParaRPr lang="en-US" sz="24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defTabSz="833438">
              <a:lnSpc>
                <a:spcPct val="120000"/>
              </a:lnSpc>
              <a:defRPr/>
            </a:pPr>
            <a:r>
              <a:rPr lang="en-US" sz="1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(M.A Language Testing) </a:t>
            </a:r>
            <a:endParaRPr lang="en-US" sz="18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defTabSz="833438">
              <a:lnSpc>
                <a:spcPct val="120000"/>
              </a:lnSpc>
              <a:defRPr/>
            </a:pPr>
            <a:endParaRPr lang="en-US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" name="CasellaDiTesto 1">
            <a:extLst/>
          </p:cNvPr>
          <p:cNvSpPr txBox="1"/>
          <p:nvPr/>
        </p:nvSpPr>
        <p:spPr>
          <a:xfrm>
            <a:off x="989013" y="188913"/>
            <a:ext cx="75644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spc="600" dirty="0">
                <a:solidFill>
                  <a:srgbClr val="10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BILC Conference      Portugal 2018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3316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206500" y="620713"/>
            <a:ext cx="86931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050"/>
            <a:ext cx="9906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81075"/>
            <a:ext cx="9906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ccia in giù 15">
            <a:extLst/>
          </p:cNvPr>
          <p:cNvSpPr/>
          <p:nvPr/>
        </p:nvSpPr>
        <p:spPr>
          <a:xfrm rot="3201590">
            <a:off x="4028270" y="1208923"/>
            <a:ext cx="2592288" cy="4741148"/>
          </a:xfrm>
          <a:prstGeom prst="downArrow">
            <a:avLst/>
          </a:prstGeom>
          <a:solidFill>
            <a:srgbClr val="FF0000">
              <a:alpha val="59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81075"/>
            <a:ext cx="99060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/>
          </p:cNvPr>
          <p:cNvSpPr/>
          <p:nvPr/>
        </p:nvSpPr>
        <p:spPr>
          <a:xfrm>
            <a:off x="3144838" y="149225"/>
            <a:ext cx="3703637" cy="782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33438">
              <a:lnSpc>
                <a:spcPct val="120000"/>
              </a:lnSpc>
              <a:defRPr/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Course Structure</a:t>
            </a:r>
            <a:endParaRPr lang="it-IT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4339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206500" y="620713"/>
            <a:ext cx="86931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/>
          </p:cNvPr>
          <p:cNvSpPr/>
          <p:nvPr/>
        </p:nvSpPr>
        <p:spPr>
          <a:xfrm>
            <a:off x="3144838" y="149225"/>
            <a:ext cx="3703637" cy="782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33438">
              <a:lnSpc>
                <a:spcPct val="120000"/>
              </a:lnSpc>
              <a:defRPr/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Course Structure</a:t>
            </a:r>
            <a:endParaRPr lang="it-IT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BIL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2288704" y="1628800"/>
            <a:ext cx="4944000" cy="370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5364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146175" y="273050"/>
            <a:ext cx="8759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 &amp; Testing </a:t>
            </a: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/>
          </p:cNvPr>
          <p:cNvSpPr/>
          <p:nvPr/>
        </p:nvSpPr>
        <p:spPr>
          <a:xfrm>
            <a:off x="925513" y="884238"/>
            <a:ext cx="2563812" cy="4883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 dirty="0"/>
          </a:p>
        </p:txBody>
      </p:sp>
      <p:sp>
        <p:nvSpPr>
          <p:cNvPr id="15" name="Rettangolo 14">
            <a:extLst/>
          </p:cNvPr>
          <p:cNvSpPr/>
          <p:nvPr/>
        </p:nvSpPr>
        <p:spPr>
          <a:xfrm>
            <a:off x="6518275" y="936625"/>
            <a:ext cx="2709863" cy="4886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6" name="Rettangolo 15">
            <a:extLst/>
          </p:cNvPr>
          <p:cNvSpPr/>
          <p:nvPr/>
        </p:nvSpPr>
        <p:spPr>
          <a:xfrm>
            <a:off x="3611563" y="908050"/>
            <a:ext cx="2754312" cy="4876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3" name="CasellaDiTesto 2">
            <a:extLst/>
          </p:cNvPr>
          <p:cNvSpPr txBox="1"/>
          <p:nvPr/>
        </p:nvSpPr>
        <p:spPr>
          <a:xfrm>
            <a:off x="925513" y="984250"/>
            <a:ext cx="25638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Weekly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Achievement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</a:t>
            </a:r>
            <a:endParaRPr lang="it-IT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/>
          </p:cNvPr>
          <p:cNvSpPr txBox="1">
            <a:spLocks noChangeArrowheads="1"/>
          </p:cNvSpPr>
          <p:nvPr/>
        </p:nvSpPr>
        <p:spPr bwMode="auto">
          <a:xfrm>
            <a:off x="920750" y="2339975"/>
            <a:ext cx="2519363" cy="1570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lexis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/>
          </p:cNvPr>
          <p:cNvSpPr txBox="1"/>
          <p:nvPr/>
        </p:nvSpPr>
        <p:spPr>
          <a:xfrm>
            <a:off x="941388" y="4868863"/>
            <a:ext cx="253047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feedback </a:t>
            </a:r>
          </a:p>
        </p:txBody>
      </p:sp>
      <p:sp>
        <p:nvSpPr>
          <p:cNvPr id="25" name="CasellaDiTesto 24">
            <a:extLst/>
          </p:cNvPr>
          <p:cNvSpPr txBox="1"/>
          <p:nvPr/>
        </p:nvSpPr>
        <p:spPr>
          <a:xfrm>
            <a:off x="3800475" y="1020763"/>
            <a:ext cx="2563813" cy="823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endParaRPr lang="it-IT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asellaDiTesto 25">
            <a:extLst/>
          </p:cNvPr>
          <p:cNvSpPr txBox="1"/>
          <p:nvPr/>
        </p:nvSpPr>
        <p:spPr>
          <a:xfrm>
            <a:off x="6657975" y="1008063"/>
            <a:ext cx="2565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  <a:r>
              <a:rPr lang="it-IT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endParaRPr lang="it-IT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sellaDiTesto 19">
            <a:extLst/>
          </p:cNvPr>
          <p:cNvSpPr txBox="1">
            <a:spLocks noChangeArrowheads="1"/>
          </p:cNvSpPr>
          <p:nvPr/>
        </p:nvSpPr>
        <p:spPr bwMode="auto">
          <a:xfrm>
            <a:off x="3592513" y="2347913"/>
            <a:ext cx="2787650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Lexis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>
            <a:extLst/>
          </p:cNvPr>
          <p:cNvSpPr txBox="1">
            <a:spLocks noChangeArrowheads="1"/>
          </p:cNvSpPr>
          <p:nvPr/>
        </p:nvSpPr>
        <p:spPr bwMode="auto">
          <a:xfrm>
            <a:off x="3800475" y="4797425"/>
            <a:ext cx="2520950" cy="738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</a:t>
            </a:r>
            <a:r>
              <a:rPr lang="it-IT" alt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</a:t>
            </a:r>
            <a:r>
              <a:rPr lang="it-IT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post-</a:t>
            </a:r>
            <a:r>
              <a:rPr lang="it-IT" alt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it-IT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session</a:t>
            </a:r>
          </a:p>
        </p:txBody>
      </p:sp>
      <p:sp>
        <p:nvSpPr>
          <p:cNvPr id="22" name="CasellaDiTesto 21">
            <a:extLst/>
          </p:cNvPr>
          <p:cNvSpPr txBox="1">
            <a:spLocks noChangeArrowheads="1"/>
          </p:cNvSpPr>
          <p:nvPr/>
        </p:nvSpPr>
        <p:spPr bwMode="auto">
          <a:xfrm>
            <a:off x="6500813" y="2347913"/>
            <a:ext cx="2509837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Speaking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3" grpId="0"/>
      <p:bldP spid="7" grpId="0"/>
      <p:bldP spid="8" grpId="0"/>
      <p:bldP spid="25" grpId="0" build="allAtOnce"/>
      <p:bldP spid="26" grpId="0" build="p"/>
      <p:bldP spid="20" grpId="0" build="allAtOnce"/>
      <p:bldP spid="21" grpId="0" build="p"/>
      <p:bldP spid="2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962025"/>
            <a:ext cx="9432925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6389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130300" y="260350"/>
            <a:ext cx="8759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 &amp; Testing</a:t>
            </a: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8" y="901700"/>
            <a:ext cx="92868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8" y="915988"/>
            <a:ext cx="94329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813" y="917575"/>
            <a:ext cx="94329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7412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212850" y="0"/>
            <a:ext cx="86931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>
            <a:extLst/>
          </p:cNvPr>
          <p:cNvSpPr/>
          <p:nvPr/>
        </p:nvSpPr>
        <p:spPr>
          <a:xfrm>
            <a:off x="776288" y="160338"/>
            <a:ext cx="84709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17" name="Grafico 16"/>
          <p:cNvGraphicFramePr/>
          <p:nvPr/>
        </p:nvGraphicFramePr>
        <p:xfrm>
          <a:off x="704528" y="1268760"/>
          <a:ext cx="867645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1928813" y="115888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Results</a:t>
            </a:r>
            <a:r>
              <a:rPr lang="it-IT" dirty="0"/>
              <a:t> 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0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it-IT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it-IT" sz="40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Module</a:t>
            </a:r>
            <a:r>
              <a:rPr lang="it-IT" dirty="0"/>
              <a:t> </a:t>
            </a:r>
            <a:r>
              <a:rPr lang="it-IT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2018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413" y="1374775"/>
            <a:ext cx="7620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546850" y="60388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8437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129">
            <a:extLst/>
          </p:cNvPr>
          <p:cNvSpPr>
            <a:spLocks noChangeArrowheads="1"/>
          </p:cNvSpPr>
          <p:nvPr/>
        </p:nvSpPr>
        <p:spPr bwMode="auto">
          <a:xfrm>
            <a:off x="1146175" y="260350"/>
            <a:ext cx="8759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Feedback</a:t>
            </a:r>
          </a:p>
        </p:txBody>
      </p:sp>
      <p:sp>
        <p:nvSpPr>
          <p:cNvPr id="16" name="Rettangolo 15">
            <a:extLst/>
          </p:cNvPr>
          <p:cNvSpPr/>
          <p:nvPr/>
        </p:nvSpPr>
        <p:spPr>
          <a:xfrm>
            <a:off x="166688" y="1047750"/>
            <a:ext cx="9645650" cy="4784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7" cstate="print"/>
          <a:srcRect l="11974" t="37192" r="24475" b="49895"/>
          <a:stretch>
            <a:fillRect/>
          </a:stretch>
        </p:blipFill>
        <p:spPr bwMode="auto">
          <a:xfrm>
            <a:off x="488950" y="2565400"/>
            <a:ext cx="89471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CasellaDiTesto 16"/>
          <p:cNvSpPr txBox="1">
            <a:spLocks noChangeArrowheads="1"/>
          </p:cNvSpPr>
          <p:nvPr/>
        </p:nvSpPr>
        <p:spPr bwMode="auto">
          <a:xfrm>
            <a:off x="549275" y="1484313"/>
            <a:ext cx="9356725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it-IT" sz="3600" dirty="0"/>
              <a:t>How many of the </a:t>
            </a:r>
            <a:r>
              <a:rPr lang="en-GB" altLang="it-IT" sz="3600" dirty="0" smtClean="0"/>
              <a:t>allocated 160 </a:t>
            </a:r>
            <a:r>
              <a:rPr lang="en-GB" altLang="it-IT" sz="3600" dirty="0"/>
              <a:t>hours were you able to use</a:t>
            </a:r>
            <a:r>
              <a:rPr lang="it-IT" altLang="it-IT" sz="3600" dirty="0"/>
              <a:t>?</a:t>
            </a:r>
          </a:p>
        </p:txBody>
      </p:sp>
      <p:sp>
        <p:nvSpPr>
          <p:cNvPr id="3" name="Rettangolo 2">
            <a:extLst/>
          </p:cNvPr>
          <p:cNvSpPr/>
          <p:nvPr/>
        </p:nvSpPr>
        <p:spPr>
          <a:xfrm>
            <a:off x="258763" y="1268760"/>
            <a:ext cx="9647237" cy="4660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/>
          <a:srcRect l="10596" t="38995" r="25000" b="56172"/>
          <a:stretch>
            <a:fillRect/>
          </a:stretch>
        </p:blipFill>
        <p:spPr bwMode="auto">
          <a:xfrm>
            <a:off x="560388" y="3068638"/>
            <a:ext cx="802957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17"/>
          <p:cNvSpPr txBox="1">
            <a:spLocks noChangeArrowheads="1"/>
          </p:cNvSpPr>
          <p:nvPr/>
        </p:nvSpPr>
        <p:spPr bwMode="auto">
          <a:xfrm>
            <a:off x="992560" y="1556792"/>
            <a:ext cx="8072437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3600" dirty="0" err="1"/>
              <a:t>Did</a:t>
            </a:r>
            <a:r>
              <a:rPr lang="it-IT" altLang="it-IT" sz="3600" dirty="0"/>
              <a:t> </a:t>
            </a:r>
            <a:r>
              <a:rPr lang="it-IT" altLang="it-IT" sz="3600" dirty="0" err="1"/>
              <a:t>you</a:t>
            </a:r>
            <a:r>
              <a:rPr lang="it-IT" altLang="it-IT" sz="3600" dirty="0"/>
              <a:t> </a:t>
            </a:r>
            <a:r>
              <a:rPr lang="it-IT" altLang="it-IT" sz="3600" dirty="0" err="1"/>
              <a:t>have</a:t>
            </a:r>
            <a:r>
              <a:rPr lang="it-IT" altLang="it-IT" sz="3600" dirty="0"/>
              <a:t> </a:t>
            </a:r>
            <a:r>
              <a:rPr lang="it-IT" altLang="it-IT" sz="3600" dirty="0" err="1"/>
              <a:t>access</a:t>
            </a:r>
            <a:r>
              <a:rPr lang="it-IT" altLang="it-IT" sz="3600" dirty="0"/>
              <a:t> to a ‘</a:t>
            </a:r>
            <a:r>
              <a:rPr lang="it-IT" altLang="it-IT" sz="3600" dirty="0" err="1"/>
              <a:t>learning</a:t>
            </a:r>
            <a:r>
              <a:rPr lang="it-IT" altLang="it-IT" sz="3600" dirty="0"/>
              <a:t> corner’ on </a:t>
            </a:r>
            <a:r>
              <a:rPr lang="it-IT" altLang="it-IT" sz="3600" dirty="0" err="1"/>
              <a:t>your</a:t>
            </a:r>
            <a:r>
              <a:rPr lang="it-IT" altLang="it-IT" sz="3600" dirty="0"/>
              <a:t> base?</a:t>
            </a:r>
          </a:p>
        </p:txBody>
      </p:sp>
    </p:spTree>
    <p:extLst>
      <p:ext uri="{BB962C8B-B14F-4D97-AF65-F5344CB8AC3E}">
        <p14:creationId xmlns:p14="http://schemas.microsoft.com/office/powerpoint/2010/main" xmlns="" val="3878628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399" grpId="0" animBg="1"/>
      <p:bldP spid="3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9460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>
            <a:extLst/>
          </p:cNvPr>
          <p:cNvSpPr/>
          <p:nvPr/>
        </p:nvSpPr>
        <p:spPr>
          <a:xfrm>
            <a:off x="2808288" y="0"/>
            <a:ext cx="4457700" cy="7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33438">
              <a:lnSpc>
                <a:spcPct val="120000"/>
              </a:lnSpc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Feedback</a:t>
            </a:r>
          </a:p>
        </p:txBody>
      </p: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6" cstate="print"/>
          <a:srcRect l="8647" t="37201" r="29028" b="45520"/>
          <a:stretch>
            <a:fillRect/>
          </a:stretch>
        </p:blipFill>
        <p:spPr bwMode="auto">
          <a:xfrm>
            <a:off x="1065213" y="1844675"/>
            <a:ext cx="82137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3"/>
          <p:cNvSpPr txBox="1">
            <a:spLocks noChangeArrowheads="1"/>
          </p:cNvSpPr>
          <p:nvPr/>
        </p:nvSpPr>
        <p:spPr bwMode="auto">
          <a:xfrm>
            <a:off x="920750" y="1268413"/>
            <a:ext cx="8355013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3200"/>
              <a:t>Support given by your base</a:t>
            </a:r>
          </a:p>
        </p:txBody>
      </p:sp>
      <p:sp>
        <p:nvSpPr>
          <p:cNvPr id="2" name="Rettangolo 1">
            <a:extLst/>
          </p:cNvPr>
          <p:cNvSpPr/>
          <p:nvPr/>
        </p:nvSpPr>
        <p:spPr>
          <a:xfrm>
            <a:off x="488950" y="1196975"/>
            <a:ext cx="9001125" cy="46085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 cstate="print"/>
          <a:srcRect l="11024" t="40587" r="44749" b="44456"/>
          <a:stretch>
            <a:fillRect/>
          </a:stretch>
        </p:blipFill>
        <p:spPr bwMode="auto">
          <a:xfrm>
            <a:off x="906463" y="1295402"/>
            <a:ext cx="7867650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sellaDiTesto 14"/>
          <p:cNvSpPr txBox="1">
            <a:spLocks noChangeArrowheads="1"/>
          </p:cNvSpPr>
          <p:nvPr/>
        </p:nvSpPr>
        <p:spPr bwMode="auto">
          <a:xfrm>
            <a:off x="1263650" y="1233379"/>
            <a:ext cx="67691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3600" dirty="0" err="1"/>
              <a:t>Did</a:t>
            </a:r>
            <a:r>
              <a:rPr lang="it-IT" altLang="it-IT" sz="3600" dirty="0"/>
              <a:t> </a:t>
            </a:r>
            <a:r>
              <a:rPr lang="it-IT" altLang="it-IT" sz="3600" dirty="0" err="1"/>
              <a:t>you</a:t>
            </a:r>
            <a:r>
              <a:rPr lang="it-IT" altLang="it-IT" sz="3600" dirty="0"/>
              <a:t> </a:t>
            </a:r>
            <a:r>
              <a:rPr lang="it-IT" altLang="it-IT" sz="3600" dirty="0" err="1"/>
              <a:t>need</a:t>
            </a:r>
            <a:r>
              <a:rPr lang="it-IT" altLang="it-IT" sz="3600" dirty="0"/>
              <a:t> the help desk? </a:t>
            </a: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1281113" y="2997200"/>
            <a:ext cx="6769100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dirty="0" err="1"/>
              <a:t>If</a:t>
            </a:r>
            <a:r>
              <a:rPr lang="it-IT" altLang="it-IT" dirty="0"/>
              <a:t> yes, </a:t>
            </a:r>
            <a:r>
              <a:rPr lang="it-IT" altLang="it-IT" dirty="0" err="1"/>
              <a:t>were</a:t>
            </a:r>
            <a:r>
              <a:rPr lang="it-IT" altLang="it-IT" dirty="0"/>
              <a:t> </a:t>
            </a:r>
            <a:r>
              <a:rPr lang="it-IT" altLang="it-IT" dirty="0" err="1"/>
              <a:t>you</a:t>
            </a:r>
            <a:r>
              <a:rPr lang="it-IT" altLang="it-IT" dirty="0"/>
              <a:t> happy with the </a:t>
            </a:r>
            <a:r>
              <a:rPr lang="it-IT" altLang="it-IT" dirty="0" err="1"/>
              <a:t>support</a:t>
            </a:r>
            <a:r>
              <a:rPr lang="it-IT" altLang="it-IT" dirty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20484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146175" y="165100"/>
            <a:ext cx="8759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Feedback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4"/>
          <p:cNvPicPr>
            <a:picLocks noChangeAspect="1" noChangeArrowheads="1"/>
          </p:cNvPicPr>
          <p:nvPr/>
        </p:nvPicPr>
        <p:blipFill>
          <a:blip r:embed="rId6" cstate="print"/>
          <a:srcRect l="12201" t="56973" r="32150" b="27872"/>
          <a:stretch>
            <a:fillRect/>
          </a:stretch>
        </p:blipFill>
        <p:spPr bwMode="auto">
          <a:xfrm>
            <a:off x="920750" y="2060575"/>
            <a:ext cx="76327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CasellaDiTesto 13"/>
          <p:cNvSpPr txBox="1">
            <a:spLocks noChangeArrowheads="1"/>
          </p:cNvSpPr>
          <p:nvPr/>
        </p:nvSpPr>
        <p:spPr bwMode="auto">
          <a:xfrm>
            <a:off x="655638" y="1355725"/>
            <a:ext cx="90503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it-IT" sz="3600" dirty="0"/>
              <a:t>Your opinion on the e-learning experience</a:t>
            </a:r>
            <a:r>
              <a:rPr lang="en-GB" altLang="it-IT" sz="3200" dirty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im\Desktop\BILC 2018\pic for bilc\Creative-Teacher-13qbi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632" y="1196752"/>
            <a:ext cx="6960908" cy="4176000"/>
          </a:xfrm>
          <a:prstGeom prst="rect">
            <a:avLst/>
          </a:prstGeom>
          <a:noFill/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21508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>
            <a:extLst/>
          </p:cNvPr>
          <p:cNvSpPr/>
          <p:nvPr/>
        </p:nvSpPr>
        <p:spPr>
          <a:xfrm>
            <a:off x="2144713" y="188913"/>
            <a:ext cx="57610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it-IT" dirty="0"/>
          </a:p>
        </p:txBody>
      </p:sp>
      <p:pic>
        <p:nvPicPr>
          <p:cNvPr id="1027" name="Picture 3" descr="C:\Users\Pim\Desktop\BILC 2018\pic for bilc\customer-servi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8624" y="1196752"/>
            <a:ext cx="6912000" cy="4605984"/>
          </a:xfrm>
          <a:prstGeom prst="rect">
            <a:avLst/>
          </a:prstGeom>
          <a:noFill/>
        </p:spPr>
      </p:pic>
      <p:sp>
        <p:nvSpPr>
          <p:cNvPr id="17" name="Rettangolo 16"/>
          <p:cNvSpPr/>
          <p:nvPr/>
        </p:nvSpPr>
        <p:spPr>
          <a:xfrm>
            <a:off x="0" y="1052736"/>
            <a:ext cx="9906000" cy="4752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9" name="Picture 5" descr="C:\Users\Pim\Desktop\BILC 2018\pic for bilc\old-man-sleeping-isolated-white-illustration-computer-background-907238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4768" y="1124744"/>
            <a:ext cx="4593791" cy="4176000"/>
          </a:xfrm>
          <a:prstGeom prst="rect">
            <a:avLst/>
          </a:prstGeom>
          <a:noFill/>
        </p:spPr>
      </p:pic>
      <p:pic>
        <p:nvPicPr>
          <p:cNvPr id="1030" name="Picture 6" descr="C:\Users\Pim\Desktop\BILC 2018\pic for bilc\Computer-taking-over-worl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934" y="1052736"/>
            <a:ext cx="8142066" cy="3816000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0" y="1196752"/>
            <a:ext cx="9906000" cy="4536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68" name="Picture 12" descr="C:\Users\Pim\Desktop\BILC 2018\pic for bilc\638f3d41-ccbf-4489-a30c-23a9cb021a07.JPG">
            <a:extLst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 t="21200" r="21484"/>
          <a:stretch>
            <a:fillRect/>
          </a:stretch>
        </p:blipFill>
        <p:spPr>
          <a:xfrm>
            <a:off x="2000672" y="1052736"/>
            <a:ext cx="6456646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Freccia a destra 13">
            <a:extLst/>
          </p:cNvPr>
          <p:cNvSpPr/>
          <p:nvPr/>
        </p:nvSpPr>
        <p:spPr>
          <a:xfrm rot="7833270">
            <a:off x="6483594" y="1205656"/>
            <a:ext cx="1871662" cy="7207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reccia a destra 12">
            <a:extLst/>
          </p:cNvPr>
          <p:cNvSpPr/>
          <p:nvPr/>
        </p:nvSpPr>
        <p:spPr>
          <a:xfrm rot="1437540">
            <a:off x="3434526" y="1617735"/>
            <a:ext cx="1871663" cy="7207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4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22532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>
            <a:extLst/>
          </p:cNvPr>
          <p:cNvSpPr/>
          <p:nvPr/>
        </p:nvSpPr>
        <p:spPr>
          <a:xfrm>
            <a:off x="3729038" y="188913"/>
            <a:ext cx="24479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dirty="0"/>
          </a:p>
        </p:txBody>
      </p:sp>
      <p:sp>
        <p:nvSpPr>
          <p:cNvPr id="17" name="Segnaposto contenuto 16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writing course 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Blended JTAC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English skills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learning </a:t>
            </a:r>
          </a:p>
        </p:txBody>
      </p:sp>
      <p:sp>
        <p:nvSpPr>
          <p:cNvPr id="2" name="Rettangolo 1">
            <a:extLst/>
          </p:cNvPr>
          <p:cNvSpPr/>
          <p:nvPr/>
        </p:nvSpPr>
        <p:spPr>
          <a:xfrm>
            <a:off x="3502025" y="157163"/>
            <a:ext cx="29749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it-IT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/>
          </p:cNvPr>
          <p:cNvSpPr txBox="1"/>
          <p:nvPr/>
        </p:nvSpPr>
        <p:spPr>
          <a:xfrm>
            <a:off x="719138" y="1089025"/>
            <a:ext cx="403225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175" y="836613"/>
            <a:ext cx="30670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5125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992188" y="0"/>
            <a:ext cx="8693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AGENDA</a:t>
            </a: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129">
            <a:extLst/>
          </p:cNvPr>
          <p:cNvSpPr>
            <a:spLocks noChangeArrowheads="1"/>
          </p:cNvSpPr>
          <p:nvPr/>
        </p:nvSpPr>
        <p:spPr bwMode="auto">
          <a:xfrm>
            <a:off x="2579688" y="1628775"/>
            <a:ext cx="73263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Introduction</a:t>
            </a:r>
          </a:p>
        </p:txBody>
      </p:sp>
      <p:pic>
        <p:nvPicPr>
          <p:cNvPr id="513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129">
            <a:extLst/>
          </p:cNvPr>
          <p:cNvSpPr>
            <a:spLocks noChangeArrowheads="1"/>
          </p:cNvSpPr>
          <p:nvPr/>
        </p:nvSpPr>
        <p:spPr bwMode="auto">
          <a:xfrm>
            <a:off x="2792413" y="2276475"/>
            <a:ext cx="7326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Modular Approach </a:t>
            </a:r>
          </a:p>
        </p:txBody>
      </p:sp>
      <p:sp>
        <p:nvSpPr>
          <p:cNvPr id="22" name="Rectangle 5129">
            <a:extLst/>
          </p:cNvPr>
          <p:cNvSpPr>
            <a:spLocks noChangeArrowheads="1"/>
          </p:cNvSpPr>
          <p:nvPr/>
        </p:nvSpPr>
        <p:spPr bwMode="auto">
          <a:xfrm>
            <a:off x="2595563" y="4314825"/>
            <a:ext cx="732631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51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713" y="1916113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5075" y="3573463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129">
            <a:extLst/>
          </p:cNvPr>
          <p:cNvSpPr>
            <a:spLocks noChangeArrowheads="1"/>
          </p:cNvSpPr>
          <p:nvPr/>
        </p:nvSpPr>
        <p:spPr bwMode="auto">
          <a:xfrm>
            <a:off x="2865438" y="3429000"/>
            <a:ext cx="7326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Assessment  &amp; Testing </a:t>
            </a:r>
          </a:p>
        </p:txBody>
      </p:sp>
      <p:sp>
        <p:nvSpPr>
          <p:cNvPr id="25" name="Rectangle 5129">
            <a:extLst/>
          </p:cNvPr>
          <p:cNvSpPr>
            <a:spLocks noChangeArrowheads="1"/>
          </p:cNvSpPr>
          <p:nvPr/>
        </p:nvSpPr>
        <p:spPr bwMode="auto">
          <a:xfrm>
            <a:off x="2720975" y="4005263"/>
            <a:ext cx="7326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Course feedback</a:t>
            </a:r>
          </a:p>
        </p:txBody>
      </p:sp>
      <p:sp>
        <p:nvSpPr>
          <p:cNvPr id="26" name="Rectangle 5129">
            <a:extLst/>
          </p:cNvPr>
          <p:cNvSpPr>
            <a:spLocks noChangeArrowheads="1"/>
          </p:cNvSpPr>
          <p:nvPr/>
        </p:nvSpPr>
        <p:spPr bwMode="auto">
          <a:xfrm>
            <a:off x="2000250" y="4868863"/>
            <a:ext cx="7326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514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2050" y="2460625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9175" y="4149725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5129">
            <a:extLst/>
          </p:cNvPr>
          <p:cNvSpPr>
            <a:spLocks noChangeArrowheads="1"/>
          </p:cNvSpPr>
          <p:nvPr/>
        </p:nvSpPr>
        <p:spPr bwMode="auto">
          <a:xfrm>
            <a:off x="2914650" y="2852738"/>
            <a:ext cx="7326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Course Structure</a:t>
            </a:r>
          </a:p>
        </p:txBody>
      </p:sp>
      <p:pic>
        <p:nvPicPr>
          <p:cNvPr id="51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4763" y="2997200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7063" y="4652963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5129">
            <a:extLst/>
          </p:cNvPr>
          <p:cNvSpPr>
            <a:spLocks noChangeArrowheads="1"/>
          </p:cNvSpPr>
          <p:nvPr/>
        </p:nvSpPr>
        <p:spPr bwMode="auto">
          <a:xfrm>
            <a:off x="2360613" y="4508500"/>
            <a:ext cx="7326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833438">
              <a:lnSpc>
                <a:spcPct val="120000"/>
              </a:lnSpc>
              <a:defRPr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Conclusion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build="p"/>
      <p:bldP spid="20" grpId="0" build="p"/>
      <p:bldP spid="25" grpId="0" build="p"/>
      <p:bldP spid="26" grpId="0" build="p"/>
      <p:bldP spid="28" grpId="0" build="p"/>
      <p:bldP spid="2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23556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Rettangolo 10"/>
          <p:cNvSpPr>
            <a:spLocks noChangeArrowheads="1"/>
          </p:cNvSpPr>
          <p:nvPr/>
        </p:nvSpPr>
        <p:spPr bwMode="auto">
          <a:xfrm>
            <a:off x="3729038" y="188913"/>
            <a:ext cx="24479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2" name="CasellaDiTesto 1">
            <a:extLst/>
          </p:cNvPr>
          <p:cNvSpPr txBox="1"/>
          <p:nvPr/>
        </p:nvSpPr>
        <p:spPr>
          <a:xfrm>
            <a:off x="852488" y="2422525"/>
            <a:ext cx="741203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66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Questions</a:t>
            </a:r>
            <a:r>
              <a:rPr lang="it-IT" sz="66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????</a:t>
            </a:r>
          </a:p>
        </p:txBody>
      </p:sp>
      <p:pic>
        <p:nvPicPr>
          <p:cNvPr id="10" name="Segnaposto contenuto 9" descr="Immagine che contiene persona, interni, uomo, recinto&#10;&#10;Descrizione generata con affidabilità molto elevata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38175" y="1192213"/>
            <a:ext cx="8421688" cy="4179887"/>
          </a:xfrm>
        </p:spPr>
      </p:pic>
      <p:sp>
        <p:nvSpPr>
          <p:cNvPr id="23565" name="CasellaDiTesto 10"/>
          <p:cNvSpPr txBox="1">
            <a:spLocks noChangeArrowheads="1"/>
          </p:cNvSpPr>
          <p:nvPr/>
        </p:nvSpPr>
        <p:spPr bwMode="auto">
          <a:xfrm>
            <a:off x="915988" y="5591175"/>
            <a:ext cx="67008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ndara" pitchFamily="34" charset="0"/>
              </a:rPr>
              <a:t>benjamin.pim@gmail.com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C:\Users\Pim\Desktop\BILC 2018\pic for bilc\1378603461000-AP-Britain-Lehman-Brothers-Au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1703388"/>
            <a:ext cx="5086350" cy="3819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6149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757238" y="260350"/>
            <a:ext cx="8693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61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Pim\Desktop\BILC 2018\pic for bilc\breaking-bad-final-season-maxw-6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688" y="980728"/>
            <a:ext cx="6229350" cy="389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 descr="Immagine che contiene persona, uomo, cravatta, tuta&#10;&#10;Descrizione generata con affidabilità molto eleva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2840" y="908720"/>
            <a:ext cx="3963924" cy="485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0" y="908720"/>
            <a:ext cx="9906000" cy="489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820" name="Picture 4" descr="C:\Users\Pim\Desktop\BILC 2018\pic for bilc\IMG_20140729_0916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36776" y="1052736"/>
            <a:ext cx="4828032" cy="4828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908720"/>
            <a:ext cx="9906000" cy="482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7172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757238" y="260350"/>
            <a:ext cx="8693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Figures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Grafico 14"/>
          <p:cNvGraphicFramePr/>
          <p:nvPr/>
        </p:nvGraphicFramePr>
        <p:xfrm>
          <a:off x="920552" y="1268760"/>
          <a:ext cx="856895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graphicEl>
                                              <a:chart seriesIdx="2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graphicEl>
                                              <a:chart seriesIdx="2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>
                                            <p:graphicEl>
                                              <a:chart seriesIdx="2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>
                                            <p:graphicEl>
                                              <a:chart seriesIdx="2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">
                                            <p:graphicEl>
                                              <a:chart seriesIdx="2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">
                                            <p:graphicEl>
                                              <a:chart seriesIdx="1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">
                                            <p:graphicEl>
                                              <a:chart seriesIdx="2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5">
                                            <p:graphicEl>
                                              <a:chart seriesIdx="1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5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5">
                                            <p:graphicEl>
                                              <a:chart seriesIdx="2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5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>
                                            <p:graphicEl>
                                              <a:chart seriesIdx="1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5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5">
                                            <p:graphicEl>
                                              <a:chart seriesIdx="2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categoryEl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8196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1206500" y="620713"/>
            <a:ext cx="86931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afico 13">
            <a:extLst/>
          </p:cNvPr>
          <p:cNvGraphicFramePr/>
          <p:nvPr/>
        </p:nvGraphicFramePr>
        <p:xfrm>
          <a:off x="5097016" y="1916832"/>
          <a:ext cx="459025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ttangolo 12">
            <a:extLst/>
          </p:cNvPr>
          <p:cNvSpPr/>
          <p:nvPr/>
        </p:nvSpPr>
        <p:spPr>
          <a:xfrm>
            <a:off x="776288" y="160338"/>
            <a:ext cx="84709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Student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break-down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</a:t>
            </a:r>
            <a:r>
              <a:rPr lang="en-US" sz="40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 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&amp; 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</a:t>
            </a:r>
            <a:r>
              <a:rPr lang="en-US" sz="40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nd</a:t>
            </a: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Mod. 2018</a:t>
            </a:r>
          </a:p>
        </p:txBody>
      </p:sp>
      <p:graphicFrame>
        <p:nvGraphicFramePr>
          <p:cNvPr id="15" name="Grafico 14">
            <a:extLst/>
          </p:cNvPr>
          <p:cNvGraphicFramePr/>
          <p:nvPr/>
        </p:nvGraphicFramePr>
        <p:xfrm>
          <a:off x="344488" y="1556792"/>
          <a:ext cx="45720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9220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18" name="Rectangle 5129">
            <a:extLst/>
          </p:cNvPr>
          <p:cNvSpPr>
            <a:spLocks noChangeArrowheads="1"/>
          </p:cNvSpPr>
          <p:nvPr/>
        </p:nvSpPr>
        <p:spPr bwMode="auto">
          <a:xfrm>
            <a:off x="704850" y="188913"/>
            <a:ext cx="869315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defTabSz="833438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Modular approach</a:t>
            </a: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Segnaposto contenuto 14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/>
          <a:p>
            <a:endParaRPr lang="it-IT" altLang="it-IT" smtClean="0"/>
          </a:p>
        </p:txBody>
      </p:sp>
      <p:sp>
        <p:nvSpPr>
          <p:cNvPr id="9228" name="Segnaposto contenuto 15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/>
          <a:p>
            <a:endParaRPr lang="it-IT" altLang="it-IT" smtClean="0"/>
          </a:p>
        </p:txBody>
      </p:sp>
      <p:sp>
        <p:nvSpPr>
          <p:cNvPr id="17" name="Rettangolo 16">
            <a:extLst/>
          </p:cNvPr>
          <p:cNvSpPr/>
          <p:nvPr/>
        </p:nvSpPr>
        <p:spPr>
          <a:xfrm>
            <a:off x="128588" y="1557338"/>
            <a:ext cx="439261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0" name="Rettangolo 19">
            <a:extLst/>
          </p:cNvPr>
          <p:cNvSpPr/>
          <p:nvPr/>
        </p:nvSpPr>
        <p:spPr>
          <a:xfrm>
            <a:off x="4521200" y="1557338"/>
            <a:ext cx="4392613" cy="43195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1" name="CasellaDiTesto 20">
            <a:extLst/>
          </p:cNvPr>
          <p:cNvSpPr txBox="1"/>
          <p:nvPr/>
        </p:nvSpPr>
        <p:spPr>
          <a:xfrm>
            <a:off x="776288" y="1125538"/>
            <a:ext cx="3095625" cy="412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learning</a:t>
            </a:r>
          </a:p>
        </p:txBody>
      </p:sp>
      <p:sp>
        <p:nvSpPr>
          <p:cNvPr id="22" name="CasellaDiTesto 21">
            <a:extLst/>
          </p:cNvPr>
          <p:cNvSpPr txBox="1"/>
          <p:nvPr/>
        </p:nvSpPr>
        <p:spPr>
          <a:xfrm>
            <a:off x="5313363" y="1125538"/>
            <a:ext cx="30956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In-house learning</a:t>
            </a:r>
          </a:p>
        </p:txBody>
      </p:sp>
      <p:sp>
        <p:nvSpPr>
          <p:cNvPr id="25" name="Rombo 24">
            <a:extLst/>
          </p:cNvPr>
          <p:cNvSpPr/>
          <p:nvPr/>
        </p:nvSpPr>
        <p:spPr>
          <a:xfrm>
            <a:off x="3297238" y="1628775"/>
            <a:ext cx="1368425" cy="936625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sp>
        <p:nvSpPr>
          <p:cNvPr id="26" name="Rombo 25">
            <a:extLst/>
          </p:cNvPr>
          <p:cNvSpPr/>
          <p:nvPr/>
        </p:nvSpPr>
        <p:spPr>
          <a:xfrm>
            <a:off x="128588" y="3716338"/>
            <a:ext cx="1784350" cy="1225550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100" dirty="0">
                <a:solidFill>
                  <a:schemeClr val="tx1"/>
                </a:solidFill>
              </a:rPr>
              <a:t>ON-LINE PLACEMENT TEST</a:t>
            </a:r>
          </a:p>
        </p:txBody>
      </p:sp>
      <p:sp>
        <p:nvSpPr>
          <p:cNvPr id="28" name="Rettangolo 27">
            <a:extLst/>
          </p:cNvPr>
          <p:cNvSpPr/>
          <p:nvPr/>
        </p:nvSpPr>
        <p:spPr>
          <a:xfrm>
            <a:off x="1568450" y="1916113"/>
            <a:ext cx="1368425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STARTER</a:t>
            </a:r>
          </a:p>
        </p:txBody>
      </p:sp>
      <p:sp>
        <p:nvSpPr>
          <p:cNvPr id="29" name="Rettangolo 28">
            <a:extLst/>
          </p:cNvPr>
          <p:cNvSpPr/>
          <p:nvPr/>
        </p:nvSpPr>
        <p:spPr>
          <a:xfrm>
            <a:off x="1568450" y="2852738"/>
            <a:ext cx="1368425" cy="5048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>
                <a:solidFill>
                  <a:schemeClr val="tx1"/>
                </a:solidFill>
              </a:rPr>
              <a:t>ELEMENTARY</a:t>
            </a:r>
          </a:p>
        </p:txBody>
      </p:sp>
      <p:sp>
        <p:nvSpPr>
          <p:cNvPr id="30" name="Rettangolo 29">
            <a:extLst/>
          </p:cNvPr>
          <p:cNvSpPr/>
          <p:nvPr/>
        </p:nvSpPr>
        <p:spPr>
          <a:xfrm>
            <a:off x="1568450" y="3357563"/>
            <a:ext cx="1368425" cy="5032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PRE-INT</a:t>
            </a:r>
          </a:p>
        </p:txBody>
      </p:sp>
      <p:sp>
        <p:nvSpPr>
          <p:cNvPr id="31" name="Rettangolo arrotondato 30">
            <a:extLst/>
          </p:cNvPr>
          <p:cNvSpPr/>
          <p:nvPr/>
        </p:nvSpPr>
        <p:spPr>
          <a:xfrm>
            <a:off x="2432050" y="5013325"/>
            <a:ext cx="1728788" cy="792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 e- </a:t>
            </a:r>
            <a:r>
              <a:rPr lang="it-IT" dirty="0" err="1">
                <a:solidFill>
                  <a:schemeClr val="tx1"/>
                </a:solidFill>
              </a:rPr>
              <a:t>learning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dirty="0" err="1">
                <a:solidFill>
                  <a:schemeClr val="tx1"/>
                </a:solidFill>
              </a:rPr>
              <a:t>less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than</a:t>
            </a:r>
            <a:r>
              <a:rPr lang="it-IT" dirty="0">
                <a:solidFill>
                  <a:schemeClr val="tx1"/>
                </a:solidFill>
              </a:rPr>
              <a:t> 1+)</a:t>
            </a:r>
          </a:p>
        </p:txBody>
      </p:sp>
      <p:cxnSp>
        <p:nvCxnSpPr>
          <p:cNvPr id="33" name="Connettore 2 32">
            <a:extLst/>
          </p:cNvPr>
          <p:cNvCxnSpPr>
            <a:stCxn id="26" idx="0"/>
          </p:cNvCxnSpPr>
          <p:nvPr/>
        </p:nvCxnSpPr>
        <p:spPr>
          <a:xfrm flipV="1">
            <a:off x="1020763" y="2420938"/>
            <a:ext cx="547687" cy="1295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/>
          </p:cNvPr>
          <p:cNvCxnSpPr>
            <a:stCxn id="26" idx="0"/>
            <a:endCxn id="29" idx="1"/>
          </p:cNvCxnSpPr>
          <p:nvPr/>
        </p:nvCxnSpPr>
        <p:spPr>
          <a:xfrm flipV="1">
            <a:off x="1020763" y="3105150"/>
            <a:ext cx="547687" cy="6111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/>
          </p:cNvPr>
          <p:cNvCxnSpPr>
            <a:stCxn id="26" idx="0"/>
          </p:cNvCxnSpPr>
          <p:nvPr/>
        </p:nvCxnSpPr>
        <p:spPr>
          <a:xfrm flipV="1">
            <a:off x="1020763" y="3500438"/>
            <a:ext cx="476250" cy="2159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/>
          </p:cNvPr>
          <p:cNvCxnSpPr/>
          <p:nvPr/>
        </p:nvCxnSpPr>
        <p:spPr>
          <a:xfrm>
            <a:off x="2936875" y="2133600"/>
            <a:ext cx="360363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/>
          </p:cNvPr>
          <p:cNvCxnSpPr>
            <a:stCxn id="25" idx="2"/>
          </p:cNvCxnSpPr>
          <p:nvPr/>
        </p:nvCxnSpPr>
        <p:spPr>
          <a:xfrm flipH="1">
            <a:off x="2936875" y="2565400"/>
            <a:ext cx="1044575" cy="3587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/>
          </p:cNvPr>
          <p:cNvCxnSpPr/>
          <p:nvPr/>
        </p:nvCxnSpPr>
        <p:spPr>
          <a:xfrm>
            <a:off x="2936875" y="3068638"/>
            <a:ext cx="360363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/>
          </p:cNvPr>
          <p:cNvCxnSpPr>
            <a:stCxn id="78" idx="2"/>
          </p:cNvCxnSpPr>
          <p:nvPr/>
        </p:nvCxnSpPr>
        <p:spPr>
          <a:xfrm flipH="1">
            <a:off x="2936875" y="3500438"/>
            <a:ext cx="1044575" cy="730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/>
          </p:cNvPr>
          <p:cNvCxnSpPr/>
          <p:nvPr/>
        </p:nvCxnSpPr>
        <p:spPr>
          <a:xfrm>
            <a:off x="2936875" y="3860800"/>
            <a:ext cx="360363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mbo 58">
            <a:extLst/>
          </p:cNvPr>
          <p:cNvSpPr/>
          <p:nvPr/>
        </p:nvSpPr>
        <p:spPr>
          <a:xfrm>
            <a:off x="5024438" y="3716338"/>
            <a:ext cx="1800225" cy="1152525"/>
          </a:xfrm>
          <a:prstGeom prst="diamo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100" dirty="0">
                <a:solidFill>
                  <a:schemeClr val="tx1"/>
                </a:solidFill>
              </a:rPr>
              <a:t>IN-HOUSE PLACEMENT TEST</a:t>
            </a:r>
          </a:p>
        </p:txBody>
      </p:sp>
      <p:cxnSp>
        <p:nvCxnSpPr>
          <p:cNvPr id="60" name="Connettore 2 59">
            <a:extLst/>
          </p:cNvPr>
          <p:cNvCxnSpPr>
            <a:stCxn id="26" idx="3"/>
            <a:endCxn id="59" idx="1"/>
          </p:cNvCxnSpPr>
          <p:nvPr/>
        </p:nvCxnSpPr>
        <p:spPr>
          <a:xfrm flipV="1">
            <a:off x="1912938" y="4292600"/>
            <a:ext cx="3111500" cy="3651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/>
          </p:cNvPr>
          <p:cNvCxnSpPr/>
          <p:nvPr/>
        </p:nvCxnSpPr>
        <p:spPr>
          <a:xfrm flipV="1">
            <a:off x="4665663" y="2205038"/>
            <a:ext cx="2590800" cy="172878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mbo 77">
            <a:extLst/>
          </p:cNvPr>
          <p:cNvSpPr/>
          <p:nvPr/>
        </p:nvSpPr>
        <p:spPr>
          <a:xfrm>
            <a:off x="3297238" y="2565400"/>
            <a:ext cx="1368425" cy="93503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sp>
        <p:nvSpPr>
          <p:cNvPr id="79" name="Rombo 78">
            <a:extLst/>
          </p:cNvPr>
          <p:cNvSpPr/>
          <p:nvPr/>
        </p:nvSpPr>
        <p:spPr>
          <a:xfrm>
            <a:off x="3297238" y="3500438"/>
            <a:ext cx="1368425" cy="936625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cxnSp>
        <p:nvCxnSpPr>
          <p:cNvPr id="80" name="Connettore 2 79">
            <a:extLst/>
          </p:cNvPr>
          <p:cNvCxnSpPr>
            <a:stCxn id="59" idx="2"/>
            <a:endCxn id="31" idx="3"/>
          </p:cNvCxnSpPr>
          <p:nvPr/>
        </p:nvCxnSpPr>
        <p:spPr>
          <a:xfrm flipH="1">
            <a:off x="4160838" y="4868863"/>
            <a:ext cx="1763712" cy="53975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tangolo 82">
            <a:extLst/>
          </p:cNvPr>
          <p:cNvSpPr/>
          <p:nvPr/>
        </p:nvSpPr>
        <p:spPr>
          <a:xfrm>
            <a:off x="7256463" y="1701800"/>
            <a:ext cx="1368425" cy="5032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INT.</a:t>
            </a:r>
          </a:p>
        </p:txBody>
      </p:sp>
      <p:sp>
        <p:nvSpPr>
          <p:cNvPr id="88" name="Rettangolo 87">
            <a:extLst/>
          </p:cNvPr>
          <p:cNvSpPr/>
          <p:nvPr/>
        </p:nvSpPr>
        <p:spPr>
          <a:xfrm>
            <a:off x="7256463" y="3213100"/>
            <a:ext cx="1368425" cy="5032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 err="1">
                <a:solidFill>
                  <a:schemeClr val="tx1"/>
                </a:solidFill>
              </a:rPr>
              <a:t>UPP.INT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0" name="Rettangolo 89">
            <a:extLst/>
          </p:cNvPr>
          <p:cNvSpPr/>
          <p:nvPr/>
        </p:nvSpPr>
        <p:spPr>
          <a:xfrm>
            <a:off x="7256463" y="4581525"/>
            <a:ext cx="1368425" cy="5032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dirty="0">
                <a:solidFill>
                  <a:schemeClr val="tx1"/>
                </a:solidFill>
              </a:rPr>
              <a:t>ADV.</a:t>
            </a:r>
          </a:p>
        </p:txBody>
      </p:sp>
      <p:cxnSp>
        <p:nvCxnSpPr>
          <p:cNvPr id="95" name="Connettore 2 94">
            <a:extLst/>
          </p:cNvPr>
          <p:cNvCxnSpPr/>
          <p:nvPr/>
        </p:nvCxnSpPr>
        <p:spPr>
          <a:xfrm>
            <a:off x="8624888" y="2781300"/>
            <a:ext cx="36036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/>
          </p:cNvPr>
          <p:cNvCxnSpPr/>
          <p:nvPr/>
        </p:nvCxnSpPr>
        <p:spPr>
          <a:xfrm>
            <a:off x="8624888" y="4221163"/>
            <a:ext cx="36036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/>
          </p:cNvPr>
          <p:cNvCxnSpPr/>
          <p:nvPr/>
        </p:nvCxnSpPr>
        <p:spPr>
          <a:xfrm>
            <a:off x="8624888" y="5516563"/>
            <a:ext cx="36036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mbo 46">
            <a:extLst/>
          </p:cNvPr>
          <p:cNvSpPr/>
          <p:nvPr/>
        </p:nvSpPr>
        <p:spPr>
          <a:xfrm>
            <a:off x="7256463" y="5157788"/>
            <a:ext cx="1368425" cy="719137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sp>
        <p:nvSpPr>
          <p:cNvPr id="48" name="Rombo 47">
            <a:extLst/>
          </p:cNvPr>
          <p:cNvSpPr/>
          <p:nvPr/>
        </p:nvSpPr>
        <p:spPr>
          <a:xfrm>
            <a:off x="7256463" y="3860800"/>
            <a:ext cx="1368425" cy="720725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sp>
        <p:nvSpPr>
          <p:cNvPr id="50" name="Rombo 49">
            <a:extLst/>
          </p:cNvPr>
          <p:cNvSpPr/>
          <p:nvPr/>
        </p:nvSpPr>
        <p:spPr>
          <a:xfrm>
            <a:off x="7256463" y="2420938"/>
            <a:ext cx="1368425" cy="720725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tx1"/>
                </a:solidFill>
              </a:rPr>
              <a:t>END OF MODULE TEST</a:t>
            </a:r>
          </a:p>
        </p:txBody>
      </p:sp>
      <p:cxnSp>
        <p:nvCxnSpPr>
          <p:cNvPr id="51" name="Connettore 2 50">
            <a:extLst/>
          </p:cNvPr>
          <p:cNvCxnSpPr/>
          <p:nvPr/>
        </p:nvCxnSpPr>
        <p:spPr>
          <a:xfrm>
            <a:off x="7977188" y="3068638"/>
            <a:ext cx="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/>
          </p:cNvPr>
          <p:cNvCxnSpPr/>
          <p:nvPr/>
        </p:nvCxnSpPr>
        <p:spPr>
          <a:xfrm>
            <a:off x="7977188" y="3644900"/>
            <a:ext cx="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/>
          </p:cNvPr>
          <p:cNvCxnSpPr/>
          <p:nvPr/>
        </p:nvCxnSpPr>
        <p:spPr>
          <a:xfrm>
            <a:off x="7977188" y="4437063"/>
            <a:ext cx="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/>
          </p:cNvPr>
          <p:cNvCxnSpPr/>
          <p:nvPr/>
        </p:nvCxnSpPr>
        <p:spPr>
          <a:xfrm>
            <a:off x="7977188" y="5013325"/>
            <a:ext cx="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mbo 60">
            <a:extLst/>
          </p:cNvPr>
          <p:cNvSpPr/>
          <p:nvPr/>
        </p:nvSpPr>
        <p:spPr>
          <a:xfrm>
            <a:off x="8985250" y="2420938"/>
            <a:ext cx="920750" cy="720725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200" dirty="0">
                <a:solidFill>
                  <a:schemeClr val="bg1"/>
                </a:solidFill>
              </a:rPr>
              <a:t>JFLT</a:t>
            </a:r>
          </a:p>
        </p:txBody>
      </p:sp>
      <p:sp>
        <p:nvSpPr>
          <p:cNvPr id="62" name="Rombo 61">
            <a:extLst/>
          </p:cNvPr>
          <p:cNvSpPr/>
          <p:nvPr/>
        </p:nvSpPr>
        <p:spPr>
          <a:xfrm>
            <a:off x="8985250" y="5157788"/>
            <a:ext cx="920750" cy="7191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bg1"/>
                </a:solidFill>
              </a:rPr>
              <a:t>JFLT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63" name="Rombo 62">
            <a:extLst/>
          </p:cNvPr>
          <p:cNvSpPr/>
          <p:nvPr/>
        </p:nvSpPr>
        <p:spPr>
          <a:xfrm>
            <a:off x="8985250" y="3860800"/>
            <a:ext cx="920750" cy="720725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000" dirty="0">
                <a:solidFill>
                  <a:schemeClr val="bg1"/>
                </a:solidFill>
              </a:rPr>
              <a:t>JFLT</a:t>
            </a:r>
            <a:endParaRPr lang="it-IT" sz="1000" dirty="0">
              <a:solidFill>
                <a:schemeClr val="tx1"/>
              </a:solidFill>
            </a:endParaRPr>
          </a:p>
        </p:txBody>
      </p:sp>
      <p:cxnSp>
        <p:nvCxnSpPr>
          <p:cNvPr id="91" name="Connettore 2 90">
            <a:extLst/>
          </p:cNvPr>
          <p:cNvCxnSpPr/>
          <p:nvPr/>
        </p:nvCxnSpPr>
        <p:spPr>
          <a:xfrm>
            <a:off x="7977188" y="2203450"/>
            <a:ext cx="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/>
          </p:cNvPr>
          <p:cNvCxnSpPr/>
          <p:nvPr/>
        </p:nvCxnSpPr>
        <p:spPr>
          <a:xfrm flipV="1">
            <a:off x="6824663" y="2205038"/>
            <a:ext cx="431800" cy="20875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/>
          </p:cNvPr>
          <p:cNvCxnSpPr/>
          <p:nvPr/>
        </p:nvCxnSpPr>
        <p:spPr>
          <a:xfrm flipV="1">
            <a:off x="6824663" y="3716338"/>
            <a:ext cx="431800" cy="57626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>
            <a:extLst/>
          </p:cNvPr>
          <p:cNvCxnSpPr>
            <a:stCxn id="59" idx="3"/>
          </p:cNvCxnSpPr>
          <p:nvPr/>
        </p:nvCxnSpPr>
        <p:spPr>
          <a:xfrm>
            <a:off x="6824663" y="4292600"/>
            <a:ext cx="431800" cy="2889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er 63">
            <a:extLst/>
          </p:cNvPr>
          <p:cNvSpPr/>
          <p:nvPr/>
        </p:nvSpPr>
        <p:spPr>
          <a:xfrm>
            <a:off x="5265737" y="765174"/>
            <a:ext cx="4679950" cy="5732462"/>
          </a:xfrm>
          <a:prstGeom prst="mathMultiply">
            <a:avLst/>
          </a:prstGeom>
          <a:solidFill>
            <a:srgbClr val="FF0000">
              <a:alpha val="83000"/>
            </a:srgbClr>
          </a:solidFill>
          <a:ln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build="p" animBg="1"/>
      <p:bldP spid="28" grpId="0" build="p" animBg="1"/>
      <p:bldP spid="29" grpId="0" build="p" animBg="1"/>
      <p:bldP spid="30" grpId="0" build="p" animBg="1"/>
      <p:bldP spid="31" grpId="0" animBg="1"/>
      <p:bldP spid="59" grpId="0" animBg="1"/>
      <p:bldP spid="78" grpId="0" animBg="1"/>
      <p:bldP spid="79" grpId="0" animBg="1"/>
      <p:bldP spid="83" grpId="0" build="p" animBg="1"/>
      <p:bldP spid="88" grpId="0" build="p" animBg="1"/>
      <p:bldP spid="90" grpId="0" build="p" animBg="1"/>
      <p:bldP spid="47" grpId="0" animBg="1"/>
      <p:bldP spid="48" grpId="0" animBg="1"/>
      <p:bldP spid="5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0244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itolo 14">
            <a:extLst/>
          </p:cNvPr>
          <p:cNvSpPr>
            <a:spLocks noGrp="1"/>
          </p:cNvSpPr>
          <p:nvPr>
            <p:ph type="title"/>
          </p:nvPr>
        </p:nvSpPr>
        <p:spPr>
          <a:xfrm>
            <a:off x="466725" y="222250"/>
            <a:ext cx="8915400" cy="590550"/>
          </a:xfrm>
        </p:spPr>
        <p:txBody>
          <a:bodyPr/>
          <a:lstStyle/>
          <a:p>
            <a:pPr defTabSz="833438">
              <a:lnSpc>
                <a:spcPct val="120000"/>
              </a:lnSpc>
              <a:defRPr/>
            </a:pPr>
            <a:r>
              <a:rPr lang="en-US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Schools </a:t>
            </a: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0" y="908049"/>
          <a:ext cx="9906000" cy="5949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064E692-F878-4493-B45A-A7022E34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graphicEl>
                                              <a:dgm id="{1064E692-F878-4493-B45A-A7022E34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graphicEl>
                                              <a:dgm id="{1064E692-F878-4493-B45A-A7022E349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3E5BD1-A6E8-4110-BD6C-338515BEF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graphicEl>
                                              <a:dgm id="{C13E5BD1-A6E8-4110-BD6C-338515BEF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graphicEl>
                                              <a:dgm id="{C13E5BD1-A6E8-4110-BD6C-338515BEF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ABA16BA-538B-490F-8FE6-73B4C0ED7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graphicEl>
                                              <a:dgm id="{8ABA16BA-538B-490F-8FE6-73B4C0ED7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graphicEl>
                                              <a:dgm id="{8ABA16BA-538B-490F-8FE6-73B4C0ED7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6967BBA-4122-4C22-829B-7F4C5B936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graphicEl>
                                              <a:dgm id="{C6967BBA-4122-4C22-829B-7F4C5B936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graphicEl>
                                              <a:dgm id="{C6967BBA-4122-4C22-829B-7F4C5B936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EFCB40B-397B-4C98-AA76-2ADA72A1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graphicEl>
                                              <a:dgm id="{DEFCB40B-397B-4C98-AA76-2ADA72A1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graphicEl>
                                              <a:dgm id="{DEFCB40B-397B-4C98-AA76-2ADA72A1C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9434300-A350-44A8-A760-D54B3E24E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graphicEl>
                                              <a:dgm id="{39434300-A350-44A8-A760-D54B3E24E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graphicEl>
                                              <a:dgm id="{39434300-A350-44A8-A760-D54B3E24E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4DA15D1-D395-4970-8A20-F4BBE7D01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4DA15D1-D395-4970-8A20-F4BBE7D01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graphicEl>
                                              <a:dgm id="{54DA15D1-D395-4970-8A20-F4BBE7D01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E913A6C-6760-44B2-A35C-1A26BED71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9E913A6C-6760-44B2-A35C-1A26BED71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graphicEl>
                                              <a:dgm id="{9E913A6C-6760-44B2-A35C-1A26BED71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07A50C7-8EB9-4AF2-B673-5A6E261A5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graphicEl>
                                              <a:dgm id="{F07A50C7-8EB9-4AF2-B673-5A6E261A5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graphicEl>
                                              <a:dgm id="{F07A50C7-8EB9-4AF2-B673-5A6E261A54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1268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itolo 14">
            <a:extLst/>
          </p:cNvPr>
          <p:cNvSpPr>
            <a:spLocks noGrp="1"/>
          </p:cNvSpPr>
          <p:nvPr>
            <p:ph type="title"/>
          </p:nvPr>
        </p:nvSpPr>
        <p:spPr>
          <a:xfrm>
            <a:off x="466725" y="222250"/>
            <a:ext cx="8915400" cy="590550"/>
          </a:xfrm>
        </p:spPr>
        <p:txBody>
          <a:bodyPr/>
          <a:lstStyle/>
          <a:p>
            <a:pPr defTabSz="833438">
              <a:lnSpc>
                <a:spcPct val="120000"/>
              </a:lnSpc>
              <a:defRPr/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Course Structure</a:t>
            </a:r>
          </a:p>
        </p:txBody>
      </p:sp>
      <p:sp>
        <p:nvSpPr>
          <p:cNvPr id="16" name="Segnaposto contenuto 15">
            <a:extLst/>
          </p:cNvPr>
          <p:cNvSpPr>
            <a:spLocks noGrp="1"/>
          </p:cNvSpPr>
          <p:nvPr>
            <p:ph idx="1"/>
          </p:nvPr>
        </p:nvSpPr>
        <p:spPr>
          <a:xfrm>
            <a:off x="273050" y="908050"/>
            <a:ext cx="8915400" cy="4968875"/>
          </a:xfrm>
        </p:spPr>
        <p:txBody>
          <a:bodyPr/>
          <a:lstStyle/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en-US" alt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</a:t>
            </a: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</a:p>
          <a:p>
            <a:pPr lvl="1">
              <a:defRPr/>
            </a:pPr>
            <a:r>
              <a:rPr lang="en-US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weeks of orientation/placement</a:t>
            </a:r>
          </a:p>
          <a:p>
            <a:pPr lvl="1">
              <a:defRPr/>
            </a:pPr>
            <a:r>
              <a:rPr lang="en-US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weeks of teaching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hours virtual classroom per week </a:t>
            </a:r>
          </a:p>
          <a:p>
            <a:pPr lvl="1">
              <a:defRPr/>
            </a:pPr>
            <a:r>
              <a:rPr lang="en-US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5/6 students per classroom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 1:1 per week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Friday mini-tests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course test 6</a:t>
            </a:r>
            <a:r>
              <a:rPr lang="en-US" altLang="it-IT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</a:t>
            </a:r>
          </a:p>
          <a:p>
            <a:pPr>
              <a:defRPr/>
            </a:pP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hours </a:t>
            </a:r>
            <a:r>
              <a:rPr lang="en-US" alt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allocated by </a:t>
            </a:r>
            <a:r>
              <a:rPr lang="en-US" alt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Air Force</a:t>
            </a:r>
          </a:p>
          <a:p>
            <a:pPr lvl="1">
              <a:defRPr/>
            </a:pPr>
            <a:endParaRPr lang="it-IT" altLang="it-IT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/>
          </p:cNvPr>
          <p:cNvSpPr txBox="1"/>
          <p:nvPr/>
        </p:nvSpPr>
        <p:spPr>
          <a:xfrm>
            <a:off x="6359525" y="5822950"/>
            <a:ext cx="3346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727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i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Devanagari" pitchFamily="18" charset="0"/>
                <a:cs typeface="Adobe Devanagari" pitchFamily="18" charset="0"/>
              </a:rPr>
              <a:t>AERONAUTICA MILITARE</a:t>
            </a:r>
          </a:p>
        </p:txBody>
      </p:sp>
      <p:sp>
        <p:nvSpPr>
          <p:cNvPr id="19" name="Rettangolo 18">
            <a:extLst/>
          </p:cNvPr>
          <p:cNvSpPr/>
          <p:nvPr/>
        </p:nvSpPr>
        <p:spPr>
          <a:xfrm>
            <a:off x="3008784" y="4077074"/>
            <a:ext cx="64374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3600" b="1" spc="50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it-IT" dirty="0">
              <a:latin typeface="Arial" charset="0"/>
              <a:cs typeface="Arial" charset="0"/>
            </a:endParaRPr>
          </a:p>
        </p:txBody>
      </p:sp>
      <p:sp>
        <p:nvSpPr>
          <p:cNvPr id="12292" name="Rectangle 5124"/>
          <p:cNvSpPr>
            <a:spLocks noChangeArrowheads="1"/>
          </p:cNvSpPr>
          <p:nvPr/>
        </p:nvSpPr>
        <p:spPr bwMode="auto">
          <a:xfrm flipV="1">
            <a:off x="915988" y="765175"/>
            <a:ext cx="8074025" cy="74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FFFFFF"/>
              </a:gs>
              <a:gs pos="100000">
                <a:srgbClr val="0033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it-IT" b="1">
              <a:solidFill>
                <a:schemeClr val="bg1"/>
              </a:solidFill>
            </a:endParaRPr>
          </a:p>
        </p:txBody>
      </p:sp>
      <p:sp>
        <p:nvSpPr>
          <p:cNvPr id="23" name="Line 10">
            <a:extLst/>
          </p:cNvPr>
          <p:cNvSpPr>
            <a:spLocks noChangeShapeType="1"/>
          </p:cNvSpPr>
          <p:nvPr/>
        </p:nvSpPr>
        <p:spPr bwMode="auto">
          <a:xfrm>
            <a:off x="273050" y="6015038"/>
            <a:ext cx="5535613" cy="635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sp>
        <p:nvSpPr>
          <p:cNvPr id="24" name="Line 8">
            <a:extLst/>
          </p:cNvPr>
          <p:cNvSpPr>
            <a:spLocks noChangeShapeType="1"/>
          </p:cNvSpPr>
          <p:nvPr/>
        </p:nvSpPr>
        <p:spPr bwMode="auto">
          <a:xfrm>
            <a:off x="704850" y="6092825"/>
            <a:ext cx="5607050" cy="0"/>
          </a:xfrm>
          <a:prstGeom prst="line">
            <a:avLst/>
          </a:prstGeom>
          <a:noFill/>
          <a:ln w="28575">
            <a:solidFill>
              <a:srgbClr val="D7050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>
              <a:cs typeface="+mn-cs"/>
            </a:endParaRP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90488"/>
            <a:ext cx="5794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6538" y="52388"/>
            <a:ext cx="5794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8" y="6154738"/>
            <a:ext cx="538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 t="13816" r="39576" b="52246"/>
          <a:stretch>
            <a:fillRect/>
          </a:stretch>
        </p:blipFill>
        <p:spPr bwMode="auto">
          <a:xfrm>
            <a:off x="560512" y="1772816"/>
            <a:ext cx="820487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275" name="CasellaDiTesto 10">
            <a:extLst/>
          </p:cNvPr>
          <p:cNvSpPr txBox="1">
            <a:spLocks noChangeArrowheads="1"/>
          </p:cNvSpPr>
          <p:nvPr/>
        </p:nvSpPr>
        <p:spPr bwMode="auto">
          <a:xfrm>
            <a:off x="2360613" y="142875"/>
            <a:ext cx="52578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Course Structure</a:t>
            </a:r>
            <a:endParaRPr lang="it-IT" altLang="it-IT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CasellaDiTesto 10">
            <a:extLst/>
          </p:cNvPr>
          <p:cNvSpPr txBox="1">
            <a:spLocks noChangeArrowheads="1"/>
          </p:cNvSpPr>
          <p:nvPr/>
        </p:nvSpPr>
        <p:spPr bwMode="auto">
          <a:xfrm>
            <a:off x="415925" y="908050"/>
            <a:ext cx="5257800" cy="415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15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Support</a:t>
            </a:r>
            <a:endParaRPr lang="it-IT" alt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>
            <a:extLst/>
          </p:cNvPr>
          <p:cNvSpPr/>
          <p:nvPr/>
        </p:nvSpPr>
        <p:spPr>
          <a:xfrm>
            <a:off x="415925" y="1628775"/>
            <a:ext cx="8713788" cy="316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7" cstate="print"/>
          <a:srcRect l="51743" t="11501" r="2881" b="10863"/>
          <a:stretch>
            <a:fillRect/>
          </a:stretch>
        </p:blipFill>
        <p:spPr bwMode="auto">
          <a:xfrm>
            <a:off x="344488" y="1484313"/>
            <a:ext cx="820896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ccia a destra 15">
            <a:extLst/>
          </p:cNvPr>
          <p:cNvSpPr/>
          <p:nvPr/>
        </p:nvSpPr>
        <p:spPr>
          <a:xfrm rot="20377875">
            <a:off x="2652713" y="2746375"/>
            <a:ext cx="2087562" cy="12239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 l="28568" t="24020" r="1587"/>
          <a:stretch>
            <a:fillRect/>
          </a:stretch>
        </p:blipFill>
        <p:spPr bwMode="auto">
          <a:xfrm>
            <a:off x="344488" y="1412875"/>
            <a:ext cx="864076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ccia a destra 17">
            <a:extLst/>
          </p:cNvPr>
          <p:cNvSpPr/>
          <p:nvPr/>
        </p:nvSpPr>
        <p:spPr>
          <a:xfrm rot="21407604">
            <a:off x="3978275" y="2117725"/>
            <a:ext cx="2087563" cy="12239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9" cstate="print"/>
          <a:srcRect l="28345" t="14294" r="2368"/>
          <a:stretch>
            <a:fillRect/>
          </a:stretch>
        </p:blipFill>
        <p:spPr bwMode="auto">
          <a:xfrm>
            <a:off x="416496" y="1412776"/>
            <a:ext cx="864076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reccia a destra 20">
            <a:extLst/>
          </p:cNvPr>
          <p:cNvSpPr/>
          <p:nvPr/>
        </p:nvSpPr>
        <p:spPr>
          <a:xfrm rot="893161">
            <a:off x="4332288" y="987425"/>
            <a:ext cx="1943100" cy="1584325"/>
          </a:xfrm>
          <a:prstGeom prst="rightArrow">
            <a:avLst>
              <a:gd name="adj1" fmla="val 50000"/>
              <a:gd name="adj2" fmla="val 487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Freccia a destra 21">
            <a:extLst/>
          </p:cNvPr>
          <p:cNvSpPr/>
          <p:nvPr/>
        </p:nvSpPr>
        <p:spPr>
          <a:xfrm rot="11249363">
            <a:off x="3535363" y="3116263"/>
            <a:ext cx="1944687" cy="1584325"/>
          </a:xfrm>
          <a:prstGeom prst="rightArrow">
            <a:avLst>
              <a:gd name="adj1" fmla="val 50000"/>
              <a:gd name="adj2" fmla="val 487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animBg="1"/>
      <p:bldP spid="16" grpId="0" animBg="1"/>
      <p:bldP spid="18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11362</TotalTime>
  <Words>351</Words>
  <Application>Microsoft Office PowerPoint</Application>
  <PresentationFormat>A4 Paper (210x297 mm)</PresentationFormat>
  <Paragraphs>153</Paragraphs>
  <Slides>20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di Office</vt:lpstr>
      <vt:lpstr>Slide 1</vt:lpstr>
      <vt:lpstr>Slide 2</vt:lpstr>
      <vt:lpstr>Slide 3</vt:lpstr>
      <vt:lpstr>Slide 4</vt:lpstr>
      <vt:lpstr>Slide 5</vt:lpstr>
      <vt:lpstr>Slide 6</vt:lpstr>
      <vt:lpstr>Schools </vt:lpstr>
      <vt:lpstr>Course Structure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Di ieva</dc:creator>
  <cp:lastModifiedBy>Pim</cp:lastModifiedBy>
  <cp:revision>888</cp:revision>
  <cp:lastPrinted>2016-02-09T15:34:26Z</cp:lastPrinted>
  <dcterms:created xsi:type="dcterms:W3CDTF">2014-10-12T09:54:15Z</dcterms:created>
  <dcterms:modified xsi:type="dcterms:W3CDTF">2018-05-21T07:41:15Z</dcterms:modified>
</cp:coreProperties>
</file>