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4" r:id="rId26"/>
    <p:sldId id="285" r:id="rId27"/>
    <p:sldId id="286" r:id="rId28"/>
    <p:sldId id="287" r:id="rId29"/>
    <p:sldId id="288" r:id="rId30"/>
    <p:sldId id="290" r:id="rId3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96" autoAdjust="0"/>
    <p:restoredTop sz="85180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6D16-DBEF-4FB8-ABB9-19E899C9F3D2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597BA-FD67-4FB2-9D77-101BEFBB11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701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391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76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5465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214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6152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17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5746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5243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09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3488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234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8039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670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0846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9936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8628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2799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9399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6017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4746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1920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919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150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736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746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215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7BA-FD67-4FB2-9D77-101BEFBB117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1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14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C191-4E1E-460D-9B7E-437FCB617FE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305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5D5D4D7-0CDD-4633-979A-D6AA94342423}" type="datetimeFigureOut">
              <a:rPr lang="lv-LV" smtClean="0"/>
              <a:t>2018.05.23.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6C8EDC9-C497-434E-B619-7C00EFCBBA3E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620688"/>
            <a:ext cx="5252120" cy="51125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Using technology to modernize foreign language teaching, testing and maintaining language </a:t>
            </a:r>
            <a:r>
              <a:rPr lang="en-US" b="1" dirty="0" smtClean="0"/>
              <a:t>proficiency at LNAF Language School</a:t>
            </a:r>
            <a:endParaRPr lang="lv-LV" b="1" dirty="0"/>
          </a:p>
        </p:txBody>
      </p:sp>
      <p:pic>
        <p:nvPicPr>
          <p:cNvPr id="3" name="Picture 2" descr="logo_transparent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512168" cy="156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3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Blogs  - </a:t>
            </a:r>
            <a:r>
              <a:rPr lang="en-US" dirty="0" smtClean="0"/>
              <a:t>Audio and video files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64" y="1556792"/>
            <a:ext cx="606646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Blogs - </a:t>
            </a:r>
            <a:r>
              <a:rPr lang="en-US" sz="4800" dirty="0" smtClean="0"/>
              <a:t>Hyperlinks</a:t>
            </a:r>
            <a:endParaRPr lang="en-US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30" y="1556792"/>
            <a:ext cx="6624736" cy="511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Blogs - </a:t>
            </a:r>
            <a:r>
              <a:rPr lang="en-US" sz="4800" dirty="0" smtClean="0"/>
              <a:t>Pdf documents</a:t>
            </a:r>
            <a:endParaRPr lang="en-US" sz="4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5387"/>
            <a:ext cx="8276350" cy="449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8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48680"/>
            <a:ext cx="8591550" cy="1008112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Blogs - </a:t>
            </a:r>
            <a:r>
              <a:rPr lang="en-US" sz="4400" dirty="0" smtClean="0"/>
              <a:t>Cloze exercises tool</a:t>
            </a:r>
            <a:br>
              <a:rPr lang="en-US" sz="4400" dirty="0" smtClean="0"/>
            </a:br>
            <a:r>
              <a:rPr lang="en-US" sz="4400" dirty="0" smtClean="0"/>
              <a:t>clickschool.co.uk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0046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9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Blogs – </a:t>
            </a:r>
            <a:r>
              <a:rPr lang="en-US" sz="4400" dirty="0" smtClean="0"/>
              <a:t>multiple choice exercises</a:t>
            </a:r>
            <a:endParaRPr lang="en-US" sz="4400" dirty="0"/>
          </a:p>
        </p:txBody>
      </p:sp>
      <p:pic>
        <p:nvPicPr>
          <p:cNvPr id="3" name="Shape 20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88840"/>
            <a:ext cx="8496456" cy="29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Blogs – </a:t>
            </a:r>
            <a:r>
              <a:rPr lang="en-US" sz="4400" dirty="0" smtClean="0"/>
              <a:t>cloze and drop-down</a:t>
            </a:r>
            <a:endParaRPr lang="en-US" sz="4400" dirty="0"/>
          </a:p>
        </p:txBody>
      </p:sp>
      <p:pic>
        <p:nvPicPr>
          <p:cNvPr id="3" name="Shape 21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476" y="1844824"/>
            <a:ext cx="86995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21" y="260648"/>
            <a:ext cx="8591550" cy="1152128"/>
          </a:xfrm>
        </p:spPr>
        <p:txBody>
          <a:bodyPr>
            <a:noAutofit/>
          </a:bodyPr>
          <a:lstStyle/>
          <a:p>
            <a:r>
              <a:rPr lang="lv-LV" sz="4400" b="1" dirty="0" smtClean="0"/>
              <a:t/>
            </a:r>
            <a:br>
              <a:rPr lang="lv-LV" sz="4400" b="1" dirty="0" smtClean="0"/>
            </a:br>
            <a:r>
              <a:rPr lang="lv-LV" sz="4400" b="1" dirty="0"/>
              <a:t/>
            </a:r>
            <a:br>
              <a:rPr lang="lv-LV" sz="4400" b="1" dirty="0"/>
            </a:br>
            <a:r>
              <a:rPr lang="en-US" sz="4400" b="1" dirty="0" smtClean="0"/>
              <a:t>Blogs - Presentation tool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prezi.com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5" y="1556792"/>
            <a:ext cx="8258203" cy="498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9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32655"/>
            <a:ext cx="8591550" cy="1224137"/>
          </a:xfrm>
        </p:spPr>
        <p:txBody>
          <a:bodyPr>
            <a:noAutofit/>
          </a:bodyPr>
          <a:lstStyle/>
          <a:p>
            <a:r>
              <a:rPr lang="lv-LV" sz="4400" b="1" dirty="0" smtClean="0"/>
              <a:t/>
            </a:r>
            <a:br>
              <a:rPr lang="lv-LV" sz="4400" b="1" dirty="0" smtClean="0"/>
            </a:br>
            <a:r>
              <a:rPr lang="en-US" sz="4400" b="1" dirty="0" smtClean="0"/>
              <a:t>Blogs - Presentation tool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prezi.com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3" y="1916832"/>
            <a:ext cx="7705281" cy="43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Blogs - </a:t>
            </a:r>
            <a:r>
              <a:rPr lang="en-US" sz="4800" dirty="0" smtClean="0"/>
              <a:t>Quizlet</a:t>
            </a:r>
            <a:endParaRPr 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21355" cy="50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Blogs – </a:t>
            </a:r>
            <a:r>
              <a:rPr lang="en-US" sz="4400" dirty="0" smtClean="0"/>
              <a:t>Quizlet Test</a:t>
            </a:r>
            <a:endParaRPr lang="en-US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52728" cy="47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Presentation Outline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 sz="3200" dirty="0" smtClean="0"/>
          </a:p>
          <a:p>
            <a:r>
              <a:rPr lang="en-US" sz="3600" dirty="0" smtClean="0"/>
              <a:t>Brief History </a:t>
            </a:r>
          </a:p>
          <a:p>
            <a:r>
              <a:rPr lang="en-US" sz="3600" dirty="0" smtClean="0"/>
              <a:t>Writing</a:t>
            </a:r>
          </a:p>
          <a:p>
            <a:r>
              <a:rPr lang="lv-LV" sz="3600" dirty="0" smtClean="0"/>
              <a:t>ILIAS</a:t>
            </a:r>
            <a:endParaRPr lang="en-US" sz="3600" dirty="0" smtClean="0"/>
          </a:p>
          <a:p>
            <a:r>
              <a:rPr lang="en-US" sz="3600" dirty="0" smtClean="0"/>
              <a:t>Technology in Maintaining Language Proficiency</a:t>
            </a:r>
            <a:endParaRPr lang="lv-LV" sz="3600" dirty="0" smtClean="0"/>
          </a:p>
          <a:p>
            <a:r>
              <a:rPr lang="lv-LV" sz="3600" dirty="0" smtClean="0"/>
              <a:t>VBS 3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136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Blogs – </a:t>
            </a:r>
            <a:r>
              <a:rPr lang="en-US" sz="4400" dirty="0" smtClean="0"/>
              <a:t>Quizlet matching task </a:t>
            </a:r>
            <a:endParaRPr 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8" y="1772816"/>
            <a:ext cx="8799701" cy="39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Blogs – </a:t>
            </a:r>
            <a:r>
              <a:rPr lang="en-US" sz="4000" dirty="0" smtClean="0"/>
              <a:t>Game based learning platform</a:t>
            </a:r>
            <a:br>
              <a:rPr lang="en-US" sz="4000" dirty="0" smtClean="0"/>
            </a:br>
            <a:r>
              <a:rPr lang="en-US" sz="4000" dirty="0" smtClean="0"/>
              <a:t>kahoot.com</a:t>
            </a:r>
            <a:endParaRPr 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9" y="1916832"/>
            <a:ext cx="84989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3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93" y="548680"/>
            <a:ext cx="8591550" cy="1066800"/>
          </a:xfrm>
        </p:spPr>
        <p:txBody>
          <a:bodyPr>
            <a:noAutofit/>
          </a:bodyPr>
          <a:lstStyle/>
          <a:p>
            <a:r>
              <a:rPr lang="lv-LV" sz="4800" b="1" dirty="0" smtClean="0"/>
              <a:t/>
            </a:r>
            <a:br>
              <a:rPr lang="lv-LV" sz="4800" b="1" dirty="0" smtClean="0"/>
            </a:br>
            <a:r>
              <a:rPr lang="lv-LV" sz="4800" b="1" dirty="0"/>
              <a:t/>
            </a:r>
            <a:br>
              <a:rPr lang="lv-LV" sz="4800" b="1" dirty="0"/>
            </a:br>
            <a:r>
              <a:rPr lang="lv-LV" sz="4800" b="1" dirty="0" smtClean="0"/>
              <a:t/>
            </a:r>
            <a:br>
              <a:rPr lang="lv-LV" sz="4800" b="1" dirty="0" smtClean="0"/>
            </a:br>
            <a:r>
              <a:rPr lang="en-US" sz="4400" b="1" dirty="0" smtClean="0"/>
              <a:t>Blogs – </a:t>
            </a:r>
            <a:r>
              <a:rPr lang="en-US" sz="4400" dirty="0" smtClean="0"/>
              <a:t>example platform in kahoot.com</a:t>
            </a:r>
            <a:endParaRPr lang="en-US" sz="4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8" y="1916832"/>
            <a:ext cx="8636521" cy="435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Maintaining language proficiency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b="1" dirty="0" err="1" smtClean="0"/>
              <a:t>Links</a:t>
            </a:r>
            <a:endParaRPr lang="lv-LV" sz="3600" b="1" dirty="0" smtClean="0"/>
          </a:p>
          <a:p>
            <a:r>
              <a:rPr lang="en-US" sz="3600" dirty="0" smtClean="0"/>
              <a:t>agendaweb.org (all 4 language skills)</a:t>
            </a:r>
          </a:p>
          <a:p>
            <a:r>
              <a:rPr lang="en-US" sz="3600" dirty="0" smtClean="0"/>
              <a:t>lingvaleo.com (games, listening, online learning courses)</a:t>
            </a:r>
          </a:p>
          <a:p>
            <a:r>
              <a:rPr lang="en-US" sz="3600" dirty="0" smtClean="0"/>
              <a:t>commonlit.com (all level reading and listening)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3776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Maintaining language </a:t>
            </a:r>
            <a:r>
              <a:rPr lang="en-US" sz="4400" b="1" dirty="0" smtClean="0"/>
              <a:t>proficiency</a:t>
            </a:r>
            <a:endParaRPr lang="lv-LV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Entertaining mobile apps</a:t>
            </a:r>
          </a:p>
          <a:p>
            <a:r>
              <a:rPr lang="en-US" sz="3600" dirty="0" smtClean="0"/>
              <a:t>5555tests (all level grammar tests with explanations)</a:t>
            </a:r>
            <a:endParaRPr lang="lv-LV" sz="3600" dirty="0" smtClean="0"/>
          </a:p>
          <a:p>
            <a:endParaRPr lang="lv-LV" dirty="0"/>
          </a:p>
          <a:p>
            <a:endParaRPr lang="lv-LV" dirty="0" smtClean="0"/>
          </a:p>
          <a:p>
            <a:endParaRPr lang="en-US" dirty="0" smtClean="0"/>
          </a:p>
          <a:p>
            <a:r>
              <a:rPr lang="en-US" sz="3600" dirty="0" smtClean="0"/>
              <a:t>Fun Easy Learn English (enlarges vocabulary by practicing 6000 commonly used English words, especially suggested for beginners) </a:t>
            </a:r>
          </a:p>
          <a:p>
            <a:endParaRPr lang="lv-LV" sz="3600" dirty="0"/>
          </a:p>
          <a:p>
            <a:endParaRPr lang="lv-LV" dirty="0" smtClean="0"/>
          </a:p>
          <a:p>
            <a:endParaRPr lang="lv-LV" sz="1400" dirty="0"/>
          </a:p>
        </p:txBody>
      </p:sp>
      <p:pic>
        <p:nvPicPr>
          <p:cNvPr id="1026" name="Picture 2" descr="Image result for 5555tes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53448"/>
            <a:ext cx="1152128" cy="10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un Easy Learn Engl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69" y="5733256"/>
            <a:ext cx="9829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4400" b="1" dirty="0"/>
              <a:t>Virtual Battlespace 3 </a:t>
            </a:r>
            <a:r>
              <a:rPr lang="lv-LV" sz="4400" b="1" dirty="0" smtClean="0"/>
              <a:t>(</a:t>
            </a:r>
            <a:r>
              <a:rPr lang="en-US" sz="4400" b="1" dirty="0" smtClean="0"/>
              <a:t>VBS3</a:t>
            </a:r>
            <a:r>
              <a:rPr lang="lv-LV" sz="4400" b="1" dirty="0" smtClean="0"/>
              <a:t>)</a:t>
            </a:r>
            <a:endParaRPr lang="lv-LV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endParaRPr lang="lv-LV" b="1" dirty="0" smtClean="0"/>
          </a:p>
          <a:p>
            <a:pPr marL="0" lvl="0" indent="0">
              <a:buNone/>
            </a:pPr>
            <a:r>
              <a:rPr lang="en-US" sz="3600" b="1" dirty="0" smtClean="0"/>
              <a:t>VBS3</a:t>
            </a:r>
            <a:r>
              <a:rPr lang="lv-LV" sz="3600" b="1" dirty="0" smtClean="0"/>
              <a:t>:</a:t>
            </a:r>
            <a:r>
              <a:rPr lang="en-US" sz="3600" dirty="0" smtClean="0"/>
              <a:t> </a:t>
            </a:r>
            <a:endParaRPr lang="lv-LV" sz="3600" dirty="0" smtClean="0"/>
          </a:p>
          <a:p>
            <a:pPr lvl="0"/>
            <a:r>
              <a:rPr lang="en-US" sz="3600" dirty="0" smtClean="0"/>
              <a:t>a </a:t>
            </a:r>
            <a:r>
              <a:rPr lang="en-US" sz="3600" dirty="0"/>
              <a:t>computer based </a:t>
            </a:r>
            <a:r>
              <a:rPr lang="en-US" sz="3600" dirty="0" smtClean="0"/>
              <a:t>program</a:t>
            </a:r>
            <a:r>
              <a:rPr lang="lv-LV" sz="3600" dirty="0"/>
              <a:t> </a:t>
            </a:r>
            <a:r>
              <a:rPr lang="en-US" sz="3600" dirty="0" smtClean="0"/>
              <a:t>conduct</a:t>
            </a:r>
            <a:r>
              <a:rPr lang="lv-LV" sz="3600" dirty="0" err="1" smtClean="0"/>
              <a:t>ing</a:t>
            </a:r>
            <a:r>
              <a:rPr lang="en-US" sz="3600" dirty="0" smtClean="0"/>
              <a:t> </a:t>
            </a:r>
            <a:r>
              <a:rPr lang="en-US" sz="3600" dirty="0"/>
              <a:t>virtual training </a:t>
            </a:r>
            <a:endParaRPr lang="lv-LV" sz="3600" dirty="0" smtClean="0"/>
          </a:p>
          <a:p>
            <a:pPr lvl="0"/>
            <a:r>
              <a:rPr lang="lv-LV" sz="3600" dirty="0"/>
              <a:t>a</a:t>
            </a:r>
            <a:r>
              <a:rPr lang="lv-LV" sz="3600" dirty="0" smtClean="0"/>
              <a:t> </a:t>
            </a:r>
            <a:r>
              <a:rPr lang="en-US" sz="3600" dirty="0" smtClean="0"/>
              <a:t>wide </a:t>
            </a:r>
            <a:r>
              <a:rPr lang="en-US" sz="3600" dirty="0"/>
              <a:t>range of military </a:t>
            </a:r>
            <a:r>
              <a:rPr lang="en-US" sz="3600" dirty="0" smtClean="0"/>
              <a:t>scenarios</a:t>
            </a:r>
            <a:endParaRPr lang="lv-LV" sz="3600" dirty="0"/>
          </a:p>
          <a:p>
            <a:r>
              <a:rPr lang="en-US" sz="3600" dirty="0" smtClean="0"/>
              <a:t>students </a:t>
            </a:r>
            <a:r>
              <a:rPr lang="en-US" sz="3600" dirty="0"/>
              <a:t>can consolidate knowledge and skills about the map reading, terrain analysis, movement controls, weapons handling &amp; marksmanship, and radio </a:t>
            </a:r>
            <a:r>
              <a:rPr lang="en-US" sz="3600" dirty="0" smtClean="0"/>
              <a:t>procedures</a:t>
            </a:r>
            <a:r>
              <a:rPr lang="lv-LV" sz="3600" dirty="0" smtClean="0"/>
              <a:t>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0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Virtual Battlespace 3 </a:t>
            </a:r>
            <a:r>
              <a:rPr lang="lv-LV" sz="4400" b="1" dirty="0"/>
              <a:t>(</a:t>
            </a:r>
            <a:r>
              <a:rPr lang="en-US" sz="4400" b="1" dirty="0"/>
              <a:t>VBS3</a:t>
            </a:r>
            <a:r>
              <a:rPr lang="lv-LV" sz="44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Activities offered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navigate with a map and compass in terrain; </a:t>
            </a:r>
          </a:p>
          <a:p>
            <a:pPr lvl="0"/>
            <a:r>
              <a:rPr lang="en-US" dirty="0" smtClean="0"/>
              <a:t>identify different terrain features (natural or man-made);</a:t>
            </a:r>
          </a:p>
          <a:p>
            <a:pPr lvl="0"/>
            <a:r>
              <a:rPr lang="en-US" dirty="0" smtClean="0"/>
              <a:t>move their character on foot or vehicle and reach the required destination place;</a:t>
            </a:r>
          </a:p>
          <a:p>
            <a:pPr lvl="0"/>
            <a:r>
              <a:rPr lang="en-US" dirty="0" smtClean="0"/>
              <a:t>adjust body movements to cross different obstacles;</a:t>
            </a:r>
          </a:p>
          <a:p>
            <a:pPr lvl="0"/>
            <a:r>
              <a:rPr lang="en-US" dirty="0" smtClean="0"/>
              <a:t>demonstrate basic interaction with local people in order to collect information about the enemy;</a:t>
            </a:r>
          </a:p>
          <a:p>
            <a:pPr lvl="0"/>
            <a:r>
              <a:rPr lang="en-US" dirty="0" smtClean="0"/>
              <a:t>detect signs of enemy threat or activity and send a radio report (SITREP/ FIREREP);</a:t>
            </a:r>
          </a:p>
          <a:p>
            <a:pPr lvl="0"/>
            <a:r>
              <a:rPr lang="en-US" dirty="0" smtClean="0"/>
              <a:t>select the corresponding type of weapon and fire at (static) targets;</a:t>
            </a:r>
          </a:p>
          <a:p>
            <a:pPr lvl="0"/>
            <a:r>
              <a:rPr lang="en-US" dirty="0" smtClean="0"/>
              <a:t>call in for MEDEVAC (in case of emergency)</a:t>
            </a:r>
          </a:p>
          <a:p>
            <a:pPr lvl="0"/>
            <a:r>
              <a:rPr lang="en-US" dirty="0" smtClean="0"/>
              <a:t>etc</a:t>
            </a:r>
            <a:r>
              <a:rPr lang="en-US" dirty="0"/>
              <a:t>.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734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Virtual Battlespace 3 </a:t>
            </a:r>
            <a:r>
              <a:rPr lang="lv-LV" sz="4400" b="1" dirty="0"/>
              <a:t>(</a:t>
            </a:r>
            <a:r>
              <a:rPr lang="en-US" sz="4400" b="1" dirty="0"/>
              <a:t>VBS3</a:t>
            </a:r>
            <a:r>
              <a:rPr lang="lv-LV" sz="4400" b="1" dirty="0"/>
              <a:t>)</a:t>
            </a:r>
          </a:p>
        </p:txBody>
      </p:sp>
      <p:pic>
        <p:nvPicPr>
          <p:cNvPr id="4" name="Picture 2" descr="https://manuals.bisimulations.com/vbs3/3-4/manuals/Content/Resources/Images/User_Manual/Bomb_Detection_Dog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052637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Virtual Battlespace 3 </a:t>
            </a:r>
            <a:r>
              <a:rPr lang="lv-LV" sz="4400" b="1" dirty="0"/>
              <a:t>(</a:t>
            </a:r>
            <a:r>
              <a:rPr lang="en-US" sz="4400" b="1" dirty="0"/>
              <a:t>VBS3</a:t>
            </a:r>
            <a:r>
              <a:rPr lang="lv-LV" sz="4400" b="1" dirty="0"/>
              <a:t>)</a:t>
            </a:r>
          </a:p>
        </p:txBody>
      </p:sp>
      <p:pic>
        <p:nvPicPr>
          <p:cNvPr id="4" name="Picture 2" descr="Attēlu rezultāti vaicājumam “vehicle checkpoint”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1481137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Virtual Battlespace 3 </a:t>
            </a:r>
            <a:r>
              <a:rPr lang="lv-LV" b="1" dirty="0"/>
              <a:t>(</a:t>
            </a:r>
            <a:r>
              <a:rPr lang="en-US" b="1" dirty="0"/>
              <a:t>VBS3</a:t>
            </a:r>
            <a:r>
              <a:rPr lang="lv-LV" b="1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7" y="1298575"/>
            <a:ext cx="8349327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Brief History</a:t>
            </a:r>
            <a:endParaRPr lang="lv-LV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 sz="3600" dirty="0" smtClean="0"/>
          </a:p>
          <a:p>
            <a:r>
              <a:rPr lang="en-US" sz="3600" dirty="0" smtClean="0"/>
              <a:t>2010 – Specialized writing course </a:t>
            </a:r>
          </a:p>
          <a:p>
            <a:r>
              <a:rPr lang="en-US" sz="3600" dirty="0" smtClean="0"/>
              <a:t>2013 – </a:t>
            </a:r>
            <a:r>
              <a:rPr lang="lv-LV" sz="3600" dirty="0" smtClean="0"/>
              <a:t>2016 </a:t>
            </a:r>
            <a:r>
              <a:rPr lang="en-US" sz="3600" dirty="0" smtClean="0"/>
              <a:t>Getting acquainted with ILIAS</a:t>
            </a:r>
          </a:p>
          <a:p>
            <a:r>
              <a:rPr lang="en-US" sz="3600" dirty="0" smtClean="0"/>
              <a:t>2017 – STANAG 6001 testing in ILIAS</a:t>
            </a:r>
            <a:endParaRPr lang="lv-LV" sz="3600" dirty="0" smtClean="0"/>
          </a:p>
          <a:p>
            <a:r>
              <a:rPr lang="lv-LV" sz="3600" dirty="0" smtClean="0"/>
              <a:t>2017 - </a:t>
            </a:r>
            <a:r>
              <a:rPr lang="en-US" sz="3600" dirty="0"/>
              <a:t>Virtual Battlespace 3 </a:t>
            </a:r>
            <a:r>
              <a:rPr lang="lv-LV" sz="3600" dirty="0"/>
              <a:t>(</a:t>
            </a:r>
            <a:r>
              <a:rPr lang="en-US" sz="3600" dirty="0"/>
              <a:t>VBS3</a:t>
            </a:r>
            <a:r>
              <a:rPr lang="lv-LV" sz="3600" dirty="0"/>
              <a:t>)</a:t>
            </a:r>
            <a:endParaRPr lang="en-US" sz="3600" dirty="0" smtClean="0"/>
          </a:p>
          <a:p>
            <a:pPr marL="0" indent="0">
              <a:buNone/>
            </a:pPr>
            <a:endParaRPr lang="lv-LV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lv-LV" b="1" dirty="0" smtClean="0"/>
              <a:t/>
            </a:r>
            <a:br>
              <a:rPr lang="lv-LV" b="1" dirty="0" smtClean="0"/>
            </a:br>
            <a:r>
              <a:rPr lang="en-US" b="1" dirty="0" smtClean="0"/>
              <a:t>Thank you very much </a:t>
            </a:r>
            <a:br>
              <a:rPr lang="en-US" b="1" dirty="0" smtClean="0"/>
            </a:br>
            <a:r>
              <a:rPr lang="en-US" b="1" dirty="0" smtClean="0"/>
              <a:t>for attention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 smtClean="0"/>
          </a:p>
          <a:p>
            <a:pPr marL="0" indent="0" algn="r">
              <a:buNone/>
            </a:pPr>
            <a:endParaRPr lang="lv-LV" b="1" dirty="0" smtClean="0"/>
          </a:p>
          <a:p>
            <a:pPr marL="0" indent="0" algn="r">
              <a:buNone/>
            </a:pPr>
            <a:endParaRPr lang="lv-LV" b="1" dirty="0"/>
          </a:p>
          <a:p>
            <a:pPr marL="0" indent="0" algn="r">
              <a:buNone/>
            </a:pPr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37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 smtClean="0"/>
              <a:t/>
            </a:r>
            <a:br>
              <a:rPr lang="lv-LV" sz="4400" dirty="0" smtClean="0"/>
            </a:br>
            <a:r>
              <a:rPr lang="lv-LV" sz="4800" b="1" dirty="0" smtClean="0"/>
              <a:t>ILIAS</a:t>
            </a:r>
            <a:endParaRPr lang="lv-LV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lv-LV" sz="3600" dirty="0" smtClean="0"/>
          </a:p>
          <a:p>
            <a:r>
              <a:rPr lang="lv-LV" sz="3600" dirty="0" err="1" smtClean="0"/>
              <a:t>Administrative</a:t>
            </a:r>
            <a:r>
              <a:rPr lang="lv-LV" sz="3600" dirty="0" smtClean="0"/>
              <a:t>: </a:t>
            </a:r>
            <a:r>
              <a:rPr lang="lv-LV" sz="3600" dirty="0" err="1" smtClean="0"/>
              <a:t>booking</a:t>
            </a:r>
            <a:r>
              <a:rPr lang="lv-LV" sz="3600" dirty="0" smtClean="0"/>
              <a:t> </a:t>
            </a:r>
            <a:r>
              <a:rPr lang="lv-LV" sz="3600" dirty="0" err="1" smtClean="0"/>
              <a:t>time</a:t>
            </a:r>
            <a:r>
              <a:rPr lang="lv-LV" sz="3600" dirty="0" smtClean="0"/>
              <a:t> </a:t>
            </a:r>
            <a:r>
              <a:rPr lang="lv-LV" sz="3600" dirty="0" err="1" smtClean="0"/>
              <a:t>in</a:t>
            </a:r>
            <a:r>
              <a:rPr lang="lv-LV" sz="3600" dirty="0" smtClean="0"/>
              <a:t> </a:t>
            </a:r>
            <a:r>
              <a:rPr lang="lv-LV" sz="3600" dirty="0" err="1" smtClean="0"/>
              <a:t>laboratories</a:t>
            </a:r>
            <a:r>
              <a:rPr lang="lv-LV" sz="3600" dirty="0" smtClean="0"/>
              <a:t> </a:t>
            </a:r>
            <a:r>
              <a:rPr lang="lv-LV" sz="3600" dirty="0" err="1" smtClean="0"/>
              <a:t>and</a:t>
            </a:r>
            <a:r>
              <a:rPr lang="lv-LV" sz="3600" dirty="0" smtClean="0"/>
              <a:t> c</a:t>
            </a:r>
            <a:r>
              <a:rPr lang="en-US" sz="3600" dirty="0" err="1" smtClean="0"/>
              <a:t>ourse</a:t>
            </a:r>
            <a:r>
              <a:rPr lang="en-US" sz="3600" dirty="0" smtClean="0"/>
              <a:t> </a:t>
            </a:r>
            <a:r>
              <a:rPr lang="en-US" sz="3600" dirty="0"/>
              <a:t>feedback</a:t>
            </a:r>
          </a:p>
          <a:p>
            <a:r>
              <a:rPr lang="en-US" sz="3600" dirty="0" smtClean="0"/>
              <a:t>Information about the course</a:t>
            </a:r>
          </a:p>
          <a:p>
            <a:r>
              <a:rPr lang="en-US" sz="3600" dirty="0" smtClean="0"/>
              <a:t>Course materials</a:t>
            </a:r>
          </a:p>
          <a:p>
            <a:r>
              <a:rPr lang="en-US" sz="3600" dirty="0" smtClean="0"/>
              <a:t>Homework</a:t>
            </a:r>
          </a:p>
          <a:p>
            <a:r>
              <a:rPr lang="en-US" sz="3600" dirty="0" smtClean="0"/>
              <a:t>Blogs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33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Course on Military Terminology</a:t>
            </a:r>
            <a:endParaRPr lang="en-US" sz="48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638" y="1507762"/>
            <a:ext cx="8594725" cy="451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Folders, Files, and Links</a:t>
            </a:r>
            <a:endParaRPr lang="en-US" sz="48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638" y="1763278"/>
            <a:ext cx="8594725" cy="40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Homework Folder</a:t>
            </a:r>
            <a:endParaRPr lang="en-US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638" y="1562272"/>
            <a:ext cx="8594725" cy="440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Group Blogs</a:t>
            </a:r>
            <a:endParaRPr lang="en-US" sz="4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648"/>
            <a:ext cx="8568952" cy="484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07704" y="5589240"/>
            <a:ext cx="1800200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1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Blogs  - </a:t>
            </a:r>
            <a:r>
              <a:rPr lang="en-US" sz="4800" dirty="0" smtClean="0"/>
              <a:t>Interface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2742"/>
            <a:ext cx="8282674" cy="524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1118</TotalTime>
  <Words>409</Words>
  <Application>Microsoft Office PowerPoint</Application>
  <PresentationFormat>On-screen Show (4:3)</PresentationFormat>
  <Paragraphs>109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Candara</vt:lpstr>
      <vt:lpstr>Tahoma</vt:lpstr>
      <vt:lpstr>Tunga</vt:lpstr>
      <vt:lpstr>Soho</vt:lpstr>
      <vt:lpstr>Using technology to modernize foreign language teaching, testing and maintaining language proficiency at LNAF Language School</vt:lpstr>
      <vt:lpstr>Presentation Outline</vt:lpstr>
      <vt:lpstr>Brief History</vt:lpstr>
      <vt:lpstr> ILIAS</vt:lpstr>
      <vt:lpstr>Course on Military Terminology</vt:lpstr>
      <vt:lpstr>Folders, Files, and Links</vt:lpstr>
      <vt:lpstr>Homework Folder</vt:lpstr>
      <vt:lpstr>Group Blogs</vt:lpstr>
      <vt:lpstr>Blogs  - Interface</vt:lpstr>
      <vt:lpstr>Blogs  - Audio and video files</vt:lpstr>
      <vt:lpstr>Blogs - Hyperlinks</vt:lpstr>
      <vt:lpstr>Blogs - Pdf documents</vt:lpstr>
      <vt:lpstr>Blogs - Cloze exercises tool clickschool.co.uk</vt:lpstr>
      <vt:lpstr>Blogs – multiple choice exercises</vt:lpstr>
      <vt:lpstr>Blogs – cloze and drop-down</vt:lpstr>
      <vt:lpstr>  Blogs - Presentation tool prezi.com</vt:lpstr>
      <vt:lpstr> Blogs - Presentation tool prezi.com</vt:lpstr>
      <vt:lpstr>Blogs - Quizlet</vt:lpstr>
      <vt:lpstr>Blogs – Quizlet Test</vt:lpstr>
      <vt:lpstr>Blogs – Quizlet matching task </vt:lpstr>
      <vt:lpstr>Blogs – Game based learning platform kahoot.com</vt:lpstr>
      <vt:lpstr>   Blogs – example platform in kahoot.com</vt:lpstr>
      <vt:lpstr>Maintaining language proficiency</vt:lpstr>
      <vt:lpstr>Maintaining language proficiency</vt:lpstr>
      <vt:lpstr>Virtual Battlespace 3 (VBS3)</vt:lpstr>
      <vt:lpstr>Virtual Battlespace 3 (VBS3)</vt:lpstr>
      <vt:lpstr>Virtual Battlespace 3 (VBS3)</vt:lpstr>
      <vt:lpstr>Virtual Battlespace 3 (VBS3)</vt:lpstr>
      <vt:lpstr>Virtual Battlespace 3 (VBS3)</vt:lpstr>
      <vt:lpstr> Thank you very much  for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to modernize foreign language teaching, testing and maintaining language proficiency at LNAF Language School</dc:title>
  <dc:creator>Ginta Lauva-Treide</dc:creator>
  <cp:lastModifiedBy>User</cp:lastModifiedBy>
  <cp:revision>51</cp:revision>
  <dcterms:created xsi:type="dcterms:W3CDTF">2018-05-08T07:39:56Z</dcterms:created>
  <dcterms:modified xsi:type="dcterms:W3CDTF">2018-05-23T07:02:38Z</dcterms:modified>
</cp:coreProperties>
</file>