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 id="2147483748" r:id="rId2"/>
  </p:sldMasterIdLst>
  <p:notesMasterIdLst>
    <p:notesMasterId r:id="rId14"/>
  </p:notesMasterIdLst>
  <p:handoutMasterIdLst>
    <p:handoutMasterId r:id="rId15"/>
  </p:handoutMasterIdLst>
  <p:sldIdLst>
    <p:sldId id="257" r:id="rId3"/>
    <p:sldId id="454" r:id="rId4"/>
    <p:sldId id="455" r:id="rId5"/>
    <p:sldId id="462" r:id="rId6"/>
    <p:sldId id="450" r:id="rId7"/>
    <p:sldId id="456" r:id="rId8"/>
    <p:sldId id="457" r:id="rId9"/>
    <p:sldId id="463" r:id="rId10"/>
    <p:sldId id="458" r:id="rId11"/>
    <p:sldId id="461" r:id="rId12"/>
    <p:sldId id="358" r:id="rId13"/>
  </p:sldIdLst>
  <p:sldSz cx="9144000" cy="6858000" type="screen4x3"/>
  <p:notesSz cx="6669088" cy="9926638"/>
  <p:defaultTextStyle>
    <a:defPPr>
      <a:defRPr lang="de-DE"/>
    </a:defPPr>
    <a:lvl1pPr algn="l" rtl="0" fontAlgn="base">
      <a:spcBef>
        <a:spcPct val="0"/>
      </a:spcBef>
      <a:spcAft>
        <a:spcPct val="0"/>
      </a:spcAft>
      <a:defRPr kern="1200">
        <a:solidFill>
          <a:schemeClr val="tx1"/>
        </a:solidFill>
        <a:latin typeface="Franklin Gothic Book" pitchFamily="34" charset="0"/>
        <a:ea typeface="+mn-ea"/>
        <a:cs typeface="Arial" charset="0"/>
      </a:defRPr>
    </a:lvl1pPr>
    <a:lvl2pPr marL="457200" algn="l" rtl="0" fontAlgn="base">
      <a:spcBef>
        <a:spcPct val="0"/>
      </a:spcBef>
      <a:spcAft>
        <a:spcPct val="0"/>
      </a:spcAft>
      <a:defRPr kern="1200">
        <a:solidFill>
          <a:schemeClr val="tx1"/>
        </a:solidFill>
        <a:latin typeface="Franklin Gothic Book" pitchFamily="34" charset="0"/>
        <a:ea typeface="+mn-ea"/>
        <a:cs typeface="Arial" charset="0"/>
      </a:defRPr>
    </a:lvl2pPr>
    <a:lvl3pPr marL="914400" algn="l" rtl="0" fontAlgn="base">
      <a:spcBef>
        <a:spcPct val="0"/>
      </a:spcBef>
      <a:spcAft>
        <a:spcPct val="0"/>
      </a:spcAft>
      <a:defRPr kern="1200">
        <a:solidFill>
          <a:schemeClr val="tx1"/>
        </a:solidFill>
        <a:latin typeface="Franklin Gothic Book" pitchFamily="34" charset="0"/>
        <a:ea typeface="+mn-ea"/>
        <a:cs typeface="Arial" charset="0"/>
      </a:defRPr>
    </a:lvl3pPr>
    <a:lvl4pPr marL="1371600" algn="l" rtl="0" fontAlgn="base">
      <a:spcBef>
        <a:spcPct val="0"/>
      </a:spcBef>
      <a:spcAft>
        <a:spcPct val="0"/>
      </a:spcAft>
      <a:defRPr kern="1200">
        <a:solidFill>
          <a:schemeClr val="tx1"/>
        </a:solidFill>
        <a:latin typeface="Franklin Gothic Book" pitchFamily="34" charset="0"/>
        <a:ea typeface="+mn-ea"/>
        <a:cs typeface="Arial" charset="0"/>
      </a:defRPr>
    </a:lvl4pPr>
    <a:lvl5pPr marL="1828800" algn="l" rtl="0" fontAlgn="base">
      <a:spcBef>
        <a:spcPct val="0"/>
      </a:spcBef>
      <a:spcAft>
        <a:spcPct val="0"/>
      </a:spcAft>
      <a:defRPr kern="1200">
        <a:solidFill>
          <a:schemeClr val="tx1"/>
        </a:solidFill>
        <a:latin typeface="Franklin Gothic Book" pitchFamily="34" charset="0"/>
        <a:ea typeface="+mn-ea"/>
        <a:cs typeface="Arial" charset="0"/>
      </a:defRPr>
    </a:lvl5pPr>
    <a:lvl6pPr marL="2286000" algn="l" defTabSz="914400" rtl="0" eaLnBrk="1" latinLnBrk="0" hangingPunct="1">
      <a:defRPr kern="1200">
        <a:solidFill>
          <a:schemeClr val="tx1"/>
        </a:solidFill>
        <a:latin typeface="Franklin Gothic Book" pitchFamily="34" charset="0"/>
        <a:ea typeface="+mn-ea"/>
        <a:cs typeface="Arial" charset="0"/>
      </a:defRPr>
    </a:lvl6pPr>
    <a:lvl7pPr marL="2743200" algn="l" defTabSz="914400" rtl="0" eaLnBrk="1" latinLnBrk="0" hangingPunct="1">
      <a:defRPr kern="1200">
        <a:solidFill>
          <a:schemeClr val="tx1"/>
        </a:solidFill>
        <a:latin typeface="Franklin Gothic Book" pitchFamily="34" charset="0"/>
        <a:ea typeface="+mn-ea"/>
        <a:cs typeface="Arial" charset="0"/>
      </a:defRPr>
    </a:lvl7pPr>
    <a:lvl8pPr marL="3200400" algn="l" defTabSz="914400" rtl="0" eaLnBrk="1" latinLnBrk="0" hangingPunct="1">
      <a:defRPr kern="1200">
        <a:solidFill>
          <a:schemeClr val="tx1"/>
        </a:solidFill>
        <a:latin typeface="Franklin Gothic Book" pitchFamily="34" charset="0"/>
        <a:ea typeface="+mn-ea"/>
        <a:cs typeface="Arial" charset="0"/>
      </a:defRPr>
    </a:lvl8pPr>
    <a:lvl9pPr marL="3657600" algn="l" defTabSz="914400" rtl="0" eaLnBrk="1" latinLnBrk="0" hangingPunct="1">
      <a:defRPr kern="1200">
        <a:solidFill>
          <a:schemeClr val="tx1"/>
        </a:solidFill>
        <a:latin typeface="Franklin Gothic Book" pitchFamily="34" charset="0"/>
        <a:ea typeface="+mn-ea"/>
        <a:cs typeface="Arial" charset="0"/>
      </a:defRPr>
    </a:lvl9pPr>
  </p:defaultTextStyle>
  <p:extLst>
    <p:ext uri="{EFAFB233-063F-42B5-8137-9DF3F51BA10A}">
      <p15:sldGuideLst xmlns:p15="http://schemas.microsoft.com/office/powerpoint/2012/main">
        <p15:guide id="1" orient="horz" pos="3519">
          <p15:clr>
            <a:srgbClr val="A4A3A4"/>
          </p15:clr>
        </p15:guide>
        <p15:guide id="2" pos="2877">
          <p15:clr>
            <a:srgbClr val="A4A3A4"/>
          </p15:clr>
        </p15:guide>
      </p15:sldGuideLst>
    </p:ext>
    <p:ext uri="{2D200454-40CA-4A62-9FC3-DE9A4176ACB9}">
      <p15:notesGuideLst xmlns:p15="http://schemas.microsoft.com/office/powerpoint/2012/main">
        <p15:guide id="1" orient="horz" pos="3126">
          <p15:clr>
            <a:srgbClr val="A4A3A4"/>
          </p15:clr>
        </p15:guide>
        <p15:guide id="2" pos="210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Fronek" initials="TF" lastIdx="1" clrIdx="0">
    <p:extLst>
      <p:ext uri="{19B8F6BF-5375-455C-9EA6-DF929625EA0E}">
        <p15:presenceInfo xmlns:p15="http://schemas.microsoft.com/office/powerpoint/2012/main" userId="6ed3dad282b1d7a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guide orient="horz" pos="3519"/>
        <p:guide pos="2877"/>
      </p:guideLst>
    </p:cSldViewPr>
  </p:slideViewPr>
  <p:notesTextViewPr>
    <p:cViewPr>
      <p:scale>
        <a:sx n="100" d="100"/>
        <a:sy n="100" d="100"/>
      </p:scale>
      <p:origin x="0" y="0"/>
    </p:cViewPr>
  </p:notesTextViewPr>
  <p:sorterViewPr>
    <p:cViewPr>
      <p:scale>
        <a:sx n="66" d="100"/>
        <a:sy n="66" d="100"/>
      </p:scale>
      <p:origin x="0" y="446"/>
    </p:cViewPr>
  </p:sorterViewPr>
  <p:notesViewPr>
    <p:cSldViewPr snapToGrid="0">
      <p:cViewPr varScale="1">
        <p:scale>
          <a:sx n="51" d="100"/>
          <a:sy n="51" d="100"/>
        </p:scale>
        <p:origin x="-3030" y="-108"/>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2" y="0"/>
            <a:ext cx="2890559" cy="496650"/>
          </a:xfrm>
          <a:prstGeom prst="rect">
            <a:avLst/>
          </a:prstGeom>
          <a:noFill/>
          <a:ln>
            <a:noFill/>
          </a:ln>
          <a:effectLst/>
        </p:spPr>
        <p:txBody>
          <a:bodyPr vert="horz" wrap="square" lIns="90584" tIns="45292" rIns="90584" bIns="45292" numCol="1" anchor="t" anchorCtr="0" compatLnSpc="1">
            <a:prstTxWarp prst="textNoShape">
              <a:avLst/>
            </a:prstTxWarp>
          </a:bodyPr>
          <a:lstStyle>
            <a:lvl1pPr>
              <a:spcBef>
                <a:spcPct val="0"/>
              </a:spcBef>
              <a:defRPr sz="1200">
                <a:latin typeface="Arial" charset="0"/>
              </a:defRPr>
            </a:lvl1pPr>
          </a:lstStyle>
          <a:p>
            <a:pPr>
              <a:defRPr/>
            </a:pPr>
            <a:endParaRPr lang="de-AT" altLang="de-DE"/>
          </a:p>
        </p:txBody>
      </p:sp>
      <p:sp>
        <p:nvSpPr>
          <p:cNvPr id="134147" name="Rectangle 3"/>
          <p:cNvSpPr>
            <a:spLocks noGrp="1" noChangeArrowheads="1"/>
          </p:cNvSpPr>
          <p:nvPr>
            <p:ph type="dt" sz="quarter" idx="1"/>
          </p:nvPr>
        </p:nvSpPr>
        <p:spPr bwMode="auto">
          <a:xfrm>
            <a:off x="3776979" y="0"/>
            <a:ext cx="2890559" cy="496650"/>
          </a:xfrm>
          <a:prstGeom prst="rect">
            <a:avLst/>
          </a:prstGeom>
          <a:noFill/>
          <a:ln>
            <a:noFill/>
          </a:ln>
          <a:effectLst/>
        </p:spPr>
        <p:txBody>
          <a:bodyPr vert="horz" wrap="square" lIns="90584" tIns="45292" rIns="90584" bIns="45292" numCol="1" anchor="t" anchorCtr="0" compatLnSpc="1">
            <a:prstTxWarp prst="textNoShape">
              <a:avLst/>
            </a:prstTxWarp>
          </a:bodyPr>
          <a:lstStyle>
            <a:lvl1pPr algn="r">
              <a:spcBef>
                <a:spcPct val="0"/>
              </a:spcBef>
              <a:defRPr sz="1200">
                <a:latin typeface="Arial" charset="0"/>
              </a:defRPr>
            </a:lvl1pPr>
          </a:lstStyle>
          <a:p>
            <a:pPr>
              <a:defRPr/>
            </a:pPr>
            <a:endParaRPr lang="de-AT" altLang="de-DE"/>
          </a:p>
        </p:txBody>
      </p:sp>
      <p:sp>
        <p:nvSpPr>
          <p:cNvPr id="134148" name="Rectangle 4"/>
          <p:cNvSpPr>
            <a:spLocks noGrp="1" noChangeArrowheads="1"/>
          </p:cNvSpPr>
          <p:nvPr>
            <p:ph type="ftr" sz="quarter" idx="2"/>
          </p:nvPr>
        </p:nvSpPr>
        <p:spPr bwMode="auto">
          <a:xfrm>
            <a:off x="2" y="9428402"/>
            <a:ext cx="2890559" cy="496650"/>
          </a:xfrm>
          <a:prstGeom prst="rect">
            <a:avLst/>
          </a:prstGeom>
          <a:noFill/>
          <a:ln>
            <a:noFill/>
          </a:ln>
          <a:effectLst/>
        </p:spPr>
        <p:txBody>
          <a:bodyPr vert="horz" wrap="square" lIns="90584" tIns="45292" rIns="90584" bIns="45292" numCol="1" anchor="b" anchorCtr="0" compatLnSpc="1">
            <a:prstTxWarp prst="textNoShape">
              <a:avLst/>
            </a:prstTxWarp>
          </a:bodyPr>
          <a:lstStyle>
            <a:lvl1pPr>
              <a:spcBef>
                <a:spcPct val="0"/>
              </a:spcBef>
              <a:defRPr sz="1200">
                <a:latin typeface="Arial" charset="0"/>
              </a:defRPr>
            </a:lvl1pPr>
          </a:lstStyle>
          <a:p>
            <a:pPr>
              <a:defRPr/>
            </a:pPr>
            <a:endParaRPr lang="de-AT" altLang="de-DE"/>
          </a:p>
        </p:txBody>
      </p:sp>
      <p:sp>
        <p:nvSpPr>
          <p:cNvPr id="134149" name="Rectangle 5"/>
          <p:cNvSpPr>
            <a:spLocks noGrp="1" noChangeArrowheads="1"/>
          </p:cNvSpPr>
          <p:nvPr>
            <p:ph type="sldNum" sz="quarter" idx="3"/>
          </p:nvPr>
        </p:nvSpPr>
        <p:spPr bwMode="auto">
          <a:xfrm>
            <a:off x="3776979" y="9428402"/>
            <a:ext cx="2890559" cy="496650"/>
          </a:xfrm>
          <a:prstGeom prst="rect">
            <a:avLst/>
          </a:prstGeom>
          <a:noFill/>
          <a:ln>
            <a:noFill/>
          </a:ln>
          <a:effectLst/>
        </p:spPr>
        <p:txBody>
          <a:bodyPr vert="horz" wrap="square" lIns="90584" tIns="45292" rIns="90584" bIns="45292" numCol="1" anchor="b" anchorCtr="0" compatLnSpc="1">
            <a:prstTxWarp prst="textNoShape">
              <a:avLst/>
            </a:prstTxWarp>
          </a:bodyPr>
          <a:lstStyle>
            <a:lvl1pPr algn="r">
              <a:spcBef>
                <a:spcPct val="0"/>
              </a:spcBef>
              <a:defRPr sz="1200">
                <a:latin typeface="Arial" charset="0"/>
              </a:defRPr>
            </a:lvl1pPr>
          </a:lstStyle>
          <a:p>
            <a:pPr>
              <a:defRPr/>
            </a:pPr>
            <a:fld id="{018C1A23-1C4F-49F7-A590-76BD6CDFBA9F}" type="slidenum">
              <a:rPr lang="de-AT" altLang="de-DE"/>
              <a:pPr>
                <a:defRPr/>
              </a:pPr>
              <a:t>‹Nr.›</a:t>
            </a:fld>
            <a:endParaRPr lang="de-AT" altLang="de-DE"/>
          </a:p>
        </p:txBody>
      </p:sp>
    </p:spTree>
    <p:extLst>
      <p:ext uri="{BB962C8B-B14F-4D97-AF65-F5344CB8AC3E}">
        <p14:creationId xmlns:p14="http://schemas.microsoft.com/office/powerpoint/2010/main" val="1779723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2" y="0"/>
            <a:ext cx="2890559" cy="496650"/>
          </a:xfrm>
          <a:prstGeom prst="rect">
            <a:avLst/>
          </a:prstGeom>
          <a:noFill/>
          <a:ln>
            <a:noFill/>
          </a:ln>
          <a:effectLst/>
        </p:spPr>
        <p:txBody>
          <a:bodyPr vert="horz" wrap="square" lIns="90584" tIns="45292" rIns="90584" bIns="45292" numCol="1" anchor="t" anchorCtr="0" compatLnSpc="1">
            <a:prstTxWarp prst="textNoShape">
              <a:avLst/>
            </a:prstTxWarp>
          </a:bodyPr>
          <a:lstStyle>
            <a:lvl1pPr>
              <a:spcBef>
                <a:spcPct val="0"/>
              </a:spcBef>
              <a:defRPr sz="1200">
                <a:latin typeface="Arial" charset="0"/>
              </a:defRPr>
            </a:lvl1pPr>
          </a:lstStyle>
          <a:p>
            <a:pPr>
              <a:defRPr/>
            </a:pPr>
            <a:endParaRPr lang="de-AT" altLang="de-DE"/>
          </a:p>
        </p:txBody>
      </p:sp>
      <p:sp>
        <p:nvSpPr>
          <p:cNvPr id="18435" name="Rectangle 3"/>
          <p:cNvSpPr>
            <a:spLocks noGrp="1" noChangeArrowheads="1"/>
          </p:cNvSpPr>
          <p:nvPr>
            <p:ph type="dt" idx="1"/>
          </p:nvPr>
        </p:nvSpPr>
        <p:spPr bwMode="auto">
          <a:xfrm>
            <a:off x="3776979" y="0"/>
            <a:ext cx="2890559" cy="496650"/>
          </a:xfrm>
          <a:prstGeom prst="rect">
            <a:avLst/>
          </a:prstGeom>
          <a:noFill/>
          <a:ln>
            <a:noFill/>
          </a:ln>
          <a:effectLst/>
        </p:spPr>
        <p:txBody>
          <a:bodyPr vert="horz" wrap="square" lIns="90584" tIns="45292" rIns="90584" bIns="45292" numCol="1" anchor="t" anchorCtr="0" compatLnSpc="1">
            <a:prstTxWarp prst="textNoShape">
              <a:avLst/>
            </a:prstTxWarp>
          </a:bodyPr>
          <a:lstStyle>
            <a:lvl1pPr algn="r">
              <a:spcBef>
                <a:spcPct val="0"/>
              </a:spcBef>
              <a:defRPr sz="1200">
                <a:latin typeface="Arial" charset="0"/>
              </a:defRPr>
            </a:lvl1pPr>
          </a:lstStyle>
          <a:p>
            <a:pPr>
              <a:defRPr/>
            </a:pPr>
            <a:endParaRPr lang="de-AT" altLang="de-DE"/>
          </a:p>
        </p:txBody>
      </p:sp>
      <p:sp>
        <p:nvSpPr>
          <p:cNvPr id="15364"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67530" y="4715788"/>
            <a:ext cx="5334028" cy="4466670"/>
          </a:xfrm>
          <a:prstGeom prst="rect">
            <a:avLst/>
          </a:prstGeom>
          <a:noFill/>
          <a:ln>
            <a:noFill/>
          </a:ln>
          <a:effectLst/>
        </p:spPr>
        <p:txBody>
          <a:bodyPr vert="horz" wrap="square" lIns="90584" tIns="45292" rIns="90584" bIns="45292" numCol="1" anchor="t" anchorCtr="0" compatLnSpc="1">
            <a:prstTxWarp prst="textNoShape">
              <a:avLst/>
            </a:prstTxWarp>
          </a:bodyPr>
          <a:lstStyle/>
          <a:p>
            <a:pPr lvl="0"/>
            <a:r>
              <a:rPr lang="de-AT" altLang="de-DE" noProof="0"/>
              <a:t>Textmasterformate durch Klicken bearbeiten</a:t>
            </a:r>
          </a:p>
          <a:p>
            <a:pPr lvl="1"/>
            <a:r>
              <a:rPr lang="de-AT" altLang="de-DE" noProof="0"/>
              <a:t>Zweite Ebene</a:t>
            </a:r>
          </a:p>
          <a:p>
            <a:pPr lvl="2"/>
            <a:r>
              <a:rPr lang="de-AT" altLang="de-DE" noProof="0"/>
              <a:t>Dritte Ebene</a:t>
            </a:r>
          </a:p>
          <a:p>
            <a:pPr lvl="3"/>
            <a:r>
              <a:rPr lang="de-AT" altLang="de-DE" noProof="0"/>
              <a:t>Vierte Ebene</a:t>
            </a:r>
          </a:p>
          <a:p>
            <a:pPr lvl="4"/>
            <a:r>
              <a:rPr lang="de-AT" altLang="de-DE" noProof="0"/>
              <a:t>Fünfte Ebene</a:t>
            </a:r>
          </a:p>
        </p:txBody>
      </p:sp>
      <p:sp>
        <p:nvSpPr>
          <p:cNvPr id="18438" name="Rectangle 6"/>
          <p:cNvSpPr>
            <a:spLocks noGrp="1" noChangeArrowheads="1"/>
          </p:cNvSpPr>
          <p:nvPr>
            <p:ph type="ftr" sz="quarter" idx="4"/>
          </p:nvPr>
        </p:nvSpPr>
        <p:spPr bwMode="auto">
          <a:xfrm>
            <a:off x="2" y="9428402"/>
            <a:ext cx="2890559" cy="496650"/>
          </a:xfrm>
          <a:prstGeom prst="rect">
            <a:avLst/>
          </a:prstGeom>
          <a:noFill/>
          <a:ln>
            <a:noFill/>
          </a:ln>
          <a:effectLst/>
        </p:spPr>
        <p:txBody>
          <a:bodyPr vert="horz" wrap="square" lIns="90584" tIns="45292" rIns="90584" bIns="45292" numCol="1" anchor="b" anchorCtr="0" compatLnSpc="1">
            <a:prstTxWarp prst="textNoShape">
              <a:avLst/>
            </a:prstTxWarp>
          </a:bodyPr>
          <a:lstStyle>
            <a:lvl1pPr>
              <a:spcBef>
                <a:spcPct val="0"/>
              </a:spcBef>
              <a:defRPr sz="1200">
                <a:latin typeface="Arial" charset="0"/>
              </a:defRPr>
            </a:lvl1pPr>
          </a:lstStyle>
          <a:p>
            <a:pPr>
              <a:defRPr/>
            </a:pPr>
            <a:endParaRPr lang="de-AT" altLang="de-DE"/>
          </a:p>
        </p:txBody>
      </p:sp>
      <p:sp>
        <p:nvSpPr>
          <p:cNvPr id="18439" name="Rectangle 7"/>
          <p:cNvSpPr>
            <a:spLocks noGrp="1" noChangeArrowheads="1"/>
          </p:cNvSpPr>
          <p:nvPr>
            <p:ph type="sldNum" sz="quarter" idx="5"/>
          </p:nvPr>
        </p:nvSpPr>
        <p:spPr bwMode="auto">
          <a:xfrm>
            <a:off x="3776979" y="9428402"/>
            <a:ext cx="2890559" cy="496650"/>
          </a:xfrm>
          <a:prstGeom prst="rect">
            <a:avLst/>
          </a:prstGeom>
          <a:noFill/>
          <a:ln>
            <a:noFill/>
          </a:ln>
          <a:effectLst/>
        </p:spPr>
        <p:txBody>
          <a:bodyPr vert="horz" wrap="square" lIns="90584" tIns="45292" rIns="90584" bIns="45292" numCol="1" anchor="b" anchorCtr="0" compatLnSpc="1">
            <a:prstTxWarp prst="textNoShape">
              <a:avLst/>
            </a:prstTxWarp>
          </a:bodyPr>
          <a:lstStyle>
            <a:lvl1pPr algn="r">
              <a:spcBef>
                <a:spcPct val="0"/>
              </a:spcBef>
              <a:defRPr sz="1200">
                <a:latin typeface="Arial" charset="0"/>
              </a:defRPr>
            </a:lvl1pPr>
          </a:lstStyle>
          <a:p>
            <a:pPr>
              <a:defRPr/>
            </a:pPr>
            <a:fld id="{D11EC250-2D90-4289-A041-252DA27360A2}" type="slidenum">
              <a:rPr lang="de-AT" altLang="de-DE"/>
              <a:pPr>
                <a:defRPr/>
              </a:pPr>
              <a:t>‹Nr.›</a:t>
            </a:fld>
            <a:endParaRPr lang="de-AT" altLang="de-DE"/>
          </a:p>
        </p:txBody>
      </p:sp>
    </p:spTree>
    <p:extLst>
      <p:ext uri="{BB962C8B-B14F-4D97-AF65-F5344CB8AC3E}">
        <p14:creationId xmlns:p14="http://schemas.microsoft.com/office/powerpoint/2010/main" val="1298051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ln>
            <a:miter lim="800000"/>
            <a:headEnd/>
            <a:tailEnd/>
          </a:ln>
        </p:spPr>
        <p:txBody>
          <a:bodyPr/>
          <a:lstStyle/>
          <a:p>
            <a:fld id="{E2F2B4D7-889D-4E79-A26D-C13E63CD1FFD}" type="slidenum">
              <a:rPr lang="de-AT" altLang="de-DE" smtClean="0"/>
              <a:pPr/>
              <a:t>1</a:t>
            </a:fld>
            <a:endParaRPr lang="de-AT" altLang="de-DE" dirty="0"/>
          </a:p>
        </p:txBody>
      </p:sp>
      <p:sp>
        <p:nvSpPr>
          <p:cNvPr id="79874" name="Rectangle 2"/>
          <p:cNvSpPr>
            <a:spLocks noGrp="1" noRot="1" noChangeAspect="1" noChangeArrowheads="1" noTextEdit="1"/>
          </p:cNvSpPr>
          <p:nvPr>
            <p:ph type="sldImg"/>
          </p:nvPr>
        </p:nvSpPr>
        <p:spPr>
          <a:xfrm>
            <a:off x="877888" y="715963"/>
            <a:ext cx="4959350" cy="3721100"/>
          </a:xfrm>
          <a:ln/>
        </p:spPr>
      </p:sp>
      <p:sp>
        <p:nvSpPr>
          <p:cNvPr id="79875" name="Rectangle 3"/>
          <p:cNvSpPr>
            <a:spLocks noGrp="1" noChangeArrowheads="1"/>
          </p:cNvSpPr>
          <p:nvPr>
            <p:ph type="body" idx="1"/>
          </p:nvPr>
        </p:nvSpPr>
        <p:spPr>
          <a:xfrm>
            <a:off x="895734" y="4752285"/>
            <a:ext cx="4921091" cy="4439695"/>
          </a:xfrm>
          <a:noFill/>
        </p:spPr>
        <p:txBody>
          <a:bodyPr/>
          <a:lstStyle/>
          <a:p>
            <a:pPr eaLnBrk="1" hangingPunct="1"/>
            <a:endParaRPr lang="de-AT" alt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ln>
            <a:miter lim="800000"/>
            <a:headEnd/>
            <a:tailEnd/>
          </a:ln>
        </p:spPr>
        <p:txBody>
          <a:bodyPr/>
          <a:lstStyle/>
          <a:p>
            <a:fld id="{E2F2B4D7-889D-4E79-A26D-C13E63CD1FFD}" type="slidenum">
              <a:rPr lang="de-AT" altLang="de-DE" smtClean="0"/>
              <a:pPr/>
              <a:t>5</a:t>
            </a:fld>
            <a:endParaRPr lang="de-AT" altLang="de-DE" dirty="0"/>
          </a:p>
        </p:txBody>
      </p:sp>
      <p:sp>
        <p:nvSpPr>
          <p:cNvPr id="79874" name="Rectangle 2"/>
          <p:cNvSpPr>
            <a:spLocks noGrp="1" noRot="1" noChangeAspect="1" noChangeArrowheads="1" noTextEdit="1"/>
          </p:cNvSpPr>
          <p:nvPr>
            <p:ph type="sldImg"/>
          </p:nvPr>
        </p:nvSpPr>
        <p:spPr>
          <a:xfrm>
            <a:off x="877888" y="715963"/>
            <a:ext cx="4959350" cy="3721100"/>
          </a:xfrm>
          <a:ln/>
        </p:spPr>
      </p:sp>
      <p:sp>
        <p:nvSpPr>
          <p:cNvPr id="79875" name="Rectangle 3"/>
          <p:cNvSpPr>
            <a:spLocks noGrp="1" noChangeArrowheads="1"/>
          </p:cNvSpPr>
          <p:nvPr>
            <p:ph type="body" idx="1"/>
          </p:nvPr>
        </p:nvSpPr>
        <p:spPr>
          <a:xfrm>
            <a:off x="895734" y="4752285"/>
            <a:ext cx="4921091" cy="4439695"/>
          </a:xfrm>
          <a:noFill/>
        </p:spPr>
        <p:txBody>
          <a:bodyPr/>
          <a:lstStyle/>
          <a:p>
            <a:pPr eaLnBrk="1" hangingPunct="1"/>
            <a:endParaRPr lang="de-AT" altLang="de-DE" dirty="0"/>
          </a:p>
        </p:txBody>
      </p:sp>
    </p:spTree>
    <p:extLst>
      <p:ext uri="{BB962C8B-B14F-4D97-AF65-F5344CB8AC3E}">
        <p14:creationId xmlns:p14="http://schemas.microsoft.com/office/powerpoint/2010/main" val="3685251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ln>
            <a:miter lim="800000"/>
            <a:headEnd/>
            <a:tailEnd/>
          </a:ln>
        </p:spPr>
        <p:txBody>
          <a:bodyPr/>
          <a:lstStyle/>
          <a:p>
            <a:fld id="{E2F2B4D7-889D-4E79-A26D-C13E63CD1FFD}" type="slidenum">
              <a:rPr lang="de-AT" altLang="de-DE" smtClean="0"/>
              <a:pPr/>
              <a:t>8</a:t>
            </a:fld>
            <a:endParaRPr lang="de-AT" altLang="de-DE" dirty="0"/>
          </a:p>
        </p:txBody>
      </p:sp>
      <p:sp>
        <p:nvSpPr>
          <p:cNvPr id="79874" name="Rectangle 2"/>
          <p:cNvSpPr>
            <a:spLocks noGrp="1" noRot="1" noChangeAspect="1" noChangeArrowheads="1" noTextEdit="1"/>
          </p:cNvSpPr>
          <p:nvPr>
            <p:ph type="sldImg"/>
          </p:nvPr>
        </p:nvSpPr>
        <p:spPr>
          <a:xfrm>
            <a:off x="877888" y="715963"/>
            <a:ext cx="4959350" cy="3721100"/>
          </a:xfrm>
          <a:ln/>
        </p:spPr>
      </p:sp>
      <p:sp>
        <p:nvSpPr>
          <p:cNvPr id="79875" name="Rectangle 3"/>
          <p:cNvSpPr>
            <a:spLocks noGrp="1" noChangeArrowheads="1"/>
          </p:cNvSpPr>
          <p:nvPr>
            <p:ph type="body" idx="1"/>
          </p:nvPr>
        </p:nvSpPr>
        <p:spPr>
          <a:xfrm>
            <a:off x="895734" y="4752285"/>
            <a:ext cx="4921091" cy="4439695"/>
          </a:xfrm>
          <a:noFill/>
        </p:spPr>
        <p:txBody>
          <a:bodyPr/>
          <a:lstStyle/>
          <a:p>
            <a:pPr eaLnBrk="1" hangingPunct="1"/>
            <a:endParaRPr lang="de-AT" altLang="de-DE" dirty="0"/>
          </a:p>
        </p:txBody>
      </p:sp>
    </p:spTree>
    <p:extLst>
      <p:ext uri="{BB962C8B-B14F-4D97-AF65-F5344CB8AC3E}">
        <p14:creationId xmlns:p14="http://schemas.microsoft.com/office/powerpoint/2010/main" val="4098482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5.jp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1">
    <p:spTree>
      <p:nvGrpSpPr>
        <p:cNvPr id="1" name=""/>
        <p:cNvGrpSpPr/>
        <p:nvPr/>
      </p:nvGrpSpPr>
      <p:grpSpPr>
        <a:xfrm>
          <a:off x="0" y="0"/>
          <a:ext cx="0" cy="0"/>
          <a:chOff x="0" y="0"/>
          <a:chExt cx="0" cy="0"/>
        </a:xfrm>
      </p:grpSpPr>
      <p:sp>
        <p:nvSpPr>
          <p:cNvPr id="8" name="Textplatzhalter 9"/>
          <p:cNvSpPr>
            <a:spLocks noGrp="1"/>
          </p:cNvSpPr>
          <p:nvPr>
            <p:ph type="body" sz="quarter" idx="16"/>
          </p:nvPr>
        </p:nvSpPr>
        <p:spPr>
          <a:xfrm>
            <a:off x="1065697" y="1737630"/>
            <a:ext cx="7325828" cy="995631"/>
          </a:xfrm>
          <a:prstGeom prst="rect">
            <a:avLst/>
          </a:prstGeom>
        </p:spPr>
        <p:txBody>
          <a:bodyPr wrap="none" lIns="0" tIns="0" rIns="0" bIns="0"/>
          <a:lstStyle>
            <a:lvl1pPr marL="0" marR="0" indent="0" algn="l" defTabSz="914400" rtl="0" eaLnBrk="1" fontAlgn="auto" latinLnBrk="0" hangingPunct="1">
              <a:lnSpc>
                <a:spcPts val="3500"/>
              </a:lnSpc>
              <a:spcBef>
                <a:spcPts val="1000"/>
              </a:spcBef>
              <a:spcAft>
                <a:spcPts val="0"/>
              </a:spcAft>
              <a:buClrTx/>
              <a:buSzTx/>
              <a:buFont typeface="Arial" panose="020B0604020202020204" pitchFamily="34" charset="0"/>
              <a:buNone/>
              <a:tabLst/>
              <a:defRPr sz="4150" b="0" i="0" baseline="0">
                <a:latin typeface="Franklin Gothic Demi" charset="0"/>
                <a:ea typeface="Franklin Gothic Demi" charset="0"/>
                <a:cs typeface="Franklin Gothic Demi" charset="0"/>
              </a:defRPr>
            </a:lvl1pPr>
          </a:lstStyle>
          <a:p>
            <a:pPr lvl="0"/>
            <a:r>
              <a:rPr lang="de-DE" dirty="0"/>
              <a:t>Textmasterformat bearbeiten</a:t>
            </a:r>
          </a:p>
        </p:txBody>
      </p:sp>
      <p:sp>
        <p:nvSpPr>
          <p:cNvPr id="3" name="Textplatzhalter 2"/>
          <p:cNvSpPr>
            <a:spLocks noGrp="1"/>
          </p:cNvSpPr>
          <p:nvPr>
            <p:ph type="body" sz="quarter" idx="17"/>
          </p:nvPr>
        </p:nvSpPr>
        <p:spPr>
          <a:xfrm>
            <a:off x="961558" y="3331086"/>
            <a:ext cx="7306141" cy="894509"/>
          </a:xfrm>
          <a:prstGeom prst="rect">
            <a:avLst/>
          </a:prstGeom>
        </p:spPr>
        <p:txBody>
          <a:bodyPr/>
          <a:lstStyle>
            <a:lvl1pPr marL="0" indent="0">
              <a:buNone/>
              <a:defRPr sz="2500" baseline="0">
                <a:latin typeface="Franklin Gothic Demi" panose="020B0703020102020204" pitchFamily="34" charset="0"/>
              </a:defRPr>
            </a:lvl1pPr>
          </a:lstStyle>
          <a:p>
            <a:pPr lvl="0"/>
            <a:r>
              <a:rPr lang="de-DE"/>
              <a:t>Textmasterformat bearbeiten</a:t>
            </a:r>
          </a:p>
        </p:txBody>
      </p:sp>
    </p:spTree>
    <p:extLst>
      <p:ext uri="{BB962C8B-B14F-4D97-AF65-F5344CB8AC3E}">
        <p14:creationId xmlns:p14="http://schemas.microsoft.com/office/powerpoint/2010/main" val="11781425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54989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4112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35778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22971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09010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folie1">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2425" y="608013"/>
            <a:ext cx="4826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platzhalter 9"/>
          <p:cNvSpPr>
            <a:spLocks noGrp="1"/>
          </p:cNvSpPr>
          <p:nvPr>
            <p:ph type="body" sz="quarter" idx="16"/>
          </p:nvPr>
        </p:nvSpPr>
        <p:spPr>
          <a:xfrm>
            <a:off x="1065697" y="1737630"/>
            <a:ext cx="7325828" cy="995631"/>
          </a:xfrm>
          <a:prstGeom prst="rect">
            <a:avLst/>
          </a:prstGeom>
        </p:spPr>
        <p:txBody>
          <a:bodyPr wrap="none" lIns="0" tIns="0" rIns="0" bIns="0"/>
          <a:lstStyle>
            <a:lvl1pPr marL="0" marR="0" indent="0" algn="l" defTabSz="914400" rtl="0" eaLnBrk="1" fontAlgn="auto" latinLnBrk="0" hangingPunct="1">
              <a:lnSpc>
                <a:spcPts val="3500"/>
              </a:lnSpc>
              <a:spcBef>
                <a:spcPts val="1000"/>
              </a:spcBef>
              <a:spcAft>
                <a:spcPts val="0"/>
              </a:spcAft>
              <a:buClrTx/>
              <a:buSzTx/>
              <a:buFont typeface="Arial" panose="020B0604020202020204" pitchFamily="34" charset="0"/>
              <a:buNone/>
              <a:tabLst/>
              <a:defRPr sz="4150" b="0" i="0" baseline="0">
                <a:latin typeface="Franklin Gothic Demi" charset="0"/>
                <a:ea typeface="Franklin Gothic Demi" charset="0"/>
                <a:cs typeface="Franklin Gothic Demi" charset="0"/>
              </a:defRPr>
            </a:lvl1pPr>
          </a:lstStyle>
          <a:p>
            <a:pPr lvl="0"/>
            <a:r>
              <a:rPr lang="de-DE" dirty="0"/>
              <a:t>Textmasterformat bearbeiten</a:t>
            </a:r>
          </a:p>
        </p:txBody>
      </p:sp>
      <p:sp>
        <p:nvSpPr>
          <p:cNvPr id="3" name="Textplatzhalter 2"/>
          <p:cNvSpPr>
            <a:spLocks noGrp="1"/>
          </p:cNvSpPr>
          <p:nvPr>
            <p:ph type="body" sz="quarter" idx="17"/>
          </p:nvPr>
        </p:nvSpPr>
        <p:spPr>
          <a:xfrm>
            <a:off x="961558" y="3331086"/>
            <a:ext cx="7306141" cy="894509"/>
          </a:xfrm>
          <a:prstGeom prst="rect">
            <a:avLst/>
          </a:prstGeom>
        </p:spPr>
        <p:txBody>
          <a:bodyPr/>
          <a:lstStyle>
            <a:lvl1pPr marL="0" indent="0">
              <a:buNone/>
              <a:defRPr sz="2500" baseline="0">
                <a:latin typeface="Franklin Gothic Demi" panose="020B0703020102020204" pitchFamily="34" charset="0"/>
              </a:defRPr>
            </a:lvl1pPr>
          </a:lstStyle>
          <a:p>
            <a:pPr lvl="0"/>
            <a:r>
              <a:rPr lang="de-DE"/>
              <a:t>Textmasterformat bearbeiten</a:t>
            </a:r>
          </a:p>
        </p:txBody>
      </p:sp>
      <p:sp>
        <p:nvSpPr>
          <p:cNvPr id="2" name="Textfeld 1">
            <a:extLst>
              <a:ext uri="{FF2B5EF4-FFF2-40B4-BE49-F238E27FC236}">
                <a16:creationId xmlns:a16="http://schemas.microsoft.com/office/drawing/2014/main" id="{03AE1ECD-E079-4151-B644-3296AB39C834}"/>
              </a:ext>
            </a:extLst>
          </p:cNvPr>
          <p:cNvSpPr txBox="1"/>
          <p:nvPr userDrawn="1"/>
        </p:nvSpPr>
        <p:spPr>
          <a:xfrm>
            <a:off x="887419" y="578157"/>
            <a:ext cx="3122350" cy="261610"/>
          </a:xfrm>
          <a:prstGeom prst="rect">
            <a:avLst/>
          </a:prstGeom>
          <a:noFill/>
        </p:spPr>
        <p:txBody>
          <a:bodyPr wrap="square" rtlCol="0">
            <a:spAutoFit/>
          </a:bodyPr>
          <a:lstStyle/>
          <a:p>
            <a:r>
              <a:rPr lang="de-DE" sz="1100" b="1" dirty="0">
                <a:solidFill>
                  <a:prstClr val="black"/>
                </a:solidFill>
                <a:latin typeface="Calibri" pitchFamily="34" charset="0"/>
              </a:rPr>
              <a:t>Austrian </a:t>
            </a:r>
            <a:r>
              <a:rPr lang="de-DE" sz="1100" b="1" dirty="0" err="1">
                <a:solidFill>
                  <a:prstClr val="black"/>
                </a:solidFill>
                <a:latin typeface="Calibri" pitchFamily="34" charset="0"/>
              </a:rPr>
              <a:t>Armed</a:t>
            </a:r>
            <a:r>
              <a:rPr lang="de-DE" sz="1100" b="1" dirty="0">
                <a:solidFill>
                  <a:prstClr val="black"/>
                </a:solidFill>
                <a:latin typeface="Calibri" pitchFamily="34" charset="0"/>
              </a:rPr>
              <a:t> Forces Language Institute</a:t>
            </a:r>
            <a:endParaRPr lang="de-AT" sz="1100" b="1" dirty="0">
              <a:solidFill>
                <a:prstClr val="black"/>
              </a:solidFill>
              <a:latin typeface="Calibri" pitchFamily="34" charset="0"/>
            </a:endParaRPr>
          </a:p>
        </p:txBody>
      </p:sp>
    </p:spTree>
    <p:extLst>
      <p:ext uri="{BB962C8B-B14F-4D97-AF65-F5344CB8AC3E}">
        <p14:creationId xmlns:p14="http://schemas.microsoft.com/office/powerpoint/2010/main" val="13157678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elfolie1">
    <p:spTree>
      <p:nvGrpSpPr>
        <p:cNvPr id="1" name=""/>
        <p:cNvGrpSpPr/>
        <p:nvPr/>
      </p:nvGrpSpPr>
      <p:grpSpPr>
        <a:xfrm>
          <a:off x="0" y="0"/>
          <a:ext cx="0" cy="0"/>
          <a:chOff x="0" y="0"/>
          <a:chExt cx="0" cy="0"/>
        </a:xfrm>
      </p:grpSpPr>
      <p:sp>
        <p:nvSpPr>
          <p:cNvPr id="4" name="Rechteck 3"/>
          <p:cNvSpPr/>
          <p:nvPr userDrawn="1"/>
        </p:nvSpPr>
        <p:spPr>
          <a:xfrm>
            <a:off x="1077913" y="3063875"/>
            <a:ext cx="414337" cy="31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de-DE" altLang="de-DE" dirty="0">
              <a:solidFill>
                <a:srgbClr val="FFFFFF"/>
              </a:solidFill>
            </a:endParaRPr>
          </a:p>
        </p:txBody>
      </p:sp>
      <p:pic>
        <p:nvPicPr>
          <p:cNvPr id="5"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2425" y="608013"/>
            <a:ext cx="4826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platzhalter 9"/>
          <p:cNvSpPr>
            <a:spLocks noGrp="1"/>
          </p:cNvSpPr>
          <p:nvPr>
            <p:ph type="body" sz="quarter" idx="16"/>
          </p:nvPr>
        </p:nvSpPr>
        <p:spPr>
          <a:xfrm>
            <a:off x="1065697" y="1737630"/>
            <a:ext cx="7325828" cy="1309725"/>
          </a:xfrm>
          <a:prstGeom prst="rect">
            <a:avLst/>
          </a:prstGeom>
        </p:spPr>
        <p:txBody>
          <a:bodyPr wrap="none" lIns="0" tIns="0" rIns="0" bIns="0"/>
          <a:lstStyle>
            <a:lvl1pPr marL="0" marR="0" indent="0" algn="l" defTabSz="914400" rtl="0" eaLnBrk="1" fontAlgn="auto" latinLnBrk="0" hangingPunct="1">
              <a:lnSpc>
                <a:spcPts val="3500"/>
              </a:lnSpc>
              <a:spcBef>
                <a:spcPts val="1000"/>
              </a:spcBef>
              <a:spcAft>
                <a:spcPts val="0"/>
              </a:spcAft>
              <a:buClrTx/>
              <a:buSzTx/>
              <a:buFont typeface="Arial" panose="020B0604020202020204" pitchFamily="34" charset="0"/>
              <a:buNone/>
              <a:tabLst/>
              <a:defRPr sz="4150" b="0" i="0" baseline="0">
                <a:latin typeface="Franklin Gothic Demi" charset="0"/>
                <a:ea typeface="Franklin Gothic Demi" charset="0"/>
                <a:cs typeface="Franklin Gothic Demi" charset="0"/>
              </a:defRPr>
            </a:lvl1pPr>
          </a:lstStyle>
          <a:p>
            <a:pPr lvl="0"/>
            <a:r>
              <a:rPr lang="de-DE"/>
              <a:t>Textmasterformat bearbeiten</a:t>
            </a:r>
          </a:p>
        </p:txBody>
      </p:sp>
      <p:sp>
        <p:nvSpPr>
          <p:cNvPr id="3" name="Textplatzhalter 2"/>
          <p:cNvSpPr>
            <a:spLocks noGrp="1"/>
          </p:cNvSpPr>
          <p:nvPr>
            <p:ph type="body" sz="quarter" idx="17"/>
          </p:nvPr>
        </p:nvSpPr>
        <p:spPr>
          <a:xfrm>
            <a:off x="961558" y="3331086"/>
            <a:ext cx="7306141" cy="894509"/>
          </a:xfrm>
          <a:prstGeom prst="rect">
            <a:avLst/>
          </a:prstGeom>
        </p:spPr>
        <p:txBody>
          <a:bodyPr/>
          <a:lstStyle>
            <a:lvl1pPr marL="0" indent="0">
              <a:buNone/>
              <a:defRPr sz="2500" baseline="0">
                <a:latin typeface="Franklin Gothic Demi" panose="020B0703020102020204" pitchFamily="34" charset="0"/>
              </a:defRPr>
            </a:lvl1pPr>
          </a:lstStyle>
          <a:p>
            <a:pPr lvl="0"/>
            <a:r>
              <a:rPr lang="de-DE"/>
              <a:t>Textmasterformat bearbeiten</a:t>
            </a:r>
          </a:p>
        </p:txBody>
      </p:sp>
      <p:sp>
        <p:nvSpPr>
          <p:cNvPr id="7" name="Textfeld 6">
            <a:extLst>
              <a:ext uri="{FF2B5EF4-FFF2-40B4-BE49-F238E27FC236}">
                <a16:creationId xmlns:a16="http://schemas.microsoft.com/office/drawing/2014/main" id="{E1C4025E-2D31-4710-9AB3-235B668CB074}"/>
              </a:ext>
            </a:extLst>
          </p:cNvPr>
          <p:cNvSpPr txBox="1"/>
          <p:nvPr userDrawn="1"/>
        </p:nvSpPr>
        <p:spPr>
          <a:xfrm>
            <a:off x="887419" y="578157"/>
            <a:ext cx="3122350" cy="261610"/>
          </a:xfrm>
          <a:prstGeom prst="rect">
            <a:avLst/>
          </a:prstGeom>
          <a:noFill/>
        </p:spPr>
        <p:txBody>
          <a:bodyPr wrap="square" rtlCol="0">
            <a:spAutoFit/>
          </a:bodyPr>
          <a:lstStyle/>
          <a:p>
            <a:r>
              <a:rPr lang="de-DE" sz="1100" b="1" dirty="0">
                <a:solidFill>
                  <a:prstClr val="black"/>
                </a:solidFill>
                <a:latin typeface="Calibri" pitchFamily="34" charset="0"/>
              </a:rPr>
              <a:t>Austrian </a:t>
            </a:r>
            <a:r>
              <a:rPr lang="de-DE" sz="1100" b="1" dirty="0" err="1">
                <a:solidFill>
                  <a:prstClr val="black"/>
                </a:solidFill>
                <a:latin typeface="Calibri" pitchFamily="34" charset="0"/>
              </a:rPr>
              <a:t>Armed</a:t>
            </a:r>
            <a:r>
              <a:rPr lang="de-DE" sz="1100" b="1" dirty="0">
                <a:solidFill>
                  <a:prstClr val="black"/>
                </a:solidFill>
                <a:latin typeface="Calibri" pitchFamily="34" charset="0"/>
              </a:rPr>
              <a:t> Forces Language Institute</a:t>
            </a:r>
            <a:endParaRPr lang="de-AT" sz="1100" b="1" dirty="0">
              <a:solidFill>
                <a:prstClr val="black"/>
              </a:solidFill>
              <a:latin typeface="Calibri" pitchFamily="34" charset="0"/>
            </a:endParaRPr>
          </a:p>
        </p:txBody>
      </p:sp>
    </p:spTree>
    <p:extLst>
      <p:ext uri="{BB962C8B-B14F-4D97-AF65-F5344CB8AC3E}">
        <p14:creationId xmlns:p14="http://schemas.microsoft.com/office/powerpoint/2010/main" val="24241734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lgefolie2">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7338" y="320675"/>
            <a:ext cx="3302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platzhalter 2"/>
          <p:cNvSpPr>
            <a:spLocks noGrp="1"/>
          </p:cNvSpPr>
          <p:nvPr>
            <p:ph type="body" sz="quarter" idx="17"/>
          </p:nvPr>
        </p:nvSpPr>
        <p:spPr>
          <a:xfrm>
            <a:off x="631525" y="1642157"/>
            <a:ext cx="8141000" cy="790575"/>
          </a:xfrm>
          <a:prstGeom prst="rect">
            <a:avLst/>
          </a:prstGeom>
        </p:spPr>
        <p:txBody>
          <a:bodyPr>
            <a:normAutofit/>
          </a:bodyPr>
          <a:lstStyle>
            <a:lvl1pPr marL="0" indent="0">
              <a:buNone/>
              <a:tabLst>
                <a:tab pos="989013" algn="l"/>
              </a:tabLst>
              <a:defRPr sz="4200">
                <a:latin typeface="Franklin Gothic Demi" panose="020B0703020102020204" pitchFamily="34" charset="0"/>
              </a:defRPr>
            </a:lvl1pPr>
            <a:lvl2pPr marL="457200" indent="0">
              <a:buNone/>
              <a:defRPr>
                <a:latin typeface="Franklin Gothic Demi" panose="020B0703020102020204" pitchFamily="34" charset="0"/>
              </a:defRPr>
            </a:lvl2pPr>
            <a:lvl3pPr marL="914400" indent="0">
              <a:buNone/>
              <a:defRPr>
                <a:latin typeface="Franklin Gothic Demi" panose="020B0703020102020204" pitchFamily="34" charset="0"/>
              </a:defRPr>
            </a:lvl3pPr>
            <a:lvl4pPr marL="1371600" indent="0">
              <a:buNone/>
              <a:defRPr>
                <a:latin typeface="Franklin Gothic Demi" panose="020B0703020102020204" pitchFamily="34" charset="0"/>
              </a:defRPr>
            </a:lvl4pPr>
            <a:lvl5pPr marL="1828800" indent="0">
              <a:buNone/>
              <a:defRPr>
                <a:latin typeface="Franklin Gothic Demi" panose="020B0703020102020204" pitchFamily="34" charset="0"/>
              </a:defRPr>
            </a:lvl5pPr>
          </a:lstStyle>
          <a:p>
            <a:pPr lvl="0"/>
            <a:r>
              <a:rPr lang="de-DE" dirty="0"/>
              <a:t>Textmasterformat bearbeiten</a:t>
            </a:r>
          </a:p>
        </p:txBody>
      </p:sp>
      <p:sp>
        <p:nvSpPr>
          <p:cNvPr id="16" name="Textplatzhalter 15"/>
          <p:cNvSpPr>
            <a:spLocks noGrp="1"/>
          </p:cNvSpPr>
          <p:nvPr>
            <p:ph type="body" sz="quarter" idx="19"/>
          </p:nvPr>
        </p:nvSpPr>
        <p:spPr>
          <a:xfrm>
            <a:off x="607051" y="2655072"/>
            <a:ext cx="8089273" cy="3732213"/>
          </a:xfrm>
          <a:prstGeom prst="rect">
            <a:avLst/>
          </a:prstGeom>
        </p:spPr>
        <p:txBody>
          <a:bodyPr/>
          <a:lstStyle>
            <a:lvl1pPr marL="360000" marR="0" indent="-360000" algn="l" defTabSz="720000" rtl="0" eaLnBrk="1" fontAlgn="auto" latinLnBrk="0" hangingPunct="1">
              <a:lnSpc>
                <a:spcPts val="3000"/>
              </a:lnSpc>
              <a:spcBef>
                <a:spcPts val="1000"/>
              </a:spcBef>
              <a:spcAft>
                <a:spcPts val="0"/>
              </a:spcAft>
              <a:buClrTx/>
              <a:buSzTx/>
              <a:buFontTx/>
              <a:buBlip>
                <a:blip r:embed="rId4"/>
              </a:buBlip>
              <a:tabLst/>
              <a:defRPr sz="2550" baseline="0">
                <a:latin typeface="Franklin Gothic Demi" panose="020B0703020102020204" pitchFamily="34" charset="0"/>
              </a:defRPr>
            </a:lvl1pPr>
            <a:lvl2pPr marL="457200" indent="0">
              <a:lnSpc>
                <a:spcPct val="150000"/>
              </a:lnSpc>
              <a:buNone/>
              <a:defRPr sz="2550">
                <a:latin typeface="Franklin Gothic Medium" panose="020B0603020102020204" pitchFamily="34" charset="0"/>
              </a:defRPr>
            </a:lvl2pPr>
            <a:lvl3pPr marL="914400" indent="0">
              <a:lnSpc>
                <a:spcPct val="150000"/>
              </a:lnSpc>
              <a:buNone/>
              <a:defRPr sz="2550">
                <a:latin typeface="Franklin Gothic Medium" panose="020B0603020102020204" pitchFamily="34" charset="0"/>
              </a:defRPr>
            </a:lvl3pPr>
            <a:lvl4pPr marL="1371600" indent="0">
              <a:lnSpc>
                <a:spcPct val="150000"/>
              </a:lnSpc>
              <a:buNone/>
              <a:defRPr sz="2550">
                <a:latin typeface="Franklin Gothic Medium" panose="020B0603020102020204" pitchFamily="34" charset="0"/>
              </a:defRPr>
            </a:lvl4pPr>
            <a:lvl5pPr marL="1828800" indent="0">
              <a:lnSpc>
                <a:spcPct val="150000"/>
              </a:lnSpc>
              <a:buNone/>
              <a:defRPr sz="2550">
                <a:latin typeface="Franklin Gothic Medium" panose="020B0603020102020204" pitchFamily="34" charset="0"/>
              </a:defRPr>
            </a:lvl5pPr>
          </a:lstStyle>
          <a:p>
            <a:pPr lvl="0"/>
            <a:r>
              <a:rPr lang="de-DE"/>
              <a:t>Textmasterformat bearbeiten</a:t>
            </a:r>
          </a:p>
        </p:txBody>
      </p:sp>
      <p:sp>
        <p:nvSpPr>
          <p:cNvPr id="6" name="Textfeld 5">
            <a:extLst>
              <a:ext uri="{FF2B5EF4-FFF2-40B4-BE49-F238E27FC236}">
                <a16:creationId xmlns:a16="http://schemas.microsoft.com/office/drawing/2014/main" id="{2ABA12FA-F78D-436D-9772-9767FEB1D35D}"/>
              </a:ext>
            </a:extLst>
          </p:cNvPr>
          <p:cNvSpPr txBox="1"/>
          <p:nvPr userDrawn="1"/>
        </p:nvSpPr>
        <p:spPr>
          <a:xfrm>
            <a:off x="607051" y="283363"/>
            <a:ext cx="3122350" cy="261610"/>
          </a:xfrm>
          <a:prstGeom prst="rect">
            <a:avLst/>
          </a:prstGeom>
          <a:noFill/>
        </p:spPr>
        <p:txBody>
          <a:bodyPr wrap="square" rtlCol="0">
            <a:spAutoFit/>
          </a:bodyPr>
          <a:lstStyle/>
          <a:p>
            <a:r>
              <a:rPr lang="de-DE" sz="1100" b="1" dirty="0">
                <a:solidFill>
                  <a:prstClr val="black"/>
                </a:solidFill>
                <a:latin typeface="Calibri" pitchFamily="34" charset="0"/>
              </a:rPr>
              <a:t>Austrian </a:t>
            </a:r>
            <a:r>
              <a:rPr lang="de-DE" sz="1100" b="1" dirty="0" err="1">
                <a:solidFill>
                  <a:prstClr val="black"/>
                </a:solidFill>
                <a:latin typeface="Calibri" pitchFamily="34" charset="0"/>
              </a:rPr>
              <a:t>Armed</a:t>
            </a:r>
            <a:r>
              <a:rPr lang="de-DE" sz="1100" b="1" dirty="0">
                <a:solidFill>
                  <a:prstClr val="black"/>
                </a:solidFill>
                <a:latin typeface="Calibri" pitchFamily="34" charset="0"/>
              </a:rPr>
              <a:t> Forces Language Institute</a:t>
            </a:r>
            <a:endParaRPr lang="de-AT" sz="1100" b="1" dirty="0">
              <a:solidFill>
                <a:prstClr val="black"/>
              </a:solidFill>
              <a:latin typeface="Calibri" pitchFamily="34" charset="0"/>
            </a:endParaRPr>
          </a:p>
        </p:txBody>
      </p:sp>
      <p:pic>
        <p:nvPicPr>
          <p:cNvPr id="7" name="Grafik 8"/>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8498690" y="326461"/>
            <a:ext cx="395267" cy="39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29360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23729696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Tree>
    <p:extLst>
      <p:ext uri="{BB962C8B-B14F-4D97-AF65-F5344CB8AC3E}">
        <p14:creationId xmlns:p14="http://schemas.microsoft.com/office/powerpoint/2010/main" val="39621025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elfolie1">
    <p:spTree>
      <p:nvGrpSpPr>
        <p:cNvPr id="1" name=""/>
        <p:cNvGrpSpPr/>
        <p:nvPr/>
      </p:nvGrpSpPr>
      <p:grpSpPr>
        <a:xfrm>
          <a:off x="0" y="0"/>
          <a:ext cx="0" cy="0"/>
          <a:chOff x="0" y="0"/>
          <a:chExt cx="0" cy="0"/>
        </a:xfrm>
      </p:grpSpPr>
      <p:sp>
        <p:nvSpPr>
          <p:cNvPr id="4" name="Rechteck 3"/>
          <p:cNvSpPr/>
          <p:nvPr userDrawn="1"/>
        </p:nvSpPr>
        <p:spPr>
          <a:xfrm>
            <a:off x="1077913" y="3063875"/>
            <a:ext cx="414337" cy="31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de-DE" altLang="de-DE" dirty="0">
              <a:solidFill>
                <a:srgbClr val="FFFFFF"/>
              </a:solidFill>
            </a:endParaRPr>
          </a:p>
        </p:txBody>
      </p:sp>
      <p:sp>
        <p:nvSpPr>
          <p:cNvPr id="8" name="Textplatzhalter 9"/>
          <p:cNvSpPr>
            <a:spLocks noGrp="1"/>
          </p:cNvSpPr>
          <p:nvPr>
            <p:ph type="body" sz="quarter" idx="16"/>
          </p:nvPr>
        </p:nvSpPr>
        <p:spPr>
          <a:xfrm>
            <a:off x="1065697" y="1737630"/>
            <a:ext cx="7325828" cy="1309725"/>
          </a:xfrm>
          <a:prstGeom prst="rect">
            <a:avLst/>
          </a:prstGeom>
        </p:spPr>
        <p:txBody>
          <a:bodyPr wrap="none" lIns="0" tIns="0" rIns="0" bIns="0"/>
          <a:lstStyle>
            <a:lvl1pPr marL="0" marR="0" indent="0" algn="l" defTabSz="914400" rtl="0" eaLnBrk="1" fontAlgn="auto" latinLnBrk="0" hangingPunct="1">
              <a:lnSpc>
                <a:spcPts val="3500"/>
              </a:lnSpc>
              <a:spcBef>
                <a:spcPts val="1000"/>
              </a:spcBef>
              <a:spcAft>
                <a:spcPts val="0"/>
              </a:spcAft>
              <a:buClrTx/>
              <a:buSzTx/>
              <a:buFont typeface="Arial" panose="020B0604020202020204" pitchFamily="34" charset="0"/>
              <a:buNone/>
              <a:tabLst/>
              <a:defRPr sz="4150" b="0" i="0" baseline="0">
                <a:latin typeface="Franklin Gothic Demi" charset="0"/>
                <a:ea typeface="Franklin Gothic Demi" charset="0"/>
                <a:cs typeface="Franklin Gothic Demi" charset="0"/>
              </a:defRPr>
            </a:lvl1pPr>
          </a:lstStyle>
          <a:p>
            <a:pPr lvl="0"/>
            <a:r>
              <a:rPr lang="de-DE"/>
              <a:t>Textmasterformat bearbeiten</a:t>
            </a:r>
          </a:p>
        </p:txBody>
      </p:sp>
      <p:sp>
        <p:nvSpPr>
          <p:cNvPr id="3" name="Textplatzhalter 2"/>
          <p:cNvSpPr>
            <a:spLocks noGrp="1"/>
          </p:cNvSpPr>
          <p:nvPr>
            <p:ph type="body" sz="quarter" idx="17"/>
          </p:nvPr>
        </p:nvSpPr>
        <p:spPr>
          <a:xfrm>
            <a:off x="961558" y="3331086"/>
            <a:ext cx="7306141" cy="894509"/>
          </a:xfrm>
          <a:prstGeom prst="rect">
            <a:avLst/>
          </a:prstGeom>
        </p:spPr>
        <p:txBody>
          <a:bodyPr/>
          <a:lstStyle>
            <a:lvl1pPr marL="0" indent="0">
              <a:buNone/>
              <a:defRPr sz="2500" baseline="0">
                <a:latin typeface="Franklin Gothic Demi" panose="020B0703020102020204" pitchFamily="34" charset="0"/>
              </a:defRPr>
            </a:lvl1pPr>
          </a:lstStyle>
          <a:p>
            <a:pPr lvl="0"/>
            <a:r>
              <a:rPr lang="de-DE"/>
              <a:t>Textmasterformat bearbeiten</a:t>
            </a:r>
          </a:p>
        </p:txBody>
      </p:sp>
    </p:spTree>
    <p:extLst>
      <p:ext uri="{BB962C8B-B14F-4D97-AF65-F5344CB8AC3E}">
        <p14:creationId xmlns:p14="http://schemas.microsoft.com/office/powerpoint/2010/main" val="3111768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Folgefolie2">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7338" y="320675"/>
            <a:ext cx="3302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feld 5">
            <a:extLst>
              <a:ext uri="{FF2B5EF4-FFF2-40B4-BE49-F238E27FC236}">
                <a16:creationId xmlns:a16="http://schemas.microsoft.com/office/drawing/2014/main" id="{2ABA12FA-F78D-436D-9772-9767FEB1D35D}"/>
              </a:ext>
            </a:extLst>
          </p:cNvPr>
          <p:cNvSpPr txBox="1"/>
          <p:nvPr userDrawn="1"/>
        </p:nvSpPr>
        <p:spPr>
          <a:xfrm>
            <a:off x="607051" y="283363"/>
            <a:ext cx="3122350" cy="261610"/>
          </a:xfrm>
          <a:prstGeom prst="rect">
            <a:avLst/>
          </a:prstGeom>
          <a:noFill/>
        </p:spPr>
        <p:txBody>
          <a:bodyPr wrap="square" rtlCol="0">
            <a:spAutoFit/>
          </a:bodyPr>
          <a:lstStyle/>
          <a:p>
            <a:r>
              <a:rPr lang="de-DE" sz="1100" b="1" dirty="0">
                <a:solidFill>
                  <a:prstClr val="black"/>
                </a:solidFill>
                <a:latin typeface="Calibri" pitchFamily="34" charset="0"/>
              </a:rPr>
              <a:t>Austrian </a:t>
            </a:r>
            <a:r>
              <a:rPr lang="de-DE" sz="1100" b="1" dirty="0" err="1">
                <a:solidFill>
                  <a:prstClr val="black"/>
                </a:solidFill>
                <a:latin typeface="Calibri" pitchFamily="34" charset="0"/>
              </a:rPr>
              <a:t>Armed</a:t>
            </a:r>
            <a:r>
              <a:rPr lang="de-DE" sz="1100" b="1" dirty="0">
                <a:solidFill>
                  <a:prstClr val="black"/>
                </a:solidFill>
                <a:latin typeface="Calibri" pitchFamily="34" charset="0"/>
              </a:rPr>
              <a:t> Forces Language Institute</a:t>
            </a:r>
            <a:endParaRPr lang="de-AT" sz="1100" b="1" dirty="0">
              <a:solidFill>
                <a:prstClr val="black"/>
              </a:solidFill>
              <a:latin typeface="Calibri" pitchFamily="34" charset="0"/>
            </a:endParaRPr>
          </a:p>
        </p:txBody>
      </p:sp>
      <p:pic>
        <p:nvPicPr>
          <p:cNvPr id="5" name="Grafik 8"/>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8498690" y="326461"/>
            <a:ext cx="395267" cy="39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46575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endParaRPr lang="de-AT"/>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de-AT"/>
          </a:p>
        </p:txBody>
      </p:sp>
    </p:spTree>
    <p:extLst>
      <p:ext uri="{BB962C8B-B14F-4D97-AF65-F5344CB8AC3E}">
        <p14:creationId xmlns:p14="http://schemas.microsoft.com/office/powerpoint/2010/main" val="9807174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83938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43367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18860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2229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5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92394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974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lgefolie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platzhalter 2"/>
          <p:cNvSpPr>
            <a:spLocks noGrp="1"/>
          </p:cNvSpPr>
          <p:nvPr>
            <p:ph type="body" sz="quarter" idx="17"/>
          </p:nvPr>
        </p:nvSpPr>
        <p:spPr>
          <a:xfrm>
            <a:off x="631525" y="1642157"/>
            <a:ext cx="8141000" cy="790575"/>
          </a:xfrm>
          <a:prstGeom prst="rect">
            <a:avLst/>
          </a:prstGeom>
        </p:spPr>
        <p:txBody>
          <a:bodyPr>
            <a:normAutofit/>
          </a:bodyPr>
          <a:lstStyle>
            <a:lvl1pPr marL="0" indent="0">
              <a:buNone/>
              <a:tabLst>
                <a:tab pos="989013" algn="l"/>
              </a:tabLst>
              <a:defRPr sz="4200">
                <a:latin typeface="Franklin Gothic Demi" panose="020B0703020102020204" pitchFamily="34" charset="0"/>
              </a:defRPr>
            </a:lvl1pPr>
            <a:lvl2pPr marL="457200" indent="0">
              <a:buNone/>
              <a:defRPr>
                <a:latin typeface="Franklin Gothic Demi" panose="020B0703020102020204" pitchFamily="34" charset="0"/>
              </a:defRPr>
            </a:lvl2pPr>
            <a:lvl3pPr marL="914400" indent="0">
              <a:buNone/>
              <a:defRPr>
                <a:latin typeface="Franklin Gothic Demi" panose="020B0703020102020204" pitchFamily="34" charset="0"/>
              </a:defRPr>
            </a:lvl3pPr>
            <a:lvl4pPr marL="1371600" indent="0">
              <a:buNone/>
              <a:defRPr>
                <a:latin typeface="Franklin Gothic Demi" panose="020B0703020102020204" pitchFamily="34" charset="0"/>
              </a:defRPr>
            </a:lvl4pPr>
            <a:lvl5pPr marL="1828800" indent="0">
              <a:buNone/>
              <a:defRPr>
                <a:latin typeface="Franklin Gothic Demi" panose="020B0703020102020204" pitchFamily="34" charset="0"/>
              </a:defRPr>
            </a:lvl5pPr>
          </a:lstStyle>
          <a:p>
            <a:pPr lvl="0"/>
            <a:r>
              <a:rPr lang="de-DE" dirty="0"/>
              <a:t>Textmasterformat bearbeiten</a:t>
            </a:r>
          </a:p>
        </p:txBody>
      </p:sp>
      <p:sp>
        <p:nvSpPr>
          <p:cNvPr id="16" name="Textplatzhalter 15"/>
          <p:cNvSpPr>
            <a:spLocks noGrp="1"/>
          </p:cNvSpPr>
          <p:nvPr>
            <p:ph type="body" sz="quarter" idx="19"/>
          </p:nvPr>
        </p:nvSpPr>
        <p:spPr>
          <a:xfrm>
            <a:off x="607051" y="2655072"/>
            <a:ext cx="8089273" cy="3732213"/>
          </a:xfrm>
          <a:prstGeom prst="rect">
            <a:avLst/>
          </a:prstGeom>
        </p:spPr>
        <p:txBody>
          <a:bodyPr/>
          <a:lstStyle>
            <a:lvl1pPr marL="360000" marR="0" indent="-360000" algn="l" defTabSz="720000" rtl="0" eaLnBrk="1" fontAlgn="auto" latinLnBrk="0" hangingPunct="1">
              <a:lnSpc>
                <a:spcPts val="3000"/>
              </a:lnSpc>
              <a:spcBef>
                <a:spcPts val="1000"/>
              </a:spcBef>
              <a:spcAft>
                <a:spcPts val="0"/>
              </a:spcAft>
              <a:buClrTx/>
              <a:buSzTx/>
              <a:buFontTx/>
              <a:buBlip>
                <a:blip r:embed="rId3"/>
              </a:buBlip>
              <a:tabLst/>
              <a:defRPr sz="2550" baseline="0">
                <a:latin typeface="Franklin Gothic Demi" panose="020B0703020102020204" pitchFamily="34" charset="0"/>
              </a:defRPr>
            </a:lvl1pPr>
            <a:lvl2pPr marL="457200" indent="0">
              <a:lnSpc>
                <a:spcPct val="150000"/>
              </a:lnSpc>
              <a:buNone/>
              <a:defRPr sz="2550">
                <a:latin typeface="Franklin Gothic Medium" panose="020B0603020102020204" pitchFamily="34" charset="0"/>
              </a:defRPr>
            </a:lvl2pPr>
            <a:lvl3pPr marL="914400" indent="0">
              <a:lnSpc>
                <a:spcPct val="150000"/>
              </a:lnSpc>
              <a:buNone/>
              <a:defRPr sz="2550">
                <a:latin typeface="Franklin Gothic Medium" panose="020B0603020102020204" pitchFamily="34" charset="0"/>
              </a:defRPr>
            </a:lvl3pPr>
            <a:lvl4pPr marL="1371600" indent="0">
              <a:lnSpc>
                <a:spcPct val="150000"/>
              </a:lnSpc>
              <a:buNone/>
              <a:defRPr sz="2550">
                <a:latin typeface="Franklin Gothic Medium" panose="020B0603020102020204" pitchFamily="34" charset="0"/>
              </a:defRPr>
            </a:lvl4pPr>
            <a:lvl5pPr marL="1828800" indent="0">
              <a:lnSpc>
                <a:spcPct val="150000"/>
              </a:lnSpc>
              <a:buNone/>
              <a:defRPr sz="2550">
                <a:latin typeface="Franklin Gothic Medium" panose="020B0603020102020204" pitchFamily="34" charset="0"/>
              </a:defRPr>
            </a:lvl5pPr>
          </a:lstStyle>
          <a:p>
            <a:pPr lvl="0"/>
            <a:r>
              <a:rPr lang="de-DE"/>
              <a:t>Textmasterformat bearbeiten</a:t>
            </a:r>
          </a:p>
        </p:txBody>
      </p:sp>
    </p:spTree>
    <p:extLst>
      <p:ext uri="{BB962C8B-B14F-4D97-AF65-F5344CB8AC3E}">
        <p14:creationId xmlns:p14="http://schemas.microsoft.com/office/powerpoint/2010/main" val="9051249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38507144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Tree>
    <p:extLst>
      <p:ext uri="{BB962C8B-B14F-4D97-AF65-F5344CB8AC3E}">
        <p14:creationId xmlns:p14="http://schemas.microsoft.com/office/powerpoint/2010/main" val="13639648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Folgefolie2">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7338" y="320675"/>
            <a:ext cx="3302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feld 5">
            <a:extLst>
              <a:ext uri="{FF2B5EF4-FFF2-40B4-BE49-F238E27FC236}">
                <a16:creationId xmlns:a16="http://schemas.microsoft.com/office/drawing/2014/main" id="{2ABA12FA-F78D-436D-9772-9767FEB1D35D}"/>
              </a:ext>
            </a:extLst>
          </p:cNvPr>
          <p:cNvSpPr txBox="1"/>
          <p:nvPr userDrawn="1"/>
        </p:nvSpPr>
        <p:spPr>
          <a:xfrm>
            <a:off x="607051" y="283363"/>
            <a:ext cx="3122350" cy="261610"/>
          </a:xfrm>
          <a:prstGeom prst="rect">
            <a:avLst/>
          </a:prstGeom>
          <a:noFill/>
        </p:spPr>
        <p:txBody>
          <a:bodyPr wrap="square" rtlCol="0">
            <a:spAutoFit/>
          </a:bodyPr>
          <a:lstStyle/>
          <a:p>
            <a:r>
              <a:rPr lang="de-DE" sz="1100" b="1" dirty="0">
                <a:solidFill>
                  <a:prstClr val="black"/>
                </a:solidFill>
                <a:latin typeface="Calibri" pitchFamily="34" charset="0"/>
              </a:rPr>
              <a:t>Austrian </a:t>
            </a:r>
            <a:r>
              <a:rPr lang="de-DE" sz="1100" b="1" dirty="0" err="1">
                <a:solidFill>
                  <a:prstClr val="black"/>
                </a:solidFill>
                <a:latin typeface="Calibri" pitchFamily="34" charset="0"/>
              </a:rPr>
              <a:t>Armed</a:t>
            </a:r>
            <a:r>
              <a:rPr lang="de-DE" sz="1100" b="1" dirty="0">
                <a:solidFill>
                  <a:prstClr val="black"/>
                </a:solidFill>
                <a:latin typeface="Calibri" pitchFamily="34" charset="0"/>
              </a:rPr>
              <a:t> Forces Language Institute</a:t>
            </a:r>
            <a:endParaRPr lang="de-AT" sz="1100" b="1" dirty="0">
              <a:solidFill>
                <a:prstClr val="black"/>
              </a:solidFill>
              <a:latin typeface="Calibri" pitchFamily="34" charset="0"/>
            </a:endParaRPr>
          </a:p>
        </p:txBody>
      </p:sp>
    </p:spTree>
    <p:extLst>
      <p:ext uri="{BB962C8B-B14F-4D97-AF65-F5344CB8AC3E}">
        <p14:creationId xmlns:p14="http://schemas.microsoft.com/office/powerpoint/2010/main" val="38105421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endParaRPr lang="de-AT"/>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de-AT"/>
          </a:p>
        </p:txBody>
      </p:sp>
    </p:spTree>
    <p:extLst>
      <p:ext uri="{BB962C8B-B14F-4D97-AF65-F5344CB8AC3E}">
        <p14:creationId xmlns:p14="http://schemas.microsoft.com/office/powerpoint/2010/main" val="37694401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17827625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51074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jpe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a:srcRect/>
          <a:stretch>
            <a:fillRect/>
          </a:stretch>
        </a:blipFill>
        <a:effectLst/>
      </p:bgPr>
    </p:bg>
    <p:spTree>
      <p:nvGrpSpPr>
        <p:cNvPr id="1" name=""/>
        <p:cNvGrpSpPr/>
        <p:nvPr/>
      </p:nvGrpSpPr>
      <p:grpSpPr>
        <a:xfrm>
          <a:off x="0" y="0"/>
          <a:ext cx="0" cy="0"/>
          <a:chOff x="0" y="0"/>
          <a:chExt cx="0" cy="0"/>
        </a:xfrm>
      </p:grpSpPr>
      <p:grpSp>
        <p:nvGrpSpPr>
          <p:cNvPr id="2" name="Gruppieren 1"/>
          <p:cNvGrpSpPr/>
          <p:nvPr userDrawn="1"/>
        </p:nvGrpSpPr>
        <p:grpSpPr>
          <a:xfrm>
            <a:off x="9209" y="318"/>
            <a:ext cx="3524566" cy="646331"/>
            <a:chOff x="9209" y="318"/>
            <a:chExt cx="3524566" cy="646331"/>
          </a:xfrm>
        </p:grpSpPr>
        <p:sp>
          <p:nvSpPr>
            <p:cNvPr id="3" name="Text Box 6"/>
            <p:cNvSpPr txBox="1">
              <a:spLocks noChangeArrowheads="1"/>
            </p:cNvSpPr>
            <p:nvPr userDrawn="1"/>
          </p:nvSpPr>
          <p:spPr bwMode="auto">
            <a:xfrm>
              <a:off x="695643" y="318"/>
              <a:ext cx="28381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pPr>
              <a:r>
                <a:rPr lang="de-AT" altLang="de-DE" sz="1200" b="1" dirty="0"/>
                <a:t>AUSTRIAN ARMED FORCES</a:t>
              </a:r>
            </a:p>
            <a:p>
              <a:pPr>
                <a:spcBef>
                  <a:spcPct val="0"/>
                </a:spcBef>
              </a:pPr>
              <a:r>
                <a:rPr lang="de-AT" altLang="de-DE" sz="1200" dirty="0">
                  <a:solidFill>
                    <a:srgbClr val="808285"/>
                  </a:solidFill>
                  <a:latin typeface="Franklin Gothic Demi" panose="020B0703020102020204" pitchFamily="34" charset="0"/>
                </a:rPr>
                <a:t>National Defence Academy</a:t>
              </a:r>
            </a:p>
            <a:p>
              <a:pPr>
                <a:spcBef>
                  <a:spcPct val="0"/>
                </a:spcBef>
              </a:pPr>
              <a:r>
                <a:rPr lang="de-AT" altLang="de-DE" sz="1200" dirty="0" err="1">
                  <a:solidFill>
                    <a:srgbClr val="3399FF"/>
                  </a:solidFill>
                  <a:latin typeface="Franklin Gothic Demi" panose="020B0703020102020204" pitchFamily="34" charset="0"/>
                </a:rPr>
                <a:t>We</a:t>
              </a:r>
              <a:r>
                <a:rPr lang="de-AT" altLang="de-DE" sz="1200" dirty="0">
                  <a:solidFill>
                    <a:srgbClr val="3399FF"/>
                  </a:solidFill>
                  <a:latin typeface="Franklin Gothic Demi" panose="020B0703020102020204" pitchFamily="34" charset="0"/>
                </a:rPr>
                <a:t> </a:t>
              </a:r>
              <a:r>
                <a:rPr lang="de-AT" altLang="de-DE" sz="1200" dirty="0" err="1">
                  <a:solidFill>
                    <a:srgbClr val="3399FF"/>
                  </a:solidFill>
                  <a:latin typeface="Franklin Gothic Demi" panose="020B0703020102020204" pitchFamily="34" charset="0"/>
                </a:rPr>
                <a:t>shape</a:t>
              </a:r>
              <a:r>
                <a:rPr lang="de-AT" altLang="de-DE" sz="1200" dirty="0">
                  <a:solidFill>
                    <a:srgbClr val="3399FF"/>
                  </a:solidFill>
                  <a:latin typeface="Franklin Gothic Demi" panose="020B0703020102020204" pitchFamily="34" charset="0"/>
                </a:rPr>
                <a:t> </a:t>
              </a:r>
              <a:r>
                <a:rPr lang="de-AT" altLang="de-DE" sz="1200" dirty="0" err="1">
                  <a:solidFill>
                    <a:srgbClr val="3399FF"/>
                  </a:solidFill>
                  <a:latin typeface="Franklin Gothic Demi" panose="020B0703020102020204" pitchFamily="34" charset="0"/>
                </a:rPr>
                <a:t>future</a:t>
              </a:r>
              <a:endParaRPr lang="de-AT" altLang="de-DE" sz="1200" dirty="0">
                <a:solidFill>
                  <a:srgbClr val="3399FF"/>
                </a:solidFill>
                <a:latin typeface="Franklin Gothic Demi" panose="020B0703020102020204" pitchFamily="34" charset="0"/>
              </a:endParaRPr>
            </a:p>
          </p:txBody>
        </p:sp>
        <p:pic>
          <p:nvPicPr>
            <p:cNvPr id="4" name="Picture 2"/>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9209" y="24448"/>
              <a:ext cx="676592" cy="57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5" name="Picture 8"/>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493125" y="97374"/>
            <a:ext cx="4826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4092647"/>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0906541"/>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7" r:id="rId8"/>
    <p:sldLayoutId id="2147483758" r:id="rId9"/>
    <p:sldLayoutId id="2147483759" r:id="rId10"/>
    <p:sldLayoutId id="2147483760" r:id="rId11"/>
    <p:sldLayoutId id="2147483761" r:id="rId12"/>
    <p:sldLayoutId id="2147483762" r:id="rId13"/>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hyperlink" Target="https://www.languageeducatorsassemble.com/get/language-policy" TargetMode="External"/><Relationship Id="rId2" Type="http://schemas.openxmlformats.org/officeDocument/2006/relationships/hyperlink" Target="https://www.languageeducatorsassemble.com/get/language-management" TargetMode="External"/><Relationship Id="rId1" Type="http://schemas.openxmlformats.org/officeDocument/2006/relationships/slideLayout" Target="../slideLayouts/slideLayout17.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68" name="Text Box 3"/>
          <p:cNvSpPr txBox="1">
            <a:spLocks noChangeArrowheads="1"/>
          </p:cNvSpPr>
          <p:nvPr/>
        </p:nvSpPr>
        <p:spPr bwMode="auto">
          <a:xfrm>
            <a:off x="2958779" y="3053347"/>
            <a:ext cx="3448115" cy="1323439"/>
          </a:xfrm>
          <a:prstGeom prst="rect">
            <a:avLst/>
          </a:prstGeom>
          <a:noFill/>
          <a:ln w="9525">
            <a:noFill/>
            <a:miter lim="800000"/>
            <a:headEnd/>
            <a:tailEnd/>
          </a:ln>
        </p:spPr>
        <p:txBody>
          <a:bodyPr wrap="square">
            <a:spAutoFit/>
          </a:bodyPr>
          <a:lstStyle/>
          <a:p>
            <a:pPr algn="ctr"/>
            <a:r>
              <a:rPr lang="de-AT" altLang="de-DE" sz="1600" b="1" dirty="0">
                <a:latin typeface="Arial" charset="0"/>
              </a:rPr>
              <a:t>COL (GS) Thomas F. Fronek</a:t>
            </a:r>
          </a:p>
          <a:p>
            <a:pPr algn="ctr"/>
            <a:r>
              <a:rPr lang="de-AT" altLang="de-DE" sz="1600" b="1" dirty="0" err="1" smtClean="0">
                <a:latin typeface="Arial" charset="0"/>
              </a:rPr>
              <a:t>Director</a:t>
            </a:r>
            <a:r>
              <a:rPr lang="de-AT" altLang="de-DE" sz="1600" b="1" dirty="0" smtClean="0">
                <a:latin typeface="Arial" charset="0"/>
              </a:rPr>
              <a:t>, Austrian </a:t>
            </a:r>
            <a:r>
              <a:rPr lang="de-AT" altLang="de-DE" sz="1600" b="1" dirty="0" err="1" smtClean="0">
                <a:latin typeface="Arial" charset="0"/>
              </a:rPr>
              <a:t>Armed</a:t>
            </a:r>
            <a:r>
              <a:rPr lang="de-AT" altLang="de-DE" sz="1600" b="1" dirty="0" smtClean="0">
                <a:latin typeface="Arial" charset="0"/>
              </a:rPr>
              <a:t> Forces Language </a:t>
            </a:r>
            <a:r>
              <a:rPr lang="de-AT" altLang="de-DE" sz="1600" b="1" dirty="0">
                <a:latin typeface="Arial" charset="0"/>
              </a:rPr>
              <a:t>Institute </a:t>
            </a:r>
            <a:endParaRPr lang="de-AT" altLang="de-DE" sz="1600" b="1" dirty="0" smtClean="0">
              <a:latin typeface="Arial" charset="0"/>
            </a:endParaRPr>
          </a:p>
          <a:p>
            <a:pPr algn="ctr"/>
            <a:r>
              <a:rPr lang="de-AT" altLang="de-DE" sz="1600" b="1" dirty="0" smtClean="0">
                <a:latin typeface="Arial" charset="0"/>
              </a:rPr>
              <a:t>16 May 2024</a:t>
            </a:r>
            <a:endParaRPr lang="de-AT" altLang="de-DE" sz="1600" b="1" dirty="0">
              <a:latin typeface="Arial" charset="0"/>
            </a:endParaRPr>
          </a:p>
          <a:p>
            <a:pPr algn="ctr"/>
            <a:endParaRPr lang="de-AT" altLang="de-DE" sz="1600" b="1" dirty="0" smtClean="0">
              <a:latin typeface="Arial" charset="0"/>
            </a:endParaRPr>
          </a:p>
        </p:txBody>
      </p:sp>
      <p:sp>
        <p:nvSpPr>
          <p:cNvPr id="78869" name="Text Box 4"/>
          <p:cNvSpPr txBox="1">
            <a:spLocks noChangeArrowheads="1"/>
          </p:cNvSpPr>
          <p:nvPr/>
        </p:nvSpPr>
        <p:spPr bwMode="auto">
          <a:xfrm>
            <a:off x="628073" y="491973"/>
            <a:ext cx="8109528" cy="3249224"/>
          </a:xfrm>
          <a:prstGeom prst="rect">
            <a:avLst/>
          </a:prstGeom>
          <a:noFill/>
          <a:ln w="9525">
            <a:noFill/>
            <a:miter lim="800000"/>
            <a:headEnd/>
            <a:tailEnd/>
          </a:ln>
        </p:spPr>
        <p:txBody>
          <a:bodyPr wrap="square" lIns="90000" tIns="46800" rIns="90000" bIns="46800">
            <a:spAutoFit/>
          </a:bodyPr>
          <a:lstStyle/>
          <a:p>
            <a:pPr algn="ctr">
              <a:spcAft>
                <a:spcPts val="600"/>
              </a:spcAft>
            </a:pPr>
            <a:endParaRPr lang="de-AT" altLang="de-DE" sz="3000" b="1" dirty="0" smtClean="0">
              <a:latin typeface="Arial" charset="0"/>
            </a:endParaRPr>
          </a:p>
          <a:p>
            <a:pPr algn="ctr">
              <a:spcAft>
                <a:spcPts val="600"/>
              </a:spcAft>
            </a:pPr>
            <a:endParaRPr lang="de-AT" sz="3000" b="1" dirty="0" smtClean="0">
              <a:latin typeface="Arial" charset="0"/>
            </a:endParaRPr>
          </a:p>
          <a:p>
            <a:pPr algn="ctr">
              <a:spcAft>
                <a:spcPts val="600"/>
              </a:spcAft>
            </a:pPr>
            <a:r>
              <a:rPr lang="de-AT" sz="3000" b="1" dirty="0" smtClean="0">
                <a:latin typeface="Arial" charset="0"/>
              </a:rPr>
              <a:t>Study Group</a:t>
            </a:r>
          </a:p>
          <a:p>
            <a:pPr algn="ctr">
              <a:spcAft>
                <a:spcPts val="600"/>
              </a:spcAft>
            </a:pPr>
            <a:r>
              <a:rPr lang="de-AT" sz="3000" b="1" i="1" dirty="0" smtClean="0">
                <a:latin typeface="Arial" charset="0"/>
              </a:rPr>
              <a:t>Language </a:t>
            </a:r>
            <a:r>
              <a:rPr lang="de-AT" sz="3000" b="1" i="1" dirty="0" err="1" smtClean="0">
                <a:latin typeface="Arial" charset="0"/>
              </a:rPr>
              <a:t>Policies</a:t>
            </a:r>
            <a:r>
              <a:rPr lang="de-AT" sz="3000" b="1" i="1" dirty="0" smtClean="0">
                <a:latin typeface="Arial" charset="0"/>
              </a:rPr>
              <a:t> </a:t>
            </a:r>
            <a:r>
              <a:rPr lang="de-AT" sz="3000" b="1" i="1" dirty="0" err="1" smtClean="0">
                <a:latin typeface="Arial" charset="0"/>
              </a:rPr>
              <a:t>and</a:t>
            </a:r>
            <a:r>
              <a:rPr lang="de-AT" sz="3000" b="1" i="1" dirty="0" smtClean="0">
                <a:latin typeface="Arial" charset="0"/>
              </a:rPr>
              <a:t> </a:t>
            </a:r>
            <a:r>
              <a:rPr lang="de-AT" sz="3000" b="1" i="1" dirty="0" err="1" smtClean="0">
                <a:latin typeface="Arial" charset="0"/>
              </a:rPr>
              <a:t>Armed</a:t>
            </a:r>
            <a:r>
              <a:rPr lang="de-AT" sz="3000" b="1" i="1" dirty="0" smtClean="0">
                <a:latin typeface="Arial" charset="0"/>
              </a:rPr>
              <a:t> Forces</a:t>
            </a:r>
          </a:p>
          <a:p>
            <a:pPr algn="ctr">
              <a:spcAft>
                <a:spcPts val="600"/>
              </a:spcAft>
            </a:pPr>
            <a:endParaRPr lang="de-AT" altLang="de-DE" sz="3000" b="1" dirty="0" smtClean="0">
              <a:latin typeface="Arial" charset="0"/>
            </a:endParaRPr>
          </a:p>
          <a:p>
            <a:pPr algn="ctr">
              <a:spcAft>
                <a:spcPts val="600"/>
              </a:spcAft>
            </a:pPr>
            <a:endParaRPr lang="de-AT" altLang="de-DE" sz="3000" b="1" dirty="0" smtClean="0">
              <a:latin typeface="Arial" charset="0"/>
            </a:endParaRPr>
          </a:p>
        </p:txBody>
      </p:sp>
      <p:pic>
        <p:nvPicPr>
          <p:cNvPr id="5" name="Grafik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276401" y="84935"/>
            <a:ext cx="812872" cy="814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7"/>
          </p:nvPr>
        </p:nvSpPr>
        <p:spPr>
          <a:xfrm>
            <a:off x="699414" y="794843"/>
            <a:ext cx="8141000" cy="790575"/>
          </a:xfrm>
        </p:spPr>
        <p:txBody>
          <a:bodyPr/>
          <a:lstStyle/>
          <a:p>
            <a:pPr algn="ctr"/>
            <a:r>
              <a:rPr lang="de-AT" dirty="0" err="1" smtClean="0"/>
              <a:t>Concluding</a:t>
            </a:r>
            <a:r>
              <a:rPr lang="de-AT" dirty="0" smtClean="0"/>
              <a:t> </a:t>
            </a:r>
            <a:r>
              <a:rPr lang="de-AT" dirty="0" err="1"/>
              <a:t>T</a:t>
            </a:r>
            <a:r>
              <a:rPr lang="de-AT" dirty="0" err="1" smtClean="0"/>
              <a:t>houghts</a:t>
            </a:r>
            <a:endParaRPr lang="de-AT" dirty="0"/>
          </a:p>
        </p:txBody>
      </p:sp>
      <p:sp>
        <p:nvSpPr>
          <p:cNvPr id="3" name="Textplatzhalter 2"/>
          <p:cNvSpPr>
            <a:spLocks noGrp="1"/>
          </p:cNvSpPr>
          <p:nvPr>
            <p:ph type="body" sz="quarter" idx="19"/>
          </p:nvPr>
        </p:nvSpPr>
        <p:spPr>
          <a:xfrm>
            <a:off x="588578" y="1677782"/>
            <a:ext cx="8089273" cy="4580195"/>
          </a:xfrm>
        </p:spPr>
        <p:txBody>
          <a:bodyPr/>
          <a:lstStyle/>
          <a:p>
            <a:pPr>
              <a:lnSpc>
                <a:spcPts val="2700"/>
              </a:lnSpc>
              <a:spcBef>
                <a:spcPts val="500"/>
              </a:spcBef>
            </a:pPr>
            <a:r>
              <a:rPr lang="de-AT" dirty="0" smtClean="0"/>
              <a:t>Clear </a:t>
            </a:r>
            <a:r>
              <a:rPr lang="de-AT" dirty="0" err="1" smtClean="0"/>
              <a:t>understanding</a:t>
            </a:r>
            <a:r>
              <a:rPr lang="de-AT" dirty="0" smtClean="0"/>
              <a:t> </a:t>
            </a:r>
            <a:r>
              <a:rPr lang="de-AT" dirty="0" err="1" smtClean="0"/>
              <a:t>of</a:t>
            </a:r>
            <a:r>
              <a:rPr lang="de-AT" dirty="0" smtClean="0"/>
              <a:t> </a:t>
            </a:r>
            <a:r>
              <a:rPr lang="de-AT" dirty="0" err="1" smtClean="0"/>
              <a:t>what</a:t>
            </a:r>
            <a:r>
              <a:rPr lang="de-AT" dirty="0" smtClean="0"/>
              <a:t> </a:t>
            </a:r>
            <a:r>
              <a:rPr lang="de-AT" dirty="0" err="1" smtClean="0"/>
              <a:t>it</a:t>
            </a:r>
            <a:r>
              <a:rPr lang="de-AT" dirty="0" smtClean="0"/>
              <a:t> </a:t>
            </a:r>
            <a:r>
              <a:rPr lang="de-AT" dirty="0" err="1" smtClean="0"/>
              <a:t>is</a:t>
            </a:r>
            <a:r>
              <a:rPr lang="de-AT" dirty="0" smtClean="0"/>
              <a:t>: </a:t>
            </a:r>
            <a:r>
              <a:rPr lang="de-AT" dirty="0" err="1" smtClean="0">
                <a:solidFill>
                  <a:srgbClr val="FF0000"/>
                </a:solidFill>
              </a:rPr>
              <a:t>Policy</a:t>
            </a:r>
            <a:r>
              <a:rPr lang="de-AT" dirty="0" smtClean="0">
                <a:solidFill>
                  <a:srgbClr val="FF0000"/>
                </a:solidFill>
              </a:rPr>
              <a:t>/</a:t>
            </a:r>
            <a:r>
              <a:rPr lang="de-AT" dirty="0" err="1" smtClean="0">
                <a:solidFill>
                  <a:srgbClr val="FF0000"/>
                </a:solidFill>
              </a:rPr>
              <a:t>Strategy</a:t>
            </a:r>
            <a:r>
              <a:rPr lang="de-AT" dirty="0" smtClean="0">
                <a:solidFill>
                  <a:srgbClr val="FF0000"/>
                </a:solidFill>
              </a:rPr>
              <a:t>/</a:t>
            </a:r>
            <a:r>
              <a:rPr lang="de-AT" dirty="0" err="1" smtClean="0">
                <a:solidFill>
                  <a:srgbClr val="FF0000"/>
                </a:solidFill>
              </a:rPr>
              <a:t>Directive</a:t>
            </a:r>
            <a:r>
              <a:rPr lang="de-AT" dirty="0" smtClean="0">
                <a:solidFill>
                  <a:srgbClr val="FF0000"/>
                </a:solidFill>
              </a:rPr>
              <a:t>…. At </a:t>
            </a:r>
            <a:r>
              <a:rPr lang="de-AT" dirty="0" err="1" smtClean="0">
                <a:solidFill>
                  <a:srgbClr val="FF0000"/>
                </a:solidFill>
              </a:rPr>
              <a:t>what</a:t>
            </a:r>
            <a:r>
              <a:rPr lang="de-AT" dirty="0" smtClean="0">
                <a:solidFill>
                  <a:srgbClr val="FF0000"/>
                </a:solidFill>
              </a:rPr>
              <a:t> </a:t>
            </a:r>
            <a:r>
              <a:rPr lang="de-AT" dirty="0" err="1" smtClean="0">
                <a:solidFill>
                  <a:srgbClr val="FF0000"/>
                </a:solidFill>
              </a:rPr>
              <a:t>level</a:t>
            </a:r>
            <a:r>
              <a:rPr lang="de-AT" dirty="0" smtClean="0">
                <a:solidFill>
                  <a:srgbClr val="FF0000"/>
                </a:solidFill>
              </a:rPr>
              <a:t> </a:t>
            </a:r>
            <a:r>
              <a:rPr lang="de-AT" dirty="0" err="1" smtClean="0">
                <a:solidFill>
                  <a:srgbClr val="FF0000"/>
                </a:solidFill>
              </a:rPr>
              <a:t>could</a:t>
            </a:r>
            <a:r>
              <a:rPr lang="de-AT" dirty="0" smtClean="0">
                <a:solidFill>
                  <a:srgbClr val="FF0000"/>
                </a:solidFill>
              </a:rPr>
              <a:t>/</a:t>
            </a:r>
            <a:r>
              <a:rPr lang="de-AT" dirty="0" err="1" smtClean="0">
                <a:solidFill>
                  <a:srgbClr val="FF0000"/>
                </a:solidFill>
              </a:rPr>
              <a:t>should</a:t>
            </a:r>
            <a:r>
              <a:rPr lang="de-AT" dirty="0" smtClean="0">
                <a:solidFill>
                  <a:srgbClr val="FF0000"/>
                </a:solidFill>
              </a:rPr>
              <a:t> </a:t>
            </a:r>
            <a:r>
              <a:rPr lang="de-AT" dirty="0" err="1" smtClean="0">
                <a:solidFill>
                  <a:srgbClr val="FF0000"/>
                </a:solidFill>
              </a:rPr>
              <a:t>it</a:t>
            </a:r>
            <a:r>
              <a:rPr lang="de-AT" dirty="0" smtClean="0">
                <a:solidFill>
                  <a:srgbClr val="FF0000"/>
                </a:solidFill>
              </a:rPr>
              <a:t> </a:t>
            </a:r>
            <a:r>
              <a:rPr lang="de-AT" dirty="0" err="1" smtClean="0">
                <a:solidFill>
                  <a:srgbClr val="FF0000"/>
                </a:solidFill>
              </a:rPr>
              <a:t>be</a:t>
            </a:r>
            <a:r>
              <a:rPr lang="de-AT" dirty="0" smtClean="0">
                <a:solidFill>
                  <a:srgbClr val="FF0000"/>
                </a:solidFill>
              </a:rPr>
              <a:t> </a:t>
            </a:r>
            <a:r>
              <a:rPr lang="de-AT" dirty="0" err="1" smtClean="0">
                <a:solidFill>
                  <a:srgbClr val="FF0000"/>
                </a:solidFill>
              </a:rPr>
              <a:t>hierarchically</a:t>
            </a:r>
            <a:r>
              <a:rPr lang="de-AT" dirty="0">
                <a:solidFill>
                  <a:srgbClr val="FF0000"/>
                </a:solidFill>
              </a:rPr>
              <a:t> </a:t>
            </a:r>
            <a:r>
              <a:rPr lang="de-AT" dirty="0" err="1" smtClean="0">
                <a:solidFill>
                  <a:srgbClr val="FF0000"/>
                </a:solidFill>
              </a:rPr>
              <a:t>embedded</a:t>
            </a:r>
            <a:r>
              <a:rPr lang="de-AT" dirty="0" smtClean="0">
                <a:solidFill>
                  <a:srgbClr val="FF0000"/>
                </a:solidFill>
              </a:rPr>
              <a:t>?</a:t>
            </a:r>
            <a:endParaRPr lang="de-AT" dirty="0">
              <a:solidFill>
                <a:srgbClr val="FF0000"/>
              </a:solidFill>
            </a:endParaRPr>
          </a:p>
          <a:p>
            <a:pPr>
              <a:lnSpc>
                <a:spcPts val="2700"/>
              </a:lnSpc>
              <a:spcBef>
                <a:spcPts val="500"/>
              </a:spcBef>
            </a:pPr>
            <a:r>
              <a:rPr lang="de-AT" dirty="0" err="1" smtClean="0"/>
              <a:t>Writers</a:t>
            </a:r>
            <a:r>
              <a:rPr lang="de-AT" dirty="0" smtClean="0"/>
              <a:t>: </a:t>
            </a:r>
            <a:r>
              <a:rPr lang="de-AT" dirty="0" err="1" smtClean="0">
                <a:solidFill>
                  <a:srgbClr val="FF0000"/>
                </a:solidFill>
              </a:rPr>
              <a:t>combine</a:t>
            </a:r>
            <a:r>
              <a:rPr lang="de-AT" dirty="0" smtClean="0">
                <a:solidFill>
                  <a:srgbClr val="FF0000"/>
                </a:solidFill>
              </a:rPr>
              <a:t> </a:t>
            </a:r>
            <a:r>
              <a:rPr lang="de-AT" dirty="0" err="1">
                <a:solidFill>
                  <a:srgbClr val="FF0000"/>
                </a:solidFill>
              </a:rPr>
              <a:t>p</a:t>
            </a:r>
            <a:r>
              <a:rPr lang="de-AT" dirty="0" err="1" smtClean="0">
                <a:solidFill>
                  <a:srgbClr val="FF0000"/>
                </a:solidFill>
              </a:rPr>
              <a:t>olicy</a:t>
            </a:r>
            <a:r>
              <a:rPr lang="de-AT" dirty="0" smtClean="0">
                <a:solidFill>
                  <a:srgbClr val="FF0000"/>
                </a:solidFill>
              </a:rPr>
              <a:t> </a:t>
            </a:r>
            <a:r>
              <a:rPr lang="de-AT" dirty="0" err="1" smtClean="0">
                <a:solidFill>
                  <a:srgbClr val="FF0000"/>
                </a:solidFill>
              </a:rPr>
              <a:t>writers</a:t>
            </a:r>
            <a:r>
              <a:rPr lang="de-AT" dirty="0" smtClean="0">
                <a:solidFill>
                  <a:srgbClr val="FF0000"/>
                </a:solidFill>
              </a:rPr>
              <a:t> </a:t>
            </a:r>
            <a:r>
              <a:rPr lang="de-AT" dirty="0" err="1" smtClean="0">
                <a:solidFill>
                  <a:srgbClr val="FF0000"/>
                </a:solidFill>
              </a:rPr>
              <a:t>and</a:t>
            </a:r>
            <a:r>
              <a:rPr lang="de-AT" dirty="0" smtClean="0">
                <a:solidFill>
                  <a:srgbClr val="FF0000"/>
                </a:solidFill>
              </a:rPr>
              <a:t> </a:t>
            </a:r>
            <a:r>
              <a:rPr lang="de-AT" dirty="0" err="1" smtClean="0">
                <a:solidFill>
                  <a:srgbClr val="FF0000"/>
                </a:solidFill>
              </a:rPr>
              <a:t>language</a:t>
            </a:r>
            <a:r>
              <a:rPr lang="de-AT" dirty="0" smtClean="0">
                <a:solidFill>
                  <a:srgbClr val="FF0000"/>
                </a:solidFill>
              </a:rPr>
              <a:t> </a:t>
            </a:r>
            <a:r>
              <a:rPr lang="de-AT" dirty="0" err="1" smtClean="0">
                <a:solidFill>
                  <a:srgbClr val="FF0000"/>
                </a:solidFill>
              </a:rPr>
              <a:t>experts</a:t>
            </a:r>
            <a:r>
              <a:rPr lang="de-AT" dirty="0" smtClean="0">
                <a:solidFill>
                  <a:srgbClr val="FF0000"/>
                </a:solidFill>
              </a:rPr>
              <a:t> </a:t>
            </a:r>
          </a:p>
          <a:p>
            <a:pPr>
              <a:lnSpc>
                <a:spcPts val="2700"/>
              </a:lnSpc>
              <a:spcBef>
                <a:spcPts val="500"/>
              </a:spcBef>
            </a:pPr>
            <a:r>
              <a:rPr lang="de-AT" dirty="0" smtClean="0"/>
              <a:t>Must </a:t>
            </a:r>
            <a:r>
              <a:rPr lang="de-AT" dirty="0" err="1" smtClean="0"/>
              <a:t>generate</a:t>
            </a:r>
            <a:r>
              <a:rPr lang="de-AT" dirty="0"/>
              <a:t> </a:t>
            </a:r>
            <a:r>
              <a:rPr lang="de-AT" dirty="0" err="1" smtClean="0"/>
              <a:t>consequences</a:t>
            </a:r>
            <a:r>
              <a:rPr lang="de-AT" dirty="0" smtClean="0"/>
              <a:t> (POWER): </a:t>
            </a:r>
            <a:r>
              <a:rPr lang="de-AT" dirty="0" err="1" smtClean="0">
                <a:solidFill>
                  <a:srgbClr val="FF0000"/>
                </a:solidFill>
              </a:rPr>
              <a:t>through</a:t>
            </a:r>
            <a:r>
              <a:rPr lang="de-AT" dirty="0" smtClean="0">
                <a:solidFill>
                  <a:srgbClr val="FF0000"/>
                </a:solidFill>
              </a:rPr>
              <a:t> </a:t>
            </a:r>
            <a:r>
              <a:rPr lang="de-AT" dirty="0" err="1" smtClean="0">
                <a:solidFill>
                  <a:srgbClr val="FF0000"/>
                </a:solidFill>
              </a:rPr>
              <a:t>prioritization</a:t>
            </a:r>
            <a:r>
              <a:rPr lang="de-AT" dirty="0" smtClean="0">
                <a:solidFill>
                  <a:srgbClr val="FF0000"/>
                </a:solidFill>
              </a:rPr>
              <a:t>, </a:t>
            </a:r>
            <a:r>
              <a:rPr lang="de-AT" dirty="0" err="1" smtClean="0">
                <a:solidFill>
                  <a:srgbClr val="FF0000"/>
                </a:solidFill>
              </a:rPr>
              <a:t>continuity</a:t>
            </a:r>
            <a:r>
              <a:rPr lang="de-AT" dirty="0" smtClean="0">
                <a:solidFill>
                  <a:srgbClr val="FF0000"/>
                </a:solidFill>
              </a:rPr>
              <a:t>, </a:t>
            </a:r>
            <a:r>
              <a:rPr lang="de-AT" dirty="0" err="1" smtClean="0">
                <a:solidFill>
                  <a:srgbClr val="FF0000"/>
                </a:solidFill>
              </a:rPr>
              <a:t>interconnection</a:t>
            </a:r>
            <a:r>
              <a:rPr lang="de-AT" dirty="0" smtClean="0">
                <a:solidFill>
                  <a:srgbClr val="FF0000"/>
                </a:solidFill>
              </a:rPr>
              <a:t> </a:t>
            </a:r>
            <a:r>
              <a:rPr lang="de-AT" dirty="0" err="1" smtClean="0">
                <a:solidFill>
                  <a:srgbClr val="FF0000"/>
                </a:solidFill>
              </a:rPr>
              <a:t>with</a:t>
            </a:r>
            <a:r>
              <a:rPr lang="de-AT" dirty="0" smtClean="0">
                <a:solidFill>
                  <a:srgbClr val="FF0000"/>
                </a:solidFill>
              </a:rPr>
              <a:t> </a:t>
            </a:r>
            <a:r>
              <a:rPr lang="de-AT" dirty="0" err="1" smtClean="0">
                <a:solidFill>
                  <a:srgbClr val="FF0000"/>
                </a:solidFill>
              </a:rPr>
              <a:t>other</a:t>
            </a:r>
            <a:r>
              <a:rPr lang="de-AT" dirty="0" smtClean="0">
                <a:solidFill>
                  <a:srgbClr val="FF0000"/>
                </a:solidFill>
              </a:rPr>
              <a:t> </a:t>
            </a:r>
            <a:r>
              <a:rPr lang="de-AT" dirty="0" err="1" smtClean="0">
                <a:solidFill>
                  <a:srgbClr val="FF0000"/>
                </a:solidFill>
              </a:rPr>
              <a:t>policies</a:t>
            </a:r>
            <a:r>
              <a:rPr lang="de-AT" dirty="0">
                <a:solidFill>
                  <a:srgbClr val="FF0000"/>
                </a:solidFill>
              </a:rPr>
              <a:t> </a:t>
            </a:r>
            <a:r>
              <a:rPr lang="de-AT" dirty="0" smtClean="0">
                <a:solidFill>
                  <a:srgbClr val="FF0000"/>
                </a:solidFill>
              </a:rPr>
              <a:t>….</a:t>
            </a:r>
            <a:endParaRPr lang="de-AT" dirty="0">
              <a:solidFill>
                <a:srgbClr val="FF0000"/>
              </a:solidFill>
            </a:endParaRPr>
          </a:p>
          <a:p>
            <a:pPr marL="914400" lvl="1" indent="-457200">
              <a:lnSpc>
                <a:spcPts val="2700"/>
              </a:lnSpc>
              <a:buFont typeface="Arial" panose="020B0604020202020204" pitchFamily="34" charset="0"/>
              <a:buChar char="•"/>
            </a:pPr>
            <a:r>
              <a:rPr lang="de-AT" dirty="0" err="1" smtClean="0"/>
              <a:t>Policies</a:t>
            </a:r>
            <a:r>
              <a:rPr lang="de-AT" dirty="0" smtClean="0"/>
              <a:t> </a:t>
            </a:r>
            <a:r>
              <a:rPr lang="de-AT" dirty="0" err="1" smtClean="0"/>
              <a:t>have</a:t>
            </a:r>
            <a:r>
              <a:rPr lang="de-AT" dirty="0" smtClean="0"/>
              <a:t> </a:t>
            </a:r>
            <a:r>
              <a:rPr lang="de-AT" dirty="0" err="1" smtClean="0"/>
              <a:t>to</a:t>
            </a:r>
            <a:r>
              <a:rPr lang="de-AT" dirty="0" smtClean="0"/>
              <a:t> </a:t>
            </a:r>
            <a:r>
              <a:rPr lang="de-AT" dirty="0" err="1" smtClean="0"/>
              <a:t>be</a:t>
            </a:r>
            <a:r>
              <a:rPr lang="de-AT" dirty="0" smtClean="0"/>
              <a:t> </a:t>
            </a:r>
            <a:r>
              <a:rPr lang="de-AT" dirty="0" err="1" smtClean="0"/>
              <a:t>written</a:t>
            </a:r>
            <a:r>
              <a:rPr lang="de-AT" dirty="0" smtClean="0"/>
              <a:t> </a:t>
            </a:r>
            <a:r>
              <a:rPr lang="de-AT" dirty="0" err="1" smtClean="0"/>
              <a:t>generally</a:t>
            </a:r>
            <a:r>
              <a:rPr lang="de-AT" dirty="0" smtClean="0"/>
              <a:t> </a:t>
            </a:r>
            <a:r>
              <a:rPr lang="de-AT" dirty="0" err="1" smtClean="0"/>
              <a:t>enough</a:t>
            </a:r>
            <a:r>
              <a:rPr lang="de-AT" dirty="0" smtClean="0"/>
              <a:t> </a:t>
            </a:r>
            <a:r>
              <a:rPr lang="de-AT" dirty="0" err="1" smtClean="0"/>
              <a:t>to</a:t>
            </a:r>
            <a:r>
              <a:rPr lang="de-AT" dirty="0" smtClean="0"/>
              <a:t> </a:t>
            </a:r>
            <a:r>
              <a:rPr lang="de-AT" dirty="0" err="1" smtClean="0"/>
              <a:t>provide</a:t>
            </a:r>
            <a:r>
              <a:rPr lang="de-AT" dirty="0" smtClean="0"/>
              <a:t> </a:t>
            </a:r>
            <a:r>
              <a:rPr lang="de-AT" dirty="0" err="1" smtClean="0"/>
              <a:t>room</a:t>
            </a:r>
            <a:r>
              <a:rPr lang="de-AT" dirty="0" smtClean="0"/>
              <a:t> </a:t>
            </a:r>
            <a:r>
              <a:rPr lang="de-AT" dirty="0" err="1" smtClean="0"/>
              <a:t>for</a:t>
            </a:r>
            <a:r>
              <a:rPr lang="de-AT" dirty="0" smtClean="0"/>
              <a:t> </a:t>
            </a:r>
            <a:r>
              <a:rPr lang="de-AT" dirty="0" err="1" smtClean="0"/>
              <a:t>flexibilty</a:t>
            </a:r>
            <a:r>
              <a:rPr lang="de-AT" dirty="0" smtClean="0"/>
              <a:t>, but </a:t>
            </a:r>
            <a:r>
              <a:rPr lang="de-AT" dirty="0" err="1" smtClean="0"/>
              <a:t>as</a:t>
            </a:r>
            <a:r>
              <a:rPr lang="de-AT" dirty="0" smtClean="0"/>
              <a:t> </a:t>
            </a:r>
            <a:br>
              <a:rPr lang="de-AT" dirty="0" smtClean="0"/>
            </a:br>
            <a:r>
              <a:rPr lang="de-AT" dirty="0" err="1" smtClean="0"/>
              <a:t>specifically</a:t>
            </a:r>
            <a:r>
              <a:rPr lang="de-AT" dirty="0" smtClean="0"/>
              <a:t> </a:t>
            </a:r>
            <a:r>
              <a:rPr lang="de-AT" dirty="0" err="1" smtClean="0"/>
              <a:t>as</a:t>
            </a:r>
            <a:r>
              <a:rPr lang="de-AT" dirty="0" smtClean="0"/>
              <a:t> </a:t>
            </a:r>
            <a:r>
              <a:rPr lang="de-AT" dirty="0" err="1" smtClean="0"/>
              <a:t>necessary</a:t>
            </a:r>
            <a:r>
              <a:rPr lang="de-AT" dirty="0" smtClean="0"/>
              <a:t> </a:t>
            </a:r>
            <a:r>
              <a:rPr lang="de-AT" dirty="0" err="1" smtClean="0"/>
              <a:t>to</a:t>
            </a:r>
            <a:r>
              <a:rPr lang="de-AT" dirty="0" smtClean="0"/>
              <a:t> </a:t>
            </a:r>
            <a:r>
              <a:rPr lang="de-AT" dirty="0" err="1" smtClean="0"/>
              <a:t>foster</a:t>
            </a:r>
            <a:r>
              <a:rPr lang="de-AT" dirty="0" smtClean="0"/>
              <a:t> </a:t>
            </a:r>
            <a:r>
              <a:rPr lang="de-AT" dirty="0" err="1" smtClean="0"/>
              <a:t>action</a:t>
            </a:r>
            <a:endParaRPr lang="de-AT" dirty="0" smtClean="0"/>
          </a:p>
          <a:p>
            <a:pPr marL="914400" lvl="1" indent="-457200">
              <a:lnSpc>
                <a:spcPts val="2700"/>
              </a:lnSpc>
              <a:buFont typeface="Arial" panose="020B0604020202020204" pitchFamily="34" charset="0"/>
              <a:buChar char="•"/>
            </a:pPr>
            <a:r>
              <a:rPr lang="de-AT" dirty="0" smtClean="0"/>
              <a:t>Must </a:t>
            </a:r>
            <a:r>
              <a:rPr lang="de-AT" dirty="0" err="1" smtClean="0"/>
              <a:t>be</a:t>
            </a:r>
            <a:r>
              <a:rPr lang="de-AT" dirty="0" smtClean="0"/>
              <a:t> </a:t>
            </a:r>
            <a:r>
              <a:rPr lang="de-AT" dirty="0" err="1" smtClean="0"/>
              <a:t>readable</a:t>
            </a:r>
            <a:r>
              <a:rPr lang="de-AT" dirty="0" smtClean="0"/>
              <a:t> </a:t>
            </a:r>
            <a:r>
              <a:rPr lang="de-AT" dirty="0" err="1" smtClean="0"/>
              <a:t>and</a:t>
            </a:r>
            <a:r>
              <a:rPr lang="de-AT" dirty="0" smtClean="0"/>
              <a:t> </a:t>
            </a:r>
            <a:r>
              <a:rPr lang="de-AT" dirty="0" err="1" smtClean="0"/>
              <a:t>understandable</a:t>
            </a:r>
            <a:r>
              <a:rPr lang="de-AT" dirty="0"/>
              <a:t>!</a:t>
            </a:r>
            <a:endParaRPr lang="de-AT" dirty="0" smtClean="0"/>
          </a:p>
        </p:txBody>
      </p:sp>
    </p:spTree>
    <p:extLst>
      <p:ext uri="{BB962C8B-B14F-4D97-AF65-F5344CB8AC3E}">
        <p14:creationId xmlns:p14="http://schemas.microsoft.com/office/powerpoint/2010/main" val="12837757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platzhalter 2"/>
          <p:cNvSpPr>
            <a:spLocks noGrp="1"/>
          </p:cNvSpPr>
          <p:nvPr>
            <p:ph type="body" sz="quarter" idx="17"/>
          </p:nvPr>
        </p:nvSpPr>
        <p:spPr>
          <a:xfrm>
            <a:off x="388938" y="4686300"/>
            <a:ext cx="8089900" cy="1671638"/>
          </a:xfrm>
        </p:spPr>
        <p:txBody>
          <a:bodyPr>
            <a:normAutofit/>
          </a:bodyPr>
          <a:lstStyle/>
          <a:p>
            <a:pPr marL="57150" algn="ctr">
              <a:defRPr/>
            </a:pPr>
            <a:r>
              <a:rPr lang="en-US" altLang="de-DE" sz="2800" dirty="0">
                <a:solidFill>
                  <a:srgbClr val="FF0000"/>
                </a:solidFill>
              </a:rPr>
              <a:t>More languages - More security!</a:t>
            </a:r>
          </a:p>
          <a:p>
            <a:pPr algn="ctr" eaLnBrk="1" hangingPunct="1">
              <a:defRPr/>
            </a:pPr>
            <a:endParaRPr lang="en-US" altLang="de-DE" sz="2800" b="1" dirty="0">
              <a:effectLst>
                <a:outerShdw blurRad="38100" dist="38100" dir="2700000" algn="tl">
                  <a:srgbClr val="C0C0C0"/>
                </a:outerShdw>
              </a:effectLst>
              <a:latin typeface="Calibri" panose="020F0502020204030204" pitchFamily="34" charset="0"/>
            </a:endParaRPr>
          </a:p>
          <a:p>
            <a:pPr marL="0" indent="0">
              <a:buFontTx/>
              <a:buNone/>
              <a:defRPr/>
            </a:pPr>
            <a:endParaRPr lang="de-AT" dirty="0"/>
          </a:p>
          <a:p>
            <a:pPr marL="0" indent="0">
              <a:buFontTx/>
              <a:buNone/>
              <a:defRPr/>
            </a:pPr>
            <a:endParaRPr lang="de-AT" dirty="0"/>
          </a:p>
        </p:txBody>
      </p:sp>
      <p:pic>
        <p:nvPicPr>
          <p:cNvPr id="38915" name="Grafik 3"/>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3155950" y="1108075"/>
            <a:ext cx="2751138" cy="334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platzhalter 2">
            <a:extLst/>
          </p:cNvPr>
          <p:cNvSpPr>
            <a:spLocks noGrp="1"/>
          </p:cNvSpPr>
          <p:nvPr>
            <p:ph type="body" sz="quarter" idx="4294967295"/>
          </p:nvPr>
        </p:nvSpPr>
        <p:spPr>
          <a:xfrm>
            <a:off x="798673" y="5321991"/>
            <a:ext cx="6376987" cy="1439863"/>
          </a:xfrm>
          <a:prstGeom prst="rect">
            <a:avLst/>
          </a:prstGeom>
        </p:spPr>
        <p:txBody>
          <a:bodyPr>
            <a:noAutofit/>
          </a:bodyPr>
          <a:lstStyle/>
          <a:p>
            <a:pPr marL="0" indent="0">
              <a:buFontTx/>
              <a:buNone/>
              <a:defRPr/>
            </a:pPr>
            <a:endParaRPr lang="de-AT" sz="2400" dirty="0"/>
          </a:p>
          <a:p>
            <a:pPr marL="0" indent="0">
              <a:buFontTx/>
              <a:buNone/>
              <a:defRPr/>
            </a:pPr>
            <a:r>
              <a:rPr lang="de-AT" sz="3600" b="1" dirty="0" err="1">
                <a:latin typeface="Franklin Gothic Book" panose="020B0503020102020204" pitchFamily="34" charset="0"/>
              </a:rPr>
              <a:t>Thank</a:t>
            </a:r>
            <a:r>
              <a:rPr lang="de-AT" sz="3600" b="1" dirty="0">
                <a:latin typeface="Franklin Gothic Book" panose="020B0503020102020204" pitchFamily="34" charset="0"/>
              </a:rPr>
              <a:t> </a:t>
            </a:r>
            <a:r>
              <a:rPr lang="de-AT" sz="3600" b="1" dirty="0" err="1">
                <a:latin typeface="Franklin Gothic Book" panose="020B0503020102020204" pitchFamily="34" charset="0"/>
              </a:rPr>
              <a:t>you</a:t>
            </a:r>
            <a:r>
              <a:rPr lang="de-AT" sz="3600" b="1" dirty="0">
                <a:latin typeface="Franklin Gothic Book" panose="020B0503020102020204" pitchFamily="34" charset="0"/>
              </a:rPr>
              <a:t> </a:t>
            </a:r>
            <a:r>
              <a:rPr lang="de-AT" sz="3600" b="1" dirty="0" err="1">
                <a:latin typeface="Franklin Gothic Book" panose="020B0503020102020204" pitchFamily="34" charset="0"/>
              </a:rPr>
              <a:t>for</a:t>
            </a:r>
            <a:r>
              <a:rPr lang="de-AT" sz="3600" b="1" dirty="0">
                <a:latin typeface="Franklin Gothic Book" panose="020B0503020102020204" pitchFamily="34" charset="0"/>
              </a:rPr>
              <a:t> </a:t>
            </a:r>
            <a:r>
              <a:rPr lang="de-AT" sz="3600" b="1" dirty="0" err="1">
                <a:latin typeface="Franklin Gothic Book" panose="020B0503020102020204" pitchFamily="34" charset="0"/>
              </a:rPr>
              <a:t>your</a:t>
            </a:r>
            <a:r>
              <a:rPr lang="de-AT" sz="3600" b="1" dirty="0">
                <a:latin typeface="Franklin Gothic Book" panose="020B0503020102020204" pitchFamily="34" charset="0"/>
              </a:rPr>
              <a:t> </a:t>
            </a:r>
            <a:r>
              <a:rPr lang="de-AT" sz="3600" b="1" dirty="0" err="1">
                <a:latin typeface="Franklin Gothic Book" panose="020B0503020102020204" pitchFamily="34" charset="0"/>
              </a:rPr>
              <a:t>attention</a:t>
            </a:r>
            <a:r>
              <a:rPr lang="de-AT" sz="3600" b="1" dirty="0">
                <a:latin typeface="Franklin Gothic Book" panose="020B0503020102020204" pitchFamily="34" charset="0"/>
              </a:rPr>
              <a:t>!</a:t>
            </a:r>
          </a:p>
        </p:txBody>
      </p:sp>
    </p:spTree>
    <p:extLst>
      <p:ext uri="{BB962C8B-B14F-4D97-AF65-F5344CB8AC3E}">
        <p14:creationId xmlns:p14="http://schemas.microsoft.com/office/powerpoint/2010/main" val="26069330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7"/>
          </p:nvPr>
        </p:nvSpPr>
        <p:spPr>
          <a:xfrm>
            <a:off x="607051" y="1016515"/>
            <a:ext cx="8141000" cy="790575"/>
          </a:xfrm>
        </p:spPr>
        <p:txBody>
          <a:bodyPr/>
          <a:lstStyle/>
          <a:p>
            <a:pPr algn="ctr"/>
            <a:r>
              <a:rPr lang="de-AT" dirty="0" err="1" smtClean="0"/>
              <a:t>Intent</a:t>
            </a:r>
            <a:endParaRPr lang="de-AT" dirty="0"/>
          </a:p>
        </p:txBody>
      </p:sp>
      <p:sp>
        <p:nvSpPr>
          <p:cNvPr id="3" name="Textplatzhalter 2"/>
          <p:cNvSpPr>
            <a:spLocks noGrp="1"/>
          </p:cNvSpPr>
          <p:nvPr>
            <p:ph type="body" sz="quarter" idx="19"/>
          </p:nvPr>
        </p:nvSpPr>
        <p:spPr/>
        <p:txBody>
          <a:bodyPr/>
          <a:lstStyle/>
          <a:p>
            <a:pPr marL="0" indent="0" algn="ctr">
              <a:buNone/>
            </a:pPr>
            <a:r>
              <a:rPr lang="de-AT" dirty="0" smtClean="0"/>
              <a:t>NOT </a:t>
            </a:r>
            <a:r>
              <a:rPr lang="de-AT" dirty="0" err="1" smtClean="0"/>
              <a:t>the</a:t>
            </a:r>
            <a:r>
              <a:rPr lang="de-AT" dirty="0" smtClean="0"/>
              <a:t> </a:t>
            </a:r>
            <a:r>
              <a:rPr lang="de-AT" dirty="0" err="1" smtClean="0"/>
              <a:t>intent</a:t>
            </a:r>
            <a:r>
              <a:rPr lang="de-AT" dirty="0" smtClean="0"/>
              <a:t>: </a:t>
            </a:r>
            <a:r>
              <a:rPr lang="de-AT" dirty="0" err="1" smtClean="0"/>
              <a:t>How</a:t>
            </a:r>
            <a:r>
              <a:rPr lang="de-AT" dirty="0" smtClean="0"/>
              <a:t> </a:t>
            </a:r>
            <a:r>
              <a:rPr lang="de-AT" dirty="0" err="1" smtClean="0"/>
              <a:t>to</a:t>
            </a:r>
            <a:r>
              <a:rPr lang="de-AT" dirty="0" smtClean="0"/>
              <a:t> </a:t>
            </a:r>
            <a:r>
              <a:rPr lang="de-AT" dirty="0" err="1" smtClean="0"/>
              <a:t>write</a:t>
            </a:r>
            <a:r>
              <a:rPr lang="de-AT" dirty="0" smtClean="0"/>
              <a:t> a (</a:t>
            </a:r>
            <a:r>
              <a:rPr lang="de-AT" dirty="0" err="1" smtClean="0"/>
              <a:t>language</a:t>
            </a:r>
            <a:r>
              <a:rPr lang="de-AT" dirty="0" smtClean="0"/>
              <a:t>) </a:t>
            </a:r>
            <a:r>
              <a:rPr lang="de-AT" dirty="0" err="1" smtClean="0"/>
              <a:t>policy</a:t>
            </a:r>
            <a:r>
              <a:rPr lang="de-AT" dirty="0" smtClean="0"/>
              <a:t>?</a:t>
            </a:r>
          </a:p>
          <a:p>
            <a:pPr marL="0" indent="0" algn="ctr">
              <a:buNone/>
            </a:pPr>
            <a:r>
              <a:rPr lang="de-AT" dirty="0" smtClean="0"/>
              <a:t>BUT</a:t>
            </a:r>
          </a:p>
          <a:p>
            <a:pPr marL="0" indent="0" algn="ctr">
              <a:buNone/>
            </a:pPr>
            <a:r>
              <a:rPr lang="de-AT" dirty="0" smtClean="0"/>
              <a:t>Create a </a:t>
            </a:r>
            <a:r>
              <a:rPr lang="de-AT" dirty="0" err="1" smtClean="0"/>
              <a:t>common</a:t>
            </a:r>
            <a:r>
              <a:rPr lang="de-AT" dirty="0" smtClean="0"/>
              <a:t> </a:t>
            </a:r>
            <a:r>
              <a:rPr lang="de-AT" dirty="0" err="1" smtClean="0"/>
              <a:t>understanding</a:t>
            </a:r>
            <a:r>
              <a:rPr lang="de-AT" dirty="0" smtClean="0"/>
              <a:t> </a:t>
            </a:r>
            <a:r>
              <a:rPr lang="de-AT" dirty="0" err="1" smtClean="0"/>
              <a:t>of</a:t>
            </a:r>
            <a:r>
              <a:rPr lang="de-AT" dirty="0" smtClean="0"/>
              <a:t> </a:t>
            </a:r>
            <a:r>
              <a:rPr lang="de-AT" dirty="0" err="1" smtClean="0"/>
              <a:t>what</a:t>
            </a:r>
            <a:r>
              <a:rPr lang="de-AT" dirty="0" smtClean="0"/>
              <a:t> a </a:t>
            </a:r>
            <a:br>
              <a:rPr lang="de-AT" dirty="0" smtClean="0"/>
            </a:br>
            <a:r>
              <a:rPr lang="de-AT" dirty="0" smtClean="0"/>
              <a:t>(</a:t>
            </a:r>
            <a:r>
              <a:rPr lang="de-AT" dirty="0" err="1" smtClean="0"/>
              <a:t>language</a:t>
            </a:r>
            <a:r>
              <a:rPr lang="de-AT" dirty="0" smtClean="0"/>
              <a:t>) </a:t>
            </a:r>
            <a:r>
              <a:rPr lang="de-AT" dirty="0" err="1" smtClean="0"/>
              <a:t>policy</a:t>
            </a:r>
            <a:r>
              <a:rPr lang="de-AT" dirty="0" smtClean="0"/>
              <a:t> </a:t>
            </a:r>
            <a:r>
              <a:rPr lang="de-AT" dirty="0" err="1" smtClean="0"/>
              <a:t>can</a:t>
            </a:r>
            <a:r>
              <a:rPr lang="de-AT" dirty="0" smtClean="0"/>
              <a:t> </a:t>
            </a:r>
            <a:r>
              <a:rPr lang="de-AT" dirty="0" err="1" smtClean="0"/>
              <a:t>be</a:t>
            </a:r>
            <a:r>
              <a:rPr lang="de-AT" dirty="0" smtClean="0"/>
              <a:t>.</a:t>
            </a:r>
          </a:p>
        </p:txBody>
      </p:sp>
    </p:spTree>
    <p:extLst>
      <p:ext uri="{BB962C8B-B14F-4D97-AF65-F5344CB8AC3E}">
        <p14:creationId xmlns:p14="http://schemas.microsoft.com/office/powerpoint/2010/main" val="14143585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7"/>
          </p:nvPr>
        </p:nvSpPr>
        <p:spPr>
          <a:xfrm>
            <a:off x="607051" y="1016515"/>
            <a:ext cx="8141000" cy="790575"/>
          </a:xfrm>
        </p:spPr>
        <p:txBody>
          <a:bodyPr/>
          <a:lstStyle/>
          <a:p>
            <a:pPr algn="ctr"/>
            <a:r>
              <a:rPr lang="de-AT" dirty="0" err="1" smtClean="0"/>
              <a:t>Two-step</a:t>
            </a:r>
            <a:r>
              <a:rPr lang="de-AT" dirty="0" smtClean="0"/>
              <a:t> Approach</a:t>
            </a:r>
            <a:endParaRPr lang="de-AT" dirty="0"/>
          </a:p>
        </p:txBody>
      </p:sp>
      <p:sp>
        <p:nvSpPr>
          <p:cNvPr id="3" name="Textplatzhalter 2"/>
          <p:cNvSpPr>
            <a:spLocks noGrp="1"/>
          </p:cNvSpPr>
          <p:nvPr>
            <p:ph type="body" sz="quarter" idx="19"/>
          </p:nvPr>
        </p:nvSpPr>
        <p:spPr/>
        <p:txBody>
          <a:bodyPr/>
          <a:lstStyle/>
          <a:p>
            <a:pPr marL="0" indent="0" algn="ctr">
              <a:buNone/>
            </a:pPr>
            <a:r>
              <a:rPr lang="de-AT" dirty="0" err="1" smtClean="0"/>
              <a:t>Question</a:t>
            </a:r>
            <a:r>
              <a:rPr lang="de-AT" dirty="0" smtClean="0"/>
              <a:t> 1: </a:t>
            </a:r>
          </a:p>
          <a:p>
            <a:pPr marL="0" indent="0" algn="ctr">
              <a:buNone/>
            </a:pPr>
            <a:r>
              <a:rPr lang="de-AT" dirty="0" err="1" smtClean="0"/>
              <a:t>What</a:t>
            </a:r>
            <a:r>
              <a:rPr lang="de-AT" dirty="0" smtClean="0"/>
              <a:t> </a:t>
            </a:r>
            <a:r>
              <a:rPr lang="de-AT" dirty="0" err="1" smtClean="0"/>
              <a:t>are</a:t>
            </a:r>
            <a:r>
              <a:rPr lang="de-AT" dirty="0" smtClean="0"/>
              <a:t> </a:t>
            </a:r>
            <a:r>
              <a:rPr lang="de-AT" dirty="0" err="1" smtClean="0"/>
              <a:t>the</a:t>
            </a:r>
            <a:r>
              <a:rPr lang="de-AT" dirty="0" smtClean="0"/>
              <a:t> </a:t>
            </a:r>
            <a:r>
              <a:rPr lang="de-AT" dirty="0" err="1" smtClean="0"/>
              <a:t>pros</a:t>
            </a:r>
            <a:r>
              <a:rPr lang="de-AT" dirty="0" smtClean="0"/>
              <a:t> </a:t>
            </a:r>
            <a:r>
              <a:rPr lang="de-AT" dirty="0" err="1" smtClean="0"/>
              <a:t>and</a:t>
            </a:r>
            <a:r>
              <a:rPr lang="de-AT" dirty="0" smtClean="0"/>
              <a:t> </a:t>
            </a:r>
            <a:r>
              <a:rPr lang="de-AT" dirty="0" err="1" smtClean="0"/>
              <a:t>cons</a:t>
            </a:r>
            <a:r>
              <a:rPr lang="de-AT" dirty="0" smtClean="0"/>
              <a:t> </a:t>
            </a:r>
            <a:r>
              <a:rPr lang="de-AT" dirty="0" err="1" smtClean="0"/>
              <a:t>of</a:t>
            </a:r>
            <a:r>
              <a:rPr lang="de-AT" dirty="0" smtClean="0"/>
              <a:t> a (</a:t>
            </a:r>
            <a:r>
              <a:rPr lang="de-AT" dirty="0" err="1" smtClean="0"/>
              <a:t>language</a:t>
            </a:r>
            <a:r>
              <a:rPr lang="de-AT" dirty="0" smtClean="0"/>
              <a:t>) </a:t>
            </a:r>
            <a:r>
              <a:rPr lang="de-AT" dirty="0" err="1" smtClean="0"/>
              <a:t>policy</a:t>
            </a:r>
            <a:r>
              <a:rPr lang="de-AT" dirty="0"/>
              <a:t>?</a:t>
            </a:r>
          </a:p>
          <a:p>
            <a:pPr algn="ctr"/>
            <a:endParaRPr lang="de-AT" dirty="0" smtClean="0"/>
          </a:p>
          <a:p>
            <a:pPr marL="0" indent="0" algn="ctr">
              <a:buNone/>
            </a:pPr>
            <a:r>
              <a:rPr lang="de-AT" dirty="0" err="1"/>
              <a:t>Question</a:t>
            </a:r>
            <a:r>
              <a:rPr lang="de-AT" dirty="0"/>
              <a:t> </a:t>
            </a:r>
            <a:r>
              <a:rPr lang="de-AT" dirty="0" smtClean="0"/>
              <a:t>2: </a:t>
            </a:r>
            <a:endParaRPr lang="de-AT" dirty="0"/>
          </a:p>
          <a:p>
            <a:pPr marL="0" indent="0" algn="ctr">
              <a:buNone/>
            </a:pPr>
            <a:r>
              <a:rPr lang="de-AT" dirty="0" err="1"/>
              <a:t>What</a:t>
            </a:r>
            <a:r>
              <a:rPr lang="de-AT" dirty="0"/>
              <a:t> </a:t>
            </a:r>
            <a:r>
              <a:rPr lang="de-AT" dirty="0" err="1"/>
              <a:t>are</a:t>
            </a:r>
            <a:r>
              <a:rPr lang="de-AT" dirty="0"/>
              <a:t> </a:t>
            </a:r>
            <a:r>
              <a:rPr lang="de-AT" dirty="0" err="1" smtClean="0"/>
              <a:t>key</a:t>
            </a:r>
            <a:r>
              <a:rPr lang="de-AT" dirty="0" smtClean="0"/>
              <a:t> </a:t>
            </a:r>
            <a:r>
              <a:rPr lang="de-AT" dirty="0" err="1" smtClean="0"/>
              <a:t>elements</a:t>
            </a:r>
            <a:r>
              <a:rPr lang="de-AT" dirty="0" smtClean="0"/>
              <a:t> </a:t>
            </a:r>
            <a:r>
              <a:rPr lang="de-AT" dirty="0" err="1" smtClean="0"/>
              <a:t>of</a:t>
            </a:r>
            <a:r>
              <a:rPr lang="de-AT" dirty="0" smtClean="0"/>
              <a:t> a </a:t>
            </a:r>
            <a:r>
              <a:rPr lang="de-AT" dirty="0"/>
              <a:t>(</a:t>
            </a:r>
            <a:r>
              <a:rPr lang="de-AT" dirty="0" err="1"/>
              <a:t>language</a:t>
            </a:r>
            <a:r>
              <a:rPr lang="de-AT" dirty="0"/>
              <a:t>) </a:t>
            </a:r>
            <a:r>
              <a:rPr lang="de-AT" dirty="0" err="1"/>
              <a:t>policy</a:t>
            </a:r>
            <a:r>
              <a:rPr lang="de-AT" dirty="0"/>
              <a:t>?</a:t>
            </a:r>
          </a:p>
        </p:txBody>
      </p:sp>
    </p:spTree>
    <p:extLst>
      <p:ext uri="{BB962C8B-B14F-4D97-AF65-F5344CB8AC3E}">
        <p14:creationId xmlns:p14="http://schemas.microsoft.com/office/powerpoint/2010/main" val="21966331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
          <p:cNvSpPr>
            <a:spLocks noGrp="1" noChangeArrowheads="1"/>
          </p:cNvSpPr>
          <p:nvPr>
            <p:ph type="body" sz="quarter" idx="19"/>
          </p:nvPr>
        </p:nvSpPr>
        <p:spPr bwMode="auto">
          <a:xfrm>
            <a:off x="265240" y="729489"/>
            <a:ext cx="791478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smtClean="0">
                <a:ln>
                  <a:noFill/>
                </a:ln>
                <a:solidFill>
                  <a:schemeClr val="tx1"/>
                </a:solidFill>
                <a:effectLst/>
                <a:latin typeface="Arial" panose="020B0604020202020204" pitchFamily="34" charset="0"/>
              </a:rPr>
              <a:t>“Language </a:t>
            </a:r>
            <a:r>
              <a:rPr kumimoji="0" lang="de-DE" altLang="de-DE" sz="1800" b="0" i="0" u="none" strike="noStrike" cap="none" normalizeH="0" baseline="0" dirty="0" err="1" smtClean="0">
                <a:ln>
                  <a:noFill/>
                </a:ln>
                <a:solidFill>
                  <a:schemeClr val="tx1"/>
                </a:solidFill>
                <a:effectLst/>
                <a:latin typeface="Arial" panose="020B0604020202020204" pitchFamily="34" charset="0"/>
              </a:rPr>
              <a:t>policy</a:t>
            </a:r>
            <a:r>
              <a:rPr kumimoji="0" lang="de-DE" altLang="de-DE" sz="1800" b="0" i="0" u="none" strike="noStrike" cap="none" normalizeH="0" baseline="0" dirty="0" smtClean="0">
                <a:ln>
                  <a:noFill/>
                </a:ln>
                <a:solidFill>
                  <a:schemeClr val="tx1"/>
                </a:solidFill>
                <a:effectLst/>
                <a:latin typeface="Arial" panose="020B0604020202020204" pitchFamily="34" charset="0"/>
              </a:rPr>
              <a:t> </a:t>
            </a:r>
            <a:r>
              <a:rPr kumimoji="0" lang="de-DE" altLang="de-DE" sz="1800" b="0" i="0" u="none" strike="noStrike" cap="none" normalizeH="0" baseline="0" dirty="0" err="1" smtClean="0">
                <a:ln>
                  <a:noFill/>
                </a:ln>
                <a:solidFill>
                  <a:schemeClr val="tx1"/>
                </a:solidFill>
                <a:effectLst/>
                <a:latin typeface="Arial" panose="020B0604020202020204" pitchFamily="34" charset="0"/>
              </a:rPr>
              <a:t>is</a:t>
            </a:r>
            <a:r>
              <a:rPr kumimoji="0" lang="de-DE" altLang="de-DE" sz="1800" b="0" i="0" u="none" strike="noStrike" cap="none" normalizeH="0" baseline="0" dirty="0" smtClean="0">
                <a:ln>
                  <a:noFill/>
                </a:ln>
                <a:solidFill>
                  <a:schemeClr val="tx1"/>
                </a:solidFill>
                <a:effectLst/>
                <a:latin typeface="Arial" panose="020B0604020202020204" pitchFamily="34" charset="0"/>
              </a:rPr>
              <a:t> all </a:t>
            </a:r>
            <a:r>
              <a:rPr kumimoji="0" lang="de-DE" altLang="de-DE" sz="1800" b="0" i="0" u="none" strike="noStrike" cap="none" normalizeH="0" baseline="0" dirty="0" err="1" smtClean="0">
                <a:ln>
                  <a:noFill/>
                </a:ln>
                <a:solidFill>
                  <a:schemeClr val="tx1"/>
                </a:solidFill>
                <a:effectLst/>
                <a:latin typeface="Arial" panose="020B0604020202020204" pitchFamily="34" charset="0"/>
              </a:rPr>
              <a:t>about</a:t>
            </a:r>
            <a:r>
              <a:rPr kumimoji="0" lang="de-DE" altLang="de-DE" sz="1800" b="0" i="0" u="none" strike="noStrike" cap="none" normalizeH="0" baseline="0" dirty="0" smtClean="0">
                <a:ln>
                  <a:noFill/>
                </a:ln>
                <a:solidFill>
                  <a:schemeClr val="tx1"/>
                </a:solidFill>
                <a:effectLst/>
                <a:latin typeface="Arial" panose="020B0604020202020204" pitchFamily="34" charset="0"/>
              </a:rPr>
              <a:t> </a:t>
            </a:r>
            <a:r>
              <a:rPr kumimoji="0" lang="de-DE" altLang="de-DE" sz="1800" b="0" i="0" u="none" strike="noStrike" cap="none" normalizeH="0" baseline="0" dirty="0" err="1" smtClean="0">
                <a:ln>
                  <a:noFill/>
                </a:ln>
                <a:solidFill>
                  <a:schemeClr val="tx1"/>
                </a:solidFill>
                <a:effectLst/>
                <a:latin typeface="Arial" panose="020B0604020202020204" pitchFamily="34" charset="0"/>
              </a:rPr>
              <a:t>choices</a:t>
            </a:r>
            <a:r>
              <a:rPr kumimoji="0" lang="de-DE" altLang="de-DE" sz="1800" b="0" i="0" u="none" strike="noStrike" cap="none" normalizeH="0" baseline="0" dirty="0" smtClean="0">
                <a:ln>
                  <a:noFill/>
                </a:ln>
                <a:solidFill>
                  <a:schemeClr val="tx1"/>
                </a:solidFill>
                <a:effectLst/>
                <a:latin typeface="Arial" panose="020B0604020202020204" pitchFamily="34" charset="0"/>
              </a:rPr>
              <a:t>.”</a:t>
            </a:r>
            <a:endParaRPr kumimoji="0" lang="de-DE" altLang="de-DE" sz="1800" b="0" i="1" u="none" strike="noStrike" cap="none" normalizeH="0" baseline="0" dirty="0" smtClean="0">
              <a:ln>
                <a:noFill/>
              </a:ln>
              <a:solidFill>
                <a:schemeClr val="tx1"/>
              </a:solidFill>
              <a:effectLst/>
              <a:latin typeface="Arial" panose="020B0604020202020204" pitchFamily="34" charset="0"/>
              <a:hlinkClick r:id="rId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1" u="none" strike="noStrike" cap="none" normalizeH="0" baseline="0" dirty="0" err="1" smtClean="0">
                <a:ln>
                  <a:noFill/>
                </a:ln>
                <a:solidFill>
                  <a:schemeClr val="tx1"/>
                </a:solidFill>
                <a:effectLst/>
                <a:latin typeface="Arial" panose="020B0604020202020204" pitchFamily="34" charset="0"/>
                <a:hlinkClick r:id="rId2"/>
              </a:rPr>
              <a:t>Spolsky</a:t>
            </a:r>
            <a:r>
              <a:rPr kumimoji="0" lang="de-DE" altLang="de-DE" sz="1800" b="0" i="1" u="none" strike="noStrike" cap="none" normalizeH="0" baseline="0" dirty="0" smtClean="0">
                <a:ln>
                  <a:noFill/>
                </a:ln>
                <a:solidFill>
                  <a:schemeClr val="tx1"/>
                </a:solidFill>
                <a:effectLst/>
                <a:latin typeface="Arial" panose="020B0604020202020204" pitchFamily="34" charset="0"/>
                <a:hlinkClick r:id="rId2"/>
              </a:rPr>
              <a:t>, 2009 (Language Management)</a:t>
            </a:r>
            <a:endParaRPr kumimoji="0" lang="de-DE" altLang="de-DE" sz="1800" b="0" i="1"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800" i="1" dirty="0">
              <a:latin typeface="Arial" panose="020B0604020202020204" pitchFamily="34" charset="0"/>
            </a:endParaRPr>
          </a:p>
          <a:p>
            <a:pPr marL="0" lvl="0" indent="0" defTabSz="914400" eaLnBrk="0" fontAlgn="base" hangingPunct="0">
              <a:lnSpc>
                <a:spcPct val="100000"/>
              </a:lnSpc>
              <a:spcBef>
                <a:spcPct val="0"/>
              </a:spcBef>
              <a:spcAft>
                <a:spcPct val="0"/>
              </a:spcAft>
              <a:buNone/>
            </a:pPr>
            <a:r>
              <a:rPr lang="en-US" sz="1800" dirty="0"/>
              <a:t>As with many concepts within linguistics, there is </a:t>
            </a:r>
            <a:r>
              <a:rPr lang="en-US" sz="1800" dirty="0" smtClean="0"/>
              <a:t>no single </a:t>
            </a:r>
            <a:r>
              <a:rPr lang="en-US" sz="1800" dirty="0"/>
              <a:t>universal definition </a:t>
            </a:r>
            <a:r>
              <a:rPr lang="en-US" sz="1800" dirty="0" smtClean="0"/>
              <a:t>of or </a:t>
            </a:r>
            <a:r>
              <a:rPr lang="en-US" sz="1800" dirty="0"/>
              <a:t>approach to language policy. However, Bernard </a:t>
            </a:r>
            <a:r>
              <a:rPr lang="en-US" sz="1800" dirty="0" err="1"/>
              <a:t>Spolsky</a:t>
            </a:r>
            <a:r>
              <a:rPr lang="en-US" sz="1800" dirty="0"/>
              <a:t> </a:t>
            </a:r>
            <a:r>
              <a:rPr lang="en-US" sz="1800" dirty="0" smtClean="0"/>
              <a:t>defines </a:t>
            </a:r>
            <a:r>
              <a:rPr lang="en-US" sz="1800" dirty="0"/>
              <a:t>language policy in a way </a:t>
            </a:r>
            <a:r>
              <a:rPr lang="en-US" sz="1800" dirty="0" smtClean="0"/>
              <a:t>which</a:t>
            </a:r>
            <a:r>
              <a:rPr lang="en-US" sz="1800" dirty="0"/>
              <a:t> </a:t>
            </a:r>
            <a:r>
              <a:rPr lang="en-US" sz="1800" dirty="0" smtClean="0"/>
              <a:t>allows </a:t>
            </a:r>
            <a:r>
              <a:rPr lang="en-US" sz="1800" dirty="0"/>
              <a:t>a wider scope of applications </a:t>
            </a:r>
            <a:r>
              <a:rPr lang="en-US" sz="1800" dirty="0">
                <a:hlinkClick r:id="rId3"/>
              </a:rPr>
              <a:t>(2004)</a:t>
            </a:r>
            <a:r>
              <a:rPr lang="en-US" sz="1800" dirty="0"/>
              <a:t> . </a:t>
            </a:r>
            <a:r>
              <a:rPr lang="en-US" sz="1800" dirty="0" smtClean="0"/>
              <a:t>He states that the term ‘language policy’ </a:t>
            </a:r>
            <a:r>
              <a:rPr lang="en-US" sz="1800" dirty="0"/>
              <a:t>refers to “</a:t>
            </a:r>
            <a:r>
              <a:rPr lang="en-US" sz="1800" b="1" dirty="0"/>
              <a:t>all the language practices, beliefs and management decisions of a community or polity</a:t>
            </a:r>
            <a:r>
              <a:rPr lang="en-US" sz="1800" dirty="0" smtClean="0"/>
              <a:t>”.</a:t>
            </a:r>
          </a:p>
          <a:p>
            <a:pPr marL="0" lvl="0" indent="0" defTabSz="914400" eaLnBrk="0" fontAlgn="base" hangingPunct="0">
              <a:lnSpc>
                <a:spcPct val="100000"/>
              </a:lnSpc>
              <a:spcBef>
                <a:spcPct val="0"/>
              </a:spcBef>
              <a:spcAft>
                <a:spcPct val="0"/>
              </a:spcAft>
              <a:buNone/>
            </a:pPr>
            <a:endParaRPr kumimoji="0" lang="en-US" altLang="de-DE" sz="1800" b="0" i="0" u="none" strike="noStrike" cap="none" normalizeH="0" baseline="0" dirty="0">
              <a:ln>
                <a:noFill/>
              </a:ln>
              <a:solidFill>
                <a:schemeClr val="tx1"/>
              </a:solidFill>
              <a:effectLst/>
              <a:latin typeface="Arial" panose="020B0604020202020204" pitchFamily="34" charset="0"/>
            </a:endParaRPr>
          </a:p>
          <a:p>
            <a:pPr marL="0" lvl="0" indent="0" defTabSz="914400" eaLnBrk="0" fontAlgn="base" hangingPunct="0">
              <a:lnSpc>
                <a:spcPct val="100000"/>
              </a:lnSpc>
              <a:spcBef>
                <a:spcPct val="0"/>
              </a:spcBef>
              <a:spcAft>
                <a:spcPct val="0"/>
              </a:spcAft>
              <a:buNone/>
            </a:pPr>
            <a:endParaRPr kumimoji="0" lang="de-DE" altLang="de-DE" sz="1800" b="0" i="0" u="none" strike="noStrike" cap="none" normalizeH="0" baseline="0" dirty="0" smtClean="0">
              <a:ln>
                <a:noFill/>
              </a:ln>
              <a:solidFill>
                <a:schemeClr val="tx1"/>
              </a:solidFill>
              <a:effectLst/>
              <a:latin typeface="Arial" panose="020B0604020202020204" pitchFamily="34" charset="0"/>
            </a:endParaRPr>
          </a:p>
        </p:txBody>
      </p:sp>
      <p:pic>
        <p:nvPicPr>
          <p:cNvPr id="9" name="Grafi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9029" y="3119057"/>
            <a:ext cx="4086225" cy="1114425"/>
          </a:xfrm>
          <a:prstGeom prst="rect">
            <a:avLst/>
          </a:prstGeom>
        </p:spPr>
      </p:pic>
      <p:sp>
        <p:nvSpPr>
          <p:cNvPr id="10" name="Textfeld 9"/>
          <p:cNvSpPr txBox="1"/>
          <p:nvPr/>
        </p:nvSpPr>
        <p:spPr>
          <a:xfrm>
            <a:off x="131885" y="4632712"/>
            <a:ext cx="7640515" cy="1754326"/>
          </a:xfrm>
          <a:prstGeom prst="rect">
            <a:avLst/>
          </a:prstGeom>
          <a:noFill/>
        </p:spPr>
        <p:txBody>
          <a:bodyPr wrap="square" rtlCol="0">
            <a:spAutoFit/>
          </a:bodyPr>
          <a:lstStyle/>
          <a:p>
            <a:r>
              <a:rPr lang="en-US" b="1" i="1" dirty="0"/>
              <a:t>... The definition of LP as a linguistic term </a:t>
            </a:r>
            <a:r>
              <a:rPr lang="en-US" b="1" i="1" dirty="0" smtClean="0"/>
              <a:t>differs </a:t>
            </a:r>
            <a:r>
              <a:rPr lang="en-US" b="1" i="1" dirty="0"/>
              <a:t>from </a:t>
            </a:r>
            <a:r>
              <a:rPr lang="en-US" b="1" i="1" dirty="0" smtClean="0"/>
              <a:t>one scholar </a:t>
            </a:r>
            <a:r>
              <a:rPr lang="en-US" b="1" i="1" dirty="0"/>
              <a:t>to another. Linguists </a:t>
            </a:r>
            <a:r>
              <a:rPr lang="en-US" b="1" i="1" dirty="0" smtClean="0"/>
              <a:t>have </a:t>
            </a:r>
            <a:r>
              <a:rPr lang="en-US" b="1" i="1" dirty="0"/>
              <a:t>not </a:t>
            </a:r>
            <a:r>
              <a:rPr lang="en-US" b="1" i="1" dirty="0" smtClean="0"/>
              <a:t>been able to agree on a single </a:t>
            </a:r>
            <a:r>
              <a:rPr lang="en-US" b="1" i="1" dirty="0"/>
              <a:t>definition </a:t>
            </a:r>
            <a:r>
              <a:rPr lang="en-US" b="1" i="1" dirty="0" smtClean="0"/>
              <a:t>which </a:t>
            </a:r>
            <a:r>
              <a:rPr lang="en-US" b="1" i="1" dirty="0"/>
              <a:t>covers all aspects of LP. Walsh (2012) states that it is "hard to define with a high level of precision" (p.324). According to him, the term 'language policy' is confused with other language terms such as "language planning, language management, language engineering and even language governance". ...</a:t>
            </a:r>
            <a:endParaRPr lang="de-AT" b="1" i="1" dirty="0"/>
          </a:p>
        </p:txBody>
      </p:sp>
    </p:spTree>
    <p:extLst>
      <p:ext uri="{BB962C8B-B14F-4D97-AF65-F5344CB8AC3E}">
        <p14:creationId xmlns:p14="http://schemas.microsoft.com/office/powerpoint/2010/main" val="19685231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68" name="Text Box 3"/>
          <p:cNvSpPr txBox="1">
            <a:spLocks noChangeArrowheads="1"/>
          </p:cNvSpPr>
          <p:nvPr/>
        </p:nvSpPr>
        <p:spPr bwMode="auto">
          <a:xfrm>
            <a:off x="2042765" y="3011743"/>
            <a:ext cx="5280144" cy="523220"/>
          </a:xfrm>
          <a:prstGeom prst="rect">
            <a:avLst/>
          </a:prstGeom>
          <a:noFill/>
          <a:ln w="9525">
            <a:noFill/>
            <a:miter lim="800000"/>
            <a:headEnd/>
            <a:tailEnd/>
          </a:ln>
        </p:spPr>
        <p:txBody>
          <a:bodyPr wrap="square">
            <a:spAutoFit/>
          </a:bodyPr>
          <a:lstStyle/>
          <a:p>
            <a:pPr algn="ctr"/>
            <a:r>
              <a:rPr lang="de-AT" altLang="de-DE" sz="2800" b="1" dirty="0" err="1" smtClean="0">
                <a:latin typeface="Arial" charset="0"/>
              </a:rPr>
              <a:t>Necessity</a:t>
            </a:r>
            <a:r>
              <a:rPr lang="de-AT" altLang="de-DE" sz="2800" b="1" dirty="0" smtClean="0">
                <a:latin typeface="Arial" charset="0"/>
              </a:rPr>
              <a:t> </a:t>
            </a:r>
            <a:r>
              <a:rPr lang="de-AT" altLang="de-DE" sz="2800" b="1" dirty="0" err="1" smtClean="0">
                <a:latin typeface="Arial" charset="0"/>
              </a:rPr>
              <a:t>or</a:t>
            </a:r>
            <a:r>
              <a:rPr lang="de-AT" altLang="de-DE" sz="2800" b="1" dirty="0" smtClean="0">
                <a:latin typeface="Arial" charset="0"/>
              </a:rPr>
              <a:t> </a:t>
            </a:r>
            <a:r>
              <a:rPr lang="de-AT" altLang="de-DE" sz="2800" b="1" dirty="0" err="1" smtClean="0">
                <a:latin typeface="Arial" charset="0"/>
              </a:rPr>
              <a:t>romantic</a:t>
            </a:r>
            <a:r>
              <a:rPr lang="de-AT" altLang="de-DE" sz="2800" b="1" dirty="0" smtClean="0">
                <a:latin typeface="Arial" charset="0"/>
              </a:rPr>
              <a:t> ideal?!</a:t>
            </a:r>
            <a:endParaRPr lang="de-AT" altLang="de-DE" sz="2800" b="1" dirty="0">
              <a:latin typeface="Times New Roman" pitchFamily="18" charset="0"/>
            </a:endParaRPr>
          </a:p>
        </p:txBody>
      </p:sp>
      <p:sp>
        <p:nvSpPr>
          <p:cNvPr id="78869" name="Text Box 4"/>
          <p:cNvSpPr txBox="1">
            <a:spLocks noChangeArrowheads="1"/>
          </p:cNvSpPr>
          <p:nvPr/>
        </p:nvSpPr>
        <p:spPr bwMode="auto">
          <a:xfrm>
            <a:off x="692728" y="285739"/>
            <a:ext cx="8109528" cy="3249224"/>
          </a:xfrm>
          <a:prstGeom prst="rect">
            <a:avLst/>
          </a:prstGeom>
          <a:noFill/>
          <a:ln w="9525">
            <a:noFill/>
            <a:miter lim="800000"/>
            <a:headEnd/>
            <a:tailEnd/>
          </a:ln>
        </p:spPr>
        <p:txBody>
          <a:bodyPr wrap="square" lIns="90000" tIns="46800" rIns="90000" bIns="46800">
            <a:spAutoFit/>
          </a:bodyPr>
          <a:lstStyle/>
          <a:p>
            <a:pPr algn="ctr">
              <a:spcAft>
                <a:spcPts val="600"/>
              </a:spcAft>
            </a:pPr>
            <a:endParaRPr lang="de-AT" altLang="de-DE" sz="3000" b="1" dirty="0" smtClean="0">
              <a:latin typeface="Arial" charset="0"/>
            </a:endParaRPr>
          </a:p>
          <a:p>
            <a:pPr algn="ctr">
              <a:spcAft>
                <a:spcPts val="600"/>
              </a:spcAft>
            </a:pPr>
            <a:endParaRPr lang="de-AT" sz="3000" b="1" dirty="0" smtClean="0">
              <a:latin typeface="Arial" charset="0"/>
            </a:endParaRPr>
          </a:p>
          <a:p>
            <a:pPr algn="ctr">
              <a:spcAft>
                <a:spcPts val="600"/>
              </a:spcAft>
            </a:pPr>
            <a:r>
              <a:rPr lang="de-AT" sz="3000" b="1" dirty="0" smtClean="0">
                <a:latin typeface="Arial" charset="0"/>
              </a:rPr>
              <a:t>Study Group</a:t>
            </a:r>
          </a:p>
          <a:p>
            <a:pPr algn="ctr">
              <a:spcAft>
                <a:spcPts val="600"/>
              </a:spcAft>
            </a:pPr>
            <a:r>
              <a:rPr lang="de-AT" sz="3000" b="1" i="1" dirty="0" smtClean="0">
                <a:latin typeface="Arial" charset="0"/>
              </a:rPr>
              <a:t>Language </a:t>
            </a:r>
            <a:r>
              <a:rPr lang="de-AT" sz="3000" b="1" i="1" dirty="0" err="1" smtClean="0">
                <a:latin typeface="Arial" charset="0"/>
              </a:rPr>
              <a:t>Policies</a:t>
            </a:r>
            <a:r>
              <a:rPr lang="de-AT" sz="3000" b="1" i="1" dirty="0" smtClean="0">
                <a:latin typeface="Arial" charset="0"/>
              </a:rPr>
              <a:t> </a:t>
            </a:r>
            <a:r>
              <a:rPr lang="de-AT" sz="3000" b="1" i="1" dirty="0" err="1" smtClean="0">
                <a:latin typeface="Arial" charset="0"/>
              </a:rPr>
              <a:t>and</a:t>
            </a:r>
            <a:r>
              <a:rPr lang="de-AT" sz="3000" b="1" i="1" dirty="0" smtClean="0">
                <a:latin typeface="Arial" charset="0"/>
              </a:rPr>
              <a:t> </a:t>
            </a:r>
            <a:r>
              <a:rPr lang="de-AT" sz="3000" b="1" i="1" dirty="0" err="1" smtClean="0">
                <a:latin typeface="Arial" charset="0"/>
              </a:rPr>
              <a:t>Armed</a:t>
            </a:r>
            <a:r>
              <a:rPr lang="de-AT" sz="3000" b="1" i="1" dirty="0" smtClean="0">
                <a:latin typeface="Arial" charset="0"/>
              </a:rPr>
              <a:t> Forces</a:t>
            </a:r>
            <a:endParaRPr lang="de-AT" sz="3000" b="1" i="1" dirty="0">
              <a:latin typeface="Arial" charset="0"/>
            </a:endParaRPr>
          </a:p>
          <a:p>
            <a:pPr algn="ctr">
              <a:spcAft>
                <a:spcPts val="600"/>
              </a:spcAft>
            </a:pPr>
            <a:endParaRPr lang="de-AT" altLang="de-DE" sz="3000" b="1" dirty="0" smtClean="0">
              <a:latin typeface="Arial" charset="0"/>
            </a:endParaRPr>
          </a:p>
          <a:p>
            <a:pPr algn="ctr">
              <a:spcAft>
                <a:spcPts val="600"/>
              </a:spcAft>
            </a:pPr>
            <a:endParaRPr lang="de-AT" altLang="de-DE" sz="3000" b="1" dirty="0" smtClean="0">
              <a:latin typeface="Arial" charset="0"/>
            </a:endParaRPr>
          </a:p>
        </p:txBody>
      </p:sp>
      <p:sp>
        <p:nvSpPr>
          <p:cNvPr id="6" name="Textplatzhalter 1"/>
          <p:cNvSpPr>
            <a:spLocks noGrp="1"/>
          </p:cNvSpPr>
          <p:nvPr>
            <p:ph type="body" sz="quarter" idx="17"/>
          </p:nvPr>
        </p:nvSpPr>
        <p:spPr>
          <a:xfrm>
            <a:off x="436846" y="3796573"/>
            <a:ext cx="8141000" cy="790575"/>
          </a:xfrm>
        </p:spPr>
        <p:txBody>
          <a:bodyPr/>
          <a:lstStyle/>
          <a:p>
            <a:pPr algn="ctr"/>
            <a:r>
              <a:rPr lang="de-AT" sz="4200" dirty="0" smtClean="0">
                <a:solidFill>
                  <a:srgbClr val="FF0000"/>
                </a:solidFill>
              </a:rPr>
              <a:t>Do </a:t>
            </a:r>
            <a:r>
              <a:rPr lang="de-AT" sz="4200" dirty="0" err="1" smtClean="0">
                <a:solidFill>
                  <a:srgbClr val="FF0000"/>
                </a:solidFill>
              </a:rPr>
              <a:t>we</a:t>
            </a:r>
            <a:r>
              <a:rPr lang="de-AT" sz="4200" dirty="0" smtClean="0">
                <a:solidFill>
                  <a:srgbClr val="FF0000"/>
                </a:solidFill>
              </a:rPr>
              <a:t> </a:t>
            </a:r>
            <a:r>
              <a:rPr lang="de-AT" sz="4200" dirty="0" err="1" smtClean="0">
                <a:solidFill>
                  <a:srgbClr val="FF0000"/>
                </a:solidFill>
              </a:rPr>
              <a:t>need</a:t>
            </a:r>
            <a:r>
              <a:rPr lang="de-AT" sz="4200" dirty="0" smtClean="0">
                <a:solidFill>
                  <a:srgbClr val="FF0000"/>
                </a:solidFill>
              </a:rPr>
              <a:t> </a:t>
            </a:r>
            <a:r>
              <a:rPr lang="de-AT" sz="4200" dirty="0" err="1" smtClean="0">
                <a:solidFill>
                  <a:srgbClr val="FF0000"/>
                </a:solidFill>
              </a:rPr>
              <a:t>it</a:t>
            </a:r>
            <a:r>
              <a:rPr lang="de-AT" sz="4200" dirty="0" smtClean="0">
                <a:solidFill>
                  <a:srgbClr val="FF0000"/>
                </a:solidFill>
              </a:rPr>
              <a:t>? Do </a:t>
            </a:r>
            <a:r>
              <a:rPr lang="de-AT" sz="4200" dirty="0" err="1" smtClean="0">
                <a:solidFill>
                  <a:srgbClr val="FF0000"/>
                </a:solidFill>
              </a:rPr>
              <a:t>we</a:t>
            </a:r>
            <a:r>
              <a:rPr lang="de-AT" sz="4200" dirty="0" smtClean="0">
                <a:solidFill>
                  <a:srgbClr val="FF0000"/>
                </a:solidFill>
              </a:rPr>
              <a:t> </a:t>
            </a:r>
            <a:r>
              <a:rPr lang="de-AT" sz="4200" dirty="0" err="1" smtClean="0">
                <a:solidFill>
                  <a:srgbClr val="FF0000"/>
                </a:solidFill>
              </a:rPr>
              <a:t>want</a:t>
            </a:r>
            <a:r>
              <a:rPr lang="de-AT" sz="4200" dirty="0" smtClean="0">
                <a:solidFill>
                  <a:srgbClr val="FF0000"/>
                </a:solidFill>
              </a:rPr>
              <a:t> </a:t>
            </a:r>
            <a:r>
              <a:rPr lang="de-AT" sz="4200" dirty="0" err="1" smtClean="0">
                <a:solidFill>
                  <a:srgbClr val="FF0000"/>
                </a:solidFill>
              </a:rPr>
              <a:t>it</a:t>
            </a:r>
            <a:r>
              <a:rPr lang="de-AT" sz="4200" dirty="0" smtClean="0">
                <a:solidFill>
                  <a:srgbClr val="FF0000"/>
                </a:solidFill>
              </a:rPr>
              <a:t>?</a:t>
            </a:r>
          </a:p>
          <a:p>
            <a:pPr algn="ctr"/>
            <a:r>
              <a:rPr lang="de-AT" sz="4200" dirty="0" smtClean="0">
                <a:solidFill>
                  <a:srgbClr val="FF0000"/>
                </a:solidFill>
              </a:rPr>
              <a:t>Who </a:t>
            </a:r>
            <a:r>
              <a:rPr lang="de-AT" sz="4200" dirty="0" err="1" smtClean="0">
                <a:solidFill>
                  <a:srgbClr val="FF0000"/>
                </a:solidFill>
              </a:rPr>
              <a:t>has</a:t>
            </a:r>
            <a:r>
              <a:rPr lang="de-AT" sz="4200" dirty="0" smtClean="0">
                <a:solidFill>
                  <a:srgbClr val="FF0000"/>
                </a:solidFill>
              </a:rPr>
              <a:t> </a:t>
            </a:r>
            <a:r>
              <a:rPr lang="de-AT" sz="4200" dirty="0" err="1" smtClean="0">
                <a:solidFill>
                  <a:srgbClr val="FF0000"/>
                </a:solidFill>
              </a:rPr>
              <a:t>it</a:t>
            </a:r>
            <a:r>
              <a:rPr lang="de-AT" sz="4200" dirty="0" smtClean="0">
                <a:solidFill>
                  <a:srgbClr val="FF0000"/>
                </a:solidFill>
              </a:rPr>
              <a:t>? </a:t>
            </a:r>
          </a:p>
          <a:p>
            <a:pPr algn="ctr"/>
            <a:endParaRPr lang="de-AT" sz="4200" dirty="0">
              <a:solidFill>
                <a:srgbClr val="FF0000"/>
              </a:solidFill>
            </a:endParaRPr>
          </a:p>
        </p:txBody>
      </p:sp>
      <p:pic>
        <p:nvPicPr>
          <p:cNvPr id="7" name="Grafik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8170165" y="620346"/>
            <a:ext cx="575085" cy="57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5489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7"/>
          </p:nvPr>
        </p:nvSpPr>
        <p:spPr>
          <a:xfrm>
            <a:off x="607051" y="1016515"/>
            <a:ext cx="8141000" cy="790575"/>
          </a:xfrm>
        </p:spPr>
        <p:txBody>
          <a:bodyPr/>
          <a:lstStyle/>
          <a:p>
            <a:pPr algn="ctr"/>
            <a:r>
              <a:rPr lang="de-AT" dirty="0" err="1" smtClean="0"/>
              <a:t>Results</a:t>
            </a:r>
            <a:endParaRPr lang="de-AT" dirty="0"/>
          </a:p>
        </p:txBody>
      </p:sp>
      <p:sp>
        <p:nvSpPr>
          <p:cNvPr id="3" name="Textplatzhalter 2"/>
          <p:cNvSpPr>
            <a:spLocks noGrp="1"/>
          </p:cNvSpPr>
          <p:nvPr>
            <p:ph type="body" sz="quarter" idx="19"/>
          </p:nvPr>
        </p:nvSpPr>
        <p:spPr>
          <a:xfrm>
            <a:off x="736360" y="1971581"/>
            <a:ext cx="8089273" cy="3732213"/>
          </a:xfrm>
        </p:spPr>
        <p:txBody>
          <a:bodyPr/>
          <a:lstStyle/>
          <a:p>
            <a:pPr marL="0" indent="0" algn="ctr">
              <a:buNone/>
            </a:pPr>
            <a:r>
              <a:rPr lang="de-AT" dirty="0" err="1" smtClean="0"/>
              <a:t>Question</a:t>
            </a:r>
            <a:r>
              <a:rPr lang="de-AT" dirty="0" smtClean="0"/>
              <a:t> 1 – </a:t>
            </a:r>
            <a:r>
              <a:rPr lang="de-AT" dirty="0" err="1" smtClean="0"/>
              <a:t>pros</a:t>
            </a:r>
            <a:r>
              <a:rPr lang="de-AT" dirty="0" smtClean="0"/>
              <a:t>:</a:t>
            </a:r>
          </a:p>
          <a:p>
            <a:r>
              <a:rPr lang="de-AT" dirty="0" err="1"/>
              <a:t>Guidance</a:t>
            </a:r>
            <a:r>
              <a:rPr lang="de-AT" dirty="0"/>
              <a:t> (</a:t>
            </a:r>
            <a:r>
              <a:rPr lang="de-AT" dirty="0" err="1" smtClean="0"/>
              <a:t>vision</a:t>
            </a:r>
            <a:r>
              <a:rPr lang="de-AT" dirty="0" smtClean="0"/>
              <a:t>, </a:t>
            </a:r>
            <a:r>
              <a:rPr lang="de-AT" dirty="0" err="1" smtClean="0"/>
              <a:t>common</a:t>
            </a:r>
            <a:r>
              <a:rPr lang="de-AT" dirty="0" smtClean="0"/>
              <a:t> </a:t>
            </a:r>
            <a:r>
              <a:rPr lang="de-AT" dirty="0" err="1"/>
              <a:t>goal</a:t>
            </a:r>
            <a:r>
              <a:rPr lang="de-AT" dirty="0"/>
              <a:t>, </a:t>
            </a:r>
            <a:r>
              <a:rPr lang="de-AT" dirty="0" err="1" smtClean="0"/>
              <a:t>framework</a:t>
            </a:r>
            <a:r>
              <a:rPr lang="de-AT" dirty="0"/>
              <a:t>,</a:t>
            </a:r>
            <a:r>
              <a:rPr lang="de-AT" dirty="0" smtClean="0"/>
              <a:t> </a:t>
            </a:r>
            <a:r>
              <a:rPr lang="de-AT" dirty="0" err="1"/>
              <a:t>clear</a:t>
            </a:r>
            <a:r>
              <a:rPr lang="de-AT" dirty="0"/>
              <a:t> </a:t>
            </a:r>
            <a:r>
              <a:rPr lang="de-AT" dirty="0" err="1"/>
              <a:t>responsibilities</a:t>
            </a:r>
            <a:r>
              <a:rPr lang="de-AT" dirty="0"/>
              <a:t>, </a:t>
            </a:r>
            <a:r>
              <a:rPr lang="de-AT" dirty="0" err="1" smtClean="0"/>
              <a:t>unit</a:t>
            </a:r>
            <a:r>
              <a:rPr lang="de-AT" dirty="0" smtClean="0"/>
              <a:t>)</a:t>
            </a:r>
            <a:endParaRPr lang="de-AT" dirty="0"/>
          </a:p>
          <a:p>
            <a:r>
              <a:rPr lang="de-AT" dirty="0" err="1"/>
              <a:t>Consequences</a:t>
            </a:r>
            <a:r>
              <a:rPr lang="de-AT" dirty="0"/>
              <a:t> (</a:t>
            </a:r>
            <a:r>
              <a:rPr lang="de-AT" dirty="0" err="1"/>
              <a:t>transparency</a:t>
            </a:r>
            <a:r>
              <a:rPr lang="de-AT" dirty="0"/>
              <a:t>, </a:t>
            </a:r>
            <a:r>
              <a:rPr lang="de-AT" dirty="0" err="1"/>
              <a:t>visibility</a:t>
            </a:r>
            <a:r>
              <a:rPr lang="de-AT" dirty="0"/>
              <a:t>, </a:t>
            </a:r>
            <a:r>
              <a:rPr lang="de-AT" dirty="0" err="1" smtClean="0"/>
              <a:t>priorities</a:t>
            </a:r>
            <a:r>
              <a:rPr lang="de-AT" dirty="0" smtClean="0"/>
              <a:t>, </a:t>
            </a:r>
            <a:r>
              <a:rPr lang="de-AT" dirty="0" err="1" smtClean="0"/>
              <a:t>resources</a:t>
            </a:r>
            <a:r>
              <a:rPr lang="de-AT" dirty="0"/>
              <a:t>)</a:t>
            </a:r>
          </a:p>
          <a:p>
            <a:r>
              <a:rPr lang="de-AT" dirty="0" smtClean="0"/>
              <a:t>Authority (</a:t>
            </a:r>
            <a:r>
              <a:rPr lang="de-AT" dirty="0" err="1" smtClean="0"/>
              <a:t>provides</a:t>
            </a:r>
            <a:r>
              <a:rPr lang="de-AT" dirty="0" smtClean="0"/>
              <a:t> </a:t>
            </a:r>
            <a:r>
              <a:rPr lang="de-AT" dirty="0" err="1" smtClean="0"/>
              <a:t>authorization</a:t>
            </a:r>
            <a:r>
              <a:rPr lang="de-AT" dirty="0" smtClean="0"/>
              <a:t> </a:t>
            </a:r>
            <a:r>
              <a:rPr lang="de-AT" dirty="0" err="1" smtClean="0"/>
              <a:t>and</a:t>
            </a:r>
            <a:r>
              <a:rPr lang="de-AT" dirty="0" smtClean="0"/>
              <a:t> </a:t>
            </a:r>
            <a:r>
              <a:rPr lang="de-AT" dirty="0" err="1" smtClean="0"/>
              <a:t>structure</a:t>
            </a:r>
            <a:r>
              <a:rPr lang="de-AT" dirty="0" smtClean="0"/>
              <a:t> &gt; &gt; power</a:t>
            </a:r>
            <a:r>
              <a:rPr lang="de-AT" dirty="0"/>
              <a:t>)</a:t>
            </a:r>
          </a:p>
          <a:p>
            <a:pPr marL="0" indent="0" algn="ctr">
              <a:buNone/>
            </a:pPr>
            <a:endParaRPr lang="de-AT" dirty="0" smtClean="0"/>
          </a:p>
        </p:txBody>
      </p:sp>
    </p:spTree>
    <p:extLst>
      <p:ext uri="{BB962C8B-B14F-4D97-AF65-F5344CB8AC3E}">
        <p14:creationId xmlns:p14="http://schemas.microsoft.com/office/powerpoint/2010/main" val="8183215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7"/>
          </p:nvPr>
        </p:nvSpPr>
        <p:spPr>
          <a:xfrm>
            <a:off x="607051" y="1016515"/>
            <a:ext cx="8141000" cy="790575"/>
          </a:xfrm>
        </p:spPr>
        <p:txBody>
          <a:bodyPr/>
          <a:lstStyle/>
          <a:p>
            <a:pPr algn="ctr"/>
            <a:r>
              <a:rPr lang="de-AT" dirty="0" err="1" smtClean="0"/>
              <a:t>Results</a:t>
            </a:r>
            <a:endParaRPr lang="de-AT" dirty="0"/>
          </a:p>
        </p:txBody>
      </p:sp>
      <p:sp>
        <p:nvSpPr>
          <p:cNvPr id="3" name="Textplatzhalter 2"/>
          <p:cNvSpPr>
            <a:spLocks noGrp="1"/>
          </p:cNvSpPr>
          <p:nvPr>
            <p:ph type="body" sz="quarter" idx="19"/>
          </p:nvPr>
        </p:nvSpPr>
        <p:spPr>
          <a:xfrm>
            <a:off x="658778" y="2045472"/>
            <a:ext cx="8089273" cy="3732213"/>
          </a:xfrm>
        </p:spPr>
        <p:txBody>
          <a:bodyPr/>
          <a:lstStyle/>
          <a:p>
            <a:pPr marL="0" indent="0" algn="ctr">
              <a:buNone/>
            </a:pPr>
            <a:r>
              <a:rPr lang="de-AT" dirty="0" err="1" smtClean="0"/>
              <a:t>Question</a:t>
            </a:r>
            <a:r>
              <a:rPr lang="de-AT" dirty="0" smtClean="0"/>
              <a:t> 1 – </a:t>
            </a:r>
            <a:r>
              <a:rPr lang="de-AT" dirty="0" err="1" smtClean="0"/>
              <a:t>cons</a:t>
            </a:r>
            <a:r>
              <a:rPr lang="de-AT" dirty="0" smtClean="0"/>
              <a:t>:</a:t>
            </a:r>
            <a:endParaRPr lang="de-AT" dirty="0"/>
          </a:p>
          <a:p>
            <a:r>
              <a:rPr lang="de-AT" dirty="0" err="1"/>
              <a:t>Restrictive</a:t>
            </a:r>
            <a:r>
              <a:rPr lang="de-AT" dirty="0"/>
              <a:t> </a:t>
            </a:r>
            <a:r>
              <a:rPr lang="de-AT" dirty="0" smtClean="0"/>
              <a:t>(</a:t>
            </a:r>
            <a:r>
              <a:rPr lang="de-AT" dirty="0" err="1" smtClean="0"/>
              <a:t>obstacle</a:t>
            </a:r>
            <a:r>
              <a:rPr lang="de-AT" dirty="0"/>
              <a:t>, </a:t>
            </a:r>
            <a:r>
              <a:rPr lang="de-AT" dirty="0" err="1" smtClean="0"/>
              <a:t>bureaucracy</a:t>
            </a:r>
            <a:r>
              <a:rPr lang="de-AT" dirty="0" smtClean="0"/>
              <a:t>, </a:t>
            </a:r>
            <a:r>
              <a:rPr lang="de-AT" dirty="0" err="1" smtClean="0"/>
              <a:t>inflexibility</a:t>
            </a:r>
            <a:r>
              <a:rPr lang="de-AT" dirty="0"/>
              <a:t>, </a:t>
            </a:r>
            <a:r>
              <a:rPr lang="de-AT" dirty="0" err="1" smtClean="0"/>
              <a:t>missed</a:t>
            </a:r>
            <a:r>
              <a:rPr lang="de-AT" dirty="0" smtClean="0"/>
              <a:t> </a:t>
            </a:r>
            <a:r>
              <a:rPr lang="de-AT" dirty="0" err="1"/>
              <a:t>opportunities</a:t>
            </a:r>
            <a:r>
              <a:rPr lang="de-AT" dirty="0"/>
              <a:t>/</a:t>
            </a:r>
            <a:r>
              <a:rPr lang="de-AT" dirty="0" err="1"/>
              <a:t>change</a:t>
            </a:r>
            <a:r>
              <a:rPr lang="de-AT" dirty="0"/>
              <a:t>)</a:t>
            </a:r>
          </a:p>
          <a:p>
            <a:r>
              <a:rPr lang="de-AT" dirty="0"/>
              <a:t>Limits </a:t>
            </a:r>
            <a:r>
              <a:rPr lang="de-AT" dirty="0" err="1"/>
              <a:t>expertise</a:t>
            </a:r>
            <a:r>
              <a:rPr lang="de-AT" dirty="0"/>
              <a:t> (</a:t>
            </a:r>
            <a:r>
              <a:rPr lang="de-AT" dirty="0" smtClean="0"/>
              <a:t>high-ranking </a:t>
            </a:r>
            <a:r>
              <a:rPr lang="de-AT" dirty="0" err="1" smtClean="0"/>
              <a:t>personnel</a:t>
            </a:r>
            <a:r>
              <a:rPr lang="de-AT" dirty="0" smtClean="0"/>
              <a:t> </a:t>
            </a:r>
            <a:r>
              <a:rPr lang="de-AT" dirty="0" err="1" smtClean="0"/>
              <a:t>which</a:t>
            </a:r>
            <a:r>
              <a:rPr lang="de-AT" dirty="0" smtClean="0"/>
              <a:t> </a:t>
            </a:r>
            <a:r>
              <a:rPr lang="de-AT" dirty="0" err="1" smtClean="0"/>
              <a:t>does</a:t>
            </a:r>
            <a:r>
              <a:rPr lang="de-AT" dirty="0" smtClean="0"/>
              <a:t> not </a:t>
            </a:r>
            <a:r>
              <a:rPr lang="de-AT" dirty="0" err="1" smtClean="0"/>
              <a:t>include</a:t>
            </a:r>
            <a:r>
              <a:rPr lang="de-AT" dirty="0" smtClean="0"/>
              <a:t> </a:t>
            </a:r>
            <a:r>
              <a:rPr lang="de-AT" dirty="0" err="1" smtClean="0"/>
              <a:t>experts</a:t>
            </a:r>
            <a:r>
              <a:rPr lang="de-AT" dirty="0" smtClean="0"/>
              <a:t> </a:t>
            </a:r>
            <a:r>
              <a:rPr lang="de-AT" dirty="0" err="1" smtClean="0"/>
              <a:t>becomes</a:t>
            </a:r>
            <a:r>
              <a:rPr lang="de-AT" dirty="0" smtClean="0"/>
              <a:t> a </a:t>
            </a:r>
            <a:r>
              <a:rPr lang="de-AT" dirty="0" err="1" smtClean="0"/>
              <a:t>problem</a:t>
            </a:r>
            <a:r>
              <a:rPr lang="de-AT" dirty="0" smtClean="0"/>
              <a:t> </a:t>
            </a:r>
            <a:r>
              <a:rPr lang="de-AT" dirty="0" err="1" smtClean="0"/>
              <a:t>and</a:t>
            </a:r>
            <a:r>
              <a:rPr lang="de-AT" dirty="0" smtClean="0"/>
              <a:t> </a:t>
            </a:r>
            <a:r>
              <a:rPr lang="de-AT" dirty="0" err="1" smtClean="0"/>
              <a:t>creates</a:t>
            </a:r>
            <a:r>
              <a:rPr lang="de-AT" dirty="0" smtClean="0"/>
              <a:t> </a:t>
            </a:r>
            <a:r>
              <a:rPr lang="de-AT" dirty="0" err="1" smtClean="0"/>
              <a:t>unrealistic</a:t>
            </a:r>
            <a:r>
              <a:rPr lang="de-AT" dirty="0" smtClean="0"/>
              <a:t> </a:t>
            </a:r>
            <a:r>
              <a:rPr lang="de-AT" dirty="0" err="1"/>
              <a:t>expectations</a:t>
            </a:r>
            <a:r>
              <a:rPr lang="de-AT" dirty="0"/>
              <a:t>)</a:t>
            </a:r>
          </a:p>
          <a:p>
            <a:r>
              <a:rPr lang="de-AT" dirty="0" err="1"/>
              <a:t>Requires</a:t>
            </a:r>
            <a:r>
              <a:rPr lang="de-AT" dirty="0"/>
              <a:t> </a:t>
            </a:r>
            <a:r>
              <a:rPr lang="de-AT" dirty="0" err="1"/>
              <a:t>dedication</a:t>
            </a:r>
            <a:r>
              <a:rPr lang="de-AT" dirty="0"/>
              <a:t> (iterative </a:t>
            </a:r>
            <a:r>
              <a:rPr lang="de-AT" dirty="0" err="1"/>
              <a:t>reviews</a:t>
            </a:r>
            <a:r>
              <a:rPr lang="de-AT" dirty="0"/>
              <a:t>, </a:t>
            </a:r>
            <a:r>
              <a:rPr lang="de-AT" dirty="0" err="1"/>
              <a:t>transparency</a:t>
            </a:r>
            <a:r>
              <a:rPr lang="de-AT" dirty="0"/>
              <a:t> </a:t>
            </a:r>
            <a:r>
              <a:rPr lang="de-AT" dirty="0" err="1"/>
              <a:t>and</a:t>
            </a:r>
            <a:r>
              <a:rPr lang="de-AT" dirty="0"/>
              <a:t> </a:t>
            </a:r>
            <a:r>
              <a:rPr lang="de-AT" dirty="0" err="1"/>
              <a:t>accountability</a:t>
            </a:r>
            <a:r>
              <a:rPr lang="de-AT" dirty="0" smtClean="0"/>
              <a:t>)</a:t>
            </a:r>
            <a:endParaRPr lang="de-AT" dirty="0"/>
          </a:p>
        </p:txBody>
      </p:sp>
    </p:spTree>
    <p:extLst>
      <p:ext uri="{BB962C8B-B14F-4D97-AF65-F5344CB8AC3E}">
        <p14:creationId xmlns:p14="http://schemas.microsoft.com/office/powerpoint/2010/main" val="22925900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69" name="Text Box 4"/>
          <p:cNvSpPr txBox="1">
            <a:spLocks noChangeArrowheads="1"/>
          </p:cNvSpPr>
          <p:nvPr/>
        </p:nvSpPr>
        <p:spPr bwMode="auto">
          <a:xfrm>
            <a:off x="757382" y="687629"/>
            <a:ext cx="8109528" cy="4528548"/>
          </a:xfrm>
          <a:prstGeom prst="rect">
            <a:avLst/>
          </a:prstGeom>
          <a:noFill/>
          <a:ln w="9525">
            <a:noFill/>
            <a:miter lim="800000"/>
            <a:headEnd/>
            <a:tailEnd/>
          </a:ln>
        </p:spPr>
        <p:txBody>
          <a:bodyPr wrap="square" lIns="90000" tIns="46800" rIns="90000" bIns="46800">
            <a:spAutoFit/>
          </a:bodyPr>
          <a:lstStyle/>
          <a:p>
            <a:pPr algn="ctr">
              <a:spcAft>
                <a:spcPts val="600"/>
              </a:spcAft>
            </a:pPr>
            <a:endParaRPr lang="de-AT" altLang="de-DE" sz="3000" b="1" dirty="0" smtClean="0">
              <a:latin typeface="Arial" charset="0"/>
            </a:endParaRPr>
          </a:p>
          <a:p>
            <a:pPr algn="ctr">
              <a:spcAft>
                <a:spcPts val="600"/>
              </a:spcAft>
            </a:pPr>
            <a:endParaRPr lang="de-AT" sz="3000" b="1" dirty="0" smtClean="0">
              <a:latin typeface="Arial" charset="0"/>
            </a:endParaRPr>
          </a:p>
          <a:p>
            <a:pPr algn="ctr">
              <a:spcAft>
                <a:spcPts val="600"/>
              </a:spcAft>
            </a:pPr>
            <a:r>
              <a:rPr lang="de-AT" sz="3000" b="1" dirty="0" smtClean="0">
                <a:latin typeface="Arial" charset="0"/>
              </a:rPr>
              <a:t>Study Group</a:t>
            </a:r>
          </a:p>
          <a:p>
            <a:pPr algn="ctr">
              <a:spcAft>
                <a:spcPts val="600"/>
              </a:spcAft>
            </a:pPr>
            <a:r>
              <a:rPr lang="de-AT" sz="3000" b="1" i="1" dirty="0" smtClean="0">
                <a:latin typeface="Arial" charset="0"/>
              </a:rPr>
              <a:t>Language </a:t>
            </a:r>
            <a:r>
              <a:rPr lang="de-AT" sz="3000" b="1" i="1" dirty="0" err="1" smtClean="0">
                <a:latin typeface="Arial" charset="0"/>
              </a:rPr>
              <a:t>Policies</a:t>
            </a:r>
            <a:r>
              <a:rPr lang="de-AT" sz="3000" b="1" i="1" dirty="0" smtClean="0">
                <a:latin typeface="Arial" charset="0"/>
              </a:rPr>
              <a:t> </a:t>
            </a:r>
            <a:r>
              <a:rPr lang="de-AT" sz="3000" b="1" i="1" dirty="0" err="1" smtClean="0">
                <a:latin typeface="Arial" charset="0"/>
              </a:rPr>
              <a:t>and</a:t>
            </a:r>
            <a:r>
              <a:rPr lang="de-AT" sz="3000" b="1" i="1" dirty="0" smtClean="0">
                <a:latin typeface="Arial" charset="0"/>
              </a:rPr>
              <a:t> </a:t>
            </a:r>
            <a:r>
              <a:rPr lang="de-AT" sz="3000" b="1" i="1" dirty="0" err="1" smtClean="0">
                <a:latin typeface="Arial" charset="0"/>
              </a:rPr>
              <a:t>Armed</a:t>
            </a:r>
            <a:r>
              <a:rPr lang="de-AT" sz="3000" b="1" i="1" dirty="0" smtClean="0">
                <a:latin typeface="Arial" charset="0"/>
              </a:rPr>
              <a:t> Forces</a:t>
            </a:r>
            <a:endParaRPr lang="de-AT" sz="3000" b="1" i="1" dirty="0">
              <a:latin typeface="Arial" charset="0"/>
            </a:endParaRPr>
          </a:p>
          <a:p>
            <a:pPr algn="ctr">
              <a:spcAft>
                <a:spcPts val="600"/>
              </a:spcAft>
            </a:pPr>
            <a:endParaRPr lang="de-AT" sz="3200" dirty="0" smtClean="0"/>
          </a:p>
          <a:p>
            <a:pPr algn="ctr" eaLnBrk="0" hangingPunct="0">
              <a:lnSpc>
                <a:spcPct val="90000"/>
              </a:lnSpc>
              <a:spcBef>
                <a:spcPts val="1000"/>
              </a:spcBef>
            </a:pPr>
            <a:r>
              <a:rPr lang="de-AT" sz="4200" dirty="0" smtClean="0">
                <a:solidFill>
                  <a:srgbClr val="FF0000"/>
                </a:solidFill>
                <a:latin typeface="Franklin Gothic Demi" panose="020B0703020102020204" pitchFamily="34" charset="0"/>
                <a:cs typeface="+mn-cs"/>
              </a:rPr>
              <a:t>Key </a:t>
            </a:r>
            <a:r>
              <a:rPr lang="de-AT" sz="4200" dirty="0" err="1" smtClean="0">
                <a:solidFill>
                  <a:srgbClr val="FF0000"/>
                </a:solidFill>
                <a:latin typeface="Franklin Gothic Demi" panose="020B0703020102020204" pitchFamily="34" charset="0"/>
                <a:cs typeface="+mn-cs"/>
              </a:rPr>
              <a:t>points</a:t>
            </a:r>
            <a:r>
              <a:rPr lang="de-AT" sz="4200" dirty="0" smtClean="0">
                <a:solidFill>
                  <a:srgbClr val="FF0000"/>
                </a:solidFill>
                <a:latin typeface="Franklin Gothic Demi" panose="020B0703020102020204" pitchFamily="34" charset="0"/>
                <a:cs typeface="+mn-cs"/>
              </a:rPr>
              <a:t> </a:t>
            </a:r>
            <a:r>
              <a:rPr lang="de-AT" sz="4200" dirty="0" err="1" smtClean="0">
                <a:solidFill>
                  <a:srgbClr val="FF0000"/>
                </a:solidFill>
                <a:latin typeface="Franklin Gothic Demi" panose="020B0703020102020204" pitchFamily="34" charset="0"/>
                <a:cs typeface="+mn-cs"/>
              </a:rPr>
              <a:t>of</a:t>
            </a:r>
            <a:r>
              <a:rPr lang="de-AT" sz="4200" dirty="0" smtClean="0">
                <a:solidFill>
                  <a:srgbClr val="FF0000"/>
                </a:solidFill>
                <a:latin typeface="Franklin Gothic Demi" panose="020B0703020102020204" pitchFamily="34" charset="0"/>
                <a:cs typeface="+mn-cs"/>
              </a:rPr>
              <a:t> </a:t>
            </a:r>
            <a:r>
              <a:rPr lang="de-AT" sz="4200" dirty="0">
                <a:solidFill>
                  <a:srgbClr val="FF0000"/>
                </a:solidFill>
                <a:latin typeface="Franklin Gothic Demi" panose="020B0703020102020204" pitchFamily="34" charset="0"/>
                <a:cs typeface="+mn-cs"/>
              </a:rPr>
              <a:t>a </a:t>
            </a:r>
            <a:r>
              <a:rPr lang="de-AT" sz="4200" dirty="0" err="1">
                <a:solidFill>
                  <a:srgbClr val="FF0000"/>
                </a:solidFill>
                <a:latin typeface="Franklin Gothic Demi" panose="020B0703020102020204" pitchFamily="34" charset="0"/>
                <a:cs typeface="+mn-cs"/>
              </a:rPr>
              <a:t>language</a:t>
            </a:r>
            <a:r>
              <a:rPr lang="de-AT" sz="4200" dirty="0">
                <a:solidFill>
                  <a:srgbClr val="FF0000"/>
                </a:solidFill>
                <a:latin typeface="Franklin Gothic Demi" panose="020B0703020102020204" pitchFamily="34" charset="0"/>
                <a:cs typeface="+mn-cs"/>
              </a:rPr>
              <a:t> </a:t>
            </a:r>
            <a:r>
              <a:rPr lang="de-AT" sz="4200" dirty="0" err="1">
                <a:solidFill>
                  <a:srgbClr val="FF0000"/>
                </a:solidFill>
                <a:latin typeface="Franklin Gothic Demi" panose="020B0703020102020204" pitchFamily="34" charset="0"/>
                <a:cs typeface="+mn-cs"/>
              </a:rPr>
              <a:t>policy</a:t>
            </a:r>
            <a:r>
              <a:rPr lang="de-AT" sz="4200" dirty="0">
                <a:solidFill>
                  <a:srgbClr val="FF0000"/>
                </a:solidFill>
                <a:latin typeface="Franklin Gothic Demi" panose="020B0703020102020204" pitchFamily="34" charset="0"/>
                <a:cs typeface="+mn-cs"/>
              </a:rPr>
              <a:t>?</a:t>
            </a:r>
          </a:p>
          <a:p>
            <a:pPr algn="ctr">
              <a:spcAft>
                <a:spcPts val="600"/>
              </a:spcAft>
            </a:pPr>
            <a:endParaRPr lang="de-AT" altLang="de-DE" sz="3000" b="1" dirty="0" smtClean="0">
              <a:latin typeface="Arial" charset="0"/>
            </a:endParaRPr>
          </a:p>
          <a:p>
            <a:pPr algn="ctr">
              <a:spcAft>
                <a:spcPts val="600"/>
              </a:spcAft>
            </a:pPr>
            <a:endParaRPr lang="de-AT" altLang="de-DE" sz="3000" b="1" dirty="0" smtClean="0">
              <a:latin typeface="Arial" charset="0"/>
            </a:endParaRPr>
          </a:p>
        </p:txBody>
      </p:sp>
      <p:pic>
        <p:nvPicPr>
          <p:cNvPr id="5" name="Grafik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8170165" y="620346"/>
            <a:ext cx="575085" cy="57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20178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7"/>
          </p:nvPr>
        </p:nvSpPr>
        <p:spPr>
          <a:xfrm>
            <a:off x="607051" y="647060"/>
            <a:ext cx="8141000" cy="790575"/>
          </a:xfrm>
        </p:spPr>
        <p:txBody>
          <a:bodyPr/>
          <a:lstStyle/>
          <a:p>
            <a:pPr algn="ctr"/>
            <a:r>
              <a:rPr lang="de-AT" dirty="0" err="1" smtClean="0"/>
              <a:t>Results</a:t>
            </a:r>
            <a:endParaRPr lang="de-AT" dirty="0"/>
          </a:p>
        </p:txBody>
      </p:sp>
      <p:sp>
        <p:nvSpPr>
          <p:cNvPr id="3" name="Textplatzhalter 2"/>
          <p:cNvSpPr>
            <a:spLocks noGrp="1"/>
          </p:cNvSpPr>
          <p:nvPr>
            <p:ph type="body" sz="quarter" idx="19"/>
          </p:nvPr>
        </p:nvSpPr>
        <p:spPr>
          <a:xfrm>
            <a:off x="658778" y="1437635"/>
            <a:ext cx="8089273" cy="4580195"/>
          </a:xfrm>
        </p:spPr>
        <p:txBody>
          <a:bodyPr/>
          <a:lstStyle/>
          <a:p>
            <a:pPr marL="0" indent="0" algn="ctr">
              <a:buNone/>
            </a:pPr>
            <a:r>
              <a:rPr lang="de-AT" dirty="0" err="1" smtClean="0"/>
              <a:t>Question</a:t>
            </a:r>
            <a:r>
              <a:rPr lang="de-AT" dirty="0" smtClean="0"/>
              <a:t> 2 – </a:t>
            </a:r>
            <a:r>
              <a:rPr lang="de-AT" dirty="0" err="1" smtClean="0"/>
              <a:t>key</a:t>
            </a:r>
            <a:r>
              <a:rPr lang="de-AT" dirty="0" smtClean="0"/>
              <a:t> </a:t>
            </a:r>
            <a:r>
              <a:rPr lang="de-AT" dirty="0" err="1" smtClean="0"/>
              <a:t>elements</a:t>
            </a:r>
            <a:r>
              <a:rPr lang="de-AT" dirty="0" smtClean="0"/>
              <a:t>:</a:t>
            </a:r>
          </a:p>
          <a:p>
            <a:r>
              <a:rPr lang="de-AT" dirty="0" err="1" smtClean="0"/>
              <a:t>Purpose</a:t>
            </a:r>
            <a:r>
              <a:rPr lang="de-AT" dirty="0" smtClean="0"/>
              <a:t> (</a:t>
            </a:r>
            <a:r>
              <a:rPr lang="de-AT" dirty="0" err="1" smtClean="0"/>
              <a:t>based</a:t>
            </a:r>
            <a:r>
              <a:rPr lang="de-AT" dirty="0" smtClean="0"/>
              <a:t> on </a:t>
            </a:r>
            <a:r>
              <a:rPr lang="de-AT" dirty="0" err="1" smtClean="0"/>
              <a:t>needs</a:t>
            </a:r>
            <a:r>
              <a:rPr lang="de-AT" dirty="0" smtClean="0"/>
              <a:t> [</a:t>
            </a:r>
            <a:r>
              <a:rPr lang="de-AT" dirty="0" err="1" smtClean="0"/>
              <a:t>analysis</a:t>
            </a:r>
            <a:r>
              <a:rPr lang="de-AT" dirty="0" smtClean="0"/>
              <a:t>]) &gt; </a:t>
            </a:r>
            <a:r>
              <a:rPr lang="de-AT" dirty="0" err="1" smtClean="0"/>
              <a:t>prioritization</a:t>
            </a:r>
            <a:endParaRPr lang="de-AT" dirty="0"/>
          </a:p>
          <a:p>
            <a:r>
              <a:rPr lang="de-AT" dirty="0" err="1" smtClean="0"/>
              <a:t>Scope</a:t>
            </a:r>
            <a:r>
              <a:rPr lang="de-AT" dirty="0" smtClean="0"/>
              <a:t> (incl. 5W [… </a:t>
            </a:r>
            <a:r>
              <a:rPr lang="de-AT" dirty="0" err="1" smtClean="0"/>
              <a:t>or</a:t>
            </a:r>
            <a:r>
              <a:rPr lang="de-AT" dirty="0" smtClean="0"/>
              <a:t> </a:t>
            </a:r>
            <a:r>
              <a:rPr lang="de-AT" dirty="0" err="1" smtClean="0"/>
              <a:t>ends</a:t>
            </a:r>
            <a:r>
              <a:rPr lang="de-AT" dirty="0" smtClean="0"/>
              <a:t>, </a:t>
            </a:r>
            <a:r>
              <a:rPr lang="de-AT" dirty="0" err="1" smtClean="0"/>
              <a:t>ways</a:t>
            </a:r>
            <a:r>
              <a:rPr lang="de-AT" dirty="0" smtClean="0"/>
              <a:t>, </a:t>
            </a:r>
            <a:r>
              <a:rPr lang="de-AT" dirty="0" err="1" smtClean="0"/>
              <a:t>means</a:t>
            </a:r>
            <a:r>
              <a:rPr lang="de-AT" dirty="0" smtClean="0"/>
              <a:t>…], Framework)</a:t>
            </a:r>
          </a:p>
          <a:p>
            <a:r>
              <a:rPr lang="de-AT" dirty="0" err="1" smtClean="0"/>
              <a:t>Roles</a:t>
            </a:r>
            <a:r>
              <a:rPr lang="de-AT" dirty="0" smtClean="0"/>
              <a:t> </a:t>
            </a:r>
            <a:r>
              <a:rPr lang="de-AT" dirty="0" err="1" smtClean="0"/>
              <a:t>and</a:t>
            </a:r>
            <a:r>
              <a:rPr lang="de-AT" dirty="0" smtClean="0"/>
              <a:t> </a:t>
            </a:r>
            <a:r>
              <a:rPr lang="de-AT" dirty="0" err="1" smtClean="0"/>
              <a:t>Responsibilities</a:t>
            </a:r>
            <a:endParaRPr lang="de-AT" dirty="0" smtClean="0"/>
          </a:p>
          <a:p>
            <a:r>
              <a:rPr lang="de-AT" dirty="0" smtClean="0"/>
              <a:t>Validation incl. Review(s)</a:t>
            </a:r>
          </a:p>
          <a:p>
            <a:r>
              <a:rPr lang="de-AT" dirty="0" err="1" smtClean="0"/>
              <a:t>Authorization</a:t>
            </a:r>
            <a:endParaRPr lang="de-AT" dirty="0" smtClean="0"/>
          </a:p>
          <a:p>
            <a:pPr marL="0" indent="0">
              <a:buNone/>
            </a:pPr>
            <a:endParaRPr lang="de-AT" dirty="0"/>
          </a:p>
          <a:p>
            <a:pPr marL="0" indent="0">
              <a:buNone/>
            </a:pPr>
            <a:r>
              <a:rPr lang="de-AT" dirty="0" err="1" smtClean="0"/>
              <a:t>One</a:t>
            </a:r>
            <a:r>
              <a:rPr lang="de-AT" dirty="0" smtClean="0"/>
              <a:t> </a:t>
            </a:r>
            <a:r>
              <a:rPr lang="de-AT" dirty="0" err="1" smtClean="0"/>
              <a:t>team</a:t>
            </a:r>
            <a:r>
              <a:rPr lang="de-AT" dirty="0" smtClean="0"/>
              <a:t> </a:t>
            </a:r>
            <a:r>
              <a:rPr lang="de-AT" dirty="0" err="1" smtClean="0"/>
              <a:t>created</a:t>
            </a:r>
            <a:r>
              <a:rPr lang="de-AT" dirty="0" smtClean="0"/>
              <a:t> a ‘</a:t>
            </a:r>
            <a:r>
              <a:rPr lang="de-AT" dirty="0" err="1" smtClean="0"/>
              <a:t>spectrum</a:t>
            </a:r>
            <a:r>
              <a:rPr lang="de-AT" dirty="0" smtClean="0"/>
              <a:t>‘ </a:t>
            </a:r>
            <a:r>
              <a:rPr lang="de-AT" dirty="0" err="1" smtClean="0"/>
              <a:t>to</a:t>
            </a:r>
            <a:r>
              <a:rPr lang="de-AT" dirty="0" smtClean="0"/>
              <a:t> </a:t>
            </a:r>
            <a:r>
              <a:rPr lang="de-AT" dirty="0" err="1" smtClean="0"/>
              <a:t>show</a:t>
            </a:r>
            <a:r>
              <a:rPr lang="de-AT" dirty="0" smtClean="0"/>
              <a:t> </a:t>
            </a:r>
            <a:r>
              <a:rPr lang="de-AT" dirty="0" err="1" smtClean="0"/>
              <a:t>the</a:t>
            </a:r>
            <a:r>
              <a:rPr lang="de-AT" dirty="0" smtClean="0"/>
              <a:t> </a:t>
            </a:r>
            <a:r>
              <a:rPr lang="de-AT" dirty="0" err="1" smtClean="0"/>
              <a:t>interconnectedness</a:t>
            </a:r>
            <a:r>
              <a:rPr lang="de-AT" dirty="0" smtClean="0"/>
              <a:t> </a:t>
            </a:r>
            <a:r>
              <a:rPr lang="de-AT" dirty="0" err="1" smtClean="0"/>
              <a:t>of</a:t>
            </a:r>
            <a:r>
              <a:rPr lang="de-AT" dirty="0" smtClean="0"/>
              <a:t> </a:t>
            </a:r>
            <a:r>
              <a:rPr lang="de-AT" dirty="0" err="1" smtClean="0"/>
              <a:t>policy</a:t>
            </a:r>
            <a:r>
              <a:rPr lang="de-AT" dirty="0" smtClean="0"/>
              <a:t> </a:t>
            </a:r>
            <a:r>
              <a:rPr lang="de-AT" dirty="0" err="1" smtClean="0"/>
              <a:t>and</a:t>
            </a:r>
            <a:r>
              <a:rPr lang="de-AT" dirty="0" smtClean="0"/>
              <a:t> </a:t>
            </a:r>
            <a:r>
              <a:rPr lang="de-AT" dirty="0" err="1" smtClean="0"/>
              <a:t>strategy</a:t>
            </a:r>
            <a:r>
              <a:rPr lang="de-AT" dirty="0" smtClean="0"/>
              <a:t>.</a:t>
            </a:r>
          </a:p>
        </p:txBody>
      </p:sp>
    </p:spTree>
    <p:extLst>
      <p:ext uri="{BB962C8B-B14F-4D97-AF65-F5344CB8AC3E}">
        <p14:creationId xmlns:p14="http://schemas.microsoft.com/office/powerpoint/2010/main" val="17764332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UnserHeer_Präsentation">
  <a:themeElements>
    <a:clrScheme name="Office-Design">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Design">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Design">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5" id="{CA1D3C80-0A2F-F543-8D5E-8953B9CA20BC}" vid="{D7B0C419-6522-F54C-9F3D-76F7A5D9A3B2}"/>
    </a:ext>
  </a:extLst>
</a:theme>
</file>

<file path=ppt/theme/theme2.xml><?xml version="1.0" encoding="utf-8"?>
<a:theme xmlns:a="http://schemas.openxmlformats.org/drawingml/2006/main" name="1_UnserHeer_Präsentation">
  <a:themeElements>
    <a:clrScheme name="Office-Design">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Design">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Design">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5" id="{CA1D3C80-0A2F-F543-8D5E-8953B9CA20BC}" vid="{D7B0C419-6522-F54C-9F3D-76F7A5D9A3B2}"/>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Folienmaster neu</Template>
  <TotalTime>0</TotalTime>
  <Words>530</Words>
  <Application>Microsoft Office PowerPoint</Application>
  <PresentationFormat>Bildschirmpräsentation (4:3)</PresentationFormat>
  <Paragraphs>67</Paragraphs>
  <Slides>11</Slides>
  <Notes>3</Notes>
  <HiddenSlides>0</HiddenSlides>
  <MMClips>0</MMClips>
  <ScaleCrop>false</ScaleCrop>
  <HeadingPairs>
    <vt:vector size="6" baseType="variant">
      <vt:variant>
        <vt:lpstr>Verwendete Schriftarten</vt:lpstr>
      </vt:variant>
      <vt:variant>
        <vt:i4>7</vt:i4>
      </vt:variant>
      <vt:variant>
        <vt:lpstr>Design</vt:lpstr>
      </vt:variant>
      <vt:variant>
        <vt:i4>2</vt:i4>
      </vt:variant>
      <vt:variant>
        <vt:lpstr>Folientitel</vt:lpstr>
      </vt:variant>
      <vt:variant>
        <vt:i4>11</vt:i4>
      </vt:variant>
    </vt:vector>
  </HeadingPairs>
  <TitlesOfParts>
    <vt:vector size="20" baseType="lpstr">
      <vt:lpstr>Arial</vt:lpstr>
      <vt:lpstr>Calibri</vt:lpstr>
      <vt:lpstr>Calibri Light</vt:lpstr>
      <vt:lpstr>Franklin Gothic Book</vt:lpstr>
      <vt:lpstr>Franklin Gothic Demi</vt:lpstr>
      <vt:lpstr>Franklin Gothic Medium</vt:lpstr>
      <vt:lpstr>Times New Roman</vt:lpstr>
      <vt:lpstr>UnserHeer_Präsentation</vt:lpstr>
      <vt:lpstr>1_UnserHeer_Präsentation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BMLV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xsxn</dc:creator>
  <cp:lastModifiedBy>xssy</cp:lastModifiedBy>
  <cp:revision>235</cp:revision>
  <cp:lastPrinted>2018-04-16T13:56:52Z</cp:lastPrinted>
  <dcterms:created xsi:type="dcterms:W3CDTF">2014-04-30T07:06:41Z</dcterms:created>
  <dcterms:modified xsi:type="dcterms:W3CDTF">2024-06-24T14:10:54Z</dcterms:modified>
</cp:coreProperties>
</file>