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350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874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481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703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47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026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851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331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2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074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668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889D-776B-4E16-AC5F-B44591BD13D0}" type="datetimeFigureOut">
              <a:rPr lang="de-AT" smtClean="0"/>
              <a:t>23.06.2024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41905-E2BD-4F3E-BD94-6B4A4460FA3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6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4680520"/>
          </a:xfrm>
        </p:spPr>
        <p:txBody>
          <a:bodyPr>
            <a:noAutofit/>
          </a:bodyPr>
          <a:lstStyle/>
          <a:p>
            <a:r>
              <a:rPr lang="de-AT" sz="3600" b="1" dirty="0" smtClean="0">
                <a:latin typeface="Calibri" panose="020F0502020204030204" pitchFamily="34" charset="0"/>
              </a:rPr>
              <a:t/>
            </a:r>
            <a:br>
              <a:rPr lang="de-AT" sz="3600" b="1" dirty="0" smtClean="0">
                <a:latin typeface="Calibri" panose="020F0502020204030204" pitchFamily="34" charset="0"/>
              </a:rPr>
            </a:br>
            <a:r>
              <a:rPr lang="de-AT" sz="3600" b="1" dirty="0" smtClean="0">
                <a:latin typeface="Calibri" panose="020F0502020204030204" pitchFamily="34" charset="0"/>
              </a:rPr>
              <a:t>Study </a:t>
            </a:r>
            <a:r>
              <a:rPr lang="de-AT" sz="3600" b="1" dirty="0">
                <a:latin typeface="Calibri" panose="020F0502020204030204" pitchFamily="34" charset="0"/>
              </a:rPr>
              <a:t>Group # </a:t>
            </a:r>
            <a:r>
              <a:rPr lang="hr-HR" sz="3600" b="1" smtClean="0">
                <a:latin typeface="Calibri" panose="020F0502020204030204" pitchFamily="34" charset="0"/>
              </a:rPr>
              <a:t>4</a:t>
            </a:r>
            <a:r>
              <a:rPr lang="de-AT" sz="3600" dirty="0">
                <a:latin typeface="Calibri" panose="020F0502020204030204" pitchFamily="34" charset="0"/>
              </a:rPr>
              <a:t/>
            </a:r>
            <a:br>
              <a:rPr lang="de-AT" sz="3600" dirty="0">
                <a:latin typeface="Calibri" panose="020F0502020204030204" pitchFamily="34" charset="0"/>
              </a:rPr>
            </a:br>
            <a:r>
              <a:rPr lang="de-AT" sz="3600" b="1" dirty="0">
                <a:latin typeface="Calibri" panose="020F0502020204030204" pitchFamily="34" charset="0"/>
              </a:rPr>
              <a:t>„</a:t>
            </a:r>
            <a:r>
              <a:rPr lang="de-AT" sz="3600" b="1" dirty="0" err="1">
                <a:latin typeface="Calibri" panose="020F0502020204030204" pitchFamily="34" charset="0"/>
              </a:rPr>
              <a:t>Beyond</a:t>
            </a:r>
            <a:r>
              <a:rPr lang="de-AT" sz="3600" b="1" dirty="0">
                <a:latin typeface="Calibri" panose="020F0502020204030204" pitchFamily="34" charset="0"/>
              </a:rPr>
              <a:t> </a:t>
            </a:r>
            <a:r>
              <a:rPr lang="de-AT" sz="3600" b="1" dirty="0" err="1">
                <a:latin typeface="Calibri" panose="020F0502020204030204" pitchFamily="34" charset="0"/>
              </a:rPr>
              <a:t>the</a:t>
            </a:r>
            <a:r>
              <a:rPr lang="de-AT" sz="3600" b="1" dirty="0">
                <a:latin typeface="Calibri" panose="020F0502020204030204" pitchFamily="34" charset="0"/>
              </a:rPr>
              <a:t> </a:t>
            </a:r>
            <a:r>
              <a:rPr lang="de-AT" sz="3600" b="1" dirty="0" err="1">
                <a:latin typeface="Calibri" panose="020F0502020204030204" pitchFamily="34" charset="0"/>
              </a:rPr>
              <a:t>Pandemic</a:t>
            </a:r>
            <a:r>
              <a:rPr lang="de-AT" sz="3600" b="1" dirty="0">
                <a:latin typeface="Calibri" panose="020F0502020204030204" pitchFamily="34" charset="0"/>
              </a:rPr>
              <a:t> – </a:t>
            </a:r>
            <a:r>
              <a:rPr lang="de-AT" sz="3600" b="1" dirty="0" err="1">
                <a:latin typeface="Calibri" panose="020F0502020204030204" pitchFamily="34" charset="0"/>
              </a:rPr>
              <a:t>Experiences</a:t>
            </a:r>
            <a:r>
              <a:rPr lang="de-AT" sz="3600" b="1" dirty="0">
                <a:latin typeface="Calibri" panose="020F0502020204030204" pitchFamily="34" charset="0"/>
              </a:rPr>
              <a:t> </a:t>
            </a:r>
            <a:r>
              <a:rPr lang="de-AT" sz="3600" b="1" dirty="0" err="1">
                <a:latin typeface="Calibri" panose="020F0502020204030204" pitchFamily="34" charset="0"/>
              </a:rPr>
              <a:t>with</a:t>
            </a:r>
            <a:r>
              <a:rPr lang="de-AT" sz="3600" b="1" dirty="0">
                <a:latin typeface="Calibri" panose="020F0502020204030204" pitchFamily="34" charset="0"/>
              </a:rPr>
              <a:t> </a:t>
            </a:r>
            <a:r>
              <a:rPr lang="de-AT" sz="3600" b="1" dirty="0" err="1">
                <a:latin typeface="Calibri" panose="020F0502020204030204" pitchFamily="34" charset="0"/>
              </a:rPr>
              <a:t>perpetuated</a:t>
            </a:r>
            <a:r>
              <a:rPr lang="de-AT" sz="3600" b="1" dirty="0">
                <a:latin typeface="Calibri" panose="020F0502020204030204" pitchFamily="34" charset="0"/>
              </a:rPr>
              <a:t> Online-Teaching“</a:t>
            </a:r>
            <a:r>
              <a:rPr lang="de-AT" sz="3600" dirty="0">
                <a:latin typeface="Calibri" panose="020F0502020204030204" pitchFamily="34" charset="0"/>
              </a:rPr>
              <a:t/>
            </a:r>
            <a:br>
              <a:rPr lang="de-AT" sz="3600" dirty="0">
                <a:latin typeface="Calibri" panose="020F0502020204030204" pitchFamily="34" charset="0"/>
              </a:rPr>
            </a:br>
            <a:r>
              <a:rPr lang="de-AT" sz="2800" b="1" dirty="0" err="1">
                <a:latin typeface="Calibri" panose="020F0502020204030204" pitchFamily="34" charset="0"/>
              </a:rPr>
              <a:t>Facilitator</a:t>
            </a:r>
            <a:r>
              <a:rPr lang="de-AT" sz="2800" b="1" dirty="0">
                <a:latin typeface="Calibri" panose="020F0502020204030204" pitchFamily="34" charset="0"/>
              </a:rPr>
              <a:t>: </a:t>
            </a:r>
            <a:r>
              <a:rPr lang="de-AT" sz="2800" dirty="0">
                <a:latin typeface="Calibri" panose="020F0502020204030204" pitchFamily="34" charset="0"/>
              </a:rPr>
              <a:t> Dr. Christoph </a:t>
            </a:r>
            <a:r>
              <a:rPr lang="de-AT" sz="2800" dirty="0" err="1">
                <a:latin typeface="Calibri" panose="020F0502020204030204" pitchFamily="34" charset="0"/>
              </a:rPr>
              <a:t>Loreck</a:t>
            </a:r>
            <a:r>
              <a:rPr lang="de-AT" sz="2800" dirty="0">
                <a:latin typeface="Calibri" panose="020F0502020204030204" pitchFamily="34" charset="0"/>
              </a:rPr>
              <a:t>, Federal German </a:t>
            </a:r>
            <a:r>
              <a:rPr lang="de-AT" sz="2800" dirty="0" err="1">
                <a:latin typeface="Calibri" panose="020F0502020204030204" pitchFamily="34" charset="0"/>
              </a:rPr>
              <a:t>Ministry</a:t>
            </a:r>
            <a:r>
              <a:rPr lang="de-AT" sz="2800" dirty="0">
                <a:latin typeface="Calibri" panose="020F0502020204030204" pitchFamily="34" charset="0"/>
              </a:rPr>
              <a:t> </a:t>
            </a:r>
            <a:r>
              <a:rPr lang="de-AT" sz="2800" dirty="0" err="1">
                <a:latin typeface="Calibri" panose="020F0502020204030204" pitchFamily="34" charset="0"/>
              </a:rPr>
              <a:t>of</a:t>
            </a:r>
            <a:r>
              <a:rPr lang="de-AT" sz="2800" dirty="0">
                <a:latin typeface="Calibri" panose="020F0502020204030204" pitchFamily="34" charset="0"/>
              </a:rPr>
              <a:t> </a:t>
            </a:r>
            <a:r>
              <a:rPr lang="de-AT" sz="2800" dirty="0" err="1" smtClean="0">
                <a:latin typeface="Calibri" panose="020F0502020204030204" pitchFamily="34" charset="0"/>
              </a:rPr>
              <a:t>Defence</a:t>
            </a:r>
            <a:r>
              <a:rPr lang="de-AT" sz="2800" dirty="0" smtClean="0">
                <a:latin typeface="Calibri" panose="020F0502020204030204" pitchFamily="34" charset="0"/>
              </a:rPr>
              <a:t/>
            </a:r>
            <a:br>
              <a:rPr lang="de-AT" sz="2800" dirty="0" smtClean="0">
                <a:latin typeface="Calibri" panose="020F0502020204030204" pitchFamily="34" charset="0"/>
              </a:rPr>
            </a:br>
            <a:r>
              <a:rPr lang="de-AT" sz="3600" dirty="0">
                <a:latin typeface="Calibri" panose="020F0502020204030204" pitchFamily="34" charset="0"/>
              </a:rPr>
              <a:t/>
            </a:r>
            <a:br>
              <a:rPr lang="de-AT" sz="3600" dirty="0">
                <a:latin typeface="Calibri" panose="020F0502020204030204" pitchFamily="34" charset="0"/>
              </a:rPr>
            </a:br>
            <a:r>
              <a:rPr lang="de-AT" sz="3600" b="1" dirty="0">
                <a:latin typeface="Calibri" panose="020F0502020204030204" pitchFamily="34" charset="0"/>
              </a:rPr>
              <a:t>Group Members: 	</a:t>
            </a:r>
            <a:r>
              <a:rPr lang="de-AT" sz="3600" dirty="0" err="1">
                <a:latin typeface="Calibri" panose="020F0502020204030204" pitchFamily="34" charset="0"/>
              </a:rPr>
              <a:t>Delegates</a:t>
            </a:r>
            <a:r>
              <a:rPr lang="de-AT" sz="3600" dirty="0">
                <a:latin typeface="Calibri" panose="020F0502020204030204" pitchFamily="34" charset="0"/>
              </a:rPr>
              <a:t> </a:t>
            </a:r>
            <a:r>
              <a:rPr lang="de-AT" sz="3600" dirty="0" err="1">
                <a:latin typeface="Calibri" panose="020F0502020204030204" pitchFamily="34" charset="0"/>
              </a:rPr>
              <a:t>from</a:t>
            </a:r>
            <a:r>
              <a:rPr lang="de-AT" sz="3600" dirty="0">
                <a:latin typeface="Calibri" panose="020F0502020204030204" pitchFamily="34" charset="0"/>
              </a:rPr>
              <a:t> </a:t>
            </a:r>
            <a:r>
              <a:rPr lang="de-AT" sz="3600" dirty="0" err="1">
                <a:latin typeface="Calibri" panose="020F0502020204030204" pitchFamily="34" charset="0"/>
              </a:rPr>
              <a:t>Australia</a:t>
            </a:r>
            <a:r>
              <a:rPr lang="de-AT" sz="3600" dirty="0">
                <a:latin typeface="Calibri" panose="020F0502020204030204" pitchFamily="34" charset="0"/>
              </a:rPr>
              <a:t>, </a:t>
            </a:r>
            <a:r>
              <a:rPr lang="de-AT" sz="3600" dirty="0" err="1">
                <a:latin typeface="Calibri" panose="020F0502020204030204" pitchFamily="34" charset="0"/>
              </a:rPr>
              <a:t>Croatia</a:t>
            </a:r>
            <a:r>
              <a:rPr lang="de-AT" sz="3600" dirty="0">
                <a:latin typeface="Calibri" panose="020F0502020204030204" pitchFamily="34" charset="0"/>
              </a:rPr>
              <a:t>, </a:t>
            </a:r>
            <a:r>
              <a:rPr lang="de-AT" sz="3600" dirty="0" err="1">
                <a:latin typeface="Calibri" panose="020F0502020204030204" pitchFamily="34" charset="0"/>
              </a:rPr>
              <a:t>Denmark</a:t>
            </a:r>
            <a:r>
              <a:rPr lang="de-AT" sz="3600" dirty="0">
                <a:latin typeface="Calibri" panose="020F0502020204030204" pitchFamily="34" charset="0"/>
              </a:rPr>
              <a:t>, </a:t>
            </a:r>
            <a:r>
              <a:rPr lang="de-AT" sz="3600" dirty="0" err="1">
                <a:latin typeface="Calibri" panose="020F0502020204030204" pitchFamily="34" charset="0"/>
              </a:rPr>
              <a:t>Poland</a:t>
            </a:r>
            <a:r>
              <a:rPr lang="de-AT" sz="3600" dirty="0">
                <a:latin typeface="Calibri" panose="020F0502020204030204" pitchFamily="34" charset="0"/>
              </a:rPr>
              <a:t>, United </a:t>
            </a:r>
            <a:r>
              <a:rPr lang="de-AT" sz="3600" dirty="0" err="1" smtClean="0">
                <a:latin typeface="Calibri" panose="020F0502020204030204" pitchFamily="34" charset="0"/>
              </a:rPr>
              <a:t>Kingdom</a:t>
            </a:r>
            <a:r>
              <a:rPr lang="de-AT" sz="3600" dirty="0">
                <a:latin typeface="Calibri" panose="020F0502020204030204" pitchFamily="34" charset="0"/>
              </a:rPr>
              <a:t/>
            </a:r>
            <a:br>
              <a:rPr lang="de-AT" sz="3600" dirty="0">
                <a:latin typeface="Calibri" panose="020F0502020204030204" pitchFamily="34" charset="0"/>
              </a:rPr>
            </a:br>
            <a:endParaRPr lang="de-AT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6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#9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How</a:t>
            </a:r>
            <a:r>
              <a:rPr lang="de-AT" b="1" dirty="0"/>
              <a:t> </a:t>
            </a:r>
            <a:r>
              <a:rPr lang="de-AT" b="1" dirty="0" err="1"/>
              <a:t>much</a:t>
            </a:r>
            <a:r>
              <a:rPr lang="de-AT" b="1" dirty="0"/>
              <a:t> „digital </a:t>
            </a:r>
            <a:r>
              <a:rPr lang="de-AT" b="1" dirty="0" err="1"/>
              <a:t>literacy</a:t>
            </a:r>
            <a:r>
              <a:rPr lang="de-AT" b="1" dirty="0"/>
              <a:t>“ </a:t>
            </a:r>
            <a:r>
              <a:rPr lang="de-AT" b="1" dirty="0" err="1"/>
              <a:t>can</a:t>
            </a:r>
            <a:r>
              <a:rPr lang="de-AT" b="1" dirty="0"/>
              <a:t> </a:t>
            </a:r>
            <a:r>
              <a:rPr lang="de-AT" b="1" dirty="0" err="1"/>
              <a:t>you</a:t>
            </a:r>
            <a:r>
              <a:rPr lang="de-AT" b="1" dirty="0"/>
              <a:t> </a:t>
            </a:r>
            <a:r>
              <a:rPr lang="de-AT" b="1" dirty="0" err="1"/>
              <a:t>reasonably</a:t>
            </a:r>
            <a:r>
              <a:rPr lang="de-AT" b="1" dirty="0"/>
              <a:t> </a:t>
            </a:r>
            <a:r>
              <a:rPr lang="de-AT" b="1" dirty="0" err="1"/>
              <a:t>expect</a:t>
            </a:r>
            <a:r>
              <a:rPr lang="de-AT" b="1" dirty="0"/>
              <a:t> </a:t>
            </a:r>
            <a:r>
              <a:rPr lang="de-AT" b="1" dirty="0" err="1"/>
              <a:t>from</a:t>
            </a:r>
            <a:r>
              <a:rPr lang="de-AT" b="1" dirty="0"/>
              <a:t> </a:t>
            </a:r>
            <a:r>
              <a:rPr lang="de-AT" b="1" dirty="0" err="1"/>
              <a:t>language</a:t>
            </a:r>
            <a:r>
              <a:rPr lang="de-AT" b="1" dirty="0"/>
              <a:t> </a:t>
            </a:r>
            <a:r>
              <a:rPr lang="de-AT" b="1" dirty="0" err="1"/>
              <a:t>learners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smtClean="0"/>
              <a:t>The </a:t>
            </a:r>
            <a:r>
              <a:rPr lang="de-AT" dirty="0" err="1" smtClean="0"/>
              <a:t>expectation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that</a:t>
            </a:r>
            <a:r>
              <a:rPr lang="de-AT" dirty="0"/>
              <a:t> </a:t>
            </a:r>
            <a:r>
              <a:rPr lang="de-AT" dirty="0" err="1" smtClean="0"/>
              <a:t>most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r>
              <a:rPr lang="de-AT" dirty="0" smtClean="0"/>
              <a:t> all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digitally</a:t>
            </a:r>
            <a:r>
              <a:rPr lang="de-AT" dirty="0" smtClean="0"/>
              <a:t> </a:t>
            </a:r>
            <a:r>
              <a:rPr lang="de-AT" dirty="0" err="1" smtClean="0"/>
              <a:t>literate</a:t>
            </a:r>
            <a:r>
              <a:rPr lang="de-AT" dirty="0" smtClean="0"/>
              <a:t>. </a:t>
            </a:r>
            <a:r>
              <a:rPr lang="de-AT" dirty="0" err="1" smtClean="0"/>
              <a:t>However</a:t>
            </a:r>
            <a:r>
              <a:rPr lang="de-AT" dirty="0" smtClean="0"/>
              <a:t>, </a:t>
            </a:r>
            <a:r>
              <a:rPr lang="de-AT" dirty="0" err="1" smtClean="0"/>
              <a:t>there</a:t>
            </a:r>
            <a:r>
              <a:rPr lang="de-AT" dirty="0" smtClean="0"/>
              <a:t> will </a:t>
            </a:r>
            <a:r>
              <a:rPr lang="de-AT" dirty="0" err="1" smtClean="0"/>
              <a:t>always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suprises</a:t>
            </a:r>
            <a:r>
              <a:rPr lang="de-AT" dirty="0" smtClean="0"/>
              <a:t>. A user-</a:t>
            </a:r>
            <a:r>
              <a:rPr lang="de-AT" dirty="0" err="1" smtClean="0"/>
              <a:t>friendly</a:t>
            </a:r>
            <a:r>
              <a:rPr lang="de-AT" dirty="0" smtClean="0"/>
              <a:t> </a:t>
            </a:r>
            <a:r>
              <a:rPr lang="de-AT" dirty="0" err="1" smtClean="0"/>
              <a:t>platform</a:t>
            </a:r>
            <a:r>
              <a:rPr lang="de-AT" dirty="0" smtClean="0"/>
              <a:t>, video-</a:t>
            </a:r>
            <a:r>
              <a:rPr lang="de-AT" dirty="0" err="1" smtClean="0"/>
              <a:t>tutorials</a:t>
            </a:r>
            <a:r>
              <a:rPr lang="de-AT" dirty="0" smtClean="0"/>
              <a:t>, </a:t>
            </a:r>
            <a:r>
              <a:rPr lang="de-AT" dirty="0" err="1" smtClean="0"/>
              <a:t>technical</a:t>
            </a:r>
            <a:r>
              <a:rPr lang="de-AT" dirty="0" smtClean="0"/>
              <a:t> </a:t>
            </a:r>
            <a:r>
              <a:rPr lang="de-AT" dirty="0" err="1" smtClean="0"/>
              <a:t>rehearsals</a:t>
            </a:r>
            <a:r>
              <a:rPr lang="de-AT" dirty="0" smtClean="0"/>
              <a:t> 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well</a:t>
            </a:r>
            <a:r>
              <a:rPr lang="de-AT" dirty="0" smtClean="0"/>
              <a:t> 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good</a:t>
            </a:r>
            <a:r>
              <a:rPr lang="de-AT" dirty="0" smtClean="0"/>
              <a:t> IT-support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teachers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help</a:t>
            </a:r>
            <a:r>
              <a:rPr lang="de-AT" dirty="0" smtClean="0"/>
              <a:t>. In </a:t>
            </a:r>
            <a:r>
              <a:rPr lang="de-AT" dirty="0" err="1" smtClean="0"/>
              <a:t>Denmark</a:t>
            </a:r>
            <a:r>
              <a:rPr lang="de-AT" dirty="0" smtClean="0"/>
              <a:t>, </a:t>
            </a:r>
            <a:r>
              <a:rPr lang="de-AT" dirty="0" err="1" smtClean="0"/>
              <a:t>moodle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now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/>
              <a:t> </a:t>
            </a:r>
            <a:r>
              <a:rPr lang="de-AT" dirty="0" smtClean="0"/>
              <a:t>all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armed</a:t>
            </a:r>
            <a:r>
              <a:rPr lang="de-AT" dirty="0" smtClean="0"/>
              <a:t> </a:t>
            </a:r>
            <a:r>
              <a:rPr lang="de-AT" dirty="0" err="1" smtClean="0"/>
              <a:t>forces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5360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#10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 b="1" dirty="0"/>
              <a:t>Do </a:t>
            </a:r>
            <a:r>
              <a:rPr lang="de-AT" b="1" dirty="0" err="1"/>
              <a:t>learning</a:t>
            </a:r>
            <a:r>
              <a:rPr lang="de-AT" b="1" dirty="0"/>
              <a:t> </a:t>
            </a:r>
            <a:r>
              <a:rPr lang="de-AT" b="1" dirty="0" err="1"/>
              <a:t>theories</a:t>
            </a:r>
            <a:r>
              <a:rPr lang="de-AT" b="1" dirty="0"/>
              <a:t> </a:t>
            </a:r>
            <a:r>
              <a:rPr lang="de-AT" b="1" dirty="0" err="1"/>
              <a:t>or</a:t>
            </a:r>
            <a:r>
              <a:rPr lang="de-AT" b="1" dirty="0"/>
              <a:t> </a:t>
            </a:r>
            <a:r>
              <a:rPr lang="de-AT" b="1" dirty="0" err="1"/>
              <a:t>maybe</a:t>
            </a:r>
            <a:r>
              <a:rPr lang="de-AT" b="1" dirty="0"/>
              <a:t> </a:t>
            </a:r>
            <a:r>
              <a:rPr lang="de-AT" b="1" dirty="0" err="1"/>
              <a:t>even</a:t>
            </a:r>
            <a:r>
              <a:rPr lang="de-AT" b="1" dirty="0"/>
              <a:t> </a:t>
            </a:r>
            <a:r>
              <a:rPr lang="de-AT" b="1" dirty="0" err="1"/>
              <a:t>neuroscience</a:t>
            </a:r>
            <a:r>
              <a:rPr lang="de-AT" b="1" dirty="0"/>
              <a:t> </a:t>
            </a:r>
            <a:r>
              <a:rPr lang="de-AT" b="1" dirty="0" err="1"/>
              <a:t>affect</a:t>
            </a:r>
            <a:r>
              <a:rPr lang="de-AT" b="1" dirty="0"/>
              <a:t>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way</a:t>
            </a:r>
            <a:r>
              <a:rPr lang="de-AT" b="1" dirty="0"/>
              <a:t> </a:t>
            </a:r>
            <a:r>
              <a:rPr lang="de-AT" b="1" dirty="0" err="1"/>
              <a:t>you</a:t>
            </a:r>
            <a:r>
              <a:rPr lang="de-AT" b="1" dirty="0"/>
              <a:t> </a:t>
            </a:r>
            <a:r>
              <a:rPr lang="de-AT" b="1" dirty="0" err="1"/>
              <a:t>teach</a:t>
            </a:r>
            <a:r>
              <a:rPr lang="de-AT" b="1" dirty="0"/>
              <a:t> online?</a:t>
            </a:r>
            <a:endParaRPr lang="de-AT" dirty="0"/>
          </a:p>
          <a:p>
            <a:pPr marL="0" indent="0">
              <a:buNone/>
            </a:pPr>
            <a:r>
              <a:rPr lang="de-AT" dirty="0" smtClean="0"/>
              <a:t>Learning </a:t>
            </a:r>
            <a:r>
              <a:rPr lang="de-AT" dirty="0" err="1" smtClean="0"/>
              <a:t>theories</a:t>
            </a:r>
            <a:r>
              <a:rPr lang="de-AT" dirty="0" smtClean="0"/>
              <a:t> </a:t>
            </a:r>
            <a:r>
              <a:rPr lang="de-AT" dirty="0" err="1" smtClean="0"/>
              <a:t>definitely</a:t>
            </a:r>
            <a:r>
              <a:rPr lang="de-AT" dirty="0" smtClean="0"/>
              <a:t> still </a:t>
            </a:r>
            <a:r>
              <a:rPr lang="de-AT" dirty="0" err="1" smtClean="0"/>
              <a:t>apply</a:t>
            </a:r>
            <a:r>
              <a:rPr lang="de-AT" dirty="0" smtClean="0"/>
              <a:t>. A </a:t>
            </a:r>
            <a:r>
              <a:rPr lang="de-AT" dirty="0" err="1" smtClean="0"/>
              <a:t>wide</a:t>
            </a:r>
            <a:r>
              <a:rPr lang="de-AT" dirty="0" smtClean="0"/>
              <a:t> </a:t>
            </a:r>
            <a:r>
              <a:rPr lang="de-AT" dirty="0" err="1" smtClean="0"/>
              <a:t>range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activities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necessary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keep</a:t>
            </a:r>
            <a:r>
              <a:rPr lang="de-AT" dirty="0" smtClean="0"/>
              <a:t> </a:t>
            </a:r>
            <a:r>
              <a:rPr lang="de-AT" dirty="0" err="1" smtClean="0"/>
              <a:t>learners</a:t>
            </a:r>
            <a:r>
              <a:rPr lang="de-AT" dirty="0" smtClean="0"/>
              <a:t> </a:t>
            </a:r>
            <a:r>
              <a:rPr lang="de-AT" dirty="0" err="1" smtClean="0"/>
              <a:t>engaged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8518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Recommendation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err="1" smtClean="0"/>
              <a:t>Self-study</a:t>
            </a:r>
            <a:r>
              <a:rPr lang="de-AT" dirty="0" smtClean="0"/>
              <a:t> material will </a:t>
            </a:r>
            <a:r>
              <a:rPr lang="de-AT" dirty="0" err="1" smtClean="0"/>
              <a:t>be</a:t>
            </a:r>
            <a:r>
              <a:rPr lang="de-AT" dirty="0" smtClean="0"/>
              <a:t> a </a:t>
            </a:r>
            <a:r>
              <a:rPr lang="de-AT" dirty="0" err="1" smtClean="0"/>
              <a:t>good</a:t>
            </a:r>
            <a:r>
              <a:rPr lang="de-AT" dirty="0" smtClean="0"/>
              <a:t> </a:t>
            </a:r>
            <a:r>
              <a:rPr lang="de-AT" dirty="0" err="1" smtClean="0"/>
              <a:t>idea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beginning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course</a:t>
            </a:r>
            <a:r>
              <a:rPr lang="de-AT" dirty="0" smtClean="0"/>
              <a:t>. </a:t>
            </a:r>
            <a:r>
              <a:rPr lang="de-AT" dirty="0" err="1" smtClean="0"/>
              <a:t>Why</a:t>
            </a:r>
            <a:r>
              <a:rPr lang="de-AT" dirty="0" smtClean="0"/>
              <a:t> </a:t>
            </a:r>
            <a:r>
              <a:rPr lang="de-AT" dirty="0" err="1" smtClean="0"/>
              <a:t>waste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opportunity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having</a:t>
            </a:r>
            <a:r>
              <a:rPr lang="de-AT" dirty="0" smtClean="0"/>
              <a:t> all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spouses</a:t>
            </a:r>
            <a:r>
              <a:rPr lang="de-AT" dirty="0" smtClean="0"/>
              <a:t> </a:t>
            </a:r>
            <a:r>
              <a:rPr lang="de-AT" dirty="0" err="1" smtClean="0"/>
              <a:t>inthe</a:t>
            </a:r>
            <a:r>
              <a:rPr lang="de-AT" dirty="0" smtClean="0"/>
              <a:t> </a:t>
            </a:r>
            <a:r>
              <a:rPr lang="de-AT" dirty="0" err="1" smtClean="0"/>
              <a:t>vincinity</a:t>
            </a:r>
            <a:r>
              <a:rPr lang="de-AT" dirty="0" smtClean="0"/>
              <a:t>? Start in </a:t>
            </a:r>
            <a:r>
              <a:rPr lang="de-AT" dirty="0" err="1" smtClean="0"/>
              <a:t>presence</a:t>
            </a:r>
            <a:r>
              <a:rPr lang="de-AT" dirty="0" smtClean="0"/>
              <a:t>. Thus </a:t>
            </a:r>
            <a:r>
              <a:rPr lang="de-AT" dirty="0" err="1" smtClean="0"/>
              <a:t>they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formed</a:t>
            </a:r>
            <a:r>
              <a:rPr lang="de-AT" dirty="0" smtClean="0"/>
              <a:t> </a:t>
            </a:r>
            <a:r>
              <a:rPr lang="de-AT" dirty="0" err="1" smtClean="0"/>
              <a:t>into</a:t>
            </a:r>
            <a:r>
              <a:rPr lang="de-AT" dirty="0" smtClean="0"/>
              <a:t> </a:t>
            </a:r>
            <a:r>
              <a:rPr lang="de-AT" dirty="0" err="1" smtClean="0"/>
              <a:t>one</a:t>
            </a:r>
            <a:r>
              <a:rPr lang="de-AT" dirty="0" smtClean="0"/>
              <a:t> </a:t>
            </a:r>
            <a:r>
              <a:rPr lang="de-AT" dirty="0" err="1" smtClean="0"/>
              <a:t>coherent</a:t>
            </a:r>
            <a:r>
              <a:rPr lang="de-AT" dirty="0" smtClean="0"/>
              <a:t> </a:t>
            </a:r>
            <a:r>
              <a:rPr lang="de-AT" dirty="0" err="1" smtClean="0"/>
              <a:t>learning</a:t>
            </a:r>
            <a:r>
              <a:rPr lang="de-AT" dirty="0" smtClean="0"/>
              <a:t> </a:t>
            </a:r>
            <a:r>
              <a:rPr lang="de-AT" dirty="0" err="1" smtClean="0"/>
              <a:t>group</a:t>
            </a:r>
            <a:r>
              <a:rPr lang="de-AT" dirty="0" smtClean="0"/>
              <a:t>. Cultural </a:t>
            </a:r>
            <a:r>
              <a:rPr lang="de-AT" dirty="0" err="1" smtClean="0"/>
              <a:t>aspects</a:t>
            </a:r>
            <a:r>
              <a:rPr lang="de-AT" dirty="0" smtClean="0"/>
              <a:t> </a:t>
            </a:r>
            <a:r>
              <a:rPr lang="de-AT" dirty="0" err="1" smtClean="0"/>
              <a:t>should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featuring</a:t>
            </a:r>
            <a:r>
              <a:rPr lang="de-AT" dirty="0" smtClean="0"/>
              <a:t> </a:t>
            </a:r>
            <a:r>
              <a:rPr lang="de-AT" dirty="0" err="1" smtClean="0"/>
              <a:t>into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lessons</a:t>
            </a:r>
            <a:r>
              <a:rPr lang="de-AT" dirty="0" smtClean="0"/>
              <a:t>, </a:t>
            </a:r>
            <a:r>
              <a:rPr lang="de-AT" smtClean="0"/>
              <a:t>ultimately</a:t>
            </a:r>
            <a:r>
              <a:rPr lang="de-AT" dirty="0" smtClean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7302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What</a:t>
            </a:r>
            <a:r>
              <a:rPr lang="de-AT" b="1" dirty="0"/>
              <a:t> ist he </a:t>
            </a:r>
            <a:r>
              <a:rPr lang="de-AT" b="1" dirty="0" err="1"/>
              <a:t>general</a:t>
            </a:r>
            <a:r>
              <a:rPr lang="de-AT" b="1" dirty="0"/>
              <a:t> </a:t>
            </a:r>
            <a:r>
              <a:rPr lang="de-AT" b="1" dirty="0" err="1"/>
              <a:t>experience</a:t>
            </a:r>
            <a:r>
              <a:rPr lang="de-AT" b="1" dirty="0"/>
              <a:t> </a:t>
            </a:r>
            <a:r>
              <a:rPr lang="de-AT" b="1" dirty="0" err="1"/>
              <a:t>with</a:t>
            </a:r>
            <a:r>
              <a:rPr lang="de-AT" b="1" dirty="0"/>
              <a:t> online-</a:t>
            </a:r>
            <a:r>
              <a:rPr lang="de-AT" b="1" dirty="0" err="1"/>
              <a:t>teaching</a:t>
            </a:r>
            <a:r>
              <a:rPr lang="de-AT" b="1" dirty="0"/>
              <a:t> in </a:t>
            </a:r>
            <a:r>
              <a:rPr lang="de-AT" b="1" dirty="0" err="1"/>
              <a:t>your</a:t>
            </a:r>
            <a:r>
              <a:rPr lang="de-AT" b="1" dirty="0"/>
              <a:t> </a:t>
            </a:r>
            <a:r>
              <a:rPr lang="de-AT" b="1" dirty="0" err="1"/>
              <a:t>country</a:t>
            </a:r>
            <a:r>
              <a:rPr lang="de-AT" b="1" dirty="0"/>
              <a:t> / </a:t>
            </a:r>
            <a:r>
              <a:rPr lang="de-AT" b="1" dirty="0" err="1"/>
              <a:t>armed</a:t>
            </a:r>
            <a:r>
              <a:rPr lang="de-AT" b="1" dirty="0"/>
              <a:t> </a:t>
            </a:r>
            <a:r>
              <a:rPr lang="de-AT" b="1" dirty="0" err="1"/>
              <a:t>forces</a:t>
            </a:r>
            <a:r>
              <a:rPr lang="de-AT" b="1" dirty="0"/>
              <a:t> / </a:t>
            </a:r>
            <a:r>
              <a:rPr lang="de-AT" b="1" dirty="0" err="1"/>
              <a:t>language</a:t>
            </a:r>
            <a:r>
              <a:rPr lang="de-AT" b="1" dirty="0"/>
              <a:t> </a:t>
            </a:r>
            <a:r>
              <a:rPr lang="de-AT" b="1" dirty="0" err="1"/>
              <a:t>training</a:t>
            </a:r>
            <a:r>
              <a:rPr lang="de-AT" b="1" dirty="0"/>
              <a:t> </a:t>
            </a:r>
            <a:r>
              <a:rPr lang="de-AT" b="1" dirty="0" err="1"/>
              <a:t>institutions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a </a:t>
            </a:r>
            <a:r>
              <a:rPr lang="de-AT" dirty="0" err="1" smtClean="0"/>
              <a:t>variety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experiences</a:t>
            </a:r>
            <a:r>
              <a:rPr lang="de-AT" dirty="0" smtClean="0"/>
              <a:t>,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platforms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,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problems</a:t>
            </a:r>
            <a:r>
              <a:rPr lang="de-AT" dirty="0" smtClean="0"/>
              <a:t> </a:t>
            </a:r>
            <a:r>
              <a:rPr lang="de-AT" dirty="0" err="1" smtClean="0"/>
              <a:t>concerning</a:t>
            </a:r>
            <a:r>
              <a:rPr lang="de-AT" dirty="0" smtClean="0"/>
              <a:t> </a:t>
            </a:r>
            <a:r>
              <a:rPr lang="de-AT" dirty="0" err="1" smtClean="0"/>
              <a:t>motivation</a:t>
            </a:r>
            <a:r>
              <a:rPr lang="de-AT" dirty="0" smtClean="0"/>
              <a:t> 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well</a:t>
            </a:r>
            <a:r>
              <a:rPr lang="de-AT" dirty="0" smtClean="0"/>
              <a:t> 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technology</a:t>
            </a:r>
            <a:r>
              <a:rPr lang="de-AT" dirty="0" smtClean="0"/>
              <a:t>. All </a:t>
            </a:r>
            <a:r>
              <a:rPr lang="de-AT" dirty="0" err="1" smtClean="0"/>
              <a:t>sorts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good</a:t>
            </a:r>
            <a:r>
              <a:rPr lang="de-AT" dirty="0" smtClean="0"/>
              <a:t> </a:t>
            </a:r>
            <a:r>
              <a:rPr lang="de-AT" dirty="0" err="1" smtClean="0"/>
              <a:t>ideas</a:t>
            </a:r>
            <a:r>
              <a:rPr lang="de-AT" dirty="0" smtClean="0"/>
              <a:t>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dirty="0" err="1" smtClean="0"/>
              <a:t>come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r>
              <a:rPr lang="de-AT" dirty="0" smtClean="0"/>
              <a:t>. In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cases</a:t>
            </a:r>
            <a:r>
              <a:rPr lang="de-AT" dirty="0" smtClean="0"/>
              <a:t> </a:t>
            </a:r>
            <a:r>
              <a:rPr lang="de-AT" dirty="0" err="1" smtClean="0"/>
              <a:t>already</a:t>
            </a:r>
            <a:r>
              <a:rPr lang="de-AT" dirty="0" smtClean="0"/>
              <a:t> </a:t>
            </a:r>
            <a:r>
              <a:rPr lang="de-AT" dirty="0" err="1" smtClean="0"/>
              <a:t>existing</a:t>
            </a:r>
            <a:r>
              <a:rPr lang="de-AT" dirty="0" smtClean="0"/>
              <a:t> online-</a:t>
            </a:r>
            <a:r>
              <a:rPr lang="de-AT" dirty="0" err="1" smtClean="0"/>
              <a:t>courses</a:t>
            </a:r>
            <a:r>
              <a:rPr lang="de-AT" dirty="0" smtClean="0"/>
              <a:t> </a:t>
            </a:r>
            <a:r>
              <a:rPr lang="de-AT" dirty="0" err="1" smtClean="0"/>
              <a:t>could</a:t>
            </a:r>
            <a:r>
              <a:rPr lang="de-AT" dirty="0" smtClean="0"/>
              <a:t> just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continued</a:t>
            </a:r>
            <a:r>
              <a:rPr lang="de-AT" dirty="0" smtClean="0"/>
              <a:t>. The </a:t>
            </a:r>
            <a:r>
              <a:rPr lang="de-AT" dirty="0" err="1" smtClean="0"/>
              <a:t>first</a:t>
            </a:r>
            <a:r>
              <a:rPr lang="de-AT" dirty="0" smtClean="0"/>
              <a:t> </a:t>
            </a:r>
            <a:r>
              <a:rPr lang="de-AT" dirty="0" err="1" smtClean="0"/>
              <a:t>year</a:t>
            </a:r>
            <a:r>
              <a:rPr lang="de-AT" dirty="0" smtClean="0"/>
              <a:t> was </a:t>
            </a:r>
            <a:r>
              <a:rPr lang="de-AT" dirty="0" err="1" smtClean="0"/>
              <a:t>particularly</a:t>
            </a:r>
            <a:r>
              <a:rPr lang="de-AT" dirty="0" smtClean="0"/>
              <a:t> </a:t>
            </a:r>
            <a:r>
              <a:rPr lang="de-AT" dirty="0" err="1" smtClean="0"/>
              <a:t>challenging</a:t>
            </a:r>
            <a:r>
              <a:rPr lang="de-AT" dirty="0" smtClean="0"/>
              <a:t>. In </a:t>
            </a:r>
            <a:r>
              <a:rPr lang="de-AT" dirty="0" err="1" smtClean="0"/>
              <a:t>general</a:t>
            </a:r>
            <a:r>
              <a:rPr lang="de-AT" dirty="0" smtClean="0"/>
              <a:t> </a:t>
            </a:r>
            <a:r>
              <a:rPr lang="de-AT" dirty="0" err="1" smtClean="0"/>
              <a:t>short</a:t>
            </a:r>
            <a:r>
              <a:rPr lang="de-AT" dirty="0" smtClean="0"/>
              <a:t> </a:t>
            </a:r>
            <a:r>
              <a:rPr lang="de-AT" dirty="0" err="1" smtClean="0"/>
              <a:t>courses</a:t>
            </a:r>
            <a:r>
              <a:rPr lang="de-AT" dirty="0" smtClean="0"/>
              <a:t>  </a:t>
            </a:r>
            <a:r>
              <a:rPr lang="de-AT" dirty="0" err="1" smtClean="0"/>
              <a:t>were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better</a:t>
            </a:r>
            <a:r>
              <a:rPr lang="de-AT" dirty="0" smtClean="0"/>
              <a:t> </a:t>
            </a:r>
            <a:r>
              <a:rPr lang="de-AT" dirty="0" err="1" smtClean="0"/>
              <a:t>option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4979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#2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Is</a:t>
            </a:r>
            <a:r>
              <a:rPr lang="de-AT" b="1" dirty="0"/>
              <a:t> </a:t>
            </a:r>
            <a:r>
              <a:rPr lang="de-AT" b="1" dirty="0" err="1"/>
              <a:t>there</a:t>
            </a:r>
            <a:r>
              <a:rPr lang="de-AT" b="1" dirty="0"/>
              <a:t> a </a:t>
            </a:r>
            <a:r>
              <a:rPr lang="de-AT" b="1" dirty="0" err="1"/>
              <a:t>marked</a:t>
            </a:r>
            <a:r>
              <a:rPr lang="de-AT" b="1" dirty="0"/>
              <a:t> </a:t>
            </a:r>
            <a:r>
              <a:rPr lang="de-AT" b="1" dirty="0" err="1"/>
              <a:t>difference</a:t>
            </a:r>
            <a:r>
              <a:rPr lang="de-AT" b="1" dirty="0"/>
              <a:t> in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proportion</a:t>
            </a:r>
            <a:r>
              <a:rPr lang="de-AT" b="1" dirty="0"/>
              <a:t> </a:t>
            </a:r>
            <a:r>
              <a:rPr lang="de-AT" b="1" dirty="0" err="1"/>
              <a:t>of</a:t>
            </a:r>
            <a:r>
              <a:rPr lang="de-AT" b="1" dirty="0"/>
              <a:t> online-</a:t>
            </a:r>
            <a:r>
              <a:rPr lang="de-AT" b="1" dirty="0" err="1"/>
              <a:t>teaching</a:t>
            </a:r>
            <a:r>
              <a:rPr lang="de-AT" b="1" dirty="0"/>
              <a:t> at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various</a:t>
            </a:r>
            <a:r>
              <a:rPr lang="de-AT" b="1" dirty="0"/>
              <a:t> </a:t>
            </a:r>
            <a:r>
              <a:rPr lang="de-AT" b="1" dirty="0" err="1"/>
              <a:t>language</a:t>
            </a:r>
            <a:r>
              <a:rPr lang="de-AT" b="1" dirty="0"/>
              <a:t> </a:t>
            </a:r>
            <a:r>
              <a:rPr lang="de-AT" b="1" dirty="0" err="1"/>
              <a:t>proficiency</a:t>
            </a:r>
            <a:r>
              <a:rPr lang="de-AT" b="1" dirty="0"/>
              <a:t> </a:t>
            </a:r>
            <a:r>
              <a:rPr lang="de-AT" b="1" dirty="0" err="1"/>
              <a:t>levels</a:t>
            </a:r>
            <a:r>
              <a:rPr lang="de-AT" b="1" dirty="0" smtClean="0"/>
              <a:t>?</a:t>
            </a:r>
            <a:endParaRPr lang="de-AT" dirty="0" smtClean="0"/>
          </a:p>
          <a:p>
            <a:pPr marL="0" lvl="0" indent="0">
              <a:buNone/>
            </a:pPr>
            <a:r>
              <a:rPr lang="de-AT" dirty="0" smtClean="0"/>
              <a:t>The </a:t>
            </a:r>
            <a:r>
              <a:rPr lang="de-AT" dirty="0" err="1" smtClean="0"/>
              <a:t>lower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level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higher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need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taught</a:t>
            </a:r>
            <a:r>
              <a:rPr lang="de-AT" dirty="0" smtClean="0"/>
              <a:t> in </a:t>
            </a:r>
            <a:r>
              <a:rPr lang="de-AT" dirty="0" err="1" smtClean="0"/>
              <a:t>presence</a:t>
            </a:r>
            <a:r>
              <a:rPr lang="de-AT" dirty="0" smtClean="0"/>
              <a:t>. Still, online-</a:t>
            </a:r>
            <a:r>
              <a:rPr lang="de-AT" dirty="0" err="1" smtClean="0"/>
              <a:t>teaching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successful</a:t>
            </a:r>
            <a:r>
              <a:rPr lang="de-AT" dirty="0" smtClean="0"/>
              <a:t> </a:t>
            </a:r>
            <a:r>
              <a:rPr lang="de-AT" dirty="0" err="1" smtClean="0"/>
              <a:t>depending</a:t>
            </a:r>
            <a:r>
              <a:rPr lang="de-AT" dirty="0" smtClean="0"/>
              <a:t> on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teachers</a:t>
            </a:r>
            <a:r>
              <a:rPr lang="de-AT" dirty="0" smtClean="0"/>
              <a:t>‘ </a:t>
            </a:r>
            <a:r>
              <a:rPr lang="de-AT" dirty="0" err="1" smtClean="0"/>
              <a:t>experience</a:t>
            </a:r>
            <a:r>
              <a:rPr lang="de-AT" dirty="0" smtClean="0"/>
              <a:t>. </a:t>
            </a:r>
            <a:r>
              <a:rPr lang="de-AT" dirty="0" err="1" smtClean="0"/>
              <a:t>Ultimately</a:t>
            </a:r>
            <a:r>
              <a:rPr lang="de-AT" dirty="0" smtClean="0"/>
              <a:t> a hybrid </a:t>
            </a:r>
            <a:r>
              <a:rPr lang="de-AT" dirty="0" err="1" smtClean="0"/>
              <a:t>approach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advisory</a:t>
            </a:r>
            <a:r>
              <a:rPr lang="de-AT" dirty="0" smtClean="0"/>
              <a:t>. A </a:t>
            </a:r>
            <a:r>
              <a:rPr lang="de-AT" dirty="0" err="1" smtClean="0"/>
              <a:t>one</a:t>
            </a:r>
            <a:r>
              <a:rPr lang="de-AT" dirty="0" smtClean="0"/>
              <a:t>-on-</a:t>
            </a:r>
            <a:r>
              <a:rPr lang="de-AT" dirty="0" err="1" smtClean="0"/>
              <a:t>one</a:t>
            </a:r>
            <a:r>
              <a:rPr lang="de-AT" dirty="0" smtClean="0"/>
              <a:t> online </a:t>
            </a:r>
            <a:r>
              <a:rPr lang="de-AT" dirty="0" err="1" smtClean="0"/>
              <a:t>option</a:t>
            </a:r>
            <a:r>
              <a:rPr lang="de-AT" dirty="0" smtClean="0"/>
              <a:t> </a:t>
            </a:r>
            <a:r>
              <a:rPr lang="de-AT" dirty="0" err="1" smtClean="0"/>
              <a:t>would</a:t>
            </a:r>
            <a:r>
              <a:rPr lang="de-AT" dirty="0" smtClean="0"/>
              <a:t> also </a:t>
            </a:r>
            <a:r>
              <a:rPr lang="de-AT" dirty="0" err="1" smtClean="0"/>
              <a:t>be</a:t>
            </a:r>
            <a:r>
              <a:rPr lang="de-AT" dirty="0" smtClean="0"/>
              <a:t> a </a:t>
            </a:r>
            <a:r>
              <a:rPr lang="de-AT" dirty="0" err="1" smtClean="0"/>
              <a:t>possibility</a:t>
            </a:r>
            <a:r>
              <a:rPr lang="de-AT" dirty="0" smtClean="0"/>
              <a:t>. The </a:t>
            </a:r>
            <a:r>
              <a:rPr lang="de-AT" dirty="0" err="1" smtClean="0"/>
              <a:t>number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r>
              <a:rPr lang="de-AT" dirty="0" smtClean="0"/>
              <a:t> in an online-</a:t>
            </a:r>
            <a:r>
              <a:rPr lang="de-AT" dirty="0" err="1" smtClean="0"/>
              <a:t>classroom</a:t>
            </a:r>
            <a:r>
              <a:rPr lang="de-AT" dirty="0" smtClean="0"/>
              <a:t> </a:t>
            </a:r>
            <a:r>
              <a:rPr lang="de-AT" dirty="0" err="1" smtClean="0"/>
              <a:t>makes</a:t>
            </a:r>
            <a:r>
              <a:rPr lang="de-AT" dirty="0" smtClean="0"/>
              <a:t> </a:t>
            </a:r>
            <a:r>
              <a:rPr lang="de-AT" dirty="0" err="1" smtClean="0"/>
              <a:t>quite</a:t>
            </a:r>
            <a:r>
              <a:rPr lang="de-AT" dirty="0" smtClean="0"/>
              <a:t> a </a:t>
            </a:r>
            <a:r>
              <a:rPr lang="de-AT" dirty="0" err="1" smtClean="0"/>
              <a:t>difference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6209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#3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 b="1" dirty="0" err="1"/>
              <a:t>Did</a:t>
            </a:r>
            <a:r>
              <a:rPr lang="de-AT" b="1" dirty="0"/>
              <a:t> strong online-</a:t>
            </a:r>
            <a:r>
              <a:rPr lang="de-AT" b="1" dirty="0" err="1"/>
              <a:t>teaching</a:t>
            </a:r>
            <a:r>
              <a:rPr lang="de-AT" b="1" dirty="0"/>
              <a:t> </a:t>
            </a:r>
            <a:r>
              <a:rPr lang="de-AT" b="1" dirty="0" err="1"/>
              <a:t>routines</a:t>
            </a:r>
            <a:r>
              <a:rPr lang="de-AT" b="1" dirty="0"/>
              <a:t> at </a:t>
            </a:r>
            <a:r>
              <a:rPr lang="de-AT" b="1" dirty="0" err="1"/>
              <a:t>beginner</a:t>
            </a:r>
            <a:r>
              <a:rPr lang="de-AT" b="1" dirty="0"/>
              <a:t> </a:t>
            </a:r>
            <a:r>
              <a:rPr lang="de-AT" b="1" dirty="0" err="1"/>
              <a:t>and</a:t>
            </a:r>
            <a:r>
              <a:rPr lang="de-AT" b="1" dirty="0"/>
              <a:t> intermediate </a:t>
            </a:r>
            <a:r>
              <a:rPr lang="de-AT" b="1" dirty="0" err="1"/>
              <a:t>level</a:t>
            </a:r>
            <a:r>
              <a:rPr lang="de-AT" b="1" dirty="0"/>
              <a:t> </a:t>
            </a:r>
            <a:r>
              <a:rPr lang="de-AT" b="1" dirty="0" err="1"/>
              <a:t>exist</a:t>
            </a:r>
            <a:r>
              <a:rPr lang="de-AT" b="1" dirty="0"/>
              <a:t> in </a:t>
            </a:r>
            <a:r>
              <a:rPr lang="de-AT" b="1" dirty="0" err="1"/>
              <a:t>your</a:t>
            </a:r>
            <a:r>
              <a:rPr lang="de-AT" b="1" dirty="0"/>
              <a:t> </a:t>
            </a:r>
            <a:r>
              <a:rPr lang="de-AT" b="1" dirty="0" err="1"/>
              <a:t>language</a:t>
            </a:r>
            <a:r>
              <a:rPr lang="de-AT" b="1" dirty="0"/>
              <a:t> </a:t>
            </a:r>
            <a:r>
              <a:rPr lang="de-AT" b="1" dirty="0" err="1"/>
              <a:t>training</a:t>
            </a:r>
            <a:r>
              <a:rPr lang="de-AT" b="1" dirty="0"/>
              <a:t> </a:t>
            </a:r>
            <a:r>
              <a:rPr lang="de-AT" b="1" dirty="0" err="1"/>
              <a:t>institutions</a:t>
            </a:r>
            <a:r>
              <a:rPr lang="de-AT" b="1" dirty="0"/>
              <a:t> </a:t>
            </a:r>
            <a:r>
              <a:rPr lang="de-AT" b="1" dirty="0" err="1"/>
              <a:t>before</a:t>
            </a:r>
            <a:r>
              <a:rPr lang="de-AT" b="1" dirty="0"/>
              <a:t>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pandemic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dirty="0" err="1" smtClean="0"/>
              <a:t>already</a:t>
            </a:r>
            <a:r>
              <a:rPr lang="de-AT" dirty="0" smtClean="0"/>
              <a:t> </a:t>
            </a:r>
            <a:r>
              <a:rPr lang="de-AT" dirty="0" err="1" smtClean="0"/>
              <a:t>been</a:t>
            </a:r>
            <a:r>
              <a:rPr lang="de-AT" dirty="0" smtClean="0"/>
              <a:t> </a:t>
            </a:r>
            <a:r>
              <a:rPr lang="de-AT" dirty="0" err="1" smtClean="0"/>
              <a:t>some</a:t>
            </a:r>
            <a:r>
              <a:rPr lang="de-AT" dirty="0" smtClean="0"/>
              <a:t> file-</a:t>
            </a:r>
            <a:r>
              <a:rPr lang="de-AT" dirty="0" err="1" smtClean="0"/>
              <a:t>sharing</a:t>
            </a:r>
            <a:r>
              <a:rPr lang="de-AT" dirty="0" smtClean="0"/>
              <a:t> </a:t>
            </a:r>
            <a:r>
              <a:rPr lang="de-AT" dirty="0" err="1" smtClean="0"/>
              <a:t>options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pandemic</a:t>
            </a:r>
            <a:r>
              <a:rPr lang="de-AT" dirty="0" smtClean="0"/>
              <a:t>.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experiences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private </a:t>
            </a:r>
            <a:r>
              <a:rPr lang="de-AT" dirty="0" err="1" smtClean="0"/>
              <a:t>tutoring</a:t>
            </a:r>
            <a:r>
              <a:rPr lang="de-AT" dirty="0" smtClean="0"/>
              <a:t> </a:t>
            </a:r>
            <a:r>
              <a:rPr lang="de-AT" dirty="0" err="1" smtClean="0"/>
              <a:t>were</a:t>
            </a:r>
            <a:r>
              <a:rPr lang="de-AT" dirty="0" smtClean="0"/>
              <a:t> </a:t>
            </a:r>
            <a:r>
              <a:rPr lang="de-AT" dirty="0" err="1" smtClean="0"/>
              <a:t>helpful</a:t>
            </a:r>
            <a:r>
              <a:rPr lang="de-AT" dirty="0" smtClean="0"/>
              <a:t>. </a:t>
            </a:r>
            <a:r>
              <a:rPr lang="de-AT" dirty="0" err="1" smtClean="0"/>
              <a:t>Australia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Denmark</a:t>
            </a:r>
            <a:r>
              <a:rPr lang="de-AT" dirty="0" smtClean="0"/>
              <a:t> </a:t>
            </a:r>
            <a:r>
              <a:rPr lang="de-AT" dirty="0" err="1" smtClean="0"/>
              <a:t>had</a:t>
            </a:r>
            <a:r>
              <a:rPr lang="de-AT" dirty="0" smtClean="0"/>
              <a:t> </a:t>
            </a:r>
            <a:r>
              <a:rPr lang="de-AT" dirty="0" err="1" smtClean="0"/>
              <a:t>set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r>
              <a:rPr lang="de-AT" dirty="0" smtClean="0"/>
              <a:t> a strong </a:t>
            </a:r>
            <a:r>
              <a:rPr lang="de-AT" dirty="0" err="1" smtClean="0"/>
              <a:t>moodle-presence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pandemic</a:t>
            </a:r>
            <a:r>
              <a:rPr lang="de-AT" dirty="0" smtClean="0"/>
              <a:t>, </a:t>
            </a:r>
            <a:r>
              <a:rPr lang="de-AT" dirty="0" err="1" smtClean="0"/>
              <a:t>which</a:t>
            </a:r>
            <a:r>
              <a:rPr lang="de-AT" dirty="0" smtClean="0"/>
              <a:t> was </a:t>
            </a:r>
            <a:r>
              <a:rPr lang="de-AT" dirty="0" err="1" smtClean="0"/>
              <a:t>helpful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206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#4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How</a:t>
            </a:r>
            <a:r>
              <a:rPr lang="de-AT" b="1" dirty="0"/>
              <a:t> </a:t>
            </a:r>
            <a:r>
              <a:rPr lang="de-AT" b="1" dirty="0" err="1"/>
              <a:t>did</a:t>
            </a:r>
            <a:r>
              <a:rPr lang="de-AT" b="1" dirty="0"/>
              <a:t> </a:t>
            </a:r>
            <a:r>
              <a:rPr lang="de-AT" b="1" dirty="0" err="1"/>
              <a:t>teaching</a:t>
            </a:r>
            <a:r>
              <a:rPr lang="de-AT" b="1" dirty="0"/>
              <a:t> </a:t>
            </a:r>
            <a:r>
              <a:rPr lang="de-AT" b="1" dirty="0" err="1"/>
              <a:t>change</a:t>
            </a:r>
            <a:r>
              <a:rPr lang="de-AT" b="1" dirty="0"/>
              <a:t> </a:t>
            </a:r>
            <a:r>
              <a:rPr lang="de-AT" b="1" dirty="0" err="1"/>
              <a:t>during</a:t>
            </a:r>
            <a:r>
              <a:rPr lang="de-AT" b="1" dirty="0"/>
              <a:t>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pandemic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were</a:t>
            </a:r>
            <a:r>
              <a:rPr lang="de-AT" dirty="0" smtClean="0"/>
              <a:t> </a:t>
            </a:r>
            <a:r>
              <a:rPr lang="de-AT" dirty="0" err="1" smtClean="0"/>
              <a:t>drastic</a:t>
            </a:r>
            <a:r>
              <a:rPr lang="de-AT" dirty="0" smtClean="0"/>
              <a:t> </a:t>
            </a:r>
            <a:r>
              <a:rPr lang="de-AT" dirty="0" err="1" smtClean="0"/>
              <a:t>changes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beginning</a:t>
            </a:r>
            <a:r>
              <a:rPr lang="de-AT" dirty="0" smtClean="0"/>
              <a:t>. </a:t>
            </a:r>
            <a:r>
              <a:rPr lang="de-AT" dirty="0" err="1" smtClean="0"/>
              <a:t>However</a:t>
            </a:r>
            <a:r>
              <a:rPr lang="de-AT" dirty="0" smtClean="0"/>
              <a:t>, </a:t>
            </a:r>
            <a:r>
              <a:rPr lang="de-AT" dirty="0" err="1" smtClean="0"/>
              <a:t>students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teachers</a:t>
            </a:r>
            <a:r>
              <a:rPr lang="de-AT" dirty="0" smtClean="0"/>
              <a:t> </a:t>
            </a:r>
            <a:r>
              <a:rPr lang="de-AT" dirty="0" err="1" smtClean="0"/>
              <a:t>became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/>
              <a:t> </a:t>
            </a:r>
            <a:r>
              <a:rPr lang="de-AT" dirty="0" err="1" smtClean="0"/>
              <a:t>technological</a:t>
            </a:r>
            <a:r>
              <a:rPr lang="de-AT" dirty="0" smtClean="0"/>
              <a:t> </a:t>
            </a:r>
            <a:r>
              <a:rPr lang="de-AT" dirty="0" err="1" smtClean="0"/>
              <a:t>challenge</a:t>
            </a:r>
            <a:r>
              <a:rPr lang="de-AT" dirty="0" smtClean="0"/>
              <a:t>! </a:t>
            </a:r>
            <a:r>
              <a:rPr lang="de-AT" dirty="0" err="1" smtClean="0"/>
              <a:t>Ever</a:t>
            </a:r>
            <a:r>
              <a:rPr lang="de-AT" dirty="0" smtClean="0"/>
              <a:t> </a:t>
            </a:r>
            <a:r>
              <a:rPr lang="de-AT" dirty="0" err="1" smtClean="0"/>
              <a:t>since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pandemic</a:t>
            </a:r>
            <a:r>
              <a:rPr lang="de-AT" dirty="0" smtClean="0"/>
              <a:t> </a:t>
            </a:r>
            <a:r>
              <a:rPr lang="de-AT" dirty="0" err="1" smtClean="0"/>
              <a:t>assement</a:t>
            </a:r>
            <a:r>
              <a:rPr lang="de-AT" dirty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done</a:t>
            </a:r>
            <a:r>
              <a:rPr lang="de-AT" dirty="0" smtClean="0"/>
              <a:t> online </a:t>
            </a:r>
            <a:r>
              <a:rPr lang="de-AT" dirty="0" err="1" smtClean="0"/>
              <a:t>to</a:t>
            </a:r>
            <a:r>
              <a:rPr lang="de-AT" dirty="0" smtClean="0"/>
              <a:t> a </a:t>
            </a:r>
            <a:r>
              <a:rPr lang="de-AT" dirty="0" err="1" smtClean="0"/>
              <a:t>very</a:t>
            </a:r>
            <a:r>
              <a:rPr lang="de-AT" dirty="0" smtClean="0"/>
              <a:t> high </a:t>
            </a:r>
            <a:r>
              <a:rPr lang="de-AT" dirty="0" err="1" smtClean="0"/>
              <a:t>degree</a:t>
            </a:r>
            <a:r>
              <a:rPr lang="de-AT" dirty="0" smtClean="0"/>
              <a:t>. The </a:t>
            </a:r>
            <a:r>
              <a:rPr lang="de-AT" dirty="0" err="1" smtClean="0"/>
              <a:t>teachers</a:t>
            </a:r>
            <a:r>
              <a:rPr lang="de-AT" dirty="0" smtClean="0"/>
              <a:t> </a:t>
            </a:r>
            <a:r>
              <a:rPr lang="de-AT" dirty="0" err="1" smtClean="0"/>
              <a:t>had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adapt</a:t>
            </a:r>
            <a:r>
              <a:rPr lang="de-AT" dirty="0" smtClean="0"/>
              <a:t> </a:t>
            </a:r>
            <a:r>
              <a:rPr lang="de-AT" dirty="0" err="1" smtClean="0"/>
              <a:t>quickly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now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comfortable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online </a:t>
            </a:r>
            <a:r>
              <a:rPr lang="de-AT" dirty="0" err="1" smtClean="0"/>
              <a:t>teaching</a:t>
            </a:r>
            <a:r>
              <a:rPr lang="de-AT" dirty="0" smtClean="0"/>
              <a:t>. Technology, </a:t>
            </a:r>
            <a:r>
              <a:rPr lang="de-AT" dirty="0" err="1" smtClean="0"/>
              <a:t>however</a:t>
            </a:r>
            <a:r>
              <a:rPr lang="de-AT" dirty="0" smtClean="0"/>
              <a:t>, </a:t>
            </a:r>
            <a:r>
              <a:rPr lang="de-AT" dirty="0" err="1" smtClean="0"/>
              <a:t>can</a:t>
            </a:r>
            <a:r>
              <a:rPr lang="de-AT" dirty="0" smtClean="0"/>
              <a:t> also </a:t>
            </a:r>
            <a:r>
              <a:rPr lang="de-AT" dirty="0" err="1" smtClean="0"/>
              <a:t>be</a:t>
            </a:r>
            <a:r>
              <a:rPr lang="de-AT" dirty="0" smtClean="0"/>
              <a:t> an additional stress-</a:t>
            </a:r>
            <a:r>
              <a:rPr lang="de-AT" dirty="0" err="1" smtClean="0"/>
              <a:t>factor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teachers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5773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#5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 b="1" dirty="0" err="1"/>
              <a:t>Were</a:t>
            </a:r>
            <a:r>
              <a:rPr lang="de-AT" b="1" dirty="0"/>
              <a:t> online </a:t>
            </a:r>
            <a:r>
              <a:rPr lang="de-AT" b="1" dirty="0" err="1"/>
              <a:t>teaching</a:t>
            </a:r>
            <a:r>
              <a:rPr lang="de-AT" b="1" dirty="0"/>
              <a:t> </a:t>
            </a:r>
            <a:r>
              <a:rPr lang="de-AT" b="1" dirty="0" err="1"/>
              <a:t>routines</a:t>
            </a:r>
            <a:r>
              <a:rPr lang="de-AT" b="1" dirty="0"/>
              <a:t> </a:t>
            </a:r>
            <a:r>
              <a:rPr lang="de-AT" b="1" dirty="0" err="1"/>
              <a:t>perpetuated</a:t>
            </a:r>
            <a:r>
              <a:rPr lang="de-AT" b="1" dirty="0"/>
              <a:t> </a:t>
            </a:r>
            <a:r>
              <a:rPr lang="de-AT" b="1" dirty="0" err="1"/>
              <a:t>into</a:t>
            </a:r>
            <a:r>
              <a:rPr lang="de-AT" b="1" dirty="0"/>
              <a:t> post-</a:t>
            </a:r>
            <a:r>
              <a:rPr lang="de-AT" b="1" dirty="0" err="1"/>
              <a:t>pandemic</a:t>
            </a:r>
            <a:r>
              <a:rPr lang="de-AT" b="1" dirty="0"/>
              <a:t> </a:t>
            </a:r>
            <a:r>
              <a:rPr lang="de-AT" b="1" dirty="0" err="1"/>
              <a:t>times</a:t>
            </a:r>
            <a:r>
              <a:rPr lang="de-AT" b="1" dirty="0"/>
              <a:t> </a:t>
            </a:r>
            <a:r>
              <a:rPr lang="de-AT" b="1" dirty="0" err="1"/>
              <a:t>and</a:t>
            </a:r>
            <a:r>
              <a:rPr lang="de-AT" b="1" dirty="0"/>
              <a:t> </a:t>
            </a:r>
            <a:r>
              <a:rPr lang="de-AT" b="1" dirty="0" err="1"/>
              <a:t>to</a:t>
            </a:r>
            <a:r>
              <a:rPr lang="de-AT" b="1" dirty="0"/>
              <a:t> </a:t>
            </a:r>
            <a:r>
              <a:rPr lang="de-AT" b="1" dirty="0" err="1"/>
              <a:t>which</a:t>
            </a:r>
            <a:r>
              <a:rPr lang="de-AT" b="1" dirty="0"/>
              <a:t> </a:t>
            </a:r>
            <a:r>
              <a:rPr lang="de-AT" b="1" dirty="0" err="1"/>
              <a:t>degree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smtClean="0"/>
              <a:t>In </a:t>
            </a:r>
            <a:r>
              <a:rPr lang="de-AT" dirty="0" err="1" smtClean="0"/>
              <a:t>the</a:t>
            </a:r>
            <a:r>
              <a:rPr lang="de-AT" dirty="0" smtClean="0"/>
              <a:t> UK/</a:t>
            </a:r>
            <a:r>
              <a:rPr lang="de-AT" dirty="0" err="1" smtClean="0"/>
              <a:t>Austrilan</a:t>
            </a:r>
            <a:r>
              <a:rPr lang="de-AT" dirty="0" smtClean="0"/>
              <a:t> </a:t>
            </a: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had</a:t>
            </a:r>
            <a:r>
              <a:rPr lang="de-AT" dirty="0" smtClean="0"/>
              <a:t> </a:t>
            </a:r>
            <a:r>
              <a:rPr lang="de-AT" dirty="0" err="1" smtClean="0"/>
              <a:t>already</a:t>
            </a:r>
            <a:r>
              <a:rPr lang="de-AT" dirty="0" smtClean="0"/>
              <a:t> </a:t>
            </a:r>
            <a:r>
              <a:rPr lang="de-AT" dirty="0" err="1" smtClean="0"/>
              <a:t>been</a:t>
            </a:r>
            <a:r>
              <a:rPr lang="de-AT" dirty="0" smtClean="0"/>
              <a:t> an online </a:t>
            </a:r>
            <a:r>
              <a:rPr lang="de-AT" dirty="0" err="1" smtClean="0"/>
              <a:t>testing</a:t>
            </a:r>
            <a:r>
              <a:rPr lang="de-AT" dirty="0" smtClean="0"/>
              <a:t> </a:t>
            </a:r>
            <a:r>
              <a:rPr lang="de-AT" dirty="0" err="1" smtClean="0"/>
              <a:t>routine</a:t>
            </a:r>
            <a:r>
              <a:rPr lang="de-AT" dirty="0" smtClean="0"/>
              <a:t> </a:t>
            </a:r>
            <a:r>
              <a:rPr lang="de-AT" dirty="0" err="1" smtClean="0"/>
              <a:t>before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pandemic</a:t>
            </a:r>
            <a:r>
              <a:rPr lang="de-AT" dirty="0" smtClean="0"/>
              <a:t>.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Australia</a:t>
            </a:r>
            <a:r>
              <a:rPr lang="de-AT" dirty="0" smtClean="0"/>
              <a:t> BBB </a:t>
            </a:r>
            <a:r>
              <a:rPr lang="de-AT" dirty="0" err="1" smtClean="0"/>
              <a:t>is</a:t>
            </a:r>
            <a:r>
              <a:rPr lang="de-AT" dirty="0" smtClean="0"/>
              <a:t> still in </a:t>
            </a:r>
            <a:r>
              <a:rPr lang="de-AT" dirty="0" err="1" smtClean="0"/>
              <a:t>use</a:t>
            </a:r>
            <a:r>
              <a:rPr lang="de-AT" dirty="0"/>
              <a:t>;</a:t>
            </a:r>
            <a:r>
              <a:rPr lang="de-AT" dirty="0" smtClean="0"/>
              <a:t> </a:t>
            </a:r>
            <a:r>
              <a:rPr lang="de-AT" dirty="0" err="1" smtClean="0"/>
              <a:t>teacher</a:t>
            </a:r>
            <a:r>
              <a:rPr lang="de-AT" dirty="0" smtClean="0"/>
              <a:t> </a:t>
            </a:r>
            <a:r>
              <a:rPr lang="de-AT" dirty="0" err="1" smtClean="0"/>
              <a:t>prefer</a:t>
            </a:r>
            <a:r>
              <a:rPr lang="de-AT" dirty="0" smtClean="0"/>
              <a:t> </a:t>
            </a:r>
            <a:r>
              <a:rPr lang="de-AT" dirty="0" err="1" smtClean="0"/>
              <a:t>working</a:t>
            </a:r>
            <a:r>
              <a:rPr lang="de-AT" dirty="0" smtClean="0"/>
              <a:t> </a:t>
            </a:r>
            <a:r>
              <a:rPr lang="de-AT" dirty="0" err="1" smtClean="0"/>
              <a:t>remotely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time </a:t>
            </a:r>
            <a:r>
              <a:rPr lang="de-AT" dirty="0" err="1" smtClean="0"/>
              <a:t>to</a:t>
            </a:r>
            <a:r>
              <a:rPr lang="de-AT" dirty="0" smtClean="0"/>
              <a:t> time. </a:t>
            </a:r>
            <a:r>
              <a:rPr lang="de-AT" dirty="0" err="1" smtClean="0"/>
              <a:t>For</a:t>
            </a:r>
            <a:r>
              <a:rPr lang="de-AT" dirty="0" smtClean="0"/>
              <a:t> UK </a:t>
            </a:r>
            <a:r>
              <a:rPr lang="de-AT" dirty="0" err="1" smtClean="0"/>
              <a:t>teachers</a:t>
            </a:r>
            <a:r>
              <a:rPr lang="de-AT" dirty="0" smtClean="0"/>
              <a:t>,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added</a:t>
            </a:r>
            <a:r>
              <a:rPr lang="de-AT" dirty="0" smtClean="0"/>
              <a:t> plus in </a:t>
            </a:r>
            <a:r>
              <a:rPr lang="de-AT" dirty="0" err="1" smtClean="0"/>
              <a:t>flexibility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a positive </a:t>
            </a:r>
            <a:r>
              <a:rPr lang="de-AT" dirty="0" err="1" smtClean="0"/>
              <a:t>factor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9509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#6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How</a:t>
            </a:r>
            <a:r>
              <a:rPr lang="de-AT" b="1" dirty="0"/>
              <a:t> do </a:t>
            </a:r>
            <a:r>
              <a:rPr lang="de-AT" b="1" dirty="0" err="1"/>
              <a:t>you</a:t>
            </a:r>
            <a:r>
              <a:rPr lang="de-AT" b="1" dirty="0"/>
              <a:t> </a:t>
            </a:r>
            <a:r>
              <a:rPr lang="de-AT" b="1" dirty="0" err="1"/>
              <a:t>keep</a:t>
            </a:r>
            <a:r>
              <a:rPr lang="de-AT" b="1" dirty="0"/>
              <a:t> </a:t>
            </a:r>
            <a:r>
              <a:rPr lang="de-AT" b="1" dirty="0" err="1"/>
              <a:t>learners</a:t>
            </a:r>
            <a:r>
              <a:rPr lang="de-AT" b="1" dirty="0"/>
              <a:t> </a:t>
            </a:r>
            <a:r>
              <a:rPr lang="de-AT" b="1" dirty="0" err="1"/>
              <a:t>engaged</a:t>
            </a:r>
            <a:r>
              <a:rPr lang="de-AT" b="1" dirty="0"/>
              <a:t> </a:t>
            </a:r>
            <a:r>
              <a:rPr lang="de-AT" b="1" dirty="0" err="1"/>
              <a:t>during</a:t>
            </a:r>
            <a:r>
              <a:rPr lang="de-AT" b="1" dirty="0"/>
              <a:t> online-</a:t>
            </a:r>
            <a:r>
              <a:rPr lang="de-AT" b="1" dirty="0" err="1"/>
              <a:t>lessons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smtClean="0"/>
              <a:t>Short </a:t>
            </a:r>
            <a:r>
              <a:rPr lang="de-AT" dirty="0" err="1" smtClean="0"/>
              <a:t>video</a:t>
            </a:r>
            <a:r>
              <a:rPr lang="de-AT" dirty="0" smtClean="0"/>
              <a:t> </a:t>
            </a:r>
            <a:r>
              <a:rPr lang="de-AT" dirty="0" err="1" smtClean="0"/>
              <a:t>clips</a:t>
            </a:r>
            <a:r>
              <a:rPr lang="de-AT" dirty="0" smtClean="0"/>
              <a:t>, </a:t>
            </a:r>
            <a:r>
              <a:rPr lang="de-AT" dirty="0" err="1" smtClean="0"/>
              <a:t>cartoons</a:t>
            </a:r>
            <a:r>
              <a:rPr lang="de-AT" dirty="0" smtClean="0"/>
              <a:t>, online </a:t>
            </a:r>
            <a:r>
              <a:rPr lang="de-AT" dirty="0" err="1" smtClean="0"/>
              <a:t>boardgames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smaller</a:t>
            </a:r>
            <a:r>
              <a:rPr lang="de-AT" dirty="0" smtClean="0"/>
              <a:t> </a:t>
            </a:r>
            <a:r>
              <a:rPr lang="de-AT" dirty="0" err="1" smtClean="0"/>
              <a:t>study</a:t>
            </a:r>
            <a:r>
              <a:rPr lang="de-AT" dirty="0" smtClean="0"/>
              <a:t> </a:t>
            </a:r>
            <a:r>
              <a:rPr lang="de-AT" dirty="0" err="1" smtClean="0"/>
              <a:t>groups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. </a:t>
            </a:r>
            <a:r>
              <a:rPr lang="de-AT" dirty="0" err="1" smtClean="0"/>
              <a:t>Teachers</a:t>
            </a:r>
            <a:r>
              <a:rPr lang="de-AT" dirty="0" smtClean="0"/>
              <a:t> </a:t>
            </a:r>
            <a:r>
              <a:rPr lang="de-AT" dirty="0" err="1" smtClean="0"/>
              <a:t>go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extra </a:t>
            </a:r>
            <a:r>
              <a:rPr lang="de-AT" dirty="0" err="1" smtClean="0"/>
              <a:t>mile</a:t>
            </a:r>
            <a:r>
              <a:rPr lang="de-AT" dirty="0" smtClean="0"/>
              <a:t> in </a:t>
            </a:r>
            <a:r>
              <a:rPr lang="de-AT" dirty="0" err="1" smtClean="0"/>
              <a:t>motivating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r>
              <a:rPr lang="de-AT" dirty="0" smtClean="0"/>
              <a:t>. In </a:t>
            </a:r>
            <a:r>
              <a:rPr lang="de-AT" dirty="0" err="1" smtClean="0"/>
              <a:t>general</a:t>
            </a:r>
            <a:r>
              <a:rPr lang="de-AT" dirty="0" smtClean="0"/>
              <a:t>, a </a:t>
            </a:r>
            <a:r>
              <a:rPr lang="de-AT" dirty="0" err="1" smtClean="0"/>
              <a:t>lot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routines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teaching</a:t>
            </a:r>
            <a:r>
              <a:rPr lang="de-AT" dirty="0" smtClean="0"/>
              <a:t> in </a:t>
            </a:r>
            <a:r>
              <a:rPr lang="de-AT" dirty="0" err="1" smtClean="0"/>
              <a:t>presence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used</a:t>
            </a:r>
            <a:r>
              <a:rPr lang="de-AT" dirty="0" smtClean="0"/>
              <a:t> in online-</a:t>
            </a:r>
            <a:r>
              <a:rPr lang="de-AT" dirty="0" err="1" smtClean="0"/>
              <a:t>teaching</a:t>
            </a:r>
            <a:r>
              <a:rPr lang="de-AT" dirty="0" smtClean="0"/>
              <a:t>. Motivation </a:t>
            </a:r>
            <a:r>
              <a:rPr lang="de-AT" dirty="0" err="1" smtClean="0"/>
              <a:t>during</a:t>
            </a:r>
            <a:r>
              <a:rPr lang="de-AT" dirty="0" smtClean="0"/>
              <a:t> </a:t>
            </a:r>
            <a:r>
              <a:rPr lang="de-AT" dirty="0" err="1" smtClean="0"/>
              <a:t>longer</a:t>
            </a:r>
            <a:r>
              <a:rPr lang="de-AT" dirty="0" smtClean="0"/>
              <a:t> online-</a:t>
            </a:r>
            <a:r>
              <a:rPr lang="de-AT" dirty="0" err="1" smtClean="0"/>
              <a:t>course</a:t>
            </a:r>
            <a:r>
              <a:rPr lang="de-AT" dirty="0" smtClean="0"/>
              <a:t> </a:t>
            </a:r>
            <a:r>
              <a:rPr lang="de-AT" dirty="0" err="1" smtClean="0"/>
              <a:t>might</a:t>
            </a:r>
            <a:r>
              <a:rPr lang="de-AT" dirty="0" smtClean="0"/>
              <a:t> still </a:t>
            </a:r>
            <a:r>
              <a:rPr lang="de-AT" dirty="0" err="1" smtClean="0"/>
              <a:t>pose</a:t>
            </a:r>
            <a:r>
              <a:rPr lang="de-AT" dirty="0" smtClean="0"/>
              <a:t> a </a:t>
            </a:r>
            <a:r>
              <a:rPr lang="de-AT" dirty="0" err="1" smtClean="0"/>
              <a:t>difficulty</a:t>
            </a:r>
            <a:r>
              <a:rPr lang="de-AT" dirty="0" smtClean="0"/>
              <a:t>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093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#7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 b="1" dirty="0" err="1"/>
              <a:t>How</a:t>
            </a:r>
            <a:r>
              <a:rPr lang="de-AT" b="1" dirty="0"/>
              <a:t> do </a:t>
            </a:r>
            <a:r>
              <a:rPr lang="de-AT" b="1" dirty="0" err="1" smtClean="0"/>
              <a:t>your</a:t>
            </a:r>
            <a:r>
              <a:rPr lang="de-AT" b="1" dirty="0" smtClean="0"/>
              <a:t> </a:t>
            </a:r>
            <a:r>
              <a:rPr lang="de-AT" b="1" dirty="0" err="1"/>
              <a:t>training</a:t>
            </a:r>
            <a:r>
              <a:rPr lang="de-AT" b="1" dirty="0"/>
              <a:t> </a:t>
            </a:r>
            <a:r>
              <a:rPr lang="de-AT" b="1" dirty="0" err="1"/>
              <a:t>institutions</a:t>
            </a:r>
            <a:r>
              <a:rPr lang="de-AT" b="1" dirty="0"/>
              <a:t> </a:t>
            </a:r>
            <a:r>
              <a:rPr lang="de-AT" b="1" dirty="0" err="1"/>
              <a:t>support</a:t>
            </a:r>
            <a:r>
              <a:rPr lang="de-AT" b="1" dirty="0"/>
              <a:t> </a:t>
            </a:r>
            <a:r>
              <a:rPr lang="de-AT" b="1" dirty="0" err="1"/>
              <a:t>teachers</a:t>
            </a:r>
            <a:r>
              <a:rPr lang="de-AT" b="1" dirty="0"/>
              <a:t> </a:t>
            </a:r>
            <a:r>
              <a:rPr lang="de-AT" b="1" dirty="0" err="1"/>
              <a:t>who</a:t>
            </a:r>
            <a:r>
              <a:rPr lang="de-AT" b="1" dirty="0"/>
              <a:t> </a:t>
            </a:r>
            <a:r>
              <a:rPr lang="de-AT" b="1" dirty="0" err="1"/>
              <a:t>teach</a:t>
            </a:r>
            <a:r>
              <a:rPr lang="de-AT" b="1" dirty="0"/>
              <a:t> online?</a:t>
            </a:r>
            <a:endParaRPr lang="de-AT" dirty="0"/>
          </a:p>
          <a:p>
            <a:pPr marL="0" indent="0">
              <a:buNone/>
            </a:pPr>
            <a:r>
              <a:rPr lang="de-AT" dirty="0" err="1" smtClean="0"/>
              <a:t>Better</a:t>
            </a:r>
            <a:r>
              <a:rPr lang="de-AT" dirty="0" smtClean="0"/>
              <a:t> </a:t>
            </a:r>
            <a:r>
              <a:rPr lang="de-AT" dirty="0" err="1" smtClean="0"/>
              <a:t>equipment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made</a:t>
            </a:r>
            <a:r>
              <a:rPr lang="de-AT" dirty="0" smtClean="0"/>
              <a:t> </a:t>
            </a:r>
            <a:r>
              <a:rPr lang="de-AT" dirty="0" err="1" smtClean="0"/>
              <a:t>available</a:t>
            </a:r>
            <a:r>
              <a:rPr lang="de-AT" dirty="0" smtClean="0"/>
              <a:t>. In </a:t>
            </a:r>
            <a:r>
              <a:rPr lang="de-AT" dirty="0" err="1" smtClean="0"/>
              <a:t>some</a:t>
            </a:r>
            <a:r>
              <a:rPr lang="de-AT" dirty="0" smtClean="0"/>
              <a:t> </a:t>
            </a:r>
            <a:r>
              <a:rPr lang="de-AT" dirty="0" err="1" smtClean="0"/>
              <a:t>cases</a:t>
            </a:r>
            <a:r>
              <a:rPr lang="de-AT" dirty="0" smtClean="0"/>
              <a:t> </a:t>
            </a:r>
            <a:r>
              <a:rPr lang="de-AT" dirty="0" err="1" smtClean="0"/>
              <a:t>there</a:t>
            </a:r>
            <a:r>
              <a:rPr lang="de-AT" dirty="0" smtClean="0"/>
              <a:t> was additional </a:t>
            </a:r>
            <a:r>
              <a:rPr lang="de-AT" dirty="0" err="1" smtClean="0"/>
              <a:t>technological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1282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Question</a:t>
            </a:r>
            <a:r>
              <a:rPr lang="de-AT" dirty="0" smtClean="0"/>
              <a:t> #8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AT" b="1" dirty="0" err="1"/>
              <a:t>Should</a:t>
            </a:r>
            <a:r>
              <a:rPr lang="de-AT" b="1" dirty="0"/>
              <a:t> </a:t>
            </a:r>
            <a:r>
              <a:rPr lang="de-AT" b="1" dirty="0" err="1"/>
              <a:t>there</a:t>
            </a:r>
            <a:r>
              <a:rPr lang="de-AT" b="1" dirty="0"/>
              <a:t> </a:t>
            </a:r>
            <a:r>
              <a:rPr lang="de-AT" b="1" dirty="0" err="1"/>
              <a:t>be</a:t>
            </a:r>
            <a:r>
              <a:rPr lang="de-AT" b="1" dirty="0"/>
              <a:t> a different </a:t>
            </a:r>
            <a:r>
              <a:rPr lang="de-AT" b="1" dirty="0" err="1"/>
              <a:t>teaching</a:t>
            </a:r>
            <a:r>
              <a:rPr lang="de-AT" b="1" dirty="0"/>
              <a:t>-approach </a:t>
            </a:r>
            <a:r>
              <a:rPr lang="de-AT" b="1" dirty="0" err="1"/>
              <a:t>for</a:t>
            </a:r>
            <a:r>
              <a:rPr lang="de-AT" b="1" dirty="0"/>
              <a:t> </a:t>
            </a:r>
            <a:r>
              <a:rPr lang="de-AT" b="1" dirty="0" err="1"/>
              <a:t>soldiers</a:t>
            </a:r>
            <a:r>
              <a:rPr lang="de-AT" b="1" dirty="0"/>
              <a:t> on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one</a:t>
            </a:r>
            <a:r>
              <a:rPr lang="de-AT" b="1" dirty="0"/>
              <a:t> </a:t>
            </a:r>
            <a:r>
              <a:rPr lang="de-AT" b="1" dirty="0" err="1"/>
              <a:t>hand</a:t>
            </a:r>
            <a:r>
              <a:rPr lang="de-AT" b="1" dirty="0"/>
              <a:t> </a:t>
            </a:r>
            <a:r>
              <a:rPr lang="de-AT" b="1" dirty="0" err="1"/>
              <a:t>and</a:t>
            </a:r>
            <a:r>
              <a:rPr lang="de-AT" b="1" dirty="0"/>
              <a:t> </a:t>
            </a:r>
            <a:r>
              <a:rPr lang="de-AT" b="1" dirty="0" err="1"/>
              <a:t>for</a:t>
            </a:r>
            <a:r>
              <a:rPr lang="de-AT" b="1" dirty="0"/>
              <a:t> </a:t>
            </a:r>
            <a:r>
              <a:rPr lang="de-AT" b="1" dirty="0" err="1"/>
              <a:t>civilians</a:t>
            </a:r>
            <a:r>
              <a:rPr lang="de-AT" b="1" dirty="0"/>
              <a:t> on </a:t>
            </a:r>
            <a:r>
              <a:rPr lang="de-AT" b="1" dirty="0" err="1"/>
              <a:t>the</a:t>
            </a:r>
            <a:r>
              <a:rPr lang="de-AT" b="1" dirty="0"/>
              <a:t> </a:t>
            </a:r>
            <a:r>
              <a:rPr lang="de-AT" b="1" dirty="0" err="1"/>
              <a:t>other</a:t>
            </a:r>
            <a:r>
              <a:rPr lang="de-AT" b="1" dirty="0"/>
              <a:t> </a:t>
            </a:r>
            <a:r>
              <a:rPr lang="de-AT" b="1" dirty="0" err="1"/>
              <a:t>hand</a:t>
            </a:r>
            <a:r>
              <a:rPr lang="de-AT" b="1" dirty="0"/>
              <a:t>?</a:t>
            </a:r>
            <a:endParaRPr lang="de-AT" dirty="0"/>
          </a:p>
          <a:p>
            <a:pPr marL="0" indent="0">
              <a:buNone/>
            </a:pPr>
            <a:r>
              <a:rPr lang="de-AT" dirty="0" err="1" smtClean="0"/>
              <a:t>Soldiers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ordered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perform</a:t>
            </a:r>
            <a:r>
              <a:rPr lang="de-AT" dirty="0" smtClean="0"/>
              <a:t> </a:t>
            </a:r>
            <a:r>
              <a:rPr lang="de-AT" dirty="0" err="1" smtClean="0"/>
              <a:t>tasks</a:t>
            </a:r>
            <a:r>
              <a:rPr lang="de-AT" dirty="0" smtClean="0"/>
              <a:t>. </a:t>
            </a:r>
            <a:r>
              <a:rPr lang="de-AT" dirty="0" err="1" smtClean="0"/>
              <a:t>Civilians</a:t>
            </a:r>
            <a:r>
              <a:rPr lang="de-AT" dirty="0" smtClean="0"/>
              <a:t>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convinced</a:t>
            </a:r>
            <a:r>
              <a:rPr lang="de-AT" dirty="0" smtClean="0"/>
              <a:t>. </a:t>
            </a: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has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a </a:t>
            </a:r>
            <a:r>
              <a:rPr lang="de-AT" dirty="0" err="1" smtClean="0"/>
              <a:t>certrain</a:t>
            </a:r>
            <a:r>
              <a:rPr lang="de-AT" dirty="0" smtClean="0"/>
              <a:t> </a:t>
            </a:r>
            <a:r>
              <a:rPr lang="de-AT" dirty="0" err="1" smtClean="0"/>
              <a:t>degree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intrinsical</a:t>
            </a:r>
            <a:r>
              <a:rPr lang="de-AT" dirty="0" smtClean="0"/>
              <a:t> </a:t>
            </a:r>
            <a:r>
              <a:rPr lang="de-AT" dirty="0" err="1" smtClean="0"/>
              <a:t>motivation</a:t>
            </a:r>
            <a:r>
              <a:rPr lang="de-AT" dirty="0" smtClean="0"/>
              <a:t>, </a:t>
            </a:r>
            <a:r>
              <a:rPr lang="de-AT" dirty="0" err="1" smtClean="0"/>
              <a:t>however</a:t>
            </a:r>
            <a:r>
              <a:rPr lang="de-AT" dirty="0" smtClean="0"/>
              <a:t>. </a:t>
            </a:r>
            <a:r>
              <a:rPr lang="de-AT" dirty="0" err="1" smtClean="0"/>
              <a:t>There</a:t>
            </a:r>
            <a:r>
              <a:rPr lang="de-AT" dirty="0" smtClean="0"/>
              <a:t> </a:t>
            </a:r>
            <a:r>
              <a:rPr lang="de-AT" dirty="0" err="1" smtClean="0"/>
              <a:t>might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</a:t>
            </a:r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competition</a:t>
            </a:r>
            <a:r>
              <a:rPr lang="de-AT" dirty="0" smtClean="0"/>
              <a:t> in a </a:t>
            </a:r>
            <a:r>
              <a:rPr lang="de-AT" dirty="0" err="1" smtClean="0"/>
              <a:t>classroom</a:t>
            </a:r>
            <a:r>
              <a:rPr lang="de-AT" dirty="0" smtClean="0"/>
              <a:t> </a:t>
            </a:r>
            <a:r>
              <a:rPr lang="de-AT" dirty="0" err="1" smtClean="0"/>
              <a:t>full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 </a:t>
            </a:r>
            <a:r>
              <a:rPr lang="de-AT" dirty="0" err="1" smtClean="0"/>
              <a:t>soldiers</a:t>
            </a:r>
            <a:r>
              <a:rPr lang="de-AT" dirty="0" smtClean="0"/>
              <a:t>. The </a:t>
            </a:r>
            <a:r>
              <a:rPr lang="de-AT" dirty="0" err="1" smtClean="0"/>
              <a:t>teacher</a:t>
            </a:r>
            <a:r>
              <a:rPr lang="de-AT" dirty="0" smtClean="0"/>
              <a:t> </a:t>
            </a:r>
            <a:r>
              <a:rPr lang="de-AT" dirty="0" err="1" smtClean="0"/>
              <a:t>has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compensate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differences</a:t>
            </a:r>
            <a:r>
              <a:rPr lang="de-AT" dirty="0" smtClean="0"/>
              <a:t> in rank etc.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2892566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On-screen Show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Larissa</vt:lpstr>
      <vt:lpstr> Study Group # 4 „Beyond the Pandemic – Experiences with perpetuated Online-Teaching“ Facilitator:  Dr. Christoph Loreck, Federal German Ministry of Defence  Group Members:  Delegates from Australia, Croatia, Denmark, Poland, United Kingdom </vt:lpstr>
      <vt:lpstr>Question #1</vt:lpstr>
      <vt:lpstr>Question #2</vt:lpstr>
      <vt:lpstr>Question #3</vt:lpstr>
      <vt:lpstr>Question #4</vt:lpstr>
      <vt:lpstr>Question #5</vt:lpstr>
      <vt:lpstr>Question #6</vt:lpstr>
      <vt:lpstr>Question #7</vt:lpstr>
      <vt:lpstr>Question #8</vt:lpstr>
      <vt:lpstr>Question #9</vt:lpstr>
      <vt:lpstr>Question #10</vt:lpstr>
      <vt:lpstr>Recommendation</vt:lpstr>
    </vt:vector>
  </TitlesOfParts>
  <Company>BMLV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Study Group # 2 „Beyond the Pandemic – Experiences with perpetuated Online-Teaching“ Facilitator:  Dr. Christoph Loreck, Federal German Ministry of Defence  Group Members:  Delegates from Australia, Croatia, Denmark, Poland, United Kingdom </dc:title>
  <dc:creator>BMLV</dc:creator>
  <cp:lastModifiedBy>Irena Prpić Đurić</cp:lastModifiedBy>
  <cp:revision>13</cp:revision>
  <dcterms:created xsi:type="dcterms:W3CDTF">2024-05-15T11:32:28Z</dcterms:created>
  <dcterms:modified xsi:type="dcterms:W3CDTF">2024-06-22T22:37:37Z</dcterms:modified>
</cp:coreProperties>
</file>