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57" r:id="rId4"/>
    <p:sldId id="262" r:id="rId5"/>
    <p:sldId id="258" r:id="rId6"/>
    <p:sldId id="263" r:id="rId7"/>
    <p:sldId id="259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9" autoAdjust="0"/>
  </p:normalViewPr>
  <p:slideViewPr>
    <p:cSldViewPr snapToGrid="0">
      <p:cViewPr varScale="1">
        <p:scale>
          <a:sx n="65" d="100"/>
          <a:sy n="65" d="100"/>
        </p:scale>
        <p:origin x="-69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8159-836B-4A36-9189-3D728A286D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BB-D9CE-47A8-B9CD-E3A94A34D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6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8159-836B-4A36-9189-3D728A286D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BB-D9CE-47A8-B9CD-E3A94A34D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8159-836B-4A36-9189-3D728A286D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BB-D9CE-47A8-B9CD-E3A94A34D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8159-836B-4A36-9189-3D728A286D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BB-D9CE-47A8-B9CD-E3A94A34D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0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8159-836B-4A36-9189-3D728A286D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BB-D9CE-47A8-B9CD-E3A94A34D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4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8159-836B-4A36-9189-3D728A286D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BB-D9CE-47A8-B9CD-E3A94A34D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7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8159-836B-4A36-9189-3D728A286D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BB-D9CE-47A8-B9CD-E3A94A34D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5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8159-836B-4A36-9189-3D728A286D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BB-D9CE-47A8-B9CD-E3A94A34D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2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8159-836B-4A36-9189-3D728A286D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BB-D9CE-47A8-B9CD-E3A94A34D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0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8159-836B-4A36-9189-3D728A286D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BB-D9CE-47A8-B9CD-E3A94A34D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8159-836B-4A36-9189-3D728A286D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90DBB-D9CE-47A8-B9CD-E3A94A34D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9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8159-836B-4A36-9189-3D728A286D2E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90DBB-D9CE-47A8-B9CD-E3A94A34D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LPDESK\Desktop\BILC CONFERENCE 2018_Presentations\PICTURES\Bilc_conference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52"/>
            <a:ext cx="12192000" cy="683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00391" y="5437778"/>
            <a:ext cx="10817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HANDBOOK FOR CURRICULUM DEVELOPERS BASED ON STANAG 6001</a:t>
            </a:r>
          </a:p>
          <a:p>
            <a:pPr algn="ctr"/>
            <a:r>
              <a:rPr lang="pt-PT" sz="2800" b="1" dirty="0" smtClean="0"/>
              <a:t>STUDY GROUP 2 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6340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0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7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HANDBOOK CONTENT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IDENTIFYING GAP/ANALYSING NEEDS OR REQUIREMENTS (OVERALL AIM FOR DIFFERENT CLIENTS)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DESCRIBING TARGET LEARNER CHARACTERISTICS (ADULT MILITARY LEARNERS - TYPES OF CLIENTS)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OUTLINING PRINCIPLES AND STAGES OF CURRICULUM DESIGN </a:t>
            </a:r>
          </a:p>
        </p:txBody>
      </p:sp>
    </p:spTree>
    <p:extLst>
      <p:ext uri="{BB962C8B-B14F-4D97-AF65-F5344CB8AC3E}">
        <p14:creationId xmlns:p14="http://schemas.microsoft.com/office/powerpoint/2010/main" val="41665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HANDBOOK CONTENT INTRODUCTION </a:t>
            </a:r>
            <a:r>
              <a:rPr lang="en-US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DEFINING THE METHODOLOGY (COMMUNICATIVE, TASK-BASED, MILITARY ORIENTED CONTEXT, </a:t>
            </a:r>
            <a:r>
              <a:rPr lang="en-US" dirty="0"/>
              <a:t>TRANSFORMATIVE/AUTONOMOUS LEARNING/TEACHING </a:t>
            </a:r>
            <a:r>
              <a:rPr lang="en-US" dirty="0" smtClean="0"/>
              <a:t>APPROACHES)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DEFINING COURSE TYPE “LEARNING/TEACHING ENHANCED BY TECHNOLOGY”</a:t>
            </a:r>
          </a:p>
        </p:txBody>
      </p:sp>
    </p:spTree>
    <p:extLst>
      <p:ext uri="{BB962C8B-B14F-4D97-AF65-F5344CB8AC3E}">
        <p14:creationId xmlns:p14="http://schemas.microsoft.com/office/powerpoint/2010/main" val="12184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55725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TEXT TYPOLOGY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STANAG CONTENT/TASKS/ACCURACY PER LEVEL (TOPICAL AREA RATIOS, CONTENT/TASKS PERCENTAGES PER SKILL/CLIENT NEEDS)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STRUCTURE OF MODULES (4 LESSONS + REVIEW LESSON)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SCAFFOLDING OF CONTENT/TASKS AND ACCURACY FROM LEVELS 0+ - 3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LISTING LESSON OBJECTIVES PER LESSON (TASKS TO BE TRAINED)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CHAPTERS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557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PROVIDING EXAMPLES OF ACTIVITIES (HOMEWORK PROJECTS) THAT PROMOTE LEARNER AUTONOMY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SAMPLE LESSONS AT EACH LEVEL (DIFFERENT LANGUAGES)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GRAMMAR PROGRESSION WITH SAMPLES IN DIFFERENT LANGUAGE CATEGORIES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INTEGRATING LANGUAGE FOR SPECIFIC PURPOSES (LEARNERS AS SMEs)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INTEGRATING TARGET CULTURE INTO CONTENT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FINDING AUTHENTIC CONTENT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CREATING/ADAPTING CONTENT FOR LOW PROFICIENCY LEVELS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EXTRACTING/SCAFFOLDING GRAMMAR POINTS FROM CONTENT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DEVELOPING ACTIVITIES FOR THE FOUR SKILLS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INTEGRATING LANGUAGE GAMES/VIDEOS/OTHER TECHNOLOGICAL TOOLS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PROVIDING ANSWER KEYS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DEVELOPING END-OF-MODULE TESTS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ADDING NOTES FOR TEACHER GUIDANCE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DEVELOPING FEEDBACK COLLECTION TOOLS FOR THE PILOTING STAGE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044" y="28899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IMPORTANT THAN THE CURRICULUM IS THE QUESTION OF THE METHODS OF TEACHING AND THE SPIRIT IN WHICH THE TEACHING IS GIVEN.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Bertrand Russell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242</Words>
  <Application>Microsoft Office PowerPoint</Application>
  <PresentationFormat>Custom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HANDBOOK CONTENT INTRODUCTION</vt:lpstr>
      <vt:lpstr>HANDBOOK CONTENT INTRODUCTION CONTINUED</vt:lpstr>
      <vt:lpstr>CHAPTERS</vt:lpstr>
      <vt:lpstr>CHAPTERS CONTINUED</vt:lpstr>
      <vt:lpstr>CHAPTERS CONTINUED</vt:lpstr>
      <vt:lpstr>CHAPTERS CONTINUED</vt:lpstr>
      <vt:lpstr>MORE IMPORTANT THAN THE CURRICULUM IS THE QUESTION OF THE METHODS OF TEACHING AND THE SPIRIT IN WHICH THE TEACHING IS GIVEN.  Bertrand Russell</vt:lpstr>
    </vt:vector>
  </TitlesOfParts>
  <Company>Marshall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HANDBOOK FOR CURRICULUM DEVELOPERS</dc:title>
  <dc:creator>Peggy Garza</dc:creator>
  <cp:lastModifiedBy>HELPDESK</cp:lastModifiedBy>
  <cp:revision>22</cp:revision>
  <dcterms:created xsi:type="dcterms:W3CDTF">2018-05-22T08:33:09Z</dcterms:created>
  <dcterms:modified xsi:type="dcterms:W3CDTF">2018-05-23T14:20:40Z</dcterms:modified>
</cp:coreProperties>
</file>