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sldIdLst>
    <p:sldId id="257" r:id="rId5"/>
    <p:sldId id="256" r:id="rId6"/>
    <p:sldId id="268" r:id="rId7"/>
    <p:sldId id="263" r:id="rId8"/>
    <p:sldId id="261" r:id="rId9"/>
    <p:sldId id="269" r:id="rId10"/>
    <p:sldId id="258" r:id="rId11"/>
    <p:sldId id="267" r:id="rId12"/>
    <p:sldId id="270" r:id="rId13"/>
    <p:sldId id="259" r:id="rId14"/>
    <p:sldId id="264" r:id="rId15"/>
    <p:sldId id="271" r:id="rId16"/>
    <p:sldId id="266" r:id="rId1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3"/>
    <a:srgbClr val="409CD6"/>
    <a:srgbClr val="BDBDBD"/>
    <a:srgbClr val="1583BD"/>
    <a:srgbClr val="E4E4DC"/>
    <a:srgbClr val="D8D8D8"/>
    <a:srgbClr val="409CE0"/>
    <a:srgbClr val="686A71"/>
    <a:srgbClr val="0E405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8" d="100"/>
          <a:sy n="58" d="100"/>
        </p:scale>
        <p:origin x="-114" y="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2701E-27C2-4752-AAEE-69F86642289D}" type="datetimeFigureOut">
              <a:rPr lang="de-DE" smtClean="0"/>
              <a:t>24.05.2018</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F2B35-A7C2-4A4D-925F-8ADF99FB2DCC}"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1933575" cy="6858000"/>
          </a:xfrm>
          <a:prstGeom prst="rect">
            <a:avLst/>
          </a:prstGeom>
        </p:spPr>
      </p:pic>
      <p:pic>
        <p:nvPicPr>
          <p:cNvPr id="8" name="Picture 7"/>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rot="10800000">
            <a:off x="10258425" y="0"/>
            <a:ext cx="1933575"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2855115" y="3155160"/>
            <a:ext cx="6086475" cy="3457575"/>
          </a:xfrm>
          <a:prstGeom prst="rect">
            <a:avLst/>
          </a:prstGeom>
        </p:spPr>
      </p:pic>
      <p:sp>
        <p:nvSpPr>
          <p:cNvPr id="2" name="Title 1"/>
          <p:cNvSpPr>
            <a:spLocks noGrp="1"/>
          </p:cNvSpPr>
          <p:nvPr>
            <p:ph type="ctrTitle" hasCustomPrompt="1"/>
          </p:nvPr>
        </p:nvSpPr>
        <p:spPr>
          <a:xfrm>
            <a:off x="1524000" y="995198"/>
            <a:ext cx="9144000" cy="864000"/>
          </a:xfrm>
        </p:spPr>
        <p:txBody>
          <a:bodyPr anchor="ctr">
            <a:normAutofit/>
          </a:bodyPr>
          <a:lstStyle>
            <a:lvl1pPr algn="ctr">
              <a:defRPr sz="5500" baseline="0">
                <a:solidFill>
                  <a:srgbClr val="409CD6"/>
                </a:solidFill>
                <a:latin typeface="Impact" panose="020B0806030902050204" pitchFamily="34" charset="0"/>
              </a:defRPr>
            </a:lvl1pPr>
          </a:lstStyle>
          <a:p>
            <a:r>
              <a:rPr lang="x-none" dirty="0"/>
              <a:t>Haga clic para editar título</a:t>
            </a:r>
            <a:endParaRPr lang="pt-BR" dirty="0"/>
          </a:p>
        </p:txBody>
      </p:sp>
      <p:sp>
        <p:nvSpPr>
          <p:cNvPr id="3" name="Subtitle 2"/>
          <p:cNvSpPr>
            <a:spLocks noGrp="1"/>
          </p:cNvSpPr>
          <p:nvPr>
            <p:ph type="subTitle" idx="1" hasCustomPrompt="1"/>
          </p:nvPr>
        </p:nvSpPr>
        <p:spPr>
          <a:xfrm>
            <a:off x="1524000" y="2350294"/>
            <a:ext cx="9144000" cy="804866"/>
          </a:xfrm>
        </p:spPr>
        <p:txBody>
          <a:bodyPr anchor="ctr">
            <a:normAutofit/>
          </a:bodyPr>
          <a:lstStyle>
            <a:lvl1pPr marL="0" indent="0" algn="ctr">
              <a:buNone/>
              <a:defRPr sz="3700" baseline="0">
                <a:solidFill>
                  <a:srgbClr val="686A71"/>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x-none" dirty="0"/>
              <a:t>Haga clic para editar subtítulo</a:t>
            </a:r>
            <a:endParaRPr lang="pt-BR" dirty="0"/>
          </a:p>
        </p:txBody>
      </p:sp>
      <p:sp>
        <p:nvSpPr>
          <p:cNvPr id="4" name="Date Placeholder 3"/>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4865D-3404-4E99-AAEB-560672165C59}" type="slidenum">
              <a:rPr lang="pt-BR" smtClean="0"/>
              <a:pPr/>
              <a:t>‹Nr.›</a:t>
            </a:fld>
            <a:endParaRPr lang="pt-BR"/>
          </a:p>
        </p:txBody>
      </p:sp>
      <p:pic>
        <p:nvPicPr>
          <p:cNvPr id="9" name="Picture 8"/>
          <p:cNvPicPr>
            <a:picLocks noChangeAspect="1"/>
          </p:cNvPicPr>
          <p:nvPr userDrawn="1"/>
        </p:nvPicPr>
        <p:blipFill>
          <a:blip r:embed="rId4" cstate="print">
            <a:extLst>
              <a:ext uri="{28A0092B-C50C-407E-A947-70E740481C1C}">
                <a14:useLocalDpi xmlns="" xmlns:a14="http://schemas.microsoft.com/office/drawing/2010/main" val="0"/>
              </a:ext>
            </a:extLst>
          </a:blip>
          <a:stretch>
            <a:fillRect/>
          </a:stretch>
        </p:blipFill>
        <p:spPr>
          <a:xfrm>
            <a:off x="2998784" y="2066646"/>
            <a:ext cx="5991225" cy="76200"/>
          </a:xfrm>
          <a:prstGeom prst="rect">
            <a:avLst/>
          </a:prstGeom>
        </p:spPr>
      </p:pic>
    </p:spTree>
    <p:extLst>
      <p:ext uri="{BB962C8B-B14F-4D97-AF65-F5344CB8AC3E}">
        <p14:creationId xmlns="" xmlns:p14="http://schemas.microsoft.com/office/powerpoint/2010/main" val="325662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texto vertical">
    <p:bg>
      <p:bgPr>
        <a:solidFill>
          <a:srgbClr val="409CD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99400" cy="1325563"/>
          </a:xfrm>
        </p:spPr>
        <p:txBody>
          <a:bodyPr>
            <a:normAutofit/>
          </a:bodyPr>
          <a:lstStyle>
            <a:lvl1pPr>
              <a:defRPr sz="4000">
                <a:solidFill>
                  <a:srgbClr val="EDEDE3"/>
                </a:solidFill>
                <a:latin typeface="Impact" panose="020B0806030902050204" pitchFamily="34" charset="0"/>
              </a:defRPr>
            </a:lvl1pPr>
          </a:lstStyle>
          <a:p>
            <a:r>
              <a:rPr lang="es-ES"/>
              <a:t>Haga clic para modificar el estilo de título del patrón</a:t>
            </a:r>
            <a:endParaRPr lang="pt-BR" dirty="0"/>
          </a:p>
        </p:txBody>
      </p:sp>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867775" y="0"/>
            <a:ext cx="3324225" cy="6858000"/>
          </a:xfrm>
          <a:prstGeom prst="rect">
            <a:avLst/>
          </a:prstGeom>
        </p:spPr>
      </p:pic>
      <p:sp>
        <p:nvSpPr>
          <p:cNvPr id="11" name="Text Placeholder 10"/>
          <p:cNvSpPr>
            <a:spLocks noGrp="1"/>
          </p:cNvSpPr>
          <p:nvPr>
            <p:ph type="body" sz="quarter" idx="13"/>
          </p:nvPr>
        </p:nvSpPr>
        <p:spPr>
          <a:xfrm rot="17100000">
            <a:off x="7633380" y="2843135"/>
            <a:ext cx="6278631" cy="769770"/>
          </a:xfrm>
        </p:spPr>
        <p:txBody>
          <a:bodyPr anchor="ctr" anchorCtr="0">
            <a:normAutofit/>
          </a:bodyPr>
          <a:lstStyle>
            <a:lvl1pPr marL="0" indent="0">
              <a:buNone/>
              <a:defRPr sz="3600">
                <a:solidFill>
                  <a:srgbClr val="409CD6"/>
                </a:solidFill>
                <a:latin typeface="Century Gothic" panose="020B0502020202020204" pitchFamily="34" charset="0"/>
              </a:defRPr>
            </a:lvl1pPr>
          </a:lstStyle>
          <a:p>
            <a:pPr lvl="0"/>
            <a:r>
              <a:rPr lang="es-ES"/>
              <a:t>Editar los estilos de texto del patrón</a:t>
            </a:r>
          </a:p>
        </p:txBody>
      </p:sp>
      <p:sp>
        <p:nvSpPr>
          <p:cNvPr id="8" name="Text Placeholder 7"/>
          <p:cNvSpPr>
            <a:spLocks noGrp="1"/>
          </p:cNvSpPr>
          <p:nvPr>
            <p:ph type="body" sz="quarter" idx="14"/>
          </p:nvPr>
        </p:nvSpPr>
        <p:spPr>
          <a:xfrm rot="5400000">
            <a:off x="2545421" y="164176"/>
            <a:ext cx="4484955" cy="7899400"/>
          </a:xfrm>
        </p:spPr>
        <p:txBody>
          <a:bodyPr/>
          <a:lstStyle>
            <a:lvl1pPr marL="0" indent="0">
              <a:buNone/>
              <a:defRPr>
                <a:solidFill>
                  <a:schemeClr val="bg1"/>
                </a:solidFill>
              </a:defRPr>
            </a:lvl1pPr>
          </a:lstStyle>
          <a:p>
            <a:pPr lvl="0"/>
            <a:r>
              <a:rPr lang="es-ES"/>
              <a:t>Editar los estilos de texto del patrón</a:t>
            </a:r>
          </a:p>
        </p:txBody>
      </p:sp>
      <p:sp>
        <p:nvSpPr>
          <p:cNvPr id="6" name="Date Placeholder 5"/>
          <p:cNvSpPr>
            <a:spLocks noGrp="1"/>
          </p:cNvSpPr>
          <p:nvPr>
            <p:ph type="dt" sz="half" idx="15"/>
          </p:nvPr>
        </p:nvSpPr>
        <p:spPr/>
        <p:txBody>
          <a:bodyPr/>
          <a:lstStyle/>
          <a:p>
            <a:fld id="{33ECAC47-3FB3-4DFE-AD68-EB86198FEA3B}" type="datetimeFigureOut">
              <a:rPr lang="pt-BR" smtClean="0"/>
              <a:pPr/>
              <a:t>24/05/2018</a:t>
            </a:fld>
            <a:endParaRPr lang="pt-BR"/>
          </a:p>
        </p:txBody>
      </p:sp>
      <p:sp>
        <p:nvSpPr>
          <p:cNvPr id="9" name="Footer Placeholder 8"/>
          <p:cNvSpPr>
            <a:spLocks noGrp="1"/>
          </p:cNvSpPr>
          <p:nvPr>
            <p:ph type="ftr" sz="quarter" idx="16"/>
          </p:nvPr>
        </p:nvSpPr>
        <p:spPr/>
        <p:txBody>
          <a:bodyPr/>
          <a:lstStyle/>
          <a:p>
            <a:endParaRPr lang="pt-BR"/>
          </a:p>
        </p:txBody>
      </p:sp>
      <p:sp>
        <p:nvSpPr>
          <p:cNvPr id="10" name="Slide Number Placeholder 9"/>
          <p:cNvSpPr>
            <a:spLocks noGrp="1"/>
          </p:cNvSpPr>
          <p:nvPr>
            <p:ph type="sldNum" sz="quarter" idx="17"/>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185761574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y texto verticales">
    <p:bg>
      <p:bgPr>
        <a:solidFill>
          <a:srgbClr val="EDEDE3"/>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3552825" cy="6858000"/>
          </a:xfrm>
          <a:prstGeom prst="rect">
            <a:avLst/>
          </a:prstGeom>
        </p:spPr>
      </p:pic>
      <p:sp>
        <p:nvSpPr>
          <p:cNvPr id="2" name="Title 1"/>
          <p:cNvSpPr>
            <a:spLocks noGrp="1"/>
          </p:cNvSpPr>
          <p:nvPr>
            <p:ph type="title"/>
          </p:nvPr>
        </p:nvSpPr>
        <p:spPr>
          <a:xfrm rot="17040000">
            <a:off x="-1284947" y="2651139"/>
            <a:ext cx="6235200" cy="1066523"/>
          </a:xfrm>
        </p:spPr>
        <p:txBody>
          <a:bodyPr>
            <a:normAutofit/>
          </a:bodyPr>
          <a:lstStyle>
            <a:lvl1pPr algn="ctr">
              <a:defRPr sz="4800">
                <a:solidFill>
                  <a:srgbClr val="EDEDE3"/>
                </a:solidFill>
                <a:latin typeface="Impact" panose="020B0806030902050204" pitchFamily="34" charset="0"/>
              </a:defRPr>
            </a:lvl1pPr>
          </a:lstStyle>
          <a:p>
            <a:r>
              <a:rPr lang="es-ES"/>
              <a:t>Haga clic para modificar el estilo de título del patrón</a:t>
            </a:r>
            <a:endParaRPr lang="pt-BR" dirty="0"/>
          </a:p>
        </p:txBody>
      </p:sp>
      <p:pic>
        <p:nvPicPr>
          <p:cNvPr id="9" name="Picture 8"/>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9505950" y="0"/>
            <a:ext cx="2686050" cy="6858000"/>
          </a:xfrm>
          <a:prstGeom prst="rect">
            <a:avLst/>
          </a:prstGeom>
        </p:spPr>
      </p:pic>
      <p:sp>
        <p:nvSpPr>
          <p:cNvPr id="11" name="Text Placeholder 10"/>
          <p:cNvSpPr>
            <a:spLocks noGrp="1"/>
          </p:cNvSpPr>
          <p:nvPr>
            <p:ph type="body" sz="quarter" idx="13"/>
          </p:nvPr>
        </p:nvSpPr>
        <p:spPr>
          <a:xfrm rot="17040000">
            <a:off x="-2074" y="2823264"/>
            <a:ext cx="6048000" cy="1044000"/>
          </a:xfrm>
        </p:spPr>
        <p:txBody>
          <a:bodyPr anchor="ctr" anchorCtr="0">
            <a:normAutofit/>
          </a:bodyPr>
          <a:lstStyle>
            <a:lvl1pPr marL="0" indent="0" algn="ctr">
              <a:buNone/>
              <a:defRPr sz="3600">
                <a:solidFill>
                  <a:srgbClr val="409CD6"/>
                </a:solidFill>
                <a:latin typeface="Century Gothic" panose="020B0502020202020204" pitchFamily="34" charset="0"/>
              </a:defRPr>
            </a:lvl1pPr>
          </a:lstStyle>
          <a:p>
            <a:pPr lvl="0"/>
            <a:r>
              <a:rPr lang="es-ES"/>
              <a:t>Editar los estilos de texto del patrón</a:t>
            </a:r>
          </a:p>
        </p:txBody>
      </p:sp>
      <p:sp>
        <p:nvSpPr>
          <p:cNvPr id="4" name="Vertical Text Placeholder 3"/>
          <p:cNvSpPr>
            <a:spLocks noGrp="1"/>
          </p:cNvSpPr>
          <p:nvPr>
            <p:ph type="body" orient="vert" sz="quarter" idx="14"/>
          </p:nvPr>
        </p:nvSpPr>
        <p:spPr>
          <a:xfrm>
            <a:off x="5019675" y="1285875"/>
            <a:ext cx="5019675" cy="4314825"/>
          </a:xfrm>
        </p:spPr>
        <p:txBody>
          <a:bodyPr vert="eaVert"/>
          <a:lstStyle>
            <a:lvl1pPr marL="0" indent="0">
              <a:buFontTx/>
              <a:buNone/>
              <a:defRPr>
                <a:solidFill>
                  <a:srgbClr val="409CD6"/>
                </a:solidFill>
              </a:defRPr>
            </a:lvl1pPr>
            <a:lvl2pPr marL="457200" indent="0">
              <a:buFontTx/>
              <a:buNone/>
              <a:defRPr>
                <a:solidFill>
                  <a:srgbClr val="409CD6"/>
                </a:solidFill>
              </a:defRPr>
            </a:lvl2pPr>
            <a:lvl3pPr marL="914400" indent="0">
              <a:buFontTx/>
              <a:buNone/>
              <a:defRPr>
                <a:solidFill>
                  <a:srgbClr val="409CD6"/>
                </a:solidFill>
              </a:defRPr>
            </a:lvl3pPr>
            <a:lvl4pPr marL="1371600" indent="0">
              <a:buFontTx/>
              <a:buNone/>
              <a:defRPr>
                <a:solidFill>
                  <a:srgbClr val="409CD6"/>
                </a:solidFill>
              </a:defRPr>
            </a:lvl4pPr>
            <a:lvl5pPr marL="1828800" indent="0">
              <a:buFontTx/>
              <a:buNone/>
              <a:defRPr>
                <a:solidFill>
                  <a:srgbClr val="409CD6"/>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extLst>
      <p:ext uri="{BB962C8B-B14F-4D97-AF65-F5344CB8AC3E}">
        <p14:creationId xmlns="" xmlns:p14="http://schemas.microsoft.com/office/powerpoint/2010/main" val="122577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38200" y="1701800"/>
            <a:ext cx="8532000" cy="57117"/>
          </a:xfrm>
          <a:prstGeom prst="rect">
            <a:avLst/>
          </a:prstGeom>
        </p:spPr>
      </p:pic>
      <p:pic>
        <p:nvPicPr>
          <p:cNvPr id="7" name="Picture 6"/>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8810625" y="0"/>
            <a:ext cx="3381375" cy="6858000"/>
          </a:xfrm>
          <a:prstGeom prst="rect">
            <a:avLst/>
          </a:prstGeom>
        </p:spPr>
      </p:pic>
      <p:sp>
        <p:nvSpPr>
          <p:cNvPr id="2" name="Title 1"/>
          <p:cNvSpPr>
            <a:spLocks noGrp="1"/>
          </p:cNvSpPr>
          <p:nvPr>
            <p:ph type="title"/>
          </p:nvPr>
        </p:nvSpPr>
        <p:spPr>
          <a:xfrm>
            <a:off x="838200" y="250031"/>
            <a:ext cx="8445500" cy="1325563"/>
          </a:xfrm>
        </p:spPr>
        <p:txBody>
          <a:bodyPr>
            <a:normAutofit/>
          </a:bodyPr>
          <a:lstStyle>
            <a:lvl1pPr>
              <a:defRPr sz="5500">
                <a:solidFill>
                  <a:srgbClr val="409CD6"/>
                </a:solidFill>
                <a:latin typeface="Impact" panose="020B0806030902050204" pitchFamily="34" charset="0"/>
              </a:defRPr>
            </a:lvl1pPr>
          </a:lstStyle>
          <a:p>
            <a:r>
              <a:rPr lang="es-ES"/>
              <a:t>Haga clic para modificar el estilo de título del patrón</a:t>
            </a:r>
            <a:endParaRPr lang="pt-BR" dirty="0"/>
          </a:p>
        </p:txBody>
      </p:sp>
      <p:sp>
        <p:nvSpPr>
          <p:cNvPr id="3" name="Content Placeholder 2"/>
          <p:cNvSpPr>
            <a:spLocks noGrp="1"/>
          </p:cNvSpPr>
          <p:nvPr>
            <p:ph idx="1"/>
          </p:nvPr>
        </p:nvSpPr>
        <p:spPr>
          <a:xfrm>
            <a:off x="838200" y="1825625"/>
            <a:ext cx="8445500" cy="4351338"/>
          </a:xfrm>
        </p:spPr>
        <p:txBody>
          <a:bodyPr>
            <a:normAutofit/>
          </a:bodyPr>
          <a:lstStyle>
            <a:lvl1pPr marL="0" indent="0">
              <a:buNone/>
              <a:defRPr sz="3700">
                <a:solidFill>
                  <a:srgbClr val="686A71"/>
                </a:solidFill>
                <a:latin typeface="Century Gothic" panose="020B0502020202020204" pitchFamily="34" charset="0"/>
              </a:defRPr>
            </a:lvl1pPr>
          </a:lstStyle>
          <a:p>
            <a:pPr lvl="0"/>
            <a:r>
              <a:rPr lang="es-ES"/>
              <a:t>Editar los estilos de texto del patrón</a:t>
            </a:r>
          </a:p>
        </p:txBody>
      </p:sp>
      <p:sp>
        <p:nvSpPr>
          <p:cNvPr id="4" name="Date Placeholder 3"/>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78322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solidFill>
          <a:srgbClr val="409CD6"/>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810625" y="0"/>
            <a:ext cx="3381375" cy="6858000"/>
          </a:xfrm>
          <a:prstGeom prst="rect">
            <a:avLst/>
          </a:prstGeom>
        </p:spPr>
      </p:pic>
      <p:sp>
        <p:nvSpPr>
          <p:cNvPr id="2" name="Title 1"/>
          <p:cNvSpPr>
            <a:spLocks noGrp="1"/>
          </p:cNvSpPr>
          <p:nvPr>
            <p:ph type="title"/>
          </p:nvPr>
        </p:nvSpPr>
        <p:spPr>
          <a:xfrm>
            <a:off x="838200" y="365125"/>
            <a:ext cx="8343900" cy="1325563"/>
          </a:xfrm>
        </p:spPr>
        <p:txBody>
          <a:bodyPr>
            <a:normAutofit/>
          </a:bodyPr>
          <a:lstStyle>
            <a:lvl1pPr>
              <a:defRPr sz="5500">
                <a:solidFill>
                  <a:srgbClr val="0E4051"/>
                </a:solidFill>
                <a:latin typeface="Impact" panose="020B0806030902050204" pitchFamily="34" charset="0"/>
              </a:defRPr>
            </a:lvl1pPr>
          </a:lstStyle>
          <a:p>
            <a:r>
              <a:rPr lang="es-ES"/>
              <a:t>Haga clic para modificar el estilo de título del patrón</a:t>
            </a:r>
            <a:endParaRPr lang="pt-BR" dirty="0"/>
          </a:p>
        </p:txBody>
      </p:sp>
      <p:sp>
        <p:nvSpPr>
          <p:cNvPr id="3" name="Date Placeholder 2"/>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914865D-3404-4E99-AAEB-560672165C59}" type="slidenum">
              <a:rPr lang="pt-BR" smtClean="0"/>
              <a:pPr/>
              <a:t>‹Nr.›</a:t>
            </a:fld>
            <a:endParaRPr lang="pt-BR"/>
          </a:p>
        </p:txBody>
      </p:sp>
      <p:sp>
        <p:nvSpPr>
          <p:cNvPr id="8" name="Content Placeholder 7"/>
          <p:cNvSpPr>
            <a:spLocks noGrp="1"/>
          </p:cNvSpPr>
          <p:nvPr>
            <p:ph sz="quarter" idx="13"/>
          </p:nvPr>
        </p:nvSpPr>
        <p:spPr>
          <a:xfrm>
            <a:off x="838200" y="2098675"/>
            <a:ext cx="8343900" cy="3927475"/>
          </a:xfrm>
        </p:spPr>
        <p:txBody>
          <a:bodyPr>
            <a:normAutofit/>
          </a:bodyPr>
          <a:lstStyle>
            <a:lvl1pPr marL="0" indent="0">
              <a:buNone/>
              <a:defRPr sz="3700">
                <a:solidFill>
                  <a:schemeClr val="bg1"/>
                </a:solidFill>
                <a:latin typeface="Century Gothic" panose="020B0502020202020204" pitchFamily="34" charset="0"/>
              </a:defRPr>
            </a:lvl1pPr>
          </a:lstStyle>
          <a:p>
            <a:pPr lvl="0"/>
            <a:r>
              <a:rPr lang="es-ES"/>
              <a:t>Editar los estilos de texto del patrón</a:t>
            </a:r>
          </a:p>
        </p:txBody>
      </p:sp>
      <p:cxnSp>
        <p:nvCxnSpPr>
          <p:cNvPr id="10" name="Straight Connector 9"/>
          <p:cNvCxnSpPr/>
          <p:nvPr userDrawn="1"/>
        </p:nvCxnSpPr>
        <p:spPr>
          <a:xfrm flipV="1">
            <a:off x="838200" y="1847706"/>
            <a:ext cx="8344800" cy="6494"/>
          </a:xfrm>
          <a:prstGeom prst="line">
            <a:avLst/>
          </a:prstGeom>
          <a:ln w="41275">
            <a:solidFill>
              <a:schemeClr val="bg1"/>
            </a:solidFill>
            <a:headEnd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48372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de contenido">
    <p:spTree>
      <p:nvGrpSpPr>
        <p:cNvPr id="1" name=""/>
        <p:cNvGrpSpPr/>
        <p:nvPr/>
      </p:nvGrpSpPr>
      <p:grpSpPr>
        <a:xfrm>
          <a:off x="0" y="0"/>
          <a:ext cx="0" cy="0"/>
          <a:chOff x="0" y="0"/>
          <a:chExt cx="0" cy="0"/>
        </a:xfrm>
      </p:grpSpPr>
      <p:sp>
        <p:nvSpPr>
          <p:cNvPr id="12" name="Rectangle 11"/>
          <p:cNvSpPr/>
          <p:nvPr userDrawn="1"/>
        </p:nvSpPr>
        <p:spPr>
          <a:xfrm>
            <a:off x="-2" y="1876037"/>
            <a:ext cx="6098400" cy="4978800"/>
          </a:xfrm>
          <a:prstGeom prst="rect">
            <a:avLst/>
          </a:prstGeom>
          <a:solidFill>
            <a:srgbClr val="4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Rectangle 2"/>
          <p:cNvSpPr/>
          <p:nvPr userDrawn="1"/>
        </p:nvSpPr>
        <p:spPr>
          <a:xfrm>
            <a:off x="6096003" y="1884506"/>
            <a:ext cx="6098400" cy="4978800"/>
          </a:xfrm>
          <a:prstGeom prst="rect">
            <a:avLst/>
          </a:prstGeom>
          <a:solidFill>
            <a:srgbClr val="EDED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Content Placeholder 12"/>
          <p:cNvSpPr>
            <a:spLocks noGrp="1"/>
          </p:cNvSpPr>
          <p:nvPr>
            <p:ph sz="quarter" idx="10"/>
          </p:nvPr>
        </p:nvSpPr>
        <p:spPr>
          <a:xfrm>
            <a:off x="347137" y="1955103"/>
            <a:ext cx="5400000" cy="4371426"/>
          </a:xfrm>
          <a:noFill/>
        </p:spPr>
        <p:txBody>
          <a:bodyPr>
            <a:normAutofit/>
          </a:bodyPr>
          <a:lstStyle>
            <a:lvl1pPr marL="0" indent="0" algn="ctr">
              <a:buNone/>
              <a:defRPr sz="3700">
                <a:solidFill>
                  <a:srgbClr val="EDEDE3"/>
                </a:solidFill>
                <a:latin typeface="Century Gothic" panose="020B0502020202020204" pitchFamily="34" charset="0"/>
              </a:defRPr>
            </a:lvl1pPr>
          </a:lstStyle>
          <a:p>
            <a:pPr lvl="0"/>
            <a:r>
              <a:rPr lang="es-ES"/>
              <a:t>Editar los estilos de texto del patrón</a:t>
            </a:r>
          </a:p>
        </p:txBody>
      </p:sp>
      <p:pic>
        <p:nvPicPr>
          <p:cNvPr id="11" name="Picture 10"/>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1059404"/>
            <a:ext cx="12192000" cy="825103"/>
          </a:xfrm>
          <a:prstGeom prst="rect">
            <a:avLst/>
          </a:prstGeom>
        </p:spPr>
      </p:pic>
      <p:sp>
        <p:nvSpPr>
          <p:cNvPr id="2" name="Title 1"/>
          <p:cNvSpPr>
            <a:spLocks noGrp="1"/>
          </p:cNvSpPr>
          <p:nvPr>
            <p:ph type="title"/>
          </p:nvPr>
        </p:nvSpPr>
        <p:spPr>
          <a:xfrm>
            <a:off x="2273299" y="2"/>
            <a:ext cx="7632000" cy="1786948"/>
          </a:xfrm>
          <a:effectLst>
            <a:innerShdw blurRad="63500" dist="50800" dir="2700000">
              <a:prstClr val="black">
                <a:alpha val="50000"/>
              </a:prstClr>
            </a:innerShdw>
          </a:effectLst>
        </p:spPr>
        <p:txBody>
          <a:bodyPr>
            <a:normAutofit/>
          </a:bodyPr>
          <a:lstStyle>
            <a:lvl1pPr algn="ctr">
              <a:defRPr sz="5500">
                <a:solidFill>
                  <a:srgbClr val="409CD6"/>
                </a:solidFill>
                <a:latin typeface="Impact" panose="020B0806030902050204" pitchFamily="34" charset="0"/>
              </a:defRPr>
            </a:lvl1pPr>
          </a:lstStyle>
          <a:p>
            <a:r>
              <a:rPr lang="es-ES"/>
              <a:t>Haga clic para modificar el estilo de título del patrón</a:t>
            </a:r>
            <a:endParaRPr lang="pt-BR" dirty="0"/>
          </a:p>
        </p:txBody>
      </p:sp>
      <p:sp>
        <p:nvSpPr>
          <p:cNvPr id="4" name="Content Placeholder 3"/>
          <p:cNvSpPr>
            <a:spLocks noGrp="1"/>
          </p:cNvSpPr>
          <p:nvPr>
            <p:ph sz="half" idx="2"/>
          </p:nvPr>
        </p:nvSpPr>
        <p:spPr>
          <a:xfrm>
            <a:off x="6463156" y="1952241"/>
            <a:ext cx="5400000" cy="4370400"/>
          </a:xfrm>
          <a:noFill/>
          <a:ln>
            <a:noFill/>
          </a:ln>
        </p:spPr>
        <p:txBody>
          <a:bodyPr>
            <a:normAutofit/>
          </a:bodyPr>
          <a:lstStyle>
            <a:lvl1pPr marL="0" indent="0" algn="ctr">
              <a:buNone/>
              <a:defRPr sz="3700">
                <a:solidFill>
                  <a:srgbClr val="409CD6"/>
                </a:solidFill>
                <a:latin typeface="Century Gothic" panose="020B0502020202020204" pitchFamily="34" charset="0"/>
              </a:defRPr>
            </a:lvl1pPr>
          </a:lstStyle>
          <a:p>
            <a:pPr lvl="0"/>
            <a:r>
              <a:rPr lang="es-ES"/>
              <a:t>Editar los estilos de texto del patrón</a:t>
            </a:r>
          </a:p>
        </p:txBody>
      </p:sp>
      <p:pic>
        <p:nvPicPr>
          <p:cNvPr id="8" name="Picture 7"/>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5840851" y="1915675"/>
            <a:ext cx="493370" cy="4939162"/>
          </a:xfrm>
          <a:prstGeom prst="rect">
            <a:avLst/>
          </a:prstGeom>
        </p:spPr>
      </p:pic>
      <p:pic>
        <p:nvPicPr>
          <p:cNvPr id="9" name="Picture 8"/>
          <p:cNvPicPr>
            <a:picLocks noChangeAspect="1"/>
          </p:cNvPicPr>
          <p:nvPr userDrawn="1"/>
        </p:nvPicPr>
        <p:blipFill>
          <a:blip r:embed="rId4" cstate="print">
            <a:extLst>
              <a:ext uri="{28A0092B-C50C-407E-A947-70E740481C1C}">
                <a14:useLocalDpi xmlns="" xmlns:a14="http://schemas.microsoft.com/office/drawing/2010/main" val="0"/>
              </a:ext>
            </a:extLst>
          </a:blip>
          <a:stretch>
            <a:fillRect/>
          </a:stretch>
        </p:blipFill>
        <p:spPr>
          <a:xfrm>
            <a:off x="101600" y="441161"/>
            <a:ext cx="2095500" cy="986631"/>
          </a:xfrm>
          <a:prstGeom prst="rect">
            <a:avLst/>
          </a:prstGeom>
        </p:spPr>
      </p:pic>
      <p:pic>
        <p:nvPicPr>
          <p:cNvPr id="10" name="Picture 9"/>
          <p:cNvPicPr>
            <a:picLocks noChangeAspect="1"/>
          </p:cNvPicPr>
          <p:nvPr userDrawn="1"/>
        </p:nvPicPr>
        <p:blipFill>
          <a:blip r:embed="rId5" cstate="print">
            <a:extLst>
              <a:ext uri="{28A0092B-C50C-407E-A947-70E740481C1C}">
                <a14:useLocalDpi xmlns="" xmlns:a14="http://schemas.microsoft.com/office/drawing/2010/main" val="0"/>
              </a:ext>
            </a:extLst>
          </a:blip>
          <a:stretch>
            <a:fillRect/>
          </a:stretch>
        </p:blipFill>
        <p:spPr>
          <a:xfrm>
            <a:off x="9958151" y="288632"/>
            <a:ext cx="2139372" cy="1007288"/>
          </a:xfrm>
          <a:prstGeom prst="rect">
            <a:avLst/>
          </a:prstGeom>
        </p:spPr>
      </p:pic>
      <p:sp>
        <p:nvSpPr>
          <p:cNvPr id="5" name="Date Placeholder 4"/>
          <p:cNvSpPr>
            <a:spLocks noGrp="1"/>
          </p:cNvSpPr>
          <p:nvPr>
            <p:ph type="dt" sz="half" idx="11"/>
          </p:nvPr>
        </p:nvSpPr>
        <p:spPr/>
        <p:txBody>
          <a:bodyPr/>
          <a:lstStyle/>
          <a:p>
            <a:fld id="{33ECAC47-3FB3-4DFE-AD68-EB86198FEA3B}" type="datetimeFigureOut">
              <a:rPr lang="pt-BR" smtClean="0"/>
              <a:pPr/>
              <a:t>24/05/2018</a:t>
            </a:fld>
            <a:endParaRPr lang="pt-BR"/>
          </a:p>
        </p:txBody>
      </p:sp>
      <p:sp>
        <p:nvSpPr>
          <p:cNvPr id="6" name="Footer Placeholder 5"/>
          <p:cNvSpPr>
            <a:spLocks noGrp="1"/>
          </p:cNvSpPr>
          <p:nvPr>
            <p:ph type="ftr" sz="quarter" idx="12"/>
          </p:nvPr>
        </p:nvSpPr>
        <p:spPr/>
        <p:txBody>
          <a:bodyPr/>
          <a:lstStyle/>
          <a:p>
            <a:endParaRPr lang="pt-BR"/>
          </a:p>
        </p:txBody>
      </p:sp>
      <p:sp>
        <p:nvSpPr>
          <p:cNvPr id="7" name="Slide Number Placeholder 6"/>
          <p:cNvSpPr>
            <a:spLocks noGrp="1"/>
          </p:cNvSpPr>
          <p:nvPr>
            <p:ph type="sldNum" sz="quarter" idx="13"/>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2153077067"/>
      </p:ext>
    </p:extLst>
  </p:cSld>
  <p:clrMapOvr>
    <a:masterClrMapping/>
  </p:clrMapOvr>
  <p:extLst mod="1">
    <p:ext uri="{DCECCB84-F9BA-43D5-87BE-67443E8EF086}">
      <p15:sldGuideLst xmlns="" xmlns:p15="http://schemas.microsoft.com/office/powerpoint/2012/main">
        <p15:guide id="1" orient="horz" pos="2160" userDrawn="1">
          <p15:clr>
            <a:srgbClr val="FBAE40"/>
          </p15:clr>
        </p15:guide>
        <p15:guide id="2" pos="762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17" name="Rectangle 16"/>
          <p:cNvSpPr/>
          <p:nvPr userDrawn="1"/>
        </p:nvSpPr>
        <p:spPr>
          <a:xfrm>
            <a:off x="6096003" y="2646506"/>
            <a:ext cx="6098400" cy="4212000"/>
          </a:xfrm>
          <a:prstGeom prst="rect">
            <a:avLst/>
          </a:prstGeom>
          <a:solidFill>
            <a:srgbClr val="EDED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ctangle 15"/>
          <p:cNvSpPr/>
          <p:nvPr userDrawn="1"/>
        </p:nvSpPr>
        <p:spPr>
          <a:xfrm>
            <a:off x="1306" y="2646975"/>
            <a:ext cx="6098400" cy="4212000"/>
          </a:xfrm>
          <a:prstGeom prst="rect">
            <a:avLst/>
          </a:prstGeom>
          <a:solidFill>
            <a:srgbClr val="4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ctangle 7"/>
          <p:cNvSpPr/>
          <p:nvPr userDrawn="1"/>
        </p:nvSpPr>
        <p:spPr>
          <a:xfrm>
            <a:off x="-1" y="1800971"/>
            <a:ext cx="6102000" cy="846980"/>
          </a:xfrm>
          <a:prstGeom prst="rect">
            <a:avLst/>
          </a:prstGeom>
          <a:solidFill>
            <a:srgbClr val="158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ctangle 14"/>
          <p:cNvSpPr/>
          <p:nvPr userDrawn="1"/>
        </p:nvSpPr>
        <p:spPr>
          <a:xfrm>
            <a:off x="6089120" y="1800970"/>
            <a:ext cx="6098400" cy="846980"/>
          </a:xfrm>
          <a:prstGeom prst="rect">
            <a:avLst/>
          </a:prstGeom>
          <a:solidFill>
            <a:srgbClr val="BDBD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2" name="Picture 11"/>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985392"/>
            <a:ext cx="12192000" cy="825103"/>
          </a:xfrm>
          <a:prstGeom prst="rect">
            <a:avLst/>
          </a:prstGeom>
        </p:spPr>
      </p:pic>
      <p:sp>
        <p:nvSpPr>
          <p:cNvPr id="2" name="Title 1"/>
          <p:cNvSpPr>
            <a:spLocks noGrp="1"/>
          </p:cNvSpPr>
          <p:nvPr>
            <p:ph type="title"/>
          </p:nvPr>
        </p:nvSpPr>
        <p:spPr>
          <a:xfrm>
            <a:off x="2272242" y="1"/>
            <a:ext cx="7632000" cy="1409699"/>
          </a:xfrm>
        </p:spPr>
        <p:txBody>
          <a:bodyPr>
            <a:normAutofit/>
          </a:bodyPr>
          <a:lstStyle>
            <a:lvl1pPr algn="ctr">
              <a:defRPr sz="5500">
                <a:solidFill>
                  <a:srgbClr val="409CE0"/>
                </a:solidFill>
                <a:latin typeface="Impact" panose="020B0806030902050204" pitchFamily="34" charset="0"/>
              </a:defRPr>
            </a:lvl1pPr>
          </a:lstStyle>
          <a:p>
            <a:r>
              <a:rPr lang="es-ES"/>
              <a:t>Haga clic para modificar el estilo de título del patrón</a:t>
            </a:r>
            <a:endParaRPr lang="pt-BR" dirty="0"/>
          </a:p>
        </p:txBody>
      </p:sp>
      <p:sp>
        <p:nvSpPr>
          <p:cNvPr id="3" name="Text Placeholder 2"/>
          <p:cNvSpPr>
            <a:spLocks noGrp="1"/>
          </p:cNvSpPr>
          <p:nvPr>
            <p:ph type="body" idx="1"/>
          </p:nvPr>
        </p:nvSpPr>
        <p:spPr>
          <a:xfrm>
            <a:off x="328878" y="1801490"/>
            <a:ext cx="5400000" cy="835491"/>
          </a:xfrm>
          <a:noFill/>
          <a:ln>
            <a:noFill/>
          </a:ln>
        </p:spPr>
        <p:txBody>
          <a:bodyPr anchor="ctr" anchorCtr="0">
            <a:noAutofit/>
          </a:bodyPr>
          <a:lstStyle>
            <a:lvl1pPr marL="0" indent="0" algn="ctr">
              <a:buNone/>
              <a:defRPr sz="2800" b="1">
                <a:solidFill>
                  <a:srgbClr val="EDEDE3"/>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328336" y="2657994"/>
            <a:ext cx="5400000" cy="3751091"/>
          </a:xfrm>
          <a:noFill/>
        </p:spPr>
        <p:txBody>
          <a:bodyPr>
            <a:normAutofit/>
          </a:bodyPr>
          <a:lstStyle>
            <a:lvl1pPr marL="0" indent="0" algn="ctr">
              <a:buNone/>
              <a:defRPr sz="3000">
                <a:solidFill>
                  <a:srgbClr val="EDEDE3"/>
                </a:solidFill>
                <a:latin typeface="Century Gothic" panose="020B0502020202020204" pitchFamily="34" charset="0"/>
              </a:defRPr>
            </a:lvl1pPr>
          </a:lstStyle>
          <a:p>
            <a:pPr lvl="0"/>
            <a:r>
              <a:rPr lang="es-ES"/>
              <a:t>Editar los estilos de texto del patrón</a:t>
            </a:r>
          </a:p>
        </p:txBody>
      </p:sp>
      <p:sp>
        <p:nvSpPr>
          <p:cNvPr id="5" name="Text Placeholder 4"/>
          <p:cNvSpPr>
            <a:spLocks noGrp="1"/>
          </p:cNvSpPr>
          <p:nvPr>
            <p:ph type="body" sz="quarter" idx="3"/>
          </p:nvPr>
        </p:nvSpPr>
        <p:spPr>
          <a:xfrm>
            <a:off x="6461656" y="1807296"/>
            <a:ext cx="5400000" cy="817970"/>
          </a:xfrm>
          <a:noFill/>
          <a:ln>
            <a:noFill/>
          </a:ln>
        </p:spPr>
        <p:txBody>
          <a:bodyPr anchor="ctr" anchorCtr="0">
            <a:noAutofit/>
          </a:bodyPr>
          <a:lstStyle>
            <a:lvl1pPr marL="0" indent="0" algn="ctr">
              <a:buNone/>
              <a:defRPr sz="2800" b="1">
                <a:solidFill>
                  <a:srgbClr val="EDEDE3"/>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pic>
        <p:nvPicPr>
          <p:cNvPr id="13" name="Picture 12"/>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5857878" y="1795833"/>
            <a:ext cx="476250" cy="5062167"/>
          </a:xfrm>
          <a:prstGeom prst="rect">
            <a:avLst/>
          </a:prstGeom>
        </p:spPr>
      </p:pic>
      <p:sp>
        <p:nvSpPr>
          <p:cNvPr id="9" name="Date Placeholder 8"/>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18" name="Footer Placeholder 17"/>
          <p:cNvSpPr>
            <a:spLocks noGrp="1"/>
          </p:cNvSpPr>
          <p:nvPr>
            <p:ph type="ftr" sz="quarter" idx="11"/>
          </p:nvPr>
        </p:nvSpPr>
        <p:spPr/>
        <p:txBody>
          <a:bodyPr/>
          <a:lstStyle/>
          <a:p>
            <a:endParaRPr lang="pt-BR"/>
          </a:p>
        </p:txBody>
      </p:sp>
      <p:sp>
        <p:nvSpPr>
          <p:cNvPr id="19" name="Slide Number Placeholder 18"/>
          <p:cNvSpPr>
            <a:spLocks noGrp="1"/>
          </p:cNvSpPr>
          <p:nvPr>
            <p:ph type="sldNum" sz="quarter" idx="12"/>
          </p:nvPr>
        </p:nvSpPr>
        <p:spPr/>
        <p:txBody>
          <a:bodyPr/>
          <a:lstStyle/>
          <a:p>
            <a:fld id="{C914865D-3404-4E99-AAEB-560672165C59}" type="slidenum">
              <a:rPr lang="pt-BR" smtClean="0"/>
              <a:pPr/>
              <a:t>‹Nr.›</a:t>
            </a:fld>
            <a:endParaRPr lang="pt-BR"/>
          </a:p>
        </p:txBody>
      </p:sp>
      <p:sp>
        <p:nvSpPr>
          <p:cNvPr id="20" name="Content Placeholder 3"/>
          <p:cNvSpPr>
            <a:spLocks noGrp="1"/>
          </p:cNvSpPr>
          <p:nvPr>
            <p:ph sz="half" idx="13"/>
          </p:nvPr>
        </p:nvSpPr>
        <p:spPr>
          <a:xfrm>
            <a:off x="6462436" y="2648469"/>
            <a:ext cx="5400000" cy="3751091"/>
          </a:xfrm>
          <a:noFill/>
        </p:spPr>
        <p:txBody>
          <a:bodyPr>
            <a:normAutofit/>
          </a:bodyPr>
          <a:lstStyle>
            <a:lvl1pPr marL="0" indent="0" algn="ctr">
              <a:buNone/>
              <a:defRPr sz="3000">
                <a:solidFill>
                  <a:srgbClr val="409CD6"/>
                </a:solidFill>
                <a:latin typeface="Century Gothic" panose="020B0502020202020204" pitchFamily="34" charset="0"/>
              </a:defRPr>
            </a:lvl1pPr>
          </a:lstStyle>
          <a:p>
            <a:pPr lvl="0"/>
            <a:r>
              <a:rPr lang="es-ES"/>
              <a:t>Editar los estilos de texto del patrón</a:t>
            </a:r>
          </a:p>
        </p:txBody>
      </p:sp>
      <p:pic>
        <p:nvPicPr>
          <p:cNvPr id="24" name="Picture 23"/>
          <p:cNvPicPr>
            <a:picLocks noChangeAspect="1"/>
          </p:cNvPicPr>
          <p:nvPr userDrawn="1"/>
        </p:nvPicPr>
        <p:blipFill>
          <a:blip r:embed="rId4" cstate="print">
            <a:extLst>
              <a:ext uri="{28A0092B-C50C-407E-A947-70E740481C1C}">
                <a14:useLocalDpi xmlns="" xmlns:a14="http://schemas.microsoft.com/office/drawing/2010/main" val="0"/>
              </a:ext>
            </a:extLst>
          </a:blip>
          <a:stretch>
            <a:fillRect/>
          </a:stretch>
        </p:blipFill>
        <p:spPr>
          <a:xfrm>
            <a:off x="101600" y="355436"/>
            <a:ext cx="2095500" cy="986631"/>
          </a:xfrm>
          <a:prstGeom prst="rect">
            <a:avLst/>
          </a:prstGeom>
        </p:spPr>
      </p:pic>
      <p:pic>
        <p:nvPicPr>
          <p:cNvPr id="25" name="Picture 24"/>
          <p:cNvPicPr>
            <a:picLocks noChangeAspect="1"/>
          </p:cNvPicPr>
          <p:nvPr userDrawn="1"/>
        </p:nvPicPr>
        <p:blipFill>
          <a:blip r:embed="rId5" cstate="print">
            <a:extLst>
              <a:ext uri="{28A0092B-C50C-407E-A947-70E740481C1C}">
                <a14:useLocalDpi xmlns="" xmlns:a14="http://schemas.microsoft.com/office/drawing/2010/main" val="0"/>
              </a:ext>
            </a:extLst>
          </a:blip>
          <a:stretch>
            <a:fillRect/>
          </a:stretch>
        </p:blipFill>
        <p:spPr>
          <a:xfrm>
            <a:off x="9958151" y="202907"/>
            <a:ext cx="2139372" cy="1007288"/>
          </a:xfrm>
          <a:prstGeom prst="rect">
            <a:avLst/>
          </a:prstGeom>
        </p:spPr>
      </p:pic>
    </p:spTree>
    <p:extLst>
      <p:ext uri="{BB962C8B-B14F-4D97-AF65-F5344CB8AC3E}">
        <p14:creationId xmlns="" xmlns:p14="http://schemas.microsoft.com/office/powerpoint/2010/main" val="1001118801"/>
      </p:ext>
    </p:extLst>
  </p:cSld>
  <p:clrMapOvr>
    <a:masterClrMapping/>
  </p:clrMapOvr>
  <p:extLst mod="1">
    <p:ext uri="{DCECCB84-F9BA-43D5-87BE-67443E8EF086}">
      <p15:sldGuideLst xmlns="" xmlns:p15="http://schemas.microsoft.com/office/powerpoint/2012/main">
        <p15:guide id="1" orient="horz" pos="2160" userDrawn="1">
          <p15:clr>
            <a:srgbClr val="FBAE40"/>
          </p15:clr>
        </p15:guide>
        <p15:guide id="2" pos="381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344150" y="0"/>
            <a:ext cx="1847850" cy="6858000"/>
          </a:xfrm>
          <a:prstGeom prst="rect">
            <a:avLst/>
          </a:prstGeom>
        </p:spPr>
      </p:pic>
      <p:sp>
        <p:nvSpPr>
          <p:cNvPr id="2" name="Title 1"/>
          <p:cNvSpPr>
            <a:spLocks noGrp="1"/>
          </p:cNvSpPr>
          <p:nvPr>
            <p:ph type="title"/>
          </p:nvPr>
        </p:nvSpPr>
        <p:spPr>
          <a:xfrm>
            <a:off x="1562100" y="263525"/>
            <a:ext cx="9067800" cy="1325563"/>
          </a:xfrm>
        </p:spPr>
        <p:txBody>
          <a:bodyPr>
            <a:normAutofit/>
          </a:bodyPr>
          <a:lstStyle>
            <a:lvl1pPr algn="ctr">
              <a:defRPr sz="5500">
                <a:solidFill>
                  <a:srgbClr val="409CD6"/>
                </a:solidFill>
                <a:latin typeface="Impact" panose="020B0806030902050204" pitchFamily="34" charset="0"/>
              </a:defRPr>
            </a:lvl1pPr>
          </a:lstStyle>
          <a:p>
            <a:r>
              <a:rPr lang="es-ES"/>
              <a:t>Haga clic para modificar el estilo de título del patrón</a:t>
            </a:r>
            <a:endParaRPr lang="pt-BR" dirty="0"/>
          </a:p>
        </p:txBody>
      </p:sp>
      <p:sp>
        <p:nvSpPr>
          <p:cNvPr id="3" name="Date Placeholder 2"/>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193053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 blanco">
    <p:bg>
      <p:bgPr>
        <a:solidFill>
          <a:srgbClr val="BDBDBD"/>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CAC47-3FB3-4DFE-AD68-EB86198FEA3B}" type="datetimeFigureOut">
              <a:rPr lang="pt-BR" smtClean="0"/>
              <a:pPr/>
              <a:t>24/05/2018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C914865D-3404-4E99-AAEB-560672165C59}" type="slidenum">
              <a:rPr lang="pt-BR" smtClean="0"/>
              <a:pPr/>
              <a:t>‹Nr.›</a:t>
            </a:fld>
            <a:endParaRPr lang="pt-BR"/>
          </a:p>
        </p:txBody>
      </p:sp>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9367837" y="0"/>
            <a:ext cx="2905125" cy="6858000"/>
          </a:xfrm>
          <a:prstGeom prst="rect">
            <a:avLst/>
          </a:prstGeom>
        </p:spPr>
      </p:pic>
    </p:spTree>
    <p:extLst>
      <p:ext uri="{BB962C8B-B14F-4D97-AF65-F5344CB8AC3E}">
        <p14:creationId xmlns="" xmlns:p14="http://schemas.microsoft.com/office/powerpoint/2010/main" val="1117298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bg>
      <p:bgPr>
        <a:solidFill>
          <a:srgbClr val="EDEDE3"/>
        </a:solidFill>
        <a:effectLst/>
      </p:bgPr>
    </p:bg>
    <p:spTree>
      <p:nvGrpSpPr>
        <p:cNvPr id="1" name=""/>
        <p:cNvGrpSpPr/>
        <p:nvPr/>
      </p:nvGrpSpPr>
      <p:grpSpPr>
        <a:xfrm>
          <a:off x="0" y="0"/>
          <a:ext cx="0" cy="0"/>
          <a:chOff x="0" y="0"/>
          <a:chExt cx="0" cy="0"/>
        </a:xfrm>
      </p:grpSpPr>
      <p:sp>
        <p:nvSpPr>
          <p:cNvPr id="7" name="Rectangle 6"/>
          <p:cNvSpPr/>
          <p:nvPr userDrawn="1"/>
        </p:nvSpPr>
        <p:spPr>
          <a:xfrm>
            <a:off x="-2" y="2293030"/>
            <a:ext cx="4772025" cy="4564966"/>
          </a:xfrm>
          <a:prstGeom prst="rect">
            <a:avLst/>
          </a:prstGeom>
          <a:solidFill>
            <a:srgbClr val="409C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5"/>
          <p:cNvSpPr/>
          <p:nvPr userDrawn="1"/>
        </p:nvSpPr>
        <p:spPr>
          <a:xfrm>
            <a:off x="0" y="0"/>
            <a:ext cx="4772025" cy="2293034"/>
          </a:xfrm>
          <a:prstGeom prst="rect">
            <a:avLst/>
          </a:prstGeom>
          <a:solidFill>
            <a:srgbClr val="1583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 y="1"/>
            <a:ext cx="4438649" cy="2293033"/>
          </a:xfrm>
          <a:noFill/>
          <a:ln>
            <a:noFill/>
          </a:ln>
        </p:spPr>
        <p:txBody>
          <a:bodyPr anchor="ctr" anchorCtr="0">
            <a:normAutofit/>
          </a:bodyPr>
          <a:lstStyle>
            <a:lvl1pPr algn="ctr">
              <a:defRPr sz="5500">
                <a:solidFill>
                  <a:srgbClr val="EDEDE3"/>
                </a:solidFill>
                <a:latin typeface="Impact" panose="020B0806030902050204" pitchFamily="34" charset="0"/>
              </a:defRPr>
            </a:lvl1pPr>
          </a:lstStyle>
          <a:p>
            <a:r>
              <a:rPr lang="es-ES"/>
              <a:t>Haga clic para modificar el estilo de título del patrón</a:t>
            </a:r>
            <a:endParaRPr lang="pt-BR" dirty="0"/>
          </a:p>
        </p:txBody>
      </p:sp>
      <p:sp>
        <p:nvSpPr>
          <p:cNvPr id="3" name="Content Placeholder 2"/>
          <p:cNvSpPr>
            <a:spLocks noGrp="1"/>
          </p:cNvSpPr>
          <p:nvPr>
            <p:ph idx="1" hasCustomPrompt="1"/>
          </p:nvPr>
        </p:nvSpPr>
        <p:spPr>
          <a:xfrm>
            <a:off x="5105400" y="1"/>
            <a:ext cx="7086600" cy="6286499"/>
          </a:xfrm>
        </p:spPr>
        <p:txBody>
          <a:bodyPr>
            <a:normAutofit/>
          </a:bodyPr>
          <a:lstStyle>
            <a:lvl1pPr marL="0" indent="0">
              <a:buNone/>
              <a:defRPr sz="3700">
                <a:solidFill>
                  <a:srgbClr val="409CD6"/>
                </a:solidFill>
                <a:latin typeface="Century Gothic" panose="020B0502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z="3700" dirty="0">
                <a:latin typeface="Century Gothic" panose="020B0502020202020204" pitchFamily="34" charset="0"/>
              </a:rPr>
              <a:t>	</a:t>
            </a:r>
            <a:endParaRPr lang="pt-BR" dirty="0"/>
          </a:p>
        </p:txBody>
      </p:sp>
      <p:sp>
        <p:nvSpPr>
          <p:cNvPr id="4" name="Text Placeholder 3"/>
          <p:cNvSpPr>
            <a:spLocks noGrp="1"/>
          </p:cNvSpPr>
          <p:nvPr>
            <p:ph type="body" sz="half" idx="2"/>
          </p:nvPr>
        </p:nvSpPr>
        <p:spPr>
          <a:xfrm>
            <a:off x="1" y="2303581"/>
            <a:ext cx="4438649" cy="3982919"/>
          </a:xfrm>
          <a:noFill/>
          <a:ln>
            <a:noFill/>
          </a:ln>
        </p:spPr>
        <p:txBody>
          <a:bodyPr>
            <a:normAutofit/>
          </a:bodyPr>
          <a:lstStyle>
            <a:lvl1pPr marL="0" indent="0" algn="ctr">
              <a:buNone/>
              <a:defRPr sz="3300">
                <a:solidFill>
                  <a:srgbClr val="EDEDE3"/>
                </a:solidFill>
                <a:latin typeface="Century Gothic" panose="020B0502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33ECAC47-3FB3-4DFE-AD68-EB86198FEA3B}" type="datetimeFigureOut">
              <a:rPr lang="pt-BR" smtClean="0"/>
              <a:pPr/>
              <a:t>24/05/2018</a:t>
            </a:fld>
            <a:endParaRPr lang="pt-BR"/>
          </a:p>
        </p:txBody>
      </p:sp>
      <p:pic>
        <p:nvPicPr>
          <p:cNvPr id="8" name="Picture 7"/>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14850" y="176211"/>
            <a:ext cx="514350" cy="6505575"/>
          </a:xfrm>
          <a:prstGeom prst="rect">
            <a:avLst/>
          </a:prstGeom>
        </p:spPr>
      </p:pic>
      <p:sp>
        <p:nvSpPr>
          <p:cNvPr id="9" name="Footer Placeholder 8"/>
          <p:cNvSpPr>
            <a:spLocks noGrp="1"/>
          </p:cNvSpPr>
          <p:nvPr>
            <p:ph type="ftr" sz="quarter" idx="11"/>
          </p:nvPr>
        </p:nvSpPr>
        <p:spPr/>
        <p:txBody>
          <a:bodyPr/>
          <a:lstStyle/>
          <a:p>
            <a:endParaRPr lang="pt-BR"/>
          </a:p>
        </p:txBody>
      </p:sp>
      <p:sp>
        <p:nvSpPr>
          <p:cNvPr id="10" name="Slide Number Placeholder 9"/>
          <p:cNvSpPr>
            <a:spLocks noGrp="1"/>
          </p:cNvSpPr>
          <p:nvPr>
            <p:ph type="sldNum" sz="quarter" idx="12"/>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70920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n con leyenda">
    <p:bg>
      <p:bgPr>
        <a:solidFill>
          <a:srgbClr val="EDEDE3"/>
        </a:solidFill>
        <a:effectLst/>
      </p:bgPr>
    </p:bg>
    <p:spTree>
      <p:nvGrpSpPr>
        <p:cNvPr id="1" name=""/>
        <p:cNvGrpSpPr/>
        <p:nvPr/>
      </p:nvGrpSpPr>
      <p:grpSpPr>
        <a:xfrm>
          <a:off x="0" y="0"/>
          <a:ext cx="0" cy="0"/>
          <a:chOff x="0" y="0"/>
          <a:chExt cx="0" cy="0"/>
        </a:xfrm>
      </p:grpSpPr>
      <p:sp>
        <p:nvSpPr>
          <p:cNvPr id="7" name="Rectangle 6"/>
          <p:cNvSpPr/>
          <p:nvPr userDrawn="1"/>
        </p:nvSpPr>
        <p:spPr>
          <a:xfrm>
            <a:off x="0" y="2293030"/>
            <a:ext cx="4772025" cy="4564966"/>
          </a:xfrm>
          <a:prstGeom prst="rect">
            <a:avLst/>
          </a:prstGeom>
          <a:solidFill>
            <a:srgbClr val="409C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5"/>
          <p:cNvSpPr/>
          <p:nvPr userDrawn="1"/>
        </p:nvSpPr>
        <p:spPr>
          <a:xfrm>
            <a:off x="0" y="0"/>
            <a:ext cx="4772025" cy="2293034"/>
          </a:xfrm>
          <a:prstGeom prst="rect">
            <a:avLst/>
          </a:prstGeom>
          <a:solidFill>
            <a:srgbClr val="1583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 y="1"/>
            <a:ext cx="4410074" cy="2293033"/>
          </a:xfrm>
          <a:noFill/>
          <a:ln>
            <a:noFill/>
          </a:ln>
        </p:spPr>
        <p:txBody>
          <a:bodyPr anchor="ctr" anchorCtr="0">
            <a:normAutofit/>
          </a:bodyPr>
          <a:lstStyle>
            <a:lvl1pPr algn="ctr">
              <a:defRPr sz="5500">
                <a:solidFill>
                  <a:srgbClr val="EDEDE3"/>
                </a:solidFill>
                <a:latin typeface="Impact" panose="020B0806030902050204" pitchFamily="34" charset="0"/>
              </a:defRPr>
            </a:lvl1pPr>
          </a:lstStyle>
          <a:p>
            <a:r>
              <a:rPr lang="es-ES"/>
              <a:t>Haga clic para modificar el estilo de título del patrón</a:t>
            </a:r>
            <a:endParaRPr lang="pt-BR" dirty="0"/>
          </a:p>
        </p:txBody>
      </p:sp>
      <p:sp>
        <p:nvSpPr>
          <p:cNvPr id="4" name="Text Placeholder 3"/>
          <p:cNvSpPr>
            <a:spLocks noGrp="1"/>
          </p:cNvSpPr>
          <p:nvPr>
            <p:ph type="body" sz="half" idx="2"/>
          </p:nvPr>
        </p:nvSpPr>
        <p:spPr>
          <a:xfrm>
            <a:off x="0" y="2303585"/>
            <a:ext cx="4410076" cy="4041648"/>
          </a:xfrm>
          <a:noFill/>
          <a:ln>
            <a:noFill/>
          </a:ln>
        </p:spPr>
        <p:txBody>
          <a:bodyPr>
            <a:normAutofit/>
          </a:bodyPr>
          <a:lstStyle>
            <a:lvl1pPr marL="0" indent="0" algn="ctr">
              <a:buNone/>
              <a:defRPr sz="3300">
                <a:solidFill>
                  <a:srgbClr val="EDEDE3"/>
                </a:solidFill>
                <a:latin typeface="Century Gothic" panose="020B0502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33ECAC47-3FB3-4DFE-AD68-EB86198FEA3B}" type="datetimeFigureOut">
              <a:rPr lang="pt-BR" smtClean="0"/>
              <a:pPr/>
              <a:t>24/05/2018</a:t>
            </a:fld>
            <a:endParaRPr lang="pt-BR"/>
          </a:p>
        </p:txBody>
      </p:sp>
      <p:pic>
        <p:nvPicPr>
          <p:cNvPr id="8" name="Picture 7"/>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14850" y="176211"/>
            <a:ext cx="514350" cy="6505575"/>
          </a:xfrm>
          <a:prstGeom prst="rect">
            <a:avLst/>
          </a:prstGeom>
        </p:spPr>
      </p:pic>
      <p:sp>
        <p:nvSpPr>
          <p:cNvPr id="10" name="Picture Placeholder 9"/>
          <p:cNvSpPr>
            <a:spLocks noGrp="1"/>
          </p:cNvSpPr>
          <p:nvPr>
            <p:ph type="pic" sz="quarter" idx="11"/>
          </p:nvPr>
        </p:nvSpPr>
        <p:spPr>
          <a:xfrm>
            <a:off x="5133974" y="0"/>
            <a:ext cx="7058026" cy="6345233"/>
          </a:xfrm>
        </p:spPr>
        <p:txBody>
          <a:bodyPr anchor="t"/>
          <a:lstStyle>
            <a:lvl1pPr algn="ctr">
              <a:defRPr>
                <a:solidFill>
                  <a:srgbClr val="BDBDBD"/>
                </a:solidFill>
              </a:defRPr>
            </a:lvl1pPr>
          </a:lstStyle>
          <a:p>
            <a:r>
              <a:rPr lang="es-ES"/>
              <a:t>Haga clic en el icono para agregar una imagen</a:t>
            </a:r>
            <a:endParaRPr lang="pt-BR" dirty="0"/>
          </a:p>
        </p:txBody>
      </p:sp>
      <p:sp>
        <p:nvSpPr>
          <p:cNvPr id="3" name="Footer Placeholder 2"/>
          <p:cNvSpPr>
            <a:spLocks noGrp="1"/>
          </p:cNvSpPr>
          <p:nvPr>
            <p:ph type="ftr" sz="quarter" idx="12"/>
          </p:nvPr>
        </p:nvSpPr>
        <p:spPr/>
        <p:txBody>
          <a:bodyPr/>
          <a:lstStyle/>
          <a:p>
            <a:endParaRPr lang="pt-BR"/>
          </a:p>
        </p:txBody>
      </p:sp>
      <p:sp>
        <p:nvSpPr>
          <p:cNvPr id="9" name="Slide Number Placeholder 8"/>
          <p:cNvSpPr>
            <a:spLocks noGrp="1"/>
          </p:cNvSpPr>
          <p:nvPr>
            <p:ph type="sldNum" sz="quarter" idx="13"/>
          </p:nvPr>
        </p:nvSpPr>
        <p:spPr/>
        <p:txBody>
          <a:body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75451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CAC47-3FB3-4DFE-AD68-EB86198FEA3B}" type="datetimeFigureOut">
              <a:rPr lang="pt-BR" smtClean="0"/>
              <a:pPr/>
              <a:t>24/05/2018</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4865D-3404-4E99-AAEB-560672165C59}" type="slidenum">
              <a:rPr lang="pt-BR" smtClean="0"/>
              <a:pPr/>
              <a:t>‹Nr.›</a:t>
            </a:fld>
            <a:endParaRPr lang="pt-BR"/>
          </a:p>
        </p:txBody>
      </p:sp>
    </p:spTree>
    <p:extLst>
      <p:ext uri="{BB962C8B-B14F-4D97-AF65-F5344CB8AC3E}">
        <p14:creationId xmlns="" xmlns:p14="http://schemas.microsoft.com/office/powerpoint/2010/main" val="3225274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2" r:id="rId9"/>
    <p:sldLayoutId id="2147483661"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l="19277" t="26286" r="7023" b="7714"/>
          <a:stretch>
            <a:fillRect/>
          </a:stretch>
        </p:blipFill>
        <p:spPr bwMode="auto">
          <a:xfrm>
            <a:off x="0" y="0"/>
            <a:ext cx="12201896" cy="6858000"/>
          </a:xfrm>
          <a:prstGeom prst="rect">
            <a:avLst/>
          </a:prstGeom>
          <a:noFill/>
          <a:ln w="9525">
            <a:noFill/>
            <a:miter lim="800000"/>
            <a:headEnd/>
            <a:tailEnd/>
          </a:ln>
        </p:spPr>
      </p:pic>
      <p:pic>
        <p:nvPicPr>
          <p:cNvPr id="6" name="Imagen 5">
            <a:extLst>
              <a:ext uri="{FF2B5EF4-FFF2-40B4-BE49-F238E27FC236}">
                <a16:creationId xmlns="" xmlns:a16="http://schemas.microsoft.com/office/drawing/2014/main" id="{38CD235D-25A2-43FB-A09E-943142F65573}"/>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15061" y="142701"/>
            <a:ext cx="2615358" cy="1745075"/>
          </a:xfrm>
          <a:prstGeom prst="rect">
            <a:avLst/>
          </a:prstGeom>
        </p:spPr>
      </p:pic>
    </p:spTree>
    <p:extLst>
      <p:ext uri="{BB962C8B-B14F-4D97-AF65-F5344CB8AC3E}">
        <p14:creationId xmlns="" xmlns:p14="http://schemas.microsoft.com/office/powerpoint/2010/main" val="1218179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0E9A2F88-DCB8-4D70-8B29-7DF0ADC2A506}"/>
              </a:ext>
            </a:extLst>
          </p:cNvPr>
          <p:cNvPicPr>
            <a:picLocks noChangeAspect="1"/>
          </p:cNvPicPr>
          <p:nvPr/>
        </p:nvPicPr>
        <p:blipFill>
          <a:blip r:embed="rId2" cstate="print"/>
          <a:stretch>
            <a:fillRect/>
          </a:stretch>
        </p:blipFill>
        <p:spPr>
          <a:xfrm>
            <a:off x="2070712" y="617249"/>
            <a:ext cx="7513963" cy="6042478"/>
          </a:xfrm>
          <a:prstGeom prst="rect">
            <a:avLst/>
          </a:prstGeom>
        </p:spPr>
      </p:pic>
    </p:spTree>
    <p:extLst>
      <p:ext uri="{BB962C8B-B14F-4D97-AF65-F5344CB8AC3E}">
        <p14:creationId xmlns="" xmlns:p14="http://schemas.microsoft.com/office/powerpoint/2010/main" val="1805405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 xmlns:a16="http://schemas.microsoft.com/office/drawing/2014/main" id="{FD3D1B87-9FD7-47BA-9F77-590A13C7C374}"/>
              </a:ext>
            </a:extLst>
          </p:cNvPr>
          <p:cNvSpPr>
            <a:spLocks noGrp="1"/>
          </p:cNvSpPr>
          <p:nvPr>
            <p:ph type="title"/>
          </p:nvPr>
        </p:nvSpPr>
        <p:spPr>
          <a:xfrm>
            <a:off x="816166" y="261048"/>
            <a:ext cx="8445500" cy="1325563"/>
          </a:xfrm>
        </p:spPr>
        <p:txBody>
          <a:bodyPr>
            <a:normAutofit/>
          </a:bodyPr>
          <a:lstStyle/>
          <a:p>
            <a:r>
              <a:rPr lang="es-ES" sz="6600" dirty="0" err="1" smtClean="0">
                <a:solidFill>
                  <a:schemeClr val="accent6">
                    <a:lumMod val="75000"/>
                  </a:schemeClr>
                </a:solidFill>
              </a:rPr>
              <a:t>Ways</a:t>
            </a:r>
            <a:r>
              <a:rPr lang="es-ES" sz="6600" dirty="0" smtClean="0">
                <a:solidFill>
                  <a:schemeClr val="accent6">
                    <a:lumMod val="75000"/>
                  </a:schemeClr>
                </a:solidFill>
              </a:rPr>
              <a:t> </a:t>
            </a:r>
            <a:r>
              <a:rPr lang="es-ES" sz="6600" dirty="0" err="1" smtClean="0">
                <a:solidFill>
                  <a:schemeClr val="accent6">
                    <a:lumMod val="75000"/>
                  </a:schemeClr>
                </a:solidFill>
              </a:rPr>
              <a:t>to</a:t>
            </a:r>
            <a:r>
              <a:rPr lang="es-ES" sz="6600" dirty="0" smtClean="0">
                <a:solidFill>
                  <a:schemeClr val="accent6">
                    <a:lumMod val="75000"/>
                  </a:schemeClr>
                </a:solidFill>
              </a:rPr>
              <a:t> </a:t>
            </a:r>
            <a:r>
              <a:rPr lang="es-ES" sz="6600" dirty="0" err="1" smtClean="0">
                <a:solidFill>
                  <a:schemeClr val="accent6">
                    <a:lumMod val="75000"/>
                  </a:schemeClr>
                </a:solidFill>
              </a:rPr>
              <a:t>find</a:t>
            </a:r>
            <a:r>
              <a:rPr lang="es-ES" sz="6600" dirty="0" smtClean="0">
                <a:solidFill>
                  <a:schemeClr val="accent6">
                    <a:lumMod val="75000"/>
                  </a:schemeClr>
                </a:solidFill>
              </a:rPr>
              <a:t> </a:t>
            </a:r>
            <a:r>
              <a:rPr lang="es-ES" sz="6600" dirty="0" err="1" smtClean="0">
                <a:solidFill>
                  <a:schemeClr val="accent6">
                    <a:lumMod val="75000"/>
                  </a:schemeClr>
                </a:solidFill>
              </a:rPr>
              <a:t>solutions</a:t>
            </a:r>
            <a:endParaRPr lang="es-ES" sz="6600" dirty="0">
              <a:solidFill>
                <a:schemeClr val="accent6">
                  <a:lumMod val="75000"/>
                </a:schemeClr>
              </a:solidFill>
            </a:endParaRPr>
          </a:p>
        </p:txBody>
      </p:sp>
      <p:sp>
        <p:nvSpPr>
          <p:cNvPr id="6" name="Marcador de contenido 5">
            <a:extLst>
              <a:ext uri="{FF2B5EF4-FFF2-40B4-BE49-F238E27FC236}">
                <a16:creationId xmlns="" xmlns:a16="http://schemas.microsoft.com/office/drawing/2014/main" id="{323EEDBE-4105-4BCB-806D-609243796635}"/>
              </a:ext>
            </a:extLst>
          </p:cNvPr>
          <p:cNvSpPr>
            <a:spLocks noGrp="1"/>
          </p:cNvSpPr>
          <p:nvPr>
            <p:ph idx="1"/>
          </p:nvPr>
        </p:nvSpPr>
        <p:spPr>
          <a:xfrm>
            <a:off x="307630" y="1946808"/>
            <a:ext cx="10610086" cy="4911191"/>
          </a:xfrm>
        </p:spPr>
        <p:txBody>
          <a:bodyPr>
            <a:normAutofit fontScale="62500" lnSpcReduction="20000"/>
          </a:bodyPr>
          <a:lstStyle/>
          <a:p>
            <a:pPr marL="571500" indent="-571500">
              <a:lnSpc>
                <a:spcPct val="120000"/>
              </a:lnSpc>
              <a:spcBef>
                <a:spcPts val="0"/>
              </a:spcBef>
              <a:spcAft>
                <a:spcPts val="600"/>
              </a:spcAft>
              <a:buFont typeface="Wingdings" panose="05000000000000000000" pitchFamily="2" charset="2"/>
              <a:buChar char="ü"/>
            </a:pPr>
            <a:r>
              <a:rPr lang="es-ES" sz="4000" dirty="0" err="1">
                <a:solidFill>
                  <a:schemeClr val="tx1"/>
                </a:solidFill>
              </a:rPr>
              <a:t>Approach</a:t>
            </a:r>
            <a:r>
              <a:rPr lang="es-ES" sz="4000" dirty="0">
                <a:solidFill>
                  <a:schemeClr val="tx1"/>
                </a:solidFill>
              </a:rPr>
              <a:t> </a:t>
            </a:r>
            <a:r>
              <a:rPr lang="es-ES" sz="4000" b="1" dirty="0" err="1" smtClean="0">
                <a:solidFill>
                  <a:schemeClr val="tx1"/>
                </a:solidFill>
              </a:rPr>
              <a:t>writing</a:t>
            </a:r>
            <a:r>
              <a:rPr lang="es-ES" sz="4000" b="1" dirty="0" smtClean="0">
                <a:solidFill>
                  <a:schemeClr val="tx1"/>
                </a:solidFill>
              </a:rPr>
              <a:t> </a:t>
            </a:r>
            <a:r>
              <a:rPr lang="es-ES" sz="4000" b="1" dirty="0">
                <a:solidFill>
                  <a:schemeClr val="tx1"/>
                </a:solidFill>
              </a:rPr>
              <a:t>as a </a:t>
            </a:r>
            <a:r>
              <a:rPr lang="es-ES" sz="4000" b="1" dirty="0" err="1">
                <a:solidFill>
                  <a:schemeClr val="tx1"/>
                </a:solidFill>
              </a:rPr>
              <a:t>process</a:t>
            </a:r>
            <a:r>
              <a:rPr lang="es-ES" sz="4000" b="1" dirty="0">
                <a:solidFill>
                  <a:schemeClr val="tx1"/>
                </a:solidFill>
              </a:rPr>
              <a:t> </a:t>
            </a:r>
            <a:r>
              <a:rPr lang="es-ES" sz="4000" dirty="0">
                <a:solidFill>
                  <a:schemeClr val="tx1"/>
                </a:solidFill>
              </a:rPr>
              <a:t>: </a:t>
            </a:r>
            <a:r>
              <a:rPr lang="es-ES" sz="4000" dirty="0" err="1" smtClean="0">
                <a:solidFill>
                  <a:schemeClr val="tx1"/>
                </a:solidFill>
              </a:rPr>
              <a:t>Identify</a:t>
            </a:r>
            <a:r>
              <a:rPr lang="es-ES" sz="4000" dirty="0" smtClean="0">
                <a:solidFill>
                  <a:schemeClr val="tx1"/>
                </a:solidFill>
              </a:rPr>
              <a:t> </a:t>
            </a:r>
            <a:r>
              <a:rPr lang="es-ES" sz="4000" dirty="0" err="1" smtClean="0">
                <a:solidFill>
                  <a:schemeClr val="tx1"/>
                </a:solidFill>
              </a:rPr>
              <a:t>what</a:t>
            </a:r>
            <a:r>
              <a:rPr lang="es-ES" sz="4000" dirty="0" smtClean="0">
                <a:solidFill>
                  <a:schemeClr val="tx1"/>
                </a:solidFill>
              </a:rPr>
              <a:t> </a:t>
            </a:r>
            <a:r>
              <a:rPr lang="es-ES" sz="4000" dirty="0" err="1">
                <a:solidFill>
                  <a:schemeClr val="tx1"/>
                </a:solidFill>
              </a:rPr>
              <a:t>makes</a:t>
            </a:r>
            <a:r>
              <a:rPr lang="es-ES" sz="4000" dirty="0">
                <a:solidFill>
                  <a:schemeClr val="tx1"/>
                </a:solidFill>
              </a:rPr>
              <a:t> a </a:t>
            </a:r>
            <a:r>
              <a:rPr lang="es-ES" sz="4000" dirty="0" err="1">
                <a:solidFill>
                  <a:schemeClr val="tx1"/>
                </a:solidFill>
              </a:rPr>
              <a:t>piece</a:t>
            </a:r>
            <a:r>
              <a:rPr lang="es-ES" sz="4000" dirty="0">
                <a:solidFill>
                  <a:schemeClr val="tx1"/>
                </a:solidFill>
              </a:rPr>
              <a:t> of </a:t>
            </a:r>
            <a:r>
              <a:rPr lang="es-ES" sz="4000" dirty="0" err="1">
                <a:solidFill>
                  <a:schemeClr val="tx1"/>
                </a:solidFill>
              </a:rPr>
              <a:t>writing</a:t>
            </a:r>
            <a:r>
              <a:rPr lang="es-ES" sz="4000" dirty="0">
                <a:solidFill>
                  <a:schemeClr val="tx1"/>
                </a:solidFill>
              </a:rPr>
              <a:t> </a:t>
            </a:r>
            <a:r>
              <a:rPr lang="es-ES" sz="4000" dirty="0" err="1">
                <a:solidFill>
                  <a:schemeClr val="tx1"/>
                </a:solidFill>
              </a:rPr>
              <a:t>good</a:t>
            </a:r>
            <a:r>
              <a:rPr lang="es-ES" sz="4000" dirty="0" smtClean="0">
                <a:solidFill>
                  <a:schemeClr val="tx1"/>
                </a:solidFill>
              </a:rPr>
              <a:t>? (</a:t>
            </a:r>
            <a:r>
              <a:rPr lang="es-ES" sz="4000" dirty="0" err="1" smtClean="0">
                <a:solidFill>
                  <a:schemeClr val="tx1"/>
                </a:solidFill>
              </a:rPr>
              <a:t>Task</a:t>
            </a:r>
            <a:r>
              <a:rPr lang="es-ES" sz="4000" dirty="0">
                <a:solidFill>
                  <a:schemeClr val="tx1"/>
                </a:solidFill>
              </a:rPr>
              <a:t>, </a:t>
            </a:r>
            <a:r>
              <a:rPr lang="es-ES" sz="4000" dirty="0" err="1">
                <a:solidFill>
                  <a:schemeClr val="tx1"/>
                </a:solidFill>
              </a:rPr>
              <a:t>objective</a:t>
            </a:r>
            <a:r>
              <a:rPr lang="es-ES" sz="4000" dirty="0">
                <a:solidFill>
                  <a:schemeClr val="tx1"/>
                </a:solidFill>
              </a:rPr>
              <a:t>, target </a:t>
            </a:r>
            <a:r>
              <a:rPr lang="es-ES" sz="4000" dirty="0" err="1">
                <a:solidFill>
                  <a:schemeClr val="tx1"/>
                </a:solidFill>
              </a:rPr>
              <a:t>reader</a:t>
            </a:r>
            <a:r>
              <a:rPr lang="es-ES" sz="4000" dirty="0">
                <a:solidFill>
                  <a:schemeClr val="tx1"/>
                </a:solidFill>
              </a:rPr>
              <a:t>, </a:t>
            </a:r>
            <a:r>
              <a:rPr lang="es-ES" sz="4000" dirty="0" err="1">
                <a:solidFill>
                  <a:schemeClr val="tx1"/>
                </a:solidFill>
              </a:rPr>
              <a:t>genre</a:t>
            </a:r>
            <a:r>
              <a:rPr lang="es-ES" sz="4000" dirty="0">
                <a:solidFill>
                  <a:schemeClr val="tx1"/>
                </a:solidFill>
              </a:rPr>
              <a:t>, </a:t>
            </a:r>
            <a:r>
              <a:rPr lang="es-ES" sz="4000" dirty="0" err="1">
                <a:solidFill>
                  <a:schemeClr val="tx1"/>
                </a:solidFill>
              </a:rPr>
              <a:t>register</a:t>
            </a:r>
            <a:r>
              <a:rPr lang="es-ES" sz="4000" dirty="0">
                <a:solidFill>
                  <a:schemeClr val="tx1"/>
                </a:solidFill>
              </a:rPr>
              <a:t>, </a:t>
            </a:r>
            <a:r>
              <a:rPr lang="es-ES" sz="4000" dirty="0" err="1" smtClean="0">
                <a:solidFill>
                  <a:schemeClr val="tx1"/>
                </a:solidFill>
              </a:rPr>
              <a:t>nuances</a:t>
            </a:r>
            <a:r>
              <a:rPr lang="es-ES" sz="4000" dirty="0" smtClean="0">
                <a:solidFill>
                  <a:schemeClr val="tx1"/>
                </a:solidFill>
              </a:rPr>
              <a:t>…)</a:t>
            </a:r>
            <a:endParaRPr lang="es-ES" sz="4000" dirty="0">
              <a:solidFill>
                <a:schemeClr val="tx1"/>
              </a:solidFill>
            </a:endParaRPr>
          </a:p>
          <a:p>
            <a:pPr marL="571500" indent="-571500">
              <a:lnSpc>
                <a:spcPct val="120000"/>
              </a:lnSpc>
              <a:spcBef>
                <a:spcPts val="0"/>
              </a:spcBef>
              <a:spcAft>
                <a:spcPts val="600"/>
              </a:spcAft>
              <a:buFont typeface="Wingdings" panose="05000000000000000000" pitchFamily="2" charset="2"/>
              <a:buChar char="ü"/>
            </a:pPr>
            <a:r>
              <a:rPr lang="es-ES" sz="4000" b="1" dirty="0" err="1">
                <a:solidFill>
                  <a:schemeClr val="tx1"/>
                </a:solidFill>
              </a:rPr>
              <a:t>Clarity</a:t>
            </a:r>
            <a:r>
              <a:rPr lang="es-ES" sz="4000" dirty="0" smtClean="0">
                <a:solidFill>
                  <a:schemeClr val="tx1"/>
                </a:solidFill>
              </a:rPr>
              <a:t>: </a:t>
            </a:r>
            <a:r>
              <a:rPr lang="es-ES" sz="4000" dirty="0" err="1" smtClean="0">
                <a:solidFill>
                  <a:schemeClr val="tx1"/>
                </a:solidFill>
              </a:rPr>
              <a:t>avoid</a:t>
            </a:r>
            <a:r>
              <a:rPr lang="es-ES" sz="4000" dirty="0" smtClean="0">
                <a:solidFill>
                  <a:schemeClr val="tx1"/>
                </a:solidFill>
              </a:rPr>
              <a:t> </a:t>
            </a:r>
            <a:r>
              <a:rPr lang="es-ES" sz="4000" dirty="0" err="1">
                <a:solidFill>
                  <a:schemeClr val="tx1"/>
                </a:solidFill>
              </a:rPr>
              <a:t>misunderstandings</a:t>
            </a:r>
            <a:r>
              <a:rPr lang="es-ES" sz="4000" dirty="0">
                <a:solidFill>
                  <a:schemeClr val="tx1"/>
                </a:solidFill>
              </a:rPr>
              <a:t>/</a:t>
            </a:r>
            <a:r>
              <a:rPr lang="es-ES" sz="4000" dirty="0" err="1">
                <a:solidFill>
                  <a:schemeClr val="tx1"/>
                </a:solidFill>
              </a:rPr>
              <a:t>ambiguity</a:t>
            </a:r>
            <a:endParaRPr lang="es-ES" sz="4000" dirty="0">
              <a:solidFill>
                <a:schemeClr val="tx1"/>
              </a:solidFill>
            </a:endParaRPr>
          </a:p>
          <a:p>
            <a:pPr>
              <a:lnSpc>
                <a:spcPct val="120000"/>
              </a:lnSpc>
              <a:spcBef>
                <a:spcPts val="0"/>
              </a:spcBef>
              <a:spcAft>
                <a:spcPts val="600"/>
              </a:spcAft>
              <a:buFont typeface="Wingdings" pitchFamily="2" charset="2"/>
              <a:buChar char="ü"/>
            </a:pPr>
            <a:r>
              <a:rPr lang="es-ES" sz="4000" dirty="0">
                <a:solidFill>
                  <a:schemeClr val="tx1"/>
                </a:solidFill>
              </a:rPr>
              <a:t>   </a:t>
            </a:r>
            <a:r>
              <a:rPr lang="es-ES" sz="4000" dirty="0" smtClean="0">
                <a:solidFill>
                  <a:schemeClr val="tx1"/>
                </a:solidFill>
              </a:rPr>
              <a:t> </a:t>
            </a:r>
            <a:r>
              <a:rPr lang="es-ES" sz="4000" dirty="0" err="1">
                <a:solidFill>
                  <a:schemeClr val="tx1"/>
                </a:solidFill>
              </a:rPr>
              <a:t>Increase</a:t>
            </a:r>
            <a:r>
              <a:rPr lang="es-ES" sz="4000" dirty="0">
                <a:solidFill>
                  <a:schemeClr val="tx1"/>
                </a:solidFill>
              </a:rPr>
              <a:t> </a:t>
            </a:r>
            <a:r>
              <a:rPr lang="es-ES" sz="4000" b="1" dirty="0" err="1">
                <a:solidFill>
                  <a:schemeClr val="tx1"/>
                </a:solidFill>
              </a:rPr>
              <a:t>awareness</a:t>
            </a:r>
            <a:r>
              <a:rPr lang="es-ES" sz="4000" dirty="0">
                <a:solidFill>
                  <a:schemeClr val="tx1"/>
                </a:solidFill>
              </a:rPr>
              <a:t> of </a:t>
            </a:r>
            <a:r>
              <a:rPr lang="es-ES" sz="4000" dirty="0" err="1">
                <a:solidFill>
                  <a:schemeClr val="tx1"/>
                </a:solidFill>
              </a:rPr>
              <a:t>students</a:t>
            </a:r>
            <a:r>
              <a:rPr lang="es-ES" sz="4000" dirty="0">
                <a:solidFill>
                  <a:schemeClr val="tx1"/>
                </a:solidFill>
              </a:rPr>
              <a:t> (revise </a:t>
            </a:r>
            <a:r>
              <a:rPr lang="es-ES" sz="4000" dirty="0" err="1">
                <a:solidFill>
                  <a:schemeClr val="tx1"/>
                </a:solidFill>
              </a:rPr>
              <a:t>documents</a:t>
            </a:r>
            <a:r>
              <a:rPr lang="es-ES" sz="4000" dirty="0">
                <a:solidFill>
                  <a:schemeClr val="tx1"/>
                </a:solidFill>
              </a:rPr>
              <a:t>)</a:t>
            </a:r>
          </a:p>
          <a:p>
            <a:pPr marL="571500" indent="-571500">
              <a:lnSpc>
                <a:spcPct val="120000"/>
              </a:lnSpc>
              <a:spcBef>
                <a:spcPts val="0"/>
              </a:spcBef>
              <a:spcAft>
                <a:spcPts val="600"/>
              </a:spcAft>
              <a:buFont typeface="Wingdings" panose="05000000000000000000" pitchFamily="2" charset="2"/>
              <a:buChar char="ü"/>
            </a:pPr>
            <a:r>
              <a:rPr lang="es-ES" sz="4000" dirty="0" err="1" smtClean="0">
                <a:solidFill>
                  <a:schemeClr val="tx1"/>
                </a:solidFill>
              </a:rPr>
              <a:t>Develop</a:t>
            </a:r>
            <a:r>
              <a:rPr lang="es-ES" sz="4000" dirty="0" smtClean="0">
                <a:solidFill>
                  <a:schemeClr val="tx1"/>
                </a:solidFill>
              </a:rPr>
              <a:t> </a:t>
            </a:r>
            <a:r>
              <a:rPr lang="es-ES" sz="4000" b="1" dirty="0" err="1" smtClean="0">
                <a:solidFill>
                  <a:schemeClr val="tx1"/>
                </a:solidFill>
              </a:rPr>
              <a:t>l</a:t>
            </a:r>
            <a:r>
              <a:rPr lang="es-ES" sz="4000" b="1" dirty="0" err="1" smtClean="0">
                <a:solidFill>
                  <a:schemeClr val="tx1"/>
                </a:solidFill>
              </a:rPr>
              <a:t>inguistic</a:t>
            </a:r>
            <a:r>
              <a:rPr lang="es-ES" sz="4000" b="1" dirty="0" smtClean="0">
                <a:solidFill>
                  <a:schemeClr val="tx1"/>
                </a:solidFill>
              </a:rPr>
              <a:t> </a:t>
            </a:r>
            <a:r>
              <a:rPr lang="es-ES" sz="4000" b="1" dirty="0" err="1">
                <a:solidFill>
                  <a:schemeClr val="tx1"/>
                </a:solidFill>
              </a:rPr>
              <a:t>tools</a:t>
            </a:r>
            <a:r>
              <a:rPr lang="es-ES" sz="4000" b="1" dirty="0">
                <a:solidFill>
                  <a:schemeClr val="tx1"/>
                </a:solidFill>
              </a:rPr>
              <a:t> </a:t>
            </a:r>
            <a:r>
              <a:rPr lang="es-ES" sz="4000" dirty="0">
                <a:solidFill>
                  <a:schemeClr val="tx1"/>
                </a:solidFill>
              </a:rPr>
              <a:t>(</a:t>
            </a:r>
            <a:r>
              <a:rPr lang="es-ES" sz="4000" dirty="0" smtClean="0">
                <a:solidFill>
                  <a:schemeClr val="tx1"/>
                </a:solidFill>
              </a:rPr>
              <a:t>NOT </a:t>
            </a:r>
            <a:r>
              <a:rPr lang="es-ES" sz="4000" dirty="0" err="1" smtClean="0">
                <a:solidFill>
                  <a:schemeClr val="tx1"/>
                </a:solidFill>
              </a:rPr>
              <a:t>just</a:t>
            </a:r>
            <a:r>
              <a:rPr lang="es-ES" sz="4000" dirty="0" smtClean="0">
                <a:solidFill>
                  <a:schemeClr val="tx1"/>
                </a:solidFill>
              </a:rPr>
              <a:t>  </a:t>
            </a:r>
            <a:r>
              <a:rPr lang="es-ES" sz="4000" dirty="0" err="1" smtClean="0">
                <a:solidFill>
                  <a:schemeClr val="tx1"/>
                </a:solidFill>
              </a:rPr>
              <a:t>format</a:t>
            </a:r>
            <a:r>
              <a:rPr lang="es-ES" sz="4000" dirty="0">
                <a:solidFill>
                  <a:schemeClr val="tx1"/>
                </a:solidFill>
              </a:rPr>
              <a:t>)</a:t>
            </a:r>
          </a:p>
          <a:p>
            <a:pPr marL="571500" indent="-571500">
              <a:lnSpc>
                <a:spcPct val="120000"/>
              </a:lnSpc>
              <a:spcBef>
                <a:spcPts val="0"/>
              </a:spcBef>
              <a:spcAft>
                <a:spcPts val="600"/>
              </a:spcAft>
              <a:buFont typeface="Wingdings" panose="05000000000000000000" pitchFamily="2" charset="2"/>
              <a:buChar char="ü"/>
            </a:pPr>
            <a:r>
              <a:rPr lang="es-ES" sz="4000" dirty="0" err="1" smtClean="0">
                <a:solidFill>
                  <a:schemeClr val="tx1"/>
                </a:solidFill>
              </a:rPr>
              <a:t>Develop</a:t>
            </a:r>
            <a:r>
              <a:rPr lang="es-ES" sz="4000" dirty="0" smtClean="0">
                <a:solidFill>
                  <a:schemeClr val="tx1"/>
                </a:solidFill>
              </a:rPr>
              <a:t> </a:t>
            </a:r>
            <a:r>
              <a:rPr lang="es-ES" sz="4000" b="1" dirty="0" err="1" smtClean="0">
                <a:solidFill>
                  <a:schemeClr val="tx1"/>
                </a:solidFill>
              </a:rPr>
              <a:t>extralinguistic</a:t>
            </a:r>
            <a:r>
              <a:rPr lang="es-ES" sz="4000" b="1" dirty="0" smtClean="0">
                <a:solidFill>
                  <a:schemeClr val="tx1"/>
                </a:solidFill>
              </a:rPr>
              <a:t> </a:t>
            </a:r>
            <a:r>
              <a:rPr lang="es-ES" sz="4000" b="1" dirty="0" err="1">
                <a:solidFill>
                  <a:schemeClr val="tx1"/>
                </a:solidFill>
              </a:rPr>
              <a:t>tools</a:t>
            </a:r>
            <a:r>
              <a:rPr lang="es-ES" sz="4000" dirty="0" smtClean="0">
                <a:solidFill>
                  <a:schemeClr val="tx1"/>
                </a:solidFill>
              </a:rPr>
              <a:t>: </a:t>
            </a:r>
            <a:r>
              <a:rPr lang="es-ES" sz="4000" dirty="0" err="1" smtClean="0">
                <a:solidFill>
                  <a:schemeClr val="tx1"/>
                </a:solidFill>
              </a:rPr>
              <a:t>Critical</a:t>
            </a:r>
            <a:r>
              <a:rPr lang="es-ES" sz="4000" dirty="0" smtClean="0">
                <a:solidFill>
                  <a:schemeClr val="tx1"/>
                </a:solidFill>
              </a:rPr>
              <a:t> </a:t>
            </a:r>
            <a:r>
              <a:rPr lang="es-ES" sz="4000" dirty="0" err="1">
                <a:solidFill>
                  <a:schemeClr val="tx1"/>
                </a:solidFill>
              </a:rPr>
              <a:t>thinking</a:t>
            </a:r>
            <a:r>
              <a:rPr lang="es-ES" sz="4000" dirty="0">
                <a:solidFill>
                  <a:schemeClr val="tx1"/>
                </a:solidFill>
              </a:rPr>
              <a:t>, </a:t>
            </a:r>
            <a:r>
              <a:rPr lang="es-ES" sz="4000" dirty="0" err="1" smtClean="0">
                <a:solidFill>
                  <a:schemeClr val="tx1"/>
                </a:solidFill>
              </a:rPr>
              <a:t>summarizing</a:t>
            </a:r>
            <a:r>
              <a:rPr lang="es-ES" sz="4000" dirty="0" smtClean="0">
                <a:solidFill>
                  <a:schemeClr val="tx1"/>
                </a:solidFill>
              </a:rPr>
              <a:t>, </a:t>
            </a:r>
            <a:r>
              <a:rPr lang="es-ES" sz="4000" dirty="0" err="1" smtClean="0">
                <a:solidFill>
                  <a:schemeClr val="tx1"/>
                </a:solidFill>
              </a:rPr>
              <a:t>mediation</a:t>
            </a:r>
            <a:endParaRPr lang="es-ES" sz="4000" dirty="0">
              <a:solidFill>
                <a:schemeClr val="tx1"/>
              </a:solidFill>
            </a:endParaRPr>
          </a:p>
          <a:p>
            <a:pPr marL="571500" indent="-571500">
              <a:lnSpc>
                <a:spcPct val="120000"/>
              </a:lnSpc>
              <a:spcBef>
                <a:spcPts val="0"/>
              </a:spcBef>
              <a:spcAft>
                <a:spcPts val="600"/>
              </a:spcAft>
              <a:buFont typeface="Wingdings" panose="05000000000000000000" pitchFamily="2" charset="2"/>
              <a:buChar char="ü"/>
            </a:pPr>
            <a:r>
              <a:rPr lang="es-ES" sz="4000" b="1" dirty="0" smtClean="0">
                <a:solidFill>
                  <a:schemeClr val="tx1"/>
                </a:solidFill>
              </a:rPr>
              <a:t>Training</a:t>
            </a:r>
            <a:r>
              <a:rPr lang="es-ES" sz="4000" dirty="0" smtClean="0">
                <a:solidFill>
                  <a:schemeClr val="tx1"/>
                </a:solidFill>
              </a:rPr>
              <a:t> </a:t>
            </a:r>
            <a:r>
              <a:rPr lang="es-ES" sz="4000" dirty="0" err="1" smtClean="0">
                <a:solidFill>
                  <a:schemeClr val="tx1"/>
                </a:solidFill>
              </a:rPr>
              <a:t>teachers</a:t>
            </a:r>
            <a:r>
              <a:rPr lang="es-ES" sz="4000" dirty="0" smtClean="0">
                <a:solidFill>
                  <a:schemeClr val="tx1"/>
                </a:solidFill>
              </a:rPr>
              <a:t>, </a:t>
            </a:r>
            <a:r>
              <a:rPr lang="es-ES" sz="4000" dirty="0" err="1">
                <a:solidFill>
                  <a:schemeClr val="tx1"/>
                </a:solidFill>
              </a:rPr>
              <a:t>writing</a:t>
            </a:r>
            <a:r>
              <a:rPr lang="es-ES" sz="4000" dirty="0">
                <a:solidFill>
                  <a:schemeClr val="tx1"/>
                </a:solidFill>
              </a:rPr>
              <a:t> </a:t>
            </a:r>
            <a:r>
              <a:rPr lang="es-ES" sz="4000" dirty="0" err="1" smtClean="0">
                <a:solidFill>
                  <a:schemeClr val="tx1"/>
                </a:solidFill>
              </a:rPr>
              <a:t>coaches</a:t>
            </a:r>
            <a:r>
              <a:rPr lang="es-ES" sz="4000" dirty="0" smtClean="0">
                <a:solidFill>
                  <a:schemeClr val="tx1"/>
                </a:solidFill>
              </a:rPr>
              <a:t>, </a:t>
            </a:r>
            <a:r>
              <a:rPr lang="es-ES" sz="4000" dirty="0" err="1" smtClean="0">
                <a:solidFill>
                  <a:schemeClr val="tx1"/>
                </a:solidFill>
              </a:rPr>
              <a:t>editors</a:t>
            </a:r>
            <a:r>
              <a:rPr lang="es-ES" sz="4000" dirty="0" smtClean="0">
                <a:solidFill>
                  <a:schemeClr val="tx1"/>
                </a:solidFill>
              </a:rPr>
              <a:t> </a:t>
            </a:r>
            <a:r>
              <a:rPr lang="es-ES" sz="4000" dirty="0" err="1" smtClean="0">
                <a:solidFill>
                  <a:schemeClr val="tx1"/>
                </a:solidFill>
              </a:rPr>
              <a:t>how</a:t>
            </a:r>
            <a:r>
              <a:rPr lang="es-ES" sz="4000" dirty="0" smtClean="0">
                <a:solidFill>
                  <a:schemeClr val="tx1"/>
                </a:solidFill>
              </a:rPr>
              <a:t> </a:t>
            </a:r>
            <a:r>
              <a:rPr lang="es-ES" sz="4000" dirty="0" err="1">
                <a:solidFill>
                  <a:schemeClr val="tx1"/>
                </a:solidFill>
              </a:rPr>
              <a:t>to</a:t>
            </a:r>
            <a:r>
              <a:rPr lang="es-ES" sz="4000" dirty="0">
                <a:solidFill>
                  <a:schemeClr val="tx1"/>
                </a:solidFill>
              </a:rPr>
              <a:t> </a:t>
            </a:r>
            <a:r>
              <a:rPr lang="es-ES" sz="4000" dirty="0" err="1">
                <a:solidFill>
                  <a:schemeClr val="tx1"/>
                </a:solidFill>
              </a:rPr>
              <a:t>correct</a:t>
            </a:r>
            <a:r>
              <a:rPr lang="es-ES" sz="4000" dirty="0">
                <a:solidFill>
                  <a:schemeClr val="tx1"/>
                </a:solidFill>
              </a:rPr>
              <a:t> and </a:t>
            </a:r>
            <a:r>
              <a:rPr lang="es-ES" sz="4000" dirty="0" err="1">
                <a:solidFill>
                  <a:schemeClr val="tx1"/>
                </a:solidFill>
              </a:rPr>
              <a:t>provide</a:t>
            </a:r>
            <a:r>
              <a:rPr lang="es-ES" sz="4000" dirty="0">
                <a:solidFill>
                  <a:schemeClr val="tx1"/>
                </a:solidFill>
              </a:rPr>
              <a:t> </a:t>
            </a:r>
            <a:r>
              <a:rPr lang="es-ES" sz="4000" dirty="0" err="1">
                <a:solidFill>
                  <a:schemeClr val="tx1"/>
                </a:solidFill>
              </a:rPr>
              <a:t>feedback</a:t>
            </a:r>
            <a:r>
              <a:rPr lang="es-ES" sz="4000" dirty="0">
                <a:solidFill>
                  <a:schemeClr val="tx1"/>
                </a:solidFill>
              </a:rPr>
              <a:t> </a:t>
            </a:r>
            <a:r>
              <a:rPr lang="es-ES" sz="4000" dirty="0" err="1">
                <a:solidFill>
                  <a:schemeClr val="tx1"/>
                </a:solidFill>
              </a:rPr>
              <a:t>to</a:t>
            </a:r>
            <a:r>
              <a:rPr lang="es-ES" sz="4000" dirty="0">
                <a:solidFill>
                  <a:schemeClr val="tx1"/>
                </a:solidFill>
              </a:rPr>
              <a:t> </a:t>
            </a:r>
            <a:r>
              <a:rPr lang="es-ES" sz="4000" dirty="0" err="1">
                <a:solidFill>
                  <a:schemeClr val="tx1"/>
                </a:solidFill>
              </a:rPr>
              <a:t>students</a:t>
            </a:r>
            <a:endParaRPr lang="es-ES" sz="4000" dirty="0">
              <a:solidFill>
                <a:schemeClr val="tx1"/>
              </a:solidFill>
            </a:endParaRPr>
          </a:p>
          <a:p>
            <a:pPr marL="742950" indent="-742950">
              <a:lnSpc>
                <a:spcPct val="120000"/>
              </a:lnSpc>
              <a:spcBef>
                <a:spcPts val="0"/>
              </a:spcBef>
              <a:spcAft>
                <a:spcPts val="600"/>
              </a:spcAft>
              <a:buFont typeface="Wingdings" panose="05000000000000000000" pitchFamily="2" charset="2"/>
              <a:buChar char="ü"/>
            </a:pPr>
            <a:r>
              <a:rPr lang="es-ES" sz="4000" dirty="0" err="1">
                <a:solidFill>
                  <a:schemeClr val="tx1"/>
                </a:solidFill>
              </a:rPr>
              <a:t>Encourage</a:t>
            </a:r>
            <a:r>
              <a:rPr lang="es-ES" sz="4000" dirty="0">
                <a:solidFill>
                  <a:schemeClr val="tx1"/>
                </a:solidFill>
              </a:rPr>
              <a:t> </a:t>
            </a:r>
            <a:r>
              <a:rPr lang="es-ES" sz="4000" dirty="0" err="1" smtClean="0">
                <a:solidFill>
                  <a:schemeClr val="tx1"/>
                </a:solidFill>
              </a:rPr>
              <a:t>student</a:t>
            </a:r>
            <a:r>
              <a:rPr lang="es-ES" sz="4000" dirty="0" smtClean="0">
                <a:solidFill>
                  <a:schemeClr val="tx1"/>
                </a:solidFill>
              </a:rPr>
              <a:t> </a:t>
            </a:r>
            <a:r>
              <a:rPr lang="es-ES" sz="4000" b="1" dirty="0" err="1" smtClean="0">
                <a:solidFill>
                  <a:schemeClr val="tx1"/>
                </a:solidFill>
                <a:effectLst>
                  <a:outerShdw blurRad="38100" dist="38100" dir="2700000" algn="tl">
                    <a:srgbClr val="000000">
                      <a:alpha val="43137"/>
                    </a:srgbClr>
                  </a:outerShdw>
                </a:effectLst>
              </a:rPr>
              <a:t>reading</a:t>
            </a:r>
            <a:endParaRPr lang="es-ES" b="1" dirty="0">
              <a:solidFill>
                <a:schemeClr val="tx1"/>
              </a:solidFill>
              <a:effectLst>
                <a:outerShdw blurRad="38100" dist="38100" dir="2700000" algn="tl">
                  <a:srgbClr val="000000">
                    <a:alpha val="43137"/>
                  </a:srgbClr>
                </a:outerShdw>
              </a:effectLst>
            </a:endParaRPr>
          </a:p>
          <a:p>
            <a:pPr marL="571500" indent="-571500">
              <a:buFont typeface="Wingdings" panose="05000000000000000000" pitchFamily="2" charset="2"/>
              <a:buChar char="ü"/>
            </a:pPr>
            <a:endParaRPr lang="es-ES" dirty="0"/>
          </a:p>
        </p:txBody>
      </p:sp>
    </p:spTree>
    <p:extLst>
      <p:ext uri="{BB962C8B-B14F-4D97-AF65-F5344CB8AC3E}">
        <p14:creationId xmlns="" xmlns:p14="http://schemas.microsoft.com/office/powerpoint/2010/main" val="782083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 xmlns:a16="http://schemas.microsoft.com/office/drawing/2014/main" id="{FD3D1B87-9FD7-47BA-9F77-590A13C7C374}"/>
              </a:ext>
            </a:extLst>
          </p:cNvPr>
          <p:cNvSpPr>
            <a:spLocks noGrp="1"/>
          </p:cNvSpPr>
          <p:nvPr>
            <p:ph type="title"/>
          </p:nvPr>
        </p:nvSpPr>
        <p:spPr>
          <a:xfrm>
            <a:off x="816166" y="261048"/>
            <a:ext cx="8445500" cy="1325563"/>
          </a:xfrm>
        </p:spPr>
        <p:txBody>
          <a:bodyPr>
            <a:normAutofit/>
          </a:bodyPr>
          <a:lstStyle/>
          <a:p>
            <a:r>
              <a:rPr lang="es-ES" sz="6600" dirty="0" err="1" smtClean="0">
                <a:solidFill>
                  <a:schemeClr val="accent6">
                    <a:lumMod val="75000"/>
                  </a:schemeClr>
                </a:solidFill>
              </a:rPr>
              <a:t>Recommendations</a:t>
            </a:r>
            <a:endParaRPr lang="es-ES" sz="6600" dirty="0">
              <a:solidFill>
                <a:schemeClr val="accent6">
                  <a:lumMod val="75000"/>
                </a:schemeClr>
              </a:solidFill>
            </a:endParaRPr>
          </a:p>
        </p:txBody>
      </p:sp>
      <p:sp>
        <p:nvSpPr>
          <p:cNvPr id="6" name="Marcador de contenido 5">
            <a:extLst>
              <a:ext uri="{FF2B5EF4-FFF2-40B4-BE49-F238E27FC236}">
                <a16:creationId xmlns="" xmlns:a16="http://schemas.microsoft.com/office/drawing/2014/main" id="{323EEDBE-4105-4BCB-806D-609243796635}"/>
              </a:ext>
            </a:extLst>
          </p:cNvPr>
          <p:cNvSpPr>
            <a:spLocks noGrp="1"/>
          </p:cNvSpPr>
          <p:nvPr>
            <p:ph idx="1"/>
          </p:nvPr>
        </p:nvSpPr>
        <p:spPr>
          <a:xfrm>
            <a:off x="307630" y="1685544"/>
            <a:ext cx="10610086" cy="4911191"/>
          </a:xfrm>
        </p:spPr>
        <p:txBody>
          <a:bodyPr>
            <a:normAutofit fontScale="77500" lnSpcReduction="20000"/>
          </a:bodyPr>
          <a:lstStyle/>
          <a:p>
            <a:pPr marL="571500" indent="-571500"/>
            <a:r>
              <a:rPr lang="es-ES" sz="4000" dirty="0" err="1">
                <a:solidFill>
                  <a:schemeClr val="tx1"/>
                </a:solidFill>
              </a:rPr>
              <a:t>Approach</a:t>
            </a:r>
            <a:r>
              <a:rPr lang="es-ES" sz="4000" dirty="0">
                <a:solidFill>
                  <a:schemeClr val="tx1"/>
                </a:solidFill>
              </a:rPr>
              <a:t> </a:t>
            </a:r>
            <a:r>
              <a:rPr lang="es-ES" sz="4000" b="1" dirty="0" err="1" smtClean="0">
                <a:solidFill>
                  <a:schemeClr val="tx1"/>
                </a:solidFill>
              </a:rPr>
              <a:t>writing</a:t>
            </a:r>
            <a:r>
              <a:rPr lang="es-ES" sz="4000" b="1" dirty="0" smtClean="0">
                <a:solidFill>
                  <a:schemeClr val="tx1"/>
                </a:solidFill>
              </a:rPr>
              <a:t> </a:t>
            </a:r>
            <a:r>
              <a:rPr lang="es-ES" sz="4000" b="1" dirty="0">
                <a:solidFill>
                  <a:schemeClr val="tx1"/>
                </a:solidFill>
              </a:rPr>
              <a:t>as </a:t>
            </a:r>
            <a:r>
              <a:rPr lang="es-ES" sz="4000" b="1" dirty="0" err="1" smtClean="0">
                <a:solidFill>
                  <a:schemeClr val="tx1"/>
                </a:solidFill>
              </a:rPr>
              <a:t>an</a:t>
            </a:r>
            <a:r>
              <a:rPr lang="es-ES" sz="4000" b="1" dirty="0" smtClean="0">
                <a:solidFill>
                  <a:schemeClr val="tx1"/>
                </a:solidFill>
              </a:rPr>
              <a:t> </a:t>
            </a:r>
            <a:r>
              <a:rPr lang="es-ES" sz="4000" b="1" dirty="0" err="1" smtClean="0">
                <a:solidFill>
                  <a:schemeClr val="tx1"/>
                </a:solidFill>
              </a:rPr>
              <a:t>iterive</a:t>
            </a:r>
            <a:r>
              <a:rPr lang="es-ES" sz="4000" b="1" dirty="0" smtClean="0">
                <a:solidFill>
                  <a:schemeClr val="tx1"/>
                </a:solidFill>
              </a:rPr>
              <a:t> </a:t>
            </a:r>
            <a:r>
              <a:rPr lang="es-ES" sz="4000" b="1" dirty="0" err="1" smtClean="0">
                <a:solidFill>
                  <a:schemeClr val="tx1"/>
                </a:solidFill>
              </a:rPr>
              <a:t>process</a:t>
            </a:r>
            <a:r>
              <a:rPr lang="es-ES" sz="4000" dirty="0" smtClean="0">
                <a:solidFill>
                  <a:schemeClr val="tx1"/>
                </a:solidFill>
              </a:rPr>
              <a:t>: </a:t>
            </a:r>
          </a:p>
          <a:p>
            <a:pPr marL="571500" indent="-571500">
              <a:buFont typeface="Wingdings" panose="05000000000000000000" pitchFamily="2" charset="2"/>
              <a:buChar char="ü"/>
            </a:pPr>
            <a:r>
              <a:rPr lang="es-ES" sz="4000" dirty="0" err="1" smtClean="0">
                <a:solidFill>
                  <a:schemeClr val="tx1"/>
                </a:solidFill>
              </a:rPr>
              <a:t>Establish</a:t>
            </a:r>
            <a:r>
              <a:rPr lang="es-ES" sz="4000" dirty="0" smtClean="0">
                <a:solidFill>
                  <a:schemeClr val="tx1"/>
                </a:solidFill>
              </a:rPr>
              <a:t> </a:t>
            </a:r>
            <a:r>
              <a:rPr lang="es-ES" sz="4000" dirty="0" err="1" smtClean="0">
                <a:solidFill>
                  <a:schemeClr val="tx1"/>
                </a:solidFill>
              </a:rPr>
              <a:t>an</a:t>
            </a:r>
            <a:r>
              <a:rPr lang="es-ES" sz="4000" dirty="0" smtClean="0">
                <a:solidFill>
                  <a:schemeClr val="tx1"/>
                </a:solidFill>
              </a:rPr>
              <a:t> </a:t>
            </a:r>
            <a:r>
              <a:rPr lang="es-ES" sz="4000" b="1" dirty="0" err="1" smtClean="0">
                <a:solidFill>
                  <a:schemeClr val="tx1"/>
                </a:solidFill>
              </a:rPr>
              <a:t>ongoing</a:t>
            </a:r>
            <a:r>
              <a:rPr lang="es-ES" sz="4000" b="1" dirty="0" smtClean="0">
                <a:solidFill>
                  <a:schemeClr val="tx1"/>
                </a:solidFill>
              </a:rPr>
              <a:t> </a:t>
            </a:r>
            <a:r>
              <a:rPr lang="es-ES" sz="4000" b="1" dirty="0" err="1" smtClean="0">
                <a:solidFill>
                  <a:schemeClr val="tx1"/>
                </a:solidFill>
              </a:rPr>
              <a:t>cycle</a:t>
            </a:r>
            <a:r>
              <a:rPr lang="es-ES" sz="4000" b="1" dirty="0" smtClean="0">
                <a:solidFill>
                  <a:schemeClr val="tx1"/>
                </a:solidFill>
              </a:rPr>
              <a:t> </a:t>
            </a:r>
            <a:r>
              <a:rPr lang="es-ES" sz="4000" dirty="0" smtClean="0">
                <a:solidFill>
                  <a:schemeClr val="tx1"/>
                </a:solidFill>
              </a:rPr>
              <a:t>of </a:t>
            </a:r>
            <a:r>
              <a:rPr lang="es-ES" sz="4000" b="1" dirty="0" err="1" smtClean="0">
                <a:solidFill>
                  <a:schemeClr val="tx1"/>
                </a:solidFill>
              </a:rPr>
              <a:t>individualized</a:t>
            </a:r>
            <a:r>
              <a:rPr lang="es-ES" sz="4000" b="1" dirty="0" smtClean="0">
                <a:solidFill>
                  <a:schemeClr val="tx1"/>
                </a:solidFill>
              </a:rPr>
              <a:t> </a:t>
            </a:r>
            <a:r>
              <a:rPr lang="es-ES" sz="4000" b="1" dirty="0" err="1" smtClean="0">
                <a:solidFill>
                  <a:schemeClr val="tx1"/>
                </a:solidFill>
              </a:rPr>
              <a:t>feedback</a:t>
            </a:r>
            <a:endParaRPr lang="es-ES" sz="4000" b="1" dirty="0">
              <a:solidFill>
                <a:schemeClr val="tx1"/>
              </a:solidFill>
            </a:endParaRPr>
          </a:p>
          <a:p>
            <a:pPr marL="571500" indent="-571500">
              <a:buFont typeface="Wingdings" panose="05000000000000000000" pitchFamily="2" charset="2"/>
              <a:buChar char="ü"/>
            </a:pPr>
            <a:r>
              <a:rPr lang="es-ES" sz="4000" b="1" dirty="0" err="1" smtClean="0">
                <a:solidFill>
                  <a:schemeClr val="tx1"/>
                </a:solidFill>
              </a:rPr>
              <a:t>Self</a:t>
            </a:r>
            <a:r>
              <a:rPr lang="es-ES" sz="4000" b="1" dirty="0" smtClean="0">
                <a:solidFill>
                  <a:schemeClr val="tx1"/>
                </a:solidFill>
              </a:rPr>
              <a:t> </a:t>
            </a:r>
            <a:r>
              <a:rPr lang="es-ES" sz="4000" b="1" dirty="0" err="1" smtClean="0">
                <a:solidFill>
                  <a:schemeClr val="tx1"/>
                </a:solidFill>
              </a:rPr>
              <a:t>evaluation</a:t>
            </a:r>
            <a:r>
              <a:rPr lang="es-ES" sz="4000" b="1" dirty="0" smtClean="0">
                <a:solidFill>
                  <a:schemeClr val="tx1"/>
                </a:solidFill>
              </a:rPr>
              <a:t> – peer </a:t>
            </a:r>
            <a:r>
              <a:rPr lang="es-ES" sz="4000" b="1" dirty="0" err="1" smtClean="0">
                <a:solidFill>
                  <a:schemeClr val="tx1"/>
                </a:solidFill>
              </a:rPr>
              <a:t>evalution</a:t>
            </a:r>
            <a:r>
              <a:rPr lang="es-ES" sz="4000" b="1" dirty="0" smtClean="0">
                <a:solidFill>
                  <a:schemeClr val="tx1"/>
                </a:solidFill>
              </a:rPr>
              <a:t> – </a:t>
            </a:r>
            <a:r>
              <a:rPr lang="es-ES" sz="4000" b="1" dirty="0" err="1" smtClean="0">
                <a:solidFill>
                  <a:schemeClr val="tx1"/>
                </a:solidFill>
              </a:rPr>
              <a:t>teacher</a:t>
            </a:r>
            <a:r>
              <a:rPr lang="es-ES" sz="4000" b="1" dirty="0" smtClean="0">
                <a:solidFill>
                  <a:schemeClr val="tx1"/>
                </a:solidFill>
              </a:rPr>
              <a:t> </a:t>
            </a:r>
            <a:r>
              <a:rPr lang="es-ES" sz="4000" b="1" dirty="0" err="1" smtClean="0">
                <a:solidFill>
                  <a:schemeClr val="tx1"/>
                </a:solidFill>
              </a:rPr>
              <a:t>evaluation</a:t>
            </a:r>
            <a:endParaRPr lang="es-ES" sz="4000" dirty="0">
              <a:solidFill>
                <a:schemeClr val="tx1"/>
              </a:solidFill>
            </a:endParaRPr>
          </a:p>
          <a:p>
            <a:pPr marL="571500" indent="-571500">
              <a:buFont typeface="Wingdings" panose="05000000000000000000" pitchFamily="2" charset="2"/>
              <a:buChar char="ü"/>
            </a:pPr>
            <a:r>
              <a:rPr lang="es-ES" sz="4000" dirty="0" err="1" smtClean="0">
                <a:solidFill>
                  <a:schemeClr val="tx1"/>
                </a:solidFill>
              </a:rPr>
              <a:t>Provide</a:t>
            </a:r>
            <a:r>
              <a:rPr lang="es-ES" sz="4000" dirty="0" smtClean="0">
                <a:solidFill>
                  <a:schemeClr val="tx1"/>
                </a:solidFill>
              </a:rPr>
              <a:t> </a:t>
            </a:r>
            <a:r>
              <a:rPr lang="es-ES" sz="4000" dirty="0" err="1" smtClean="0">
                <a:solidFill>
                  <a:schemeClr val="tx1"/>
                </a:solidFill>
              </a:rPr>
              <a:t>opportunities</a:t>
            </a:r>
            <a:r>
              <a:rPr lang="es-ES" sz="4000" dirty="0" smtClean="0">
                <a:solidFill>
                  <a:schemeClr val="tx1"/>
                </a:solidFill>
              </a:rPr>
              <a:t> </a:t>
            </a:r>
            <a:r>
              <a:rPr lang="es-ES" sz="4000" dirty="0" err="1" smtClean="0">
                <a:solidFill>
                  <a:schemeClr val="tx1"/>
                </a:solidFill>
              </a:rPr>
              <a:t>for</a:t>
            </a:r>
            <a:r>
              <a:rPr lang="es-ES" sz="4000" dirty="0" smtClean="0">
                <a:solidFill>
                  <a:schemeClr val="tx1"/>
                </a:solidFill>
              </a:rPr>
              <a:t> </a:t>
            </a:r>
            <a:r>
              <a:rPr lang="es-ES" sz="4000" b="1" dirty="0" err="1" smtClean="0">
                <a:solidFill>
                  <a:schemeClr val="tx1"/>
                </a:solidFill>
              </a:rPr>
              <a:t>revision</a:t>
            </a:r>
            <a:r>
              <a:rPr lang="es-ES" sz="4000" dirty="0" smtClean="0">
                <a:solidFill>
                  <a:schemeClr val="tx1"/>
                </a:solidFill>
              </a:rPr>
              <a:t> and </a:t>
            </a:r>
            <a:r>
              <a:rPr lang="es-ES" sz="4000" b="1" dirty="0" err="1" smtClean="0">
                <a:solidFill>
                  <a:schemeClr val="tx1"/>
                </a:solidFill>
              </a:rPr>
              <a:t>rewriting</a:t>
            </a:r>
            <a:endParaRPr lang="es-ES" sz="4000" b="1" dirty="0">
              <a:solidFill>
                <a:schemeClr val="tx1"/>
              </a:solidFill>
            </a:endParaRPr>
          </a:p>
          <a:p>
            <a:pPr marL="571500" indent="-571500">
              <a:buFont typeface="Wingdings" panose="05000000000000000000" pitchFamily="2" charset="2"/>
              <a:buChar char="ü"/>
            </a:pPr>
            <a:r>
              <a:rPr lang="es-ES" sz="4000" dirty="0" smtClean="0">
                <a:solidFill>
                  <a:schemeClr val="tx1"/>
                </a:solidFill>
              </a:rPr>
              <a:t>Use of </a:t>
            </a:r>
            <a:r>
              <a:rPr lang="es-ES" sz="4000" b="1" dirty="0" err="1" smtClean="0">
                <a:solidFill>
                  <a:schemeClr val="tx1"/>
                </a:solidFill>
              </a:rPr>
              <a:t>collaborative</a:t>
            </a:r>
            <a:r>
              <a:rPr lang="es-ES" sz="4000" b="1" dirty="0" smtClean="0">
                <a:solidFill>
                  <a:schemeClr val="tx1"/>
                </a:solidFill>
              </a:rPr>
              <a:t> </a:t>
            </a:r>
            <a:r>
              <a:rPr lang="es-ES" sz="4000" b="1" dirty="0" err="1" smtClean="0">
                <a:solidFill>
                  <a:schemeClr val="tx1"/>
                </a:solidFill>
              </a:rPr>
              <a:t>zones</a:t>
            </a:r>
            <a:endParaRPr lang="es-ES" sz="4000" b="1" dirty="0">
              <a:solidFill>
                <a:schemeClr val="tx1"/>
              </a:solidFill>
            </a:endParaRPr>
          </a:p>
          <a:p>
            <a:pPr marL="571500" indent="-571500">
              <a:buFont typeface="Wingdings" panose="05000000000000000000" pitchFamily="2" charset="2"/>
              <a:buChar char="ü"/>
            </a:pPr>
            <a:r>
              <a:rPr lang="es-ES" sz="4000" b="1" dirty="0" err="1" smtClean="0">
                <a:solidFill>
                  <a:schemeClr val="tx1"/>
                </a:solidFill>
              </a:rPr>
              <a:t>Multi-stage</a:t>
            </a:r>
            <a:r>
              <a:rPr lang="es-ES" sz="4000" b="1" dirty="0" smtClean="0">
                <a:solidFill>
                  <a:schemeClr val="tx1"/>
                </a:solidFill>
              </a:rPr>
              <a:t> </a:t>
            </a:r>
            <a:r>
              <a:rPr lang="es-ES" sz="4000" b="1" dirty="0" err="1" smtClean="0">
                <a:solidFill>
                  <a:schemeClr val="tx1"/>
                </a:solidFill>
              </a:rPr>
              <a:t>writing</a:t>
            </a:r>
            <a:r>
              <a:rPr lang="es-ES" sz="4000" b="1" dirty="0" smtClean="0">
                <a:solidFill>
                  <a:schemeClr val="tx1"/>
                </a:solidFill>
              </a:rPr>
              <a:t> </a:t>
            </a:r>
            <a:r>
              <a:rPr lang="es-ES" sz="4000" dirty="0" smtClean="0">
                <a:solidFill>
                  <a:schemeClr val="tx1"/>
                </a:solidFill>
              </a:rPr>
              <a:t>(</a:t>
            </a:r>
            <a:r>
              <a:rPr lang="es-ES" sz="4000" dirty="0" err="1" smtClean="0">
                <a:solidFill>
                  <a:schemeClr val="tx1"/>
                </a:solidFill>
              </a:rPr>
              <a:t>checking</a:t>
            </a:r>
            <a:r>
              <a:rPr lang="es-ES" sz="4000" dirty="0" smtClean="0">
                <a:solidFill>
                  <a:schemeClr val="tx1"/>
                </a:solidFill>
              </a:rPr>
              <a:t> </a:t>
            </a:r>
            <a:r>
              <a:rPr lang="es-ES" sz="4000" dirty="0" err="1" smtClean="0">
                <a:solidFill>
                  <a:schemeClr val="tx1"/>
                </a:solidFill>
              </a:rPr>
              <a:t>outlines</a:t>
            </a:r>
            <a:r>
              <a:rPr lang="es-ES" sz="4000" dirty="0" smtClean="0">
                <a:solidFill>
                  <a:schemeClr val="tx1"/>
                </a:solidFill>
              </a:rPr>
              <a:t>, </a:t>
            </a:r>
            <a:r>
              <a:rPr lang="es-ES" sz="4000" dirty="0" err="1" smtClean="0">
                <a:solidFill>
                  <a:schemeClr val="tx1"/>
                </a:solidFill>
              </a:rPr>
              <a:t>drafts</a:t>
            </a:r>
            <a:r>
              <a:rPr lang="es-ES" sz="4000" dirty="0" smtClean="0">
                <a:solidFill>
                  <a:schemeClr val="tx1"/>
                </a:solidFill>
              </a:rPr>
              <a:t>, final)</a:t>
            </a:r>
          </a:p>
          <a:p>
            <a:pPr marL="571500" indent="-571500">
              <a:buFont typeface="Wingdings" panose="05000000000000000000" pitchFamily="2" charset="2"/>
              <a:buChar char="ü"/>
            </a:pPr>
            <a:r>
              <a:rPr lang="es-ES" sz="4000" b="1" dirty="0" err="1" smtClean="0">
                <a:solidFill>
                  <a:schemeClr val="tx1"/>
                </a:solidFill>
              </a:rPr>
              <a:t>Allot</a:t>
            </a:r>
            <a:r>
              <a:rPr lang="es-ES" sz="4000" b="1" dirty="0" smtClean="0">
                <a:solidFill>
                  <a:schemeClr val="tx1"/>
                </a:solidFill>
              </a:rPr>
              <a:t> a </a:t>
            </a:r>
            <a:r>
              <a:rPr lang="es-ES" sz="4000" b="1" dirty="0" err="1" smtClean="0">
                <a:solidFill>
                  <a:schemeClr val="tx1"/>
                </a:solidFill>
              </a:rPr>
              <a:t>lot</a:t>
            </a:r>
            <a:r>
              <a:rPr lang="es-ES" sz="4000" b="1" dirty="0" smtClean="0">
                <a:solidFill>
                  <a:schemeClr val="tx1"/>
                </a:solidFill>
              </a:rPr>
              <a:t> more time </a:t>
            </a:r>
            <a:r>
              <a:rPr lang="es-ES" sz="4000" dirty="0" err="1" smtClean="0">
                <a:solidFill>
                  <a:schemeClr val="tx1"/>
                </a:solidFill>
              </a:rPr>
              <a:t>for</a:t>
            </a:r>
            <a:r>
              <a:rPr lang="es-ES" sz="4000" dirty="0" smtClean="0">
                <a:solidFill>
                  <a:schemeClr val="tx1"/>
                </a:solidFill>
              </a:rPr>
              <a:t> </a:t>
            </a:r>
            <a:r>
              <a:rPr lang="es-ES" sz="4000" dirty="0" err="1" smtClean="0">
                <a:solidFill>
                  <a:schemeClr val="tx1"/>
                </a:solidFill>
              </a:rPr>
              <a:t>the</a:t>
            </a:r>
            <a:r>
              <a:rPr lang="es-ES" sz="4000" dirty="0" smtClean="0">
                <a:solidFill>
                  <a:schemeClr val="tx1"/>
                </a:solidFill>
              </a:rPr>
              <a:t> </a:t>
            </a:r>
            <a:r>
              <a:rPr lang="es-ES" sz="4000" dirty="0" err="1" smtClean="0">
                <a:solidFill>
                  <a:schemeClr val="tx1"/>
                </a:solidFill>
              </a:rPr>
              <a:t>writing</a:t>
            </a:r>
            <a:r>
              <a:rPr lang="es-ES" sz="4000" dirty="0" smtClean="0">
                <a:solidFill>
                  <a:schemeClr val="tx1"/>
                </a:solidFill>
              </a:rPr>
              <a:t> </a:t>
            </a:r>
            <a:r>
              <a:rPr lang="es-ES" sz="4000" dirty="0" err="1" smtClean="0">
                <a:solidFill>
                  <a:schemeClr val="tx1"/>
                </a:solidFill>
              </a:rPr>
              <a:t>process</a:t>
            </a:r>
            <a:r>
              <a:rPr lang="es-ES" sz="4000" dirty="0" smtClean="0">
                <a:solidFill>
                  <a:schemeClr val="tx1"/>
                </a:solidFill>
              </a:rPr>
              <a:t> in </a:t>
            </a:r>
            <a:r>
              <a:rPr lang="es-ES" sz="4000" dirty="0" err="1" smtClean="0">
                <a:solidFill>
                  <a:schemeClr val="tx1"/>
                </a:solidFill>
              </a:rPr>
              <a:t>course</a:t>
            </a:r>
            <a:r>
              <a:rPr lang="es-ES" sz="4000" dirty="0" smtClean="0">
                <a:solidFill>
                  <a:schemeClr val="tx1"/>
                </a:solidFill>
              </a:rPr>
              <a:t> </a:t>
            </a:r>
            <a:r>
              <a:rPr lang="es-ES" sz="4000" dirty="0" err="1" smtClean="0">
                <a:solidFill>
                  <a:schemeClr val="tx1"/>
                </a:solidFill>
              </a:rPr>
              <a:t>planning</a:t>
            </a:r>
            <a:r>
              <a:rPr lang="es-ES" sz="4000" dirty="0" smtClean="0">
                <a:solidFill>
                  <a:schemeClr val="tx1"/>
                </a:solidFill>
              </a:rPr>
              <a:t> – </a:t>
            </a:r>
            <a:r>
              <a:rPr lang="es-ES" sz="4000" dirty="0" err="1" smtClean="0">
                <a:solidFill>
                  <a:schemeClr val="tx1"/>
                </a:solidFill>
              </a:rPr>
              <a:t>the</a:t>
            </a:r>
            <a:r>
              <a:rPr lang="es-ES" sz="4000" dirty="0" smtClean="0">
                <a:solidFill>
                  <a:schemeClr val="tx1"/>
                </a:solidFill>
              </a:rPr>
              <a:t> </a:t>
            </a:r>
            <a:r>
              <a:rPr lang="es-ES" sz="4000" dirty="0" err="1" smtClean="0">
                <a:solidFill>
                  <a:schemeClr val="tx1"/>
                </a:solidFill>
              </a:rPr>
              <a:t>writing</a:t>
            </a:r>
            <a:r>
              <a:rPr lang="es-ES" sz="4000" dirty="0" smtClean="0">
                <a:solidFill>
                  <a:schemeClr val="tx1"/>
                </a:solidFill>
              </a:rPr>
              <a:t> </a:t>
            </a:r>
            <a:r>
              <a:rPr lang="es-ES" sz="4000" dirty="0" err="1" smtClean="0">
                <a:solidFill>
                  <a:schemeClr val="tx1"/>
                </a:solidFill>
              </a:rPr>
              <a:t>process</a:t>
            </a:r>
            <a:r>
              <a:rPr lang="es-ES" sz="4000" dirty="0" smtClean="0">
                <a:solidFill>
                  <a:schemeClr val="tx1"/>
                </a:solidFill>
              </a:rPr>
              <a:t> </a:t>
            </a:r>
            <a:r>
              <a:rPr lang="es-ES" sz="4000" dirty="0" err="1" smtClean="0">
                <a:solidFill>
                  <a:schemeClr val="tx1"/>
                </a:solidFill>
              </a:rPr>
              <a:t>is</a:t>
            </a:r>
            <a:r>
              <a:rPr lang="es-ES" sz="4000" dirty="0" smtClean="0">
                <a:solidFill>
                  <a:schemeClr val="tx1"/>
                </a:solidFill>
              </a:rPr>
              <a:t> </a:t>
            </a:r>
            <a:r>
              <a:rPr lang="es-ES" sz="4000" dirty="0" err="1" smtClean="0">
                <a:solidFill>
                  <a:schemeClr val="tx1"/>
                </a:solidFill>
              </a:rPr>
              <a:t>particularly</a:t>
            </a:r>
            <a:r>
              <a:rPr lang="es-ES" sz="4000" dirty="0" smtClean="0">
                <a:solidFill>
                  <a:schemeClr val="tx1"/>
                </a:solidFill>
              </a:rPr>
              <a:t> time </a:t>
            </a:r>
            <a:r>
              <a:rPr lang="es-ES" sz="4000" dirty="0" err="1" smtClean="0">
                <a:solidFill>
                  <a:schemeClr val="tx1"/>
                </a:solidFill>
              </a:rPr>
              <a:t>consuming</a:t>
            </a:r>
            <a:r>
              <a:rPr lang="es-ES" sz="4000" dirty="0" smtClean="0">
                <a:solidFill>
                  <a:schemeClr val="tx1"/>
                </a:solidFill>
              </a:rPr>
              <a:t> </a:t>
            </a:r>
            <a:endParaRPr lang="es-ES" sz="4000" dirty="0">
              <a:solidFill>
                <a:schemeClr val="tx1"/>
              </a:solidFill>
            </a:endParaRPr>
          </a:p>
          <a:p>
            <a:pPr marL="571500" indent="-571500">
              <a:buFont typeface="Wingdings" panose="05000000000000000000" pitchFamily="2" charset="2"/>
              <a:buChar char="ü"/>
            </a:pPr>
            <a:endParaRPr lang="es-ES" dirty="0">
              <a:solidFill>
                <a:schemeClr val="tx1"/>
              </a:solidFill>
            </a:endParaRPr>
          </a:p>
          <a:p>
            <a:pPr marL="571500" indent="-571500">
              <a:buFont typeface="Wingdings" panose="05000000000000000000" pitchFamily="2" charset="2"/>
              <a:buChar char="ü"/>
            </a:pPr>
            <a:endParaRPr lang="es-ES" dirty="0"/>
          </a:p>
        </p:txBody>
      </p:sp>
    </p:spTree>
    <p:extLst>
      <p:ext uri="{BB962C8B-B14F-4D97-AF65-F5344CB8AC3E}">
        <p14:creationId xmlns="" xmlns:p14="http://schemas.microsoft.com/office/powerpoint/2010/main" val="782083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Título 4">
            <a:extLst>
              <a:ext uri="{FF2B5EF4-FFF2-40B4-BE49-F238E27FC236}">
                <a16:creationId xmlns="" xmlns:a16="http://schemas.microsoft.com/office/drawing/2014/main" id="{E90FF3D0-2DA2-4C26-8302-5A896E770C98}"/>
              </a:ext>
            </a:extLst>
          </p:cNvPr>
          <p:cNvSpPr>
            <a:spLocks noGrp="1"/>
          </p:cNvSpPr>
          <p:nvPr>
            <p:ph type="title"/>
          </p:nvPr>
        </p:nvSpPr>
        <p:spPr/>
        <p:txBody>
          <a:bodyPr/>
          <a:lstStyle/>
          <a:p>
            <a:r>
              <a:rPr lang="es-ES" dirty="0" err="1">
                <a:solidFill>
                  <a:schemeClr val="tx2"/>
                </a:solidFill>
              </a:rPr>
              <a:t>Specific</a:t>
            </a:r>
            <a:r>
              <a:rPr lang="es-ES" dirty="0">
                <a:solidFill>
                  <a:schemeClr val="tx2"/>
                </a:solidFill>
              </a:rPr>
              <a:t> </a:t>
            </a:r>
            <a:r>
              <a:rPr lang="es-ES" dirty="0" err="1">
                <a:solidFill>
                  <a:schemeClr val="tx2"/>
                </a:solidFill>
              </a:rPr>
              <a:t>Courses</a:t>
            </a:r>
            <a:r>
              <a:rPr lang="es-ES" dirty="0">
                <a:solidFill>
                  <a:schemeClr val="tx2"/>
                </a:solidFill>
              </a:rPr>
              <a:t> </a:t>
            </a:r>
            <a:r>
              <a:rPr lang="es-ES" dirty="0" err="1">
                <a:solidFill>
                  <a:schemeClr val="tx2"/>
                </a:solidFill>
              </a:rPr>
              <a:t>on</a:t>
            </a:r>
            <a:r>
              <a:rPr lang="es-ES" dirty="0">
                <a:solidFill>
                  <a:schemeClr val="tx2"/>
                </a:solidFill>
              </a:rPr>
              <a:t> </a:t>
            </a:r>
            <a:r>
              <a:rPr lang="es-ES" dirty="0" err="1">
                <a:solidFill>
                  <a:schemeClr val="tx2"/>
                </a:solidFill>
              </a:rPr>
              <a:t>Writing</a:t>
            </a:r>
            <a:r>
              <a:rPr lang="es-ES" dirty="0">
                <a:solidFill>
                  <a:schemeClr val="tx2"/>
                </a:solidFill>
              </a:rPr>
              <a:t> </a:t>
            </a:r>
            <a:endParaRPr lang="es-ES" dirty="0"/>
          </a:p>
        </p:txBody>
      </p:sp>
      <p:sp>
        <p:nvSpPr>
          <p:cNvPr id="6" name="Marcador de contenido 5">
            <a:extLst>
              <a:ext uri="{FF2B5EF4-FFF2-40B4-BE49-F238E27FC236}">
                <a16:creationId xmlns="" xmlns:a16="http://schemas.microsoft.com/office/drawing/2014/main" id="{6AA30291-2A10-4241-923A-5358DED5260F}"/>
              </a:ext>
            </a:extLst>
          </p:cNvPr>
          <p:cNvSpPr>
            <a:spLocks noGrp="1"/>
          </p:cNvSpPr>
          <p:nvPr>
            <p:ph sz="quarter" idx="13"/>
          </p:nvPr>
        </p:nvSpPr>
        <p:spPr>
          <a:xfrm>
            <a:off x="838200" y="2098675"/>
            <a:ext cx="9099014" cy="3927475"/>
          </a:xfrm>
        </p:spPr>
        <p:txBody>
          <a:bodyPr/>
          <a:lstStyle/>
          <a:p>
            <a:pPr marL="571500" indent="-571500">
              <a:buFont typeface="Wingdings" panose="05000000000000000000" pitchFamily="2" charset="2"/>
              <a:buChar char="v"/>
            </a:pPr>
            <a:r>
              <a:rPr lang="es-ES" dirty="0">
                <a:solidFill>
                  <a:schemeClr val="tx2"/>
                </a:solidFill>
              </a:rPr>
              <a:t>L1, L2 (</a:t>
            </a:r>
            <a:r>
              <a:rPr lang="es-ES" dirty="0" err="1">
                <a:solidFill>
                  <a:schemeClr val="tx2"/>
                </a:solidFill>
              </a:rPr>
              <a:t>for</a:t>
            </a:r>
            <a:r>
              <a:rPr lang="es-ES" dirty="0">
                <a:solidFill>
                  <a:schemeClr val="tx2"/>
                </a:solidFill>
              </a:rPr>
              <a:t> general </a:t>
            </a:r>
            <a:r>
              <a:rPr lang="es-ES" dirty="0" err="1">
                <a:solidFill>
                  <a:schemeClr val="tx2"/>
                </a:solidFill>
              </a:rPr>
              <a:t>purposes</a:t>
            </a:r>
            <a:r>
              <a:rPr lang="es-ES" dirty="0" smtClean="0">
                <a:solidFill>
                  <a:schemeClr val="tx2"/>
                </a:solidFill>
              </a:rPr>
              <a:t>) – </a:t>
            </a:r>
            <a:r>
              <a:rPr lang="es-ES" dirty="0" err="1" smtClean="0">
                <a:solidFill>
                  <a:schemeClr val="tx2"/>
                </a:solidFill>
              </a:rPr>
              <a:t>writing</a:t>
            </a:r>
            <a:r>
              <a:rPr lang="es-ES" dirty="0" smtClean="0">
                <a:solidFill>
                  <a:schemeClr val="tx2"/>
                </a:solidFill>
              </a:rPr>
              <a:t> </a:t>
            </a:r>
            <a:r>
              <a:rPr lang="es-ES" dirty="0" err="1" smtClean="0">
                <a:solidFill>
                  <a:schemeClr val="tx2"/>
                </a:solidFill>
              </a:rPr>
              <a:t>well</a:t>
            </a:r>
            <a:r>
              <a:rPr lang="es-ES" dirty="0" smtClean="0">
                <a:solidFill>
                  <a:schemeClr val="tx2"/>
                </a:solidFill>
              </a:rPr>
              <a:t> </a:t>
            </a:r>
            <a:r>
              <a:rPr lang="es-ES" dirty="0" err="1" smtClean="0">
                <a:solidFill>
                  <a:schemeClr val="tx2"/>
                </a:solidFill>
              </a:rPr>
              <a:t>for</a:t>
            </a:r>
            <a:r>
              <a:rPr lang="es-ES" dirty="0" smtClean="0">
                <a:solidFill>
                  <a:schemeClr val="tx2"/>
                </a:solidFill>
              </a:rPr>
              <a:t> </a:t>
            </a:r>
            <a:r>
              <a:rPr lang="es-ES" dirty="0" err="1" smtClean="0">
                <a:solidFill>
                  <a:schemeClr val="tx2"/>
                </a:solidFill>
              </a:rPr>
              <a:t>any</a:t>
            </a:r>
            <a:r>
              <a:rPr lang="es-ES" dirty="0" smtClean="0">
                <a:solidFill>
                  <a:schemeClr val="tx2"/>
                </a:solidFill>
              </a:rPr>
              <a:t> </a:t>
            </a:r>
            <a:r>
              <a:rPr lang="es-ES" dirty="0" err="1" smtClean="0">
                <a:solidFill>
                  <a:schemeClr val="tx2"/>
                </a:solidFill>
              </a:rPr>
              <a:t>purpose</a:t>
            </a:r>
            <a:r>
              <a:rPr lang="es-ES" dirty="0" smtClean="0">
                <a:solidFill>
                  <a:schemeClr val="tx2"/>
                </a:solidFill>
              </a:rPr>
              <a:t> </a:t>
            </a:r>
            <a:r>
              <a:rPr lang="es-ES" dirty="0" err="1" smtClean="0">
                <a:solidFill>
                  <a:schemeClr val="tx2"/>
                </a:solidFill>
              </a:rPr>
              <a:t>contributes</a:t>
            </a:r>
            <a:r>
              <a:rPr lang="es-ES" dirty="0" smtClean="0">
                <a:solidFill>
                  <a:schemeClr val="tx2"/>
                </a:solidFill>
              </a:rPr>
              <a:t> </a:t>
            </a:r>
            <a:r>
              <a:rPr lang="es-ES" dirty="0" err="1" smtClean="0">
                <a:solidFill>
                  <a:schemeClr val="tx2"/>
                </a:solidFill>
              </a:rPr>
              <a:t>to</a:t>
            </a:r>
            <a:r>
              <a:rPr lang="es-ES" dirty="0" smtClean="0">
                <a:solidFill>
                  <a:schemeClr val="tx2"/>
                </a:solidFill>
              </a:rPr>
              <a:t> </a:t>
            </a:r>
            <a:r>
              <a:rPr lang="es-ES" dirty="0" err="1" smtClean="0">
                <a:solidFill>
                  <a:schemeClr val="tx2"/>
                </a:solidFill>
              </a:rPr>
              <a:t>skills</a:t>
            </a:r>
            <a:r>
              <a:rPr lang="es-ES" dirty="0" smtClean="0">
                <a:solidFill>
                  <a:schemeClr val="tx2"/>
                </a:solidFill>
              </a:rPr>
              <a:t> </a:t>
            </a:r>
            <a:r>
              <a:rPr lang="es-ES" dirty="0" err="1" smtClean="0">
                <a:solidFill>
                  <a:schemeClr val="tx2"/>
                </a:solidFill>
              </a:rPr>
              <a:t>development</a:t>
            </a:r>
            <a:endParaRPr lang="es-ES" dirty="0">
              <a:solidFill>
                <a:schemeClr val="tx2"/>
              </a:solidFill>
            </a:endParaRPr>
          </a:p>
          <a:p>
            <a:pPr marL="571500" indent="-571500">
              <a:buFont typeface="Wingdings" panose="05000000000000000000" pitchFamily="2" charset="2"/>
              <a:buChar char="v"/>
            </a:pPr>
            <a:r>
              <a:rPr lang="es-ES" dirty="0" err="1" smtClean="0">
                <a:solidFill>
                  <a:schemeClr val="tx2"/>
                </a:solidFill>
              </a:rPr>
              <a:t>Incorporating</a:t>
            </a:r>
            <a:r>
              <a:rPr lang="es-ES" dirty="0" smtClean="0">
                <a:solidFill>
                  <a:schemeClr val="tx2"/>
                </a:solidFill>
              </a:rPr>
              <a:t> </a:t>
            </a:r>
            <a:r>
              <a:rPr lang="es-ES" dirty="0" err="1" smtClean="0">
                <a:solidFill>
                  <a:schemeClr val="tx2"/>
                </a:solidFill>
              </a:rPr>
              <a:t>writing</a:t>
            </a:r>
            <a:r>
              <a:rPr lang="es-ES" dirty="0" smtClean="0">
                <a:solidFill>
                  <a:schemeClr val="tx2"/>
                </a:solidFill>
              </a:rPr>
              <a:t> </a:t>
            </a:r>
            <a:r>
              <a:rPr lang="es-ES" dirty="0" err="1" smtClean="0">
                <a:solidFill>
                  <a:schemeClr val="tx2"/>
                </a:solidFill>
              </a:rPr>
              <a:t>course</a:t>
            </a:r>
            <a:r>
              <a:rPr lang="es-ES" dirty="0" smtClean="0">
                <a:solidFill>
                  <a:schemeClr val="tx2"/>
                </a:solidFill>
              </a:rPr>
              <a:t> </a:t>
            </a:r>
            <a:r>
              <a:rPr lang="es-ES" dirty="0">
                <a:solidFill>
                  <a:schemeClr val="tx2"/>
                </a:solidFill>
              </a:rPr>
              <a:t>in English in </a:t>
            </a:r>
            <a:r>
              <a:rPr lang="es-ES" dirty="0" err="1" smtClean="0">
                <a:solidFill>
                  <a:schemeClr val="tx2"/>
                </a:solidFill>
              </a:rPr>
              <a:t>staff</a:t>
            </a:r>
            <a:r>
              <a:rPr lang="es-ES" dirty="0" smtClean="0">
                <a:solidFill>
                  <a:schemeClr val="tx2"/>
                </a:solidFill>
              </a:rPr>
              <a:t> </a:t>
            </a:r>
            <a:r>
              <a:rPr lang="es-ES" dirty="0" err="1" smtClean="0">
                <a:solidFill>
                  <a:schemeClr val="tx2"/>
                </a:solidFill>
              </a:rPr>
              <a:t>courses</a:t>
            </a:r>
            <a:endParaRPr lang="es-ES" dirty="0">
              <a:solidFill>
                <a:schemeClr val="tx2"/>
              </a:solidFill>
            </a:endParaRPr>
          </a:p>
          <a:p>
            <a:pPr marL="571500" indent="-571500">
              <a:buFont typeface="Wingdings" panose="05000000000000000000" pitchFamily="2" charset="2"/>
              <a:buChar char="v"/>
            </a:pPr>
            <a:r>
              <a:rPr lang="es-ES" dirty="0" smtClean="0">
                <a:solidFill>
                  <a:schemeClr val="tx2"/>
                </a:solidFill>
              </a:rPr>
              <a:t>NATO </a:t>
            </a:r>
            <a:r>
              <a:rPr lang="es-ES" dirty="0" err="1" smtClean="0">
                <a:solidFill>
                  <a:schemeClr val="tx2"/>
                </a:solidFill>
              </a:rPr>
              <a:t>Writing</a:t>
            </a:r>
            <a:r>
              <a:rPr lang="es-ES" dirty="0" smtClean="0">
                <a:solidFill>
                  <a:schemeClr val="tx2"/>
                </a:solidFill>
              </a:rPr>
              <a:t> </a:t>
            </a:r>
            <a:r>
              <a:rPr lang="es-ES" dirty="0" err="1" smtClean="0">
                <a:solidFill>
                  <a:schemeClr val="tx2"/>
                </a:solidFill>
              </a:rPr>
              <a:t>Course</a:t>
            </a:r>
            <a:r>
              <a:rPr lang="es-ES" dirty="0" smtClean="0">
                <a:solidFill>
                  <a:schemeClr val="tx2"/>
                </a:solidFill>
              </a:rPr>
              <a:t> – </a:t>
            </a:r>
            <a:r>
              <a:rPr lang="es-ES" dirty="0" err="1" smtClean="0">
                <a:solidFill>
                  <a:schemeClr val="tx2"/>
                </a:solidFill>
              </a:rPr>
              <a:t>also</a:t>
            </a:r>
            <a:r>
              <a:rPr lang="es-ES" dirty="0" smtClean="0">
                <a:solidFill>
                  <a:schemeClr val="tx2"/>
                </a:solidFill>
              </a:rPr>
              <a:t> </a:t>
            </a:r>
            <a:r>
              <a:rPr lang="es-ES" dirty="0" err="1" smtClean="0">
                <a:solidFill>
                  <a:schemeClr val="tx2"/>
                </a:solidFill>
              </a:rPr>
              <a:t>for</a:t>
            </a:r>
            <a:r>
              <a:rPr lang="es-ES" dirty="0" smtClean="0">
                <a:solidFill>
                  <a:schemeClr val="tx2"/>
                </a:solidFill>
              </a:rPr>
              <a:t> L1 </a:t>
            </a:r>
            <a:r>
              <a:rPr lang="es-ES" dirty="0" err="1" smtClean="0">
                <a:solidFill>
                  <a:schemeClr val="tx2"/>
                </a:solidFill>
              </a:rPr>
              <a:t>writers</a:t>
            </a:r>
            <a:endParaRPr lang="es-ES" dirty="0">
              <a:solidFill>
                <a:schemeClr val="tx2"/>
              </a:solidFill>
            </a:endParaRPr>
          </a:p>
          <a:p>
            <a:endParaRPr lang="es-ES" dirty="0"/>
          </a:p>
        </p:txBody>
      </p:sp>
    </p:spTree>
    <p:extLst>
      <p:ext uri="{BB962C8B-B14F-4D97-AF65-F5344CB8AC3E}">
        <p14:creationId xmlns="" xmlns:p14="http://schemas.microsoft.com/office/powerpoint/2010/main" val="272564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53675"/>
            <a:ext cx="9144000" cy="864000"/>
          </a:xfrm>
        </p:spPr>
        <p:txBody>
          <a:bodyPr>
            <a:normAutofit fontScale="90000"/>
          </a:bodyPr>
          <a:lstStyle/>
          <a:p>
            <a:r>
              <a:rPr lang="es-MX" dirty="0"/>
              <a:t/>
            </a:r>
            <a:br>
              <a:rPr lang="es-MX" dirty="0"/>
            </a:br>
            <a:r>
              <a:rPr lang="es-MX" dirty="0"/>
              <a:t/>
            </a:r>
            <a:br>
              <a:rPr lang="es-MX" dirty="0"/>
            </a:br>
            <a:r>
              <a:rPr lang="es-MX" dirty="0"/>
              <a:t/>
            </a:r>
            <a:br>
              <a:rPr lang="es-MX" dirty="0"/>
            </a:br>
            <a:r>
              <a:rPr lang="es-MX" dirty="0"/>
              <a:t/>
            </a:r>
            <a:br>
              <a:rPr lang="es-MX" dirty="0"/>
            </a:br>
            <a:r>
              <a:rPr lang="es-MX" sz="6000" b="1" dirty="0">
                <a:solidFill>
                  <a:schemeClr val="tx2"/>
                </a:solidFill>
              </a:rPr>
              <a:t>“</a:t>
            </a:r>
            <a:r>
              <a:rPr lang="es-MX" sz="6000" b="1" dirty="0" err="1">
                <a:solidFill>
                  <a:schemeClr val="tx2"/>
                </a:solidFill>
              </a:rPr>
              <a:t>Language</a:t>
            </a:r>
            <a:r>
              <a:rPr lang="es-MX" sz="6000" b="1" dirty="0">
                <a:solidFill>
                  <a:schemeClr val="tx2"/>
                </a:solidFill>
              </a:rPr>
              <a:t> </a:t>
            </a:r>
            <a:r>
              <a:rPr lang="es-MX" sz="6000" b="1" dirty="0" err="1">
                <a:solidFill>
                  <a:schemeClr val="tx2"/>
                </a:solidFill>
              </a:rPr>
              <a:t>is</a:t>
            </a:r>
            <a:r>
              <a:rPr lang="es-MX" sz="6000" b="1" dirty="0">
                <a:solidFill>
                  <a:schemeClr val="tx2"/>
                </a:solidFill>
              </a:rPr>
              <a:t> </a:t>
            </a:r>
            <a:r>
              <a:rPr lang="es-MX" sz="6000" b="1" dirty="0" err="1">
                <a:solidFill>
                  <a:schemeClr val="tx2"/>
                </a:solidFill>
              </a:rPr>
              <a:t>the</a:t>
            </a:r>
            <a:r>
              <a:rPr lang="es-MX" sz="6000" b="1" dirty="0">
                <a:solidFill>
                  <a:schemeClr val="tx2"/>
                </a:solidFill>
              </a:rPr>
              <a:t> </a:t>
            </a:r>
            <a:r>
              <a:rPr lang="es-MX" sz="6000" b="1" dirty="0" err="1">
                <a:solidFill>
                  <a:schemeClr val="tx2"/>
                </a:solidFill>
              </a:rPr>
              <a:t>most</a:t>
            </a:r>
            <a:r>
              <a:rPr lang="es-MX" sz="6000" b="1" dirty="0">
                <a:solidFill>
                  <a:schemeClr val="tx2"/>
                </a:solidFill>
              </a:rPr>
              <a:t> </a:t>
            </a:r>
            <a:r>
              <a:rPr lang="es-MX" sz="6000" b="1" dirty="0" err="1">
                <a:solidFill>
                  <a:schemeClr val="tx2"/>
                </a:solidFill>
              </a:rPr>
              <a:t>complicated</a:t>
            </a:r>
            <a:r>
              <a:rPr lang="es-MX" sz="6000" b="1" dirty="0">
                <a:solidFill>
                  <a:schemeClr val="tx2"/>
                </a:solidFill>
              </a:rPr>
              <a:t> human </a:t>
            </a:r>
            <a:r>
              <a:rPr lang="es-MX" sz="6000" b="1" dirty="0" err="1">
                <a:solidFill>
                  <a:schemeClr val="tx2"/>
                </a:solidFill>
              </a:rPr>
              <a:t>behaviour</a:t>
            </a:r>
            <a:r>
              <a:rPr lang="es-MX" sz="6000" b="1" dirty="0">
                <a:solidFill>
                  <a:schemeClr val="tx2"/>
                </a:solidFill>
              </a:rPr>
              <a:t>”</a:t>
            </a:r>
            <a:br>
              <a:rPr lang="es-MX" sz="6000" b="1" dirty="0">
                <a:solidFill>
                  <a:schemeClr val="tx2"/>
                </a:solidFill>
              </a:rPr>
            </a:br>
            <a:r>
              <a:rPr lang="es-MX" sz="6000" b="1" dirty="0">
                <a:solidFill>
                  <a:schemeClr val="tx2"/>
                </a:solidFill>
              </a:rPr>
              <a:t/>
            </a:r>
            <a:br>
              <a:rPr lang="es-MX" sz="6000" b="1" dirty="0">
                <a:solidFill>
                  <a:schemeClr val="tx2"/>
                </a:solidFill>
              </a:rPr>
            </a:br>
            <a:r>
              <a:rPr lang="es-MX" dirty="0"/>
              <a:t/>
            </a:r>
            <a:br>
              <a:rPr lang="es-MX" dirty="0"/>
            </a:br>
            <a:r>
              <a:rPr lang="es-MX" dirty="0"/>
              <a:t/>
            </a:r>
            <a:br>
              <a:rPr lang="es-MX" dirty="0"/>
            </a:br>
            <a:r>
              <a:rPr lang="es-MX" dirty="0"/>
              <a:t>”</a:t>
            </a:r>
          </a:p>
        </p:txBody>
      </p:sp>
      <p:sp>
        <p:nvSpPr>
          <p:cNvPr id="3" name="Subtitle 2"/>
          <p:cNvSpPr>
            <a:spLocks noGrp="1"/>
          </p:cNvSpPr>
          <p:nvPr>
            <p:ph type="subTitle" idx="1"/>
          </p:nvPr>
        </p:nvSpPr>
        <p:spPr>
          <a:xfrm>
            <a:off x="1402815" y="1859197"/>
            <a:ext cx="9966592" cy="2294161"/>
          </a:xfrm>
        </p:spPr>
        <p:txBody>
          <a:bodyPr>
            <a:normAutofit lnSpcReduction="10000"/>
          </a:bodyPr>
          <a:lstStyle/>
          <a:p>
            <a:r>
              <a:rPr lang="es-MX" sz="6600" b="1" dirty="0"/>
              <a:t>WRITING </a:t>
            </a:r>
            <a:r>
              <a:rPr lang="es-MX" sz="6600" b="1" dirty="0" err="1"/>
              <a:t>is</a:t>
            </a:r>
            <a:r>
              <a:rPr lang="es-MX" sz="6600" b="1" dirty="0"/>
              <a:t> </a:t>
            </a:r>
            <a:r>
              <a:rPr lang="es-MX" sz="6600" b="1" dirty="0" err="1"/>
              <a:t>the</a:t>
            </a:r>
            <a:r>
              <a:rPr lang="es-MX" sz="6600" b="1" dirty="0"/>
              <a:t> </a:t>
            </a:r>
            <a:r>
              <a:rPr lang="es-MX" sz="6600" b="1" dirty="0" smtClean="0"/>
              <a:t>“</a:t>
            </a:r>
            <a:r>
              <a:rPr lang="es-MX" sz="6600" b="1" dirty="0" err="1" smtClean="0"/>
              <a:t>stepchild</a:t>
            </a:r>
            <a:r>
              <a:rPr lang="es-MX" sz="6600" b="1" dirty="0" smtClean="0"/>
              <a:t>”…</a:t>
            </a:r>
            <a:endParaRPr lang="es-MX" sz="6600" b="1" dirty="0"/>
          </a:p>
          <a:p>
            <a:r>
              <a:rPr lang="es-MX" sz="2800" b="1" dirty="0"/>
              <a:t>                                                                      Dr. Ray Clifford</a:t>
            </a:r>
          </a:p>
        </p:txBody>
      </p:sp>
    </p:spTree>
    <p:extLst>
      <p:ext uri="{BB962C8B-B14F-4D97-AF65-F5344CB8AC3E}">
        <p14:creationId xmlns="" xmlns:p14="http://schemas.microsoft.com/office/powerpoint/2010/main" val="2635092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Study Group Task</a:t>
            </a:r>
            <a:endParaRPr lang="de-DE" dirty="0"/>
          </a:p>
        </p:txBody>
      </p:sp>
      <p:sp>
        <p:nvSpPr>
          <p:cNvPr id="3" name="Inhaltsplatzhalter 2"/>
          <p:cNvSpPr txBox="1">
            <a:spLocks/>
          </p:cNvSpPr>
          <p:nvPr/>
        </p:nvSpPr>
        <p:spPr>
          <a:xfrm>
            <a:off x="342899" y="1518557"/>
            <a:ext cx="9927771" cy="4816929"/>
          </a:xfrm>
          <a:prstGeom prst="rect">
            <a:avLst/>
          </a:prstGeom>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000" b="0" i="0" u="none" strike="noStrike" kern="1200" cap="none" spc="0" normalizeH="0" baseline="0" noProof="0" dirty="0" smtClean="0">
                <a:ln>
                  <a:noFill/>
                </a:ln>
                <a:solidFill>
                  <a:schemeClr val="tx1"/>
                </a:solidFill>
                <a:effectLst/>
                <a:uLnTx/>
                <a:uFillTx/>
                <a:latin typeface="+mn-lt"/>
                <a:ea typeface="+mn-ea"/>
                <a:cs typeface="+mn-cs"/>
              </a:rPr>
              <a:t>The Language Needs Analysis (LNA) of ACT positions performed by BILC, and reported on last year demonstrated that, among other findings, writing ability of incumbents was often well below expectations of the posts.  Writing is a skill that requires specific training and attention, but in many training systems, insufficient time seems to be assigned to the development of this skill.  The purpose of this Study Group is to discuss best practices in teaching writing as a general proficiency skill coupled with effective, specific-purpose content writing (NATO genre writing).  The Study Group will outline a set of recommendations on how nations should approach the task of increasing students’ writing proficiency, and what strategies they could use to attain this goal. A variety of authentic writing samples gathered at ACT will be provided to participants beforehand, as well as the STANAG 6001 L2 and L3 writing descriptors, and LNA report recommendations.</a:t>
            </a:r>
            <a:endParaRPr kumimoji="0" lang="de-DE" sz="30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 xmlns:a16="http://schemas.microsoft.com/office/drawing/2014/main" id="{C2218BAE-59EC-4C4E-A742-B64C0BB32628}"/>
              </a:ext>
            </a:extLst>
          </p:cNvPr>
          <p:cNvSpPr>
            <a:spLocks noGrp="1"/>
          </p:cNvSpPr>
          <p:nvPr>
            <p:ph type="title"/>
          </p:nvPr>
        </p:nvSpPr>
        <p:spPr/>
        <p:txBody>
          <a:bodyPr>
            <a:normAutofit/>
          </a:bodyPr>
          <a:lstStyle/>
          <a:p>
            <a:r>
              <a:rPr lang="es-ES" sz="6600" dirty="0">
                <a:solidFill>
                  <a:srgbClr val="FF0000"/>
                </a:solidFill>
              </a:rPr>
              <a:t>PROBLEM AREAS</a:t>
            </a:r>
          </a:p>
        </p:txBody>
      </p:sp>
      <p:sp>
        <p:nvSpPr>
          <p:cNvPr id="6" name="Marcador de contenido 5">
            <a:extLst>
              <a:ext uri="{FF2B5EF4-FFF2-40B4-BE49-F238E27FC236}">
                <a16:creationId xmlns="" xmlns:a16="http://schemas.microsoft.com/office/drawing/2014/main" id="{C73A1339-55BB-47A0-AD7F-2F18AF2AB902}"/>
              </a:ext>
            </a:extLst>
          </p:cNvPr>
          <p:cNvSpPr>
            <a:spLocks noGrp="1"/>
          </p:cNvSpPr>
          <p:nvPr>
            <p:ph idx="1"/>
          </p:nvPr>
        </p:nvSpPr>
        <p:spPr>
          <a:xfrm>
            <a:off x="838199" y="1825625"/>
            <a:ext cx="10123583" cy="4351338"/>
          </a:xfrm>
        </p:spPr>
        <p:txBody>
          <a:bodyPr>
            <a:normAutofit fontScale="85000" lnSpcReduction="20000"/>
          </a:bodyPr>
          <a:lstStyle/>
          <a:p>
            <a:pPr marL="571500" indent="-571500">
              <a:buFont typeface="Wingdings" panose="05000000000000000000" pitchFamily="2" charset="2"/>
              <a:buChar char="Ø"/>
            </a:pPr>
            <a:r>
              <a:rPr lang="es-ES" dirty="0" err="1" smtClean="0">
                <a:solidFill>
                  <a:schemeClr val="tx2"/>
                </a:solidFill>
              </a:rPr>
              <a:t>Deterioration</a:t>
            </a:r>
            <a:r>
              <a:rPr lang="es-ES" dirty="0" smtClean="0">
                <a:solidFill>
                  <a:schemeClr val="tx2"/>
                </a:solidFill>
              </a:rPr>
              <a:t> of </a:t>
            </a:r>
            <a:r>
              <a:rPr lang="es-ES" dirty="0" err="1" smtClean="0">
                <a:solidFill>
                  <a:schemeClr val="tx2"/>
                </a:solidFill>
              </a:rPr>
              <a:t>w</a:t>
            </a:r>
            <a:r>
              <a:rPr lang="es-ES" dirty="0" err="1" smtClean="0">
                <a:solidFill>
                  <a:schemeClr val="tx2"/>
                </a:solidFill>
              </a:rPr>
              <a:t>riting</a:t>
            </a:r>
            <a:r>
              <a:rPr lang="es-ES" dirty="0" smtClean="0">
                <a:solidFill>
                  <a:schemeClr val="tx2"/>
                </a:solidFill>
              </a:rPr>
              <a:t> </a:t>
            </a:r>
            <a:r>
              <a:rPr lang="es-ES" dirty="0" err="1">
                <a:solidFill>
                  <a:schemeClr val="tx2"/>
                </a:solidFill>
              </a:rPr>
              <a:t>skills</a:t>
            </a:r>
            <a:r>
              <a:rPr lang="es-ES" dirty="0">
                <a:solidFill>
                  <a:schemeClr val="tx2"/>
                </a:solidFill>
              </a:rPr>
              <a:t> </a:t>
            </a:r>
            <a:r>
              <a:rPr lang="es-ES" dirty="0" smtClean="0">
                <a:solidFill>
                  <a:schemeClr val="tx2"/>
                </a:solidFill>
              </a:rPr>
              <a:t>in </a:t>
            </a:r>
            <a:r>
              <a:rPr lang="es-ES" dirty="0">
                <a:solidFill>
                  <a:schemeClr val="tx2"/>
                </a:solidFill>
              </a:rPr>
              <a:t>L1</a:t>
            </a:r>
          </a:p>
          <a:p>
            <a:pPr marL="571500" indent="-571500">
              <a:buFont typeface="Wingdings" panose="05000000000000000000" pitchFamily="2" charset="2"/>
              <a:buChar char="Ø"/>
            </a:pPr>
            <a:r>
              <a:rPr lang="es-ES" dirty="0" err="1">
                <a:solidFill>
                  <a:schemeClr val="tx2"/>
                </a:solidFill>
              </a:rPr>
              <a:t>Writing</a:t>
            </a:r>
            <a:r>
              <a:rPr lang="es-ES" dirty="0">
                <a:solidFill>
                  <a:schemeClr val="tx2"/>
                </a:solidFill>
              </a:rPr>
              <a:t> L1 </a:t>
            </a:r>
            <a:r>
              <a:rPr lang="es-ES" dirty="0" err="1">
                <a:solidFill>
                  <a:schemeClr val="tx2"/>
                </a:solidFill>
              </a:rPr>
              <a:t>essays</a:t>
            </a:r>
            <a:r>
              <a:rPr lang="es-ES" dirty="0">
                <a:solidFill>
                  <a:schemeClr val="tx2"/>
                </a:solidFill>
              </a:rPr>
              <a:t> in L2 (cultural </a:t>
            </a:r>
            <a:r>
              <a:rPr lang="es-ES" dirty="0" err="1" smtClean="0">
                <a:solidFill>
                  <a:schemeClr val="tx2"/>
                </a:solidFill>
              </a:rPr>
              <a:t>aspects</a:t>
            </a:r>
            <a:r>
              <a:rPr lang="es-ES" dirty="0" smtClean="0">
                <a:solidFill>
                  <a:schemeClr val="tx2"/>
                </a:solidFill>
              </a:rPr>
              <a:t>, </a:t>
            </a:r>
            <a:r>
              <a:rPr lang="es-ES" dirty="0" err="1" smtClean="0">
                <a:solidFill>
                  <a:schemeClr val="tx2"/>
                </a:solidFill>
              </a:rPr>
              <a:t>differing</a:t>
            </a:r>
            <a:r>
              <a:rPr lang="es-ES" dirty="0" smtClean="0">
                <a:solidFill>
                  <a:schemeClr val="tx2"/>
                </a:solidFill>
              </a:rPr>
              <a:t> </a:t>
            </a:r>
            <a:r>
              <a:rPr lang="es-ES" dirty="0" err="1" smtClean="0">
                <a:solidFill>
                  <a:schemeClr val="tx2"/>
                </a:solidFill>
              </a:rPr>
              <a:t>conventions</a:t>
            </a:r>
            <a:r>
              <a:rPr lang="es-ES" dirty="0" smtClean="0">
                <a:solidFill>
                  <a:schemeClr val="tx2"/>
                </a:solidFill>
              </a:rPr>
              <a:t>)</a:t>
            </a:r>
          </a:p>
          <a:p>
            <a:pPr marL="571500" indent="-571500">
              <a:buFont typeface="Wingdings" panose="05000000000000000000" pitchFamily="2" charset="2"/>
              <a:buChar char="Ø"/>
            </a:pPr>
            <a:r>
              <a:rPr lang="es-ES" dirty="0" smtClean="0">
                <a:solidFill>
                  <a:schemeClr val="tx2"/>
                </a:solidFill>
              </a:rPr>
              <a:t>L1 </a:t>
            </a:r>
            <a:r>
              <a:rPr lang="es-ES" dirty="0" err="1" smtClean="0">
                <a:solidFill>
                  <a:schemeClr val="tx2"/>
                </a:solidFill>
              </a:rPr>
              <a:t>writer</a:t>
            </a:r>
            <a:r>
              <a:rPr lang="es-ES" dirty="0" smtClean="0">
                <a:solidFill>
                  <a:schemeClr val="tx2"/>
                </a:solidFill>
              </a:rPr>
              <a:t> </a:t>
            </a:r>
            <a:r>
              <a:rPr lang="es-ES" dirty="0" err="1" smtClean="0">
                <a:solidFill>
                  <a:schemeClr val="tx2"/>
                </a:solidFill>
              </a:rPr>
              <a:t>norms</a:t>
            </a:r>
            <a:r>
              <a:rPr lang="es-ES" dirty="0" smtClean="0">
                <a:solidFill>
                  <a:schemeClr val="tx2"/>
                </a:solidFill>
              </a:rPr>
              <a:t> vs </a:t>
            </a:r>
            <a:r>
              <a:rPr lang="es-ES" dirty="0" err="1" smtClean="0">
                <a:solidFill>
                  <a:schemeClr val="tx2"/>
                </a:solidFill>
              </a:rPr>
              <a:t>lingua</a:t>
            </a:r>
            <a:r>
              <a:rPr lang="es-ES" dirty="0" smtClean="0">
                <a:solidFill>
                  <a:schemeClr val="tx2"/>
                </a:solidFill>
              </a:rPr>
              <a:t> franca </a:t>
            </a:r>
            <a:r>
              <a:rPr lang="es-ES" dirty="0" err="1" smtClean="0">
                <a:solidFill>
                  <a:schemeClr val="tx2"/>
                </a:solidFill>
              </a:rPr>
              <a:t>norms</a:t>
            </a:r>
            <a:r>
              <a:rPr lang="es-ES" dirty="0" smtClean="0">
                <a:solidFill>
                  <a:schemeClr val="tx2"/>
                </a:solidFill>
              </a:rPr>
              <a:t> (mutual </a:t>
            </a:r>
            <a:r>
              <a:rPr lang="es-ES" dirty="0" err="1" smtClean="0">
                <a:solidFill>
                  <a:schemeClr val="tx2"/>
                </a:solidFill>
              </a:rPr>
              <a:t>understandabilitiy</a:t>
            </a:r>
            <a:r>
              <a:rPr lang="es-ES" dirty="0" smtClean="0">
                <a:solidFill>
                  <a:schemeClr val="tx2"/>
                </a:solidFill>
              </a:rPr>
              <a:t>)</a:t>
            </a:r>
            <a:endParaRPr lang="es-ES" dirty="0">
              <a:solidFill>
                <a:schemeClr val="tx2"/>
              </a:solidFill>
            </a:endParaRPr>
          </a:p>
          <a:p>
            <a:pPr marL="571500" indent="-571500">
              <a:buFont typeface="Wingdings" panose="05000000000000000000" pitchFamily="2" charset="2"/>
              <a:buChar char="Ø"/>
            </a:pPr>
            <a:r>
              <a:rPr lang="es-ES" dirty="0">
                <a:solidFill>
                  <a:schemeClr val="tx2"/>
                </a:solidFill>
              </a:rPr>
              <a:t>Artificial </a:t>
            </a:r>
            <a:r>
              <a:rPr lang="es-ES" dirty="0" err="1">
                <a:solidFill>
                  <a:schemeClr val="tx2"/>
                </a:solidFill>
              </a:rPr>
              <a:t>writing</a:t>
            </a:r>
            <a:r>
              <a:rPr lang="es-ES" dirty="0">
                <a:solidFill>
                  <a:schemeClr val="tx2"/>
                </a:solidFill>
              </a:rPr>
              <a:t> (training and </a:t>
            </a:r>
            <a:r>
              <a:rPr lang="es-ES" dirty="0" err="1">
                <a:solidFill>
                  <a:schemeClr val="tx2"/>
                </a:solidFill>
              </a:rPr>
              <a:t>results</a:t>
            </a:r>
            <a:r>
              <a:rPr lang="es-ES" dirty="0">
                <a:solidFill>
                  <a:schemeClr val="tx2"/>
                </a:solidFill>
              </a:rPr>
              <a:t>)</a:t>
            </a:r>
          </a:p>
          <a:p>
            <a:pPr marL="571500" indent="-571500">
              <a:buFont typeface="Wingdings" panose="05000000000000000000" pitchFamily="2" charset="2"/>
              <a:buChar char="Ø"/>
            </a:pPr>
            <a:r>
              <a:rPr lang="es-ES" dirty="0" err="1">
                <a:solidFill>
                  <a:schemeClr val="tx2"/>
                </a:solidFill>
              </a:rPr>
              <a:t>Different</a:t>
            </a:r>
            <a:r>
              <a:rPr lang="es-ES" dirty="0">
                <a:solidFill>
                  <a:schemeClr val="tx2"/>
                </a:solidFill>
              </a:rPr>
              <a:t> </a:t>
            </a:r>
            <a:r>
              <a:rPr lang="es-ES" dirty="0" err="1">
                <a:solidFill>
                  <a:schemeClr val="tx2"/>
                </a:solidFill>
              </a:rPr>
              <a:t>kinds</a:t>
            </a:r>
            <a:r>
              <a:rPr lang="es-ES" dirty="0">
                <a:solidFill>
                  <a:schemeClr val="tx2"/>
                </a:solidFill>
              </a:rPr>
              <a:t> of </a:t>
            </a:r>
            <a:r>
              <a:rPr lang="es-ES" dirty="0" err="1">
                <a:solidFill>
                  <a:schemeClr val="tx2"/>
                </a:solidFill>
              </a:rPr>
              <a:t>documents</a:t>
            </a:r>
            <a:r>
              <a:rPr lang="es-ES" dirty="0">
                <a:solidFill>
                  <a:schemeClr val="tx2"/>
                </a:solidFill>
              </a:rPr>
              <a:t>. </a:t>
            </a:r>
            <a:r>
              <a:rPr lang="es-ES" dirty="0" smtClean="0">
                <a:solidFill>
                  <a:schemeClr val="tx2"/>
                </a:solidFill>
              </a:rPr>
              <a:t>(</a:t>
            </a:r>
            <a:r>
              <a:rPr lang="es-ES" dirty="0" err="1" smtClean="0">
                <a:solidFill>
                  <a:schemeClr val="tx2"/>
                </a:solidFill>
              </a:rPr>
              <a:t>What</a:t>
            </a:r>
            <a:r>
              <a:rPr lang="es-ES" dirty="0" smtClean="0">
                <a:solidFill>
                  <a:schemeClr val="tx2"/>
                </a:solidFill>
              </a:rPr>
              <a:t> </a:t>
            </a:r>
            <a:r>
              <a:rPr lang="es-ES" dirty="0" err="1">
                <a:solidFill>
                  <a:schemeClr val="tx2"/>
                </a:solidFill>
              </a:rPr>
              <a:t>should</a:t>
            </a:r>
            <a:r>
              <a:rPr lang="es-ES" dirty="0">
                <a:solidFill>
                  <a:schemeClr val="tx2"/>
                </a:solidFill>
              </a:rPr>
              <a:t> be </a:t>
            </a:r>
            <a:r>
              <a:rPr lang="es-ES" dirty="0" err="1">
                <a:solidFill>
                  <a:schemeClr val="tx2"/>
                </a:solidFill>
              </a:rPr>
              <a:t>taught</a:t>
            </a:r>
            <a:r>
              <a:rPr lang="es-ES" dirty="0">
                <a:solidFill>
                  <a:schemeClr val="tx2"/>
                </a:solidFill>
              </a:rPr>
              <a:t>? </a:t>
            </a:r>
            <a:r>
              <a:rPr lang="es-ES" dirty="0" err="1">
                <a:solidFill>
                  <a:schemeClr val="tx2"/>
                </a:solidFill>
              </a:rPr>
              <a:t>How</a:t>
            </a:r>
            <a:r>
              <a:rPr lang="es-ES" dirty="0" smtClean="0">
                <a:solidFill>
                  <a:schemeClr val="tx2"/>
                </a:solidFill>
              </a:rPr>
              <a:t>?)</a:t>
            </a:r>
          </a:p>
          <a:p>
            <a:pPr marL="571500" indent="-571500">
              <a:buFont typeface="Wingdings" panose="05000000000000000000" pitchFamily="2" charset="2"/>
              <a:buChar char="Ø"/>
            </a:pPr>
            <a:r>
              <a:rPr lang="es-ES" dirty="0" err="1" smtClean="0">
                <a:solidFill>
                  <a:schemeClr val="tx2"/>
                </a:solidFill>
              </a:rPr>
              <a:t>Formulaic</a:t>
            </a:r>
            <a:r>
              <a:rPr lang="es-ES" dirty="0" smtClean="0">
                <a:solidFill>
                  <a:schemeClr val="tx2"/>
                </a:solidFill>
              </a:rPr>
              <a:t> </a:t>
            </a:r>
            <a:r>
              <a:rPr lang="es-ES" dirty="0" err="1" smtClean="0">
                <a:solidFill>
                  <a:schemeClr val="tx2"/>
                </a:solidFill>
              </a:rPr>
              <a:t>writing</a:t>
            </a:r>
            <a:r>
              <a:rPr lang="es-ES" dirty="0" smtClean="0">
                <a:solidFill>
                  <a:schemeClr val="tx2"/>
                </a:solidFill>
              </a:rPr>
              <a:t> (</a:t>
            </a:r>
            <a:r>
              <a:rPr lang="es-ES" dirty="0" err="1" smtClean="0">
                <a:solidFill>
                  <a:schemeClr val="tx2"/>
                </a:solidFill>
              </a:rPr>
              <a:t>What</a:t>
            </a:r>
            <a:r>
              <a:rPr lang="es-ES" dirty="0" smtClean="0">
                <a:solidFill>
                  <a:schemeClr val="tx2"/>
                </a:solidFill>
              </a:rPr>
              <a:t> </a:t>
            </a:r>
            <a:r>
              <a:rPr lang="es-ES" dirty="0" err="1" smtClean="0">
                <a:solidFill>
                  <a:schemeClr val="tx2"/>
                </a:solidFill>
              </a:rPr>
              <a:t>proficiency</a:t>
            </a:r>
            <a:r>
              <a:rPr lang="es-ES" dirty="0" smtClean="0">
                <a:solidFill>
                  <a:schemeClr val="tx2"/>
                </a:solidFill>
              </a:rPr>
              <a:t> </a:t>
            </a:r>
            <a:r>
              <a:rPr lang="es-ES" dirty="0" err="1" smtClean="0">
                <a:solidFill>
                  <a:schemeClr val="tx2"/>
                </a:solidFill>
              </a:rPr>
              <a:t>level</a:t>
            </a:r>
            <a:r>
              <a:rPr lang="es-ES" dirty="0" smtClean="0">
                <a:solidFill>
                  <a:schemeClr val="tx2"/>
                </a:solidFill>
              </a:rPr>
              <a:t> do I </a:t>
            </a:r>
            <a:r>
              <a:rPr lang="es-ES" u="sng" dirty="0" err="1" smtClean="0">
                <a:solidFill>
                  <a:schemeClr val="tx2"/>
                </a:solidFill>
              </a:rPr>
              <a:t>really</a:t>
            </a:r>
            <a:r>
              <a:rPr lang="es-ES" dirty="0" smtClean="0">
                <a:solidFill>
                  <a:schemeClr val="tx2"/>
                </a:solidFill>
              </a:rPr>
              <a:t> </a:t>
            </a:r>
            <a:r>
              <a:rPr lang="es-ES" dirty="0" err="1" smtClean="0">
                <a:solidFill>
                  <a:schemeClr val="tx2"/>
                </a:solidFill>
              </a:rPr>
              <a:t>need</a:t>
            </a:r>
            <a:r>
              <a:rPr lang="es-ES" dirty="0" smtClean="0">
                <a:solidFill>
                  <a:schemeClr val="tx2"/>
                </a:solidFill>
              </a:rPr>
              <a:t> </a:t>
            </a:r>
            <a:r>
              <a:rPr lang="es-ES" dirty="0" err="1" smtClean="0">
                <a:solidFill>
                  <a:schemeClr val="tx2"/>
                </a:solidFill>
              </a:rPr>
              <a:t>for</a:t>
            </a:r>
            <a:r>
              <a:rPr lang="es-ES" dirty="0" smtClean="0">
                <a:solidFill>
                  <a:schemeClr val="tx2"/>
                </a:solidFill>
              </a:rPr>
              <a:t> </a:t>
            </a:r>
            <a:r>
              <a:rPr lang="es-ES" dirty="0" err="1" smtClean="0">
                <a:solidFill>
                  <a:schemeClr val="tx2"/>
                </a:solidFill>
              </a:rPr>
              <a:t>job</a:t>
            </a:r>
            <a:r>
              <a:rPr lang="es-ES" dirty="0" smtClean="0">
                <a:solidFill>
                  <a:schemeClr val="tx2"/>
                </a:solidFill>
              </a:rPr>
              <a:t> </a:t>
            </a:r>
            <a:r>
              <a:rPr lang="es-ES" dirty="0" err="1" smtClean="0">
                <a:solidFill>
                  <a:schemeClr val="tx2"/>
                </a:solidFill>
              </a:rPr>
              <a:t>tasks</a:t>
            </a:r>
            <a:r>
              <a:rPr lang="es-ES" dirty="0" smtClean="0">
                <a:solidFill>
                  <a:schemeClr val="tx2"/>
                </a:solidFill>
              </a:rPr>
              <a:t>?)</a:t>
            </a:r>
            <a:endParaRPr lang="es-ES" dirty="0">
              <a:solidFill>
                <a:schemeClr val="tx2"/>
              </a:solidFill>
            </a:endParaRPr>
          </a:p>
          <a:p>
            <a:pPr marL="571500" indent="-571500">
              <a:buFont typeface="Wingdings" panose="05000000000000000000" pitchFamily="2" charset="2"/>
              <a:buChar char="Ø"/>
            </a:pPr>
            <a:endParaRPr lang="es-ES" dirty="0">
              <a:solidFill>
                <a:schemeClr val="tx2"/>
              </a:solidFill>
            </a:endParaRPr>
          </a:p>
          <a:p>
            <a:pPr marL="571500" indent="-571500">
              <a:buFont typeface="Wingdings" panose="05000000000000000000" pitchFamily="2" charset="2"/>
              <a:buChar char="Ø"/>
            </a:pPr>
            <a:endParaRPr lang="es-ES" dirty="0"/>
          </a:p>
          <a:p>
            <a:pPr marL="571500" indent="-571500">
              <a:buFont typeface="Wingdings" panose="05000000000000000000" pitchFamily="2" charset="2"/>
              <a:buChar char="Ø"/>
            </a:pPr>
            <a:endParaRPr lang="es-ES" dirty="0"/>
          </a:p>
          <a:p>
            <a:pPr marL="571500" indent="-571500">
              <a:buFont typeface="Wingdings" panose="05000000000000000000" pitchFamily="2" charset="2"/>
              <a:buChar char="Ø"/>
            </a:pPr>
            <a:endParaRPr lang="es-ES" dirty="0"/>
          </a:p>
          <a:p>
            <a:pPr marL="571500" indent="-571500">
              <a:buFont typeface="Wingdings" panose="05000000000000000000" pitchFamily="2" charset="2"/>
              <a:buChar char="Ø"/>
            </a:pPr>
            <a:endParaRPr lang="es-ES" dirty="0"/>
          </a:p>
          <a:p>
            <a:pPr marL="571500" indent="-571500">
              <a:buFont typeface="Wingdings" panose="05000000000000000000" pitchFamily="2" charset="2"/>
              <a:buChar char="Ø"/>
            </a:pPr>
            <a:endParaRPr lang="es-ES" dirty="0"/>
          </a:p>
          <a:p>
            <a:pPr marL="571500" indent="-571500">
              <a:buFont typeface="Wingdings" panose="05000000000000000000" pitchFamily="2" charset="2"/>
              <a:buChar char="Ø"/>
            </a:pPr>
            <a:endParaRPr lang="es-ES" dirty="0"/>
          </a:p>
        </p:txBody>
      </p:sp>
    </p:spTree>
    <p:extLst>
      <p:ext uri="{BB962C8B-B14F-4D97-AF65-F5344CB8AC3E}">
        <p14:creationId xmlns="" xmlns:p14="http://schemas.microsoft.com/office/powerpoint/2010/main" val="2070815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30C3711F-D42F-4EDB-BA6E-A533EADAB5D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258458" y="0"/>
            <a:ext cx="7116896" cy="6889300"/>
          </a:xfrm>
          <a:prstGeom prst="rect">
            <a:avLst/>
          </a:prstGeom>
        </p:spPr>
      </p:pic>
    </p:spTree>
    <p:extLst>
      <p:ext uri="{BB962C8B-B14F-4D97-AF65-F5344CB8AC3E}">
        <p14:creationId xmlns="" xmlns:p14="http://schemas.microsoft.com/office/powerpoint/2010/main" val="19672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Role</a:t>
            </a:r>
            <a:r>
              <a:rPr lang="de-DE" dirty="0" smtClean="0"/>
              <a:t> </a:t>
            </a:r>
            <a:r>
              <a:rPr lang="de-DE" dirty="0" err="1" smtClean="0"/>
              <a:t>of</a:t>
            </a:r>
            <a:r>
              <a:rPr lang="de-DE" dirty="0" smtClean="0"/>
              <a:t> </a:t>
            </a:r>
            <a:r>
              <a:rPr lang="de-DE" dirty="0" err="1" smtClean="0"/>
              <a:t>writing</a:t>
            </a:r>
            <a:r>
              <a:rPr lang="de-DE" dirty="0" smtClean="0"/>
              <a:t> in national </a:t>
            </a:r>
            <a:r>
              <a:rPr lang="de-DE" dirty="0" err="1" smtClean="0"/>
              <a:t>language</a:t>
            </a:r>
            <a:r>
              <a:rPr lang="de-DE" dirty="0" smtClean="0"/>
              <a:t> </a:t>
            </a:r>
            <a:r>
              <a:rPr lang="de-DE" dirty="0" err="1" smtClean="0"/>
              <a:t>teaching</a:t>
            </a:r>
            <a:r>
              <a:rPr lang="de-DE" dirty="0" smtClean="0"/>
              <a:t> </a:t>
            </a:r>
            <a:r>
              <a:rPr lang="de-DE" dirty="0" err="1" smtClean="0"/>
              <a:t>programs</a:t>
            </a:r>
            <a:endParaRPr lang="de-DE" dirty="0"/>
          </a:p>
        </p:txBody>
      </p:sp>
      <p:sp>
        <p:nvSpPr>
          <p:cNvPr id="3" name="Inhaltsplatzhalter 2"/>
          <p:cNvSpPr>
            <a:spLocks noGrp="1"/>
          </p:cNvSpPr>
          <p:nvPr>
            <p:ph idx="1"/>
          </p:nvPr>
        </p:nvSpPr>
        <p:spPr/>
        <p:txBody>
          <a:bodyPr/>
          <a:lstStyle/>
          <a:p>
            <a:r>
              <a:rPr lang="de-DE" dirty="0" err="1" smtClean="0"/>
              <a:t>Very</a:t>
            </a:r>
            <a:r>
              <a:rPr lang="de-DE" dirty="0" smtClean="0"/>
              <a:t> diverse, </a:t>
            </a:r>
            <a:r>
              <a:rPr lang="de-DE" dirty="0" err="1" smtClean="0"/>
              <a:t>depending</a:t>
            </a:r>
            <a:r>
              <a:rPr lang="de-DE" dirty="0" smtClean="0"/>
              <a:t> on </a:t>
            </a:r>
            <a:r>
              <a:rPr lang="de-DE" dirty="0" err="1" smtClean="0"/>
              <a:t>student</a:t>
            </a:r>
            <a:r>
              <a:rPr lang="de-DE" dirty="0" smtClean="0"/>
              <a:t> </a:t>
            </a:r>
            <a:r>
              <a:rPr lang="de-DE" dirty="0" err="1" smtClean="0"/>
              <a:t>population</a:t>
            </a:r>
            <a:r>
              <a:rPr lang="de-DE" dirty="0" smtClean="0"/>
              <a:t> </a:t>
            </a:r>
            <a:r>
              <a:rPr lang="de-DE" dirty="0" err="1" smtClean="0"/>
              <a:t>and</a:t>
            </a:r>
            <a:r>
              <a:rPr lang="de-DE" dirty="0" smtClean="0"/>
              <a:t> </a:t>
            </a:r>
            <a:r>
              <a:rPr lang="de-DE" dirty="0" err="1" smtClean="0"/>
              <a:t>training</a:t>
            </a:r>
            <a:r>
              <a:rPr lang="de-DE" dirty="0" smtClean="0"/>
              <a:t> </a:t>
            </a:r>
            <a:r>
              <a:rPr lang="de-DE" dirty="0" err="1" smtClean="0"/>
              <a:t>objectives</a:t>
            </a:r>
            <a:endParaRPr lang="de-DE" dirty="0" smtClean="0"/>
          </a:p>
          <a:p>
            <a:pPr>
              <a:buFont typeface="Wingdings" pitchFamily="2" charset="2"/>
              <a:buChar char="Ø"/>
            </a:pPr>
            <a:r>
              <a:rPr lang="de-DE" dirty="0" smtClean="0"/>
              <a:t>Range </a:t>
            </a:r>
            <a:r>
              <a:rPr lang="de-DE" dirty="0" err="1" smtClean="0"/>
              <a:t>from</a:t>
            </a:r>
            <a:r>
              <a:rPr lang="de-DE" dirty="0" smtClean="0"/>
              <a:t> </a:t>
            </a:r>
            <a:r>
              <a:rPr lang="de-DE" dirty="0" err="1" smtClean="0"/>
              <a:t>establishing</a:t>
            </a:r>
            <a:r>
              <a:rPr lang="de-DE" dirty="0" smtClean="0"/>
              <a:t> </a:t>
            </a:r>
            <a:r>
              <a:rPr lang="de-DE" dirty="0" err="1" smtClean="0"/>
              <a:t>basic</a:t>
            </a:r>
            <a:r>
              <a:rPr lang="de-DE" dirty="0" smtClean="0"/>
              <a:t> </a:t>
            </a:r>
            <a:r>
              <a:rPr lang="de-DE" dirty="0" err="1" smtClean="0"/>
              <a:t>writing</a:t>
            </a:r>
            <a:r>
              <a:rPr lang="de-DE" dirty="0" smtClean="0"/>
              <a:t> </a:t>
            </a:r>
            <a:r>
              <a:rPr lang="de-DE" dirty="0" err="1" smtClean="0"/>
              <a:t>proficiency</a:t>
            </a:r>
            <a:r>
              <a:rPr lang="de-DE" dirty="0" smtClean="0"/>
              <a:t> </a:t>
            </a:r>
            <a:r>
              <a:rPr lang="de-DE" dirty="0" err="1" smtClean="0"/>
              <a:t>to</a:t>
            </a:r>
            <a:r>
              <a:rPr lang="de-DE" dirty="0" smtClean="0"/>
              <a:t> </a:t>
            </a:r>
            <a:r>
              <a:rPr lang="de-DE" dirty="0" err="1" smtClean="0"/>
              <a:t>developing</a:t>
            </a:r>
            <a:r>
              <a:rPr lang="de-DE" dirty="0" smtClean="0"/>
              <a:t> </a:t>
            </a:r>
            <a:r>
              <a:rPr lang="de-DE" dirty="0" err="1" smtClean="0"/>
              <a:t>high</a:t>
            </a:r>
            <a:r>
              <a:rPr lang="de-DE" dirty="0" smtClean="0"/>
              <a:t> </a:t>
            </a:r>
            <a:r>
              <a:rPr lang="de-DE" dirty="0" err="1" smtClean="0"/>
              <a:t>level</a:t>
            </a:r>
            <a:r>
              <a:rPr lang="de-DE" dirty="0" smtClean="0"/>
              <a:t> </a:t>
            </a:r>
            <a:r>
              <a:rPr lang="de-DE" dirty="0" err="1" smtClean="0"/>
              <a:t>academic</a:t>
            </a:r>
            <a:r>
              <a:rPr lang="de-DE" dirty="0" smtClean="0"/>
              <a:t> </a:t>
            </a:r>
            <a:r>
              <a:rPr lang="de-DE" dirty="0" err="1" smtClean="0"/>
              <a:t>writing</a:t>
            </a:r>
            <a:endParaRPr lang="de-DE" dirty="0" smtClean="0"/>
          </a:p>
          <a:p>
            <a:pPr>
              <a:buFont typeface="Wingdings" pitchFamily="2" charset="2"/>
              <a:buChar char="Ø"/>
            </a:pPr>
            <a:r>
              <a:rPr lang="de-DE" dirty="0" err="1" smtClean="0"/>
              <a:t>Scholastic</a:t>
            </a:r>
            <a:r>
              <a:rPr lang="de-DE" dirty="0" smtClean="0"/>
              <a:t>/</a:t>
            </a:r>
            <a:r>
              <a:rPr lang="de-DE" dirty="0" err="1" smtClean="0"/>
              <a:t>scholarly</a:t>
            </a:r>
            <a:r>
              <a:rPr lang="de-DE" dirty="0" smtClean="0"/>
              <a:t> </a:t>
            </a:r>
            <a:r>
              <a:rPr lang="de-DE" dirty="0" err="1" smtClean="0"/>
              <a:t>abilities</a:t>
            </a:r>
            <a:r>
              <a:rPr lang="de-DE" dirty="0" smtClean="0"/>
              <a:t> </a:t>
            </a:r>
            <a:r>
              <a:rPr lang="de-DE" dirty="0" err="1" smtClean="0"/>
              <a:t>vs</a:t>
            </a:r>
            <a:r>
              <a:rPr lang="de-DE" dirty="0" smtClean="0"/>
              <a:t> real </a:t>
            </a:r>
            <a:r>
              <a:rPr lang="de-DE" dirty="0" err="1" smtClean="0"/>
              <a:t>life</a:t>
            </a:r>
            <a:r>
              <a:rPr lang="de-DE" dirty="0" smtClean="0"/>
              <a:t> </a:t>
            </a:r>
            <a:r>
              <a:rPr lang="de-DE" dirty="0" err="1" smtClean="0"/>
              <a:t>tasks</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a:extLst>
              <a:ext uri="{FF2B5EF4-FFF2-40B4-BE49-F238E27FC236}">
                <a16:creationId xmlns="" xmlns:a16="http://schemas.microsoft.com/office/drawing/2014/main" id="{15589DB1-1D6B-4925-B448-8D2BB5B8C484}"/>
              </a:ext>
            </a:extLst>
          </p:cNvPr>
          <p:cNvPicPr>
            <a:picLocks noGrp="1" noChangeAspect="1"/>
          </p:cNvPicPr>
          <p:nvPr>
            <p:ph sz="quarter" idx="13"/>
          </p:nvPr>
        </p:nvPicPr>
        <p:blipFill>
          <a:blip r:embed="rId2" cstate="print">
            <a:extLst>
              <a:ext uri="{28A0092B-C50C-407E-A947-70E740481C1C}">
                <a14:useLocalDpi xmlns="" xmlns:a14="http://schemas.microsoft.com/office/drawing/2010/main" val="0"/>
              </a:ext>
            </a:extLst>
          </a:blip>
          <a:stretch>
            <a:fillRect/>
          </a:stretch>
        </p:blipFill>
        <p:spPr>
          <a:xfrm>
            <a:off x="473725" y="271488"/>
            <a:ext cx="8741271" cy="6315024"/>
          </a:xfrm>
        </p:spPr>
      </p:pic>
    </p:spTree>
    <p:extLst>
      <p:ext uri="{BB962C8B-B14F-4D97-AF65-F5344CB8AC3E}">
        <p14:creationId xmlns="" xmlns:p14="http://schemas.microsoft.com/office/powerpoint/2010/main" val="3393354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72FCBCF-D852-487F-8A6A-CFED76593A8B}"/>
              </a:ext>
            </a:extLst>
          </p:cNvPr>
          <p:cNvSpPr>
            <a:spLocks noGrp="1"/>
          </p:cNvSpPr>
          <p:nvPr>
            <p:ph type="title"/>
          </p:nvPr>
        </p:nvSpPr>
        <p:spPr>
          <a:xfrm>
            <a:off x="165254" y="263525"/>
            <a:ext cx="11861492" cy="1325563"/>
          </a:xfrm>
        </p:spPr>
        <p:txBody>
          <a:bodyPr>
            <a:normAutofit fontScale="90000"/>
          </a:bodyPr>
          <a:lstStyle/>
          <a:p>
            <a:r>
              <a:rPr lang="es-ES" dirty="0" err="1">
                <a:solidFill>
                  <a:srgbClr val="002060"/>
                </a:solidFill>
              </a:rPr>
              <a:t>Sample</a:t>
            </a:r>
            <a:r>
              <a:rPr lang="es-ES" dirty="0">
                <a:solidFill>
                  <a:srgbClr val="002060"/>
                </a:solidFill>
              </a:rPr>
              <a:t> </a:t>
            </a:r>
            <a:r>
              <a:rPr lang="es-ES" dirty="0" err="1">
                <a:solidFill>
                  <a:srgbClr val="002060"/>
                </a:solidFill>
              </a:rPr>
              <a:t>of</a:t>
            </a:r>
            <a:r>
              <a:rPr lang="es-ES" dirty="0">
                <a:solidFill>
                  <a:srgbClr val="002060"/>
                </a:solidFill>
              </a:rPr>
              <a:t> NATO </a:t>
            </a:r>
            <a:r>
              <a:rPr lang="es-ES" dirty="0" err="1">
                <a:solidFill>
                  <a:srgbClr val="002060"/>
                </a:solidFill>
              </a:rPr>
              <a:t>docs</a:t>
            </a:r>
            <a:r>
              <a:rPr lang="es-ES" dirty="0">
                <a:solidFill>
                  <a:srgbClr val="002060"/>
                </a:solidFill>
              </a:rPr>
              <a:t> - </a:t>
            </a:r>
            <a:r>
              <a:rPr lang="es-ES" dirty="0" err="1">
                <a:solidFill>
                  <a:srgbClr val="002060"/>
                </a:solidFill>
              </a:rPr>
              <a:t>Writing</a:t>
            </a:r>
            <a:r>
              <a:rPr lang="es-ES" dirty="0">
                <a:solidFill>
                  <a:srgbClr val="002060"/>
                </a:solidFill>
              </a:rPr>
              <a:t> at L3 </a:t>
            </a:r>
            <a:r>
              <a:rPr lang="es-ES" dirty="0" err="1">
                <a:solidFill>
                  <a:srgbClr val="002060"/>
                </a:solidFill>
              </a:rPr>
              <a:t>required</a:t>
            </a:r>
            <a:r>
              <a:rPr lang="es-ES" dirty="0">
                <a:solidFill>
                  <a:srgbClr val="002060"/>
                </a:solidFill>
              </a:rPr>
              <a:t> </a:t>
            </a:r>
          </a:p>
        </p:txBody>
      </p:sp>
      <p:sp>
        <p:nvSpPr>
          <p:cNvPr id="3" name="Marcador de contenido 2">
            <a:extLst>
              <a:ext uri="{FF2B5EF4-FFF2-40B4-BE49-F238E27FC236}">
                <a16:creationId xmlns="" xmlns:a16="http://schemas.microsoft.com/office/drawing/2014/main" id="{6D1006A0-792E-486F-99AF-097214EF65C2}"/>
              </a:ext>
            </a:extLst>
          </p:cNvPr>
          <p:cNvSpPr>
            <a:spLocks noGrp="1"/>
          </p:cNvSpPr>
          <p:nvPr>
            <p:ph idx="4294967295"/>
          </p:nvPr>
        </p:nvSpPr>
        <p:spPr>
          <a:xfrm>
            <a:off x="165254" y="1322770"/>
            <a:ext cx="11193136" cy="5535229"/>
          </a:xfrm>
        </p:spPr>
        <p:txBody>
          <a:bodyPr>
            <a:normAutofit/>
          </a:bodyPr>
          <a:lstStyle/>
          <a:p>
            <a:r>
              <a:rPr lang="en-US" sz="2400" dirty="0"/>
              <a:t>Can write effective </a:t>
            </a:r>
            <a:r>
              <a:rPr lang="en-US" sz="2400" dirty="0">
                <a:solidFill>
                  <a:srgbClr val="FF0000"/>
                </a:solidFill>
              </a:rPr>
              <a:t>formal</a:t>
            </a:r>
            <a:r>
              <a:rPr lang="en-US" sz="2400" dirty="0"/>
              <a:t> and informal correspondence and documents on practical, social, and </a:t>
            </a:r>
            <a:r>
              <a:rPr lang="en-US" sz="2400" dirty="0">
                <a:solidFill>
                  <a:srgbClr val="FF0000"/>
                </a:solidFill>
              </a:rPr>
              <a:t>professional topics</a:t>
            </a:r>
            <a:r>
              <a:rPr lang="en-US" sz="2400" dirty="0"/>
              <a:t>. Can write about special fields of competence with considerable ease. Can use the written language for </a:t>
            </a:r>
            <a:r>
              <a:rPr lang="en-US" sz="2400" dirty="0">
                <a:solidFill>
                  <a:srgbClr val="FF0000"/>
                </a:solidFill>
              </a:rPr>
              <a:t>essay-length argumentation, analysis, </a:t>
            </a:r>
            <a:r>
              <a:rPr lang="en-US" sz="2400" dirty="0"/>
              <a:t>hypothesis,</a:t>
            </a:r>
            <a:r>
              <a:rPr lang="en-US" sz="2400" dirty="0">
                <a:solidFill>
                  <a:srgbClr val="FF0000"/>
                </a:solidFill>
              </a:rPr>
              <a:t> and extensive explanation, narration, and description</a:t>
            </a:r>
            <a:r>
              <a:rPr lang="en-US" sz="2400" dirty="0"/>
              <a:t>. Can convey abstract concepts when writing about complex topics (which may include economics, culture, science, and technology) as well as his/her </a:t>
            </a:r>
            <a:r>
              <a:rPr lang="en-US" sz="2400" dirty="0">
                <a:solidFill>
                  <a:srgbClr val="FF0000"/>
                </a:solidFill>
              </a:rPr>
              <a:t>professional field</a:t>
            </a:r>
            <a:r>
              <a:rPr lang="en-US" sz="2400" dirty="0"/>
              <a:t>. Although techniques used to organize extended texts may seem somewhat foreign to native readers, the </a:t>
            </a:r>
            <a:r>
              <a:rPr lang="en-US" sz="2400" dirty="0">
                <a:solidFill>
                  <a:srgbClr val="FF0000"/>
                </a:solidFill>
              </a:rPr>
              <a:t>correct meaning is conveyed</a:t>
            </a:r>
            <a:r>
              <a:rPr lang="en-US" sz="2400" dirty="0"/>
              <a:t>. The relationship and development of ideas are </a:t>
            </a:r>
            <a:r>
              <a:rPr lang="en-US" sz="2400" dirty="0">
                <a:solidFill>
                  <a:srgbClr val="FF0000"/>
                </a:solidFill>
              </a:rPr>
              <a:t>clear, and major points are coherently ordered to fit the purpose of the text</a:t>
            </a:r>
            <a:r>
              <a:rPr lang="en-US" sz="2400" dirty="0"/>
              <a:t>. Transitions are usually successful. </a:t>
            </a:r>
            <a:r>
              <a:rPr lang="en-US" sz="2400" dirty="0">
                <a:solidFill>
                  <a:srgbClr val="FF0000"/>
                </a:solidFill>
              </a:rPr>
              <a:t>Control of structure, vocabulary, spelling, and punctuation is adequate to convey the message accurately. Errors are occasional, do not interfere with comprehension, and rarely disturb the native reader.</a:t>
            </a:r>
            <a:r>
              <a:rPr lang="en-US" sz="2400" dirty="0"/>
              <a:t> While writing style may be non-native, it is appropriate for the occasion. When it is necessary for a document to meet full native expectations, some editing will be required.                    </a:t>
            </a:r>
            <a:r>
              <a:rPr lang="en-US" sz="3600" dirty="0">
                <a:solidFill>
                  <a:srgbClr val="002060"/>
                </a:solidFill>
              </a:rPr>
              <a:t>…………………………..</a:t>
            </a:r>
            <a:r>
              <a:rPr lang="en-US" sz="3200" b="1" dirty="0">
                <a:solidFill>
                  <a:srgbClr val="002060"/>
                </a:solidFill>
              </a:rPr>
              <a:t>Though content was FACTUAL</a:t>
            </a:r>
            <a:endParaRPr lang="es-ES" sz="2400" b="1" dirty="0">
              <a:solidFill>
                <a:srgbClr val="002060"/>
              </a:solidFill>
            </a:endParaRPr>
          </a:p>
        </p:txBody>
      </p:sp>
    </p:spTree>
    <p:extLst>
      <p:ext uri="{BB962C8B-B14F-4D97-AF65-F5344CB8AC3E}">
        <p14:creationId xmlns="" xmlns:p14="http://schemas.microsoft.com/office/powerpoint/2010/main" val="2520277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General </a:t>
            </a:r>
            <a:r>
              <a:rPr lang="de-DE" dirty="0" err="1" smtClean="0"/>
              <a:t>proficiency</a:t>
            </a:r>
            <a:r>
              <a:rPr lang="de-DE" dirty="0" smtClean="0"/>
              <a:t> </a:t>
            </a:r>
            <a:r>
              <a:rPr lang="de-DE" dirty="0" err="1" smtClean="0"/>
              <a:t>vs</a:t>
            </a:r>
            <a:r>
              <a:rPr lang="de-DE" dirty="0" smtClean="0"/>
              <a:t> NATO </a:t>
            </a:r>
            <a:r>
              <a:rPr lang="de-DE" dirty="0" err="1" smtClean="0"/>
              <a:t>genre</a:t>
            </a:r>
            <a:r>
              <a:rPr lang="de-DE" dirty="0" smtClean="0"/>
              <a:t> </a:t>
            </a:r>
            <a:r>
              <a:rPr lang="de-DE" dirty="0" err="1" smtClean="0"/>
              <a:t>writing</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Analysis </a:t>
            </a:r>
            <a:r>
              <a:rPr lang="de-DE" dirty="0" err="1" smtClean="0"/>
              <a:t>of</a:t>
            </a:r>
            <a:r>
              <a:rPr lang="de-DE" dirty="0" smtClean="0"/>
              <a:t> real </a:t>
            </a:r>
            <a:r>
              <a:rPr lang="de-DE" dirty="0" err="1" smtClean="0"/>
              <a:t>life</a:t>
            </a:r>
            <a:r>
              <a:rPr lang="de-DE" dirty="0" smtClean="0"/>
              <a:t> </a:t>
            </a:r>
            <a:r>
              <a:rPr lang="de-DE" dirty="0" err="1" smtClean="0"/>
              <a:t>texts</a:t>
            </a:r>
            <a:r>
              <a:rPr lang="de-DE" dirty="0" smtClean="0"/>
              <a:t> </a:t>
            </a:r>
            <a:r>
              <a:rPr lang="de-DE" dirty="0" err="1" smtClean="0"/>
              <a:t>provided</a:t>
            </a:r>
            <a:r>
              <a:rPr lang="de-DE" dirty="0" smtClean="0"/>
              <a:t> </a:t>
            </a:r>
            <a:r>
              <a:rPr lang="de-DE" dirty="0" err="1" smtClean="0"/>
              <a:t>by</a:t>
            </a:r>
            <a:r>
              <a:rPr lang="de-DE" dirty="0" smtClean="0"/>
              <a:t> ACT</a:t>
            </a:r>
          </a:p>
          <a:p>
            <a:pPr>
              <a:buFont typeface="Wingdings" pitchFamily="2" charset="2"/>
              <a:buChar char="Ø"/>
            </a:pPr>
            <a:r>
              <a:rPr lang="de-DE" dirty="0" err="1" smtClean="0"/>
              <a:t>Formulaic</a:t>
            </a:r>
            <a:endParaRPr lang="de-DE" dirty="0" smtClean="0"/>
          </a:p>
          <a:p>
            <a:pPr>
              <a:buFont typeface="Wingdings" pitchFamily="2" charset="2"/>
              <a:buChar char="Ø"/>
            </a:pPr>
            <a:r>
              <a:rPr lang="de-DE" dirty="0" smtClean="0"/>
              <a:t>Not ideal </a:t>
            </a:r>
            <a:r>
              <a:rPr lang="de-DE" dirty="0" err="1" smtClean="0"/>
              <a:t>examples</a:t>
            </a:r>
            <a:r>
              <a:rPr lang="de-DE" dirty="0" smtClean="0"/>
              <a:t> </a:t>
            </a:r>
            <a:r>
              <a:rPr lang="de-DE" dirty="0" err="1" smtClean="0"/>
              <a:t>of</a:t>
            </a:r>
            <a:r>
              <a:rPr lang="de-DE" dirty="0" smtClean="0"/>
              <a:t> </a:t>
            </a:r>
            <a:r>
              <a:rPr lang="de-DE" dirty="0" err="1" smtClean="0"/>
              <a:t>good</a:t>
            </a:r>
            <a:r>
              <a:rPr lang="de-DE" dirty="0" smtClean="0"/>
              <a:t> </a:t>
            </a:r>
            <a:r>
              <a:rPr lang="de-DE" dirty="0" err="1" smtClean="0"/>
              <a:t>writing</a:t>
            </a:r>
            <a:endParaRPr lang="de-DE" dirty="0" smtClean="0"/>
          </a:p>
          <a:p>
            <a:pPr>
              <a:buFont typeface="Wingdings" pitchFamily="2" charset="2"/>
              <a:buChar char="Ø"/>
            </a:pPr>
            <a:r>
              <a:rPr lang="de-DE" dirty="0" smtClean="0"/>
              <a:t>Need </a:t>
            </a:r>
            <a:r>
              <a:rPr lang="de-DE" dirty="0" err="1" smtClean="0"/>
              <a:t>to</a:t>
            </a:r>
            <a:r>
              <a:rPr lang="de-DE" dirty="0" smtClean="0"/>
              <a:t> </a:t>
            </a:r>
            <a:r>
              <a:rPr lang="de-DE" dirty="0" err="1" smtClean="0"/>
              <a:t>write</a:t>
            </a:r>
            <a:r>
              <a:rPr lang="de-DE" dirty="0" smtClean="0"/>
              <a:t> </a:t>
            </a:r>
            <a:r>
              <a:rPr lang="de-DE" dirty="0" err="1" smtClean="0"/>
              <a:t>clearly</a:t>
            </a:r>
            <a:r>
              <a:rPr lang="de-DE" dirty="0" smtClean="0"/>
              <a:t> (</a:t>
            </a:r>
            <a:r>
              <a:rPr lang="de-DE" dirty="0" err="1" smtClean="0"/>
              <a:t>referencing</a:t>
            </a:r>
            <a:r>
              <a:rPr lang="de-DE" dirty="0" smtClean="0"/>
              <a:t>, </a:t>
            </a:r>
            <a:r>
              <a:rPr lang="de-DE" dirty="0" err="1" smtClean="0"/>
              <a:t>general</a:t>
            </a:r>
            <a:r>
              <a:rPr lang="de-DE" dirty="0" smtClean="0"/>
              <a:t> </a:t>
            </a:r>
            <a:r>
              <a:rPr lang="de-DE" dirty="0" err="1" smtClean="0"/>
              <a:t>understandabilty</a:t>
            </a:r>
            <a:r>
              <a:rPr lang="de-DE" dirty="0" smtClean="0"/>
              <a:t>, </a:t>
            </a:r>
            <a:r>
              <a:rPr lang="de-DE" dirty="0" err="1" smtClean="0"/>
              <a:t>organization</a:t>
            </a:r>
            <a:r>
              <a:rPr lang="de-DE" dirty="0" smtClean="0"/>
              <a:t> </a:t>
            </a:r>
            <a:r>
              <a:rPr lang="de-DE" dirty="0" err="1" smtClean="0"/>
              <a:t>of</a:t>
            </a:r>
            <a:r>
              <a:rPr lang="de-DE" dirty="0" smtClean="0"/>
              <a:t> </a:t>
            </a:r>
            <a:r>
              <a:rPr lang="de-DE" dirty="0" err="1" smtClean="0"/>
              <a:t>texts</a:t>
            </a:r>
            <a:r>
              <a:rPr lang="de-DE" dirty="0" smtClean="0"/>
              <a:t>)</a:t>
            </a:r>
          </a:p>
          <a:p>
            <a:pPr>
              <a:buFont typeface="Wingdings" pitchFamily="2" charset="2"/>
              <a:buChar char="Ø"/>
            </a:pPr>
            <a:r>
              <a:rPr lang="de-DE" dirty="0" smtClean="0"/>
              <a:t>L1 </a:t>
            </a:r>
            <a:r>
              <a:rPr lang="de-DE" dirty="0" err="1" smtClean="0"/>
              <a:t>writers</a:t>
            </a:r>
            <a:r>
              <a:rPr lang="de-DE" dirty="0" smtClean="0"/>
              <a:t> not </a:t>
            </a:r>
            <a:r>
              <a:rPr lang="de-DE" smtClean="0"/>
              <a:t>necessarily</a:t>
            </a:r>
            <a:r>
              <a:rPr lang="de-DE" dirty="0" smtClean="0"/>
              <a:t> </a:t>
            </a:r>
            <a:r>
              <a:rPr lang="de-DE" dirty="0" err="1" smtClean="0"/>
              <a:t>at</a:t>
            </a:r>
            <a:r>
              <a:rPr lang="de-DE" dirty="0" smtClean="0"/>
              <a:t> an </a:t>
            </a:r>
            <a:r>
              <a:rPr lang="de-DE" dirty="0" err="1" smtClean="0"/>
              <a:t>advantage</a:t>
            </a:r>
            <a:r>
              <a:rPr lang="de-DE" dirty="0" smtClean="0"/>
              <a:t> (</a:t>
            </a:r>
            <a:r>
              <a:rPr lang="de-DE" dirty="0" err="1" smtClean="0"/>
              <a:t>unclear</a:t>
            </a:r>
            <a:r>
              <a:rPr lang="de-DE" dirty="0" smtClean="0"/>
              <a:t> </a:t>
            </a:r>
            <a:r>
              <a:rPr lang="de-DE" dirty="0" err="1" smtClean="0"/>
              <a:t>nuances</a:t>
            </a:r>
            <a:r>
              <a:rPr lang="de-DE" dirty="0" smtClean="0"/>
              <a:t>, etc.)</a:t>
            </a:r>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D6 Desing Slides_V2_Academic_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ID6 Desing Slides_V2_Academic_new.potx" id="{C1B3168B-05A8-4570-B318-7657C6367D39}" vid="{21528EBE-39FA-40BF-9E5F-19947BB39A5C}"/>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40e8ec9-c0d5-46bf-ada4-d85cb00858d0">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033B31DA58764B9C95249EE3674570" ma:contentTypeVersion="3" ma:contentTypeDescription="Create a new document." ma:contentTypeScope="" ma:versionID="95dc898934bc55d44f916a4c37f6ed9f">
  <xsd:schema xmlns:xsd="http://www.w3.org/2001/XMLSchema" xmlns:xs="http://www.w3.org/2001/XMLSchema" xmlns:p="http://schemas.microsoft.com/office/2006/metadata/properties" xmlns:ns2="f40e8ec9-c0d5-46bf-ada4-d85cb00858d0" xmlns:ns3="904e2ea1-c14c-483b-89ef-f6b2df6ba23c" targetNamespace="http://schemas.microsoft.com/office/2006/metadata/properties" ma:root="true" ma:fieldsID="b2e5cbfe1fc3ad2df5ba46ab37a879c3" ns2:_="" ns3:_="">
    <xsd:import namespace="f40e8ec9-c0d5-46bf-ada4-d85cb00858d0"/>
    <xsd:import namespace="904e2ea1-c14c-483b-89ef-f6b2df6ba23c"/>
    <xsd:element name="properties">
      <xsd:complexType>
        <xsd:sequence>
          <xsd:element name="documentManagement">
            <xsd:complexType>
              <xsd:all>
                <xsd:element ref="ns2:SharedWithUsers"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0e8ec9-c0d5-46bf-ada4-d85cb00858d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04e2ea1-c14c-483b-89ef-f6b2df6ba23c" elementFormDefault="qualified">
    <xsd:import namespace="http://schemas.microsoft.com/office/2006/documentManagement/types"/>
    <xsd:import namespace="http://schemas.microsoft.com/office/infopath/2007/PartnerControls"/>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D35EF2-E4D3-45A5-A809-AAE0D5262E07}">
  <ds:schemaRefs>
    <ds:schemaRef ds:uri="f40e8ec9-c0d5-46bf-ada4-d85cb00858d0"/>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904e2ea1-c14c-483b-89ef-f6b2df6ba23c"/>
    <ds:schemaRef ds:uri="http://www.w3.org/XML/1998/namespace"/>
  </ds:schemaRefs>
</ds:datastoreItem>
</file>

<file path=customXml/itemProps2.xml><?xml version="1.0" encoding="utf-8"?>
<ds:datastoreItem xmlns:ds="http://schemas.openxmlformats.org/officeDocument/2006/customXml" ds:itemID="{2904A305-55F1-45EA-873A-A216D23945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0e8ec9-c0d5-46bf-ada4-d85cb00858d0"/>
    <ds:schemaRef ds:uri="904e2ea1-c14c-483b-89ef-f6b2df6ba2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E518D3-B828-4715-8C7D-EAC0A6D02C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académica (diseño de lápices y cuadernos)</Template>
  <TotalTime>0</TotalTime>
  <Words>557</Words>
  <Application>Microsoft Office PowerPoint</Application>
  <PresentationFormat>Benutzerdefiniert</PresentationFormat>
  <Paragraphs>49</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ID6 Desing Slides_V2_Academic_1</vt:lpstr>
      <vt:lpstr>Folie 1</vt:lpstr>
      <vt:lpstr>    “Language is the most complicated human behaviour”    ”</vt:lpstr>
      <vt:lpstr>Study Group Task</vt:lpstr>
      <vt:lpstr>PROBLEM AREAS</vt:lpstr>
      <vt:lpstr>Folie 5</vt:lpstr>
      <vt:lpstr>Role of writing in national language teaching programs</vt:lpstr>
      <vt:lpstr>Folie 7</vt:lpstr>
      <vt:lpstr>Sample of NATO docs - Writing at L3 required </vt:lpstr>
      <vt:lpstr>General proficiency vs NATO genre writing</vt:lpstr>
      <vt:lpstr>Folie 10</vt:lpstr>
      <vt:lpstr>Ways to find solutions</vt:lpstr>
      <vt:lpstr>Recommendations</vt:lpstr>
      <vt:lpstr>Specific Courses on Writing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2018-05-23T08:39:29Z</dcterms:created>
  <dcterms:modified xsi:type="dcterms:W3CDTF">2018-05-24T08:35:04Z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0x0101000A033B31DA58764B9C95249EE3674570</vt:lpwstr>
  </property>
</Properties>
</file>