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442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34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14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13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46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0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695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90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42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D67A7-4837-407E-A4CD-E60AAE30CE69}" type="datetimeFigureOut">
              <a:rPr lang="es-ES" smtClean="0"/>
              <a:t>02/05/2015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BD4F9-D78E-4DCA-B80E-0FF27F5DA7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262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-99392"/>
            <a:ext cx="7772400" cy="1231577"/>
          </a:xfrm>
        </p:spPr>
        <p:txBody>
          <a:bodyPr/>
          <a:lstStyle/>
          <a:p>
            <a:r>
              <a:rPr lang="es-ES" dirty="0" smtClean="0"/>
              <a:t>MAY 4, 2015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18592" y="836712"/>
            <a:ext cx="8645896" cy="602128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09:25-09:30   </a:t>
            </a:r>
            <a:r>
              <a:rPr lang="es-ES" sz="4400" b="1" dirty="0" err="1" smtClean="0">
                <a:solidFill>
                  <a:srgbClr val="002060"/>
                </a:solidFill>
              </a:rPr>
              <a:t>Admin</a:t>
            </a:r>
            <a:r>
              <a:rPr lang="es-ES" sz="4400" b="1" dirty="0" smtClean="0">
                <a:solidFill>
                  <a:srgbClr val="002060"/>
                </a:solidFill>
              </a:rPr>
              <a:t>. </a:t>
            </a:r>
            <a:r>
              <a:rPr lang="es-ES" sz="4400" b="1" dirty="0" err="1" smtClean="0">
                <a:solidFill>
                  <a:srgbClr val="002060"/>
                </a:solidFill>
              </a:rPr>
              <a:t>Remarks</a:t>
            </a:r>
            <a:endParaRPr lang="es-ES" sz="4400" b="1" dirty="0" smtClean="0">
              <a:solidFill>
                <a:srgbClr val="002060"/>
              </a:solidFill>
            </a:endParaRP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09:30-09:40   </a:t>
            </a:r>
            <a:r>
              <a:rPr lang="es-ES" sz="4400" b="1" dirty="0" err="1" smtClean="0">
                <a:solidFill>
                  <a:srgbClr val="002060"/>
                </a:solidFill>
              </a:rPr>
              <a:t>Welcome</a:t>
            </a:r>
            <a:r>
              <a:rPr lang="es-ES" sz="4400" b="1" dirty="0" smtClean="0">
                <a:solidFill>
                  <a:srgbClr val="002060"/>
                </a:solidFill>
              </a:rPr>
              <a:t> </a:t>
            </a:r>
            <a:r>
              <a:rPr lang="es-ES" sz="4400" b="1" dirty="0" err="1" smtClean="0">
                <a:solidFill>
                  <a:srgbClr val="002060"/>
                </a:solidFill>
              </a:rPr>
              <a:t>Speech</a:t>
            </a:r>
            <a:r>
              <a:rPr lang="es-ES" sz="4400" b="1" dirty="0" smtClean="0">
                <a:solidFill>
                  <a:srgbClr val="002060"/>
                </a:solidFill>
              </a:rPr>
              <a:t> Host </a:t>
            </a:r>
            <a:r>
              <a:rPr lang="es-ES" sz="4400" b="1" dirty="0" err="1" smtClean="0">
                <a:solidFill>
                  <a:srgbClr val="002060"/>
                </a:solidFill>
              </a:rPr>
              <a:t>Nation</a:t>
            </a:r>
            <a:r>
              <a:rPr lang="es-ES" sz="4400" b="1" dirty="0" smtClean="0">
                <a:solidFill>
                  <a:srgbClr val="002060"/>
                </a:solidFill>
              </a:rPr>
              <a:t> (Paraninfo, 1st </a:t>
            </a:r>
            <a:r>
              <a:rPr lang="es-ES" sz="4400" b="1" dirty="0" err="1" smtClean="0">
                <a:solidFill>
                  <a:srgbClr val="002060"/>
                </a:solidFill>
              </a:rPr>
              <a:t>floor</a:t>
            </a:r>
            <a:r>
              <a:rPr lang="es-ES" sz="4400" b="1" dirty="0" smtClean="0">
                <a:solidFill>
                  <a:srgbClr val="002060"/>
                </a:solidFill>
              </a:rPr>
              <a:t>)</a:t>
            </a: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09:40-10:00   </a:t>
            </a:r>
            <a:r>
              <a:rPr lang="es-ES" sz="4400" b="1" dirty="0" err="1" smtClean="0">
                <a:solidFill>
                  <a:srgbClr val="002060"/>
                </a:solidFill>
              </a:rPr>
              <a:t>Opening</a:t>
            </a:r>
            <a:r>
              <a:rPr lang="es-ES" sz="4400" b="1" dirty="0" smtClean="0">
                <a:solidFill>
                  <a:srgbClr val="002060"/>
                </a:solidFill>
              </a:rPr>
              <a:t> </a:t>
            </a:r>
            <a:r>
              <a:rPr lang="es-ES" sz="4400" b="1" dirty="0" err="1" smtClean="0">
                <a:solidFill>
                  <a:srgbClr val="002060"/>
                </a:solidFill>
              </a:rPr>
              <a:t>Brief</a:t>
            </a:r>
            <a:r>
              <a:rPr lang="es-ES" sz="4400" b="1" dirty="0" smtClean="0">
                <a:solidFill>
                  <a:srgbClr val="002060"/>
                </a:solidFill>
              </a:rPr>
              <a:t>: BILC </a:t>
            </a:r>
            <a:r>
              <a:rPr lang="es-ES" sz="4400" b="1" dirty="0" err="1" smtClean="0">
                <a:solidFill>
                  <a:srgbClr val="002060"/>
                </a:solidFill>
              </a:rPr>
              <a:t>Chair</a:t>
            </a:r>
            <a:endParaRPr lang="es-ES" sz="4400" b="1" dirty="0" smtClean="0">
              <a:solidFill>
                <a:srgbClr val="002060"/>
              </a:solidFill>
            </a:endParaRP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10:00-11:00   </a:t>
            </a:r>
            <a:r>
              <a:rPr lang="es-ES" sz="4400" b="1" dirty="0" err="1" smtClean="0">
                <a:solidFill>
                  <a:srgbClr val="002060"/>
                </a:solidFill>
              </a:rPr>
              <a:t>Conferences</a:t>
            </a:r>
            <a:endParaRPr lang="es-ES" sz="4400" b="1" dirty="0" smtClean="0">
              <a:solidFill>
                <a:srgbClr val="002060"/>
              </a:solidFill>
            </a:endParaRP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11:00-11:30   </a:t>
            </a:r>
            <a:r>
              <a:rPr lang="es-ES" sz="4400" dirty="0" err="1" smtClean="0">
                <a:solidFill>
                  <a:srgbClr val="002060"/>
                </a:solidFill>
              </a:rPr>
              <a:t>Photo</a:t>
            </a:r>
            <a:r>
              <a:rPr lang="es-ES" sz="4400" dirty="0" smtClean="0">
                <a:solidFill>
                  <a:srgbClr val="002060"/>
                </a:solidFill>
              </a:rPr>
              <a:t> (</a:t>
            </a:r>
            <a:r>
              <a:rPr lang="es-ES" sz="4400" dirty="0" err="1" smtClean="0">
                <a:solidFill>
                  <a:srgbClr val="002060"/>
                </a:solidFill>
              </a:rPr>
              <a:t>Entrance</a:t>
            </a:r>
            <a:r>
              <a:rPr lang="es-ES" sz="4400" dirty="0" smtClean="0">
                <a:solidFill>
                  <a:srgbClr val="002060"/>
                </a:solidFill>
              </a:rPr>
              <a:t> hall)&amp; </a:t>
            </a:r>
            <a:r>
              <a:rPr lang="es-ES" sz="4400" dirty="0" err="1" smtClean="0">
                <a:solidFill>
                  <a:srgbClr val="002060"/>
                </a:solidFill>
              </a:rPr>
              <a:t>Coffee</a:t>
            </a:r>
            <a:r>
              <a:rPr lang="es-ES" sz="4400" dirty="0" smtClean="0">
                <a:solidFill>
                  <a:srgbClr val="002060"/>
                </a:solidFill>
              </a:rPr>
              <a:t> break (2nd </a:t>
            </a:r>
            <a:r>
              <a:rPr lang="es-ES" sz="4400" dirty="0" err="1" smtClean="0">
                <a:solidFill>
                  <a:srgbClr val="002060"/>
                </a:solidFill>
              </a:rPr>
              <a:t>floor</a:t>
            </a:r>
            <a:r>
              <a:rPr lang="es-ES" sz="4400" dirty="0" smtClean="0">
                <a:solidFill>
                  <a:srgbClr val="002060"/>
                </a:solidFill>
              </a:rPr>
              <a:t>)</a:t>
            </a: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11:30-13:00   </a:t>
            </a:r>
            <a:r>
              <a:rPr lang="es-ES" sz="4400" b="1" dirty="0" err="1" smtClean="0">
                <a:solidFill>
                  <a:srgbClr val="002060"/>
                </a:solidFill>
              </a:rPr>
              <a:t>Conferences</a:t>
            </a:r>
            <a:r>
              <a:rPr lang="es-ES" sz="4400" b="1" dirty="0" smtClean="0">
                <a:solidFill>
                  <a:srgbClr val="002060"/>
                </a:solidFill>
              </a:rPr>
              <a:t> (Paraninfo, 1st </a:t>
            </a:r>
            <a:r>
              <a:rPr lang="es-ES" sz="4400" b="1" dirty="0" err="1" smtClean="0">
                <a:solidFill>
                  <a:srgbClr val="002060"/>
                </a:solidFill>
              </a:rPr>
              <a:t>floor</a:t>
            </a:r>
            <a:r>
              <a:rPr lang="es-ES" sz="4400" b="1" dirty="0" smtClean="0">
                <a:solidFill>
                  <a:srgbClr val="002060"/>
                </a:solidFill>
              </a:rPr>
              <a:t>)</a:t>
            </a:r>
          </a:p>
          <a:p>
            <a:pPr algn="l"/>
            <a:endParaRPr lang="es-ES" sz="4400" dirty="0" smtClean="0">
              <a:solidFill>
                <a:srgbClr val="002060"/>
              </a:solidFill>
            </a:endParaRP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13:00-14:00   Lunch (Cristóbal Colon Hall, 2nd </a:t>
            </a:r>
            <a:r>
              <a:rPr lang="es-ES" sz="4400" dirty="0" err="1" smtClean="0">
                <a:solidFill>
                  <a:srgbClr val="002060"/>
                </a:solidFill>
              </a:rPr>
              <a:t>floor</a:t>
            </a:r>
            <a:r>
              <a:rPr lang="es-ES" sz="4400" dirty="0" smtClean="0">
                <a:solidFill>
                  <a:srgbClr val="002060"/>
                </a:solidFill>
              </a:rPr>
              <a:t>)</a:t>
            </a:r>
          </a:p>
          <a:p>
            <a:pPr algn="l"/>
            <a:endParaRPr lang="es-ES" sz="4400" dirty="0" smtClean="0">
              <a:solidFill>
                <a:srgbClr val="002060"/>
              </a:solidFill>
            </a:endParaRP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14:05-14:15   </a:t>
            </a:r>
            <a:r>
              <a:rPr lang="es-ES" sz="4400" b="1" dirty="0" err="1" smtClean="0">
                <a:solidFill>
                  <a:srgbClr val="002060"/>
                </a:solidFill>
              </a:rPr>
              <a:t>Study</a:t>
            </a:r>
            <a:r>
              <a:rPr lang="es-ES" sz="4400" b="1" dirty="0" smtClean="0">
                <a:solidFill>
                  <a:srgbClr val="002060"/>
                </a:solidFill>
              </a:rPr>
              <a:t> </a:t>
            </a:r>
            <a:r>
              <a:rPr lang="es-ES" sz="4400" b="1" dirty="0" err="1" smtClean="0">
                <a:solidFill>
                  <a:srgbClr val="002060"/>
                </a:solidFill>
              </a:rPr>
              <a:t>Group</a:t>
            </a:r>
            <a:r>
              <a:rPr lang="es-ES" sz="4400" b="1" dirty="0" smtClean="0">
                <a:solidFill>
                  <a:srgbClr val="002060"/>
                </a:solidFill>
              </a:rPr>
              <a:t> </a:t>
            </a:r>
            <a:r>
              <a:rPr lang="es-ES" sz="4400" b="1" dirty="0" err="1" smtClean="0">
                <a:solidFill>
                  <a:srgbClr val="002060"/>
                </a:solidFill>
              </a:rPr>
              <a:t>Guidance</a:t>
            </a:r>
            <a:r>
              <a:rPr lang="es-ES" sz="4400" b="1" dirty="0" smtClean="0">
                <a:solidFill>
                  <a:srgbClr val="002060"/>
                </a:solidFill>
              </a:rPr>
              <a:t> (Paraninfo, 1st </a:t>
            </a:r>
            <a:r>
              <a:rPr lang="es-ES" sz="4400" b="1" dirty="0" err="1" smtClean="0">
                <a:solidFill>
                  <a:srgbClr val="002060"/>
                </a:solidFill>
              </a:rPr>
              <a:t>floor</a:t>
            </a:r>
            <a:r>
              <a:rPr lang="es-ES" sz="4400" b="1" dirty="0" smtClean="0">
                <a:solidFill>
                  <a:srgbClr val="002060"/>
                </a:solidFill>
              </a:rPr>
              <a:t>)</a:t>
            </a: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14:15-16:30   </a:t>
            </a:r>
            <a:r>
              <a:rPr lang="es-ES" sz="4400" dirty="0" err="1" smtClean="0">
                <a:solidFill>
                  <a:srgbClr val="002060"/>
                </a:solidFill>
              </a:rPr>
              <a:t>Study</a:t>
            </a:r>
            <a:r>
              <a:rPr lang="es-ES" sz="4400" dirty="0" smtClean="0">
                <a:solidFill>
                  <a:srgbClr val="002060"/>
                </a:solidFill>
              </a:rPr>
              <a:t> </a:t>
            </a:r>
            <a:r>
              <a:rPr lang="es-ES" sz="4400" dirty="0" err="1" smtClean="0">
                <a:solidFill>
                  <a:srgbClr val="002060"/>
                </a:solidFill>
              </a:rPr>
              <a:t>Group</a:t>
            </a:r>
            <a:r>
              <a:rPr lang="es-ES" sz="4400" dirty="0" smtClean="0">
                <a:solidFill>
                  <a:srgbClr val="002060"/>
                </a:solidFill>
              </a:rPr>
              <a:t> </a:t>
            </a:r>
            <a:r>
              <a:rPr lang="es-ES" sz="4400" dirty="0" err="1" smtClean="0">
                <a:solidFill>
                  <a:srgbClr val="002060"/>
                </a:solidFill>
              </a:rPr>
              <a:t>Work</a:t>
            </a:r>
            <a:r>
              <a:rPr lang="es-ES" sz="4400" dirty="0" smtClean="0">
                <a:solidFill>
                  <a:srgbClr val="002060"/>
                </a:solidFill>
              </a:rPr>
              <a:t> (2nd </a:t>
            </a:r>
            <a:r>
              <a:rPr lang="es-ES" sz="4400" dirty="0" err="1" smtClean="0">
                <a:solidFill>
                  <a:srgbClr val="002060"/>
                </a:solidFill>
              </a:rPr>
              <a:t>floor</a:t>
            </a:r>
            <a:r>
              <a:rPr lang="es-ES" sz="4400" dirty="0" smtClean="0">
                <a:solidFill>
                  <a:srgbClr val="002060"/>
                </a:solidFill>
              </a:rPr>
              <a:t>, </a:t>
            </a:r>
            <a:r>
              <a:rPr lang="es-ES" sz="4400" dirty="0" err="1" smtClean="0">
                <a:solidFill>
                  <a:srgbClr val="002060"/>
                </a:solidFill>
              </a:rPr>
              <a:t>ground</a:t>
            </a:r>
            <a:r>
              <a:rPr lang="es-ES" sz="4400" dirty="0" smtClean="0">
                <a:solidFill>
                  <a:srgbClr val="002060"/>
                </a:solidFill>
              </a:rPr>
              <a:t> </a:t>
            </a:r>
            <a:r>
              <a:rPr lang="es-ES" sz="4400" dirty="0" err="1" smtClean="0">
                <a:solidFill>
                  <a:srgbClr val="002060"/>
                </a:solidFill>
              </a:rPr>
              <a:t>floor</a:t>
            </a:r>
            <a:r>
              <a:rPr lang="es-ES" sz="4400" dirty="0" smtClean="0">
                <a:solidFill>
                  <a:srgbClr val="002060"/>
                </a:solidFill>
              </a:rPr>
              <a:t>)</a:t>
            </a:r>
          </a:p>
          <a:p>
            <a:pPr algn="l"/>
            <a:endParaRPr lang="es-ES" sz="4400" dirty="0">
              <a:solidFill>
                <a:srgbClr val="002060"/>
              </a:solidFill>
            </a:endParaRPr>
          </a:p>
          <a:p>
            <a:pPr algn="l"/>
            <a:r>
              <a:rPr lang="es-ES" sz="4400" dirty="0" smtClean="0">
                <a:solidFill>
                  <a:srgbClr val="002060"/>
                </a:solidFill>
              </a:rPr>
              <a:t>17:15               City tour (Hotel)</a:t>
            </a:r>
          </a:p>
          <a:p>
            <a:pPr algn="l"/>
            <a:endParaRPr lang="es-ES" sz="4400" dirty="0">
              <a:solidFill>
                <a:srgbClr val="002060"/>
              </a:solidFill>
            </a:endParaRPr>
          </a:p>
          <a:p>
            <a:pPr algn="l"/>
            <a:r>
              <a:rPr lang="es-ES" sz="4400" b="1" dirty="0" smtClean="0">
                <a:solidFill>
                  <a:srgbClr val="002060"/>
                </a:solidFill>
              </a:rPr>
              <a:t>                    </a:t>
            </a:r>
            <a:endParaRPr lang="es-ES" sz="2400" dirty="0" smtClean="0"/>
          </a:p>
          <a:p>
            <a:pPr algn="l"/>
            <a:r>
              <a:rPr lang="es-ES" dirty="0" smtClean="0"/>
              <a:t>		</a:t>
            </a:r>
            <a:endParaRPr lang="es-ES" dirty="0"/>
          </a:p>
        </p:txBody>
      </p:sp>
      <p:pic>
        <p:nvPicPr>
          <p:cNvPr id="1026" name="Picture 2" descr="C:\Users\alagove\Desktop\BILC escritorio\Logo BIL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60648"/>
            <a:ext cx="914400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5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7200" b="1" dirty="0" smtClean="0">
                <a:solidFill>
                  <a:srgbClr val="FF0000"/>
                </a:solidFill>
              </a:rPr>
              <a:t>WI FI</a:t>
            </a:r>
            <a:endParaRPr lang="es-ES" sz="72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" sz="6000" b="1" dirty="0" err="1" smtClean="0">
                <a:solidFill>
                  <a:srgbClr val="002060"/>
                </a:solidFill>
              </a:rPr>
              <a:t>Username</a:t>
            </a:r>
            <a:r>
              <a:rPr lang="es-ES" sz="6000" b="1" dirty="0">
                <a:solidFill>
                  <a:srgbClr val="002060"/>
                </a:solidFill>
              </a:rPr>
              <a:t>:  13YKPZ </a:t>
            </a:r>
            <a:endParaRPr lang="es-ES" sz="6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ES" sz="4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" sz="6000" b="1" dirty="0" err="1" smtClean="0">
                <a:solidFill>
                  <a:srgbClr val="002060"/>
                </a:solidFill>
              </a:rPr>
              <a:t>Password</a:t>
            </a:r>
            <a:r>
              <a:rPr lang="es-ES" sz="6000" b="1" dirty="0">
                <a:solidFill>
                  <a:srgbClr val="002060"/>
                </a:solidFill>
              </a:rPr>
              <a:t>:  </a:t>
            </a:r>
            <a:r>
              <a:rPr lang="es-ES" sz="6000" b="1" dirty="0" smtClean="0">
                <a:solidFill>
                  <a:srgbClr val="002060"/>
                </a:solidFill>
              </a:rPr>
              <a:t>   9WY8</a:t>
            </a:r>
            <a:endParaRPr lang="es-ES" sz="6000" b="1" dirty="0">
              <a:solidFill>
                <a:srgbClr val="002060"/>
              </a:solidFill>
            </a:endParaRPr>
          </a:p>
          <a:p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1763688" y="620688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51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ES" b="1" dirty="0" err="1" smtClean="0"/>
              <a:t>Study</a:t>
            </a:r>
            <a:r>
              <a:rPr lang="es-ES" b="1" dirty="0" smtClean="0"/>
              <a:t> </a:t>
            </a:r>
            <a:r>
              <a:rPr lang="es-ES" b="1" dirty="0" err="1" smtClean="0"/>
              <a:t>Groups</a:t>
            </a:r>
            <a:r>
              <a:rPr lang="es-ES" b="1" dirty="0" smtClean="0"/>
              <a:t> – </a:t>
            </a:r>
            <a:r>
              <a:rPr lang="es-ES" b="1" dirty="0" err="1" smtClean="0"/>
              <a:t>rooms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568952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600" b="1" dirty="0" smtClean="0"/>
              <a:t>SG </a:t>
            </a:r>
            <a:r>
              <a:rPr lang="es-ES" sz="3600" b="1" dirty="0" smtClean="0"/>
              <a:t>1: </a:t>
            </a:r>
            <a:r>
              <a:rPr lang="es-ES" sz="3600" b="1" dirty="0" err="1" smtClean="0"/>
              <a:t>Room</a:t>
            </a:r>
            <a:r>
              <a:rPr lang="es-ES" sz="3600" b="1" dirty="0" smtClean="0"/>
              <a:t> 21  (</a:t>
            </a:r>
            <a:r>
              <a:rPr lang="es-ES" sz="3600" b="1" i="1" dirty="0"/>
              <a:t>2nd </a:t>
            </a:r>
            <a:r>
              <a:rPr lang="es-ES" sz="3600" b="1" i="1" dirty="0" err="1" smtClean="0"/>
              <a:t>floor</a:t>
            </a:r>
            <a:r>
              <a:rPr lang="es-ES" sz="3600" b="1" i="1" dirty="0" smtClean="0"/>
              <a:t>)</a:t>
            </a:r>
          </a:p>
          <a:p>
            <a:pPr marL="0" indent="0">
              <a:buNone/>
            </a:pPr>
            <a:r>
              <a:rPr lang="es-E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SG2: </a:t>
            </a:r>
            <a:r>
              <a:rPr lang="es-ES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Room</a:t>
            </a:r>
            <a:r>
              <a:rPr lang="es-E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02   </a:t>
            </a:r>
            <a:r>
              <a:rPr lang="es-ES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s-ES" sz="3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Ground</a:t>
            </a:r>
            <a:r>
              <a:rPr lang="es-ES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floor</a:t>
            </a:r>
            <a:r>
              <a:rPr lang="es-ES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s-ES" sz="3600" b="1" dirty="0" smtClean="0"/>
              <a:t>SG3: </a:t>
            </a:r>
            <a:r>
              <a:rPr lang="es-ES" sz="3600" b="1" dirty="0" err="1" smtClean="0"/>
              <a:t>Room</a:t>
            </a:r>
            <a:r>
              <a:rPr lang="es-ES" sz="3600" b="1" dirty="0" smtClean="0"/>
              <a:t> 24   (</a:t>
            </a:r>
            <a:r>
              <a:rPr lang="es-ES" sz="3600" b="1" i="1" dirty="0"/>
              <a:t>2nd </a:t>
            </a:r>
            <a:r>
              <a:rPr lang="es-ES" sz="3600" b="1" i="1" dirty="0" err="1"/>
              <a:t>floor</a:t>
            </a:r>
            <a:r>
              <a:rPr lang="es-ES" sz="3600" b="1" i="1" dirty="0"/>
              <a:t>)</a:t>
            </a:r>
          </a:p>
          <a:p>
            <a:pPr marL="0" indent="0">
              <a:buNone/>
            </a:pPr>
            <a:r>
              <a:rPr lang="es-ES" sz="3600" b="1" dirty="0" smtClean="0"/>
              <a:t>SG4: </a:t>
            </a:r>
            <a:r>
              <a:rPr lang="es-ES" sz="3600" b="1" dirty="0" err="1" smtClean="0"/>
              <a:t>Room</a:t>
            </a:r>
            <a:r>
              <a:rPr lang="es-ES" sz="3600" b="1" dirty="0" smtClean="0"/>
              <a:t> E     (</a:t>
            </a:r>
            <a:r>
              <a:rPr lang="es-ES" sz="3600" b="1" i="1" dirty="0"/>
              <a:t>2nd </a:t>
            </a:r>
            <a:r>
              <a:rPr lang="es-ES" sz="3600" b="1" i="1" dirty="0" err="1"/>
              <a:t>floor</a:t>
            </a:r>
            <a:r>
              <a:rPr lang="es-ES" sz="3600" b="1" i="1" dirty="0" smtClean="0"/>
              <a:t>)</a:t>
            </a:r>
          </a:p>
          <a:p>
            <a:pPr marL="0" indent="0">
              <a:buNone/>
            </a:pPr>
            <a:r>
              <a:rPr lang="es-ES" sz="3600" b="1" dirty="0" smtClean="0"/>
              <a:t>SG5:  Nuñez de Balboa </a:t>
            </a:r>
            <a:r>
              <a:rPr lang="es-ES" sz="3600" b="1" dirty="0" err="1" smtClean="0"/>
              <a:t>Room</a:t>
            </a:r>
            <a:r>
              <a:rPr lang="es-ES" sz="3600" b="1" dirty="0" smtClean="0"/>
              <a:t> </a:t>
            </a:r>
            <a:r>
              <a:rPr lang="es-ES" sz="3600" b="1" dirty="0"/>
              <a:t>(</a:t>
            </a:r>
            <a:r>
              <a:rPr lang="es-ES" sz="3600" b="1" i="1" dirty="0"/>
              <a:t>2nd </a:t>
            </a:r>
            <a:r>
              <a:rPr lang="es-ES" sz="3600" b="1" i="1" dirty="0" err="1"/>
              <a:t>floor</a:t>
            </a:r>
            <a:r>
              <a:rPr lang="es-ES" sz="3600" b="1" i="1" dirty="0" smtClean="0"/>
              <a:t>)</a:t>
            </a:r>
          </a:p>
          <a:p>
            <a:pPr marL="0" indent="0">
              <a:buNone/>
            </a:pPr>
            <a:endParaRPr lang="es-ES" sz="3600" b="1" i="1" dirty="0"/>
          </a:p>
          <a:p>
            <a:r>
              <a:rPr lang="es-ES" sz="3600" b="1" dirty="0">
                <a:solidFill>
                  <a:schemeClr val="accent1"/>
                </a:solidFill>
              </a:rPr>
              <a:t>L4 </a:t>
            </a:r>
            <a:r>
              <a:rPr lang="es-ES" sz="3600" b="1" dirty="0" err="1">
                <a:solidFill>
                  <a:schemeClr val="accent1"/>
                </a:solidFill>
              </a:rPr>
              <a:t>Working</a:t>
            </a:r>
            <a:r>
              <a:rPr lang="es-ES" sz="3600" b="1" dirty="0">
                <a:solidFill>
                  <a:schemeClr val="accent1"/>
                </a:solidFill>
              </a:rPr>
              <a:t> </a:t>
            </a:r>
            <a:r>
              <a:rPr lang="es-ES" sz="3600" b="1" dirty="0" err="1">
                <a:solidFill>
                  <a:schemeClr val="accent1"/>
                </a:solidFill>
              </a:rPr>
              <a:t>Group</a:t>
            </a:r>
            <a:r>
              <a:rPr lang="es-ES" sz="3600" b="1" dirty="0">
                <a:solidFill>
                  <a:schemeClr val="accent1"/>
                </a:solidFill>
              </a:rPr>
              <a:t>: </a:t>
            </a:r>
            <a:r>
              <a:rPr lang="es-ES" sz="3600" b="1" dirty="0" err="1">
                <a:solidFill>
                  <a:schemeClr val="accent1"/>
                </a:solidFill>
              </a:rPr>
              <a:t>Room</a:t>
            </a:r>
            <a:r>
              <a:rPr lang="es-ES" sz="3600" b="1" dirty="0">
                <a:solidFill>
                  <a:schemeClr val="accent1"/>
                </a:solidFill>
              </a:rPr>
              <a:t> D – </a:t>
            </a:r>
            <a:r>
              <a:rPr lang="es-ES" sz="3600" b="1" i="1" dirty="0" err="1">
                <a:solidFill>
                  <a:schemeClr val="accent1"/>
                </a:solidFill>
              </a:rPr>
              <a:t>Ground</a:t>
            </a:r>
            <a:r>
              <a:rPr lang="es-ES" sz="3600" b="1" i="1" dirty="0">
                <a:solidFill>
                  <a:schemeClr val="accent1"/>
                </a:solidFill>
              </a:rPr>
              <a:t> </a:t>
            </a:r>
            <a:r>
              <a:rPr lang="es-ES" sz="3600" b="1" i="1" dirty="0" err="1">
                <a:solidFill>
                  <a:schemeClr val="accent1"/>
                </a:solidFill>
              </a:rPr>
              <a:t>floor</a:t>
            </a:r>
            <a:endParaRPr lang="es-ES" sz="3600" b="1" i="1" dirty="0">
              <a:solidFill>
                <a:schemeClr val="accent1"/>
              </a:solidFill>
            </a:endParaRPr>
          </a:p>
          <a:p>
            <a:r>
              <a:rPr lang="es-ES" sz="3600" b="1" dirty="0" err="1"/>
              <a:t>Language</a:t>
            </a:r>
            <a:r>
              <a:rPr lang="es-ES" sz="3600" b="1" dirty="0"/>
              <a:t> </a:t>
            </a:r>
            <a:r>
              <a:rPr lang="es-ES" sz="3600" b="1" dirty="0" err="1"/>
              <a:t>Needs</a:t>
            </a:r>
            <a:r>
              <a:rPr lang="es-ES" sz="3600" b="1" dirty="0"/>
              <a:t> </a:t>
            </a:r>
            <a:r>
              <a:rPr lang="es-ES" sz="3600" b="1" dirty="0" err="1"/>
              <a:t>Analysis</a:t>
            </a:r>
            <a:r>
              <a:rPr lang="es-ES" sz="3600" b="1" dirty="0"/>
              <a:t> – </a:t>
            </a:r>
            <a:r>
              <a:rPr lang="es-ES" sz="3600" b="1" dirty="0" err="1"/>
              <a:t>Hernan</a:t>
            </a:r>
            <a:r>
              <a:rPr lang="es-ES" sz="3600" b="1" dirty="0"/>
              <a:t> Cortés </a:t>
            </a:r>
            <a:r>
              <a:rPr lang="es-ES" sz="3600" b="1" dirty="0" err="1"/>
              <a:t>Room</a:t>
            </a:r>
            <a:r>
              <a:rPr lang="es-ES" sz="3600" b="1" dirty="0"/>
              <a:t> – </a:t>
            </a:r>
            <a:r>
              <a:rPr lang="es-ES" sz="3600" b="1" i="1" dirty="0"/>
              <a:t>2nd </a:t>
            </a:r>
            <a:r>
              <a:rPr lang="es-ES" sz="3600" b="1" i="1" dirty="0" err="1"/>
              <a:t>floor</a:t>
            </a:r>
            <a:endParaRPr lang="es-ES" sz="3600" b="1" i="1" dirty="0"/>
          </a:p>
          <a:p>
            <a:pPr marL="0" indent="0">
              <a:buNone/>
            </a:pPr>
            <a:endParaRPr lang="es-ES" i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18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159</Words>
  <Application>Microsoft Office PowerPoint</Application>
  <PresentationFormat>Presentación en pantalla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MAY 4, 2015</vt:lpstr>
      <vt:lpstr>WI FI</vt:lpstr>
      <vt:lpstr>Study Groups – rooms</vt:lpstr>
    </vt:vector>
  </TitlesOfParts>
  <Company>MINISTERIO DE DEFENSA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4, 2015</dc:title>
  <dc:creator>LAGARES OVERGAAG ANA CARINA</dc:creator>
  <cp:lastModifiedBy>LAGARES OVERGAAG ANA CARINA</cp:lastModifiedBy>
  <cp:revision>9</cp:revision>
  <dcterms:created xsi:type="dcterms:W3CDTF">2015-04-30T12:44:04Z</dcterms:created>
  <dcterms:modified xsi:type="dcterms:W3CDTF">2015-05-02T17:34:28Z</dcterms:modified>
</cp:coreProperties>
</file>