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0A039-15CB-4C64-8AA3-ABE2F361EA5A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640CF-42F1-4F5E-985A-2E049E979A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640CF-42F1-4F5E-985A-2E049E979A4F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640CF-42F1-4F5E-985A-2E049E979A4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20CEA-731D-451C-95FB-329448A00720}" type="datetimeFigureOut">
              <a:rPr lang="fr-FR" smtClean="0"/>
              <a:pPr/>
              <a:t>30/05/2019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0757-D237-49B6-84FD-0B78068549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358246" cy="1470025"/>
          </a:xfrm>
        </p:spPr>
        <p:txBody>
          <a:bodyPr>
            <a:noAutofit/>
          </a:bodyPr>
          <a:lstStyle/>
          <a:p>
            <a:r>
              <a:rPr lang="fr-FR" sz="3600" b="1" dirty="0" err="1" smtClean="0"/>
              <a:t>Study</a:t>
            </a:r>
            <a:r>
              <a:rPr lang="fr-FR" sz="3600" b="1" dirty="0" smtClean="0"/>
              <a:t> Group 1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err="1" smtClean="0"/>
              <a:t>Assessing</a:t>
            </a:r>
            <a:r>
              <a:rPr lang="fr-FR" sz="3600" dirty="0" smtClean="0"/>
              <a:t> the </a:t>
            </a:r>
            <a:r>
              <a:rPr lang="fr-FR" sz="3600" dirty="0" err="1"/>
              <a:t>N</a:t>
            </a:r>
            <a:r>
              <a:rPr lang="fr-FR" sz="3600" dirty="0" err="1" smtClean="0"/>
              <a:t>eed</a:t>
            </a:r>
            <a:r>
              <a:rPr lang="fr-FR" sz="3600" dirty="0" smtClean="0"/>
              <a:t> for the </a:t>
            </a:r>
            <a:r>
              <a:rPr lang="fr-FR" sz="3600" dirty="0" err="1"/>
              <a:t>D</a:t>
            </a:r>
            <a:r>
              <a:rPr lang="fr-FR" sz="3600" dirty="0" err="1" smtClean="0"/>
              <a:t>evelopment</a:t>
            </a:r>
            <a:r>
              <a:rPr lang="fr-FR" sz="3600" dirty="0" smtClean="0"/>
              <a:t> of French STANAG-</a:t>
            </a:r>
            <a:r>
              <a:rPr lang="fr-FR" sz="3600" dirty="0" err="1" smtClean="0"/>
              <a:t>based</a:t>
            </a:r>
            <a:r>
              <a:rPr lang="fr-FR" sz="3600" dirty="0" smtClean="0"/>
              <a:t> Tests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2285992"/>
            <a:ext cx="8001056" cy="3857652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fr-FR" dirty="0" smtClean="0"/>
              <a:t>Translation and  official </a:t>
            </a:r>
            <a:r>
              <a:rPr lang="fr-FR" dirty="0" err="1" smtClean="0"/>
              <a:t>approval</a:t>
            </a:r>
            <a:r>
              <a:rPr lang="fr-FR" dirty="0" smtClean="0"/>
              <a:t> of the « </a:t>
            </a:r>
            <a:r>
              <a:rPr lang="fr-FR" dirty="0" err="1" smtClean="0"/>
              <a:t>Overview</a:t>
            </a:r>
            <a:r>
              <a:rPr lang="fr-FR" dirty="0" smtClean="0"/>
              <a:t> of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Proficiency</a:t>
            </a:r>
            <a:r>
              <a:rPr lang="fr-FR" dirty="0" smtClean="0"/>
              <a:t> </a:t>
            </a:r>
            <a:r>
              <a:rPr lang="fr-FR" dirty="0" err="1" smtClean="0"/>
              <a:t>Levels</a:t>
            </a:r>
            <a:r>
              <a:rPr lang="fr-FR" dirty="0" smtClean="0"/>
              <a:t> »</a:t>
            </a:r>
          </a:p>
          <a:p>
            <a:pPr algn="l">
              <a:buFont typeface="Arial" pitchFamily="34" charset="0"/>
              <a:buChar char="•"/>
            </a:pPr>
            <a:r>
              <a:rPr lang="fr-FR" dirty="0" smtClean="0"/>
              <a:t>Meeting of a Select </a:t>
            </a:r>
            <a:r>
              <a:rPr lang="fr-FR" dirty="0" err="1"/>
              <a:t>C</a:t>
            </a:r>
            <a:r>
              <a:rPr lang="fr-FR" dirty="0" err="1" smtClean="0"/>
              <a:t>ommittee</a:t>
            </a:r>
            <a:r>
              <a:rPr lang="fr-FR" dirty="0" smtClean="0"/>
              <a:t> (Tours, Sept. 2019) to </a:t>
            </a:r>
            <a:r>
              <a:rPr lang="fr-FR" dirty="0" err="1" smtClean="0"/>
              <a:t>review</a:t>
            </a:r>
            <a:r>
              <a:rPr lang="fr-FR" dirty="0" smtClean="0"/>
              <a:t> all NATO official </a:t>
            </a:r>
            <a:r>
              <a:rPr lang="fr-FR" dirty="0" err="1" smtClean="0"/>
              <a:t>reference</a:t>
            </a:r>
            <a:r>
              <a:rPr lang="fr-FR" dirty="0" smtClean="0"/>
              <a:t> documents for French</a:t>
            </a:r>
          </a:p>
          <a:p>
            <a:pPr algn="l">
              <a:buFont typeface="Arial" pitchFamily="34" charset="0"/>
              <a:buChar char="•"/>
            </a:pPr>
            <a:r>
              <a:rPr lang="fr-FR" dirty="0" err="1" smtClean="0"/>
              <a:t>Proposal</a:t>
            </a:r>
            <a:r>
              <a:rPr lang="fr-FR" dirty="0" smtClean="0"/>
              <a:t> of a </a:t>
            </a:r>
            <a:r>
              <a:rPr lang="fr-FR" dirty="0" err="1"/>
              <a:t>S</a:t>
            </a:r>
            <a:r>
              <a:rPr lang="fr-FR" dirty="0" err="1" smtClean="0"/>
              <a:t>tandardis</a:t>
            </a:r>
            <a:r>
              <a:rPr lang="fr-FR" dirty="0" smtClean="0"/>
              <a:t>(z)</a:t>
            </a:r>
            <a:r>
              <a:rPr lang="fr-FR" dirty="0" err="1" smtClean="0"/>
              <a:t>ation</a:t>
            </a:r>
            <a:r>
              <a:rPr lang="fr-FR" dirty="0" smtClean="0"/>
              <a:t> Session (</a:t>
            </a:r>
            <a:r>
              <a:rPr lang="fr-FR" dirty="0" err="1" smtClean="0"/>
              <a:t>Copenhagen</a:t>
            </a:r>
            <a:r>
              <a:rPr lang="fr-FR" dirty="0" smtClean="0"/>
              <a:t>, Oct. 2019)</a:t>
            </a:r>
          </a:p>
          <a:p>
            <a:pPr algn="l">
              <a:buFont typeface="Arial" pitchFamily="34" charset="0"/>
              <a:buChar char="•"/>
            </a:pPr>
            <a:r>
              <a:rPr lang="fr-FR" dirty="0" err="1" smtClean="0"/>
              <a:t>Creation</a:t>
            </a:r>
            <a:r>
              <a:rPr lang="fr-FR" dirty="0" smtClean="0"/>
              <a:t> of an Official Directory of French-</a:t>
            </a:r>
            <a:r>
              <a:rPr lang="fr-FR" dirty="0" err="1" smtClean="0"/>
              <a:t>Testing</a:t>
            </a:r>
            <a:r>
              <a:rPr lang="fr-FR" dirty="0" smtClean="0"/>
              <a:t> Nations</a:t>
            </a:r>
          </a:p>
          <a:p>
            <a:pPr algn="l"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https://attachment.outlook.live.net/owa/jjccollin@hotmail.com/service.svc/s/GetAttachmentThumbnail?id=AQMkADAwATE0OTAwAC00MjZhLTkzMWUtMDACLTAwCgBGAAADLM%2FsQQQEAO1Jtc%2Bi3TL9zGYHAMUmBaS%2BmUlKvJkltajawwgAAAIBDAAAAMUmBaS%2BmUlKvJkltajawwgAA1Xf7VwAAAABEgAQACtxjt%2FKlv5Eg2qoHk2hKuc%3D&amp;thumbnailType=2&amp;owa=outlook.live.com&amp;scriptVer=2019052703.01&amp;isc=1&amp;X-OWA-CANARY=wfNfV3uqIE2yjtt96DmaL9BmRVrC5NYYjCplTLY58M_gRtfNG_d5tIt0XBIxR8PnX1IUsB5C8H4.&amp;token=eyJhbGciOiJSUzI1NiIsImtpZCI6IjA2MDBGOUY2NzQ2MjA3MzdFNzM0MDRFMjg3QzQ1QTgxOENCN0NFQjgiLCJ4NXQiOiJCZ0Q1OW5SaUJ6Zm5OQVRpaDhSYWdZeTN6cmciLCJ0eXAiOiJKV1QifQ.eyJ2ZXIiOiJFeGNoYW5nZS5DYWxsYmFjay5WMSIsImFwcGN0eHNlbmRlciI6Ik93YURvd25sb2FkQDg0ZGY5ZTdmLWU5ZjYtNDBhZi1iNDM1LWFhYWFhYWFhYWFhYSIsImFwcGN0eCI6IntcIm1zZXhjaHByb3RcIjpcIm93YVwiLFwicHJpbWFyeXNpZFwiOlwiUy0xLTI4MjctODQyMjQtMTExNDI4MDczNFwiLFwicHVpZFwiOlwiMzYxNzQwNDM5ODE5MDM4XCIsXCJvaWRcIjpcIjAwMDE0OTAwLTQyNmEtOTMxZS0wMDAwLTAwMDAwMDAwMDAwMFwiLFwic2NvcGVcIjpcIk93YURvd25sb2FkXCJ9IiwibmJmIjoxNTU5MTk1MjE3LCJleHAiOjE1NTkxOTU4MTcsImlzcyI6IjAwMDAwMDAyLTAwMDAtMGZmMS1jZTAwLTAwMDAwMDAwMDAwMEA4NGRmOWU3Zi1lOWY2LTQwYWYtYjQzNS1hYWFhYWFhYWFhYWEiLCJhdWQiOiIwMDAwMDAwMi0wMDAwLTBmZjEtY2UwMC0wMDAwMDAwMDAwMDAvYXR0YWNobWVudC5vdXRsb29rLmxpdmUubmV0QDg0ZGY5ZTdmLWU5ZjYtNDBhZi1iNDM1LWFhYWFhYWFhYWFhYSJ9.odMEtds9PUSP3Bd7n-dghYw_H6xOaqP_ppWjCUFJdhvEbfhVqt3gvLIhpR4t53QlaTl9wC-3PG9rF6moMiuYrF92ne4Ddtkfyq3PtumqPH_bFq_cAo-42q9Zjo5MzbwAZLmN4GFo3JvEPOcZyNq_lOe70n5LoaSAaM6_RnuEovA2w3747m92_792uwKGl_tqhd7K3phO4alQTmptJ25qUAD2ht0LbotJcByjjDWVtGuTEDPPr3-GFwAj_GkPIapoe-vnBCnlu3tTgE5d-LnoRTNWE_1BuJmGmDmz0l-kyxqWa-5-pL4kVzgO5rOuhkiMZhOutRNix7Vcuuqx6kEhUQ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Image 4" descr="thumbnail_20190529_1542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" y="502920"/>
            <a:ext cx="7802880" cy="5852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</Words>
  <Application>Microsoft Office PowerPoint</Application>
  <PresentationFormat>Affichage à l'écran (4:3)</PresentationFormat>
  <Paragraphs>7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Study Group 1 Assessing the Need for the Development of French STANAG-based Tests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Group 1 Assessing the Need for the Development of French STANAG-based Tests</dc:title>
  <dc:creator>Valued Acer Customer</dc:creator>
  <cp:lastModifiedBy>Valued Acer Customer</cp:lastModifiedBy>
  <cp:revision>4</cp:revision>
  <dcterms:created xsi:type="dcterms:W3CDTF">2019-05-29T12:49:58Z</dcterms:created>
  <dcterms:modified xsi:type="dcterms:W3CDTF">2019-05-30T05:50:10Z</dcterms:modified>
</cp:coreProperties>
</file>