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424A-2B8E-4EB4-8644-B07345C84D2D}" type="datetimeFigureOut">
              <a:rPr lang="de-AT" smtClean="0"/>
              <a:t>17.05.2017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6D1D-1E1E-4258-9A09-22AF89EFC6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6138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424A-2B8E-4EB4-8644-B07345C84D2D}" type="datetimeFigureOut">
              <a:rPr lang="de-AT" smtClean="0"/>
              <a:t>17.05.2017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6D1D-1E1E-4258-9A09-22AF89EFC6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1912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424A-2B8E-4EB4-8644-B07345C84D2D}" type="datetimeFigureOut">
              <a:rPr lang="de-AT" smtClean="0"/>
              <a:t>17.05.2017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6D1D-1E1E-4258-9A09-22AF89EFC6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3509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424A-2B8E-4EB4-8644-B07345C84D2D}" type="datetimeFigureOut">
              <a:rPr lang="de-AT" smtClean="0"/>
              <a:t>17.05.2017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6D1D-1E1E-4258-9A09-22AF89EFC6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1597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424A-2B8E-4EB4-8644-B07345C84D2D}" type="datetimeFigureOut">
              <a:rPr lang="de-AT" smtClean="0"/>
              <a:t>17.05.2017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6D1D-1E1E-4258-9A09-22AF89EFC6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986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424A-2B8E-4EB4-8644-B07345C84D2D}" type="datetimeFigureOut">
              <a:rPr lang="de-AT" smtClean="0"/>
              <a:t>17.05.2017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6D1D-1E1E-4258-9A09-22AF89EFC6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6351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424A-2B8E-4EB4-8644-B07345C84D2D}" type="datetimeFigureOut">
              <a:rPr lang="de-AT" smtClean="0"/>
              <a:t>17.05.2017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6D1D-1E1E-4258-9A09-22AF89EFC6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91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424A-2B8E-4EB4-8644-B07345C84D2D}" type="datetimeFigureOut">
              <a:rPr lang="de-AT" smtClean="0"/>
              <a:t>17.05.2017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6D1D-1E1E-4258-9A09-22AF89EFC6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6063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424A-2B8E-4EB4-8644-B07345C84D2D}" type="datetimeFigureOut">
              <a:rPr lang="de-AT" smtClean="0"/>
              <a:t>17.05.2017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6D1D-1E1E-4258-9A09-22AF89EFC6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11724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424A-2B8E-4EB4-8644-B07345C84D2D}" type="datetimeFigureOut">
              <a:rPr lang="de-AT" smtClean="0"/>
              <a:t>17.05.2017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6D1D-1E1E-4258-9A09-22AF89EFC6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8465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424A-2B8E-4EB4-8644-B07345C84D2D}" type="datetimeFigureOut">
              <a:rPr lang="de-AT" smtClean="0"/>
              <a:t>17.05.2017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96D1D-1E1E-4258-9A09-22AF89EFC6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7271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9424A-2B8E-4EB4-8644-B07345C84D2D}" type="datetimeFigureOut">
              <a:rPr lang="de-AT" smtClean="0"/>
              <a:t>17.05.2017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96D1D-1E1E-4258-9A09-22AF89EFC6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0280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Study Group 1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err="1" smtClean="0"/>
              <a:t>Activities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Building Cultural </a:t>
            </a:r>
            <a:r>
              <a:rPr lang="de-AT" dirty="0" err="1" smtClean="0"/>
              <a:t>Mastery</a:t>
            </a:r>
            <a:r>
              <a:rPr lang="de-AT" dirty="0" smtClean="0"/>
              <a:t> Blocks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065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1026" name="Picture 2" descr="E:\Flag solution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7488832" cy="5665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39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Understanding Culture (UK </a:t>
            </a:r>
            <a:r>
              <a:rPr lang="de-AT" dirty="0" err="1" smtClean="0"/>
              <a:t>practice</a:t>
            </a:r>
            <a:r>
              <a:rPr lang="de-AT" dirty="0" smtClean="0"/>
              <a:t>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Social</a:t>
            </a:r>
            <a:endParaRPr lang="de-AT" dirty="0" smtClean="0"/>
          </a:p>
          <a:p>
            <a:r>
              <a:rPr lang="de-AT" dirty="0" smtClean="0"/>
              <a:t>Political</a:t>
            </a:r>
          </a:p>
          <a:p>
            <a:r>
              <a:rPr lang="de-AT" dirty="0" err="1" smtClean="0"/>
              <a:t>Economic</a:t>
            </a:r>
            <a:endParaRPr lang="de-AT" dirty="0" smtClean="0"/>
          </a:p>
          <a:p>
            <a:r>
              <a:rPr lang="de-AT" dirty="0" smtClean="0"/>
              <a:t>Values/</a:t>
            </a:r>
            <a:r>
              <a:rPr lang="de-AT" dirty="0" err="1" smtClean="0"/>
              <a:t>Norms</a:t>
            </a:r>
            <a:endParaRPr lang="de-AT" dirty="0" smtClean="0"/>
          </a:p>
          <a:p>
            <a:r>
              <a:rPr lang="de-AT" dirty="0" err="1" smtClean="0"/>
              <a:t>Beliefs</a:t>
            </a:r>
            <a:r>
              <a:rPr lang="de-AT" dirty="0" smtClean="0"/>
              <a:t>/Values</a:t>
            </a:r>
          </a:p>
          <a:p>
            <a:r>
              <a:rPr lang="de-AT" dirty="0" err="1" smtClean="0"/>
              <a:t>Physical</a:t>
            </a:r>
            <a:r>
              <a:rPr lang="de-AT" dirty="0" smtClean="0"/>
              <a:t> Environment</a:t>
            </a:r>
          </a:p>
          <a:p>
            <a:r>
              <a:rPr lang="de-AT" dirty="0" smtClean="0"/>
              <a:t>Communication </a:t>
            </a:r>
            <a:r>
              <a:rPr lang="de-AT" dirty="0" err="1" smtClean="0"/>
              <a:t>and</a:t>
            </a:r>
            <a:r>
              <a:rPr lang="de-AT" dirty="0" smtClean="0"/>
              <a:t> Interpersonal Skills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3159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12160" y="4339003"/>
            <a:ext cx="2674640" cy="922114"/>
          </a:xfrm>
        </p:spPr>
        <p:txBody>
          <a:bodyPr/>
          <a:lstStyle/>
          <a:p>
            <a:r>
              <a:rPr lang="de-AT" dirty="0" smtClean="0"/>
              <a:t>Other</a:t>
            </a:r>
            <a:endParaRPr lang="de-AT" dirty="0"/>
          </a:p>
        </p:txBody>
      </p:sp>
      <p:pic>
        <p:nvPicPr>
          <p:cNvPr id="2050" name="Picture 2" descr="E:\GraphicEqualise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4968552" cy="2531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E:\GraphicEqualis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26" y="3534187"/>
            <a:ext cx="4968552" cy="2531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6012160" y="1772816"/>
            <a:ext cx="267464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mtClean="0"/>
              <a:t>Self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4205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Cultural </a:t>
            </a:r>
            <a:r>
              <a:rPr lang="de-AT" dirty="0" err="1" smtClean="0"/>
              <a:t>Mastery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Not </a:t>
            </a:r>
            <a:r>
              <a:rPr lang="de-AT" dirty="0" err="1" smtClean="0"/>
              <a:t>achievable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unrealistic</a:t>
            </a:r>
            <a:endParaRPr lang="de-AT" dirty="0" smtClean="0"/>
          </a:p>
          <a:p>
            <a:r>
              <a:rPr lang="de-AT" dirty="0" err="1" smtClean="0"/>
              <a:t>Rather</a:t>
            </a:r>
            <a:r>
              <a:rPr lang="de-AT" dirty="0" smtClean="0"/>
              <a:t>, </a:t>
            </a:r>
            <a:r>
              <a:rPr lang="de-AT" dirty="0" err="1" smtClean="0"/>
              <a:t>focus</a:t>
            </a:r>
            <a:r>
              <a:rPr lang="de-AT" dirty="0" smtClean="0"/>
              <a:t> on </a:t>
            </a:r>
            <a:r>
              <a:rPr lang="de-AT" dirty="0" err="1" smtClean="0"/>
              <a:t>awareness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practice</a:t>
            </a:r>
            <a:r>
              <a:rPr lang="de-AT" dirty="0" smtClean="0"/>
              <a:t> </a:t>
            </a:r>
            <a:r>
              <a:rPr lang="de-AT" dirty="0" err="1" smtClean="0"/>
              <a:t>through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development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knowledge</a:t>
            </a:r>
            <a:r>
              <a:rPr lang="de-AT" dirty="0" smtClean="0"/>
              <a:t>, </a:t>
            </a:r>
            <a:r>
              <a:rPr lang="de-AT" dirty="0" err="1" smtClean="0"/>
              <a:t>skills</a:t>
            </a:r>
            <a:r>
              <a:rPr lang="de-AT" dirty="0" smtClean="0"/>
              <a:t>, </a:t>
            </a:r>
            <a:r>
              <a:rPr lang="de-AT" dirty="0" err="1" smtClean="0"/>
              <a:t>attitudes</a:t>
            </a:r>
            <a:r>
              <a:rPr lang="de-AT" dirty="0"/>
              <a:t> </a:t>
            </a:r>
            <a:r>
              <a:rPr lang="de-AT" b="1" dirty="0" err="1" smtClean="0"/>
              <a:t>appropriate</a:t>
            </a:r>
            <a:r>
              <a:rPr lang="de-AT" b="1" dirty="0" smtClean="0"/>
              <a:t> </a:t>
            </a:r>
            <a:r>
              <a:rPr lang="de-AT" b="1" dirty="0" err="1" smtClean="0"/>
              <a:t>for</a:t>
            </a:r>
            <a:r>
              <a:rPr lang="de-AT" b="1" dirty="0" smtClean="0"/>
              <a:t> </a:t>
            </a:r>
            <a:r>
              <a:rPr lang="de-AT" b="1" dirty="0" err="1" smtClean="0"/>
              <a:t>the</a:t>
            </a:r>
            <a:r>
              <a:rPr lang="de-AT" b="1" dirty="0" smtClean="0"/>
              <a:t> </a:t>
            </a:r>
            <a:r>
              <a:rPr lang="de-AT" b="1" dirty="0" err="1" smtClean="0"/>
              <a:t>situation</a:t>
            </a:r>
            <a:r>
              <a:rPr lang="de-AT" dirty="0" smtClean="0"/>
              <a:t>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6570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Activities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AT" sz="3200" dirty="0" smtClean="0"/>
              <a:t>DLI:</a:t>
            </a:r>
          </a:p>
          <a:p>
            <a:pPr marL="742950" lvl="2" indent="-342900"/>
            <a:r>
              <a:rPr lang="de-AT" dirty="0" smtClean="0"/>
              <a:t>Dliflc.edu/</a:t>
            </a:r>
            <a:r>
              <a:rPr lang="de-AT" dirty="0" err="1" smtClean="0"/>
              <a:t>resources</a:t>
            </a:r>
            <a:r>
              <a:rPr lang="de-AT" dirty="0" smtClean="0"/>
              <a:t> . . . (</a:t>
            </a:r>
            <a:r>
              <a:rPr lang="de-AT" dirty="0" err="1" smtClean="0"/>
              <a:t>cultural</a:t>
            </a:r>
            <a:r>
              <a:rPr lang="de-AT" dirty="0" smtClean="0"/>
              <a:t> </a:t>
            </a:r>
            <a:r>
              <a:rPr lang="de-AT" dirty="0" err="1" smtClean="0"/>
              <a:t>orientation</a:t>
            </a:r>
            <a:r>
              <a:rPr lang="de-AT" dirty="0" smtClean="0"/>
              <a:t> </a:t>
            </a:r>
            <a:r>
              <a:rPr lang="de-AT" dirty="0" err="1" smtClean="0"/>
              <a:t>pages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exercises</a:t>
            </a:r>
            <a:r>
              <a:rPr lang="de-AT" dirty="0" smtClean="0"/>
              <a:t>)</a:t>
            </a:r>
            <a:endParaRPr lang="de-AT" dirty="0" smtClean="0"/>
          </a:p>
          <a:p>
            <a:r>
              <a:rPr lang="de-AT" dirty="0" smtClean="0"/>
              <a:t>CIA</a:t>
            </a:r>
          </a:p>
          <a:p>
            <a:r>
              <a:rPr lang="de-AT" dirty="0" smtClean="0"/>
              <a:t>National </a:t>
            </a:r>
            <a:r>
              <a:rPr lang="de-AT" dirty="0" err="1" smtClean="0"/>
              <a:t>Foreign</a:t>
            </a:r>
            <a:r>
              <a:rPr lang="de-AT" dirty="0" smtClean="0"/>
              <a:t> </a:t>
            </a:r>
            <a:r>
              <a:rPr lang="de-AT" dirty="0" err="1" smtClean="0"/>
              <a:t>Affairs</a:t>
            </a:r>
            <a:r>
              <a:rPr lang="de-AT" dirty="0" smtClean="0"/>
              <a:t> </a:t>
            </a:r>
            <a:r>
              <a:rPr lang="de-AT" dirty="0" err="1" smtClean="0"/>
              <a:t>sites</a:t>
            </a:r>
            <a:endParaRPr lang="de-AT" dirty="0" smtClean="0"/>
          </a:p>
          <a:p>
            <a:r>
              <a:rPr lang="de-AT" dirty="0" err="1" smtClean="0"/>
              <a:t>Any</a:t>
            </a:r>
            <a:r>
              <a:rPr lang="de-AT" dirty="0" smtClean="0"/>
              <a:t> </a:t>
            </a:r>
            <a:r>
              <a:rPr lang="de-AT" dirty="0" err="1" smtClean="0"/>
              <a:t>other</a:t>
            </a:r>
            <a:r>
              <a:rPr lang="de-AT" dirty="0" smtClean="0"/>
              <a:t> </a:t>
            </a:r>
            <a:r>
              <a:rPr lang="de-AT" dirty="0" err="1" smtClean="0"/>
              <a:t>that</a:t>
            </a:r>
            <a:r>
              <a:rPr lang="de-AT" dirty="0" smtClean="0"/>
              <a:t> </a:t>
            </a:r>
            <a:r>
              <a:rPr lang="de-AT" b="1" dirty="0" smtClean="0"/>
              <a:t>YOU</a:t>
            </a:r>
            <a:r>
              <a:rPr lang="de-AT" dirty="0" smtClean="0"/>
              <a:t> </a:t>
            </a:r>
            <a:r>
              <a:rPr lang="de-AT" dirty="0" err="1" smtClean="0"/>
              <a:t>might</a:t>
            </a:r>
            <a:r>
              <a:rPr lang="de-AT" dirty="0" smtClean="0"/>
              <a:t> </a:t>
            </a:r>
            <a:r>
              <a:rPr lang="de-AT" dirty="0" err="1" smtClean="0"/>
              <a:t>share</a:t>
            </a:r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408385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Bildschirmpräsentation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Study Group 1</vt:lpstr>
      <vt:lpstr>PowerPoint-Präsentation</vt:lpstr>
      <vt:lpstr>Understanding Culture (UK practice)</vt:lpstr>
      <vt:lpstr>Other</vt:lpstr>
      <vt:lpstr>Cultural Mastery</vt:lpstr>
      <vt:lpstr>Activities</vt:lpstr>
    </vt:vector>
  </TitlesOfParts>
  <Company>BMLV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Group 1</dc:title>
  <dc:creator>BMLV</dc:creator>
  <cp:lastModifiedBy>BMLV</cp:lastModifiedBy>
  <cp:revision>2</cp:revision>
  <dcterms:created xsi:type="dcterms:W3CDTF">2017-05-17T14:17:08Z</dcterms:created>
  <dcterms:modified xsi:type="dcterms:W3CDTF">2017-05-17T14:38:05Z</dcterms:modified>
</cp:coreProperties>
</file>