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8" autoAdjust="0"/>
    <p:restoredTop sz="94660"/>
  </p:normalViewPr>
  <p:slideViewPr>
    <p:cSldViewPr snapToGrid="0">
      <p:cViewPr varScale="1">
        <p:scale>
          <a:sx n="73" d="100"/>
          <a:sy n="73" d="100"/>
        </p:scale>
        <p:origin x="56"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320E71-F808-4ABE-9362-C52EF5085D92}" type="datetimeFigureOut">
              <a:rPr lang="en-US" smtClean="0"/>
              <a:t>5/29/2019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3C8E64-CD13-45C4-B583-29676EA025B9}" type="slidenum">
              <a:rPr lang="en-US" smtClean="0"/>
              <a:t>‹#›</a:t>
            </a:fld>
            <a:endParaRPr lang="en-US"/>
          </a:p>
        </p:txBody>
      </p:sp>
    </p:spTree>
    <p:extLst>
      <p:ext uri="{BB962C8B-B14F-4D97-AF65-F5344CB8AC3E}">
        <p14:creationId xmlns:p14="http://schemas.microsoft.com/office/powerpoint/2010/main" val="229783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54625-FB68-4527-B1B6-9ECD4E0016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039128-EC40-49BF-A58C-D6A9AB1540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1D93923-26C8-4C51-BD9D-52C786DFB858}"/>
              </a:ext>
            </a:extLst>
          </p:cNvPr>
          <p:cNvSpPr>
            <a:spLocks noGrp="1"/>
          </p:cNvSpPr>
          <p:nvPr>
            <p:ph type="dt" sz="half" idx="10"/>
          </p:nvPr>
        </p:nvSpPr>
        <p:spPr/>
        <p:txBody>
          <a:bodyPr/>
          <a:lstStyle/>
          <a:p>
            <a:fld id="{26BD2A7B-3DF4-407B-A3D2-F1F0D97A70ED}" type="datetimeFigureOut">
              <a:rPr lang="en-US" smtClean="0"/>
              <a:t>5/29/2019</a:t>
            </a:fld>
            <a:endParaRPr lang="en-US"/>
          </a:p>
        </p:txBody>
      </p:sp>
      <p:sp>
        <p:nvSpPr>
          <p:cNvPr id="5" name="Footer Placeholder 4">
            <a:extLst>
              <a:ext uri="{FF2B5EF4-FFF2-40B4-BE49-F238E27FC236}">
                <a16:creationId xmlns:a16="http://schemas.microsoft.com/office/drawing/2014/main" id="{BED8B85B-BB26-4435-B34B-CCAC1EF87D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9E29BE-5F4F-4BB0-8B0A-BD9FE7C72CE0}"/>
              </a:ext>
            </a:extLst>
          </p:cNvPr>
          <p:cNvSpPr>
            <a:spLocks noGrp="1"/>
          </p:cNvSpPr>
          <p:nvPr>
            <p:ph type="sldNum" sz="quarter" idx="12"/>
          </p:nvPr>
        </p:nvSpPr>
        <p:spPr/>
        <p:txBody>
          <a:bodyPr/>
          <a:lstStyle/>
          <a:p>
            <a:fld id="{CCEE0809-EDC2-456D-856A-D2B8CEBFA01B}" type="slidenum">
              <a:rPr lang="en-US" smtClean="0"/>
              <a:t>‹#›</a:t>
            </a:fld>
            <a:endParaRPr lang="en-US"/>
          </a:p>
        </p:txBody>
      </p:sp>
    </p:spTree>
    <p:extLst>
      <p:ext uri="{BB962C8B-B14F-4D97-AF65-F5344CB8AC3E}">
        <p14:creationId xmlns:p14="http://schemas.microsoft.com/office/powerpoint/2010/main" val="2125387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10C01-D67E-474F-88CF-E63696DF8C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52FFFB1-ACD0-40E5-AAED-56B0B98018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7FF5D-D4F0-470B-B545-62CF8B486663}"/>
              </a:ext>
            </a:extLst>
          </p:cNvPr>
          <p:cNvSpPr>
            <a:spLocks noGrp="1"/>
          </p:cNvSpPr>
          <p:nvPr>
            <p:ph type="dt" sz="half" idx="10"/>
          </p:nvPr>
        </p:nvSpPr>
        <p:spPr/>
        <p:txBody>
          <a:bodyPr/>
          <a:lstStyle/>
          <a:p>
            <a:fld id="{26BD2A7B-3DF4-407B-A3D2-F1F0D97A70ED}" type="datetimeFigureOut">
              <a:rPr lang="en-US" smtClean="0"/>
              <a:t>5/29/2019</a:t>
            </a:fld>
            <a:endParaRPr lang="en-US"/>
          </a:p>
        </p:txBody>
      </p:sp>
      <p:sp>
        <p:nvSpPr>
          <p:cNvPr id="5" name="Footer Placeholder 4">
            <a:extLst>
              <a:ext uri="{FF2B5EF4-FFF2-40B4-BE49-F238E27FC236}">
                <a16:creationId xmlns:a16="http://schemas.microsoft.com/office/drawing/2014/main" id="{E6D9D9D1-7BE4-4C18-B04D-6A53DA1AA0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B69F78-8BCE-4131-90C3-CFC30DD67B3B}"/>
              </a:ext>
            </a:extLst>
          </p:cNvPr>
          <p:cNvSpPr>
            <a:spLocks noGrp="1"/>
          </p:cNvSpPr>
          <p:nvPr>
            <p:ph type="sldNum" sz="quarter" idx="12"/>
          </p:nvPr>
        </p:nvSpPr>
        <p:spPr/>
        <p:txBody>
          <a:bodyPr/>
          <a:lstStyle/>
          <a:p>
            <a:fld id="{CCEE0809-EDC2-456D-856A-D2B8CEBFA01B}" type="slidenum">
              <a:rPr lang="en-US" smtClean="0"/>
              <a:t>‹#›</a:t>
            </a:fld>
            <a:endParaRPr lang="en-US"/>
          </a:p>
        </p:txBody>
      </p:sp>
    </p:spTree>
    <p:extLst>
      <p:ext uri="{BB962C8B-B14F-4D97-AF65-F5344CB8AC3E}">
        <p14:creationId xmlns:p14="http://schemas.microsoft.com/office/powerpoint/2010/main" val="4183671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389EB8-F90F-402E-A0D8-ACCB5BEF832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DB0815E-B569-42B6-96BD-86BBF918ED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41191E-23CE-4385-9F43-6E1FA70533B5}"/>
              </a:ext>
            </a:extLst>
          </p:cNvPr>
          <p:cNvSpPr>
            <a:spLocks noGrp="1"/>
          </p:cNvSpPr>
          <p:nvPr>
            <p:ph type="dt" sz="half" idx="10"/>
          </p:nvPr>
        </p:nvSpPr>
        <p:spPr/>
        <p:txBody>
          <a:bodyPr/>
          <a:lstStyle/>
          <a:p>
            <a:fld id="{26BD2A7B-3DF4-407B-A3D2-F1F0D97A70ED}" type="datetimeFigureOut">
              <a:rPr lang="en-US" smtClean="0"/>
              <a:t>5/29/2019</a:t>
            </a:fld>
            <a:endParaRPr lang="en-US"/>
          </a:p>
        </p:txBody>
      </p:sp>
      <p:sp>
        <p:nvSpPr>
          <p:cNvPr id="5" name="Footer Placeholder 4">
            <a:extLst>
              <a:ext uri="{FF2B5EF4-FFF2-40B4-BE49-F238E27FC236}">
                <a16:creationId xmlns:a16="http://schemas.microsoft.com/office/drawing/2014/main" id="{30F3B28C-7913-40BF-9C12-B53B67359D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87FB1E-80DE-4404-8D4A-10ABFD5DC2F1}"/>
              </a:ext>
            </a:extLst>
          </p:cNvPr>
          <p:cNvSpPr>
            <a:spLocks noGrp="1"/>
          </p:cNvSpPr>
          <p:nvPr>
            <p:ph type="sldNum" sz="quarter" idx="12"/>
          </p:nvPr>
        </p:nvSpPr>
        <p:spPr/>
        <p:txBody>
          <a:bodyPr/>
          <a:lstStyle/>
          <a:p>
            <a:fld id="{CCEE0809-EDC2-456D-856A-D2B8CEBFA01B}" type="slidenum">
              <a:rPr lang="en-US" smtClean="0"/>
              <a:t>‹#›</a:t>
            </a:fld>
            <a:endParaRPr lang="en-US"/>
          </a:p>
        </p:txBody>
      </p:sp>
    </p:spTree>
    <p:extLst>
      <p:ext uri="{BB962C8B-B14F-4D97-AF65-F5344CB8AC3E}">
        <p14:creationId xmlns:p14="http://schemas.microsoft.com/office/powerpoint/2010/main" val="2894108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17A42-B901-46F2-8824-582AE88E7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F99BA0-9F01-4C79-A083-AA32C61568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143002-5049-4849-9F7E-1426D202C5F2}"/>
              </a:ext>
            </a:extLst>
          </p:cNvPr>
          <p:cNvSpPr>
            <a:spLocks noGrp="1"/>
          </p:cNvSpPr>
          <p:nvPr>
            <p:ph type="dt" sz="half" idx="10"/>
          </p:nvPr>
        </p:nvSpPr>
        <p:spPr/>
        <p:txBody>
          <a:bodyPr/>
          <a:lstStyle/>
          <a:p>
            <a:fld id="{26BD2A7B-3DF4-407B-A3D2-F1F0D97A70ED}" type="datetimeFigureOut">
              <a:rPr lang="en-US" smtClean="0"/>
              <a:t>5/29/2019</a:t>
            </a:fld>
            <a:endParaRPr lang="en-US"/>
          </a:p>
        </p:txBody>
      </p:sp>
      <p:sp>
        <p:nvSpPr>
          <p:cNvPr id="5" name="Footer Placeholder 4">
            <a:extLst>
              <a:ext uri="{FF2B5EF4-FFF2-40B4-BE49-F238E27FC236}">
                <a16:creationId xmlns:a16="http://schemas.microsoft.com/office/drawing/2014/main" id="{78A7E104-22A6-4E7A-889B-6E068BC20C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8A50BA-E37F-4F48-A2DA-8EBE40DFB17A}"/>
              </a:ext>
            </a:extLst>
          </p:cNvPr>
          <p:cNvSpPr>
            <a:spLocks noGrp="1"/>
          </p:cNvSpPr>
          <p:nvPr>
            <p:ph type="sldNum" sz="quarter" idx="12"/>
          </p:nvPr>
        </p:nvSpPr>
        <p:spPr/>
        <p:txBody>
          <a:bodyPr/>
          <a:lstStyle/>
          <a:p>
            <a:fld id="{CCEE0809-EDC2-456D-856A-D2B8CEBFA01B}" type="slidenum">
              <a:rPr lang="en-US" smtClean="0"/>
              <a:t>‹#›</a:t>
            </a:fld>
            <a:endParaRPr lang="en-US"/>
          </a:p>
        </p:txBody>
      </p:sp>
    </p:spTree>
    <p:extLst>
      <p:ext uri="{BB962C8B-B14F-4D97-AF65-F5344CB8AC3E}">
        <p14:creationId xmlns:p14="http://schemas.microsoft.com/office/powerpoint/2010/main" val="150401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B08B4-5EB4-4608-BC7C-E616C54449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FC63A7-195A-42B2-BC13-F9F4BEFF4F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433EA5-602A-4DF3-A945-74295CE2942B}"/>
              </a:ext>
            </a:extLst>
          </p:cNvPr>
          <p:cNvSpPr>
            <a:spLocks noGrp="1"/>
          </p:cNvSpPr>
          <p:nvPr>
            <p:ph type="dt" sz="half" idx="10"/>
          </p:nvPr>
        </p:nvSpPr>
        <p:spPr/>
        <p:txBody>
          <a:bodyPr/>
          <a:lstStyle/>
          <a:p>
            <a:fld id="{26BD2A7B-3DF4-407B-A3D2-F1F0D97A70ED}" type="datetimeFigureOut">
              <a:rPr lang="en-US" smtClean="0"/>
              <a:t>5/29/2019</a:t>
            </a:fld>
            <a:endParaRPr lang="en-US"/>
          </a:p>
        </p:txBody>
      </p:sp>
      <p:sp>
        <p:nvSpPr>
          <p:cNvPr id="5" name="Footer Placeholder 4">
            <a:extLst>
              <a:ext uri="{FF2B5EF4-FFF2-40B4-BE49-F238E27FC236}">
                <a16:creationId xmlns:a16="http://schemas.microsoft.com/office/drawing/2014/main" id="{86055138-3AB8-4D1B-84D0-15634C964C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E7B706-B2DC-4CDF-8D70-47EED2D05FA1}"/>
              </a:ext>
            </a:extLst>
          </p:cNvPr>
          <p:cNvSpPr>
            <a:spLocks noGrp="1"/>
          </p:cNvSpPr>
          <p:nvPr>
            <p:ph type="sldNum" sz="quarter" idx="12"/>
          </p:nvPr>
        </p:nvSpPr>
        <p:spPr/>
        <p:txBody>
          <a:bodyPr/>
          <a:lstStyle/>
          <a:p>
            <a:fld id="{CCEE0809-EDC2-456D-856A-D2B8CEBFA01B}" type="slidenum">
              <a:rPr lang="en-US" smtClean="0"/>
              <a:t>‹#›</a:t>
            </a:fld>
            <a:endParaRPr lang="en-US"/>
          </a:p>
        </p:txBody>
      </p:sp>
    </p:spTree>
    <p:extLst>
      <p:ext uri="{BB962C8B-B14F-4D97-AF65-F5344CB8AC3E}">
        <p14:creationId xmlns:p14="http://schemas.microsoft.com/office/powerpoint/2010/main" val="2529980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D9B5B-C38D-4C08-B45D-0AD72F9994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AE5A0F-A854-41DE-AA83-61E298F81E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A0E8C2-8C77-45C9-9B06-EF14206A54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B99C39-CDA8-4C50-AF63-2F3D5DB1547E}"/>
              </a:ext>
            </a:extLst>
          </p:cNvPr>
          <p:cNvSpPr>
            <a:spLocks noGrp="1"/>
          </p:cNvSpPr>
          <p:nvPr>
            <p:ph type="dt" sz="half" idx="10"/>
          </p:nvPr>
        </p:nvSpPr>
        <p:spPr/>
        <p:txBody>
          <a:bodyPr/>
          <a:lstStyle/>
          <a:p>
            <a:fld id="{26BD2A7B-3DF4-407B-A3D2-F1F0D97A70ED}" type="datetimeFigureOut">
              <a:rPr lang="en-US" smtClean="0"/>
              <a:t>5/29/2019</a:t>
            </a:fld>
            <a:endParaRPr lang="en-US"/>
          </a:p>
        </p:txBody>
      </p:sp>
      <p:sp>
        <p:nvSpPr>
          <p:cNvPr id="6" name="Footer Placeholder 5">
            <a:extLst>
              <a:ext uri="{FF2B5EF4-FFF2-40B4-BE49-F238E27FC236}">
                <a16:creationId xmlns:a16="http://schemas.microsoft.com/office/drawing/2014/main" id="{78D07AAD-6862-4370-B763-66222BCBDD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6BF4FC-839C-4CAB-8443-D058E274E4D1}"/>
              </a:ext>
            </a:extLst>
          </p:cNvPr>
          <p:cNvSpPr>
            <a:spLocks noGrp="1"/>
          </p:cNvSpPr>
          <p:nvPr>
            <p:ph type="sldNum" sz="quarter" idx="12"/>
          </p:nvPr>
        </p:nvSpPr>
        <p:spPr/>
        <p:txBody>
          <a:bodyPr/>
          <a:lstStyle/>
          <a:p>
            <a:fld id="{CCEE0809-EDC2-456D-856A-D2B8CEBFA01B}" type="slidenum">
              <a:rPr lang="en-US" smtClean="0"/>
              <a:t>‹#›</a:t>
            </a:fld>
            <a:endParaRPr lang="en-US"/>
          </a:p>
        </p:txBody>
      </p:sp>
    </p:spTree>
    <p:extLst>
      <p:ext uri="{BB962C8B-B14F-4D97-AF65-F5344CB8AC3E}">
        <p14:creationId xmlns:p14="http://schemas.microsoft.com/office/powerpoint/2010/main" val="260359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EDBD0-C5E3-4CFD-8244-882136C0B8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5C15C83-07D4-4E32-9C85-56C71DE137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C93777F-2581-4AF0-9633-EF3B9FC232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AD7FE9-39A9-4709-8BEF-52177F989A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7DDB0C-B862-4201-B960-B04FAB570B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3841776-5878-459F-A933-C0920EAAB27E}"/>
              </a:ext>
            </a:extLst>
          </p:cNvPr>
          <p:cNvSpPr>
            <a:spLocks noGrp="1"/>
          </p:cNvSpPr>
          <p:nvPr>
            <p:ph type="dt" sz="half" idx="10"/>
          </p:nvPr>
        </p:nvSpPr>
        <p:spPr/>
        <p:txBody>
          <a:bodyPr/>
          <a:lstStyle/>
          <a:p>
            <a:fld id="{26BD2A7B-3DF4-407B-A3D2-F1F0D97A70ED}" type="datetimeFigureOut">
              <a:rPr lang="en-US" smtClean="0"/>
              <a:t>5/29/2019</a:t>
            </a:fld>
            <a:endParaRPr lang="en-US"/>
          </a:p>
        </p:txBody>
      </p:sp>
      <p:sp>
        <p:nvSpPr>
          <p:cNvPr id="8" name="Footer Placeholder 7">
            <a:extLst>
              <a:ext uri="{FF2B5EF4-FFF2-40B4-BE49-F238E27FC236}">
                <a16:creationId xmlns:a16="http://schemas.microsoft.com/office/drawing/2014/main" id="{D407127E-824B-4C7F-8267-85F65E45D5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5A3A8D4-9D98-4979-825F-40CB26FE0FB0}"/>
              </a:ext>
            </a:extLst>
          </p:cNvPr>
          <p:cNvSpPr>
            <a:spLocks noGrp="1"/>
          </p:cNvSpPr>
          <p:nvPr>
            <p:ph type="sldNum" sz="quarter" idx="12"/>
          </p:nvPr>
        </p:nvSpPr>
        <p:spPr/>
        <p:txBody>
          <a:bodyPr/>
          <a:lstStyle/>
          <a:p>
            <a:fld id="{CCEE0809-EDC2-456D-856A-D2B8CEBFA01B}" type="slidenum">
              <a:rPr lang="en-US" smtClean="0"/>
              <a:t>‹#›</a:t>
            </a:fld>
            <a:endParaRPr lang="en-US"/>
          </a:p>
        </p:txBody>
      </p:sp>
    </p:spTree>
    <p:extLst>
      <p:ext uri="{BB962C8B-B14F-4D97-AF65-F5344CB8AC3E}">
        <p14:creationId xmlns:p14="http://schemas.microsoft.com/office/powerpoint/2010/main" val="128263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695D9-7D36-4F8A-BAF1-9B3067A386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A67D6D8-EBDA-4A1E-9077-6879F09CC156}"/>
              </a:ext>
            </a:extLst>
          </p:cNvPr>
          <p:cNvSpPr>
            <a:spLocks noGrp="1"/>
          </p:cNvSpPr>
          <p:nvPr>
            <p:ph type="dt" sz="half" idx="10"/>
          </p:nvPr>
        </p:nvSpPr>
        <p:spPr/>
        <p:txBody>
          <a:bodyPr/>
          <a:lstStyle/>
          <a:p>
            <a:fld id="{26BD2A7B-3DF4-407B-A3D2-F1F0D97A70ED}" type="datetimeFigureOut">
              <a:rPr lang="en-US" smtClean="0"/>
              <a:t>5/29/2019</a:t>
            </a:fld>
            <a:endParaRPr lang="en-US"/>
          </a:p>
        </p:txBody>
      </p:sp>
      <p:sp>
        <p:nvSpPr>
          <p:cNvPr id="4" name="Footer Placeholder 3">
            <a:extLst>
              <a:ext uri="{FF2B5EF4-FFF2-40B4-BE49-F238E27FC236}">
                <a16:creationId xmlns:a16="http://schemas.microsoft.com/office/drawing/2014/main" id="{73B9536E-C25A-46D3-B81C-D6D95AF737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35B7AD3-9453-45FB-AFFE-3423FAB8EE2B}"/>
              </a:ext>
            </a:extLst>
          </p:cNvPr>
          <p:cNvSpPr>
            <a:spLocks noGrp="1"/>
          </p:cNvSpPr>
          <p:nvPr>
            <p:ph type="sldNum" sz="quarter" idx="12"/>
          </p:nvPr>
        </p:nvSpPr>
        <p:spPr/>
        <p:txBody>
          <a:bodyPr/>
          <a:lstStyle/>
          <a:p>
            <a:fld id="{CCEE0809-EDC2-456D-856A-D2B8CEBFA01B}" type="slidenum">
              <a:rPr lang="en-US" smtClean="0"/>
              <a:t>‹#›</a:t>
            </a:fld>
            <a:endParaRPr lang="en-US"/>
          </a:p>
        </p:txBody>
      </p:sp>
    </p:spTree>
    <p:extLst>
      <p:ext uri="{BB962C8B-B14F-4D97-AF65-F5344CB8AC3E}">
        <p14:creationId xmlns:p14="http://schemas.microsoft.com/office/powerpoint/2010/main" val="1433349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B30296-A351-4C30-B9FE-AEEE6C42722B}"/>
              </a:ext>
            </a:extLst>
          </p:cNvPr>
          <p:cNvSpPr>
            <a:spLocks noGrp="1"/>
          </p:cNvSpPr>
          <p:nvPr>
            <p:ph type="dt" sz="half" idx="10"/>
          </p:nvPr>
        </p:nvSpPr>
        <p:spPr/>
        <p:txBody>
          <a:bodyPr/>
          <a:lstStyle/>
          <a:p>
            <a:fld id="{26BD2A7B-3DF4-407B-A3D2-F1F0D97A70ED}" type="datetimeFigureOut">
              <a:rPr lang="en-US" smtClean="0"/>
              <a:t>5/29/2019</a:t>
            </a:fld>
            <a:endParaRPr lang="en-US"/>
          </a:p>
        </p:txBody>
      </p:sp>
      <p:sp>
        <p:nvSpPr>
          <p:cNvPr id="3" name="Footer Placeholder 2">
            <a:extLst>
              <a:ext uri="{FF2B5EF4-FFF2-40B4-BE49-F238E27FC236}">
                <a16:creationId xmlns:a16="http://schemas.microsoft.com/office/drawing/2014/main" id="{4C61F355-E858-4801-8984-91B40FE777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A1A6AF-AAAB-45A8-A31D-F6BDA5AFC0AB}"/>
              </a:ext>
            </a:extLst>
          </p:cNvPr>
          <p:cNvSpPr>
            <a:spLocks noGrp="1"/>
          </p:cNvSpPr>
          <p:nvPr>
            <p:ph type="sldNum" sz="quarter" idx="12"/>
          </p:nvPr>
        </p:nvSpPr>
        <p:spPr/>
        <p:txBody>
          <a:bodyPr/>
          <a:lstStyle/>
          <a:p>
            <a:fld id="{CCEE0809-EDC2-456D-856A-D2B8CEBFA01B}" type="slidenum">
              <a:rPr lang="en-US" smtClean="0"/>
              <a:t>‹#›</a:t>
            </a:fld>
            <a:endParaRPr lang="en-US"/>
          </a:p>
        </p:txBody>
      </p:sp>
    </p:spTree>
    <p:extLst>
      <p:ext uri="{BB962C8B-B14F-4D97-AF65-F5344CB8AC3E}">
        <p14:creationId xmlns:p14="http://schemas.microsoft.com/office/powerpoint/2010/main" val="373636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97E21-A4C5-44BF-8676-1B0DD3368F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C7F7FF-743F-4EF2-BE75-34F2EA287C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4D2440-8BE1-423A-9690-9FCA596C6A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9F0EB3-69F2-4AF1-9B6C-58E055ED5821}"/>
              </a:ext>
            </a:extLst>
          </p:cNvPr>
          <p:cNvSpPr>
            <a:spLocks noGrp="1"/>
          </p:cNvSpPr>
          <p:nvPr>
            <p:ph type="dt" sz="half" idx="10"/>
          </p:nvPr>
        </p:nvSpPr>
        <p:spPr/>
        <p:txBody>
          <a:bodyPr/>
          <a:lstStyle/>
          <a:p>
            <a:fld id="{26BD2A7B-3DF4-407B-A3D2-F1F0D97A70ED}" type="datetimeFigureOut">
              <a:rPr lang="en-US" smtClean="0"/>
              <a:t>5/29/2019</a:t>
            </a:fld>
            <a:endParaRPr lang="en-US"/>
          </a:p>
        </p:txBody>
      </p:sp>
      <p:sp>
        <p:nvSpPr>
          <p:cNvPr id="6" name="Footer Placeholder 5">
            <a:extLst>
              <a:ext uri="{FF2B5EF4-FFF2-40B4-BE49-F238E27FC236}">
                <a16:creationId xmlns:a16="http://schemas.microsoft.com/office/drawing/2014/main" id="{2C973592-8791-43E4-948C-D44B5A8F4A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286B62-C41C-4D46-8A7A-42115A66600F}"/>
              </a:ext>
            </a:extLst>
          </p:cNvPr>
          <p:cNvSpPr>
            <a:spLocks noGrp="1"/>
          </p:cNvSpPr>
          <p:nvPr>
            <p:ph type="sldNum" sz="quarter" idx="12"/>
          </p:nvPr>
        </p:nvSpPr>
        <p:spPr/>
        <p:txBody>
          <a:bodyPr/>
          <a:lstStyle/>
          <a:p>
            <a:fld id="{CCEE0809-EDC2-456D-856A-D2B8CEBFA01B}" type="slidenum">
              <a:rPr lang="en-US" smtClean="0"/>
              <a:t>‹#›</a:t>
            </a:fld>
            <a:endParaRPr lang="en-US"/>
          </a:p>
        </p:txBody>
      </p:sp>
    </p:spTree>
    <p:extLst>
      <p:ext uri="{BB962C8B-B14F-4D97-AF65-F5344CB8AC3E}">
        <p14:creationId xmlns:p14="http://schemas.microsoft.com/office/powerpoint/2010/main" val="753165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EFFC9-21D0-456C-84D3-1E9F27DC2E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3FD5E3-B89A-440C-B334-D1E33C127E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17B0CB-7E9A-4CD9-88CA-4479A550B6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5F14B9-A4CF-42D3-B0A9-84380EA9DC67}"/>
              </a:ext>
            </a:extLst>
          </p:cNvPr>
          <p:cNvSpPr>
            <a:spLocks noGrp="1"/>
          </p:cNvSpPr>
          <p:nvPr>
            <p:ph type="dt" sz="half" idx="10"/>
          </p:nvPr>
        </p:nvSpPr>
        <p:spPr/>
        <p:txBody>
          <a:bodyPr/>
          <a:lstStyle/>
          <a:p>
            <a:fld id="{26BD2A7B-3DF4-407B-A3D2-F1F0D97A70ED}" type="datetimeFigureOut">
              <a:rPr lang="en-US" smtClean="0"/>
              <a:t>5/29/2019</a:t>
            </a:fld>
            <a:endParaRPr lang="en-US"/>
          </a:p>
        </p:txBody>
      </p:sp>
      <p:sp>
        <p:nvSpPr>
          <p:cNvPr id="6" name="Footer Placeholder 5">
            <a:extLst>
              <a:ext uri="{FF2B5EF4-FFF2-40B4-BE49-F238E27FC236}">
                <a16:creationId xmlns:a16="http://schemas.microsoft.com/office/drawing/2014/main" id="{AB2EE6E9-963D-4BE3-8C7F-649EB1AEAC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B86C31-9023-4620-AD6D-CBA2CAE1B89D}"/>
              </a:ext>
            </a:extLst>
          </p:cNvPr>
          <p:cNvSpPr>
            <a:spLocks noGrp="1"/>
          </p:cNvSpPr>
          <p:nvPr>
            <p:ph type="sldNum" sz="quarter" idx="12"/>
          </p:nvPr>
        </p:nvSpPr>
        <p:spPr/>
        <p:txBody>
          <a:bodyPr/>
          <a:lstStyle/>
          <a:p>
            <a:fld id="{CCEE0809-EDC2-456D-856A-D2B8CEBFA01B}" type="slidenum">
              <a:rPr lang="en-US" smtClean="0"/>
              <a:t>‹#›</a:t>
            </a:fld>
            <a:endParaRPr lang="en-US"/>
          </a:p>
        </p:txBody>
      </p:sp>
    </p:spTree>
    <p:extLst>
      <p:ext uri="{BB962C8B-B14F-4D97-AF65-F5344CB8AC3E}">
        <p14:creationId xmlns:p14="http://schemas.microsoft.com/office/powerpoint/2010/main" val="3057079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BFD9DF-AB96-4EBD-B83B-E647FBBE04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201F7C-6059-4062-A0E4-D4CB9105E6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0A83D2-CF08-4DFC-95DE-302B680784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BD2A7B-3DF4-407B-A3D2-F1F0D97A70ED}" type="datetimeFigureOut">
              <a:rPr lang="en-US" smtClean="0"/>
              <a:t>5/29/2019</a:t>
            </a:fld>
            <a:endParaRPr lang="en-US"/>
          </a:p>
        </p:txBody>
      </p:sp>
      <p:sp>
        <p:nvSpPr>
          <p:cNvPr id="5" name="Footer Placeholder 4">
            <a:extLst>
              <a:ext uri="{FF2B5EF4-FFF2-40B4-BE49-F238E27FC236}">
                <a16:creationId xmlns:a16="http://schemas.microsoft.com/office/drawing/2014/main" id="{A22EB9C1-87B2-4D17-AD87-553C483F3E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FD0AD4-251B-497B-BB55-1330D8DEFF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EE0809-EDC2-456D-856A-D2B8CEBFA01B}" type="slidenum">
              <a:rPr lang="en-US" smtClean="0"/>
              <a:t>‹#›</a:t>
            </a:fld>
            <a:endParaRPr lang="en-US"/>
          </a:p>
        </p:txBody>
      </p:sp>
    </p:spTree>
    <p:extLst>
      <p:ext uri="{BB962C8B-B14F-4D97-AF65-F5344CB8AC3E}">
        <p14:creationId xmlns:p14="http://schemas.microsoft.com/office/powerpoint/2010/main" val="1071048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C415D-85D3-4F4B-94E1-58E42E9170D0}"/>
              </a:ext>
            </a:extLst>
          </p:cNvPr>
          <p:cNvSpPr>
            <a:spLocks noGrp="1"/>
          </p:cNvSpPr>
          <p:nvPr>
            <p:ph type="ctrTitle"/>
          </p:nvPr>
        </p:nvSpPr>
        <p:spPr>
          <a:xfrm>
            <a:off x="1524000" y="1122363"/>
            <a:ext cx="9144000" cy="689020"/>
          </a:xfrm>
        </p:spPr>
        <p:txBody>
          <a:bodyPr>
            <a:normAutofit fontScale="90000"/>
          </a:bodyPr>
          <a:lstStyle/>
          <a:p>
            <a:r>
              <a:rPr lang="en-US" dirty="0"/>
              <a:t>Study Group 4</a:t>
            </a:r>
          </a:p>
        </p:txBody>
      </p:sp>
      <p:sp>
        <p:nvSpPr>
          <p:cNvPr id="3" name="Subtitle 2">
            <a:extLst>
              <a:ext uri="{FF2B5EF4-FFF2-40B4-BE49-F238E27FC236}">
                <a16:creationId xmlns:a16="http://schemas.microsoft.com/office/drawing/2014/main" id="{0F591C0B-2B4E-4C57-9E92-500C662B7516}"/>
              </a:ext>
            </a:extLst>
          </p:cNvPr>
          <p:cNvSpPr>
            <a:spLocks noGrp="1"/>
          </p:cNvSpPr>
          <p:nvPr>
            <p:ph type="subTitle" idx="1"/>
          </p:nvPr>
        </p:nvSpPr>
        <p:spPr>
          <a:xfrm>
            <a:off x="1637211" y="2051913"/>
            <a:ext cx="9144000" cy="1655762"/>
          </a:xfrm>
        </p:spPr>
        <p:txBody>
          <a:bodyPr>
            <a:normAutofit lnSpcReduction="10000"/>
          </a:bodyPr>
          <a:lstStyle/>
          <a:p>
            <a:endParaRPr lang="en-US" sz="3600" dirty="0"/>
          </a:p>
          <a:p>
            <a:r>
              <a:rPr lang="en-US" sz="3600" dirty="0"/>
              <a:t>What do leaders of language schools need to know at a minimum?</a:t>
            </a:r>
          </a:p>
        </p:txBody>
      </p:sp>
      <p:sp>
        <p:nvSpPr>
          <p:cNvPr id="5" name="TextBox 4">
            <a:extLst>
              <a:ext uri="{FF2B5EF4-FFF2-40B4-BE49-F238E27FC236}">
                <a16:creationId xmlns:a16="http://schemas.microsoft.com/office/drawing/2014/main" id="{A54A9A74-8E55-4A75-9DA0-19644B091ACC}"/>
              </a:ext>
            </a:extLst>
          </p:cNvPr>
          <p:cNvSpPr txBox="1"/>
          <p:nvPr/>
        </p:nvSpPr>
        <p:spPr>
          <a:xfrm>
            <a:off x="2217919" y="4258492"/>
            <a:ext cx="8236229" cy="1015663"/>
          </a:xfrm>
          <a:prstGeom prst="rect">
            <a:avLst/>
          </a:prstGeom>
          <a:noFill/>
        </p:spPr>
        <p:txBody>
          <a:bodyPr wrap="none" rtlCol="0">
            <a:spAutoFit/>
          </a:bodyPr>
          <a:lstStyle/>
          <a:p>
            <a:r>
              <a:rPr lang="en-US" sz="2400" dirty="0"/>
              <a:t>“The </a:t>
            </a:r>
            <a:r>
              <a:rPr lang="en-US" sz="2400"/>
              <a:t>United States Air </a:t>
            </a:r>
            <a:r>
              <a:rPr lang="en-US" sz="2400" dirty="0"/>
              <a:t>Force doesn't grow Colonels for this job.”</a:t>
            </a:r>
          </a:p>
          <a:p>
            <a:pPr algn="ctr"/>
            <a:r>
              <a:rPr lang="en-US" dirty="0"/>
              <a:t>Colonel ‘Had’ Jones relinquishing command at change of command ceremony at </a:t>
            </a:r>
          </a:p>
          <a:p>
            <a:pPr algn="ctr"/>
            <a:r>
              <a:rPr lang="en-US" dirty="0"/>
              <a:t>DLI-ELC Lackland AFB. 2012</a:t>
            </a:r>
          </a:p>
        </p:txBody>
      </p:sp>
    </p:spTree>
    <p:extLst>
      <p:ext uri="{BB962C8B-B14F-4D97-AF65-F5344CB8AC3E}">
        <p14:creationId xmlns:p14="http://schemas.microsoft.com/office/powerpoint/2010/main" val="2622965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6566E-23A2-4F84-8D61-D03FF2A00DA0}"/>
              </a:ext>
            </a:extLst>
          </p:cNvPr>
          <p:cNvSpPr>
            <a:spLocks noGrp="1"/>
          </p:cNvSpPr>
          <p:nvPr>
            <p:ph type="title"/>
          </p:nvPr>
        </p:nvSpPr>
        <p:spPr>
          <a:xfrm>
            <a:off x="838200" y="365125"/>
            <a:ext cx="10515600" cy="645069"/>
          </a:xfrm>
        </p:spPr>
        <p:txBody>
          <a:bodyPr>
            <a:normAutofit fontScale="90000"/>
          </a:bodyPr>
          <a:lstStyle/>
          <a:p>
            <a:r>
              <a:rPr lang="en-US" dirty="0"/>
              <a:t>Whether a language professional or not</a:t>
            </a:r>
          </a:p>
        </p:txBody>
      </p:sp>
      <p:sp>
        <p:nvSpPr>
          <p:cNvPr id="3" name="Content Placeholder 2">
            <a:extLst>
              <a:ext uri="{FF2B5EF4-FFF2-40B4-BE49-F238E27FC236}">
                <a16:creationId xmlns:a16="http://schemas.microsoft.com/office/drawing/2014/main" id="{ADFE60CB-DE5E-4B3B-870C-88EA91350D5D}"/>
              </a:ext>
            </a:extLst>
          </p:cNvPr>
          <p:cNvSpPr>
            <a:spLocks noGrp="1"/>
          </p:cNvSpPr>
          <p:nvPr>
            <p:ph idx="1"/>
          </p:nvPr>
        </p:nvSpPr>
        <p:spPr>
          <a:xfrm>
            <a:off x="838200" y="1123406"/>
            <a:ext cx="10515600" cy="5155474"/>
          </a:xfrm>
        </p:spPr>
        <p:txBody>
          <a:bodyPr>
            <a:normAutofit fontScale="92500" lnSpcReduction="10000"/>
          </a:bodyPr>
          <a:lstStyle/>
          <a:p>
            <a:r>
              <a:rPr lang="en-US" b="1" dirty="0"/>
              <a:t>Institutional placement constraints and opportunities</a:t>
            </a:r>
          </a:p>
          <a:p>
            <a:pPr lvl="1"/>
            <a:r>
              <a:rPr lang="en-US" sz="2800" dirty="0"/>
              <a:t>Understand that where the school sits in the larger hierarchy can affect its work.</a:t>
            </a:r>
          </a:p>
          <a:p>
            <a:pPr lvl="1"/>
            <a:r>
              <a:rPr lang="en-US" sz="2800" dirty="0"/>
              <a:t>Expect to “mind the gap” between expectations of higher echelons and realities of school staff, teachers, students and courses. </a:t>
            </a:r>
          </a:p>
          <a:p>
            <a:pPr lvl="1"/>
            <a:r>
              <a:rPr lang="en-US" sz="2800" dirty="0"/>
              <a:t>Be an advocate both up and down: HQ is a different audience than your teachers.  Tailor your message.  Pick your battles wisely.  Discover when flying under the radar is the right path.</a:t>
            </a:r>
          </a:p>
          <a:p>
            <a:pPr lvl="1"/>
            <a:r>
              <a:rPr lang="en-US" sz="2800" dirty="0"/>
              <a:t>Learn to plan in an academic environment.  Language schools operate differently than other defense and military environments.  Language school teaching emphasis is on process rather than outcomes.</a:t>
            </a:r>
            <a:r>
              <a:rPr lang="en-US" sz="2800" b="1" dirty="0"/>
              <a:t> </a:t>
            </a:r>
          </a:p>
          <a:p>
            <a:pPr lvl="1"/>
            <a:r>
              <a:rPr lang="en-US" sz="2800" dirty="0"/>
              <a:t>Pay attention to language acquisition issues.  Gain an appreciation for the trade offs involved in “time on task” vs real world constraints.   Course lengths are affected by both academics and resources .</a:t>
            </a:r>
          </a:p>
          <a:p>
            <a:pPr marL="914400" lvl="2" indent="0">
              <a:buNone/>
            </a:pPr>
            <a:endParaRPr lang="en-US" sz="2800" dirty="0"/>
          </a:p>
          <a:p>
            <a:pPr marL="457200" lvl="1" indent="0">
              <a:buNone/>
            </a:pPr>
            <a:endParaRPr lang="en-US" dirty="0"/>
          </a:p>
          <a:p>
            <a:pPr lvl="1"/>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val="4099988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6566E-23A2-4F84-8D61-D03FF2A00DA0}"/>
              </a:ext>
            </a:extLst>
          </p:cNvPr>
          <p:cNvSpPr>
            <a:spLocks noGrp="1"/>
          </p:cNvSpPr>
          <p:nvPr>
            <p:ph type="title"/>
          </p:nvPr>
        </p:nvSpPr>
        <p:spPr>
          <a:xfrm>
            <a:off x="838200" y="365126"/>
            <a:ext cx="10515600" cy="679904"/>
          </a:xfrm>
        </p:spPr>
        <p:txBody>
          <a:bodyPr>
            <a:normAutofit fontScale="90000"/>
          </a:bodyPr>
          <a:lstStyle/>
          <a:p>
            <a:r>
              <a:rPr lang="en-US" dirty="0"/>
              <a:t>Whether a language professional or not</a:t>
            </a:r>
          </a:p>
        </p:txBody>
      </p:sp>
      <p:sp>
        <p:nvSpPr>
          <p:cNvPr id="3" name="Content Placeholder 2">
            <a:extLst>
              <a:ext uri="{FF2B5EF4-FFF2-40B4-BE49-F238E27FC236}">
                <a16:creationId xmlns:a16="http://schemas.microsoft.com/office/drawing/2014/main" id="{ADFE60CB-DE5E-4B3B-870C-88EA91350D5D}"/>
              </a:ext>
            </a:extLst>
          </p:cNvPr>
          <p:cNvSpPr>
            <a:spLocks noGrp="1"/>
          </p:cNvSpPr>
          <p:nvPr>
            <p:ph idx="1"/>
          </p:nvPr>
        </p:nvSpPr>
        <p:spPr>
          <a:xfrm>
            <a:off x="838200" y="1045030"/>
            <a:ext cx="10515600" cy="5512524"/>
          </a:xfrm>
        </p:spPr>
        <p:txBody>
          <a:bodyPr>
            <a:normAutofit fontScale="92500" lnSpcReduction="20000"/>
          </a:bodyPr>
          <a:lstStyle/>
          <a:p>
            <a:r>
              <a:rPr lang="en-US" b="1" dirty="0"/>
              <a:t>Budgeting.  </a:t>
            </a:r>
            <a:r>
              <a:rPr lang="en-US" dirty="0"/>
              <a:t>Know how you get and use the money.  What laws are applicable?  Know enough so the resource managers can’t take advantage of you.</a:t>
            </a:r>
          </a:p>
          <a:p>
            <a:r>
              <a:rPr lang="en-US" b="1" dirty="0"/>
              <a:t>Contracting. </a:t>
            </a:r>
            <a:r>
              <a:rPr lang="en-US" dirty="0"/>
              <a:t>Know your contracting processes and rules.  This can help you do your mission better and avoid potential minefields.</a:t>
            </a:r>
          </a:p>
          <a:p>
            <a:r>
              <a:rPr lang="en-US" b="1" dirty="0"/>
              <a:t>Curriculum development processes</a:t>
            </a:r>
            <a:r>
              <a:rPr lang="en-US" dirty="0"/>
              <a:t>. Learn the curriculum development process. (Why can it take so long?  Should it?  Can it be speeded up? Should it be speeded up?)</a:t>
            </a:r>
          </a:p>
          <a:p>
            <a:r>
              <a:rPr lang="en-US" b="1" dirty="0"/>
              <a:t>Language assessment.  </a:t>
            </a:r>
            <a:r>
              <a:rPr lang="en-US" dirty="0"/>
              <a:t>Gain an appreciation of assessment from achievement tests to proficiency testing.  You need to know enough to be able to communicate with the testing specialists and to explain testing concepts and testing administration to higher echelons.</a:t>
            </a:r>
            <a:r>
              <a:rPr lang="en-US" b="1" dirty="0"/>
              <a:t> </a:t>
            </a:r>
          </a:p>
          <a:p>
            <a:r>
              <a:rPr lang="en-US" b="1" dirty="0"/>
              <a:t>STANAG 6001.  (ILR in the USA).  </a:t>
            </a:r>
            <a:r>
              <a:rPr lang="en-US" dirty="0"/>
              <a:t>You need to understand this because </a:t>
            </a:r>
            <a:r>
              <a:rPr lang="en-US" b="1" dirty="0"/>
              <a:t>i</a:t>
            </a:r>
            <a:r>
              <a:rPr lang="en-US" dirty="0"/>
              <a:t>t’s fundamental to your work.</a:t>
            </a:r>
            <a:r>
              <a:rPr lang="en-US" b="1" dirty="0"/>
              <a:t> </a:t>
            </a:r>
          </a:p>
          <a:p>
            <a:r>
              <a:rPr lang="en-US" b="1" dirty="0"/>
              <a:t>Technology.  </a:t>
            </a:r>
            <a:r>
              <a:rPr lang="en-US" dirty="0"/>
              <a:t>Use it to support instruction and testing but try not allow it to become an end in itself.</a:t>
            </a:r>
          </a:p>
          <a:p>
            <a:endParaRPr lang="en-US" dirty="0"/>
          </a:p>
          <a:p>
            <a:endParaRPr lang="en-US" dirty="0"/>
          </a:p>
          <a:p>
            <a:endParaRPr lang="en-US" dirty="0"/>
          </a:p>
          <a:p>
            <a:pPr lvl="1"/>
            <a:endParaRPr lang="en-US" dirty="0"/>
          </a:p>
        </p:txBody>
      </p:sp>
    </p:spTree>
    <p:extLst>
      <p:ext uri="{BB962C8B-B14F-4D97-AF65-F5344CB8AC3E}">
        <p14:creationId xmlns:p14="http://schemas.microsoft.com/office/powerpoint/2010/main" val="3071127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6566E-23A2-4F84-8D61-D03FF2A00DA0}"/>
              </a:ext>
            </a:extLst>
          </p:cNvPr>
          <p:cNvSpPr>
            <a:spLocks noGrp="1"/>
          </p:cNvSpPr>
          <p:nvPr>
            <p:ph type="title"/>
          </p:nvPr>
        </p:nvSpPr>
        <p:spPr>
          <a:xfrm>
            <a:off x="838200" y="365125"/>
            <a:ext cx="10515600" cy="819241"/>
          </a:xfrm>
        </p:spPr>
        <p:txBody>
          <a:bodyPr>
            <a:normAutofit/>
          </a:bodyPr>
          <a:lstStyle/>
          <a:p>
            <a:r>
              <a:rPr lang="en-US" sz="4000" dirty="0"/>
              <a:t>Whether a language professional or not</a:t>
            </a:r>
          </a:p>
        </p:txBody>
      </p:sp>
      <p:sp>
        <p:nvSpPr>
          <p:cNvPr id="3" name="Content Placeholder 2">
            <a:extLst>
              <a:ext uri="{FF2B5EF4-FFF2-40B4-BE49-F238E27FC236}">
                <a16:creationId xmlns:a16="http://schemas.microsoft.com/office/drawing/2014/main" id="{ADFE60CB-DE5E-4B3B-870C-88EA91350D5D}"/>
              </a:ext>
            </a:extLst>
          </p:cNvPr>
          <p:cNvSpPr>
            <a:spLocks noGrp="1"/>
          </p:cNvSpPr>
          <p:nvPr>
            <p:ph idx="1"/>
          </p:nvPr>
        </p:nvSpPr>
        <p:spPr>
          <a:xfrm>
            <a:off x="838200" y="1637211"/>
            <a:ext cx="10515600" cy="4855664"/>
          </a:xfrm>
        </p:spPr>
        <p:txBody>
          <a:bodyPr>
            <a:normAutofit fontScale="92500" lnSpcReduction="10000"/>
          </a:bodyPr>
          <a:lstStyle/>
          <a:p>
            <a:r>
              <a:rPr lang="en-US" b="1" dirty="0"/>
              <a:t>Language Departments.  </a:t>
            </a:r>
            <a:r>
              <a:rPr lang="en-US" dirty="0"/>
              <a:t>Pay equal attention to different language departments and missions.  You should make each feel that their missions are of importance.</a:t>
            </a:r>
          </a:p>
          <a:p>
            <a:r>
              <a:rPr lang="en-US" b="1" dirty="0"/>
              <a:t>Interpersonal relations.  </a:t>
            </a:r>
            <a:r>
              <a:rPr lang="en-US" dirty="0"/>
              <a:t>Be attentive to and knowledgeable of the professional cultures of staff, teachers and students.</a:t>
            </a:r>
          </a:p>
          <a:p>
            <a:r>
              <a:rPr lang="en-US" b="1" dirty="0"/>
              <a:t>Military service cultures</a:t>
            </a:r>
            <a:r>
              <a:rPr lang="en-US" dirty="0"/>
              <a:t>.  Be attentive to the different military service cultures and don’t favor one over the other.  </a:t>
            </a:r>
          </a:p>
          <a:p>
            <a:r>
              <a:rPr lang="en-US" b="1" dirty="0"/>
              <a:t>Military and Civilian cultures.  </a:t>
            </a:r>
            <a:r>
              <a:rPr lang="en-US" dirty="0"/>
              <a:t>Be attentive to the differences in military and civilian cultures. Understand them and tailor your approach to each.</a:t>
            </a:r>
          </a:p>
          <a:p>
            <a:r>
              <a:rPr lang="en-US" b="1" dirty="0"/>
              <a:t>Military and Civilian personnel systems and evaluations processes.  </a:t>
            </a:r>
            <a:r>
              <a:rPr lang="en-US" dirty="0"/>
              <a:t>Remember it is about careers.  You don’t want to ruin someone’s career through inattention or ignorance. </a:t>
            </a:r>
          </a:p>
          <a:p>
            <a:endParaRPr lang="en-US" dirty="0"/>
          </a:p>
          <a:p>
            <a:endParaRPr lang="en-US" dirty="0"/>
          </a:p>
          <a:p>
            <a:pPr marL="457200" lvl="1" indent="0">
              <a:buNone/>
            </a:pPr>
            <a:endParaRPr lang="en-US" dirty="0"/>
          </a:p>
        </p:txBody>
      </p:sp>
    </p:spTree>
    <p:extLst>
      <p:ext uri="{BB962C8B-B14F-4D97-AF65-F5344CB8AC3E}">
        <p14:creationId xmlns:p14="http://schemas.microsoft.com/office/powerpoint/2010/main" val="3889899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62F32-367C-4840-A8C6-5F446763964C}"/>
              </a:ext>
            </a:extLst>
          </p:cNvPr>
          <p:cNvSpPr>
            <a:spLocks noGrp="1"/>
          </p:cNvSpPr>
          <p:nvPr>
            <p:ph type="title"/>
          </p:nvPr>
        </p:nvSpPr>
        <p:spPr/>
        <p:txBody>
          <a:bodyPr/>
          <a:lstStyle/>
          <a:p>
            <a:pPr algn="ctr"/>
            <a:r>
              <a:rPr lang="en-US" dirty="0"/>
              <a:t>Finally</a:t>
            </a:r>
          </a:p>
        </p:txBody>
      </p:sp>
      <p:sp>
        <p:nvSpPr>
          <p:cNvPr id="3" name="Content Placeholder 2">
            <a:extLst>
              <a:ext uri="{FF2B5EF4-FFF2-40B4-BE49-F238E27FC236}">
                <a16:creationId xmlns:a16="http://schemas.microsoft.com/office/drawing/2014/main" id="{60DBE90E-225C-4F8F-B30B-5D70F11D825B}"/>
              </a:ext>
            </a:extLst>
          </p:cNvPr>
          <p:cNvSpPr>
            <a:spLocks noGrp="1"/>
          </p:cNvSpPr>
          <p:nvPr>
            <p:ph idx="1"/>
          </p:nvPr>
        </p:nvSpPr>
        <p:spPr/>
        <p:txBody>
          <a:bodyPr>
            <a:normAutofit/>
          </a:bodyPr>
          <a:lstStyle/>
          <a:p>
            <a:pPr marL="0" indent="0" algn="ctr">
              <a:buNone/>
            </a:pPr>
            <a:endParaRPr lang="en-US" sz="4000" dirty="0"/>
          </a:p>
          <a:p>
            <a:pPr marL="0" indent="0" algn="ctr">
              <a:buNone/>
            </a:pPr>
            <a:endParaRPr lang="en-US" sz="4000" dirty="0"/>
          </a:p>
          <a:p>
            <a:pPr marL="0" indent="0" algn="ctr">
              <a:buNone/>
            </a:pPr>
            <a:r>
              <a:rPr lang="en-US" sz="4000" dirty="0"/>
              <a:t>Support BILC activities!</a:t>
            </a:r>
          </a:p>
        </p:txBody>
      </p:sp>
    </p:spTree>
    <p:extLst>
      <p:ext uri="{BB962C8B-B14F-4D97-AF65-F5344CB8AC3E}">
        <p14:creationId xmlns:p14="http://schemas.microsoft.com/office/powerpoint/2010/main" val="1717981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499</Words>
  <Application>Microsoft Office PowerPoint</Application>
  <PresentationFormat>Widescreen</PresentationFormat>
  <Paragraphs>36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Study Group 4</vt:lpstr>
      <vt:lpstr>Whether a language professional or not</vt:lpstr>
      <vt:lpstr>Whether a language professional or not</vt:lpstr>
      <vt:lpstr>Whether a language professional or not</vt:lpstr>
      <vt:lpstr>Finally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Group 4</dc:title>
  <dc:creator>Keith Wert</dc:creator>
  <cp:lastModifiedBy>Keith Wert</cp:lastModifiedBy>
  <cp:revision>35</cp:revision>
  <dcterms:created xsi:type="dcterms:W3CDTF">2019-05-28T08:37:15Z</dcterms:created>
  <dcterms:modified xsi:type="dcterms:W3CDTF">2019-05-29T12:38:07Z</dcterms:modified>
</cp:coreProperties>
</file>