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BA0-BD72-44AB-84A7-E32E95E95A18}" type="datetimeFigureOut">
              <a:rPr lang="fr-FR" smtClean="0"/>
              <a:t>22/05/2018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84C3-5381-4E0C-BDE7-6207DB791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759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BA0-BD72-44AB-84A7-E32E95E95A18}" type="datetimeFigureOut">
              <a:rPr lang="fr-FR" smtClean="0"/>
              <a:t>22/05/2018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84C3-5381-4E0C-BDE7-6207DB791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91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BA0-BD72-44AB-84A7-E32E95E95A18}" type="datetimeFigureOut">
              <a:rPr lang="fr-FR" smtClean="0"/>
              <a:t>22/05/2018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84C3-5381-4E0C-BDE7-6207DB791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45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BA0-BD72-44AB-84A7-E32E95E95A18}" type="datetimeFigureOut">
              <a:rPr lang="fr-FR" smtClean="0"/>
              <a:t>22/05/2018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84C3-5381-4E0C-BDE7-6207DB791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12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BA0-BD72-44AB-84A7-E32E95E95A18}" type="datetimeFigureOut">
              <a:rPr lang="fr-FR" smtClean="0"/>
              <a:t>22/05/2018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84C3-5381-4E0C-BDE7-6207DB791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4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BA0-BD72-44AB-84A7-E32E95E95A18}" type="datetimeFigureOut">
              <a:rPr lang="fr-FR" smtClean="0"/>
              <a:t>22/05/2018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84C3-5381-4E0C-BDE7-6207DB791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07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BA0-BD72-44AB-84A7-E32E95E95A18}" type="datetimeFigureOut">
              <a:rPr lang="fr-FR" smtClean="0"/>
              <a:t>22/05/2018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84C3-5381-4E0C-BDE7-6207DB791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92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BA0-BD72-44AB-84A7-E32E95E95A18}" type="datetimeFigureOut">
              <a:rPr lang="fr-FR" smtClean="0"/>
              <a:t>22/05/2018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84C3-5381-4E0C-BDE7-6207DB791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77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BA0-BD72-44AB-84A7-E32E95E95A18}" type="datetimeFigureOut">
              <a:rPr lang="fr-FR" smtClean="0"/>
              <a:t>22/05/2018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84C3-5381-4E0C-BDE7-6207DB791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29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BA0-BD72-44AB-84A7-E32E95E95A18}" type="datetimeFigureOut">
              <a:rPr lang="fr-FR" smtClean="0"/>
              <a:t>22/05/2018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84C3-5381-4E0C-BDE7-6207DB791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7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BA0-BD72-44AB-84A7-E32E95E95A18}" type="datetimeFigureOut">
              <a:rPr lang="fr-FR" smtClean="0"/>
              <a:t>22/05/2018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84C3-5381-4E0C-BDE7-6207DB791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585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E6BA0-BD72-44AB-84A7-E32E95E95A18}" type="datetimeFigureOut">
              <a:rPr lang="fr-FR" smtClean="0"/>
              <a:t>22/05/2018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284C3-5381-4E0C-BDE7-6207DB791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9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ighthub.com/education/online-learning/articles/30316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09-_dvli_k" TargetMode="External"/><Relationship Id="rId7" Type="http://schemas.openxmlformats.org/officeDocument/2006/relationships/hyperlink" Target="https://www.abbreviations.com/acronyms/SMS" TargetMode="External"/><Relationship Id="rId2" Type="http://schemas.openxmlformats.org/officeDocument/2006/relationships/hyperlink" Target="http://www.parentsshouldnttex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xtdrop.com/abbreviations.php" TargetMode="External"/><Relationship Id="rId5" Type="http://schemas.openxmlformats.org/officeDocument/2006/relationships/hyperlink" Target="https://www.webopedia.com/quick_ref/textmessageabbreviations.asp" TargetMode="External"/><Relationship Id="rId4" Type="http://schemas.openxmlformats.org/officeDocument/2006/relationships/hyperlink" Target="https://www.youtube.com/watch?v=GeBJ-pyEu6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90656" cy="1470025"/>
          </a:xfrm>
        </p:spPr>
        <p:txBody>
          <a:bodyPr/>
          <a:lstStyle/>
          <a:p>
            <a:r>
              <a:rPr lang="fr-FR" dirty="0" smtClean="0"/>
              <a:t>TO BE UNPLUGGED OR NOT TO BE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Emilie Alice </a:t>
            </a:r>
            <a:r>
              <a:rPr lang="fr-FR" b="1" dirty="0" err="1" smtClean="0">
                <a:solidFill>
                  <a:srgbClr val="0070C0"/>
                </a:solidFill>
              </a:rPr>
              <a:t>Cleret</a:t>
            </a:r>
            <a:endParaRPr lang="fr-FR" b="1" dirty="0" smtClean="0">
              <a:solidFill>
                <a:srgbClr val="0070C0"/>
              </a:solidFill>
            </a:endParaRPr>
          </a:p>
          <a:p>
            <a:r>
              <a:rPr lang="fr-FR" b="1" dirty="0" smtClean="0">
                <a:solidFill>
                  <a:srgbClr val="0070C0"/>
                </a:solidFill>
              </a:rPr>
              <a:t>Head of the English </a:t>
            </a:r>
            <a:r>
              <a:rPr lang="fr-FR" b="1" dirty="0" err="1" smtClean="0">
                <a:solidFill>
                  <a:srgbClr val="0070C0"/>
                </a:solidFill>
              </a:rPr>
              <a:t>Department</a:t>
            </a:r>
            <a:endParaRPr lang="fr-FR" b="1" dirty="0" smtClean="0">
              <a:solidFill>
                <a:srgbClr val="0070C0"/>
              </a:solidFill>
            </a:endParaRPr>
          </a:p>
          <a:p>
            <a:r>
              <a:rPr lang="fr-FR" b="1" dirty="0" err="1" smtClean="0">
                <a:solidFill>
                  <a:srgbClr val="0070C0"/>
                </a:solidFill>
              </a:rPr>
              <a:t>Higher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Military</a:t>
            </a:r>
            <a:r>
              <a:rPr lang="fr-FR" b="1" dirty="0" smtClean="0">
                <a:solidFill>
                  <a:srgbClr val="0070C0"/>
                </a:solidFill>
              </a:rPr>
              <a:t> Education 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FRANCE</a:t>
            </a:r>
            <a:endParaRPr lang="fr-F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02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TREND?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2784624"/>
            <a:ext cx="8229600" cy="1036711"/>
          </a:xfrm>
        </p:spPr>
        <p:txBody>
          <a:bodyPr>
            <a:normAutofit/>
          </a:bodyPr>
          <a:lstStyle/>
          <a:p>
            <a:r>
              <a:rPr lang="fr-FR" sz="2800" dirty="0" smtClean="0"/>
              <a:t>« </a:t>
            </a:r>
            <a:r>
              <a:rPr lang="fr-FR" sz="2800" dirty="0" err="1" smtClean="0"/>
              <a:t>against</a:t>
            </a:r>
            <a:r>
              <a:rPr lang="fr-FR" sz="2800" dirty="0"/>
              <a:t> </a:t>
            </a:r>
            <a:r>
              <a:rPr lang="fr-FR" sz="2800" dirty="0" err="1" smtClean="0"/>
              <a:t>using</a:t>
            </a:r>
            <a:r>
              <a:rPr lang="fr-FR" sz="2800" dirty="0" smtClean="0"/>
              <a:t> </a:t>
            </a:r>
            <a:r>
              <a:rPr lang="fr-FR" sz="2800" dirty="0" err="1" smtClean="0"/>
              <a:t>technology</a:t>
            </a:r>
            <a:r>
              <a:rPr lang="fr-FR" sz="2800" dirty="0" smtClean="0"/>
              <a:t> in the </a:t>
            </a:r>
            <a:r>
              <a:rPr lang="fr-FR" sz="2800" dirty="0" err="1" smtClean="0"/>
              <a:t>classroom</a:t>
            </a:r>
            <a:r>
              <a:rPr lang="fr-FR" sz="2800" dirty="0" smtClean="0"/>
              <a:t>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40 700</a:t>
            </a:r>
            <a:r>
              <a:rPr lang="en-US" sz="2400" dirty="0"/>
              <a:t> 000 results for the google search </a:t>
            </a:r>
            <a:endParaRPr lang="fr-FR" sz="24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9600" y="1752601"/>
            <a:ext cx="8229600" cy="1036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smtClean="0"/>
              <a:t>« benefits of using technology in the classroom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smtClean="0"/>
              <a:t>41 900 000 results for the google search </a:t>
            </a:r>
            <a:endParaRPr lang="fr-FR" sz="24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43136" y="3552552"/>
            <a:ext cx="8229600" cy="8547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800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dirty="0" smtClean="0"/>
              <a:t>Using the Technology of Today in the Classroom  Today </a:t>
            </a:r>
            <a:endParaRPr lang="fr-FR" sz="2600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609600" y="4205063"/>
            <a:ext cx="8229600" cy="18162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800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dirty="0" smtClean="0"/>
              <a:t>Friend or Foe? Helpful or Harmful? Use or Abuse?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dirty="0" smtClean="0"/>
              <a:t>Does technology belong in the classroom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2400" u="sng" dirty="0">
                <a:hlinkClick r:id="rId2"/>
              </a:rPr>
              <a:t>Online Learning and </a:t>
            </a:r>
            <a:r>
              <a:rPr lang="fr-FR" sz="2400" u="sng" dirty="0" err="1">
                <a:hlinkClick r:id="rId2"/>
              </a:rPr>
              <a:t>Depression</a:t>
            </a:r>
            <a:r>
              <a:rPr lang="fr-FR" sz="2400" u="sng" dirty="0">
                <a:hlinkClick r:id="rId2"/>
              </a:rPr>
              <a:t>: Is There a Link</a:t>
            </a:r>
            <a:r>
              <a:rPr lang="fr-FR" sz="2400" dirty="0"/>
              <a:t>? </a:t>
            </a:r>
            <a:r>
              <a:rPr lang="fr-FR" sz="2600" dirty="0"/>
              <a:t>by Beth Taylor</a:t>
            </a:r>
            <a:endParaRPr lang="en-US" sz="2600" dirty="0" smtClean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1510879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1143000"/>
          </a:xfrm>
        </p:spPr>
        <p:txBody>
          <a:bodyPr/>
          <a:lstStyle/>
          <a:p>
            <a:r>
              <a:rPr lang="fr-FR" dirty="0" smtClean="0"/>
              <a:t>TECHNOLOGICAL TOOLS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9512" y="4653136"/>
            <a:ext cx="4038600" cy="748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400" dirty="0" smtClean="0"/>
              <a:t>PRACTICING </a:t>
            </a:r>
            <a:endParaRPr lang="fr-FR" sz="44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32040" y="4706812"/>
            <a:ext cx="4038600" cy="6766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400" dirty="0" smtClean="0"/>
              <a:t>LEARNING</a:t>
            </a:r>
            <a:endParaRPr lang="fr-FR" sz="4400" dirty="0"/>
          </a:p>
        </p:txBody>
      </p:sp>
      <p:sp>
        <p:nvSpPr>
          <p:cNvPr id="5" name="Flèche droite 4"/>
          <p:cNvSpPr/>
          <p:nvPr/>
        </p:nvSpPr>
        <p:spPr>
          <a:xfrm rot="17992639">
            <a:off x="1511916" y="3238421"/>
            <a:ext cx="223317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 rot="19912082">
            <a:off x="6373300" y="2398868"/>
            <a:ext cx="484632" cy="21955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gauche 7"/>
          <p:cNvSpPr/>
          <p:nvPr/>
        </p:nvSpPr>
        <p:spPr>
          <a:xfrm>
            <a:off x="4355976" y="486954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1124744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WHAT ARE THE RISKS OF USING TECHNOLOGICAL TOOLS IN THE CLASSROOM?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534794" y="3068960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WHY SHOULD WE GO UNPLUGGED?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539552" y="4653136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WHAT SHOULD BE THE TERMS AND CONDITIONS TO PLUG BACK IN?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21099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52872" y="636657"/>
            <a:ext cx="7872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</a:rPr>
              <a:t>Part 1 – </a:t>
            </a:r>
            <a:r>
              <a:rPr lang="fr-FR" sz="2000" b="1" dirty="0" err="1" smtClean="0">
                <a:solidFill>
                  <a:schemeClr val="bg1"/>
                </a:solidFill>
              </a:rPr>
              <a:t>What</a:t>
            </a:r>
            <a:r>
              <a:rPr lang="fr-FR" sz="2000" b="1" dirty="0" smtClean="0">
                <a:solidFill>
                  <a:schemeClr val="bg1"/>
                </a:solidFill>
              </a:rPr>
              <a:t> are the </a:t>
            </a:r>
            <a:r>
              <a:rPr lang="fr-FR" sz="2000" b="1" dirty="0" err="1">
                <a:solidFill>
                  <a:schemeClr val="bg1"/>
                </a:solidFill>
              </a:rPr>
              <a:t>r</a:t>
            </a:r>
            <a:r>
              <a:rPr lang="fr-FR" sz="2000" b="1" dirty="0" err="1" smtClean="0">
                <a:solidFill>
                  <a:schemeClr val="bg1"/>
                </a:solidFill>
              </a:rPr>
              <a:t>isks</a:t>
            </a:r>
            <a:r>
              <a:rPr lang="fr-FR" sz="2000" b="1" dirty="0" smtClean="0">
                <a:solidFill>
                  <a:schemeClr val="bg1"/>
                </a:solidFill>
              </a:rPr>
              <a:t> of </a:t>
            </a:r>
            <a:r>
              <a:rPr lang="fr-FR" sz="2000" b="1" dirty="0" err="1" smtClean="0">
                <a:solidFill>
                  <a:schemeClr val="bg1"/>
                </a:solidFill>
              </a:rPr>
              <a:t>using</a:t>
            </a:r>
            <a:r>
              <a:rPr lang="fr-FR" sz="2000" b="1" dirty="0" smtClean="0">
                <a:solidFill>
                  <a:schemeClr val="bg1"/>
                </a:solidFill>
              </a:rPr>
              <a:t> </a:t>
            </a:r>
            <a:r>
              <a:rPr lang="fr-FR" sz="2000" b="1" dirty="0" err="1" smtClean="0">
                <a:solidFill>
                  <a:schemeClr val="bg1"/>
                </a:solidFill>
              </a:rPr>
              <a:t>technological</a:t>
            </a:r>
            <a:r>
              <a:rPr lang="fr-FR" sz="2000" b="1" dirty="0" smtClean="0">
                <a:solidFill>
                  <a:schemeClr val="bg1"/>
                </a:solidFill>
              </a:rPr>
              <a:t> </a:t>
            </a:r>
            <a:r>
              <a:rPr lang="fr-FR" sz="2000" b="1" dirty="0" err="1" smtClean="0">
                <a:solidFill>
                  <a:schemeClr val="bg1"/>
                </a:solidFill>
              </a:rPr>
              <a:t>tools</a:t>
            </a:r>
            <a:r>
              <a:rPr lang="fr-FR" sz="2000" b="1" dirty="0" smtClean="0">
                <a:solidFill>
                  <a:schemeClr val="bg1"/>
                </a:solidFill>
              </a:rPr>
              <a:t> in the </a:t>
            </a:r>
            <a:r>
              <a:rPr lang="fr-FR" sz="2000" b="1" dirty="0" err="1" smtClean="0">
                <a:solidFill>
                  <a:schemeClr val="bg1"/>
                </a:solidFill>
              </a:rPr>
              <a:t>classroom</a:t>
            </a:r>
            <a:r>
              <a:rPr lang="fr-FR" sz="2000" b="1" dirty="0" smtClean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83568" y="1267425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A. Out of the </a:t>
            </a:r>
            <a:r>
              <a:rPr lang="fr-FR" dirty="0" err="1" smtClean="0">
                <a:solidFill>
                  <a:schemeClr val="bg1"/>
                </a:solidFill>
              </a:rPr>
              <a:t>comfort</a:t>
            </a:r>
            <a:r>
              <a:rPr lang="fr-FR" dirty="0" smtClean="0">
                <a:solidFill>
                  <a:schemeClr val="bg1"/>
                </a:solidFill>
              </a:rPr>
              <a:t> zone – </a:t>
            </a:r>
            <a:r>
              <a:rPr lang="fr-FR" dirty="0" err="1" smtClean="0">
                <a:solidFill>
                  <a:schemeClr val="bg1"/>
                </a:solidFill>
              </a:rPr>
              <a:t>awkward</a:t>
            </a:r>
            <a:r>
              <a:rPr lang="fr-FR" dirty="0" smtClean="0">
                <a:solidFill>
                  <a:schemeClr val="bg1"/>
                </a:solidFill>
              </a:rPr>
              <a:t> and </a:t>
            </a:r>
            <a:r>
              <a:rPr lang="fr-FR" dirty="0" err="1" smtClean="0">
                <a:solidFill>
                  <a:schemeClr val="bg1"/>
                </a:solidFill>
              </a:rPr>
              <a:t>ridiculous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83568" y="181181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1. </a:t>
            </a:r>
            <a:r>
              <a:rPr lang="fr-FR" dirty="0" err="1" smtClean="0">
                <a:solidFill>
                  <a:schemeClr val="bg1"/>
                </a:solidFill>
              </a:rPr>
              <a:t>Trying</a:t>
            </a:r>
            <a:r>
              <a:rPr lang="fr-FR" dirty="0" smtClean="0">
                <a:solidFill>
                  <a:schemeClr val="bg1"/>
                </a:solidFill>
              </a:rPr>
              <a:t> to </a:t>
            </a:r>
            <a:r>
              <a:rPr lang="fr-FR" dirty="0" err="1" smtClean="0">
                <a:solidFill>
                  <a:schemeClr val="bg1"/>
                </a:solidFill>
              </a:rPr>
              <a:t>act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young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83568" y="221175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. Gaming attitude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83568" y="260695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3</a:t>
            </a:r>
            <a:r>
              <a:rPr lang="fr-FR" dirty="0" smtClean="0">
                <a:solidFill>
                  <a:schemeClr val="bg1"/>
                </a:solidFill>
              </a:rPr>
              <a:t>. </a:t>
            </a:r>
            <a:r>
              <a:rPr lang="fr-FR" dirty="0" err="1" smtClean="0">
                <a:solidFill>
                  <a:schemeClr val="bg1"/>
                </a:solidFill>
              </a:rPr>
              <a:t>Lack</a:t>
            </a:r>
            <a:r>
              <a:rPr lang="fr-FR" dirty="0" smtClean="0">
                <a:solidFill>
                  <a:schemeClr val="bg1"/>
                </a:solidFill>
              </a:rPr>
              <a:t> of </a:t>
            </a:r>
            <a:r>
              <a:rPr lang="fr-FR" dirty="0" err="1" smtClean="0">
                <a:solidFill>
                  <a:schemeClr val="bg1"/>
                </a:solidFill>
              </a:rPr>
              <a:t>technological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knowledge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83568" y="2976286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4</a:t>
            </a:r>
            <a:r>
              <a:rPr lang="fr-FR" dirty="0" smtClean="0">
                <a:solidFill>
                  <a:schemeClr val="bg1"/>
                </a:solidFill>
              </a:rPr>
              <a:t>. </a:t>
            </a:r>
            <a:r>
              <a:rPr lang="fr-FR" dirty="0" err="1" smtClean="0">
                <a:solidFill>
                  <a:schemeClr val="bg1"/>
                </a:solidFill>
              </a:rPr>
              <a:t>Reliability</a:t>
            </a:r>
            <a:r>
              <a:rPr lang="fr-FR" dirty="0" smtClean="0">
                <a:solidFill>
                  <a:schemeClr val="bg1"/>
                </a:solidFill>
              </a:rPr>
              <a:t> and </a:t>
            </a:r>
            <a:r>
              <a:rPr lang="fr-FR" dirty="0" err="1" smtClean="0">
                <a:solidFill>
                  <a:schemeClr val="bg1"/>
                </a:solidFill>
              </a:rPr>
              <a:t>connection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69713" y="3318706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5. </a:t>
            </a:r>
            <a:r>
              <a:rPr lang="fr-FR" dirty="0" err="1" smtClean="0">
                <a:solidFill>
                  <a:schemeClr val="bg1"/>
                </a:solidFill>
              </a:rPr>
              <a:t>Cost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83568" y="3688038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6</a:t>
            </a:r>
            <a:r>
              <a:rPr lang="fr-FR" dirty="0" smtClean="0">
                <a:solidFill>
                  <a:schemeClr val="bg1"/>
                </a:solidFill>
              </a:rPr>
              <a:t>. Obsession </a:t>
            </a:r>
            <a:r>
              <a:rPr lang="fr-FR" dirty="0" err="1" smtClean="0">
                <a:solidFill>
                  <a:schemeClr val="bg1"/>
                </a:solidFill>
              </a:rPr>
              <a:t>with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student</a:t>
            </a:r>
            <a:r>
              <a:rPr lang="fr-FR" dirty="0" smtClean="0">
                <a:solidFill>
                  <a:schemeClr val="bg1"/>
                </a:solidFill>
              </a:rPr>
              <a:t> motivation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90820" y="4252446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B</a:t>
            </a:r>
            <a:r>
              <a:rPr lang="fr-FR" dirty="0" smtClean="0">
                <a:solidFill>
                  <a:schemeClr val="bg1"/>
                </a:solidFill>
              </a:rPr>
              <a:t>. </a:t>
            </a:r>
            <a:r>
              <a:rPr lang="fr-FR" dirty="0" err="1" smtClean="0">
                <a:solidFill>
                  <a:schemeClr val="bg1"/>
                </a:solidFill>
              </a:rPr>
              <a:t>Legitimacy</a:t>
            </a:r>
            <a:r>
              <a:rPr lang="fr-FR" dirty="0" smtClean="0">
                <a:solidFill>
                  <a:schemeClr val="bg1"/>
                </a:solidFill>
              </a:rPr>
              <a:t> in </a:t>
            </a:r>
            <a:r>
              <a:rPr lang="fr-FR" dirty="0" err="1" smtClean="0">
                <a:solidFill>
                  <a:schemeClr val="bg1"/>
                </a:solidFill>
              </a:rPr>
              <a:t>jeopardy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83568" y="4641669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C. Confusion </a:t>
            </a:r>
            <a:r>
              <a:rPr lang="fr-FR" dirty="0" err="1" smtClean="0">
                <a:solidFill>
                  <a:schemeClr val="bg1"/>
                </a:solidFill>
              </a:rPr>
              <a:t>between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practicing</a:t>
            </a:r>
            <a:r>
              <a:rPr lang="fr-FR" dirty="0" smtClean="0">
                <a:solidFill>
                  <a:schemeClr val="bg1"/>
                </a:solidFill>
              </a:rPr>
              <a:t> and </a:t>
            </a:r>
            <a:r>
              <a:rPr lang="fr-FR" dirty="0" err="1" smtClean="0">
                <a:solidFill>
                  <a:schemeClr val="bg1"/>
                </a:solidFill>
              </a:rPr>
              <a:t>learning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52872" y="5260946"/>
            <a:ext cx="6179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Part 2 – </a:t>
            </a:r>
            <a:r>
              <a:rPr lang="fr-FR" b="1" dirty="0" err="1" smtClean="0">
                <a:solidFill>
                  <a:schemeClr val="bg1"/>
                </a:solidFill>
              </a:rPr>
              <a:t>Why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 smtClean="0">
                <a:solidFill>
                  <a:schemeClr val="bg1"/>
                </a:solidFill>
              </a:rPr>
              <a:t>should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 smtClean="0">
                <a:solidFill>
                  <a:schemeClr val="bg1"/>
                </a:solidFill>
              </a:rPr>
              <a:t>we</a:t>
            </a:r>
            <a:r>
              <a:rPr lang="fr-FR" b="1" dirty="0" smtClean="0">
                <a:solidFill>
                  <a:schemeClr val="bg1"/>
                </a:solidFill>
              </a:rPr>
              <a:t> go </a:t>
            </a:r>
            <a:r>
              <a:rPr lang="fr-FR" b="1" dirty="0" err="1" smtClean="0">
                <a:solidFill>
                  <a:schemeClr val="bg1"/>
                </a:solidFill>
              </a:rPr>
              <a:t>unplugged</a:t>
            </a:r>
            <a:r>
              <a:rPr lang="fr-FR" b="1" dirty="0" smtClean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52872" y="5874746"/>
            <a:ext cx="774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Part 3 – </a:t>
            </a:r>
            <a:r>
              <a:rPr lang="fr-FR" b="1" dirty="0" err="1" smtClean="0">
                <a:solidFill>
                  <a:schemeClr val="bg1"/>
                </a:solidFill>
              </a:rPr>
              <a:t>What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 smtClean="0">
                <a:solidFill>
                  <a:schemeClr val="bg1"/>
                </a:solidFill>
              </a:rPr>
              <a:t>should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 smtClean="0">
                <a:solidFill>
                  <a:schemeClr val="bg1"/>
                </a:solidFill>
              </a:rPr>
              <a:t>be</a:t>
            </a:r>
            <a:r>
              <a:rPr lang="fr-FR" b="1" dirty="0" smtClean="0">
                <a:solidFill>
                  <a:schemeClr val="bg1"/>
                </a:solidFill>
              </a:rPr>
              <a:t> the </a:t>
            </a:r>
            <a:r>
              <a:rPr lang="fr-FR" b="1" dirty="0" err="1" smtClean="0">
                <a:solidFill>
                  <a:schemeClr val="bg1"/>
                </a:solidFill>
              </a:rPr>
              <a:t>terms</a:t>
            </a:r>
            <a:r>
              <a:rPr lang="fr-FR" b="1" dirty="0" smtClean="0">
                <a:solidFill>
                  <a:schemeClr val="bg1"/>
                </a:solidFill>
              </a:rPr>
              <a:t> and conditions to plug back in?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839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A NEW FORM OF WRITTEN LANGUAGE GENERATED BY TECHNOLOGY</a:t>
            </a:r>
            <a:endParaRPr lang="fr-FR" sz="3200" dirty="0"/>
          </a:p>
        </p:txBody>
      </p:sp>
      <p:sp>
        <p:nvSpPr>
          <p:cNvPr id="3" name="Rectangle 2"/>
          <p:cNvSpPr/>
          <p:nvPr/>
        </p:nvSpPr>
        <p:spPr>
          <a:xfrm>
            <a:off x="827584" y="1916832"/>
            <a:ext cx="734481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Hey </a:t>
            </a:r>
            <a:r>
              <a:rPr lang="en-US" sz="2000" b="1" dirty="0" smtClean="0">
                <a:solidFill>
                  <a:srgbClr val="C00000"/>
                </a:solidFill>
              </a:rPr>
              <a:t>boss</a:t>
            </a:r>
            <a:r>
              <a:rPr lang="fr-FR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?4U </a:t>
            </a:r>
            <a:r>
              <a:rPr lang="en-US" sz="2000" dirty="0"/>
              <a:t>	</a:t>
            </a:r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b="1" dirty="0" smtClean="0"/>
              <a:t>Go </a:t>
            </a:r>
            <a:r>
              <a:rPr lang="en-US" sz="2000" b="1" dirty="0"/>
              <a:t>ahead</a:t>
            </a:r>
            <a:endParaRPr lang="fr-FR" sz="2000" b="1" dirty="0"/>
          </a:p>
          <a:p>
            <a:r>
              <a:rPr lang="en-US" sz="2000" b="1" dirty="0">
                <a:solidFill>
                  <a:srgbClr val="C00000"/>
                </a:solidFill>
              </a:rPr>
              <a:t>SPTO </a:t>
            </a:r>
            <a:r>
              <a:rPr lang="en-US" sz="2000" b="1" dirty="0" smtClean="0">
                <a:solidFill>
                  <a:srgbClr val="C00000"/>
                </a:solidFill>
              </a:rPr>
              <a:t>Gregory</a:t>
            </a:r>
            <a:r>
              <a:rPr lang="en-US" sz="2000" b="1" dirty="0">
                <a:solidFill>
                  <a:srgbClr val="C00000"/>
                </a:solidFill>
              </a:rPr>
              <a:t>. ZUP </a:t>
            </a:r>
            <a:r>
              <a:rPr lang="en-US" sz="2000" b="1" dirty="0" smtClean="0">
                <a:solidFill>
                  <a:srgbClr val="C00000"/>
                </a:solidFill>
              </a:rPr>
              <a:t>W</a:t>
            </a:r>
            <a:r>
              <a:rPr lang="en-US" sz="2000" b="1" dirty="0">
                <a:solidFill>
                  <a:srgbClr val="C00000"/>
                </a:solidFill>
              </a:rPr>
              <a:t>/ </a:t>
            </a:r>
            <a:r>
              <a:rPr lang="en-US" sz="2000" b="1" dirty="0" smtClean="0">
                <a:solidFill>
                  <a:srgbClr val="C00000"/>
                </a:solidFill>
              </a:rPr>
              <a:t>him</a:t>
            </a:r>
            <a:r>
              <a:rPr lang="en-US" sz="2000" b="1" dirty="0">
                <a:solidFill>
                  <a:srgbClr val="C00000"/>
                </a:solidFill>
              </a:rPr>
              <a:t>?</a:t>
            </a:r>
            <a:endParaRPr lang="fr-FR" sz="2000" b="1" dirty="0">
              <a:solidFill>
                <a:srgbClr val="C00000"/>
              </a:solidFill>
            </a:endParaRPr>
          </a:p>
          <a:p>
            <a:r>
              <a:rPr lang="en-US" sz="2000" b="1" dirty="0"/>
              <a:t>	Don’t worry about it. The feedback on his presentation </a:t>
            </a:r>
            <a:r>
              <a:rPr lang="en-US" sz="2000" b="1" dirty="0" smtClean="0"/>
              <a:t>	was </a:t>
            </a:r>
            <a:r>
              <a:rPr lang="en-US" sz="2000" b="1" dirty="0"/>
              <a:t>pretty </a:t>
            </a:r>
            <a:r>
              <a:rPr lang="en-US" sz="2000" b="1" dirty="0" smtClean="0"/>
              <a:t>rough</a:t>
            </a:r>
            <a:r>
              <a:rPr lang="en-US" sz="2000" b="1" dirty="0"/>
              <a:t>. He is upset and in tantrum mode. </a:t>
            </a:r>
            <a:endParaRPr lang="fr-FR" sz="2000" b="1" dirty="0"/>
          </a:p>
          <a:p>
            <a:r>
              <a:rPr lang="en-US" sz="2000" b="1" dirty="0">
                <a:solidFill>
                  <a:srgbClr val="C00000"/>
                </a:solidFill>
              </a:rPr>
              <a:t>DQMOT </a:t>
            </a:r>
            <a:r>
              <a:rPr lang="en-US" sz="2000" b="1" dirty="0" smtClean="0">
                <a:solidFill>
                  <a:srgbClr val="C00000"/>
                </a:solidFill>
              </a:rPr>
              <a:t>but </a:t>
            </a:r>
            <a:r>
              <a:rPr lang="en-US" sz="2000" b="1" dirty="0">
                <a:solidFill>
                  <a:srgbClr val="C00000"/>
                </a:solidFill>
              </a:rPr>
              <a:t>WAJ </a:t>
            </a:r>
            <a:r>
              <a:rPr lang="en-US" sz="2000" b="1" dirty="0" smtClean="0">
                <a:solidFill>
                  <a:srgbClr val="C00000"/>
                </a:solidFill>
              </a:rPr>
              <a:t>cos WCA?</a:t>
            </a:r>
            <a:endParaRPr lang="fr-FR" sz="2000" b="1" dirty="0">
              <a:solidFill>
                <a:srgbClr val="C00000"/>
              </a:solidFill>
            </a:endParaRPr>
          </a:p>
          <a:p>
            <a:r>
              <a:rPr lang="en-US" sz="2000" b="1" dirty="0" smtClean="0"/>
              <a:t>	He </a:t>
            </a:r>
            <a:r>
              <a:rPr lang="en-US" sz="2000" b="1" dirty="0"/>
              <a:t>told me he left you a voice mail to apologize.</a:t>
            </a:r>
            <a:endParaRPr lang="fr-FR" sz="2000" b="1" dirty="0"/>
          </a:p>
          <a:p>
            <a:r>
              <a:rPr lang="en-US" sz="2000" b="1" dirty="0" smtClean="0">
                <a:solidFill>
                  <a:srgbClr val="C00000"/>
                </a:solidFill>
              </a:rPr>
              <a:t>VM? WTF </a:t>
            </a:r>
            <a:r>
              <a:rPr lang="en-US" sz="2000" b="1" dirty="0">
                <a:solidFill>
                  <a:srgbClr val="C00000"/>
                </a:solidFill>
              </a:rPr>
              <a:t>listens to VM? W/E </a:t>
            </a:r>
            <a:r>
              <a:rPr lang="en-US" sz="2000" b="1" dirty="0"/>
              <a:t>	</a:t>
            </a:r>
            <a:endParaRPr lang="en-US" sz="2000" b="1" dirty="0" smtClean="0"/>
          </a:p>
          <a:p>
            <a:r>
              <a:rPr lang="en-US" sz="2000" b="1" dirty="0"/>
              <a:t>	</a:t>
            </a:r>
            <a:r>
              <a:rPr lang="en-US" sz="2000" b="1" dirty="0" smtClean="0"/>
              <a:t>He </a:t>
            </a:r>
            <a:r>
              <a:rPr lang="en-US" sz="2000" b="1" dirty="0"/>
              <a:t>will be fine, he will work it out. Will see him later today. </a:t>
            </a:r>
            <a:endParaRPr lang="fr-FR" sz="2000" b="1" dirty="0"/>
          </a:p>
          <a:p>
            <a:r>
              <a:rPr lang="en-US" sz="2000" b="1" dirty="0">
                <a:solidFill>
                  <a:srgbClr val="C00000"/>
                </a:solidFill>
              </a:rPr>
              <a:t>OK LMK </a:t>
            </a:r>
            <a:r>
              <a:rPr lang="en-US" sz="2000" b="1" dirty="0" smtClean="0">
                <a:solidFill>
                  <a:srgbClr val="C00000"/>
                </a:solidFill>
              </a:rPr>
              <a:t>C </a:t>
            </a:r>
            <a:r>
              <a:rPr lang="en-US" sz="2000" b="1" dirty="0">
                <a:solidFill>
                  <a:srgbClr val="C00000"/>
                </a:solidFill>
              </a:rPr>
              <a:t>U TAM 	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r>
              <a:rPr lang="en-US" sz="2000" b="1" dirty="0"/>
              <a:t>	</a:t>
            </a:r>
            <a:r>
              <a:rPr lang="en-US" sz="2000" b="1" dirty="0" smtClean="0"/>
              <a:t>Can </a:t>
            </a:r>
            <a:r>
              <a:rPr lang="en-US" sz="2000" b="1" dirty="0"/>
              <a:t>you send me your lesson plan for module 4? </a:t>
            </a:r>
            <a:endParaRPr lang="fr-FR" sz="2000" b="1" dirty="0"/>
          </a:p>
          <a:p>
            <a:r>
              <a:rPr lang="en-US" sz="2000" b="1" dirty="0">
                <a:solidFill>
                  <a:srgbClr val="C00000"/>
                </a:solidFill>
              </a:rPr>
              <a:t>YCDBWYCID </a:t>
            </a:r>
            <a:r>
              <a:rPr lang="en-US" sz="2000" b="1" dirty="0"/>
              <a:t>	</a:t>
            </a:r>
            <a:endParaRPr lang="en-US" sz="2000" b="1" dirty="0" smtClean="0"/>
          </a:p>
          <a:p>
            <a:r>
              <a:rPr lang="en-US" sz="2000" b="1" dirty="0"/>
              <a:t>	</a:t>
            </a:r>
            <a:r>
              <a:rPr lang="en-US" sz="2000" b="1" dirty="0" smtClean="0"/>
              <a:t>Ok</a:t>
            </a:r>
            <a:r>
              <a:rPr lang="en-US" sz="2000" b="1" dirty="0"/>
              <a:t>, no worries, we will look </a:t>
            </a:r>
            <a:r>
              <a:rPr lang="en-US" sz="2000" b="1" dirty="0" smtClean="0"/>
              <a:t>at </a:t>
            </a:r>
            <a:r>
              <a:rPr lang="en-US" sz="2000" b="1" dirty="0"/>
              <a:t>it tomorrow. 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5589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INTERESTING LINKS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2600" dirty="0" smtClean="0"/>
              <a:t>PARENTS / TEXT MESSAGING</a:t>
            </a:r>
          </a:p>
          <a:p>
            <a:r>
              <a:rPr lang="en-US" sz="1800" u="sng" dirty="0">
                <a:hlinkClick r:id="rId2"/>
              </a:rPr>
              <a:t>http://www.parentsshouldnttext.com/</a:t>
            </a:r>
            <a:r>
              <a:rPr lang="en-US" sz="1800" dirty="0"/>
              <a:t> </a:t>
            </a:r>
            <a:endParaRPr lang="fr-FR" sz="1800" dirty="0"/>
          </a:p>
          <a:p>
            <a:r>
              <a:rPr lang="en-US" sz="1800" u="sng" dirty="0">
                <a:hlinkClick r:id="rId3"/>
              </a:rPr>
              <a:t>https://www.youtube.com/watch?v=Y09-_dvli_k</a:t>
            </a:r>
            <a:r>
              <a:rPr lang="en-US" sz="1800" dirty="0"/>
              <a:t> </a:t>
            </a:r>
            <a:r>
              <a:rPr lang="en-US" sz="1800" dirty="0" smtClean="0"/>
              <a:t>(reasons </a:t>
            </a:r>
            <a:r>
              <a:rPr lang="en-US" sz="1800" dirty="0"/>
              <a:t>why parents shouldn’t </a:t>
            </a:r>
            <a:r>
              <a:rPr lang="en-US" sz="1800" dirty="0" smtClean="0"/>
              <a:t>text)</a:t>
            </a:r>
          </a:p>
          <a:p>
            <a:r>
              <a:rPr lang="en-US" sz="2600" dirty="0" smtClean="0"/>
              <a:t>TEACHERS / TEXT MESSAGING</a:t>
            </a:r>
          </a:p>
          <a:p>
            <a:r>
              <a:rPr lang="en-US" sz="2200" u="sng" dirty="0">
                <a:hlinkClick r:id="rId4"/>
              </a:rPr>
              <a:t>https://www.youtube.com/watch?v=GeBJ-pyEu6s</a:t>
            </a:r>
            <a:r>
              <a:rPr lang="en-US" sz="2200" dirty="0"/>
              <a:t>  top 10 funniest teacher student text </a:t>
            </a:r>
            <a:endParaRPr lang="en-US" sz="2200" dirty="0" smtClean="0"/>
          </a:p>
          <a:p>
            <a:r>
              <a:rPr lang="en-US" sz="2600" dirty="0" smtClean="0"/>
              <a:t>GLOSSARIES/CORPUS</a:t>
            </a:r>
          </a:p>
          <a:p>
            <a:r>
              <a:rPr lang="en-US" sz="2200" u="sng" dirty="0">
                <a:hlinkClick r:id="rId5"/>
              </a:rPr>
              <a:t>https://www.webopedia.com/quick_ref/textmessageabbreviations.asp</a:t>
            </a:r>
            <a:r>
              <a:rPr lang="en-US" sz="2200" dirty="0"/>
              <a:t> </a:t>
            </a:r>
            <a:endParaRPr lang="fr-FR" sz="2200" dirty="0"/>
          </a:p>
          <a:p>
            <a:r>
              <a:rPr lang="en-US" sz="2200" u="sng" dirty="0">
                <a:hlinkClick r:id="rId6"/>
              </a:rPr>
              <a:t>http://www.txtdrop.com/abbreviations.php</a:t>
            </a:r>
            <a:r>
              <a:rPr lang="en-US" sz="2200" dirty="0"/>
              <a:t> </a:t>
            </a:r>
            <a:endParaRPr lang="fr-FR" sz="2200" dirty="0"/>
          </a:p>
          <a:p>
            <a:r>
              <a:rPr lang="en-US" sz="2200" u="sng" dirty="0">
                <a:hlinkClick r:id="rId7"/>
              </a:rPr>
              <a:t>https://www.abbreviations.com/acronyms/SMS</a:t>
            </a:r>
            <a:r>
              <a:rPr lang="en-US" sz="2200" dirty="0"/>
              <a:t> still under construction, in this website you can rate the abbreviations and their meanings</a:t>
            </a:r>
            <a:endParaRPr lang="fr-FR" sz="2200" dirty="0"/>
          </a:p>
          <a:p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15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263</Words>
  <Application>Microsoft Office PowerPoint</Application>
  <PresentationFormat>Affichage à l'écran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TO BE UNPLUGGED OR NOT TO BE</vt:lpstr>
      <vt:lpstr>A TREND?</vt:lpstr>
      <vt:lpstr>TECHNOLOGICAL TOOLS</vt:lpstr>
      <vt:lpstr>Présentation PowerPoint</vt:lpstr>
      <vt:lpstr>Présentation PowerPoint</vt:lpstr>
      <vt:lpstr>A NEW FORM OF WRITTEN LANGUAGE GENERATED BY TECHNOLOGY</vt:lpstr>
      <vt:lpstr>INTERESTING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BE UNPLUGGED OR NOT TO BE</dc:title>
  <dc:creator>utilisateur</dc:creator>
  <cp:lastModifiedBy>utilisateur</cp:lastModifiedBy>
  <cp:revision>15</cp:revision>
  <dcterms:created xsi:type="dcterms:W3CDTF">2018-05-21T23:28:51Z</dcterms:created>
  <dcterms:modified xsi:type="dcterms:W3CDTF">2018-05-22T00:58:37Z</dcterms:modified>
</cp:coreProperties>
</file>