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7" r:id="rId2"/>
    <p:sldMasterId id="2147483655" r:id="rId3"/>
  </p:sldMasterIdLst>
  <p:notesMasterIdLst>
    <p:notesMasterId r:id="rId5"/>
  </p:notesMasterIdLst>
  <p:handoutMasterIdLst>
    <p:handoutMasterId r:id="rId6"/>
  </p:handoutMasterIdLst>
  <p:sldIdLst>
    <p:sldId id="263" r:id="rId4"/>
  </p:sldIdLst>
  <p:sldSz cx="43891200" cy="32918400"/>
  <p:notesSz cx="7010400" cy="9236075"/>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A32A"/>
    <a:srgbClr val="D9D9D9"/>
    <a:srgbClr val="203864"/>
    <a:srgbClr val="C7D5ED"/>
    <a:srgbClr val="F6F8FC"/>
    <a:srgbClr val="545554"/>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9" autoAdjust="0"/>
    <p:restoredTop sz="94511" autoAdjust="0"/>
  </p:normalViewPr>
  <p:slideViewPr>
    <p:cSldViewPr snapToGrid="0" snapToObjects="1" showGuides="1">
      <p:cViewPr varScale="1">
        <p:scale>
          <a:sx n="19" d="100"/>
          <a:sy n="19" d="100"/>
        </p:scale>
        <p:origin x="1402" y="16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46" d="100"/>
        <a:sy n="46" d="100"/>
      </p:scale>
      <p:origin x="0" y="0"/>
    </p:cViewPr>
  </p:sorterViewPr>
  <p:notesViewPr>
    <p:cSldViewPr snapToGrid="0" snapToObjects="1" showGuides="1">
      <p:cViewPr varScale="1">
        <p:scale>
          <a:sx n="135" d="100"/>
          <a:sy n="135" d="100"/>
        </p:scale>
        <p:origin x="5120" y="18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EVA, PETIA D CIV USAF AETC 332 TRS/DLIELC/ETF" userId="cb1f1f0e-82d9-4572-b5d1-4ab77f48d5cc" providerId="ADAL" clId="{43DB994F-C682-44E8-BBD7-22FF7310798C}"/>
    <pc:docChg chg="undo custSel modSld">
      <pc:chgData name="ALEXIEVA, PETIA D CIV USAF AETC 332 TRS/DLIELC/ETF" userId="cb1f1f0e-82d9-4572-b5d1-4ab77f48d5cc" providerId="ADAL" clId="{43DB994F-C682-44E8-BBD7-22FF7310798C}" dt="2024-10-17T13:34:47.481" v="14" actId="20577"/>
      <pc:docMkLst>
        <pc:docMk/>
      </pc:docMkLst>
      <pc:sldChg chg="modSp mod">
        <pc:chgData name="ALEXIEVA, PETIA D CIV USAF AETC 332 TRS/DLIELC/ETF" userId="cb1f1f0e-82d9-4572-b5d1-4ab77f48d5cc" providerId="ADAL" clId="{43DB994F-C682-44E8-BBD7-22FF7310798C}" dt="2024-10-17T13:34:47.481" v="14" actId="20577"/>
        <pc:sldMkLst>
          <pc:docMk/>
          <pc:sldMk cId="2487096929" sldId="263"/>
        </pc:sldMkLst>
        <pc:spChg chg="mod">
          <ac:chgData name="ALEXIEVA, PETIA D CIV USAF AETC 332 TRS/DLIELC/ETF" userId="cb1f1f0e-82d9-4572-b5d1-4ab77f48d5cc" providerId="ADAL" clId="{43DB994F-C682-44E8-BBD7-22FF7310798C}" dt="2024-10-17T13:34:47.481" v="14" actId="20577"/>
          <ac:spMkLst>
            <pc:docMk/>
            <pc:sldMk cId="2487096929" sldId="263"/>
            <ac:spMk id="94" creationId="{0C7B0306-8F65-E675-D1C5-E6E05D1A598B}"/>
          </ac:spMkLst>
        </pc:spChg>
        <pc:spChg chg="mod">
          <ac:chgData name="ALEXIEVA, PETIA D CIV USAF AETC 332 TRS/DLIELC/ETF" userId="cb1f1f0e-82d9-4572-b5d1-4ab77f48d5cc" providerId="ADAL" clId="{43DB994F-C682-44E8-BBD7-22FF7310798C}" dt="2024-10-17T13:32:58.030" v="8" actId="1076"/>
          <ac:spMkLst>
            <pc:docMk/>
            <pc:sldMk cId="2487096929" sldId="263"/>
            <ac:spMk id="107" creationId="{2F9835E3-080C-1EBD-C8CE-DC3FAC3CD7F1}"/>
          </ac:spMkLst>
        </pc:spChg>
        <pc:spChg chg="mod">
          <ac:chgData name="ALEXIEVA, PETIA D CIV USAF AETC 332 TRS/DLIELC/ETF" userId="cb1f1f0e-82d9-4572-b5d1-4ab77f48d5cc" providerId="ADAL" clId="{43DB994F-C682-44E8-BBD7-22FF7310798C}" dt="2024-10-17T13:31:52.786" v="6" actId="14100"/>
          <ac:spMkLst>
            <pc:docMk/>
            <pc:sldMk cId="2487096929" sldId="263"/>
            <ac:spMk id="134" creationId="{CAACDB0D-380A-455A-EF78-AEDD0DF49D2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0158C5BC-9A70-462C-B28D-9600239EAC64}" type="datetimeFigureOut">
              <a:rPr lang="en-US" smtClean="0"/>
              <a:pPr/>
              <a:t>10/23/2024</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E6CC2317-6751-4CD4-9995-8782DD78E936}" type="datetimeFigureOut">
              <a:rPr lang="en-US" smtClean="0"/>
              <a:pPr/>
              <a:t>10/23/2024</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22200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11430000" y="2901984"/>
            <a:ext cx="210693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11430000" y="1714548"/>
            <a:ext cx="21069300"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11430000" y="266652"/>
            <a:ext cx="21069300" cy="1200329"/>
          </a:xfrm>
          <a:prstGeom prst="rect">
            <a:avLst/>
          </a:prstGeom>
        </p:spPr>
        <p:txBody>
          <a:bodyPr wrap="square">
            <a:spAutoFit/>
          </a:bodyPr>
          <a:lstStyle>
            <a:lvl1pPr marL="0" indent="0" algn="ctr">
              <a:buNone/>
              <a:defRPr sz="7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0" y="4997541"/>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457199" y="14728805"/>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11430000" y="499754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224028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333756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33375600" y="19751103"/>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33375600" y="2860777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4572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457199" y="15402433"/>
            <a:ext cx="10058399"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114300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224028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333756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33375600" y="20473588"/>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33375600" y="29362052"/>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0208" userDrawn="1">
          <p15:clr>
            <a:srgbClr val="FBAE40"/>
          </p15:clr>
        </p15:guide>
        <p15:guide id="2" pos="288" userDrawn="1">
          <p15:clr>
            <a:srgbClr val="FBAE40"/>
          </p15:clr>
        </p15:guide>
        <p15:guide id="3" pos="6624" userDrawn="1">
          <p15:clr>
            <a:srgbClr val="FBAE40"/>
          </p15:clr>
        </p15:guide>
        <p15:guide id="4" pos="7200" userDrawn="1">
          <p15:clr>
            <a:srgbClr val="FBAE40"/>
          </p15:clr>
        </p15:guide>
        <p15:guide id="5" pos="13536" userDrawn="1">
          <p15:clr>
            <a:srgbClr val="FBAE40"/>
          </p15:clr>
        </p15:guide>
        <p15:guide id="6" pos="14112" userDrawn="1">
          <p15:clr>
            <a:srgbClr val="FBAE40"/>
          </p15:clr>
        </p15:guide>
        <p15:guide id="7" pos="20448" userDrawn="1">
          <p15:clr>
            <a:srgbClr val="FBAE40"/>
          </p15:clr>
        </p15:guide>
        <p15:guide id="8" pos="21024" userDrawn="1">
          <p15:clr>
            <a:srgbClr val="FBAE40"/>
          </p15:clr>
        </p15:guide>
        <p15:guide id="9" pos="27360" userDrawn="1">
          <p15:clr>
            <a:srgbClr val="FBAE40"/>
          </p15:clr>
        </p15:guide>
        <p15:guide id="10" orient="horz" pos="292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7F5C-A66B-54F5-5EA1-F14F74EDF379}"/>
              </a:ext>
            </a:extLst>
          </p:cNvPr>
          <p:cNvSpPr>
            <a:spLocks noGrp="1"/>
          </p:cNvSpPr>
          <p:nvPr>
            <p:ph type="title"/>
          </p:nvPr>
        </p:nvSpPr>
        <p:spPr>
          <a:xfrm>
            <a:off x="3022600" y="2193925"/>
            <a:ext cx="14157325" cy="7681913"/>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9F80E5-6508-78C3-7410-5E38A3B742A7}"/>
              </a:ext>
            </a:extLst>
          </p:cNvPr>
          <p:cNvSpPr>
            <a:spLocks noGrp="1"/>
          </p:cNvSpPr>
          <p:nvPr>
            <p:ph type="pic" idx="1"/>
          </p:nvPr>
        </p:nvSpPr>
        <p:spPr>
          <a:xfrm>
            <a:off x="18659475" y="4740275"/>
            <a:ext cx="22220238" cy="23393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F6C654-2822-B407-156D-957C64CD387D}"/>
              </a:ext>
            </a:extLst>
          </p:cNvPr>
          <p:cNvSpPr>
            <a:spLocks noGrp="1"/>
          </p:cNvSpPr>
          <p:nvPr>
            <p:ph type="body" sz="half" idx="2"/>
          </p:nvPr>
        </p:nvSpPr>
        <p:spPr>
          <a:xfrm>
            <a:off x="3022600" y="9875838"/>
            <a:ext cx="14157325" cy="1829593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A562C-5EBE-682E-46E1-E9FF2BB497F1}"/>
              </a:ext>
            </a:extLst>
          </p:cNvPr>
          <p:cNvSpPr>
            <a:spLocks noGrp="1"/>
          </p:cNvSpPr>
          <p:nvPr>
            <p:ph type="dt" sz="half" idx="10"/>
          </p:nvPr>
        </p:nvSpPr>
        <p:spPr>
          <a:xfrm>
            <a:off x="3017838" y="30510163"/>
            <a:ext cx="9875837" cy="1752600"/>
          </a:xfrm>
          <a:prstGeom prst="rect">
            <a:avLst/>
          </a:prstGeom>
        </p:spPr>
        <p:txBody>
          <a:bodyPr/>
          <a:lstStyle/>
          <a:p>
            <a:fld id="{737FFF42-098D-4B54-9547-4DADA4F4635D}" type="datetimeFigureOut">
              <a:rPr lang="en-US" smtClean="0"/>
              <a:t>10/23/2024</a:t>
            </a:fld>
            <a:endParaRPr lang="en-US"/>
          </a:p>
        </p:txBody>
      </p:sp>
      <p:sp>
        <p:nvSpPr>
          <p:cNvPr id="6" name="Footer Placeholder 5">
            <a:extLst>
              <a:ext uri="{FF2B5EF4-FFF2-40B4-BE49-F238E27FC236}">
                <a16:creationId xmlns:a16="http://schemas.microsoft.com/office/drawing/2014/main" id="{F33A97D6-5E04-1458-E0D9-839573305FAE}"/>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7BBA0F0-E7E1-31DE-C942-1926F6AA857E}"/>
              </a:ext>
            </a:extLst>
          </p:cNvPr>
          <p:cNvSpPr>
            <a:spLocks noGrp="1"/>
          </p:cNvSpPr>
          <p:nvPr>
            <p:ph type="sldNum" sz="quarter" idx="12"/>
          </p:nvPr>
        </p:nvSpPr>
        <p:spPr>
          <a:xfrm>
            <a:off x="30997525" y="30510163"/>
            <a:ext cx="9875838" cy="1752600"/>
          </a:xfrm>
          <a:prstGeom prst="rect">
            <a:avLst/>
          </a:prstGeom>
        </p:spPr>
        <p:txBody>
          <a:bodyPr/>
          <a:lstStyle/>
          <a:p>
            <a:fld id="{39CF27A1-8DFA-4458-A5AA-EA08FBC4CCB9}" type="slidenum">
              <a:rPr lang="en-US" smtClean="0"/>
              <a:t>‹#›</a:t>
            </a:fld>
            <a:endParaRPr lang="en-US"/>
          </a:p>
        </p:txBody>
      </p:sp>
    </p:spTree>
    <p:extLst>
      <p:ext uri="{BB962C8B-B14F-4D97-AF65-F5344CB8AC3E}">
        <p14:creationId xmlns:p14="http://schemas.microsoft.com/office/powerpoint/2010/main" val="424190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2CF4-9EBB-7F3F-5FB4-9345339B6DCC}"/>
              </a:ext>
            </a:extLst>
          </p:cNvPr>
          <p:cNvSpPr>
            <a:spLocks noGrp="1"/>
          </p:cNvSpPr>
          <p:nvPr>
            <p:ph type="title"/>
          </p:nvPr>
        </p:nvSpPr>
        <p:spPr>
          <a:xfrm>
            <a:off x="3017838" y="1752600"/>
            <a:ext cx="37855525" cy="636270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69D2A-2AF1-B89F-1E59-805E5A1DF207}"/>
              </a:ext>
            </a:extLst>
          </p:cNvPr>
          <p:cNvSpPr>
            <a:spLocks noGrp="1"/>
          </p:cNvSpPr>
          <p:nvPr>
            <p:ph type="body" orient="vert" idx="1"/>
          </p:nvPr>
        </p:nvSpPr>
        <p:spPr>
          <a:xfrm>
            <a:off x="3017838" y="8763000"/>
            <a:ext cx="37855525" cy="208867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7092E-82C8-099F-CC83-3C9D284F72AA}"/>
              </a:ext>
            </a:extLst>
          </p:cNvPr>
          <p:cNvSpPr>
            <a:spLocks noGrp="1"/>
          </p:cNvSpPr>
          <p:nvPr>
            <p:ph type="dt" sz="half" idx="10"/>
          </p:nvPr>
        </p:nvSpPr>
        <p:spPr>
          <a:xfrm>
            <a:off x="3017838" y="30510163"/>
            <a:ext cx="9875837" cy="1752600"/>
          </a:xfrm>
          <a:prstGeom prst="rect">
            <a:avLst/>
          </a:prstGeom>
        </p:spPr>
        <p:txBody>
          <a:bodyPr/>
          <a:lstStyle/>
          <a:p>
            <a:fld id="{737FFF42-098D-4B54-9547-4DADA4F4635D}" type="datetimeFigureOut">
              <a:rPr lang="en-US" smtClean="0"/>
              <a:t>10/23/2024</a:t>
            </a:fld>
            <a:endParaRPr lang="en-US"/>
          </a:p>
        </p:txBody>
      </p:sp>
      <p:sp>
        <p:nvSpPr>
          <p:cNvPr id="5" name="Footer Placeholder 4">
            <a:extLst>
              <a:ext uri="{FF2B5EF4-FFF2-40B4-BE49-F238E27FC236}">
                <a16:creationId xmlns:a16="http://schemas.microsoft.com/office/drawing/2014/main" id="{54AE8B61-CAE6-1EB3-9DF8-BC648D9DE254}"/>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ADF9FB-CE22-E2C7-F571-239E2B278394}"/>
              </a:ext>
            </a:extLst>
          </p:cNvPr>
          <p:cNvSpPr>
            <a:spLocks noGrp="1"/>
          </p:cNvSpPr>
          <p:nvPr>
            <p:ph type="sldNum" sz="quarter" idx="12"/>
          </p:nvPr>
        </p:nvSpPr>
        <p:spPr>
          <a:xfrm>
            <a:off x="30997525" y="30510163"/>
            <a:ext cx="9875838" cy="1752600"/>
          </a:xfrm>
          <a:prstGeom prst="rect">
            <a:avLst/>
          </a:prstGeom>
        </p:spPr>
        <p:txBody>
          <a:bodyPr/>
          <a:lstStyle/>
          <a:p>
            <a:fld id="{39CF27A1-8DFA-4458-A5AA-EA08FBC4CCB9}" type="slidenum">
              <a:rPr lang="en-US" smtClean="0"/>
              <a:t>‹#›</a:t>
            </a:fld>
            <a:endParaRPr lang="en-US"/>
          </a:p>
        </p:txBody>
      </p:sp>
    </p:spTree>
    <p:extLst>
      <p:ext uri="{BB962C8B-B14F-4D97-AF65-F5344CB8AC3E}">
        <p14:creationId xmlns:p14="http://schemas.microsoft.com/office/powerpoint/2010/main" val="2416911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669EA5-E42D-0067-E089-2D2B8DABEEBD}"/>
              </a:ext>
            </a:extLst>
          </p:cNvPr>
          <p:cNvSpPr>
            <a:spLocks noGrp="1"/>
          </p:cNvSpPr>
          <p:nvPr>
            <p:ph type="title" orient="vert"/>
          </p:nvPr>
        </p:nvSpPr>
        <p:spPr>
          <a:xfrm>
            <a:off x="31410275" y="1752600"/>
            <a:ext cx="9463088" cy="278971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B39A0A-C6E7-3AE0-B5CF-C1171FF167B6}"/>
              </a:ext>
            </a:extLst>
          </p:cNvPr>
          <p:cNvSpPr>
            <a:spLocks noGrp="1"/>
          </p:cNvSpPr>
          <p:nvPr>
            <p:ph type="body" orient="vert" idx="1"/>
          </p:nvPr>
        </p:nvSpPr>
        <p:spPr>
          <a:xfrm>
            <a:off x="3017838" y="1752600"/>
            <a:ext cx="28240037" cy="278971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C8BA2-720F-4A8A-F1B3-A90FC156C8C6}"/>
              </a:ext>
            </a:extLst>
          </p:cNvPr>
          <p:cNvSpPr>
            <a:spLocks noGrp="1"/>
          </p:cNvSpPr>
          <p:nvPr>
            <p:ph type="dt" sz="half" idx="10"/>
          </p:nvPr>
        </p:nvSpPr>
        <p:spPr>
          <a:xfrm>
            <a:off x="3017838" y="30510163"/>
            <a:ext cx="9875837" cy="1752600"/>
          </a:xfrm>
          <a:prstGeom prst="rect">
            <a:avLst/>
          </a:prstGeom>
        </p:spPr>
        <p:txBody>
          <a:bodyPr/>
          <a:lstStyle/>
          <a:p>
            <a:fld id="{737FFF42-098D-4B54-9547-4DADA4F4635D}" type="datetimeFigureOut">
              <a:rPr lang="en-US" smtClean="0"/>
              <a:t>10/23/2024</a:t>
            </a:fld>
            <a:endParaRPr lang="en-US"/>
          </a:p>
        </p:txBody>
      </p:sp>
      <p:sp>
        <p:nvSpPr>
          <p:cNvPr id="5" name="Footer Placeholder 4">
            <a:extLst>
              <a:ext uri="{FF2B5EF4-FFF2-40B4-BE49-F238E27FC236}">
                <a16:creationId xmlns:a16="http://schemas.microsoft.com/office/drawing/2014/main" id="{2B6F83F2-C485-1B08-0620-6DAE3A5C7C55}"/>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09B4F1-C982-16D0-0444-B8C2559CE6B2}"/>
              </a:ext>
            </a:extLst>
          </p:cNvPr>
          <p:cNvSpPr>
            <a:spLocks noGrp="1"/>
          </p:cNvSpPr>
          <p:nvPr>
            <p:ph type="sldNum" sz="quarter" idx="12"/>
          </p:nvPr>
        </p:nvSpPr>
        <p:spPr>
          <a:xfrm>
            <a:off x="30997525" y="30510163"/>
            <a:ext cx="9875838" cy="1752600"/>
          </a:xfrm>
          <a:prstGeom prst="rect">
            <a:avLst/>
          </a:prstGeom>
        </p:spPr>
        <p:txBody>
          <a:bodyPr/>
          <a:lstStyle/>
          <a:p>
            <a:fld id="{39CF27A1-8DFA-4458-A5AA-EA08FBC4CCB9}" type="slidenum">
              <a:rPr lang="en-US" smtClean="0"/>
              <a:t>‹#›</a:t>
            </a:fld>
            <a:endParaRPr lang="en-US"/>
          </a:p>
        </p:txBody>
      </p:sp>
    </p:spTree>
    <p:extLst>
      <p:ext uri="{BB962C8B-B14F-4D97-AF65-F5344CB8AC3E}">
        <p14:creationId xmlns:p14="http://schemas.microsoft.com/office/powerpoint/2010/main" val="534742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8230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A97C4-8B1A-89BA-8C29-B86999F2FED4}"/>
              </a:ext>
            </a:extLst>
          </p:cNvPr>
          <p:cNvSpPr>
            <a:spLocks noGrp="1"/>
          </p:cNvSpPr>
          <p:nvPr>
            <p:ph type="ctrTitle"/>
          </p:nvPr>
        </p:nvSpPr>
        <p:spPr>
          <a:xfrm>
            <a:off x="5486400" y="5387975"/>
            <a:ext cx="32918400" cy="11460163"/>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8E1C02-08DD-1C2B-F248-73E357A6FADB}"/>
              </a:ext>
            </a:extLst>
          </p:cNvPr>
          <p:cNvSpPr>
            <a:spLocks noGrp="1"/>
          </p:cNvSpPr>
          <p:nvPr>
            <p:ph type="subTitle" idx="1"/>
          </p:nvPr>
        </p:nvSpPr>
        <p:spPr>
          <a:xfrm>
            <a:off x="5486400" y="17289463"/>
            <a:ext cx="32918400" cy="794861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C87FAA-BD9B-2B45-DB05-7B2B85EA95B0}"/>
              </a:ext>
            </a:extLst>
          </p:cNvPr>
          <p:cNvSpPr>
            <a:spLocks noGrp="1"/>
          </p:cNvSpPr>
          <p:nvPr>
            <p:ph type="dt" sz="half" idx="10"/>
          </p:nvPr>
        </p:nvSpPr>
        <p:spPr>
          <a:xfrm>
            <a:off x="3017838" y="30510163"/>
            <a:ext cx="9875837" cy="1752600"/>
          </a:xfrm>
          <a:prstGeom prst="rect">
            <a:avLst/>
          </a:prstGeom>
        </p:spPr>
        <p:txBody>
          <a:bodyPr/>
          <a:lstStyle/>
          <a:p>
            <a:fld id="{737FFF42-098D-4B54-9547-4DADA4F4635D}" type="datetimeFigureOut">
              <a:rPr lang="en-US" smtClean="0"/>
              <a:t>10/23/2024</a:t>
            </a:fld>
            <a:endParaRPr lang="en-US"/>
          </a:p>
        </p:txBody>
      </p:sp>
      <p:sp>
        <p:nvSpPr>
          <p:cNvPr id="5" name="Footer Placeholder 4">
            <a:extLst>
              <a:ext uri="{FF2B5EF4-FFF2-40B4-BE49-F238E27FC236}">
                <a16:creationId xmlns:a16="http://schemas.microsoft.com/office/drawing/2014/main" id="{89C6653C-CAE6-E732-2086-E6E31C09F8BF}"/>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8C1D403-CB7E-9156-B074-308BF253BFEA}"/>
              </a:ext>
            </a:extLst>
          </p:cNvPr>
          <p:cNvSpPr>
            <a:spLocks noGrp="1"/>
          </p:cNvSpPr>
          <p:nvPr>
            <p:ph type="sldNum" sz="quarter" idx="12"/>
          </p:nvPr>
        </p:nvSpPr>
        <p:spPr>
          <a:xfrm>
            <a:off x="30997525" y="30510163"/>
            <a:ext cx="9875838" cy="1752600"/>
          </a:xfrm>
          <a:prstGeom prst="rect">
            <a:avLst/>
          </a:prstGeom>
        </p:spPr>
        <p:txBody>
          <a:bodyPr/>
          <a:lstStyle/>
          <a:p>
            <a:fld id="{39CF27A1-8DFA-4458-A5AA-EA08FBC4CCB9}" type="slidenum">
              <a:rPr lang="en-US" smtClean="0"/>
              <a:t>‹#›</a:t>
            </a:fld>
            <a:endParaRPr lang="en-US"/>
          </a:p>
        </p:txBody>
      </p:sp>
    </p:spTree>
    <p:extLst>
      <p:ext uri="{BB962C8B-B14F-4D97-AF65-F5344CB8AC3E}">
        <p14:creationId xmlns:p14="http://schemas.microsoft.com/office/powerpoint/2010/main" val="263712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57BC-D63C-42FC-A0B7-50B908B64438}"/>
              </a:ext>
            </a:extLst>
          </p:cNvPr>
          <p:cNvSpPr>
            <a:spLocks noGrp="1"/>
          </p:cNvSpPr>
          <p:nvPr>
            <p:ph type="title"/>
          </p:nvPr>
        </p:nvSpPr>
        <p:spPr>
          <a:xfrm>
            <a:off x="3017838" y="1752600"/>
            <a:ext cx="37855525" cy="63627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F22B98B-5243-01F6-FE0A-5A9B37017EF0}"/>
              </a:ext>
            </a:extLst>
          </p:cNvPr>
          <p:cNvSpPr>
            <a:spLocks noGrp="1"/>
          </p:cNvSpPr>
          <p:nvPr>
            <p:ph idx="1"/>
          </p:nvPr>
        </p:nvSpPr>
        <p:spPr>
          <a:xfrm>
            <a:off x="3017838" y="8763000"/>
            <a:ext cx="37855525" cy="208867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FF8D9-705D-8108-676D-900DEFABE004}"/>
              </a:ext>
            </a:extLst>
          </p:cNvPr>
          <p:cNvSpPr>
            <a:spLocks noGrp="1"/>
          </p:cNvSpPr>
          <p:nvPr>
            <p:ph type="dt" sz="half" idx="10"/>
          </p:nvPr>
        </p:nvSpPr>
        <p:spPr>
          <a:xfrm>
            <a:off x="3017838" y="30510163"/>
            <a:ext cx="9875837" cy="1752600"/>
          </a:xfrm>
          <a:prstGeom prst="rect">
            <a:avLst/>
          </a:prstGeom>
        </p:spPr>
        <p:txBody>
          <a:bodyPr/>
          <a:lstStyle/>
          <a:p>
            <a:fld id="{737FFF42-098D-4B54-9547-4DADA4F4635D}" type="datetimeFigureOut">
              <a:rPr lang="en-US" smtClean="0"/>
              <a:t>10/23/2024</a:t>
            </a:fld>
            <a:endParaRPr lang="en-US"/>
          </a:p>
        </p:txBody>
      </p:sp>
      <p:sp>
        <p:nvSpPr>
          <p:cNvPr id="5" name="Footer Placeholder 4">
            <a:extLst>
              <a:ext uri="{FF2B5EF4-FFF2-40B4-BE49-F238E27FC236}">
                <a16:creationId xmlns:a16="http://schemas.microsoft.com/office/drawing/2014/main" id="{730547E8-11C8-A40A-DD2F-F6A894089AC8}"/>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D6BF3F-404D-D0E8-617F-EB07251D4AFF}"/>
              </a:ext>
            </a:extLst>
          </p:cNvPr>
          <p:cNvSpPr>
            <a:spLocks noGrp="1"/>
          </p:cNvSpPr>
          <p:nvPr>
            <p:ph type="sldNum" sz="quarter" idx="12"/>
          </p:nvPr>
        </p:nvSpPr>
        <p:spPr>
          <a:xfrm>
            <a:off x="30997525" y="30510163"/>
            <a:ext cx="9875838" cy="1752600"/>
          </a:xfrm>
          <a:prstGeom prst="rect">
            <a:avLst/>
          </a:prstGeom>
        </p:spPr>
        <p:txBody>
          <a:bodyPr/>
          <a:lstStyle/>
          <a:p>
            <a:fld id="{39CF27A1-8DFA-4458-A5AA-EA08FBC4CCB9}" type="slidenum">
              <a:rPr lang="en-US" smtClean="0"/>
              <a:t>‹#›</a:t>
            </a:fld>
            <a:endParaRPr lang="en-US"/>
          </a:p>
        </p:txBody>
      </p:sp>
    </p:spTree>
    <p:extLst>
      <p:ext uri="{BB962C8B-B14F-4D97-AF65-F5344CB8AC3E}">
        <p14:creationId xmlns:p14="http://schemas.microsoft.com/office/powerpoint/2010/main" val="117445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775E-F3F7-D954-CB70-ED3B6C98BC3E}"/>
              </a:ext>
            </a:extLst>
          </p:cNvPr>
          <p:cNvSpPr>
            <a:spLocks noGrp="1"/>
          </p:cNvSpPr>
          <p:nvPr>
            <p:ph type="title"/>
          </p:nvPr>
        </p:nvSpPr>
        <p:spPr>
          <a:xfrm>
            <a:off x="2994025" y="8207375"/>
            <a:ext cx="37857113" cy="13692188"/>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E60A26-2992-39A6-6B9F-4567AB7EEDD4}"/>
              </a:ext>
            </a:extLst>
          </p:cNvPr>
          <p:cNvSpPr>
            <a:spLocks noGrp="1"/>
          </p:cNvSpPr>
          <p:nvPr>
            <p:ph type="body" idx="1"/>
          </p:nvPr>
        </p:nvSpPr>
        <p:spPr>
          <a:xfrm>
            <a:off x="2994025" y="22029738"/>
            <a:ext cx="37857113" cy="7200900"/>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19749B-A090-E7B5-84B9-9261B2066674}"/>
              </a:ext>
            </a:extLst>
          </p:cNvPr>
          <p:cNvSpPr>
            <a:spLocks noGrp="1"/>
          </p:cNvSpPr>
          <p:nvPr>
            <p:ph type="dt" sz="half" idx="10"/>
          </p:nvPr>
        </p:nvSpPr>
        <p:spPr>
          <a:xfrm>
            <a:off x="3017838" y="30510163"/>
            <a:ext cx="9875837" cy="1752600"/>
          </a:xfrm>
          <a:prstGeom prst="rect">
            <a:avLst/>
          </a:prstGeom>
        </p:spPr>
        <p:txBody>
          <a:bodyPr/>
          <a:lstStyle/>
          <a:p>
            <a:fld id="{737FFF42-098D-4B54-9547-4DADA4F4635D}" type="datetimeFigureOut">
              <a:rPr lang="en-US" smtClean="0"/>
              <a:t>10/23/2024</a:t>
            </a:fld>
            <a:endParaRPr lang="en-US"/>
          </a:p>
        </p:txBody>
      </p:sp>
      <p:sp>
        <p:nvSpPr>
          <p:cNvPr id="5" name="Footer Placeholder 4">
            <a:extLst>
              <a:ext uri="{FF2B5EF4-FFF2-40B4-BE49-F238E27FC236}">
                <a16:creationId xmlns:a16="http://schemas.microsoft.com/office/drawing/2014/main" id="{90369A19-8E90-FA85-0AB7-7890BDCFF5D3}"/>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06A8F2-AFA0-BD93-54B3-CCF38C23FE12}"/>
              </a:ext>
            </a:extLst>
          </p:cNvPr>
          <p:cNvSpPr>
            <a:spLocks noGrp="1"/>
          </p:cNvSpPr>
          <p:nvPr>
            <p:ph type="sldNum" sz="quarter" idx="12"/>
          </p:nvPr>
        </p:nvSpPr>
        <p:spPr>
          <a:xfrm>
            <a:off x="30997525" y="30510163"/>
            <a:ext cx="9875838" cy="1752600"/>
          </a:xfrm>
          <a:prstGeom prst="rect">
            <a:avLst/>
          </a:prstGeom>
        </p:spPr>
        <p:txBody>
          <a:bodyPr/>
          <a:lstStyle/>
          <a:p>
            <a:fld id="{39CF27A1-8DFA-4458-A5AA-EA08FBC4CCB9}" type="slidenum">
              <a:rPr lang="en-US" smtClean="0"/>
              <a:t>‹#›</a:t>
            </a:fld>
            <a:endParaRPr lang="en-US"/>
          </a:p>
        </p:txBody>
      </p:sp>
    </p:spTree>
    <p:extLst>
      <p:ext uri="{BB962C8B-B14F-4D97-AF65-F5344CB8AC3E}">
        <p14:creationId xmlns:p14="http://schemas.microsoft.com/office/powerpoint/2010/main" val="192881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FEEF-B0D2-FF0F-14E6-DD6272194A27}"/>
              </a:ext>
            </a:extLst>
          </p:cNvPr>
          <p:cNvSpPr>
            <a:spLocks noGrp="1"/>
          </p:cNvSpPr>
          <p:nvPr>
            <p:ph type="title"/>
          </p:nvPr>
        </p:nvSpPr>
        <p:spPr>
          <a:xfrm>
            <a:off x="3017838" y="1752600"/>
            <a:ext cx="37855525" cy="63627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026BA39-2921-FDF4-8D4D-1CE257C093C1}"/>
              </a:ext>
            </a:extLst>
          </p:cNvPr>
          <p:cNvSpPr>
            <a:spLocks noGrp="1"/>
          </p:cNvSpPr>
          <p:nvPr>
            <p:ph sz="half" idx="1"/>
          </p:nvPr>
        </p:nvSpPr>
        <p:spPr>
          <a:xfrm>
            <a:off x="3017838" y="8763000"/>
            <a:ext cx="18851562" cy="208867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AB69D3-21E1-6DC0-79B3-94153E9E3830}"/>
              </a:ext>
            </a:extLst>
          </p:cNvPr>
          <p:cNvSpPr>
            <a:spLocks noGrp="1"/>
          </p:cNvSpPr>
          <p:nvPr>
            <p:ph sz="half" idx="2"/>
          </p:nvPr>
        </p:nvSpPr>
        <p:spPr>
          <a:xfrm>
            <a:off x="22021800" y="8763000"/>
            <a:ext cx="18851563" cy="208867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318E85-3C08-B68E-A13B-3F6FF2783AE9}"/>
              </a:ext>
            </a:extLst>
          </p:cNvPr>
          <p:cNvSpPr>
            <a:spLocks noGrp="1"/>
          </p:cNvSpPr>
          <p:nvPr>
            <p:ph type="dt" sz="half" idx="10"/>
          </p:nvPr>
        </p:nvSpPr>
        <p:spPr>
          <a:xfrm>
            <a:off x="3017838" y="30510163"/>
            <a:ext cx="9875837" cy="1752600"/>
          </a:xfrm>
          <a:prstGeom prst="rect">
            <a:avLst/>
          </a:prstGeom>
        </p:spPr>
        <p:txBody>
          <a:bodyPr/>
          <a:lstStyle/>
          <a:p>
            <a:fld id="{737FFF42-098D-4B54-9547-4DADA4F4635D}" type="datetimeFigureOut">
              <a:rPr lang="en-US" smtClean="0"/>
              <a:t>10/23/2024</a:t>
            </a:fld>
            <a:endParaRPr lang="en-US"/>
          </a:p>
        </p:txBody>
      </p:sp>
      <p:sp>
        <p:nvSpPr>
          <p:cNvPr id="6" name="Footer Placeholder 5">
            <a:extLst>
              <a:ext uri="{FF2B5EF4-FFF2-40B4-BE49-F238E27FC236}">
                <a16:creationId xmlns:a16="http://schemas.microsoft.com/office/drawing/2014/main" id="{D8AF34C7-6198-58E6-B027-0BE0D704EB8E}"/>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26709F-84EA-7391-AB0F-6AC0E81DFDE3}"/>
              </a:ext>
            </a:extLst>
          </p:cNvPr>
          <p:cNvSpPr>
            <a:spLocks noGrp="1"/>
          </p:cNvSpPr>
          <p:nvPr>
            <p:ph type="sldNum" sz="quarter" idx="12"/>
          </p:nvPr>
        </p:nvSpPr>
        <p:spPr>
          <a:xfrm>
            <a:off x="30997525" y="30510163"/>
            <a:ext cx="9875838" cy="1752600"/>
          </a:xfrm>
          <a:prstGeom prst="rect">
            <a:avLst/>
          </a:prstGeom>
        </p:spPr>
        <p:txBody>
          <a:bodyPr/>
          <a:lstStyle/>
          <a:p>
            <a:fld id="{39CF27A1-8DFA-4458-A5AA-EA08FBC4CCB9}" type="slidenum">
              <a:rPr lang="en-US" smtClean="0"/>
              <a:t>‹#›</a:t>
            </a:fld>
            <a:endParaRPr lang="en-US"/>
          </a:p>
        </p:txBody>
      </p:sp>
    </p:spTree>
    <p:extLst>
      <p:ext uri="{BB962C8B-B14F-4D97-AF65-F5344CB8AC3E}">
        <p14:creationId xmlns:p14="http://schemas.microsoft.com/office/powerpoint/2010/main" val="410339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B071-BC32-8846-BABF-F05790803D6A}"/>
              </a:ext>
            </a:extLst>
          </p:cNvPr>
          <p:cNvSpPr>
            <a:spLocks noGrp="1"/>
          </p:cNvSpPr>
          <p:nvPr>
            <p:ph type="title"/>
          </p:nvPr>
        </p:nvSpPr>
        <p:spPr>
          <a:xfrm>
            <a:off x="3022600" y="1752600"/>
            <a:ext cx="37857113" cy="636270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7EBC8C-97B8-E570-E161-7B1594592D41}"/>
              </a:ext>
            </a:extLst>
          </p:cNvPr>
          <p:cNvSpPr>
            <a:spLocks noGrp="1"/>
          </p:cNvSpPr>
          <p:nvPr>
            <p:ph type="body" idx="1"/>
          </p:nvPr>
        </p:nvSpPr>
        <p:spPr>
          <a:xfrm>
            <a:off x="3022600" y="8069263"/>
            <a:ext cx="18568988" cy="39544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AB9C81-4AF1-1D21-1E3E-0E1B3FCC9F15}"/>
              </a:ext>
            </a:extLst>
          </p:cNvPr>
          <p:cNvSpPr>
            <a:spLocks noGrp="1"/>
          </p:cNvSpPr>
          <p:nvPr>
            <p:ph sz="half" idx="2"/>
          </p:nvPr>
        </p:nvSpPr>
        <p:spPr>
          <a:xfrm>
            <a:off x="3022600" y="12023725"/>
            <a:ext cx="18568988" cy="17686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069DE9-7C5C-7955-F4C9-D72F71BFE0CA}"/>
              </a:ext>
            </a:extLst>
          </p:cNvPr>
          <p:cNvSpPr>
            <a:spLocks noGrp="1"/>
          </p:cNvSpPr>
          <p:nvPr>
            <p:ph type="body" sz="quarter" idx="3"/>
          </p:nvPr>
        </p:nvSpPr>
        <p:spPr>
          <a:xfrm>
            <a:off x="22220238" y="8069263"/>
            <a:ext cx="18659475" cy="39544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051DBF-3C22-565E-B8DB-560D4CF0B5FC}"/>
              </a:ext>
            </a:extLst>
          </p:cNvPr>
          <p:cNvSpPr>
            <a:spLocks noGrp="1"/>
          </p:cNvSpPr>
          <p:nvPr>
            <p:ph sz="quarter" idx="4"/>
          </p:nvPr>
        </p:nvSpPr>
        <p:spPr>
          <a:xfrm>
            <a:off x="22220238" y="12023725"/>
            <a:ext cx="18659475" cy="17686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0C8A1B-C810-C610-AE7C-AC71D7E2E620}"/>
              </a:ext>
            </a:extLst>
          </p:cNvPr>
          <p:cNvSpPr>
            <a:spLocks noGrp="1"/>
          </p:cNvSpPr>
          <p:nvPr>
            <p:ph type="dt" sz="half" idx="10"/>
          </p:nvPr>
        </p:nvSpPr>
        <p:spPr>
          <a:xfrm>
            <a:off x="3017838" y="30510163"/>
            <a:ext cx="9875837" cy="1752600"/>
          </a:xfrm>
          <a:prstGeom prst="rect">
            <a:avLst/>
          </a:prstGeom>
        </p:spPr>
        <p:txBody>
          <a:bodyPr/>
          <a:lstStyle/>
          <a:p>
            <a:fld id="{737FFF42-098D-4B54-9547-4DADA4F4635D}" type="datetimeFigureOut">
              <a:rPr lang="en-US" smtClean="0"/>
              <a:t>10/23/2024</a:t>
            </a:fld>
            <a:endParaRPr lang="en-US"/>
          </a:p>
        </p:txBody>
      </p:sp>
      <p:sp>
        <p:nvSpPr>
          <p:cNvPr id="8" name="Footer Placeholder 7">
            <a:extLst>
              <a:ext uri="{FF2B5EF4-FFF2-40B4-BE49-F238E27FC236}">
                <a16:creationId xmlns:a16="http://schemas.microsoft.com/office/drawing/2014/main" id="{56A7096B-87C8-FA6C-4172-AAEFA53C3A79}"/>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7099816-B059-BA9B-8681-94082BF69555}"/>
              </a:ext>
            </a:extLst>
          </p:cNvPr>
          <p:cNvSpPr>
            <a:spLocks noGrp="1"/>
          </p:cNvSpPr>
          <p:nvPr>
            <p:ph type="sldNum" sz="quarter" idx="12"/>
          </p:nvPr>
        </p:nvSpPr>
        <p:spPr>
          <a:xfrm>
            <a:off x="30997525" y="30510163"/>
            <a:ext cx="9875838" cy="1752600"/>
          </a:xfrm>
          <a:prstGeom prst="rect">
            <a:avLst/>
          </a:prstGeom>
        </p:spPr>
        <p:txBody>
          <a:bodyPr/>
          <a:lstStyle/>
          <a:p>
            <a:fld id="{39CF27A1-8DFA-4458-A5AA-EA08FBC4CCB9}" type="slidenum">
              <a:rPr lang="en-US" smtClean="0"/>
              <a:t>‹#›</a:t>
            </a:fld>
            <a:endParaRPr lang="en-US"/>
          </a:p>
        </p:txBody>
      </p:sp>
    </p:spTree>
    <p:extLst>
      <p:ext uri="{BB962C8B-B14F-4D97-AF65-F5344CB8AC3E}">
        <p14:creationId xmlns:p14="http://schemas.microsoft.com/office/powerpoint/2010/main" val="401378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2801-CC88-ECD5-7621-8565B4AEDECD}"/>
              </a:ext>
            </a:extLst>
          </p:cNvPr>
          <p:cNvSpPr>
            <a:spLocks noGrp="1"/>
          </p:cNvSpPr>
          <p:nvPr>
            <p:ph type="title"/>
          </p:nvPr>
        </p:nvSpPr>
        <p:spPr>
          <a:xfrm>
            <a:off x="3017838" y="1752600"/>
            <a:ext cx="37855525" cy="63627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442D09B-856E-00FD-EA4C-362D2AB0EE54}"/>
              </a:ext>
            </a:extLst>
          </p:cNvPr>
          <p:cNvSpPr>
            <a:spLocks noGrp="1"/>
          </p:cNvSpPr>
          <p:nvPr>
            <p:ph type="dt" sz="half" idx="10"/>
          </p:nvPr>
        </p:nvSpPr>
        <p:spPr>
          <a:xfrm>
            <a:off x="3017838" y="30510163"/>
            <a:ext cx="9875837" cy="1752600"/>
          </a:xfrm>
          <a:prstGeom prst="rect">
            <a:avLst/>
          </a:prstGeom>
        </p:spPr>
        <p:txBody>
          <a:bodyPr/>
          <a:lstStyle/>
          <a:p>
            <a:fld id="{737FFF42-098D-4B54-9547-4DADA4F4635D}" type="datetimeFigureOut">
              <a:rPr lang="en-US" smtClean="0"/>
              <a:t>10/23/2024</a:t>
            </a:fld>
            <a:endParaRPr lang="en-US"/>
          </a:p>
        </p:txBody>
      </p:sp>
      <p:sp>
        <p:nvSpPr>
          <p:cNvPr id="4" name="Footer Placeholder 3">
            <a:extLst>
              <a:ext uri="{FF2B5EF4-FFF2-40B4-BE49-F238E27FC236}">
                <a16:creationId xmlns:a16="http://schemas.microsoft.com/office/drawing/2014/main" id="{0EF542C5-BB9C-CB47-F86F-2FE8D1E33FED}"/>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685504C-66BB-ADB6-3EAD-E1401F9FEFBA}"/>
              </a:ext>
            </a:extLst>
          </p:cNvPr>
          <p:cNvSpPr>
            <a:spLocks noGrp="1"/>
          </p:cNvSpPr>
          <p:nvPr>
            <p:ph type="sldNum" sz="quarter" idx="12"/>
          </p:nvPr>
        </p:nvSpPr>
        <p:spPr>
          <a:xfrm>
            <a:off x="30997525" y="30510163"/>
            <a:ext cx="9875838" cy="1752600"/>
          </a:xfrm>
          <a:prstGeom prst="rect">
            <a:avLst/>
          </a:prstGeom>
        </p:spPr>
        <p:txBody>
          <a:bodyPr/>
          <a:lstStyle/>
          <a:p>
            <a:fld id="{39CF27A1-8DFA-4458-A5AA-EA08FBC4CCB9}" type="slidenum">
              <a:rPr lang="en-US" smtClean="0"/>
              <a:t>‹#›</a:t>
            </a:fld>
            <a:endParaRPr lang="en-US"/>
          </a:p>
        </p:txBody>
      </p:sp>
    </p:spTree>
    <p:extLst>
      <p:ext uri="{BB962C8B-B14F-4D97-AF65-F5344CB8AC3E}">
        <p14:creationId xmlns:p14="http://schemas.microsoft.com/office/powerpoint/2010/main" val="332535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E3C30C-8834-F847-A728-0BEB28E264E4}"/>
              </a:ext>
            </a:extLst>
          </p:cNvPr>
          <p:cNvSpPr>
            <a:spLocks noGrp="1"/>
          </p:cNvSpPr>
          <p:nvPr>
            <p:ph type="dt" sz="half" idx="10"/>
          </p:nvPr>
        </p:nvSpPr>
        <p:spPr>
          <a:xfrm>
            <a:off x="3017838" y="30510163"/>
            <a:ext cx="9875837" cy="1752600"/>
          </a:xfrm>
          <a:prstGeom prst="rect">
            <a:avLst/>
          </a:prstGeom>
        </p:spPr>
        <p:txBody>
          <a:bodyPr/>
          <a:lstStyle/>
          <a:p>
            <a:fld id="{737FFF42-098D-4B54-9547-4DADA4F4635D}" type="datetimeFigureOut">
              <a:rPr lang="en-US" smtClean="0"/>
              <a:t>10/23/2024</a:t>
            </a:fld>
            <a:endParaRPr lang="en-US"/>
          </a:p>
        </p:txBody>
      </p:sp>
      <p:sp>
        <p:nvSpPr>
          <p:cNvPr id="3" name="Footer Placeholder 2">
            <a:extLst>
              <a:ext uri="{FF2B5EF4-FFF2-40B4-BE49-F238E27FC236}">
                <a16:creationId xmlns:a16="http://schemas.microsoft.com/office/drawing/2014/main" id="{EAC08990-5E92-F0C7-C46A-BAD360E4E112}"/>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BAAA510-0CF3-D38A-0996-046CC0171A40}"/>
              </a:ext>
            </a:extLst>
          </p:cNvPr>
          <p:cNvSpPr>
            <a:spLocks noGrp="1"/>
          </p:cNvSpPr>
          <p:nvPr>
            <p:ph type="sldNum" sz="quarter" idx="12"/>
          </p:nvPr>
        </p:nvSpPr>
        <p:spPr>
          <a:xfrm>
            <a:off x="30997525" y="30510163"/>
            <a:ext cx="9875838" cy="1752600"/>
          </a:xfrm>
          <a:prstGeom prst="rect">
            <a:avLst/>
          </a:prstGeom>
        </p:spPr>
        <p:txBody>
          <a:bodyPr/>
          <a:lstStyle/>
          <a:p>
            <a:fld id="{39CF27A1-8DFA-4458-A5AA-EA08FBC4CCB9}" type="slidenum">
              <a:rPr lang="en-US" smtClean="0"/>
              <a:t>‹#›</a:t>
            </a:fld>
            <a:endParaRPr lang="en-US"/>
          </a:p>
        </p:txBody>
      </p:sp>
    </p:spTree>
    <p:extLst>
      <p:ext uri="{BB962C8B-B14F-4D97-AF65-F5344CB8AC3E}">
        <p14:creationId xmlns:p14="http://schemas.microsoft.com/office/powerpoint/2010/main" val="350313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D22D-7353-261A-87CB-AE35FF261061}"/>
              </a:ext>
            </a:extLst>
          </p:cNvPr>
          <p:cNvSpPr>
            <a:spLocks noGrp="1"/>
          </p:cNvSpPr>
          <p:nvPr>
            <p:ph type="title"/>
          </p:nvPr>
        </p:nvSpPr>
        <p:spPr>
          <a:xfrm>
            <a:off x="3022600" y="2193925"/>
            <a:ext cx="14157325" cy="7681913"/>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F7EE29-5619-CA24-B562-731437B10A5F}"/>
              </a:ext>
            </a:extLst>
          </p:cNvPr>
          <p:cNvSpPr>
            <a:spLocks noGrp="1"/>
          </p:cNvSpPr>
          <p:nvPr>
            <p:ph idx="1"/>
          </p:nvPr>
        </p:nvSpPr>
        <p:spPr>
          <a:xfrm>
            <a:off x="18659475" y="4740275"/>
            <a:ext cx="22220238" cy="233934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4BCC98-4751-265D-4E74-E11A77323C78}"/>
              </a:ext>
            </a:extLst>
          </p:cNvPr>
          <p:cNvSpPr>
            <a:spLocks noGrp="1"/>
          </p:cNvSpPr>
          <p:nvPr>
            <p:ph type="body" sz="half" idx="2"/>
          </p:nvPr>
        </p:nvSpPr>
        <p:spPr>
          <a:xfrm>
            <a:off x="3022600" y="9875838"/>
            <a:ext cx="14157325" cy="1829593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CEB09-C09C-B682-F538-21CE67F5ABAF}"/>
              </a:ext>
            </a:extLst>
          </p:cNvPr>
          <p:cNvSpPr>
            <a:spLocks noGrp="1"/>
          </p:cNvSpPr>
          <p:nvPr>
            <p:ph type="dt" sz="half" idx="10"/>
          </p:nvPr>
        </p:nvSpPr>
        <p:spPr>
          <a:xfrm>
            <a:off x="3017838" y="30510163"/>
            <a:ext cx="9875837" cy="1752600"/>
          </a:xfrm>
          <a:prstGeom prst="rect">
            <a:avLst/>
          </a:prstGeom>
        </p:spPr>
        <p:txBody>
          <a:bodyPr/>
          <a:lstStyle/>
          <a:p>
            <a:fld id="{737FFF42-098D-4B54-9547-4DADA4F4635D}" type="datetimeFigureOut">
              <a:rPr lang="en-US" smtClean="0"/>
              <a:t>10/23/2024</a:t>
            </a:fld>
            <a:endParaRPr lang="en-US"/>
          </a:p>
        </p:txBody>
      </p:sp>
      <p:sp>
        <p:nvSpPr>
          <p:cNvPr id="6" name="Footer Placeholder 5">
            <a:extLst>
              <a:ext uri="{FF2B5EF4-FFF2-40B4-BE49-F238E27FC236}">
                <a16:creationId xmlns:a16="http://schemas.microsoft.com/office/drawing/2014/main" id="{60D7D5FE-A1D1-362C-6C5C-99C9641F4D02}"/>
              </a:ext>
            </a:extLst>
          </p:cNvPr>
          <p:cNvSpPr>
            <a:spLocks noGrp="1"/>
          </p:cNvSpPr>
          <p:nvPr>
            <p:ph type="ftr" sz="quarter" idx="11"/>
          </p:nvPr>
        </p:nvSpPr>
        <p:spPr>
          <a:xfrm>
            <a:off x="14538325" y="30510163"/>
            <a:ext cx="14814550" cy="175260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92E7ADB-62A4-7BE3-4747-D2E15B4AD7B1}"/>
              </a:ext>
            </a:extLst>
          </p:cNvPr>
          <p:cNvSpPr>
            <a:spLocks noGrp="1"/>
          </p:cNvSpPr>
          <p:nvPr>
            <p:ph type="sldNum" sz="quarter" idx="12"/>
          </p:nvPr>
        </p:nvSpPr>
        <p:spPr>
          <a:xfrm>
            <a:off x="30997525" y="30510163"/>
            <a:ext cx="9875838" cy="1752600"/>
          </a:xfrm>
          <a:prstGeom prst="rect">
            <a:avLst/>
          </a:prstGeom>
        </p:spPr>
        <p:txBody>
          <a:bodyPr/>
          <a:lstStyle/>
          <a:p>
            <a:fld id="{39CF27A1-8DFA-4458-A5AA-EA08FBC4CCB9}" type="slidenum">
              <a:rPr lang="en-US" smtClean="0"/>
              <a:t>‹#›</a:t>
            </a:fld>
            <a:endParaRPr lang="en-US"/>
          </a:p>
        </p:txBody>
      </p:sp>
    </p:spTree>
    <p:extLst>
      <p:ext uri="{BB962C8B-B14F-4D97-AF65-F5344CB8AC3E}">
        <p14:creationId xmlns:p14="http://schemas.microsoft.com/office/powerpoint/2010/main" val="250210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graphicFrame>
        <p:nvGraphicFramePr>
          <p:cNvPr id="11" name="Table 10">
            <a:extLst>
              <a:ext uri="{FF2B5EF4-FFF2-40B4-BE49-F238E27FC236}">
                <a16:creationId xmlns:a16="http://schemas.microsoft.com/office/drawing/2014/main" id="{DE37045F-60FA-B54F-B9F4-EBEC7F8172D6}"/>
              </a:ext>
            </a:extLst>
          </p:cNvPr>
          <p:cNvGraphicFramePr>
            <a:graphicFrameLocks noGrp="1"/>
          </p:cNvGraphicFramePr>
          <p:nvPr userDrawn="1">
            <p:extLst>
              <p:ext uri="{D42A27DB-BD31-4B8C-83A1-F6EECF244321}">
                <p14:modId xmlns:p14="http://schemas.microsoft.com/office/powerpoint/2010/main" val="169405424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D12C2650-43B9-B245-8FE3-21F2B87DBA6E}"/>
              </a:ext>
            </a:extLst>
          </p:cNvPr>
          <p:cNvGraphicFramePr>
            <a:graphicFrameLocks noGrp="1"/>
          </p:cNvGraphicFramePr>
          <p:nvPr userDrawn="1">
            <p:extLst>
              <p:ext uri="{D42A27DB-BD31-4B8C-83A1-F6EECF244321}">
                <p14:modId xmlns:p14="http://schemas.microsoft.com/office/powerpoint/2010/main" val="2429028199"/>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7476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Tree>
    <p:extLst>
      <p:ext uri="{BB962C8B-B14F-4D97-AF65-F5344CB8AC3E}">
        <p14:creationId xmlns:p14="http://schemas.microsoft.com/office/powerpoint/2010/main" val="232483255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22.svg"/><Relationship Id="rId1" Type="http://schemas.openxmlformats.org/officeDocument/2006/relationships/slideLayout" Target="../slideLayouts/slideLayout8.xml"/><Relationship Id="rId6" Type="http://schemas.openxmlformats.org/officeDocument/2006/relationships/image" Target="../media/image12.jfif"/><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67D569D-97C5-2E8F-4C18-F935A11DA45B}"/>
              </a:ext>
            </a:extLst>
          </p:cNvPr>
          <p:cNvSpPr/>
          <p:nvPr/>
        </p:nvSpPr>
        <p:spPr>
          <a:xfrm>
            <a:off x="48126" y="4928667"/>
            <a:ext cx="43891200" cy="2790169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8C16B4-4FBD-E1A2-46C9-5914E13F4D20}"/>
              </a:ext>
            </a:extLst>
          </p:cNvPr>
          <p:cNvSpPr/>
          <p:nvPr/>
        </p:nvSpPr>
        <p:spPr>
          <a:xfrm>
            <a:off x="518008" y="6900244"/>
            <a:ext cx="10119245" cy="25428911"/>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48F1C5-972C-3F23-F58B-A68E792B043B}"/>
              </a:ext>
            </a:extLst>
          </p:cNvPr>
          <p:cNvSpPr/>
          <p:nvPr/>
        </p:nvSpPr>
        <p:spPr>
          <a:xfrm>
            <a:off x="33253947" y="6900244"/>
            <a:ext cx="10119245" cy="25428911"/>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DC145D-D4BA-4A0D-93B8-44986C00152D}"/>
              </a:ext>
            </a:extLst>
          </p:cNvPr>
          <p:cNvSpPr/>
          <p:nvPr/>
        </p:nvSpPr>
        <p:spPr>
          <a:xfrm>
            <a:off x="11447036" y="6900244"/>
            <a:ext cx="21096399" cy="25428911"/>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6550CE-635C-B4BB-A4DE-50CCE6C79E8A}"/>
              </a:ext>
            </a:extLst>
          </p:cNvPr>
          <p:cNvSpPr/>
          <p:nvPr/>
        </p:nvSpPr>
        <p:spPr>
          <a:xfrm>
            <a:off x="774106" y="7204469"/>
            <a:ext cx="9601200" cy="24780240"/>
          </a:xfrm>
          <a:prstGeom prst="rect">
            <a:avLst/>
          </a:prstGeom>
          <a:solidFill>
            <a:srgbClr val="C4A32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91F2B20-62B5-D101-29D6-A2BE1D96561E}"/>
              </a:ext>
            </a:extLst>
          </p:cNvPr>
          <p:cNvSpPr/>
          <p:nvPr/>
        </p:nvSpPr>
        <p:spPr>
          <a:xfrm>
            <a:off x="922770" y="7391455"/>
            <a:ext cx="9144000" cy="243230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5CA890F-9101-2148-CA13-A7C39EF79202}"/>
              </a:ext>
            </a:extLst>
          </p:cNvPr>
          <p:cNvSpPr/>
          <p:nvPr/>
        </p:nvSpPr>
        <p:spPr>
          <a:xfrm>
            <a:off x="48126" y="0"/>
            <a:ext cx="43891200" cy="6208295"/>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205DA750-820D-F65B-3A0E-3712A0F990DF}"/>
              </a:ext>
            </a:extLst>
          </p:cNvPr>
          <p:cNvSpPr txBox="1">
            <a:spLocks/>
          </p:cNvSpPr>
          <p:nvPr/>
        </p:nvSpPr>
        <p:spPr>
          <a:xfrm>
            <a:off x="7821374" y="1640249"/>
            <a:ext cx="34893991" cy="1415772"/>
          </a:xfrm>
          <a:prstGeom prst="rect">
            <a:avLst/>
          </a:prstGeom>
        </p:spPr>
        <p:txBody>
          <a:bodyPr/>
          <a:ls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a:lstStyle>
          <a:p>
            <a:r>
              <a:rPr lang="en-US" sz="9000" i="1" dirty="0">
                <a:solidFill>
                  <a:schemeClr val="bg1"/>
                </a:solidFill>
                <a:latin typeface="Cambria" panose="02040503050406030204" pitchFamily="18" charset="0"/>
                <a:ea typeface="Cambria" panose="02040503050406030204" pitchFamily="18" charset="0"/>
              </a:rPr>
              <a:t>Changes to the </a:t>
            </a:r>
          </a:p>
          <a:p>
            <a:r>
              <a:rPr lang="en-US" sz="12000" dirty="0">
                <a:solidFill>
                  <a:schemeClr val="bg1"/>
                </a:solidFill>
                <a:latin typeface="Cambria" panose="02040503050406030204" pitchFamily="18" charset="0"/>
                <a:ea typeface="Cambria" panose="02040503050406030204" pitchFamily="18" charset="0"/>
              </a:rPr>
              <a:t>English Comprehension Level (</a:t>
            </a:r>
            <a:r>
              <a:rPr lang="en-US" sz="12000" dirty="0">
                <a:solidFill>
                  <a:srgbClr val="C4A32A"/>
                </a:solidFill>
                <a:latin typeface="Cambria" panose="02040503050406030204" pitchFamily="18" charset="0"/>
                <a:ea typeface="Cambria" panose="02040503050406030204" pitchFamily="18" charset="0"/>
              </a:rPr>
              <a:t>ECL</a:t>
            </a:r>
            <a:r>
              <a:rPr lang="en-US" sz="12000" dirty="0">
                <a:solidFill>
                  <a:schemeClr val="bg1"/>
                </a:solidFill>
                <a:latin typeface="Cambria" panose="02040503050406030204" pitchFamily="18" charset="0"/>
                <a:ea typeface="Cambria" panose="02040503050406030204" pitchFamily="18" charset="0"/>
              </a:rPr>
              <a:t>) Test</a:t>
            </a:r>
          </a:p>
        </p:txBody>
      </p:sp>
      <p:grpSp>
        <p:nvGrpSpPr>
          <p:cNvPr id="18" name="Group 17">
            <a:extLst>
              <a:ext uri="{FF2B5EF4-FFF2-40B4-BE49-F238E27FC236}">
                <a16:creationId xmlns:a16="http://schemas.microsoft.com/office/drawing/2014/main" id="{76A6124E-DE09-5F67-EE95-8D3495C60AFE}"/>
              </a:ext>
            </a:extLst>
          </p:cNvPr>
          <p:cNvGrpSpPr/>
          <p:nvPr/>
        </p:nvGrpSpPr>
        <p:grpSpPr>
          <a:xfrm>
            <a:off x="1694470" y="850810"/>
            <a:ext cx="4480560" cy="4480560"/>
            <a:chOff x="2391173" y="1100586"/>
            <a:chExt cx="4206240" cy="4206240"/>
          </a:xfrm>
        </p:grpSpPr>
        <p:sp>
          <p:nvSpPr>
            <p:cNvPr id="17" name="Oval 16">
              <a:extLst>
                <a:ext uri="{FF2B5EF4-FFF2-40B4-BE49-F238E27FC236}">
                  <a16:creationId xmlns:a16="http://schemas.microsoft.com/office/drawing/2014/main" id="{A3212E59-9FAB-37C2-EBFB-C3142ADD952B}"/>
                </a:ext>
              </a:extLst>
            </p:cNvPr>
            <p:cNvSpPr/>
            <p:nvPr/>
          </p:nvSpPr>
          <p:spPr>
            <a:xfrm>
              <a:off x="2391173" y="1100586"/>
              <a:ext cx="4206240" cy="4206240"/>
            </a:xfrm>
            <a:prstGeom prst="ellipse">
              <a:avLst/>
            </a:prstGeom>
            <a:solidFill>
              <a:srgbClr val="C4A32A"/>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71F26FA-6595-D50E-2D83-7644236D49E9}"/>
                </a:ext>
              </a:extLst>
            </p:cNvPr>
            <p:cNvSpPr/>
            <p:nvPr userDrawn="1"/>
          </p:nvSpPr>
          <p:spPr>
            <a:xfrm>
              <a:off x="2560407" y="1279627"/>
              <a:ext cx="3840480" cy="3840480"/>
            </a:xfrm>
            <a:prstGeom prst="ellipse">
              <a:avLst/>
            </a:prstGeom>
            <a:solidFill>
              <a:schemeClr val="bg1"/>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89B8233-F04B-5406-ADBF-5A3212AF13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4739" y="1717872"/>
              <a:ext cx="2279108" cy="2772550"/>
            </a:xfrm>
            <a:prstGeom prst="rect">
              <a:avLst/>
            </a:prstGeom>
            <a:effectLst>
              <a:outerShdw blurRad="50800" dist="38100" dir="2700000" algn="tl" rotWithShape="0">
                <a:srgbClr val="204559">
                  <a:alpha val="40000"/>
                </a:srgbClr>
              </a:outerShdw>
            </a:effectLst>
          </p:spPr>
        </p:pic>
      </p:grpSp>
      <p:sp>
        <p:nvSpPr>
          <p:cNvPr id="19" name="Rectangle 18">
            <a:extLst>
              <a:ext uri="{FF2B5EF4-FFF2-40B4-BE49-F238E27FC236}">
                <a16:creationId xmlns:a16="http://schemas.microsoft.com/office/drawing/2014/main" id="{5B4FB029-E51E-40D6-9071-FAD1580155E8}"/>
              </a:ext>
            </a:extLst>
          </p:cNvPr>
          <p:cNvSpPr/>
          <p:nvPr/>
        </p:nvSpPr>
        <p:spPr>
          <a:xfrm>
            <a:off x="33506169" y="7297452"/>
            <a:ext cx="9578267" cy="24898073"/>
          </a:xfrm>
          <a:prstGeom prst="rect">
            <a:avLst/>
          </a:prstGeom>
          <a:solidFill>
            <a:srgbClr val="C4A32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35A5358-709A-57AD-C7CE-710C5FDBE279}"/>
              </a:ext>
            </a:extLst>
          </p:cNvPr>
          <p:cNvSpPr/>
          <p:nvPr/>
        </p:nvSpPr>
        <p:spPr>
          <a:xfrm>
            <a:off x="33721995" y="7486960"/>
            <a:ext cx="9070280" cy="244977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F7B7640-2870-AA13-B79F-E9E36F96E75E}"/>
              </a:ext>
            </a:extLst>
          </p:cNvPr>
          <p:cNvSpPr/>
          <p:nvPr/>
        </p:nvSpPr>
        <p:spPr>
          <a:xfrm>
            <a:off x="11834415" y="7297451"/>
            <a:ext cx="20313963" cy="24731837"/>
          </a:xfrm>
          <a:prstGeom prst="rect">
            <a:avLst/>
          </a:prstGeom>
          <a:solidFill>
            <a:srgbClr val="C4A32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DBFF0E2-39EF-F16C-9AEF-0CBED604DF75}"/>
              </a:ext>
            </a:extLst>
          </p:cNvPr>
          <p:cNvSpPr/>
          <p:nvPr/>
        </p:nvSpPr>
        <p:spPr>
          <a:xfrm>
            <a:off x="12146850" y="7486959"/>
            <a:ext cx="19794345" cy="243230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3" name="Text Placeholder 4">
            <a:extLst>
              <a:ext uri="{FF2B5EF4-FFF2-40B4-BE49-F238E27FC236}">
                <a16:creationId xmlns:a16="http://schemas.microsoft.com/office/drawing/2014/main" id="{6B099F40-3E8A-E8F3-0F5B-6ADD746B6A51}"/>
              </a:ext>
            </a:extLst>
          </p:cNvPr>
          <p:cNvSpPr txBox="1">
            <a:spLocks/>
          </p:cNvSpPr>
          <p:nvPr/>
        </p:nvSpPr>
        <p:spPr>
          <a:xfrm>
            <a:off x="1486788" y="9209435"/>
            <a:ext cx="8294118" cy="3524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n-US" sz="42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Official English language proficiency test for US Department of Defense. </a:t>
            </a:r>
          </a:p>
          <a:p>
            <a:pPr marL="571500" indent="-571500"/>
            <a:r>
              <a:rPr lang="en-US" sz="4200" dirty="0">
                <a:solidFill>
                  <a:schemeClr val="tx2">
                    <a:lumMod val="50000"/>
                  </a:schemeClr>
                </a:solidFill>
                <a:latin typeface="Calibri" panose="020F0502020204030204" pitchFamily="34" charset="0"/>
                <a:cs typeface="Calibri" panose="020F0502020204030204" pitchFamily="34" charset="0"/>
              </a:rPr>
              <a:t>Norm-referenced reading and listening multiple-choice test scored on a scale 0-100. </a:t>
            </a:r>
          </a:p>
          <a:p>
            <a:pPr marL="0" indent="0">
              <a:buNone/>
            </a:pPr>
            <a:endParaRPr lang="en-US" sz="6000" dirty="0">
              <a:solidFill>
                <a:schemeClr val="tx2">
                  <a:lumMod val="50000"/>
                </a:schemeClr>
              </a:solidFill>
              <a:latin typeface="Abadi" panose="020B0604020104020204" pitchFamily="34" charset="0"/>
              <a:ea typeface="Calibri" panose="020F0502020204030204" pitchFamily="34" charset="0"/>
              <a:cs typeface="Times New Roman" panose="02020603050405020304" pitchFamily="18" charset="0"/>
            </a:endParaRPr>
          </a:p>
          <a:p>
            <a:endParaRPr lang="en-US" sz="6000" dirty="0">
              <a:solidFill>
                <a:schemeClr val="tx2">
                  <a:lumMod val="50000"/>
                </a:schemeClr>
              </a:solidFill>
            </a:endParaRPr>
          </a:p>
        </p:txBody>
      </p:sp>
      <p:sp>
        <p:nvSpPr>
          <p:cNvPr id="24" name="Text Placeholder 5">
            <a:extLst>
              <a:ext uri="{FF2B5EF4-FFF2-40B4-BE49-F238E27FC236}">
                <a16:creationId xmlns:a16="http://schemas.microsoft.com/office/drawing/2014/main" id="{3ECE6983-CCC8-3DFC-4064-8D66BCA1C942}"/>
              </a:ext>
            </a:extLst>
          </p:cNvPr>
          <p:cNvSpPr txBox="1">
            <a:spLocks/>
          </p:cNvSpPr>
          <p:nvPr/>
        </p:nvSpPr>
        <p:spPr>
          <a:xfrm>
            <a:off x="1418205" y="14043395"/>
            <a:ext cx="8626216" cy="1010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500" b="1" cap="all" dirty="0">
                <a:solidFill>
                  <a:schemeClr val="accent1">
                    <a:lumMod val="50000"/>
                  </a:schemeClr>
                </a:solidFill>
                <a:latin typeface="Cambria" panose="02040503050406030204" pitchFamily="18" charset="0"/>
                <a:ea typeface="Cambria" panose="02040503050406030204" pitchFamily="18" charset="0"/>
              </a:rPr>
              <a:t>Who Takes the ECL?</a:t>
            </a:r>
          </a:p>
        </p:txBody>
      </p:sp>
      <p:sp>
        <p:nvSpPr>
          <p:cNvPr id="25" name="Text Placeholder 12">
            <a:extLst>
              <a:ext uri="{FF2B5EF4-FFF2-40B4-BE49-F238E27FC236}">
                <a16:creationId xmlns:a16="http://schemas.microsoft.com/office/drawing/2014/main" id="{9CD6F5BB-3DAB-E0F5-1CB8-4B6E511ED73B}"/>
              </a:ext>
            </a:extLst>
          </p:cNvPr>
          <p:cNvSpPr txBox="1">
            <a:spLocks/>
          </p:cNvSpPr>
          <p:nvPr/>
        </p:nvSpPr>
        <p:spPr>
          <a:xfrm>
            <a:off x="1486788" y="15169516"/>
            <a:ext cx="8557634" cy="31363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n-US" sz="4200" dirty="0">
                <a:latin typeface="Calibri" panose="020F0502020204030204" pitchFamily="34" charset="0"/>
                <a:cs typeface="Calibri" panose="020F0502020204030204" pitchFamily="34" charset="0"/>
              </a:rPr>
              <a:t>Candidates for:</a:t>
            </a:r>
          </a:p>
          <a:p>
            <a:pPr lvl="1">
              <a:buFont typeface="Calibri" panose="020F0502020204030204" pitchFamily="34" charset="0"/>
              <a:buChar char="—"/>
            </a:pPr>
            <a:r>
              <a:rPr lang="en-US" sz="3800" dirty="0">
                <a:latin typeface="Calibri" panose="020F0502020204030204" pitchFamily="34" charset="0"/>
                <a:ea typeface="Calibri"/>
                <a:cs typeface="Calibri" panose="020F0502020204030204" pitchFamily="34" charset="0"/>
              </a:rPr>
              <a:t>Security Cooperation training </a:t>
            </a:r>
          </a:p>
          <a:p>
            <a:pPr lvl="1">
              <a:buFont typeface="Calibri" panose="020F0502020204030204" pitchFamily="34" charset="0"/>
              <a:buChar char="—"/>
            </a:pPr>
            <a:r>
              <a:rPr lang="en-US" sz="3800" dirty="0">
                <a:latin typeface="Calibri" panose="020F0502020204030204" pitchFamily="34" charset="0"/>
                <a:ea typeface="Calibri"/>
                <a:cs typeface="Calibri" panose="020F0502020204030204" pitchFamily="34" charset="0"/>
              </a:rPr>
              <a:t>Military accessions </a:t>
            </a:r>
          </a:p>
          <a:p>
            <a:pPr lvl="1">
              <a:buFont typeface="Calibri" panose="020F0502020204030204" pitchFamily="34" charset="0"/>
              <a:buChar char="—"/>
            </a:pPr>
            <a:r>
              <a:rPr lang="en-US" sz="3800" dirty="0">
                <a:latin typeface="Calibri" panose="020F0502020204030204" pitchFamily="34" charset="0"/>
                <a:ea typeface="Calibri"/>
                <a:cs typeface="Calibri" panose="020F0502020204030204" pitchFamily="34" charset="0"/>
              </a:rPr>
              <a:t>US-sponsored exercises</a:t>
            </a:r>
            <a:endParaRPr lang="en-US" sz="3800" dirty="0">
              <a:latin typeface="Calibri" panose="020F0502020204030204" pitchFamily="34" charset="0"/>
              <a:cs typeface="Calibri" panose="020F0502020204030204" pitchFamily="34" charset="0"/>
            </a:endParaRPr>
          </a:p>
          <a:p>
            <a:pPr marL="571500" indent="-571500"/>
            <a:r>
              <a:rPr lang="en-US" sz="4200" dirty="0">
                <a:latin typeface="Calibri" panose="020F0502020204030204" pitchFamily="34" charset="0"/>
                <a:cs typeface="Calibri" panose="020F0502020204030204" pitchFamily="34" charset="0"/>
              </a:rPr>
              <a:t>Most candidates take the ECL in-country and go directly to their Follow-on-Training.</a:t>
            </a:r>
            <a:endParaRPr lang="en-US" sz="4400" dirty="0">
              <a:latin typeface="Calibri" panose="020F0502020204030204" pitchFamily="34" charset="0"/>
              <a:cs typeface="Calibri" panose="020F0502020204030204" pitchFamily="34" charset="0"/>
            </a:endParaRPr>
          </a:p>
          <a:p>
            <a:endParaRPr lang="en-US" sz="40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0606BB65-23C1-E02F-579E-FDAD13F8E2B5}"/>
              </a:ext>
            </a:extLst>
          </p:cNvPr>
          <p:cNvSpPr txBox="1"/>
          <p:nvPr/>
        </p:nvSpPr>
        <p:spPr>
          <a:xfrm>
            <a:off x="1451195" y="7949245"/>
            <a:ext cx="8329712" cy="1092607"/>
          </a:xfrm>
          <a:prstGeom prst="rect">
            <a:avLst/>
          </a:prstGeom>
          <a:noFill/>
        </p:spPr>
        <p:txBody>
          <a:bodyPr wrap="square" rtlCol="0">
            <a:spAutoFit/>
          </a:bodyPr>
          <a:lstStyle/>
          <a:p>
            <a:r>
              <a:rPr lang="en-US" sz="6500" b="1" cap="all" dirty="0">
                <a:solidFill>
                  <a:schemeClr val="accent1">
                    <a:lumMod val="50000"/>
                  </a:schemeClr>
                </a:solidFill>
                <a:latin typeface="Cambria" panose="02040503050406030204" pitchFamily="18" charset="0"/>
                <a:ea typeface="Cambria" panose="02040503050406030204" pitchFamily="18" charset="0"/>
              </a:rPr>
              <a:t>What is the ECL?</a:t>
            </a:r>
          </a:p>
        </p:txBody>
      </p:sp>
      <p:sp>
        <p:nvSpPr>
          <p:cNvPr id="28" name="Text Placeholder 5">
            <a:extLst>
              <a:ext uri="{FF2B5EF4-FFF2-40B4-BE49-F238E27FC236}">
                <a16:creationId xmlns:a16="http://schemas.microsoft.com/office/drawing/2014/main" id="{0AFEFDB6-3EE9-448D-1CE6-FF20D87F4A91}"/>
              </a:ext>
            </a:extLst>
          </p:cNvPr>
          <p:cNvSpPr txBox="1">
            <a:spLocks/>
          </p:cNvSpPr>
          <p:nvPr/>
        </p:nvSpPr>
        <p:spPr>
          <a:xfrm>
            <a:off x="1486788" y="20625648"/>
            <a:ext cx="8557633" cy="1010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500" b="1" cap="all" dirty="0">
                <a:solidFill>
                  <a:schemeClr val="accent1">
                    <a:lumMod val="50000"/>
                  </a:schemeClr>
                </a:solidFill>
                <a:latin typeface="Cambria" panose="02040503050406030204" pitchFamily="18" charset="0"/>
                <a:ea typeface="Cambria" panose="02040503050406030204" pitchFamily="18" charset="0"/>
              </a:rPr>
              <a:t>How &amp; where?</a:t>
            </a:r>
          </a:p>
        </p:txBody>
      </p:sp>
      <p:sp>
        <p:nvSpPr>
          <p:cNvPr id="29" name="Text Placeholder 12">
            <a:extLst>
              <a:ext uri="{FF2B5EF4-FFF2-40B4-BE49-F238E27FC236}">
                <a16:creationId xmlns:a16="http://schemas.microsoft.com/office/drawing/2014/main" id="{74292E5A-2D96-DCC3-0900-8AF8E76DF337}"/>
              </a:ext>
            </a:extLst>
          </p:cNvPr>
          <p:cNvSpPr txBox="1">
            <a:spLocks/>
          </p:cNvSpPr>
          <p:nvPr/>
        </p:nvSpPr>
        <p:spPr>
          <a:xfrm>
            <a:off x="1451195" y="21787804"/>
            <a:ext cx="8294118" cy="34349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n-US" sz="4200" dirty="0">
                <a:latin typeface="Calibri" panose="020F0502020204030204" pitchFamily="34" charset="0"/>
                <a:cs typeface="Calibri" panose="020F0502020204030204" pitchFamily="34" charset="0"/>
              </a:rPr>
              <a:t>Available in 2 modes of delivery:</a:t>
            </a:r>
          </a:p>
          <a:p>
            <a:pPr lvl="1">
              <a:buFont typeface="Calibri" panose="020F0502020204030204" pitchFamily="34" charset="0"/>
              <a:buChar char="—"/>
            </a:pPr>
            <a:r>
              <a:rPr lang="en-US" sz="3800" dirty="0">
                <a:latin typeface="Calibri" panose="020F0502020204030204" pitchFamily="34" charset="0"/>
                <a:cs typeface="Calibri" panose="020F0502020204030204" pitchFamily="34" charset="0"/>
              </a:rPr>
              <a:t>Computer Adaptive (CAT)</a:t>
            </a:r>
          </a:p>
          <a:p>
            <a:pPr lvl="1">
              <a:buFont typeface="Calibri" panose="020F0502020204030204" pitchFamily="34" charset="0"/>
              <a:buChar char="—"/>
            </a:pPr>
            <a:r>
              <a:rPr lang="en-US" sz="3800" dirty="0">
                <a:latin typeface="Calibri" panose="020F0502020204030204" pitchFamily="34" charset="0"/>
                <a:cs typeface="Calibri" panose="020F0502020204030204" pitchFamily="34" charset="0"/>
              </a:rPr>
              <a:t>Paper &amp; Pencil (PP)</a:t>
            </a:r>
          </a:p>
          <a:p>
            <a:pPr lvl="1">
              <a:buFont typeface="Calibri" panose="020F0502020204030204" pitchFamily="34" charset="0"/>
              <a:buChar char="—"/>
            </a:pPr>
            <a:endParaRPr lang="en-US"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   Available worldwide:</a:t>
            </a:r>
          </a:p>
          <a:p>
            <a:endParaRPr lang="en-US" sz="4000" dirty="0">
              <a:latin typeface="Calibri" panose="020F0502020204030204" pitchFamily="34" charset="0"/>
              <a:cs typeface="Calibri" panose="020F0502020204030204" pitchFamily="34" charset="0"/>
            </a:endParaRPr>
          </a:p>
        </p:txBody>
      </p:sp>
      <p:grpSp>
        <p:nvGrpSpPr>
          <p:cNvPr id="119" name="Group 118">
            <a:extLst>
              <a:ext uri="{FF2B5EF4-FFF2-40B4-BE49-F238E27FC236}">
                <a16:creationId xmlns:a16="http://schemas.microsoft.com/office/drawing/2014/main" id="{5C7AEB52-9746-4E80-E22A-FD1C6942F5E4}"/>
              </a:ext>
            </a:extLst>
          </p:cNvPr>
          <p:cNvGrpSpPr/>
          <p:nvPr/>
        </p:nvGrpSpPr>
        <p:grpSpPr>
          <a:xfrm>
            <a:off x="33798021" y="7949245"/>
            <a:ext cx="8946963" cy="4467550"/>
            <a:chOff x="33899765" y="7949245"/>
            <a:chExt cx="8946963" cy="4467550"/>
          </a:xfrm>
        </p:grpSpPr>
        <p:sp>
          <p:nvSpPr>
            <p:cNvPr id="30" name="Text Placeholder 6">
              <a:extLst>
                <a:ext uri="{FF2B5EF4-FFF2-40B4-BE49-F238E27FC236}">
                  <a16:creationId xmlns:a16="http://schemas.microsoft.com/office/drawing/2014/main" id="{8A19A437-04D4-5F45-A616-3A5D998A1D8E}"/>
                </a:ext>
              </a:extLst>
            </p:cNvPr>
            <p:cNvSpPr txBox="1">
              <a:spLocks/>
            </p:cNvSpPr>
            <p:nvPr/>
          </p:nvSpPr>
          <p:spPr>
            <a:xfrm>
              <a:off x="33899765" y="7949245"/>
              <a:ext cx="8803785" cy="1092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500" b="1" cap="all" dirty="0">
                  <a:solidFill>
                    <a:schemeClr val="accent1">
                      <a:lumMod val="50000"/>
                    </a:schemeClr>
                  </a:solidFill>
                  <a:latin typeface="Cambria" panose="02040503050406030204" pitchFamily="18" charset="0"/>
                  <a:ea typeface="Cambria" panose="02040503050406030204" pitchFamily="18" charset="0"/>
                </a:rPr>
                <a:t> Why Change?</a:t>
              </a:r>
            </a:p>
          </p:txBody>
        </p:sp>
        <p:sp>
          <p:nvSpPr>
            <p:cNvPr id="31" name="Text Placeholder 13">
              <a:extLst>
                <a:ext uri="{FF2B5EF4-FFF2-40B4-BE49-F238E27FC236}">
                  <a16:creationId xmlns:a16="http://schemas.microsoft.com/office/drawing/2014/main" id="{A24D8D8C-BE60-804E-9306-8CEF739EA2BB}"/>
                </a:ext>
              </a:extLst>
            </p:cNvPr>
            <p:cNvSpPr txBox="1">
              <a:spLocks/>
            </p:cNvSpPr>
            <p:nvPr/>
          </p:nvSpPr>
          <p:spPr>
            <a:xfrm>
              <a:off x="34042943" y="9041852"/>
              <a:ext cx="8803785" cy="33749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n-US" sz="4200" dirty="0">
                  <a:solidFill>
                    <a:srgbClr val="203864"/>
                  </a:solidFill>
                  <a:latin typeface="Calibri" panose="020F0502020204030204" pitchFamily="34" charset="0"/>
                  <a:ea typeface="Calibri" panose="020F0502020204030204" pitchFamily="34" charset="0"/>
                  <a:cs typeface="Calibri" panose="020F0502020204030204" pitchFamily="34" charset="0"/>
                </a:rPr>
                <a:t>Improve test reliability.</a:t>
              </a:r>
            </a:p>
            <a:p>
              <a:pPr marL="571500" indent="-571500"/>
              <a:r>
                <a:rPr lang="en-US" sz="4200" dirty="0">
                  <a:solidFill>
                    <a:srgbClr val="203864"/>
                  </a:solidFill>
                  <a:latin typeface="Calibri" panose="020F0502020204030204" pitchFamily="34" charset="0"/>
                  <a:ea typeface="Calibri" panose="020F0502020204030204" pitchFamily="34" charset="0"/>
                  <a:cs typeface="Calibri" panose="020F0502020204030204" pitchFamily="34" charset="0"/>
                </a:rPr>
                <a:t>Improve content validity by aligning listening and reading items with the ILR descriptors, thus improving the ECL’s ability to prescreen for the OPI.</a:t>
              </a:r>
              <a:endParaRPr lang="en-US" sz="4200" dirty="0">
                <a:solidFill>
                  <a:srgbClr val="203864"/>
                </a:solidFill>
                <a:latin typeface="Abadi" panose="020B0604020104020204" pitchFamily="34" charset="0"/>
                <a:ea typeface="Calibri" panose="020F0502020204030204" pitchFamily="34" charset="0"/>
                <a:cs typeface="Times New Roman" panose="02020603050405020304" pitchFamily="18" charset="0"/>
              </a:endParaRPr>
            </a:p>
          </p:txBody>
        </p:sp>
      </p:grpSp>
      <p:grpSp>
        <p:nvGrpSpPr>
          <p:cNvPr id="120" name="Group 119">
            <a:extLst>
              <a:ext uri="{FF2B5EF4-FFF2-40B4-BE49-F238E27FC236}">
                <a16:creationId xmlns:a16="http://schemas.microsoft.com/office/drawing/2014/main" id="{C6AB3D12-F5C5-5D91-17DA-C5CD11B01030}"/>
              </a:ext>
            </a:extLst>
          </p:cNvPr>
          <p:cNvGrpSpPr/>
          <p:nvPr/>
        </p:nvGrpSpPr>
        <p:grpSpPr>
          <a:xfrm>
            <a:off x="33788019" y="12482491"/>
            <a:ext cx="8855221" cy="6576834"/>
            <a:chOff x="33899765" y="12780862"/>
            <a:chExt cx="8855221" cy="5153534"/>
          </a:xfrm>
        </p:grpSpPr>
        <p:sp>
          <p:nvSpPr>
            <p:cNvPr id="33" name="Text Placeholder 8">
              <a:extLst>
                <a:ext uri="{FF2B5EF4-FFF2-40B4-BE49-F238E27FC236}">
                  <a16:creationId xmlns:a16="http://schemas.microsoft.com/office/drawing/2014/main" id="{638A7ED0-9D2F-CC39-22DA-2C6885C0541C}"/>
                </a:ext>
              </a:extLst>
            </p:cNvPr>
            <p:cNvSpPr txBox="1">
              <a:spLocks/>
            </p:cNvSpPr>
            <p:nvPr/>
          </p:nvSpPr>
          <p:spPr>
            <a:xfrm>
              <a:off x="33899765" y="12780862"/>
              <a:ext cx="8789346" cy="1015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500" b="1" dirty="0">
                  <a:solidFill>
                    <a:schemeClr val="accent1">
                      <a:lumMod val="50000"/>
                    </a:schemeClr>
                  </a:solidFill>
                  <a:latin typeface="Cambria" panose="02040503050406030204" pitchFamily="18" charset="0"/>
                  <a:ea typeface="Cambria" panose="02040503050406030204" pitchFamily="18" charset="0"/>
                </a:rPr>
                <a:t> CONTENT CHANGES</a:t>
              </a:r>
            </a:p>
          </p:txBody>
        </p:sp>
        <p:sp>
          <p:nvSpPr>
            <p:cNvPr id="35" name="Text Placeholder 13">
              <a:extLst>
                <a:ext uri="{FF2B5EF4-FFF2-40B4-BE49-F238E27FC236}">
                  <a16:creationId xmlns:a16="http://schemas.microsoft.com/office/drawing/2014/main" id="{90BB6DC0-3CF1-7BB9-06CD-C733F6EA166B}"/>
                </a:ext>
              </a:extLst>
            </p:cNvPr>
            <p:cNvSpPr txBox="1">
              <a:spLocks/>
            </p:cNvSpPr>
            <p:nvPr/>
          </p:nvSpPr>
          <p:spPr>
            <a:xfrm>
              <a:off x="34040431" y="13737079"/>
              <a:ext cx="8714555" cy="41973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n-US" sz="4200" dirty="0">
                  <a:solidFill>
                    <a:srgbClr val="203864"/>
                  </a:solidFill>
                  <a:latin typeface="Calibri" panose="020F0502020204030204" pitchFamily="34" charset="0"/>
                  <a:ea typeface="Calibri" panose="020F0502020204030204" pitchFamily="34" charset="0"/>
                  <a:cs typeface="Calibri" panose="020F0502020204030204" pitchFamily="34" charset="0"/>
                </a:rPr>
                <a:t>Introduce new listening and reading comprehension items aligned with the ILR scale. </a:t>
              </a:r>
            </a:p>
            <a:p>
              <a:pPr marL="571500" indent="-571500"/>
              <a:r>
                <a:rPr lang="en-US" sz="4200" dirty="0">
                  <a:solidFill>
                    <a:srgbClr val="203864"/>
                  </a:solidFill>
                  <a:latin typeface="Calibri" panose="020F0502020204030204" pitchFamily="34" charset="0"/>
                  <a:ea typeface="Calibri" panose="020F0502020204030204" pitchFamily="34" charset="0"/>
                  <a:cs typeface="Calibri" panose="020F0502020204030204" pitchFamily="34" charset="0"/>
                </a:rPr>
                <a:t>Replace 25% of discrete point vocabulary and grammar items with ILR-aligned items.</a:t>
              </a:r>
            </a:p>
            <a:p>
              <a:pPr marL="571500" indent="-571500"/>
              <a:r>
                <a:rPr lang="en-US" sz="4200" dirty="0">
                  <a:solidFill>
                    <a:srgbClr val="203864"/>
                  </a:solidFill>
                  <a:latin typeface="Calibri" panose="020F0502020204030204" pitchFamily="34" charset="0"/>
                  <a:ea typeface="Calibri" panose="020F0502020204030204" pitchFamily="34" charset="0"/>
                  <a:cs typeface="Calibri" panose="020F0502020204030204" pitchFamily="34" charset="0"/>
                </a:rPr>
                <a:t>Map current grammar and vocabulary categories to ILR levels.</a:t>
              </a:r>
            </a:p>
            <a:p>
              <a:pPr marL="571500" indent="-571500"/>
              <a:endParaRPr lang="en-US" sz="4200" dirty="0">
                <a:solidFill>
                  <a:srgbClr val="203864"/>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21" name="Group 120">
            <a:extLst>
              <a:ext uri="{FF2B5EF4-FFF2-40B4-BE49-F238E27FC236}">
                <a16:creationId xmlns:a16="http://schemas.microsoft.com/office/drawing/2014/main" id="{B1E21CB3-D219-FA63-3600-D0D93EBB4F3A}"/>
              </a:ext>
            </a:extLst>
          </p:cNvPr>
          <p:cNvGrpSpPr/>
          <p:nvPr/>
        </p:nvGrpSpPr>
        <p:grpSpPr>
          <a:xfrm>
            <a:off x="33954718" y="25479184"/>
            <a:ext cx="9028755" cy="4450086"/>
            <a:chOff x="33660356" y="19670649"/>
            <a:chExt cx="9028755" cy="2958067"/>
          </a:xfrm>
        </p:grpSpPr>
        <p:sp>
          <p:nvSpPr>
            <p:cNvPr id="38" name="Text Placeholder 8">
              <a:extLst>
                <a:ext uri="{FF2B5EF4-FFF2-40B4-BE49-F238E27FC236}">
                  <a16:creationId xmlns:a16="http://schemas.microsoft.com/office/drawing/2014/main" id="{9E3C9FDA-8A1A-5A04-1A4D-00BBA61DE141}"/>
                </a:ext>
              </a:extLst>
            </p:cNvPr>
            <p:cNvSpPr txBox="1">
              <a:spLocks/>
            </p:cNvSpPr>
            <p:nvPr/>
          </p:nvSpPr>
          <p:spPr>
            <a:xfrm>
              <a:off x="33899765" y="19670649"/>
              <a:ext cx="8789346" cy="1823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500" b="1" dirty="0">
                  <a:solidFill>
                    <a:schemeClr val="accent1">
                      <a:lumMod val="50000"/>
                    </a:schemeClr>
                  </a:solidFill>
                  <a:latin typeface="Cambria" panose="02040503050406030204" pitchFamily="18" charset="0"/>
                  <a:ea typeface="Cambria" panose="02040503050406030204" pitchFamily="18" charset="0"/>
                </a:rPr>
                <a:t>MOVING TO ECL 3.0</a:t>
              </a:r>
            </a:p>
          </p:txBody>
        </p:sp>
        <p:sp>
          <p:nvSpPr>
            <p:cNvPr id="39" name="Text Placeholder 13">
              <a:extLst>
                <a:ext uri="{FF2B5EF4-FFF2-40B4-BE49-F238E27FC236}">
                  <a16:creationId xmlns:a16="http://schemas.microsoft.com/office/drawing/2014/main" id="{B88A9E6E-2DBB-970D-DB5D-9F7967654AA5}"/>
                </a:ext>
              </a:extLst>
            </p:cNvPr>
            <p:cNvSpPr txBox="1">
              <a:spLocks/>
            </p:cNvSpPr>
            <p:nvPr/>
          </p:nvSpPr>
          <p:spPr>
            <a:xfrm>
              <a:off x="33660356" y="20520453"/>
              <a:ext cx="8709312" cy="2108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r>
                <a:rPr lang="en-US" sz="4200" dirty="0">
                  <a:solidFill>
                    <a:srgbClr val="203864"/>
                  </a:solidFill>
                  <a:latin typeface="Calibri" panose="020F0502020204030204" pitchFamily="34" charset="0"/>
                  <a:ea typeface="Calibri" panose="020F0502020204030204" pitchFamily="34" charset="0"/>
                  <a:cs typeface="Calibri" panose="020F0502020204030204" pitchFamily="34" charset="0"/>
                </a:rPr>
                <a:t>Continue working with </a:t>
              </a:r>
              <a:r>
                <a:rPr lang="en-US" sz="4200" dirty="0" err="1">
                  <a:solidFill>
                    <a:srgbClr val="203864"/>
                  </a:solidFill>
                  <a:latin typeface="Calibri" panose="020F0502020204030204" pitchFamily="34" charset="0"/>
                  <a:ea typeface="Calibri" panose="020F0502020204030204" pitchFamily="34" charset="0"/>
                  <a:cs typeface="Calibri" panose="020F0502020204030204" pitchFamily="34" charset="0"/>
                </a:rPr>
                <a:t>HumRRO</a:t>
              </a:r>
              <a:r>
                <a:rPr lang="en-US" sz="4200" dirty="0">
                  <a:solidFill>
                    <a:srgbClr val="203864"/>
                  </a:solidFill>
                  <a:latin typeface="Calibri" panose="020F0502020204030204" pitchFamily="34" charset="0"/>
                  <a:ea typeface="Calibri" panose="020F0502020204030204" pitchFamily="34" charset="0"/>
                  <a:cs typeface="Calibri" panose="020F0502020204030204" pitchFamily="34" charset="0"/>
                </a:rPr>
                <a:t> and  A9.</a:t>
              </a:r>
            </a:p>
            <a:p>
              <a:pPr marL="571500" indent="-571500"/>
              <a:r>
                <a:rPr lang="en-US" sz="4200" dirty="0">
                  <a:solidFill>
                    <a:srgbClr val="203864"/>
                  </a:solidFill>
                  <a:latin typeface="Calibri" panose="020F0502020204030204" pitchFamily="34" charset="0"/>
                  <a:ea typeface="Calibri" panose="020F0502020204030204" pitchFamily="34" charset="0"/>
                  <a:cs typeface="Calibri" panose="020F0502020204030204" pitchFamily="34" charset="0"/>
                </a:rPr>
                <a:t>Consult Drs. Ray Clifford, Troy Cox and Matthew Wilcox (BYU).</a:t>
              </a:r>
            </a:p>
          </p:txBody>
        </p:sp>
      </p:grpSp>
      <p:sp>
        <p:nvSpPr>
          <p:cNvPr id="73" name="TextBox 72">
            <a:extLst>
              <a:ext uri="{FF2B5EF4-FFF2-40B4-BE49-F238E27FC236}">
                <a16:creationId xmlns:a16="http://schemas.microsoft.com/office/drawing/2014/main" id="{C30FDB38-8CE6-BB6C-4504-E5D249536B29}"/>
              </a:ext>
            </a:extLst>
          </p:cNvPr>
          <p:cNvSpPr txBox="1"/>
          <p:nvPr/>
        </p:nvSpPr>
        <p:spPr>
          <a:xfrm>
            <a:off x="21044609" y="7391455"/>
            <a:ext cx="1915616" cy="2400657"/>
          </a:xfrm>
          <a:prstGeom prst="rect">
            <a:avLst/>
          </a:prstGeom>
          <a:noFill/>
        </p:spPr>
        <p:txBody>
          <a:bodyPr wrap="square" rtlCol="0">
            <a:spAutoFit/>
          </a:bodyPr>
          <a:lstStyle/>
          <a:p>
            <a:r>
              <a:rPr lang="en-US" sz="15000" b="1" dirty="0">
                <a:solidFill>
                  <a:srgbClr val="C4A32A"/>
                </a:solidFill>
                <a:latin typeface="Cambria" panose="02040503050406030204" pitchFamily="18" charset="0"/>
                <a:ea typeface="Cambria" panose="02040503050406030204" pitchFamily="18" charset="0"/>
                <a:cs typeface="Calibri" panose="020F0502020204030204" pitchFamily="34" charset="0"/>
              </a:rPr>
              <a:t>→</a:t>
            </a:r>
            <a:endParaRPr lang="en-US" sz="15000" dirty="0"/>
          </a:p>
        </p:txBody>
      </p:sp>
      <p:sp>
        <p:nvSpPr>
          <p:cNvPr id="74" name="TextBox 73">
            <a:extLst>
              <a:ext uri="{FF2B5EF4-FFF2-40B4-BE49-F238E27FC236}">
                <a16:creationId xmlns:a16="http://schemas.microsoft.com/office/drawing/2014/main" id="{E2D374F3-9AEC-759C-AFA1-B26EEDE64A18}"/>
              </a:ext>
            </a:extLst>
          </p:cNvPr>
          <p:cNvSpPr txBox="1"/>
          <p:nvPr/>
        </p:nvSpPr>
        <p:spPr>
          <a:xfrm>
            <a:off x="13840776" y="7848544"/>
            <a:ext cx="4502655" cy="1631216"/>
          </a:xfrm>
          <a:prstGeom prst="rect">
            <a:avLst/>
          </a:prstGeom>
          <a:noFill/>
        </p:spPr>
        <p:txBody>
          <a:bodyPr wrap="square" rtlCol="0">
            <a:spAutoFit/>
          </a:bodyPr>
          <a:lstStyle/>
          <a:p>
            <a:pPr algn="ctr"/>
            <a:r>
              <a:rPr lang="en-US" sz="10000" b="1" dirty="0">
                <a:solidFill>
                  <a:schemeClr val="tx2">
                    <a:lumMod val="90000"/>
                    <a:lumOff val="10000"/>
                  </a:schemeClr>
                </a:solidFill>
                <a:latin typeface="Cambria" panose="02040503050406030204" pitchFamily="18" charset="0"/>
                <a:ea typeface="Cambria" panose="02040503050406030204" pitchFamily="18" charset="0"/>
              </a:rPr>
              <a:t>ECL 1.0</a:t>
            </a:r>
            <a:endParaRPr lang="en-US" sz="10000" dirty="0"/>
          </a:p>
        </p:txBody>
      </p:sp>
      <p:sp>
        <p:nvSpPr>
          <p:cNvPr id="75" name="TextBox 74">
            <a:extLst>
              <a:ext uri="{FF2B5EF4-FFF2-40B4-BE49-F238E27FC236}">
                <a16:creationId xmlns:a16="http://schemas.microsoft.com/office/drawing/2014/main" id="{D0CF7D7B-6614-8E75-D0B2-4CB82DCAF141}"/>
              </a:ext>
            </a:extLst>
          </p:cNvPr>
          <p:cNvSpPr txBox="1"/>
          <p:nvPr/>
        </p:nvSpPr>
        <p:spPr>
          <a:xfrm>
            <a:off x="25661403" y="7848544"/>
            <a:ext cx="4502655" cy="1631216"/>
          </a:xfrm>
          <a:prstGeom prst="rect">
            <a:avLst/>
          </a:prstGeom>
          <a:noFill/>
        </p:spPr>
        <p:txBody>
          <a:bodyPr wrap="square" rtlCol="0">
            <a:spAutoFit/>
          </a:bodyPr>
          <a:lstStyle/>
          <a:p>
            <a:pPr algn="ctr"/>
            <a:r>
              <a:rPr lang="en-US" sz="10000" b="1" dirty="0">
                <a:solidFill>
                  <a:schemeClr val="tx2">
                    <a:lumMod val="90000"/>
                    <a:lumOff val="10000"/>
                  </a:schemeClr>
                </a:solidFill>
                <a:latin typeface="Cambria" panose="02040503050406030204" pitchFamily="18" charset="0"/>
                <a:ea typeface="Cambria" panose="02040503050406030204" pitchFamily="18" charset="0"/>
              </a:rPr>
              <a:t>ECL 2.0</a:t>
            </a:r>
            <a:endParaRPr lang="en-US" sz="10000" dirty="0"/>
          </a:p>
        </p:txBody>
      </p:sp>
      <p:grpSp>
        <p:nvGrpSpPr>
          <p:cNvPr id="80" name="Group 79">
            <a:extLst>
              <a:ext uri="{FF2B5EF4-FFF2-40B4-BE49-F238E27FC236}">
                <a16:creationId xmlns:a16="http://schemas.microsoft.com/office/drawing/2014/main" id="{BE8E53A2-255D-EA1B-DDD4-B4210A48E23B}"/>
              </a:ext>
            </a:extLst>
          </p:cNvPr>
          <p:cNvGrpSpPr/>
          <p:nvPr/>
        </p:nvGrpSpPr>
        <p:grpSpPr>
          <a:xfrm>
            <a:off x="13019502" y="9372720"/>
            <a:ext cx="6748036" cy="1881675"/>
            <a:chOff x="13019502" y="9209435"/>
            <a:chExt cx="6748036" cy="1881675"/>
          </a:xfrm>
        </p:grpSpPr>
        <p:sp>
          <p:nvSpPr>
            <p:cNvPr id="76" name="Rectangle 75">
              <a:extLst>
                <a:ext uri="{FF2B5EF4-FFF2-40B4-BE49-F238E27FC236}">
                  <a16:creationId xmlns:a16="http://schemas.microsoft.com/office/drawing/2014/main" id="{CE34B16C-95AD-8EDC-33D8-E637925A3364}"/>
                </a:ext>
              </a:extLst>
            </p:cNvPr>
            <p:cNvSpPr/>
            <p:nvPr/>
          </p:nvSpPr>
          <p:spPr>
            <a:xfrm>
              <a:off x="13066295" y="9209435"/>
              <a:ext cx="6519205" cy="1182597"/>
            </a:xfrm>
            <a:prstGeom prst="rect">
              <a:avLst/>
            </a:prstGeom>
            <a:solidFill>
              <a:srgbClr val="C4A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28160DD-D4AF-7101-E025-776C923666AF}"/>
                </a:ext>
              </a:extLst>
            </p:cNvPr>
            <p:cNvSpPr/>
            <p:nvPr/>
          </p:nvSpPr>
          <p:spPr>
            <a:xfrm>
              <a:off x="13080809" y="9302840"/>
              <a:ext cx="6413401" cy="10946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40EB1F7-0DCB-1F2E-8A43-27EC7A8BF3D8}"/>
                </a:ext>
              </a:extLst>
            </p:cNvPr>
            <p:cNvSpPr/>
            <p:nvPr/>
          </p:nvSpPr>
          <p:spPr>
            <a:xfrm>
              <a:off x="13019502" y="9399679"/>
              <a:ext cx="6748036" cy="16914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90B02C39-AB92-41C5-FC1D-B3871B00A106}"/>
              </a:ext>
            </a:extLst>
          </p:cNvPr>
          <p:cNvGrpSpPr/>
          <p:nvPr/>
        </p:nvGrpSpPr>
        <p:grpSpPr>
          <a:xfrm>
            <a:off x="24237296" y="9379042"/>
            <a:ext cx="6748036" cy="1881675"/>
            <a:chOff x="13019502" y="9209435"/>
            <a:chExt cx="6748036" cy="1881675"/>
          </a:xfrm>
        </p:grpSpPr>
        <p:sp>
          <p:nvSpPr>
            <p:cNvPr id="82" name="Rectangle 81">
              <a:extLst>
                <a:ext uri="{FF2B5EF4-FFF2-40B4-BE49-F238E27FC236}">
                  <a16:creationId xmlns:a16="http://schemas.microsoft.com/office/drawing/2014/main" id="{DC36D222-7FB0-C911-BFB5-C7047CB58379}"/>
                </a:ext>
              </a:extLst>
            </p:cNvPr>
            <p:cNvSpPr/>
            <p:nvPr/>
          </p:nvSpPr>
          <p:spPr>
            <a:xfrm>
              <a:off x="13066295" y="9209435"/>
              <a:ext cx="6519205" cy="1182597"/>
            </a:xfrm>
            <a:prstGeom prst="rect">
              <a:avLst/>
            </a:prstGeom>
            <a:solidFill>
              <a:srgbClr val="C4A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5B217016-E79C-4D54-9242-944C9313D4D0}"/>
                </a:ext>
              </a:extLst>
            </p:cNvPr>
            <p:cNvSpPr/>
            <p:nvPr/>
          </p:nvSpPr>
          <p:spPr>
            <a:xfrm>
              <a:off x="13173797" y="9302840"/>
              <a:ext cx="6413401" cy="10946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214192BC-800B-E6F4-54EE-C739F6BC40CB}"/>
                </a:ext>
              </a:extLst>
            </p:cNvPr>
            <p:cNvSpPr/>
            <p:nvPr/>
          </p:nvSpPr>
          <p:spPr>
            <a:xfrm>
              <a:off x="13019502" y="9399679"/>
              <a:ext cx="6748036" cy="16914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Rectangle: Rounded Corners 100">
            <a:extLst>
              <a:ext uri="{FF2B5EF4-FFF2-40B4-BE49-F238E27FC236}">
                <a16:creationId xmlns:a16="http://schemas.microsoft.com/office/drawing/2014/main" id="{2E26DA30-AD57-009D-E386-D38B378CFBDA}"/>
              </a:ext>
            </a:extLst>
          </p:cNvPr>
          <p:cNvSpPr/>
          <p:nvPr/>
        </p:nvSpPr>
        <p:spPr>
          <a:xfrm>
            <a:off x="13066295" y="9792112"/>
            <a:ext cx="17722485" cy="1700193"/>
          </a:xfrm>
          <a:prstGeom prst="round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6197F355-3A8E-E511-34BD-488BAC363C45}"/>
              </a:ext>
            </a:extLst>
          </p:cNvPr>
          <p:cNvSpPr txBox="1"/>
          <p:nvPr/>
        </p:nvSpPr>
        <p:spPr>
          <a:xfrm>
            <a:off x="13284115" y="10015291"/>
            <a:ext cx="5365956" cy="1200329"/>
          </a:xfrm>
          <a:prstGeom prst="rect">
            <a:avLst/>
          </a:prstGeom>
          <a:noFill/>
        </p:spPr>
        <p:txBody>
          <a:bodyPr wrap="square" rtlCol="0">
            <a:spAutoFit/>
          </a:bodyPr>
          <a:lstStyle/>
          <a:p>
            <a:r>
              <a:rPr lang="en-US" sz="3600" dirty="0">
                <a:solidFill>
                  <a:schemeClr val="accent1">
                    <a:lumMod val="50000"/>
                  </a:schemeClr>
                </a:solidFill>
                <a:latin typeface="Calibri" panose="020F0502020204030204" pitchFamily="34" charset="0"/>
                <a:cs typeface="Calibri" panose="020F0502020204030204" pitchFamily="34" charset="0"/>
              </a:rPr>
              <a:t>Rasch Algorithm</a:t>
            </a:r>
          </a:p>
          <a:p>
            <a:r>
              <a:rPr lang="en-US" sz="3600" dirty="0">
                <a:solidFill>
                  <a:schemeClr val="accent1">
                    <a:lumMod val="50000"/>
                  </a:schemeClr>
                </a:solidFill>
                <a:latin typeface="Calibri" panose="020F0502020204030204" pitchFamily="34" charset="0"/>
                <a:cs typeface="Calibri" panose="020F0502020204030204" pitchFamily="34" charset="0"/>
              </a:rPr>
              <a:t>(Difficulty)</a:t>
            </a:r>
          </a:p>
        </p:txBody>
      </p:sp>
      <p:sp>
        <p:nvSpPr>
          <p:cNvPr id="86" name="TextBox 85">
            <a:extLst>
              <a:ext uri="{FF2B5EF4-FFF2-40B4-BE49-F238E27FC236}">
                <a16:creationId xmlns:a16="http://schemas.microsoft.com/office/drawing/2014/main" id="{DF46F97A-1953-6D7E-2633-889ACC24F553}"/>
              </a:ext>
            </a:extLst>
          </p:cNvPr>
          <p:cNvSpPr txBox="1"/>
          <p:nvPr/>
        </p:nvSpPr>
        <p:spPr>
          <a:xfrm>
            <a:off x="24530707" y="10007960"/>
            <a:ext cx="5877712" cy="1200329"/>
          </a:xfrm>
          <a:prstGeom prst="rect">
            <a:avLst/>
          </a:prstGeom>
          <a:noFill/>
        </p:spPr>
        <p:txBody>
          <a:bodyPr wrap="square" rtlCol="0">
            <a:spAutoFit/>
          </a:bodyPr>
          <a:lstStyle/>
          <a:p>
            <a:r>
              <a:rPr lang="en-US" sz="3600" dirty="0">
                <a:solidFill>
                  <a:schemeClr val="tx2">
                    <a:lumMod val="90000"/>
                    <a:lumOff val="10000"/>
                  </a:schemeClr>
                </a:solidFill>
                <a:latin typeface="Calibri" panose="020F0502020204030204" pitchFamily="34" charset="0"/>
                <a:cs typeface="Calibri" panose="020F0502020204030204" pitchFamily="34" charset="0"/>
              </a:rPr>
              <a:t>2PL Algorithm</a:t>
            </a:r>
          </a:p>
          <a:p>
            <a:r>
              <a:rPr lang="en-US" sz="3600" dirty="0">
                <a:solidFill>
                  <a:schemeClr val="tx2">
                    <a:lumMod val="90000"/>
                    <a:lumOff val="10000"/>
                  </a:schemeClr>
                </a:solidFill>
                <a:latin typeface="Calibri" panose="020F0502020204030204" pitchFamily="34" charset="0"/>
                <a:cs typeface="Calibri" panose="020F0502020204030204" pitchFamily="34" charset="0"/>
              </a:rPr>
              <a:t>(Discrimination + Difficulty)</a:t>
            </a:r>
          </a:p>
        </p:txBody>
      </p:sp>
      <p:sp>
        <p:nvSpPr>
          <p:cNvPr id="102" name="Rectangle: Rounded Corners 101">
            <a:extLst>
              <a:ext uri="{FF2B5EF4-FFF2-40B4-BE49-F238E27FC236}">
                <a16:creationId xmlns:a16="http://schemas.microsoft.com/office/drawing/2014/main" id="{464FF850-356C-FF83-9C80-B51A72A6F668}"/>
              </a:ext>
            </a:extLst>
          </p:cNvPr>
          <p:cNvSpPr/>
          <p:nvPr/>
        </p:nvSpPr>
        <p:spPr>
          <a:xfrm>
            <a:off x="13072496" y="11770116"/>
            <a:ext cx="17722485" cy="1700193"/>
          </a:xfrm>
          <a:prstGeom prst="round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C904D60-BB41-BE34-DD59-9D2C27A6D114}"/>
              </a:ext>
            </a:extLst>
          </p:cNvPr>
          <p:cNvSpPr txBox="1"/>
          <p:nvPr/>
        </p:nvSpPr>
        <p:spPr>
          <a:xfrm>
            <a:off x="13284115" y="12223135"/>
            <a:ext cx="5365956" cy="646331"/>
          </a:xfrm>
          <a:prstGeom prst="rect">
            <a:avLst/>
          </a:prstGeom>
          <a:noFill/>
        </p:spPr>
        <p:txBody>
          <a:bodyPr wrap="square" rtlCol="0">
            <a:spAutoFit/>
          </a:bodyPr>
          <a:lstStyle/>
          <a:p>
            <a:r>
              <a:rPr lang="en-US" sz="3600" dirty="0">
                <a:solidFill>
                  <a:schemeClr val="tx2">
                    <a:lumMod val="90000"/>
                    <a:lumOff val="10000"/>
                  </a:schemeClr>
                </a:solidFill>
                <a:latin typeface="Calibri" panose="020F0502020204030204" pitchFamily="34" charset="0"/>
                <a:cs typeface="Calibri" panose="020F0502020204030204" pitchFamily="34" charset="0"/>
              </a:rPr>
              <a:t>SEM greater than 5</a:t>
            </a:r>
          </a:p>
        </p:txBody>
      </p:sp>
      <p:sp>
        <p:nvSpPr>
          <p:cNvPr id="88" name="TextBox 87">
            <a:extLst>
              <a:ext uri="{FF2B5EF4-FFF2-40B4-BE49-F238E27FC236}">
                <a16:creationId xmlns:a16="http://schemas.microsoft.com/office/drawing/2014/main" id="{85D9AA1D-0598-BDFF-FECD-12FD270E8A4B}"/>
              </a:ext>
            </a:extLst>
          </p:cNvPr>
          <p:cNvSpPr txBox="1"/>
          <p:nvPr/>
        </p:nvSpPr>
        <p:spPr>
          <a:xfrm>
            <a:off x="24530707" y="12223135"/>
            <a:ext cx="5365956" cy="646331"/>
          </a:xfrm>
          <a:prstGeom prst="rect">
            <a:avLst/>
          </a:prstGeom>
          <a:noFill/>
        </p:spPr>
        <p:txBody>
          <a:bodyPr wrap="square" rtlCol="0">
            <a:spAutoFit/>
          </a:bodyPr>
          <a:lstStyle/>
          <a:p>
            <a:r>
              <a:rPr lang="en-US" sz="3600" dirty="0">
                <a:solidFill>
                  <a:schemeClr val="tx2">
                    <a:lumMod val="90000"/>
                    <a:lumOff val="10000"/>
                  </a:schemeClr>
                </a:solidFill>
                <a:latin typeface="Calibri" panose="020F0502020204030204" pitchFamily="34" charset="0"/>
                <a:cs typeface="Calibri" panose="020F0502020204030204" pitchFamily="34" charset="0"/>
              </a:rPr>
              <a:t>SEM less than 2</a:t>
            </a:r>
          </a:p>
        </p:txBody>
      </p:sp>
      <p:sp>
        <p:nvSpPr>
          <p:cNvPr id="103" name="Rectangle: Rounded Corners 102">
            <a:extLst>
              <a:ext uri="{FF2B5EF4-FFF2-40B4-BE49-F238E27FC236}">
                <a16:creationId xmlns:a16="http://schemas.microsoft.com/office/drawing/2014/main" id="{78750178-2824-B015-48AF-B225029874BB}"/>
              </a:ext>
            </a:extLst>
          </p:cNvPr>
          <p:cNvSpPr/>
          <p:nvPr/>
        </p:nvSpPr>
        <p:spPr>
          <a:xfrm>
            <a:off x="13084357" y="15766204"/>
            <a:ext cx="17722485" cy="1700193"/>
          </a:xfrm>
          <a:prstGeom prst="round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Rounded Corners 103">
            <a:extLst>
              <a:ext uri="{FF2B5EF4-FFF2-40B4-BE49-F238E27FC236}">
                <a16:creationId xmlns:a16="http://schemas.microsoft.com/office/drawing/2014/main" id="{AB32F26F-673C-1BA9-DA93-5745170396D2}"/>
              </a:ext>
            </a:extLst>
          </p:cNvPr>
          <p:cNvSpPr/>
          <p:nvPr/>
        </p:nvSpPr>
        <p:spPr>
          <a:xfrm>
            <a:off x="13066294" y="17762449"/>
            <a:ext cx="17722485" cy="1700193"/>
          </a:xfrm>
          <a:prstGeom prst="round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Rounded Corners 104">
            <a:extLst>
              <a:ext uri="{FF2B5EF4-FFF2-40B4-BE49-F238E27FC236}">
                <a16:creationId xmlns:a16="http://schemas.microsoft.com/office/drawing/2014/main" id="{C374C3CE-BB54-61D7-7969-965211ED3CEB}"/>
              </a:ext>
            </a:extLst>
          </p:cNvPr>
          <p:cNvSpPr/>
          <p:nvPr/>
        </p:nvSpPr>
        <p:spPr>
          <a:xfrm>
            <a:off x="13069593" y="13768132"/>
            <a:ext cx="17722485" cy="1700193"/>
          </a:xfrm>
          <a:prstGeom prst="round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Rounded Corners 105">
            <a:extLst>
              <a:ext uri="{FF2B5EF4-FFF2-40B4-BE49-F238E27FC236}">
                <a16:creationId xmlns:a16="http://schemas.microsoft.com/office/drawing/2014/main" id="{5C182679-1AF3-6428-77AB-A37AA4B70AB7}"/>
              </a:ext>
            </a:extLst>
          </p:cNvPr>
          <p:cNvSpPr/>
          <p:nvPr/>
        </p:nvSpPr>
        <p:spPr>
          <a:xfrm>
            <a:off x="13066295" y="19758695"/>
            <a:ext cx="17722485" cy="1700193"/>
          </a:xfrm>
          <a:prstGeom prst="round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Rounded Corners 106">
            <a:extLst>
              <a:ext uri="{FF2B5EF4-FFF2-40B4-BE49-F238E27FC236}">
                <a16:creationId xmlns:a16="http://schemas.microsoft.com/office/drawing/2014/main" id="{2F9835E3-080C-1EBD-C8CE-DC3FAC3CD7F1}"/>
              </a:ext>
            </a:extLst>
          </p:cNvPr>
          <p:cNvSpPr/>
          <p:nvPr/>
        </p:nvSpPr>
        <p:spPr>
          <a:xfrm>
            <a:off x="13066293" y="21745135"/>
            <a:ext cx="17722485" cy="1700193"/>
          </a:xfrm>
          <a:prstGeom prst="round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5ECB8126-B696-2C81-008E-6633DFDBAA2F}"/>
              </a:ext>
            </a:extLst>
          </p:cNvPr>
          <p:cNvSpPr txBox="1"/>
          <p:nvPr/>
        </p:nvSpPr>
        <p:spPr>
          <a:xfrm>
            <a:off x="13284115" y="14204357"/>
            <a:ext cx="5365956" cy="646331"/>
          </a:xfrm>
          <a:prstGeom prst="rect">
            <a:avLst/>
          </a:prstGeom>
          <a:noFill/>
        </p:spPr>
        <p:txBody>
          <a:bodyPr wrap="square" rtlCol="0">
            <a:spAutoFit/>
          </a:bodyPr>
          <a:lstStyle/>
          <a:p>
            <a:r>
              <a:rPr lang="en-US" sz="3600" dirty="0">
                <a:solidFill>
                  <a:schemeClr val="tx2">
                    <a:lumMod val="90000"/>
                    <a:lumOff val="10000"/>
                  </a:schemeClr>
                </a:solidFill>
                <a:latin typeface="Calibri" panose="020F0502020204030204" pitchFamily="34" charset="0"/>
                <a:cs typeface="Calibri" panose="020F0502020204030204" pitchFamily="34" charset="0"/>
              </a:rPr>
              <a:t>Combined Score</a:t>
            </a:r>
          </a:p>
        </p:txBody>
      </p:sp>
      <p:sp>
        <p:nvSpPr>
          <p:cNvPr id="90" name="TextBox 89">
            <a:extLst>
              <a:ext uri="{FF2B5EF4-FFF2-40B4-BE49-F238E27FC236}">
                <a16:creationId xmlns:a16="http://schemas.microsoft.com/office/drawing/2014/main" id="{5737C459-4109-FD70-39D7-468278B06238}"/>
              </a:ext>
            </a:extLst>
          </p:cNvPr>
          <p:cNvSpPr txBox="1"/>
          <p:nvPr/>
        </p:nvSpPr>
        <p:spPr>
          <a:xfrm>
            <a:off x="24530707" y="13988137"/>
            <a:ext cx="6112694" cy="1200329"/>
          </a:xfrm>
          <a:prstGeom prst="rect">
            <a:avLst/>
          </a:prstGeom>
          <a:noFill/>
        </p:spPr>
        <p:txBody>
          <a:bodyPr wrap="square" rtlCol="0">
            <a:spAutoFit/>
          </a:bodyPr>
          <a:lstStyle/>
          <a:p>
            <a:r>
              <a:rPr lang="en-US" sz="3600" dirty="0">
                <a:solidFill>
                  <a:schemeClr val="tx2">
                    <a:lumMod val="90000"/>
                    <a:lumOff val="10000"/>
                  </a:schemeClr>
                </a:solidFill>
                <a:latin typeface="Calibri" panose="020F0502020204030204" pitchFamily="34" charset="0"/>
                <a:cs typeface="Calibri" panose="020F0502020204030204" pitchFamily="34" charset="0"/>
              </a:rPr>
              <a:t>Combined Score + Separate Reading &amp; Listening Scores</a:t>
            </a:r>
          </a:p>
        </p:txBody>
      </p:sp>
      <p:sp>
        <p:nvSpPr>
          <p:cNvPr id="91" name="TextBox 90">
            <a:extLst>
              <a:ext uri="{FF2B5EF4-FFF2-40B4-BE49-F238E27FC236}">
                <a16:creationId xmlns:a16="http://schemas.microsoft.com/office/drawing/2014/main" id="{EFFBD246-7805-9382-CAC9-6427E6EB45E7}"/>
              </a:ext>
            </a:extLst>
          </p:cNvPr>
          <p:cNvSpPr txBox="1"/>
          <p:nvPr/>
        </p:nvSpPr>
        <p:spPr>
          <a:xfrm>
            <a:off x="13284115" y="15729967"/>
            <a:ext cx="5365956" cy="1754326"/>
          </a:xfrm>
          <a:prstGeom prst="rect">
            <a:avLst/>
          </a:prstGeom>
          <a:noFill/>
        </p:spPr>
        <p:txBody>
          <a:bodyPr wrap="square" rtlCol="0">
            <a:spAutoFit/>
          </a:bodyPr>
          <a:lstStyle/>
          <a:p>
            <a:r>
              <a:rPr lang="en-US" sz="3600" dirty="0">
                <a:solidFill>
                  <a:schemeClr val="tx2">
                    <a:lumMod val="90000"/>
                    <a:lumOff val="10000"/>
                  </a:schemeClr>
                </a:solidFill>
                <a:latin typeface="Calibri" panose="020F0502020204030204" pitchFamily="34" charset="0"/>
                <a:cs typeface="Calibri" panose="020F0502020204030204" pitchFamily="34" charset="0"/>
              </a:rPr>
              <a:t>Stand-alone Test</a:t>
            </a:r>
          </a:p>
          <a:p>
            <a:r>
              <a:rPr lang="en-US" sz="3600" dirty="0">
                <a:solidFill>
                  <a:schemeClr val="tx2">
                    <a:lumMod val="90000"/>
                    <a:lumOff val="10000"/>
                  </a:schemeClr>
                </a:solidFill>
                <a:latin typeface="Calibri" panose="020F0502020204030204" pitchFamily="34" charset="0"/>
                <a:cs typeface="Calibri" panose="020F0502020204030204" pitchFamily="34" charset="0"/>
              </a:rPr>
              <a:t>DLIELC campus only</a:t>
            </a:r>
          </a:p>
          <a:p>
            <a:r>
              <a:rPr lang="en-US" sz="3600" dirty="0">
                <a:solidFill>
                  <a:schemeClr val="tx2">
                    <a:lumMod val="90000"/>
                    <a:lumOff val="10000"/>
                  </a:schemeClr>
                </a:solidFill>
                <a:latin typeface="Calibri" panose="020F0502020204030204" pitchFamily="34" charset="0"/>
                <a:cs typeface="Calibri" panose="020F0502020204030204" pitchFamily="34" charset="0"/>
              </a:rPr>
              <a:t>200+ responses</a:t>
            </a:r>
          </a:p>
        </p:txBody>
      </p:sp>
      <p:sp>
        <p:nvSpPr>
          <p:cNvPr id="92" name="TextBox 91">
            <a:extLst>
              <a:ext uri="{FF2B5EF4-FFF2-40B4-BE49-F238E27FC236}">
                <a16:creationId xmlns:a16="http://schemas.microsoft.com/office/drawing/2014/main" id="{D91109EA-2D30-5101-822B-8586024B25C0}"/>
              </a:ext>
            </a:extLst>
          </p:cNvPr>
          <p:cNvSpPr txBox="1"/>
          <p:nvPr/>
        </p:nvSpPr>
        <p:spPr>
          <a:xfrm>
            <a:off x="24530708" y="15758994"/>
            <a:ext cx="6112694" cy="1754326"/>
          </a:xfrm>
          <a:prstGeom prst="rect">
            <a:avLst/>
          </a:prstGeom>
          <a:noFill/>
        </p:spPr>
        <p:txBody>
          <a:bodyPr wrap="square" rtlCol="0">
            <a:spAutoFit/>
          </a:bodyPr>
          <a:lstStyle/>
          <a:p>
            <a:r>
              <a:rPr lang="en-US" sz="3600" dirty="0">
                <a:solidFill>
                  <a:schemeClr val="tx2">
                    <a:lumMod val="90000"/>
                    <a:lumOff val="10000"/>
                  </a:schemeClr>
                </a:solidFill>
                <a:latin typeface="Calibri" panose="020F0502020204030204" pitchFamily="34" charset="0"/>
                <a:cs typeface="Calibri" panose="020F0502020204030204" pitchFamily="34" charset="0"/>
              </a:rPr>
              <a:t>Dynamic Seeding</a:t>
            </a:r>
          </a:p>
          <a:p>
            <a:r>
              <a:rPr lang="en-US" sz="3600" dirty="0">
                <a:solidFill>
                  <a:schemeClr val="tx2">
                    <a:lumMod val="90000"/>
                    <a:lumOff val="10000"/>
                  </a:schemeClr>
                </a:solidFill>
                <a:latin typeface="Calibri" panose="020F0502020204030204" pitchFamily="34" charset="0"/>
                <a:cs typeface="Calibri" panose="020F0502020204030204" pitchFamily="34" charset="0"/>
              </a:rPr>
              <a:t>All CAT ECL sites worldwide</a:t>
            </a:r>
          </a:p>
          <a:p>
            <a:r>
              <a:rPr lang="en-US" sz="3600" dirty="0">
                <a:solidFill>
                  <a:schemeClr val="tx2">
                    <a:lumMod val="90000"/>
                    <a:lumOff val="10000"/>
                  </a:schemeClr>
                </a:solidFill>
                <a:latin typeface="Calibri" panose="020F0502020204030204" pitchFamily="34" charset="0"/>
                <a:cs typeface="Calibri" panose="020F0502020204030204" pitchFamily="34" charset="0"/>
              </a:rPr>
              <a:t># responses TBD</a:t>
            </a:r>
          </a:p>
        </p:txBody>
      </p:sp>
      <p:sp>
        <p:nvSpPr>
          <p:cNvPr id="93" name="TextBox 92">
            <a:extLst>
              <a:ext uri="{FF2B5EF4-FFF2-40B4-BE49-F238E27FC236}">
                <a16:creationId xmlns:a16="http://schemas.microsoft.com/office/drawing/2014/main" id="{CDBB962A-717F-6092-0274-14B5B45EB356}"/>
              </a:ext>
            </a:extLst>
          </p:cNvPr>
          <p:cNvSpPr txBox="1"/>
          <p:nvPr/>
        </p:nvSpPr>
        <p:spPr>
          <a:xfrm>
            <a:off x="13362586" y="17992793"/>
            <a:ext cx="5365956" cy="1754326"/>
          </a:xfrm>
          <a:prstGeom prst="rect">
            <a:avLst/>
          </a:prstGeom>
          <a:noFill/>
        </p:spPr>
        <p:txBody>
          <a:bodyPr wrap="square" rtlCol="0">
            <a:spAutoFit/>
          </a:bodyPr>
          <a:lstStyle/>
          <a:p>
            <a:r>
              <a:rPr lang="en-US" sz="3600" dirty="0">
                <a:solidFill>
                  <a:schemeClr val="tx2">
                    <a:lumMod val="90000"/>
                    <a:lumOff val="10000"/>
                  </a:schemeClr>
                </a:solidFill>
                <a:latin typeface="Calibri" panose="020F0502020204030204" pitchFamily="34" charset="0"/>
                <a:cs typeface="Calibri" panose="020F0502020204030204" pitchFamily="34" charset="0"/>
              </a:rPr>
              <a:t>Variable length</a:t>
            </a:r>
          </a:p>
          <a:p>
            <a:r>
              <a:rPr lang="en-US" sz="3600" dirty="0">
                <a:solidFill>
                  <a:schemeClr val="tx2">
                    <a:lumMod val="90000"/>
                    <a:lumOff val="10000"/>
                  </a:schemeClr>
                </a:solidFill>
                <a:latin typeface="Calibri" panose="020F0502020204030204" pitchFamily="34" charset="0"/>
                <a:cs typeface="Calibri" panose="020F0502020204030204" pitchFamily="34" charset="0"/>
              </a:rPr>
              <a:t>Max 45 min</a:t>
            </a:r>
          </a:p>
          <a:p>
            <a:endParaRPr lang="en-US" sz="3600" dirty="0">
              <a:solidFill>
                <a:schemeClr val="tx2">
                  <a:lumMod val="90000"/>
                  <a:lumOff val="10000"/>
                </a:schemeClr>
              </a:solidFill>
              <a:latin typeface="Calibri" panose="020F0502020204030204" pitchFamily="34" charset="0"/>
              <a:cs typeface="Calibri" panose="020F0502020204030204" pitchFamily="34" charset="0"/>
            </a:endParaRPr>
          </a:p>
        </p:txBody>
      </p:sp>
      <p:sp>
        <p:nvSpPr>
          <p:cNvPr id="94" name="TextBox 93">
            <a:extLst>
              <a:ext uri="{FF2B5EF4-FFF2-40B4-BE49-F238E27FC236}">
                <a16:creationId xmlns:a16="http://schemas.microsoft.com/office/drawing/2014/main" id="{0C7B0306-8F65-E675-D1C5-E6E05D1A598B}"/>
              </a:ext>
            </a:extLst>
          </p:cNvPr>
          <p:cNvSpPr txBox="1"/>
          <p:nvPr/>
        </p:nvSpPr>
        <p:spPr>
          <a:xfrm>
            <a:off x="24518275" y="17725540"/>
            <a:ext cx="7292800" cy="2308324"/>
          </a:xfrm>
          <a:prstGeom prst="rect">
            <a:avLst/>
          </a:prstGeom>
          <a:noFill/>
        </p:spPr>
        <p:txBody>
          <a:bodyPr wrap="square" rtlCol="0">
            <a:spAutoFit/>
          </a:bodyPr>
          <a:lstStyle/>
          <a:p>
            <a:r>
              <a:rPr lang="en-US" sz="3600" dirty="0">
                <a:solidFill>
                  <a:schemeClr val="tx2">
                    <a:lumMod val="90000"/>
                    <a:lumOff val="10000"/>
                  </a:schemeClr>
                </a:solidFill>
                <a:latin typeface="Calibri" panose="020F0502020204030204" pitchFamily="34" charset="0"/>
                <a:cs typeface="Calibri" panose="020F0502020204030204" pitchFamily="34" charset="0"/>
              </a:rPr>
              <a:t>Fixed length (20L/20R </a:t>
            </a:r>
            <a:r>
              <a:rPr lang="en-US" sz="3600" dirty="0" err="1">
                <a:solidFill>
                  <a:schemeClr val="tx2">
                    <a:lumMod val="90000"/>
                    <a:lumOff val="10000"/>
                  </a:schemeClr>
                </a:solidFill>
                <a:latin typeface="Calibri" panose="020F0502020204030204" pitchFamily="34" charset="0"/>
                <a:cs typeface="Calibri" panose="020F0502020204030204" pitchFamily="34" charset="0"/>
              </a:rPr>
              <a:t>Opernl</a:t>
            </a:r>
            <a:r>
              <a:rPr lang="en-US" sz="3600" dirty="0">
                <a:solidFill>
                  <a:schemeClr val="tx2">
                    <a:lumMod val="90000"/>
                    <a:lumOff val="10000"/>
                  </a:schemeClr>
                </a:solidFill>
                <a:latin typeface="Calibri" panose="020F0502020204030204" pitchFamily="34" charset="0"/>
                <a:cs typeface="Calibri" panose="020F0502020204030204" pitchFamily="34" charset="0"/>
              </a:rPr>
              <a:t> </a:t>
            </a:r>
          </a:p>
          <a:p>
            <a:r>
              <a:rPr lang="en-US" sz="3600" dirty="0">
                <a:solidFill>
                  <a:schemeClr val="tx2">
                    <a:lumMod val="90000"/>
                    <a:lumOff val="10000"/>
                  </a:schemeClr>
                </a:solidFill>
                <a:latin typeface="Calibri" panose="020F0502020204030204" pitchFamily="34" charset="0"/>
                <a:cs typeface="Calibri" panose="020F0502020204030204" pitchFamily="34" charset="0"/>
              </a:rPr>
              <a:t>+ 6L/6R Seeded = 26L/26R)</a:t>
            </a:r>
          </a:p>
          <a:p>
            <a:r>
              <a:rPr lang="en-US" sz="3600" dirty="0">
                <a:solidFill>
                  <a:schemeClr val="tx2">
                    <a:lumMod val="90000"/>
                    <a:lumOff val="10000"/>
                  </a:schemeClr>
                </a:solidFill>
                <a:latin typeface="Calibri" panose="020F0502020204030204" pitchFamily="34" charset="0"/>
                <a:cs typeface="Calibri" panose="020F0502020204030204" pitchFamily="34" charset="0"/>
              </a:rPr>
              <a:t>Max 60 min</a:t>
            </a:r>
          </a:p>
          <a:p>
            <a:endParaRPr lang="en-US" sz="3600" dirty="0">
              <a:solidFill>
                <a:schemeClr val="tx2">
                  <a:lumMod val="90000"/>
                  <a:lumOff val="10000"/>
                </a:schemeClr>
              </a:solidFill>
              <a:latin typeface="Calibri" panose="020F0502020204030204" pitchFamily="34" charset="0"/>
              <a:cs typeface="Calibri" panose="020F0502020204030204" pitchFamily="34" charset="0"/>
            </a:endParaRPr>
          </a:p>
        </p:txBody>
      </p:sp>
      <p:sp>
        <p:nvSpPr>
          <p:cNvPr id="95" name="TextBox 94">
            <a:extLst>
              <a:ext uri="{FF2B5EF4-FFF2-40B4-BE49-F238E27FC236}">
                <a16:creationId xmlns:a16="http://schemas.microsoft.com/office/drawing/2014/main" id="{B278D3D5-467D-D6CD-F6DD-22DD97D148DB}"/>
              </a:ext>
            </a:extLst>
          </p:cNvPr>
          <p:cNvSpPr txBox="1"/>
          <p:nvPr/>
        </p:nvSpPr>
        <p:spPr>
          <a:xfrm>
            <a:off x="13284115" y="20020184"/>
            <a:ext cx="6963714" cy="1200329"/>
          </a:xfrm>
          <a:prstGeom prst="rect">
            <a:avLst/>
          </a:prstGeom>
          <a:noFill/>
        </p:spPr>
        <p:txBody>
          <a:bodyPr wrap="square" rtlCol="0">
            <a:spAutoFit/>
          </a:bodyPr>
          <a:lstStyle/>
          <a:p>
            <a:r>
              <a:rPr lang="en-US" sz="3600" dirty="0">
                <a:solidFill>
                  <a:schemeClr val="tx2">
                    <a:lumMod val="90000"/>
                    <a:lumOff val="10000"/>
                  </a:schemeClr>
                </a:solidFill>
                <a:latin typeface="Calibri" panose="020F0502020204030204" pitchFamily="34" charset="0"/>
                <a:cs typeface="Calibri" panose="020F0502020204030204" pitchFamily="34" charset="0"/>
              </a:rPr>
              <a:t>64 L/36 R items</a:t>
            </a:r>
            <a:br>
              <a:rPr lang="en-US" sz="3600" dirty="0">
                <a:solidFill>
                  <a:schemeClr val="tx2">
                    <a:lumMod val="90000"/>
                    <a:lumOff val="10000"/>
                  </a:schemeClr>
                </a:solidFill>
                <a:latin typeface="Calibri" panose="020F0502020204030204" pitchFamily="34" charset="0"/>
                <a:cs typeface="Calibri" panose="020F0502020204030204" pitchFamily="34" charset="0"/>
              </a:rPr>
            </a:br>
            <a:r>
              <a:rPr lang="en-US" sz="3600" dirty="0">
                <a:solidFill>
                  <a:schemeClr val="tx2">
                    <a:lumMod val="90000"/>
                    <a:lumOff val="10000"/>
                  </a:schemeClr>
                </a:solidFill>
                <a:latin typeface="Calibri" panose="020F0502020204030204" pitchFamily="34" charset="0"/>
                <a:cs typeface="Calibri" panose="020F0502020204030204" pitchFamily="34" charset="0"/>
              </a:rPr>
              <a:t>(Both PP ECL &amp; ALCPT)</a:t>
            </a:r>
          </a:p>
        </p:txBody>
      </p:sp>
      <p:sp>
        <p:nvSpPr>
          <p:cNvPr id="96" name="TextBox 95">
            <a:extLst>
              <a:ext uri="{FF2B5EF4-FFF2-40B4-BE49-F238E27FC236}">
                <a16:creationId xmlns:a16="http://schemas.microsoft.com/office/drawing/2014/main" id="{9D663A42-B21A-BA6D-7695-DFF659360385}"/>
              </a:ext>
            </a:extLst>
          </p:cNvPr>
          <p:cNvSpPr txBox="1"/>
          <p:nvPr/>
        </p:nvSpPr>
        <p:spPr>
          <a:xfrm>
            <a:off x="24530707" y="19995064"/>
            <a:ext cx="6272587" cy="1200329"/>
          </a:xfrm>
          <a:prstGeom prst="rect">
            <a:avLst/>
          </a:prstGeom>
          <a:noFill/>
        </p:spPr>
        <p:txBody>
          <a:bodyPr wrap="square" rtlCol="0">
            <a:spAutoFit/>
          </a:bodyPr>
          <a:lstStyle/>
          <a:p>
            <a:r>
              <a:rPr lang="en-US" sz="3600" dirty="0">
                <a:solidFill>
                  <a:schemeClr val="tx2">
                    <a:lumMod val="90000"/>
                    <a:lumOff val="10000"/>
                  </a:schemeClr>
                </a:solidFill>
                <a:latin typeface="Calibri" panose="020F0502020204030204" pitchFamily="34" charset="0"/>
                <a:cs typeface="Calibri" panose="020F0502020204030204" pitchFamily="34" charset="0"/>
              </a:rPr>
              <a:t>50 L/50 R items</a:t>
            </a:r>
          </a:p>
          <a:p>
            <a:r>
              <a:rPr lang="en-US" sz="3600" dirty="0">
                <a:solidFill>
                  <a:schemeClr val="tx2">
                    <a:lumMod val="90000"/>
                    <a:lumOff val="10000"/>
                  </a:schemeClr>
                </a:solidFill>
                <a:latin typeface="Calibri" panose="020F0502020204030204" pitchFamily="34" charset="0"/>
                <a:cs typeface="Calibri" panose="020F0502020204030204" pitchFamily="34" charset="0"/>
              </a:rPr>
              <a:t>(Both PP ECL &amp; ALCPT)</a:t>
            </a:r>
          </a:p>
        </p:txBody>
      </p:sp>
      <p:sp>
        <p:nvSpPr>
          <p:cNvPr id="99" name="TextBox 98">
            <a:extLst>
              <a:ext uri="{FF2B5EF4-FFF2-40B4-BE49-F238E27FC236}">
                <a16:creationId xmlns:a16="http://schemas.microsoft.com/office/drawing/2014/main" id="{F56A91BB-5EA8-7CCD-4D50-62BF3915C31A}"/>
              </a:ext>
            </a:extLst>
          </p:cNvPr>
          <p:cNvSpPr txBox="1"/>
          <p:nvPr/>
        </p:nvSpPr>
        <p:spPr>
          <a:xfrm>
            <a:off x="13284115" y="21714322"/>
            <a:ext cx="5785154" cy="1754326"/>
          </a:xfrm>
          <a:prstGeom prst="rect">
            <a:avLst/>
          </a:prstGeom>
          <a:noFill/>
        </p:spPr>
        <p:txBody>
          <a:bodyPr wrap="square" rtlCol="0">
            <a:spAutoFit/>
          </a:bodyPr>
          <a:lstStyle/>
          <a:p>
            <a:r>
              <a:rPr lang="en-US" sz="3600" dirty="0">
                <a:solidFill>
                  <a:schemeClr val="tx2">
                    <a:lumMod val="90000"/>
                    <a:lumOff val="10000"/>
                  </a:schemeClr>
                </a:solidFill>
                <a:latin typeface="Calibri" panose="020F0502020204030204" pitchFamily="34" charset="0"/>
                <a:cs typeface="Calibri" panose="020F0502020204030204" pitchFamily="34" charset="0"/>
              </a:rPr>
              <a:t>Manual</a:t>
            </a:r>
          </a:p>
          <a:p>
            <a:r>
              <a:rPr lang="en-US" sz="3600" dirty="0">
                <a:solidFill>
                  <a:schemeClr val="tx2">
                    <a:lumMod val="90000"/>
                    <a:lumOff val="10000"/>
                  </a:schemeClr>
                </a:solidFill>
                <a:latin typeface="Calibri" panose="020F0502020204030204" pitchFamily="34" charset="0"/>
                <a:cs typeface="Calibri" panose="020F0502020204030204" pitchFamily="34" charset="0"/>
              </a:rPr>
              <a:t>16 pools: 800+ items each</a:t>
            </a:r>
          </a:p>
          <a:p>
            <a:r>
              <a:rPr lang="en-US" sz="3600" dirty="0">
                <a:solidFill>
                  <a:schemeClr val="tx2">
                    <a:lumMod val="90000"/>
                    <a:lumOff val="10000"/>
                  </a:schemeClr>
                </a:solidFill>
                <a:latin typeface="Calibri" panose="020F0502020204030204" pitchFamily="34" charset="0"/>
                <a:cs typeface="Calibri" panose="020F0502020204030204" pitchFamily="34" charset="0"/>
              </a:rPr>
              <a:t>Underexposed items</a:t>
            </a:r>
          </a:p>
        </p:txBody>
      </p:sp>
      <p:sp>
        <p:nvSpPr>
          <p:cNvPr id="100" name="TextBox 99">
            <a:extLst>
              <a:ext uri="{FF2B5EF4-FFF2-40B4-BE49-F238E27FC236}">
                <a16:creationId xmlns:a16="http://schemas.microsoft.com/office/drawing/2014/main" id="{BD78D5FA-FF42-6E6C-AC1F-B943C9916308}"/>
              </a:ext>
            </a:extLst>
          </p:cNvPr>
          <p:cNvSpPr txBox="1"/>
          <p:nvPr/>
        </p:nvSpPr>
        <p:spPr>
          <a:xfrm>
            <a:off x="24530707" y="21719540"/>
            <a:ext cx="5785154" cy="1754326"/>
          </a:xfrm>
          <a:prstGeom prst="rect">
            <a:avLst/>
          </a:prstGeom>
          <a:noFill/>
        </p:spPr>
        <p:txBody>
          <a:bodyPr wrap="square" rtlCol="0">
            <a:spAutoFit/>
          </a:bodyPr>
          <a:lstStyle/>
          <a:p>
            <a:r>
              <a:rPr lang="en-US" sz="3600" dirty="0">
                <a:solidFill>
                  <a:schemeClr val="tx2">
                    <a:lumMod val="90000"/>
                    <a:lumOff val="10000"/>
                  </a:schemeClr>
                </a:solidFill>
                <a:latin typeface="Calibri" panose="020F0502020204030204" pitchFamily="34" charset="0"/>
                <a:cs typeface="Calibri" panose="020F0502020204030204" pitchFamily="34" charset="0"/>
              </a:rPr>
              <a:t>Automatic</a:t>
            </a:r>
          </a:p>
          <a:p>
            <a:r>
              <a:rPr lang="en-US" sz="3600" dirty="0">
                <a:solidFill>
                  <a:schemeClr val="tx2">
                    <a:lumMod val="90000"/>
                    <a:lumOff val="10000"/>
                  </a:schemeClr>
                </a:solidFill>
                <a:latin typeface="Calibri" panose="020F0502020204030204" pitchFamily="34" charset="0"/>
                <a:cs typeface="Calibri" panose="020F0502020204030204" pitchFamily="34" charset="0"/>
              </a:rPr>
              <a:t>12 pools: 460 items each</a:t>
            </a:r>
          </a:p>
          <a:p>
            <a:r>
              <a:rPr lang="en-US" sz="3600" dirty="0">
                <a:solidFill>
                  <a:schemeClr val="tx2">
                    <a:lumMod val="90000"/>
                    <a:lumOff val="10000"/>
                  </a:schemeClr>
                </a:solidFill>
                <a:latin typeface="Calibri" panose="020F0502020204030204" pitchFamily="34" charset="0"/>
                <a:cs typeface="Calibri" panose="020F0502020204030204" pitchFamily="34" charset="0"/>
              </a:rPr>
              <a:t>Item exposure parameter</a:t>
            </a:r>
          </a:p>
        </p:txBody>
      </p:sp>
      <p:sp>
        <p:nvSpPr>
          <p:cNvPr id="108" name="Text Placeholder 6">
            <a:extLst>
              <a:ext uri="{FF2B5EF4-FFF2-40B4-BE49-F238E27FC236}">
                <a16:creationId xmlns:a16="http://schemas.microsoft.com/office/drawing/2014/main" id="{00505110-158A-E6C5-FD36-7D48C09464C0}"/>
              </a:ext>
            </a:extLst>
          </p:cNvPr>
          <p:cNvSpPr txBox="1">
            <a:spLocks/>
          </p:cNvSpPr>
          <p:nvPr/>
        </p:nvSpPr>
        <p:spPr>
          <a:xfrm>
            <a:off x="12327095" y="24102096"/>
            <a:ext cx="19200879" cy="20081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cap="all" dirty="0">
                <a:solidFill>
                  <a:schemeClr val="accent1">
                    <a:lumMod val="50000"/>
                  </a:schemeClr>
                </a:solidFill>
                <a:latin typeface="Cambria" panose="02040503050406030204" pitchFamily="18" charset="0"/>
                <a:ea typeface="Cambria" panose="02040503050406030204" pitchFamily="18" charset="0"/>
              </a:rPr>
              <a:t>New item pools parallel in </a:t>
            </a:r>
            <a:r>
              <a:rPr lang="en-US" sz="4400" b="1" i="1" cap="all" dirty="0">
                <a:solidFill>
                  <a:srgbClr val="C4A32A"/>
                </a:solidFill>
                <a:latin typeface="Cambria" panose="02040503050406030204" pitchFamily="18" charset="0"/>
                <a:ea typeface="Cambria" panose="02040503050406030204" pitchFamily="18" charset="0"/>
              </a:rPr>
              <a:t>difficulty</a:t>
            </a:r>
            <a:r>
              <a:rPr lang="en-US" sz="4400" b="1" cap="all" dirty="0">
                <a:solidFill>
                  <a:schemeClr val="accent1">
                    <a:lumMod val="50000"/>
                  </a:schemeClr>
                </a:solidFill>
                <a:latin typeface="Cambria" panose="02040503050406030204" pitchFamily="18" charset="0"/>
                <a:ea typeface="Cambria" panose="02040503050406030204" pitchFamily="18" charset="0"/>
              </a:rPr>
              <a:t> (TCC) and </a:t>
            </a:r>
            <a:r>
              <a:rPr lang="en-US" sz="4400" b="1" i="1" cap="all" dirty="0">
                <a:solidFill>
                  <a:srgbClr val="C4A32A"/>
                </a:solidFill>
                <a:latin typeface="Cambria" panose="02040503050406030204" pitchFamily="18" charset="0"/>
                <a:ea typeface="Cambria" panose="02040503050406030204" pitchFamily="18" charset="0"/>
              </a:rPr>
              <a:t>precision </a:t>
            </a:r>
            <a:r>
              <a:rPr lang="en-US" sz="4400" b="1" cap="all" dirty="0">
                <a:solidFill>
                  <a:schemeClr val="accent1">
                    <a:lumMod val="50000"/>
                  </a:schemeClr>
                </a:solidFill>
                <a:latin typeface="Cambria" panose="02040503050406030204" pitchFamily="18" charset="0"/>
                <a:ea typeface="Cambria" panose="02040503050406030204" pitchFamily="18" charset="0"/>
              </a:rPr>
              <a:t>(</a:t>
            </a:r>
            <a:r>
              <a:rPr lang="en-US" sz="4400" b="1" cap="all" dirty="0" err="1">
                <a:solidFill>
                  <a:schemeClr val="accent1">
                    <a:lumMod val="50000"/>
                  </a:schemeClr>
                </a:solidFill>
                <a:latin typeface="Cambria" panose="02040503050406030204" pitchFamily="18" charset="0"/>
                <a:ea typeface="Cambria" panose="02040503050406030204" pitchFamily="18" charset="0"/>
              </a:rPr>
              <a:t>tif</a:t>
            </a:r>
            <a:r>
              <a:rPr lang="en-US" sz="4400" b="1" cap="all" dirty="0">
                <a:solidFill>
                  <a:schemeClr val="accent1">
                    <a:lumMod val="50000"/>
                  </a:schemeClr>
                </a:solidFill>
                <a:latin typeface="Cambria" panose="02040503050406030204" pitchFamily="18" charset="0"/>
                <a:ea typeface="Cambria" panose="02040503050406030204" pitchFamily="18" charset="0"/>
              </a:rPr>
              <a:t>) </a:t>
            </a:r>
          </a:p>
        </p:txBody>
      </p:sp>
      <p:pic>
        <p:nvPicPr>
          <p:cNvPr id="109" name="Picture 108" descr="Chart, line chart&#10;&#10;Description automatically generated">
            <a:extLst>
              <a:ext uri="{FF2B5EF4-FFF2-40B4-BE49-F238E27FC236}">
                <a16:creationId xmlns:a16="http://schemas.microsoft.com/office/drawing/2014/main" id="{6A80E50C-CF89-E529-42FF-650C42AA1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7876" y="25165645"/>
            <a:ext cx="7986674" cy="6400800"/>
          </a:xfrm>
          <a:prstGeom prst="rect">
            <a:avLst/>
          </a:prstGeom>
          <a:effectLst>
            <a:outerShdw blurRad="50800" dist="38100" dir="2700000" algn="tl" rotWithShape="0">
              <a:prstClr val="black">
                <a:alpha val="40000"/>
              </a:prstClr>
            </a:outerShdw>
          </a:effectLst>
        </p:spPr>
      </p:pic>
      <p:pic>
        <p:nvPicPr>
          <p:cNvPr id="110" name="Picture 109" descr="Chart, line chart&#10;&#10;Description automatically generated">
            <a:extLst>
              <a:ext uri="{FF2B5EF4-FFF2-40B4-BE49-F238E27FC236}">
                <a16:creationId xmlns:a16="http://schemas.microsoft.com/office/drawing/2014/main" id="{996B904E-C522-317F-D0E8-6C66D0C10FCC}"/>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22150045" y="25165645"/>
            <a:ext cx="7982712" cy="6400800"/>
          </a:xfrm>
          <a:prstGeom prst="rect">
            <a:avLst/>
          </a:prstGeom>
          <a:effectLst>
            <a:outerShdw blurRad="50800" dist="38100" dir="2700000" algn="tl" rotWithShape="0">
              <a:prstClr val="black">
                <a:alpha val="40000"/>
              </a:prstClr>
            </a:outerShdw>
          </a:effectLst>
        </p:spPr>
      </p:pic>
      <p:grpSp>
        <p:nvGrpSpPr>
          <p:cNvPr id="122" name="Group 121">
            <a:extLst>
              <a:ext uri="{FF2B5EF4-FFF2-40B4-BE49-F238E27FC236}">
                <a16:creationId xmlns:a16="http://schemas.microsoft.com/office/drawing/2014/main" id="{BE90F3A6-45A1-9292-9B91-255FD4A2030D}"/>
              </a:ext>
            </a:extLst>
          </p:cNvPr>
          <p:cNvGrpSpPr/>
          <p:nvPr/>
        </p:nvGrpSpPr>
        <p:grpSpPr>
          <a:xfrm>
            <a:off x="33815336" y="19139743"/>
            <a:ext cx="9096904" cy="6291700"/>
            <a:chOff x="33899765" y="22608151"/>
            <a:chExt cx="9096904" cy="5085712"/>
          </a:xfrm>
        </p:grpSpPr>
        <p:sp>
          <p:nvSpPr>
            <p:cNvPr id="111" name="Text Placeholder 8">
              <a:extLst>
                <a:ext uri="{FF2B5EF4-FFF2-40B4-BE49-F238E27FC236}">
                  <a16:creationId xmlns:a16="http://schemas.microsoft.com/office/drawing/2014/main" id="{1B00A604-065F-3271-4BC9-C45C009BD9F2}"/>
                </a:ext>
              </a:extLst>
            </p:cNvPr>
            <p:cNvSpPr txBox="1">
              <a:spLocks/>
            </p:cNvSpPr>
            <p:nvPr/>
          </p:nvSpPr>
          <p:spPr>
            <a:xfrm>
              <a:off x="33899765" y="22608151"/>
              <a:ext cx="9096904" cy="15587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500" b="1" dirty="0">
                  <a:solidFill>
                    <a:schemeClr val="accent1">
                      <a:lumMod val="50000"/>
                    </a:schemeClr>
                  </a:solidFill>
                  <a:latin typeface="Cambria" panose="02040503050406030204" pitchFamily="18" charset="0"/>
                  <a:ea typeface="Cambria" panose="02040503050406030204" pitchFamily="18" charset="0"/>
                </a:rPr>
                <a:t>ACKNOWLEDGEMENTS</a:t>
              </a:r>
            </a:p>
          </p:txBody>
        </p:sp>
        <p:sp>
          <p:nvSpPr>
            <p:cNvPr id="114" name="Text Placeholder 13">
              <a:extLst>
                <a:ext uri="{FF2B5EF4-FFF2-40B4-BE49-F238E27FC236}">
                  <a16:creationId xmlns:a16="http://schemas.microsoft.com/office/drawing/2014/main" id="{DA9BDCBE-59CC-C615-78CB-74A2F86ABA20}"/>
                </a:ext>
              </a:extLst>
            </p:cNvPr>
            <p:cNvSpPr txBox="1">
              <a:spLocks/>
            </p:cNvSpPr>
            <p:nvPr/>
          </p:nvSpPr>
          <p:spPr>
            <a:xfrm>
              <a:off x="33979799" y="23708973"/>
              <a:ext cx="8709312" cy="3984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200" dirty="0">
                  <a:solidFill>
                    <a:srgbClr val="203864"/>
                  </a:solidFill>
                  <a:latin typeface="Calibri" panose="020F0502020204030204" pitchFamily="34" charset="0"/>
                  <a:ea typeface="Calibri" panose="020F0502020204030204" pitchFamily="34" charset="0"/>
                  <a:cs typeface="Calibri" panose="020F0502020204030204" pitchFamily="34" charset="0"/>
                </a:rPr>
                <a:t>These improvements would have been impossible without:</a:t>
              </a:r>
            </a:p>
            <a:p>
              <a:pPr marL="571500" indent="-571500"/>
              <a:r>
                <a:rPr lang="en-US" sz="4200" dirty="0">
                  <a:solidFill>
                    <a:srgbClr val="203864"/>
                  </a:solidFill>
                  <a:latin typeface="Calibri" panose="020F0502020204030204" pitchFamily="34" charset="0"/>
                  <a:ea typeface="Calibri" panose="020F0502020204030204" pitchFamily="34" charset="0"/>
                  <a:cs typeface="Calibri" panose="020F0502020204030204" pitchFamily="34" charset="0"/>
                </a:rPr>
                <a:t>The psychometric support of </a:t>
              </a:r>
              <a:r>
                <a:rPr lang="en-US" sz="4200" dirty="0" err="1">
                  <a:solidFill>
                    <a:srgbClr val="203864"/>
                  </a:solidFill>
                  <a:latin typeface="Calibri" panose="020F0502020204030204" pitchFamily="34" charset="0"/>
                  <a:ea typeface="Calibri" panose="020F0502020204030204" pitchFamily="34" charset="0"/>
                  <a:cs typeface="Calibri" panose="020F0502020204030204" pitchFamily="34" charset="0"/>
                </a:rPr>
                <a:t>HumRRO</a:t>
              </a:r>
              <a:r>
                <a:rPr lang="en-US" sz="4200" dirty="0">
                  <a:solidFill>
                    <a:srgbClr val="203864"/>
                  </a:solidFill>
                  <a:latin typeface="Calibri" panose="020F0502020204030204" pitchFamily="34" charset="0"/>
                  <a:ea typeface="Calibri" panose="020F0502020204030204" pitchFamily="34" charset="0"/>
                  <a:cs typeface="Calibri" panose="020F0502020204030204" pitchFamily="34" charset="0"/>
                </a:rPr>
                <a:t> (Alexandria, VA).</a:t>
              </a:r>
            </a:p>
            <a:p>
              <a:pPr marL="571500" indent="-571500"/>
              <a:r>
                <a:rPr lang="en-US" sz="4200" dirty="0">
                  <a:solidFill>
                    <a:srgbClr val="203864"/>
                  </a:solidFill>
                  <a:latin typeface="Calibri" panose="020F0502020204030204" pitchFamily="34" charset="0"/>
                  <a:ea typeface="Calibri" panose="020F0502020204030204" pitchFamily="34" charset="0"/>
                  <a:cs typeface="Calibri" panose="020F0502020204030204" pitchFamily="34" charset="0"/>
                </a:rPr>
                <a:t>The knowledge acquired during the LTS and ALTS at PLTCE (George Marshall Center).</a:t>
              </a:r>
            </a:p>
          </p:txBody>
        </p:sp>
      </p:grpSp>
      <p:grpSp>
        <p:nvGrpSpPr>
          <p:cNvPr id="123" name="Group 122">
            <a:extLst>
              <a:ext uri="{FF2B5EF4-FFF2-40B4-BE49-F238E27FC236}">
                <a16:creationId xmlns:a16="http://schemas.microsoft.com/office/drawing/2014/main" id="{D253FA64-010F-6608-70DD-F3621C6ED72B}"/>
              </a:ext>
            </a:extLst>
          </p:cNvPr>
          <p:cNvGrpSpPr/>
          <p:nvPr/>
        </p:nvGrpSpPr>
        <p:grpSpPr>
          <a:xfrm>
            <a:off x="34091672" y="29696941"/>
            <a:ext cx="8789346" cy="1558507"/>
            <a:chOff x="33899765" y="29190693"/>
            <a:chExt cx="8789346" cy="1558507"/>
          </a:xfrm>
        </p:grpSpPr>
        <p:sp>
          <p:nvSpPr>
            <p:cNvPr id="117" name="Text Placeholder 8">
              <a:extLst>
                <a:ext uri="{FF2B5EF4-FFF2-40B4-BE49-F238E27FC236}">
                  <a16:creationId xmlns:a16="http://schemas.microsoft.com/office/drawing/2014/main" id="{1D2EDDE1-83E9-59E1-FA36-9DB6386B3AE6}"/>
                </a:ext>
              </a:extLst>
            </p:cNvPr>
            <p:cNvSpPr txBox="1">
              <a:spLocks/>
            </p:cNvSpPr>
            <p:nvPr/>
          </p:nvSpPr>
          <p:spPr>
            <a:xfrm>
              <a:off x="33899765" y="29190693"/>
              <a:ext cx="8789346" cy="1015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500" b="1" dirty="0">
                  <a:solidFill>
                    <a:schemeClr val="accent1">
                      <a:lumMod val="50000"/>
                    </a:schemeClr>
                  </a:solidFill>
                  <a:latin typeface="Cambria" panose="02040503050406030204" pitchFamily="18" charset="0"/>
                  <a:ea typeface="Cambria" panose="02040503050406030204" pitchFamily="18" charset="0"/>
                </a:rPr>
                <a:t> CONTACT</a:t>
              </a:r>
            </a:p>
          </p:txBody>
        </p:sp>
        <p:sp>
          <p:nvSpPr>
            <p:cNvPr id="118" name="Text Placeholder 13">
              <a:extLst>
                <a:ext uri="{FF2B5EF4-FFF2-40B4-BE49-F238E27FC236}">
                  <a16:creationId xmlns:a16="http://schemas.microsoft.com/office/drawing/2014/main" id="{691F0CBA-02CF-71A4-1303-C1B410D668B9}"/>
                </a:ext>
              </a:extLst>
            </p:cNvPr>
            <p:cNvSpPr txBox="1">
              <a:spLocks/>
            </p:cNvSpPr>
            <p:nvPr/>
          </p:nvSpPr>
          <p:spPr>
            <a:xfrm>
              <a:off x="34002220" y="30194731"/>
              <a:ext cx="8290330" cy="554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200" dirty="0">
                  <a:solidFill>
                    <a:srgbClr val="203864"/>
                  </a:solidFill>
                  <a:latin typeface="Calibri" panose="020F0502020204030204" pitchFamily="34" charset="0"/>
                  <a:ea typeface="Calibri" panose="020F0502020204030204" pitchFamily="34" charset="0"/>
                  <a:cs typeface="Calibri" panose="020F0502020204030204" pitchFamily="34" charset="0"/>
                </a:rPr>
                <a:t> DLI.Testing@us.af.mil</a:t>
              </a:r>
            </a:p>
          </p:txBody>
        </p:sp>
      </p:grpSp>
      <p:grpSp>
        <p:nvGrpSpPr>
          <p:cNvPr id="141" name="Group 140">
            <a:extLst>
              <a:ext uri="{FF2B5EF4-FFF2-40B4-BE49-F238E27FC236}">
                <a16:creationId xmlns:a16="http://schemas.microsoft.com/office/drawing/2014/main" id="{2ECAD2D6-77B9-15BF-7705-C43C2BEEB54F}"/>
              </a:ext>
            </a:extLst>
          </p:cNvPr>
          <p:cNvGrpSpPr/>
          <p:nvPr/>
        </p:nvGrpSpPr>
        <p:grpSpPr>
          <a:xfrm>
            <a:off x="20162595" y="9714043"/>
            <a:ext cx="3657600" cy="1854150"/>
            <a:chOff x="20162595" y="9759013"/>
            <a:chExt cx="3657600" cy="1854150"/>
          </a:xfrm>
        </p:grpSpPr>
        <p:grpSp>
          <p:nvGrpSpPr>
            <p:cNvPr id="45" name="Group 44">
              <a:extLst>
                <a:ext uri="{FF2B5EF4-FFF2-40B4-BE49-F238E27FC236}">
                  <a16:creationId xmlns:a16="http://schemas.microsoft.com/office/drawing/2014/main" id="{AFC8A286-1AAC-35F3-4639-9B7E248A52C6}"/>
                </a:ext>
              </a:extLst>
            </p:cNvPr>
            <p:cNvGrpSpPr/>
            <p:nvPr/>
          </p:nvGrpSpPr>
          <p:grpSpPr>
            <a:xfrm>
              <a:off x="20162595" y="9759013"/>
              <a:ext cx="3657600" cy="1828800"/>
              <a:chOff x="19404280" y="13806926"/>
              <a:chExt cx="3657600" cy="1828800"/>
            </a:xfrm>
          </p:grpSpPr>
          <p:sp>
            <p:nvSpPr>
              <p:cNvPr id="44" name="Flowchart: Preparation 43">
                <a:extLst>
                  <a:ext uri="{FF2B5EF4-FFF2-40B4-BE49-F238E27FC236}">
                    <a16:creationId xmlns:a16="http://schemas.microsoft.com/office/drawing/2014/main" id="{2D95BF2D-89EB-CD72-8A44-7A9D0F7C5A59}"/>
                  </a:ext>
                </a:extLst>
              </p:cNvPr>
              <p:cNvSpPr/>
              <p:nvPr/>
            </p:nvSpPr>
            <p:spPr>
              <a:xfrm>
                <a:off x="19404280" y="13806926"/>
                <a:ext cx="3657600" cy="1828800"/>
              </a:xfrm>
              <a:prstGeom prst="flowChartPreparation">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descr="Diagram, icon&#10;&#10;Description automatically generated">
                <a:extLst>
                  <a:ext uri="{FF2B5EF4-FFF2-40B4-BE49-F238E27FC236}">
                    <a16:creationId xmlns:a16="http://schemas.microsoft.com/office/drawing/2014/main" id="{988915A3-3A39-68B2-D667-10C3D43ACCBD}"/>
                  </a:ext>
                </a:extLst>
              </p:cNvPr>
              <p:cNvPicPr>
                <a:picLocks/>
              </p:cNvPicPr>
              <p:nvPr/>
            </p:nvPicPr>
            <p:blipFill rotWithShape="1">
              <a:blip r:embed="rId6" cstate="print">
                <a:extLst>
                  <a:ext uri="{28A0092B-C50C-407E-A947-70E740481C1C}">
                    <a14:useLocalDpi xmlns:a14="http://schemas.microsoft.com/office/drawing/2010/main" val="0"/>
                  </a:ext>
                </a:extLst>
              </a:blip>
              <a:srcRect l="9494" t="8545" r="8613" b="15286"/>
              <a:stretch/>
            </p:blipFill>
            <p:spPr>
              <a:xfrm>
                <a:off x="20561445" y="13894188"/>
                <a:ext cx="1371600" cy="13716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128" name="TextBox 127">
              <a:extLst>
                <a:ext uri="{FF2B5EF4-FFF2-40B4-BE49-F238E27FC236}">
                  <a16:creationId xmlns:a16="http://schemas.microsoft.com/office/drawing/2014/main" id="{C18F5DE2-E8DE-7469-5F3D-EAAE0EBD9B57}"/>
                </a:ext>
              </a:extLst>
            </p:cNvPr>
            <p:cNvSpPr txBox="1"/>
            <p:nvPr/>
          </p:nvSpPr>
          <p:spPr>
            <a:xfrm>
              <a:off x="21110544" y="11151498"/>
              <a:ext cx="1784781" cy="461665"/>
            </a:xfrm>
            <a:prstGeom prst="rect">
              <a:avLst/>
            </a:prstGeom>
            <a:noFill/>
          </p:spPr>
          <p:txBody>
            <a:bodyPr wrap="square" rtlCol="0">
              <a:spAutoFit/>
            </a:bodyPr>
            <a:lstStyle/>
            <a:p>
              <a:r>
                <a:rPr lang="en-US" sz="2400" b="1" i="1" dirty="0">
                  <a:solidFill>
                    <a:schemeClr val="bg1"/>
                  </a:solidFill>
                  <a:latin typeface="Calibri" panose="020F0502020204030204" pitchFamily="34" charset="0"/>
                  <a:cs typeface="Calibri" panose="020F0502020204030204" pitchFamily="34" charset="0"/>
                </a:rPr>
                <a:t>ALGORITHM</a:t>
              </a:r>
            </a:p>
          </p:txBody>
        </p:sp>
      </p:grpSp>
      <p:grpSp>
        <p:nvGrpSpPr>
          <p:cNvPr id="140" name="Group 139">
            <a:extLst>
              <a:ext uri="{FF2B5EF4-FFF2-40B4-BE49-F238E27FC236}">
                <a16:creationId xmlns:a16="http://schemas.microsoft.com/office/drawing/2014/main" id="{B425B948-6DD4-6946-DC7F-074BD85F6167}"/>
              </a:ext>
            </a:extLst>
          </p:cNvPr>
          <p:cNvGrpSpPr/>
          <p:nvPr/>
        </p:nvGrpSpPr>
        <p:grpSpPr>
          <a:xfrm>
            <a:off x="20162595" y="11695893"/>
            <a:ext cx="3657600" cy="1868388"/>
            <a:chOff x="20162595" y="11740863"/>
            <a:chExt cx="3657600" cy="1868388"/>
          </a:xfrm>
        </p:grpSpPr>
        <p:grpSp>
          <p:nvGrpSpPr>
            <p:cNvPr id="52" name="Group 51">
              <a:extLst>
                <a:ext uri="{FF2B5EF4-FFF2-40B4-BE49-F238E27FC236}">
                  <a16:creationId xmlns:a16="http://schemas.microsoft.com/office/drawing/2014/main" id="{F5BD84BC-79DE-DB74-76A8-C4A2DCE02B09}"/>
                </a:ext>
              </a:extLst>
            </p:cNvPr>
            <p:cNvGrpSpPr/>
            <p:nvPr/>
          </p:nvGrpSpPr>
          <p:grpSpPr>
            <a:xfrm>
              <a:off x="20162595" y="11740863"/>
              <a:ext cx="3657600" cy="1828800"/>
              <a:chOff x="19888200" y="12354165"/>
              <a:chExt cx="3657600" cy="1828800"/>
            </a:xfrm>
          </p:grpSpPr>
          <p:sp>
            <p:nvSpPr>
              <p:cNvPr id="47" name="Flowchart: Preparation 46">
                <a:extLst>
                  <a:ext uri="{FF2B5EF4-FFF2-40B4-BE49-F238E27FC236}">
                    <a16:creationId xmlns:a16="http://schemas.microsoft.com/office/drawing/2014/main" id="{8879C8FB-411E-1516-5EC1-84693C48422D}"/>
                  </a:ext>
                </a:extLst>
              </p:cNvPr>
              <p:cNvSpPr/>
              <p:nvPr/>
            </p:nvSpPr>
            <p:spPr>
              <a:xfrm>
                <a:off x="19888200" y="12354165"/>
                <a:ext cx="3657600" cy="1828800"/>
              </a:xfrm>
              <a:prstGeom prst="flowChartPreparation">
                <a:avLst/>
              </a:prstGeom>
              <a:solidFill>
                <a:srgbClr val="C4A32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9C5C974-AE63-610B-6F64-3B8D0E581318}"/>
                  </a:ext>
                </a:extLst>
              </p:cNvPr>
              <p:cNvSpPr/>
              <p:nvPr/>
            </p:nvSpPr>
            <p:spPr>
              <a:xfrm>
                <a:off x="21045154" y="12456274"/>
                <a:ext cx="1371600" cy="13716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Bullseye with solid fill">
                <a:extLst>
                  <a:ext uri="{FF2B5EF4-FFF2-40B4-BE49-F238E27FC236}">
                    <a16:creationId xmlns:a16="http://schemas.microsoft.com/office/drawing/2014/main" id="{DEE87DBF-0351-4A6A-474E-12EA1E3307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090874" y="12501994"/>
                <a:ext cx="1280160" cy="1280160"/>
              </a:xfrm>
              <a:prstGeom prst="rect">
                <a:avLst/>
              </a:prstGeom>
            </p:spPr>
          </p:pic>
        </p:grpSp>
        <p:sp>
          <p:nvSpPr>
            <p:cNvPr id="129" name="TextBox 128">
              <a:extLst>
                <a:ext uri="{FF2B5EF4-FFF2-40B4-BE49-F238E27FC236}">
                  <a16:creationId xmlns:a16="http://schemas.microsoft.com/office/drawing/2014/main" id="{E51A4A9F-7F67-6A22-84A8-A3B220BE8562}"/>
                </a:ext>
              </a:extLst>
            </p:cNvPr>
            <p:cNvSpPr txBox="1"/>
            <p:nvPr/>
          </p:nvSpPr>
          <p:spPr>
            <a:xfrm>
              <a:off x="20799517" y="13147586"/>
              <a:ext cx="2489010" cy="461665"/>
            </a:xfrm>
            <a:prstGeom prst="rect">
              <a:avLst/>
            </a:prstGeom>
            <a:noFill/>
          </p:spPr>
          <p:txBody>
            <a:bodyPr wrap="square" rtlCol="0">
              <a:spAutoFit/>
            </a:bodyPr>
            <a:lstStyle/>
            <a:p>
              <a:r>
                <a:rPr lang="en-US" sz="2400" b="1" i="1" dirty="0">
                  <a:solidFill>
                    <a:schemeClr val="bg1"/>
                  </a:solidFill>
                  <a:latin typeface="Calibri" panose="020F0502020204030204" pitchFamily="34" charset="0"/>
                  <a:cs typeface="Calibri" panose="020F0502020204030204" pitchFamily="34" charset="0"/>
                </a:rPr>
                <a:t>SCORE PRECISION</a:t>
              </a:r>
            </a:p>
          </p:txBody>
        </p:sp>
      </p:grpSp>
      <p:grpSp>
        <p:nvGrpSpPr>
          <p:cNvPr id="139" name="Group 138">
            <a:extLst>
              <a:ext uri="{FF2B5EF4-FFF2-40B4-BE49-F238E27FC236}">
                <a16:creationId xmlns:a16="http://schemas.microsoft.com/office/drawing/2014/main" id="{6E09D016-A742-00E0-949D-D9A51E5AC713}"/>
              </a:ext>
            </a:extLst>
          </p:cNvPr>
          <p:cNvGrpSpPr/>
          <p:nvPr/>
        </p:nvGrpSpPr>
        <p:grpSpPr>
          <a:xfrm>
            <a:off x="20173617" y="13702795"/>
            <a:ext cx="3657600" cy="1867481"/>
            <a:chOff x="20173617" y="13747765"/>
            <a:chExt cx="3657600" cy="1867481"/>
          </a:xfrm>
        </p:grpSpPr>
        <p:grpSp>
          <p:nvGrpSpPr>
            <p:cNvPr id="53" name="Group 52">
              <a:extLst>
                <a:ext uri="{FF2B5EF4-FFF2-40B4-BE49-F238E27FC236}">
                  <a16:creationId xmlns:a16="http://schemas.microsoft.com/office/drawing/2014/main" id="{49EF23BA-522D-83CD-4D43-94B0FBFDC8BA}"/>
                </a:ext>
              </a:extLst>
            </p:cNvPr>
            <p:cNvGrpSpPr/>
            <p:nvPr/>
          </p:nvGrpSpPr>
          <p:grpSpPr>
            <a:xfrm>
              <a:off x="20173617" y="13747765"/>
              <a:ext cx="3657600" cy="1828800"/>
              <a:chOff x="19888200" y="12416795"/>
              <a:chExt cx="3657600" cy="1828800"/>
            </a:xfrm>
          </p:grpSpPr>
          <p:sp>
            <p:nvSpPr>
              <p:cNvPr id="54" name="Flowchart: Preparation 53">
                <a:extLst>
                  <a:ext uri="{FF2B5EF4-FFF2-40B4-BE49-F238E27FC236}">
                    <a16:creationId xmlns:a16="http://schemas.microsoft.com/office/drawing/2014/main" id="{DF2042AD-1D51-A207-2C23-54FD426CB719}"/>
                  </a:ext>
                </a:extLst>
              </p:cNvPr>
              <p:cNvSpPr/>
              <p:nvPr/>
            </p:nvSpPr>
            <p:spPr>
              <a:xfrm>
                <a:off x="19888200" y="12416795"/>
                <a:ext cx="3657600" cy="1828800"/>
              </a:xfrm>
              <a:prstGeom prst="flowChartPreparation">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C2D23C7-A9A3-0714-8B54-50FFAC3BBE8E}"/>
                  </a:ext>
                </a:extLst>
              </p:cNvPr>
              <p:cNvSpPr/>
              <p:nvPr/>
            </p:nvSpPr>
            <p:spPr>
              <a:xfrm>
                <a:off x="21034132" y="12520166"/>
                <a:ext cx="1371600" cy="13716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phic 55" descr="Presentation with checklist with solid fill">
                <a:extLst>
                  <a:ext uri="{FF2B5EF4-FFF2-40B4-BE49-F238E27FC236}">
                    <a16:creationId xmlns:a16="http://schemas.microsoft.com/office/drawing/2014/main" id="{3B42B996-8E78-404E-765F-19CFA891A94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1142168" y="12653122"/>
                <a:ext cx="1188720" cy="1188720"/>
              </a:xfrm>
              <a:prstGeom prst="rect">
                <a:avLst/>
              </a:prstGeom>
            </p:spPr>
          </p:pic>
        </p:grpSp>
        <p:sp>
          <p:nvSpPr>
            <p:cNvPr id="130" name="TextBox 129">
              <a:extLst>
                <a:ext uri="{FF2B5EF4-FFF2-40B4-BE49-F238E27FC236}">
                  <a16:creationId xmlns:a16="http://schemas.microsoft.com/office/drawing/2014/main" id="{0833B402-F9A8-1789-12F5-9CFBCF6C9C84}"/>
                </a:ext>
              </a:extLst>
            </p:cNvPr>
            <p:cNvSpPr txBox="1"/>
            <p:nvPr/>
          </p:nvSpPr>
          <p:spPr>
            <a:xfrm>
              <a:off x="20815587" y="15153581"/>
              <a:ext cx="2527989" cy="461665"/>
            </a:xfrm>
            <a:prstGeom prst="rect">
              <a:avLst/>
            </a:prstGeom>
            <a:noFill/>
          </p:spPr>
          <p:txBody>
            <a:bodyPr wrap="square" rtlCol="0">
              <a:spAutoFit/>
            </a:bodyPr>
            <a:lstStyle/>
            <a:p>
              <a:r>
                <a:rPr lang="en-US" sz="2300" b="1" i="1" dirty="0">
                  <a:solidFill>
                    <a:schemeClr val="bg1"/>
                  </a:solidFill>
                  <a:latin typeface="Calibri" panose="020F0502020204030204" pitchFamily="34" charset="0"/>
                  <a:cs typeface="Calibri" panose="020F0502020204030204" pitchFamily="34" charset="0"/>
                </a:rPr>
                <a:t>SCORE REPORTING</a:t>
              </a:r>
            </a:p>
          </p:txBody>
        </p:sp>
      </p:grpSp>
      <p:grpSp>
        <p:nvGrpSpPr>
          <p:cNvPr id="138" name="Group 137">
            <a:extLst>
              <a:ext uri="{FF2B5EF4-FFF2-40B4-BE49-F238E27FC236}">
                <a16:creationId xmlns:a16="http://schemas.microsoft.com/office/drawing/2014/main" id="{36FD56F3-A02D-8D89-8F44-42FCA1012748}"/>
              </a:ext>
            </a:extLst>
          </p:cNvPr>
          <p:cNvGrpSpPr/>
          <p:nvPr/>
        </p:nvGrpSpPr>
        <p:grpSpPr>
          <a:xfrm>
            <a:off x="20150162" y="15682181"/>
            <a:ext cx="3657600" cy="1894684"/>
            <a:chOff x="20150162" y="15742141"/>
            <a:chExt cx="3657600" cy="1894684"/>
          </a:xfrm>
        </p:grpSpPr>
        <p:grpSp>
          <p:nvGrpSpPr>
            <p:cNvPr id="57" name="Group 56">
              <a:extLst>
                <a:ext uri="{FF2B5EF4-FFF2-40B4-BE49-F238E27FC236}">
                  <a16:creationId xmlns:a16="http://schemas.microsoft.com/office/drawing/2014/main" id="{49292074-22E1-C2D2-D1CD-D7003E81B532}"/>
                </a:ext>
              </a:extLst>
            </p:cNvPr>
            <p:cNvGrpSpPr/>
            <p:nvPr/>
          </p:nvGrpSpPr>
          <p:grpSpPr>
            <a:xfrm>
              <a:off x="20150162" y="15742141"/>
              <a:ext cx="3657600" cy="1828800"/>
              <a:chOff x="19888200" y="12416795"/>
              <a:chExt cx="4114800" cy="2032000"/>
            </a:xfrm>
          </p:grpSpPr>
          <p:sp>
            <p:nvSpPr>
              <p:cNvPr id="58" name="Flowchart: Preparation 57">
                <a:extLst>
                  <a:ext uri="{FF2B5EF4-FFF2-40B4-BE49-F238E27FC236}">
                    <a16:creationId xmlns:a16="http://schemas.microsoft.com/office/drawing/2014/main" id="{F3B70C8B-E325-AA60-DC7A-9971836AA0EB}"/>
                  </a:ext>
                </a:extLst>
              </p:cNvPr>
              <p:cNvSpPr/>
              <p:nvPr/>
            </p:nvSpPr>
            <p:spPr>
              <a:xfrm>
                <a:off x="19888200" y="12416795"/>
                <a:ext cx="4114800" cy="2032000"/>
              </a:xfrm>
              <a:prstGeom prst="flowChartPreparation">
                <a:avLst/>
              </a:prstGeom>
              <a:solidFill>
                <a:srgbClr val="C4A32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E7386E1-419E-B707-30AF-E3E8D51D836A}"/>
                  </a:ext>
                </a:extLst>
              </p:cNvPr>
              <p:cNvSpPr/>
              <p:nvPr/>
            </p:nvSpPr>
            <p:spPr>
              <a:xfrm>
                <a:off x="21185897" y="12538373"/>
                <a:ext cx="1543050" cy="152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descr="Search Inventory with solid fill">
                <a:extLst>
                  <a:ext uri="{FF2B5EF4-FFF2-40B4-BE49-F238E27FC236}">
                    <a16:creationId xmlns:a16="http://schemas.microsoft.com/office/drawing/2014/main" id="{9B62A95B-396E-D360-3E56-B98BB74B6D56}"/>
                  </a:ext>
                </a:extLst>
              </p:cNvPr>
              <p:cNvPicPr>
                <a:picLocks/>
              </p:cNvPicPr>
              <p:nvPr/>
            </p:nvPicPr>
            <p:blipFill>
              <a:blip r:embed="rId11">
                <a:extLst>
                  <a:ext uri="{96DAC541-7B7A-43D3-8B79-37D633B846F1}">
                    <asvg:svgBlip xmlns:asvg="http://schemas.microsoft.com/office/drawing/2016/SVG/main" r:embed="rId12"/>
                  </a:ext>
                </a:extLst>
              </a:blip>
              <a:srcRect/>
              <a:stretch/>
            </p:blipFill>
            <p:spPr>
              <a:xfrm>
                <a:off x="21277338" y="12572933"/>
                <a:ext cx="1337310" cy="1320800"/>
              </a:xfrm>
              <a:prstGeom prst="rect">
                <a:avLst/>
              </a:prstGeom>
            </p:spPr>
          </p:pic>
        </p:grpSp>
        <p:sp>
          <p:nvSpPr>
            <p:cNvPr id="131" name="TextBox 130">
              <a:extLst>
                <a:ext uri="{FF2B5EF4-FFF2-40B4-BE49-F238E27FC236}">
                  <a16:creationId xmlns:a16="http://schemas.microsoft.com/office/drawing/2014/main" id="{8B07CF74-4F04-C0E5-1727-2841A154EFBF}"/>
                </a:ext>
              </a:extLst>
            </p:cNvPr>
            <p:cNvSpPr txBox="1"/>
            <p:nvPr/>
          </p:nvSpPr>
          <p:spPr>
            <a:xfrm>
              <a:off x="20770198" y="17175160"/>
              <a:ext cx="2527989" cy="461665"/>
            </a:xfrm>
            <a:prstGeom prst="rect">
              <a:avLst/>
            </a:prstGeom>
            <a:noFill/>
          </p:spPr>
          <p:txBody>
            <a:bodyPr wrap="square" rtlCol="0">
              <a:spAutoFit/>
            </a:bodyPr>
            <a:lstStyle/>
            <a:p>
              <a:pPr algn="ctr"/>
              <a:r>
                <a:rPr lang="en-US" sz="2300" b="1" i="1" dirty="0">
                  <a:solidFill>
                    <a:schemeClr val="bg1"/>
                  </a:solidFill>
                  <a:latin typeface="Calibri" panose="020F0502020204030204" pitchFamily="34" charset="0"/>
                  <a:cs typeface="Calibri" panose="020F0502020204030204" pitchFamily="34" charset="0"/>
                </a:rPr>
                <a:t>ITEM TRIALING</a:t>
              </a:r>
            </a:p>
          </p:txBody>
        </p:sp>
      </p:grpSp>
      <p:grpSp>
        <p:nvGrpSpPr>
          <p:cNvPr id="137" name="Group 136">
            <a:extLst>
              <a:ext uri="{FF2B5EF4-FFF2-40B4-BE49-F238E27FC236}">
                <a16:creationId xmlns:a16="http://schemas.microsoft.com/office/drawing/2014/main" id="{983E8B19-588A-A29A-4AB0-362B9C793AB3}"/>
              </a:ext>
            </a:extLst>
          </p:cNvPr>
          <p:cNvGrpSpPr/>
          <p:nvPr/>
        </p:nvGrpSpPr>
        <p:grpSpPr>
          <a:xfrm>
            <a:off x="20150162" y="17658170"/>
            <a:ext cx="3657600" cy="1862821"/>
            <a:chOff x="20215222" y="17749043"/>
            <a:chExt cx="3657600" cy="1862821"/>
          </a:xfrm>
        </p:grpSpPr>
        <p:grpSp>
          <p:nvGrpSpPr>
            <p:cNvPr id="61" name="Group 60">
              <a:extLst>
                <a:ext uri="{FF2B5EF4-FFF2-40B4-BE49-F238E27FC236}">
                  <a16:creationId xmlns:a16="http://schemas.microsoft.com/office/drawing/2014/main" id="{6BC9E3DD-3AC9-0F09-14C9-733C044BF13D}"/>
                </a:ext>
              </a:extLst>
            </p:cNvPr>
            <p:cNvGrpSpPr/>
            <p:nvPr/>
          </p:nvGrpSpPr>
          <p:grpSpPr>
            <a:xfrm>
              <a:off x="20215222" y="17749043"/>
              <a:ext cx="3657600" cy="1828800"/>
              <a:chOff x="19888200" y="12416795"/>
              <a:chExt cx="4114800" cy="2032000"/>
            </a:xfrm>
          </p:grpSpPr>
          <p:sp>
            <p:nvSpPr>
              <p:cNvPr id="62" name="Flowchart: Preparation 61">
                <a:extLst>
                  <a:ext uri="{FF2B5EF4-FFF2-40B4-BE49-F238E27FC236}">
                    <a16:creationId xmlns:a16="http://schemas.microsoft.com/office/drawing/2014/main" id="{1AC540DE-1347-C9D9-BC4D-4F315C4FC29D}"/>
                  </a:ext>
                </a:extLst>
              </p:cNvPr>
              <p:cNvSpPr/>
              <p:nvPr/>
            </p:nvSpPr>
            <p:spPr>
              <a:xfrm>
                <a:off x="19888200" y="12416795"/>
                <a:ext cx="4114800" cy="2032000"/>
              </a:xfrm>
              <a:prstGeom prst="flowChartPreparation">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99A4DA4-81B0-3D7E-8E94-95ABE2EBC092}"/>
                  </a:ext>
                </a:extLst>
              </p:cNvPr>
              <p:cNvSpPr/>
              <p:nvPr/>
            </p:nvSpPr>
            <p:spPr>
              <a:xfrm>
                <a:off x="21175962" y="12517635"/>
                <a:ext cx="1543050" cy="152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descr="Laptop with solid fill">
                <a:extLst>
                  <a:ext uri="{FF2B5EF4-FFF2-40B4-BE49-F238E27FC236}">
                    <a16:creationId xmlns:a16="http://schemas.microsoft.com/office/drawing/2014/main" id="{E2473DFA-3454-47BA-21AE-2333F000D85C}"/>
                  </a:ext>
                </a:extLst>
              </p:cNvPr>
              <p:cNvPicPr>
                <a:picLocks/>
              </p:cNvPicPr>
              <p:nvPr/>
            </p:nvPicPr>
            <p:blipFill>
              <a:blip r:embed="rId13">
                <a:extLst>
                  <a:ext uri="{96DAC541-7B7A-43D3-8B79-37D633B846F1}">
                    <asvg:svgBlip xmlns:asvg="http://schemas.microsoft.com/office/drawing/2016/SVG/main" r:embed="rId14"/>
                  </a:ext>
                </a:extLst>
              </a:blip>
              <a:srcRect/>
              <a:stretch/>
            </p:blipFill>
            <p:spPr>
              <a:xfrm>
                <a:off x="21278219" y="12573155"/>
                <a:ext cx="1337310" cy="1320800"/>
              </a:xfrm>
              <a:prstGeom prst="rect">
                <a:avLst/>
              </a:prstGeom>
            </p:spPr>
          </p:pic>
        </p:grpSp>
        <p:sp>
          <p:nvSpPr>
            <p:cNvPr id="132" name="TextBox 131">
              <a:extLst>
                <a:ext uri="{FF2B5EF4-FFF2-40B4-BE49-F238E27FC236}">
                  <a16:creationId xmlns:a16="http://schemas.microsoft.com/office/drawing/2014/main" id="{B81C1009-D601-3D4F-59EC-435B73A27D7F}"/>
                </a:ext>
              </a:extLst>
            </p:cNvPr>
            <p:cNvSpPr txBox="1"/>
            <p:nvPr/>
          </p:nvSpPr>
          <p:spPr>
            <a:xfrm>
              <a:off x="20770198" y="19150199"/>
              <a:ext cx="2527989" cy="461665"/>
            </a:xfrm>
            <a:prstGeom prst="rect">
              <a:avLst/>
            </a:prstGeom>
            <a:noFill/>
          </p:spPr>
          <p:txBody>
            <a:bodyPr wrap="square" rtlCol="0">
              <a:spAutoFit/>
            </a:bodyPr>
            <a:lstStyle/>
            <a:p>
              <a:pPr algn="ctr"/>
              <a:r>
                <a:rPr lang="en-US" sz="2300" b="1" i="1" dirty="0">
                  <a:solidFill>
                    <a:schemeClr val="bg1"/>
                  </a:solidFill>
                  <a:latin typeface="Calibri" panose="020F0502020204030204" pitchFamily="34" charset="0"/>
                  <a:cs typeface="Calibri" panose="020F0502020204030204" pitchFamily="34" charset="0"/>
                </a:rPr>
                <a:t>CAT VERSION</a:t>
              </a:r>
            </a:p>
          </p:txBody>
        </p:sp>
      </p:grpSp>
      <p:grpSp>
        <p:nvGrpSpPr>
          <p:cNvPr id="135" name="Group 134">
            <a:extLst>
              <a:ext uri="{FF2B5EF4-FFF2-40B4-BE49-F238E27FC236}">
                <a16:creationId xmlns:a16="http://schemas.microsoft.com/office/drawing/2014/main" id="{07D96B48-CD86-75B9-98DC-35DC6878BF4D}"/>
              </a:ext>
            </a:extLst>
          </p:cNvPr>
          <p:cNvGrpSpPr/>
          <p:nvPr/>
        </p:nvGrpSpPr>
        <p:grpSpPr>
          <a:xfrm>
            <a:off x="20150162" y="19670933"/>
            <a:ext cx="3657600" cy="1916616"/>
            <a:chOff x="20215222" y="19730893"/>
            <a:chExt cx="3657600" cy="1916616"/>
          </a:xfrm>
        </p:grpSpPr>
        <p:grpSp>
          <p:nvGrpSpPr>
            <p:cNvPr id="65" name="Group 64">
              <a:extLst>
                <a:ext uri="{FF2B5EF4-FFF2-40B4-BE49-F238E27FC236}">
                  <a16:creationId xmlns:a16="http://schemas.microsoft.com/office/drawing/2014/main" id="{7593E300-3649-782D-14FE-890C7E33BE80}"/>
                </a:ext>
              </a:extLst>
            </p:cNvPr>
            <p:cNvGrpSpPr/>
            <p:nvPr/>
          </p:nvGrpSpPr>
          <p:grpSpPr>
            <a:xfrm>
              <a:off x="20215222" y="19730893"/>
              <a:ext cx="3657600" cy="1828800"/>
              <a:chOff x="19888200" y="12416795"/>
              <a:chExt cx="4114800" cy="2032000"/>
            </a:xfrm>
          </p:grpSpPr>
          <p:sp>
            <p:nvSpPr>
              <p:cNvPr id="66" name="Flowchart: Preparation 65">
                <a:extLst>
                  <a:ext uri="{FF2B5EF4-FFF2-40B4-BE49-F238E27FC236}">
                    <a16:creationId xmlns:a16="http://schemas.microsoft.com/office/drawing/2014/main" id="{3727B306-ED59-EDB6-A5BB-A880A3C60226}"/>
                  </a:ext>
                </a:extLst>
              </p:cNvPr>
              <p:cNvSpPr/>
              <p:nvPr/>
            </p:nvSpPr>
            <p:spPr>
              <a:xfrm>
                <a:off x="19888200" y="12416795"/>
                <a:ext cx="4114800" cy="2032000"/>
              </a:xfrm>
              <a:prstGeom prst="flowChartPreparation">
                <a:avLst/>
              </a:prstGeom>
              <a:solidFill>
                <a:srgbClr val="C4A32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949FF2D-1082-D3B1-44CF-9C98DE2694CC}"/>
                  </a:ext>
                </a:extLst>
              </p:cNvPr>
              <p:cNvSpPr/>
              <p:nvPr/>
            </p:nvSpPr>
            <p:spPr>
              <a:xfrm>
                <a:off x="21171805" y="12566208"/>
                <a:ext cx="1543050" cy="152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descr="Document with solid fill">
                <a:extLst>
                  <a:ext uri="{FF2B5EF4-FFF2-40B4-BE49-F238E27FC236}">
                    <a16:creationId xmlns:a16="http://schemas.microsoft.com/office/drawing/2014/main" id="{5F2E3DEA-1B48-CD3D-CE58-FB483E7927A5}"/>
                  </a:ext>
                </a:extLst>
              </p:cNvPr>
              <p:cNvPicPr>
                <a:picLocks/>
              </p:cNvPicPr>
              <p:nvPr/>
            </p:nvPicPr>
            <p:blipFill>
              <a:blip r:embed="rId15">
                <a:extLst>
                  <a:ext uri="{96DAC541-7B7A-43D3-8B79-37D633B846F1}">
                    <asvg:svgBlip xmlns:asvg="http://schemas.microsoft.com/office/drawing/2016/SVG/main" r:embed="rId16"/>
                  </a:ext>
                </a:extLst>
              </a:blip>
              <a:srcRect/>
              <a:stretch/>
            </p:blipFill>
            <p:spPr>
              <a:xfrm>
                <a:off x="21298115" y="12669646"/>
                <a:ext cx="1337310" cy="1320800"/>
              </a:xfrm>
              <a:prstGeom prst="rect">
                <a:avLst/>
              </a:prstGeom>
            </p:spPr>
          </p:pic>
        </p:grpSp>
        <p:sp>
          <p:nvSpPr>
            <p:cNvPr id="133" name="TextBox 132">
              <a:extLst>
                <a:ext uri="{FF2B5EF4-FFF2-40B4-BE49-F238E27FC236}">
                  <a16:creationId xmlns:a16="http://schemas.microsoft.com/office/drawing/2014/main" id="{1C77DD1E-BC39-007C-CF03-C4EE967C38F4}"/>
                </a:ext>
              </a:extLst>
            </p:cNvPr>
            <p:cNvSpPr txBox="1"/>
            <p:nvPr/>
          </p:nvSpPr>
          <p:spPr>
            <a:xfrm>
              <a:off x="20778009" y="21185844"/>
              <a:ext cx="2527989" cy="461665"/>
            </a:xfrm>
            <a:prstGeom prst="rect">
              <a:avLst/>
            </a:prstGeom>
            <a:noFill/>
          </p:spPr>
          <p:txBody>
            <a:bodyPr wrap="square" rtlCol="0">
              <a:spAutoFit/>
            </a:bodyPr>
            <a:lstStyle/>
            <a:p>
              <a:pPr algn="ctr"/>
              <a:r>
                <a:rPr lang="en-US" sz="2300" b="1" i="1" dirty="0">
                  <a:solidFill>
                    <a:schemeClr val="bg1"/>
                  </a:solidFill>
                  <a:latin typeface="Calibri" panose="020F0502020204030204" pitchFamily="34" charset="0"/>
                  <a:cs typeface="Calibri" panose="020F0502020204030204" pitchFamily="34" charset="0"/>
                </a:rPr>
                <a:t>PP VERSION</a:t>
              </a:r>
            </a:p>
          </p:txBody>
        </p:sp>
      </p:grpSp>
      <p:grpSp>
        <p:nvGrpSpPr>
          <p:cNvPr id="136" name="Group 135">
            <a:extLst>
              <a:ext uri="{FF2B5EF4-FFF2-40B4-BE49-F238E27FC236}">
                <a16:creationId xmlns:a16="http://schemas.microsoft.com/office/drawing/2014/main" id="{31611D71-356F-93BD-345C-9B5C52BF8853}"/>
              </a:ext>
            </a:extLst>
          </p:cNvPr>
          <p:cNvGrpSpPr/>
          <p:nvPr/>
        </p:nvGrpSpPr>
        <p:grpSpPr>
          <a:xfrm>
            <a:off x="20153268" y="21660417"/>
            <a:ext cx="3657600" cy="1828800"/>
            <a:chOff x="20215222" y="21719748"/>
            <a:chExt cx="3657600" cy="1828800"/>
          </a:xfrm>
        </p:grpSpPr>
        <p:grpSp>
          <p:nvGrpSpPr>
            <p:cNvPr id="69" name="Group 68">
              <a:extLst>
                <a:ext uri="{FF2B5EF4-FFF2-40B4-BE49-F238E27FC236}">
                  <a16:creationId xmlns:a16="http://schemas.microsoft.com/office/drawing/2014/main" id="{705ACD6E-8B40-27EE-2ADD-21348CAA4D3D}"/>
                </a:ext>
              </a:extLst>
            </p:cNvPr>
            <p:cNvGrpSpPr/>
            <p:nvPr/>
          </p:nvGrpSpPr>
          <p:grpSpPr>
            <a:xfrm>
              <a:off x="20215222" y="21719748"/>
              <a:ext cx="3657600" cy="1828800"/>
              <a:chOff x="19888200" y="12416795"/>
              <a:chExt cx="4114800" cy="2032000"/>
            </a:xfrm>
          </p:grpSpPr>
          <p:sp>
            <p:nvSpPr>
              <p:cNvPr id="70" name="Flowchart: Preparation 69">
                <a:extLst>
                  <a:ext uri="{FF2B5EF4-FFF2-40B4-BE49-F238E27FC236}">
                    <a16:creationId xmlns:a16="http://schemas.microsoft.com/office/drawing/2014/main" id="{E2664F68-357A-343D-A914-CAAF37DC0476}"/>
                  </a:ext>
                </a:extLst>
              </p:cNvPr>
              <p:cNvSpPr/>
              <p:nvPr/>
            </p:nvSpPr>
            <p:spPr>
              <a:xfrm>
                <a:off x="19888200" y="12416795"/>
                <a:ext cx="4114800" cy="2032000"/>
              </a:xfrm>
              <a:prstGeom prst="flowChartPreparation">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1A7C2D29-14C8-5B17-0B9D-41891ED9A161}"/>
                  </a:ext>
                </a:extLst>
              </p:cNvPr>
              <p:cNvSpPr/>
              <p:nvPr/>
            </p:nvSpPr>
            <p:spPr>
              <a:xfrm>
                <a:off x="21214080" y="12529595"/>
                <a:ext cx="1543050" cy="1524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Graphic 71" descr="Building Brick Wall with solid fill">
                <a:extLst>
                  <a:ext uri="{FF2B5EF4-FFF2-40B4-BE49-F238E27FC236}">
                    <a16:creationId xmlns:a16="http://schemas.microsoft.com/office/drawing/2014/main" id="{DFCF8BDA-0FC9-A97F-D0C7-39557C2D5E7F}"/>
                  </a:ext>
                </a:extLst>
              </p:cNvPr>
              <p:cNvPicPr>
                <a:picLocks/>
              </p:cNvPicPr>
              <p:nvPr/>
            </p:nvPicPr>
            <p:blipFill>
              <a:blip r:embed="rId17">
                <a:extLst>
                  <a:ext uri="{96DAC541-7B7A-43D3-8B79-37D633B846F1}">
                    <asvg:svgBlip xmlns:asvg="http://schemas.microsoft.com/office/drawing/2016/SVG/main" r:embed="rId18"/>
                  </a:ext>
                </a:extLst>
              </a:blip>
              <a:srcRect/>
              <a:stretch/>
            </p:blipFill>
            <p:spPr>
              <a:xfrm>
                <a:off x="21276945" y="12650202"/>
                <a:ext cx="1337310" cy="1320800"/>
              </a:xfrm>
              <a:prstGeom prst="rect">
                <a:avLst/>
              </a:prstGeom>
            </p:spPr>
          </p:pic>
        </p:grpSp>
        <p:sp>
          <p:nvSpPr>
            <p:cNvPr id="134" name="TextBox 133">
              <a:extLst>
                <a:ext uri="{FF2B5EF4-FFF2-40B4-BE49-F238E27FC236}">
                  <a16:creationId xmlns:a16="http://schemas.microsoft.com/office/drawing/2014/main" id="{CAACDB0D-380A-455A-EF78-AEDD0DF49D2F}"/>
                </a:ext>
              </a:extLst>
            </p:cNvPr>
            <p:cNvSpPr txBox="1"/>
            <p:nvPr/>
          </p:nvSpPr>
          <p:spPr>
            <a:xfrm>
              <a:off x="20309783" y="23066996"/>
              <a:ext cx="3559933" cy="446276"/>
            </a:xfrm>
            <a:prstGeom prst="rect">
              <a:avLst/>
            </a:prstGeom>
            <a:noFill/>
          </p:spPr>
          <p:txBody>
            <a:bodyPr wrap="square" rtlCol="0">
              <a:spAutoFit/>
            </a:bodyPr>
            <a:lstStyle/>
            <a:p>
              <a:pPr algn="ctr"/>
              <a:r>
                <a:rPr lang="en-US" sz="2300" i="1" dirty="0">
                  <a:solidFill>
                    <a:schemeClr val="bg1"/>
                  </a:solidFill>
                  <a:latin typeface="Calibri" panose="020F0502020204030204" pitchFamily="34" charset="0"/>
                  <a:cs typeface="Calibri" panose="020F0502020204030204" pitchFamily="34" charset="0"/>
                </a:rPr>
                <a:t>CAT POOL ASSEMBLY</a:t>
              </a:r>
            </a:p>
          </p:txBody>
        </p:sp>
      </p:grpSp>
      <p:sp>
        <p:nvSpPr>
          <p:cNvPr id="142" name="Rectangle: Rounded Corners 141">
            <a:extLst>
              <a:ext uri="{FF2B5EF4-FFF2-40B4-BE49-F238E27FC236}">
                <a16:creationId xmlns:a16="http://schemas.microsoft.com/office/drawing/2014/main" id="{7859A255-F9A7-5447-8B7E-55829D9B611B}"/>
              </a:ext>
            </a:extLst>
          </p:cNvPr>
          <p:cNvSpPr/>
          <p:nvPr/>
        </p:nvSpPr>
        <p:spPr>
          <a:xfrm>
            <a:off x="36917208" y="2151615"/>
            <a:ext cx="6180803" cy="2747372"/>
          </a:xfrm>
          <a:prstGeom prst="roundRect">
            <a:avLst/>
          </a:prstGeom>
          <a:solidFill>
            <a:srgbClr val="C4A32A"/>
          </a:solidFill>
          <a:ln>
            <a:solidFill>
              <a:srgbClr val="C4A32A"/>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B50A25F3-7D9F-9110-7C2D-73C82ADBE23C}"/>
              </a:ext>
            </a:extLst>
          </p:cNvPr>
          <p:cNvSpPr/>
          <p:nvPr/>
        </p:nvSpPr>
        <p:spPr>
          <a:xfrm>
            <a:off x="37098239" y="2314899"/>
            <a:ext cx="5850304" cy="245356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
            <a:extLst>
              <a:ext uri="{FF2B5EF4-FFF2-40B4-BE49-F238E27FC236}">
                <a16:creationId xmlns:a16="http://schemas.microsoft.com/office/drawing/2014/main" id="{6980A682-380D-1C7A-B850-407D8FFF0932}"/>
              </a:ext>
            </a:extLst>
          </p:cNvPr>
          <p:cNvSpPr txBox="1">
            <a:spLocks/>
          </p:cNvSpPr>
          <p:nvPr/>
        </p:nvSpPr>
        <p:spPr>
          <a:xfrm>
            <a:off x="37316617" y="2528993"/>
            <a:ext cx="6197246" cy="1986638"/>
          </a:xfrm>
          <a:prstGeom prst="rect">
            <a:avLst/>
          </a:prstGeom>
        </p:spPr>
        <p:txBody>
          <a:bodyPr/>
          <a:ls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a:lstStyle>
          <a:p>
            <a:r>
              <a:rPr lang="en-US" sz="4000" i="1" dirty="0" err="1">
                <a:solidFill>
                  <a:schemeClr val="tx2">
                    <a:lumMod val="90000"/>
                    <a:lumOff val="10000"/>
                  </a:schemeClr>
                </a:solidFill>
                <a:latin typeface="Calibri" panose="020F0502020204030204" pitchFamily="34" charset="0"/>
                <a:cs typeface="Calibri" panose="020F0502020204030204" pitchFamily="34" charset="0"/>
              </a:rPr>
              <a:t>Petia</a:t>
            </a:r>
            <a:r>
              <a:rPr lang="en-US" sz="4000" i="1" dirty="0">
                <a:solidFill>
                  <a:schemeClr val="tx2">
                    <a:lumMod val="90000"/>
                    <a:lumOff val="10000"/>
                  </a:schemeClr>
                </a:solidFill>
                <a:latin typeface="Calibri" panose="020F0502020204030204" pitchFamily="34" charset="0"/>
                <a:cs typeface="Calibri" panose="020F0502020204030204" pitchFamily="34" charset="0"/>
              </a:rPr>
              <a:t> </a:t>
            </a:r>
            <a:r>
              <a:rPr lang="en-US" sz="4000" i="1" dirty="0" err="1">
                <a:solidFill>
                  <a:schemeClr val="tx2">
                    <a:lumMod val="90000"/>
                    <a:lumOff val="10000"/>
                  </a:schemeClr>
                </a:solidFill>
                <a:latin typeface="Calibri" panose="020F0502020204030204" pitchFamily="34" charset="0"/>
                <a:cs typeface="Calibri" panose="020F0502020204030204" pitchFamily="34" charset="0"/>
              </a:rPr>
              <a:t>Alexieva</a:t>
            </a:r>
            <a:r>
              <a:rPr lang="en-US" sz="4000" i="1" dirty="0">
                <a:solidFill>
                  <a:schemeClr val="tx2">
                    <a:lumMod val="90000"/>
                    <a:lumOff val="10000"/>
                  </a:schemeClr>
                </a:solidFill>
                <a:latin typeface="Calibri" panose="020F0502020204030204" pitchFamily="34" charset="0"/>
                <a:cs typeface="Calibri" panose="020F0502020204030204" pitchFamily="34" charset="0"/>
              </a:rPr>
              <a:t>, Ph.D.</a:t>
            </a:r>
          </a:p>
          <a:p>
            <a:r>
              <a:rPr lang="en-US" sz="4000" i="1" dirty="0">
                <a:solidFill>
                  <a:schemeClr val="tx2">
                    <a:lumMod val="90000"/>
                    <a:lumOff val="10000"/>
                  </a:schemeClr>
                </a:solidFill>
                <a:latin typeface="Calibri" panose="020F0502020204030204" pitchFamily="34" charset="0"/>
                <a:cs typeface="Calibri" panose="020F0502020204030204" pitchFamily="34" charset="0"/>
              </a:rPr>
              <a:t>ECL Program Manager</a:t>
            </a:r>
          </a:p>
          <a:p>
            <a:r>
              <a:rPr lang="en-US" sz="4000" i="1" dirty="0">
                <a:solidFill>
                  <a:schemeClr val="tx2">
                    <a:lumMod val="90000"/>
                    <a:lumOff val="10000"/>
                  </a:schemeClr>
                </a:solidFill>
                <a:latin typeface="Calibri" panose="020F0502020204030204" pitchFamily="34" charset="0"/>
                <a:cs typeface="Calibri" panose="020F0502020204030204" pitchFamily="34" charset="0"/>
              </a:rPr>
              <a:t>DLIELC, San Antonio (USA)</a:t>
            </a:r>
          </a:p>
          <a:p>
            <a:endParaRPr lang="en-US" sz="4200" i="1" dirty="0">
              <a:solidFill>
                <a:schemeClr val="tx2">
                  <a:lumMod val="90000"/>
                  <a:lumOff val="10000"/>
                </a:schemeClr>
              </a:solidFill>
              <a:latin typeface="Calibri" panose="020F0502020204030204" pitchFamily="34" charset="0"/>
              <a:cs typeface="Calibri" panose="020F0502020204030204" pitchFamily="34" charset="0"/>
            </a:endParaRPr>
          </a:p>
        </p:txBody>
      </p:sp>
      <p:pic>
        <p:nvPicPr>
          <p:cNvPr id="32" name="Picture 31">
            <a:extLst>
              <a:ext uri="{FF2B5EF4-FFF2-40B4-BE49-F238E27FC236}">
                <a16:creationId xmlns:a16="http://schemas.microsoft.com/office/drawing/2014/main" id="{1F2E206C-3B02-FA6A-6B6D-8D540E14B5A6}"/>
              </a:ext>
            </a:extLst>
          </p:cNvPr>
          <p:cNvPicPr>
            <a:picLocks noChangeAspect="1"/>
          </p:cNvPicPr>
          <p:nvPr/>
        </p:nvPicPr>
        <p:blipFill>
          <a:blip r:embed="rId19"/>
          <a:stretch>
            <a:fillRect/>
          </a:stretch>
        </p:blipFill>
        <p:spPr>
          <a:xfrm>
            <a:off x="1098925" y="24839357"/>
            <a:ext cx="8758182" cy="6416092"/>
          </a:xfrm>
          <a:prstGeom prst="rect">
            <a:avLst/>
          </a:prstGeom>
        </p:spPr>
      </p:pic>
    </p:spTree>
    <p:extLst>
      <p:ext uri="{BB962C8B-B14F-4D97-AF65-F5344CB8AC3E}">
        <p14:creationId xmlns:p14="http://schemas.microsoft.com/office/powerpoint/2010/main" val="2487096929"/>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4630</TotalTime>
  <Words>407</Words>
  <Application>Microsoft Office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vt:i4>
      </vt:variant>
    </vt:vector>
  </HeadingPairs>
  <TitlesOfParts>
    <vt:vector size="11" baseType="lpstr">
      <vt:lpstr>Abadi</vt:lpstr>
      <vt:lpstr>Arial</vt:lpstr>
      <vt:lpstr>Arial Black</vt:lpstr>
      <vt:lpstr>Arial Narrow</vt:lpstr>
      <vt:lpstr>Calibri</vt:lpstr>
      <vt:lpstr>Cambria</vt:lpstr>
      <vt:lpstr>Trebuchet MS</vt:lpstr>
      <vt:lpstr>With Guides</vt:lpstr>
      <vt:lpstr>Custom Design</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ALEXIEVA, PETIA D CIV USAF AETC 332 TRS/DLIELC/ETF</cp:lastModifiedBy>
  <cp:revision>37</cp:revision>
  <cp:lastPrinted>2024-08-23T19:23:53Z</cp:lastPrinted>
  <dcterms:created xsi:type="dcterms:W3CDTF">2019-01-07T21:49:45Z</dcterms:created>
  <dcterms:modified xsi:type="dcterms:W3CDTF">2024-10-23T14:11:09Z</dcterms:modified>
</cp:coreProperties>
</file>