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7" r:id="rId3"/>
    <p:sldId id="260" r:id="rId4"/>
    <p:sldId id="290" r:id="rId5"/>
    <p:sldId id="301" r:id="rId6"/>
    <p:sldId id="302" r:id="rId7"/>
    <p:sldId id="304" r:id="rId8"/>
    <p:sldId id="305" r:id="rId9"/>
    <p:sldId id="306" r:id="rId10"/>
    <p:sldId id="307" r:id="rId11"/>
    <p:sldId id="308" r:id="rId12"/>
    <p:sldId id="309" r:id="rId13"/>
    <p:sldId id="292" r:id="rId14"/>
    <p:sldId id="293" r:id="rId15"/>
    <p:sldId id="289" r:id="rId16"/>
    <p:sldId id="262" r:id="rId17"/>
    <p:sldId id="310" r:id="rId18"/>
    <p:sldId id="274" r:id="rId19"/>
    <p:sldId id="311" r:id="rId20"/>
    <p:sldId id="312" r:id="rId21"/>
    <p:sldId id="313" r:id="rId22"/>
    <p:sldId id="314" r:id="rId23"/>
    <p:sldId id="288" r:id="rId24"/>
    <p:sldId id="268" r:id="rId25"/>
    <p:sldId id="315" r:id="rId26"/>
    <p:sldId id="317" r:id="rId27"/>
    <p:sldId id="316" r:id="rId28"/>
    <p:sldId id="318" r:id="rId29"/>
    <p:sldId id="258" r:id="rId30"/>
    <p:sldId id="259" r:id="rId31"/>
    <p:sldId id="321" r:id="rId32"/>
    <p:sldId id="284" r:id="rId33"/>
    <p:sldId id="285" r:id="rId34"/>
    <p:sldId id="278" r:id="rId35"/>
    <p:sldId id="319" r:id="rId36"/>
    <p:sldId id="298" r:id="rId37"/>
    <p:sldId id="297" r:id="rId38"/>
    <p:sldId id="320" r:id="rId3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446"/>
    <a:srgbClr val="78A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56" autoAdjust="0"/>
    <p:restoredTop sz="81501" autoAdjust="0"/>
  </p:normalViewPr>
  <p:slideViewPr>
    <p:cSldViewPr showGuides="1">
      <p:cViewPr>
        <p:scale>
          <a:sx n="80" d="100"/>
          <a:sy n="80" d="100"/>
        </p:scale>
        <p:origin x="-192" y="-30"/>
      </p:cViewPr>
      <p:guideLst>
        <p:guide orient="horz" pos="2296"/>
        <p:guide pos="31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7EB25-4ED2-404C-B509-1CCE166C9AEC}" type="doc">
      <dgm:prSet loTypeId="urn:microsoft.com/office/officeart/2005/8/layout/cycle4" loCatId="matrix" qsTypeId="urn:microsoft.com/office/officeart/2005/8/quickstyle/3d2" qsCatId="3D" csTypeId="urn:microsoft.com/office/officeart/2005/8/colors/accent2_5" csCatId="accent2" phldr="1"/>
      <dgm:spPr/>
      <dgm:t>
        <a:bodyPr/>
        <a:lstStyle/>
        <a:p>
          <a:endParaRPr lang="fr-FR"/>
        </a:p>
      </dgm:t>
    </dgm:pt>
    <dgm:pt modelId="{3AC33F30-FFCE-4511-BD8B-13369F0D2206}">
      <dgm:prSet phldrT="[Texte]" custT="1"/>
      <dgm:spPr>
        <a:xfrm>
          <a:off x="1467036" y="283207"/>
          <a:ext cx="2151383" cy="2151383"/>
        </a:xfrm>
        <a:gradFill rotWithShape="0">
          <a:gsLst>
            <a:gs pos="0">
              <a:srgbClr val="FF0000"/>
            </a:gs>
            <a:gs pos="52000">
              <a:srgbClr val="3333CC">
                <a:alpha val="90000"/>
                <a:hueOff val="0"/>
                <a:satOff val="0"/>
                <a:lumOff val="0"/>
                <a:alphaOff val="0"/>
                <a:shade val="93000"/>
                <a:satMod val="130000"/>
              </a:srgbClr>
            </a:gs>
            <a:gs pos="100000">
              <a:srgbClr val="3333CC">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fr-FR" sz="1700" smtClean="0">
              <a:solidFill>
                <a:srgbClr val="FFFFFF"/>
              </a:solidFill>
              <a:latin typeface="Tahoma"/>
              <a:ea typeface="+mn-ea"/>
              <a:cs typeface="+mn-cs"/>
            </a:rPr>
            <a:t>Academic and professional English  </a:t>
          </a:r>
          <a:endParaRPr lang="fr-FR" sz="1700" dirty="0">
            <a:solidFill>
              <a:srgbClr val="FFFFFF"/>
            </a:solidFill>
            <a:latin typeface="Tahoma"/>
            <a:ea typeface="+mn-ea"/>
            <a:cs typeface="+mn-cs"/>
          </a:endParaRPr>
        </a:p>
      </dgm:t>
    </dgm:pt>
    <dgm:pt modelId="{0BA158E6-D0C2-47F0-A515-79E5223A0DD7}" type="parTrans" cxnId="{4EA8BDD0-ED06-4BBF-8B79-2A712BF78C51}">
      <dgm:prSet/>
      <dgm:spPr/>
      <dgm:t>
        <a:bodyPr/>
        <a:lstStyle/>
        <a:p>
          <a:endParaRPr lang="fr-FR"/>
        </a:p>
      </dgm:t>
    </dgm:pt>
    <dgm:pt modelId="{D456A446-1129-4986-AC15-DC18A4ECCDBD}" type="sibTrans" cxnId="{4EA8BDD0-ED06-4BBF-8B79-2A712BF78C51}">
      <dgm:prSet/>
      <dgm:spPr/>
      <dgm:t>
        <a:bodyPr/>
        <a:lstStyle/>
        <a:p>
          <a:endParaRPr lang="fr-FR"/>
        </a:p>
      </dgm:t>
    </dgm:pt>
    <dgm:pt modelId="{A943167F-2D8C-4DA7-90FE-E5052D429FED}">
      <dgm:prSet phldrT="[Texte]" custT="1"/>
      <dgm:spPr>
        <a:xfrm>
          <a:off x="350308" y="0"/>
          <a:ext cx="2454464" cy="1589936"/>
        </a:xfrm>
        <a:solidFill>
          <a:srgbClr val="FFFFFF">
            <a:alpha val="90000"/>
            <a:hueOff val="0"/>
            <a:satOff val="0"/>
            <a:lumOff val="0"/>
            <a:alphaOff val="0"/>
          </a:srgbClr>
        </a:solidFill>
        <a:ln w="9525" cap="flat" cmpd="sng" algn="ctr">
          <a:solidFill>
            <a:srgbClr val="3333CC">
              <a:alpha val="90000"/>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rgbClr val="FFFFFF"/>
          </a:contourClr>
        </a:sp3d>
      </dgm:spPr>
      <dgm:t>
        <a:bodyPr/>
        <a:lstStyle/>
        <a:p>
          <a:r>
            <a:rPr lang="fr-FR" sz="1400" smtClean="0">
              <a:solidFill>
                <a:srgbClr val="000000">
                  <a:hueOff val="0"/>
                  <a:satOff val="0"/>
                  <a:lumOff val="0"/>
                  <a:alphaOff val="0"/>
                </a:srgbClr>
              </a:solidFill>
              <a:latin typeface="Tahoma"/>
              <a:ea typeface="+mn-ea"/>
              <a:cs typeface="+mn-cs"/>
            </a:rPr>
            <a:t> </a:t>
          </a:r>
          <a:r>
            <a:rPr lang="fr-FR" sz="1800" smtClean="0">
              <a:solidFill>
                <a:srgbClr val="000000">
                  <a:hueOff val="0"/>
                  <a:satOff val="0"/>
                  <a:lumOff val="0"/>
                  <a:alphaOff val="0"/>
                </a:srgbClr>
              </a:solidFill>
              <a:latin typeface="Tahoma"/>
              <a:ea typeface="+mn-ea"/>
              <a:cs typeface="+mn-cs"/>
            </a:rPr>
            <a:t>①    initial Education in Military Academy</a:t>
          </a:r>
          <a:endParaRPr lang="fr-FR" sz="1400" dirty="0">
            <a:solidFill>
              <a:srgbClr val="000000">
                <a:hueOff val="0"/>
                <a:satOff val="0"/>
                <a:lumOff val="0"/>
                <a:alphaOff val="0"/>
              </a:srgbClr>
            </a:solidFill>
            <a:latin typeface="Tahoma"/>
            <a:ea typeface="+mn-ea"/>
            <a:cs typeface="+mn-cs"/>
          </a:endParaRPr>
        </a:p>
      </dgm:t>
    </dgm:pt>
    <dgm:pt modelId="{09079374-56A5-4641-808F-EC110278B875}" type="parTrans" cxnId="{2E23FFE9-9A4F-4C78-9D6B-61AB9B5C0A1F}">
      <dgm:prSet/>
      <dgm:spPr/>
      <dgm:t>
        <a:bodyPr/>
        <a:lstStyle/>
        <a:p>
          <a:endParaRPr lang="fr-FR"/>
        </a:p>
      </dgm:t>
    </dgm:pt>
    <dgm:pt modelId="{5F69ED6F-7D54-4A43-BFF1-3542B2AD1639}" type="sibTrans" cxnId="{2E23FFE9-9A4F-4C78-9D6B-61AB9B5C0A1F}">
      <dgm:prSet/>
      <dgm:spPr/>
      <dgm:t>
        <a:bodyPr/>
        <a:lstStyle/>
        <a:p>
          <a:endParaRPr lang="fr-FR"/>
        </a:p>
      </dgm:t>
    </dgm:pt>
    <dgm:pt modelId="{9211F4F1-B84F-46E6-B947-A846A9BA4B80}">
      <dgm:prSet phldrT="[Texte]"/>
      <dgm:spPr>
        <a:xfrm rot="5400000">
          <a:off x="3717791" y="283207"/>
          <a:ext cx="2151383" cy="2151383"/>
        </a:xfrm>
        <a:gradFill rotWithShape="0">
          <a:gsLst>
            <a:gs pos="0">
              <a:srgbClr val="FF0000"/>
            </a:gs>
            <a:gs pos="57000">
              <a:srgbClr val="3333CC">
                <a:alpha val="90000"/>
                <a:hueOff val="0"/>
                <a:satOff val="0"/>
                <a:lumOff val="0"/>
                <a:alphaOff val="-13333"/>
                <a:shade val="93000"/>
                <a:satMod val="130000"/>
              </a:srgbClr>
            </a:gs>
            <a:gs pos="100000">
              <a:srgbClr val="3333CC">
                <a:alpha val="90000"/>
                <a:hueOff val="0"/>
                <a:satOff val="0"/>
                <a:lumOff val="0"/>
                <a:alphaOff val="-1333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fr-FR" dirty="0" smtClean="0">
              <a:solidFill>
                <a:srgbClr val="FFFFFF"/>
              </a:solidFill>
              <a:latin typeface="Tahoma"/>
              <a:ea typeface="+mn-ea"/>
              <a:cs typeface="+mn-cs"/>
            </a:rPr>
            <a:t>Professional </a:t>
          </a:r>
          <a:r>
            <a:rPr lang="fr-FR" dirty="0" smtClean="0">
              <a:solidFill>
                <a:srgbClr val="FFFFFF"/>
              </a:solidFill>
              <a:latin typeface="Tahoma"/>
              <a:ea typeface="+mn-ea"/>
              <a:cs typeface="+mn-cs"/>
            </a:rPr>
            <a:t>English</a:t>
          </a:r>
          <a:endParaRPr lang="fr-FR" dirty="0" smtClean="0">
            <a:solidFill>
              <a:srgbClr val="FFFFFF"/>
            </a:solidFill>
            <a:latin typeface="Tahoma"/>
            <a:ea typeface="+mn-ea"/>
            <a:cs typeface="+mn-cs"/>
          </a:endParaRPr>
        </a:p>
      </dgm:t>
    </dgm:pt>
    <dgm:pt modelId="{549A8306-0D10-4211-A3C7-CFB36006D869}" type="parTrans" cxnId="{533A40EB-C8B5-4E4A-8F68-52B0FBDA2238}">
      <dgm:prSet/>
      <dgm:spPr/>
      <dgm:t>
        <a:bodyPr/>
        <a:lstStyle/>
        <a:p>
          <a:endParaRPr lang="fr-FR"/>
        </a:p>
      </dgm:t>
    </dgm:pt>
    <dgm:pt modelId="{91ED3AE7-CBCA-4F67-A4D8-C55A83F5CF5B}" type="sibTrans" cxnId="{533A40EB-C8B5-4E4A-8F68-52B0FBDA2238}">
      <dgm:prSet/>
      <dgm:spPr/>
      <dgm:t>
        <a:bodyPr/>
        <a:lstStyle/>
        <a:p>
          <a:endParaRPr lang="fr-FR"/>
        </a:p>
      </dgm:t>
    </dgm:pt>
    <dgm:pt modelId="{554648FF-1FFF-47F9-818F-01552A735ABF}">
      <dgm:prSet phldrT="[Texte]" custT="1"/>
      <dgm:spPr>
        <a:xfrm>
          <a:off x="4354961" y="0"/>
          <a:ext cx="2454464" cy="1589936"/>
        </a:xfrm>
        <a:solidFill>
          <a:srgbClr val="FFFFFF">
            <a:alpha val="90000"/>
            <a:hueOff val="0"/>
            <a:satOff val="0"/>
            <a:lumOff val="0"/>
            <a:alphaOff val="0"/>
          </a:srgbClr>
        </a:solidFill>
        <a:ln w="9525" cap="flat" cmpd="sng" algn="ctr">
          <a:solidFill>
            <a:srgbClr val="3333CC">
              <a:alpha val="90000"/>
              <a:hueOff val="0"/>
              <a:satOff val="0"/>
              <a:lumOff val="0"/>
              <a:alphaOff val="-13333"/>
            </a:srgbClr>
          </a:solidFill>
          <a:prstDash val="solid"/>
        </a:ln>
        <a:effectLst/>
        <a:scene3d>
          <a:camera prst="orthographicFront"/>
          <a:lightRig rig="threePt" dir="t">
            <a:rot lat="0" lon="0" rev="7500000"/>
          </a:lightRig>
        </a:scene3d>
        <a:sp3d z="-152400" extrusionH="63500" prstMaterial="dkEdge">
          <a:bevelT w="124450" h="16350" prst="relaxedInset"/>
          <a:contourClr>
            <a:srgbClr val="FFFFFF"/>
          </a:contourClr>
        </a:sp3d>
      </dgm:spPr>
      <dgm:t>
        <a:bodyPr/>
        <a:lstStyle/>
        <a:p>
          <a:r>
            <a:rPr lang="fr-FR" sz="1800" smtClean="0">
              <a:solidFill>
                <a:srgbClr val="000000">
                  <a:hueOff val="0"/>
                  <a:satOff val="0"/>
                  <a:lumOff val="0"/>
                  <a:alphaOff val="0"/>
                </a:srgbClr>
              </a:solidFill>
              <a:latin typeface="Tahoma"/>
              <a:ea typeface="+mn-ea"/>
              <a:cs typeface="+mn-cs"/>
            </a:rPr>
            <a:t>②</a:t>
          </a:r>
          <a:r>
            <a:rPr lang="fr-FR" sz="2400" smtClean="0">
              <a:solidFill>
                <a:srgbClr val="000000">
                  <a:hueOff val="0"/>
                  <a:satOff val="0"/>
                  <a:lumOff val="0"/>
                  <a:alphaOff val="0"/>
                </a:srgbClr>
              </a:solidFill>
              <a:latin typeface="Tahoma"/>
              <a:ea typeface="+mn-ea"/>
              <a:cs typeface="+mn-cs"/>
            </a:rPr>
            <a:t> </a:t>
          </a:r>
          <a:r>
            <a:rPr lang="fr-FR" sz="1800" smtClean="0">
              <a:solidFill>
                <a:srgbClr val="000000">
                  <a:hueOff val="0"/>
                  <a:satOff val="0"/>
                  <a:lumOff val="0"/>
                  <a:alphaOff val="0"/>
                </a:srgbClr>
              </a:solidFill>
              <a:latin typeface="Tahoma"/>
              <a:ea typeface="+mn-ea"/>
              <a:cs typeface="+mn-cs"/>
            </a:rPr>
            <a:t> Adaptation training in branch schools</a:t>
          </a:r>
          <a:endParaRPr lang="fr-FR" sz="2800" dirty="0">
            <a:solidFill>
              <a:srgbClr val="000000">
                <a:hueOff val="0"/>
                <a:satOff val="0"/>
                <a:lumOff val="0"/>
                <a:alphaOff val="0"/>
              </a:srgbClr>
            </a:solidFill>
            <a:latin typeface="Tahoma"/>
            <a:ea typeface="+mn-ea"/>
            <a:cs typeface="+mn-cs"/>
          </a:endParaRPr>
        </a:p>
      </dgm:t>
    </dgm:pt>
    <dgm:pt modelId="{C1802735-AFE8-4B90-8090-0E3E78719F83}" type="parTrans" cxnId="{9A683D09-AEF3-41ED-BC1D-F1644E5D834F}">
      <dgm:prSet/>
      <dgm:spPr/>
      <dgm:t>
        <a:bodyPr/>
        <a:lstStyle/>
        <a:p>
          <a:endParaRPr lang="fr-FR"/>
        </a:p>
      </dgm:t>
    </dgm:pt>
    <dgm:pt modelId="{22464A75-E182-4BF1-ADED-5228D457373D}" type="sibTrans" cxnId="{9A683D09-AEF3-41ED-BC1D-F1644E5D834F}">
      <dgm:prSet/>
      <dgm:spPr/>
      <dgm:t>
        <a:bodyPr/>
        <a:lstStyle/>
        <a:p>
          <a:endParaRPr lang="fr-FR"/>
        </a:p>
      </dgm:t>
    </dgm:pt>
    <dgm:pt modelId="{2318DC01-B730-46A2-BC78-B7B13BD0FAD3}">
      <dgm:prSet phldrT="[Texte]" custT="1"/>
      <dgm:spPr>
        <a:xfrm rot="10800000">
          <a:off x="3717791" y="2533961"/>
          <a:ext cx="2151383" cy="2151383"/>
        </a:xfrm>
        <a:gradFill rotWithShape="0">
          <a:gsLst>
            <a:gs pos="0">
              <a:srgbClr val="2D2DB9"/>
            </a:gs>
            <a:gs pos="50000">
              <a:srgbClr val="2D2DB9"/>
            </a:gs>
            <a:gs pos="100000">
              <a:srgbClr val="FF0000"/>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fr-FR" sz="1700" dirty="0" smtClean="0">
              <a:solidFill>
                <a:srgbClr val="FFFFFF"/>
              </a:solidFill>
              <a:latin typeface="Tahoma"/>
              <a:ea typeface="+mn-ea"/>
              <a:cs typeface="+mn-cs"/>
            </a:rPr>
            <a:t>Professional </a:t>
          </a:r>
          <a:r>
            <a:rPr lang="fr-FR" sz="1700" dirty="0" smtClean="0">
              <a:solidFill>
                <a:srgbClr val="FFFFFF"/>
              </a:solidFill>
              <a:latin typeface="Tahoma"/>
              <a:ea typeface="+mn-ea"/>
              <a:cs typeface="+mn-cs"/>
            </a:rPr>
            <a:t>English</a:t>
          </a:r>
          <a:endParaRPr lang="fr-FR" sz="1700" dirty="0">
            <a:solidFill>
              <a:srgbClr val="FFFFFF"/>
            </a:solidFill>
            <a:latin typeface="Tahoma"/>
            <a:ea typeface="+mn-ea"/>
            <a:cs typeface="+mn-cs"/>
          </a:endParaRPr>
        </a:p>
      </dgm:t>
    </dgm:pt>
    <dgm:pt modelId="{44F384C0-6FE1-45BC-8A44-803342405D14}" type="parTrans" cxnId="{02D05165-1BB7-4D85-8A03-1E407FFD879C}">
      <dgm:prSet/>
      <dgm:spPr/>
      <dgm:t>
        <a:bodyPr/>
        <a:lstStyle/>
        <a:p>
          <a:endParaRPr lang="fr-FR"/>
        </a:p>
      </dgm:t>
    </dgm:pt>
    <dgm:pt modelId="{249D5537-F958-4B50-A3AA-D50A4607818E}" type="sibTrans" cxnId="{02D05165-1BB7-4D85-8A03-1E407FFD879C}">
      <dgm:prSet/>
      <dgm:spPr/>
      <dgm:t>
        <a:bodyPr/>
        <a:lstStyle/>
        <a:p>
          <a:endParaRPr lang="fr-FR"/>
        </a:p>
      </dgm:t>
    </dgm:pt>
    <dgm:pt modelId="{F7CA8F58-5EEC-471E-BF2F-BCA9F80C302C}">
      <dgm:prSet phldrT="[Texte]" custT="1"/>
      <dgm:spPr>
        <a:xfrm>
          <a:off x="4413966" y="3378615"/>
          <a:ext cx="2807416" cy="1589936"/>
        </a:xfrm>
        <a:solidFill>
          <a:srgbClr val="FFFFFF">
            <a:alpha val="90000"/>
            <a:hueOff val="0"/>
            <a:satOff val="0"/>
            <a:lumOff val="0"/>
            <a:alphaOff val="0"/>
          </a:srgbClr>
        </a:solidFill>
        <a:ln w="9525" cap="flat" cmpd="sng" algn="ctr">
          <a:solidFill>
            <a:srgbClr val="3333CC">
              <a:alpha val="90000"/>
              <a:hueOff val="0"/>
              <a:satOff val="0"/>
              <a:lumOff val="0"/>
              <a:alphaOff val="-26667"/>
            </a:srgbClr>
          </a:solidFill>
          <a:prstDash val="solid"/>
        </a:ln>
        <a:effectLst/>
        <a:scene3d>
          <a:camera prst="orthographicFront"/>
          <a:lightRig rig="threePt" dir="t">
            <a:rot lat="0" lon="0" rev="7500000"/>
          </a:lightRig>
        </a:scene3d>
        <a:sp3d z="-152400" extrusionH="63500" prstMaterial="dkEdge">
          <a:bevelT w="124450" h="16350" prst="relaxedInset"/>
          <a:contourClr>
            <a:srgbClr val="FFFFFF"/>
          </a:contourClr>
        </a:sp3d>
      </dgm:spPr>
      <dgm:t>
        <a:bodyPr/>
        <a:lstStyle/>
        <a:p>
          <a:r>
            <a:rPr lang="fr-FR" sz="1800" smtClean="0">
              <a:solidFill>
                <a:srgbClr val="000000">
                  <a:hueOff val="0"/>
                  <a:satOff val="0"/>
                  <a:lumOff val="0"/>
                  <a:alphaOff val="0"/>
                </a:srgbClr>
              </a:solidFill>
              <a:latin typeface="Tahoma"/>
              <a:ea typeface="+mn-ea"/>
              <a:cs typeface="+mn-cs"/>
            </a:rPr>
            <a:t>③  </a:t>
          </a:r>
          <a:r>
            <a:rPr lang="fr-FR" sz="1400" smtClean="0">
              <a:solidFill>
                <a:srgbClr val="000000">
                  <a:hueOff val="0"/>
                  <a:satOff val="0"/>
                  <a:lumOff val="0"/>
                  <a:alphaOff val="0"/>
                </a:srgbClr>
              </a:solidFill>
              <a:latin typeface="Tahoma"/>
              <a:ea typeface="+mn-ea"/>
              <a:cs typeface="+mn-cs"/>
            </a:rPr>
            <a:t> </a:t>
          </a:r>
          <a:r>
            <a:rPr lang="fr-FR" sz="1800" smtClean="0">
              <a:solidFill>
                <a:srgbClr val="000000">
                  <a:hueOff val="0"/>
                  <a:satOff val="0"/>
                  <a:lumOff val="0"/>
                  <a:alphaOff val="0"/>
                </a:srgbClr>
              </a:solidFill>
              <a:latin typeface="Tahoma"/>
              <a:ea typeface="+mn-ea"/>
              <a:cs typeface="+mn-cs"/>
            </a:rPr>
            <a:t>Specialized training in branch School</a:t>
          </a:r>
          <a:endParaRPr lang="fr-FR" sz="2000" dirty="0">
            <a:solidFill>
              <a:srgbClr val="000000">
                <a:hueOff val="0"/>
                <a:satOff val="0"/>
                <a:lumOff val="0"/>
                <a:alphaOff val="0"/>
              </a:srgbClr>
            </a:solidFill>
            <a:latin typeface="Tahoma"/>
            <a:ea typeface="+mn-ea"/>
            <a:cs typeface="+mn-cs"/>
          </a:endParaRPr>
        </a:p>
      </dgm:t>
    </dgm:pt>
    <dgm:pt modelId="{8693E3F9-DC0B-40E2-A111-C7DE6C78E398}" type="parTrans" cxnId="{DB2B003E-EDE0-4733-846A-C01F858A7F6C}">
      <dgm:prSet/>
      <dgm:spPr/>
      <dgm:t>
        <a:bodyPr/>
        <a:lstStyle/>
        <a:p>
          <a:endParaRPr lang="fr-FR"/>
        </a:p>
      </dgm:t>
    </dgm:pt>
    <dgm:pt modelId="{5E284B37-E8A3-42F1-AE8E-40742F4EF945}" type="sibTrans" cxnId="{DB2B003E-EDE0-4733-846A-C01F858A7F6C}">
      <dgm:prSet/>
      <dgm:spPr/>
      <dgm:t>
        <a:bodyPr/>
        <a:lstStyle/>
        <a:p>
          <a:endParaRPr lang="fr-FR"/>
        </a:p>
      </dgm:t>
    </dgm:pt>
    <dgm:pt modelId="{6092AD22-4C84-496F-9571-D8EC9BFF4591}">
      <dgm:prSet phldrT="[Texte]" custT="1"/>
      <dgm:spPr>
        <a:xfrm rot="16200000">
          <a:off x="1467036" y="2533961"/>
          <a:ext cx="2151383" cy="2151383"/>
        </a:xfrm>
        <a:gradFill rotWithShape="0">
          <a:gsLst>
            <a:gs pos="0">
              <a:srgbClr val="3333CC">
                <a:alpha val="90000"/>
                <a:hueOff val="0"/>
                <a:satOff val="0"/>
                <a:lumOff val="0"/>
                <a:alphaOff val="-40000"/>
                <a:shade val="51000"/>
                <a:satMod val="130000"/>
              </a:srgbClr>
            </a:gs>
            <a:gs pos="50000">
              <a:srgbClr val="3333CC"/>
            </a:gs>
            <a:gs pos="100000">
              <a:srgbClr val="FF0000"/>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ctr"/>
          <a:r>
            <a:rPr lang="fr-FR" sz="1700" b="0" smtClean="0">
              <a:solidFill>
                <a:srgbClr val="FFFF00"/>
              </a:solidFill>
              <a:latin typeface="Tahoma"/>
              <a:ea typeface="+mn-ea"/>
              <a:cs typeface="+mn-cs"/>
            </a:rPr>
            <a:t>Academic and</a:t>
          </a:r>
        </a:p>
        <a:p>
          <a:pPr algn="ctr"/>
          <a:r>
            <a:rPr lang="fr-FR" sz="1700" b="0" smtClean="0">
              <a:solidFill>
                <a:srgbClr val="FFFF00"/>
              </a:solidFill>
              <a:latin typeface="Tahoma"/>
              <a:ea typeface="+mn-ea"/>
              <a:cs typeface="+mn-cs"/>
            </a:rPr>
            <a:t>Professional</a:t>
          </a:r>
        </a:p>
        <a:p>
          <a:pPr algn="ctr"/>
          <a:r>
            <a:rPr lang="fr-FR" sz="1700" b="0" smtClean="0">
              <a:solidFill>
                <a:srgbClr val="FFFF00"/>
              </a:solidFill>
              <a:latin typeface="Tahoma"/>
              <a:ea typeface="+mn-ea"/>
              <a:cs typeface="+mn-cs"/>
            </a:rPr>
            <a:t>English</a:t>
          </a:r>
          <a:endParaRPr lang="fr-FR" sz="1700" b="0" dirty="0">
            <a:solidFill>
              <a:srgbClr val="FFFF00"/>
            </a:solidFill>
            <a:latin typeface="Tahoma"/>
            <a:ea typeface="+mn-ea"/>
            <a:cs typeface="+mn-cs"/>
          </a:endParaRPr>
        </a:p>
      </dgm:t>
    </dgm:pt>
    <dgm:pt modelId="{53CD83E3-A77D-48BF-9472-6BC60C5BFD14}" type="parTrans" cxnId="{C338C962-3350-4772-BB2F-1788B5E8F37D}">
      <dgm:prSet/>
      <dgm:spPr/>
      <dgm:t>
        <a:bodyPr/>
        <a:lstStyle/>
        <a:p>
          <a:endParaRPr lang="fr-FR"/>
        </a:p>
      </dgm:t>
    </dgm:pt>
    <dgm:pt modelId="{EFC7784D-71FB-485F-BB09-2A856CA0DEF9}" type="sibTrans" cxnId="{C338C962-3350-4772-BB2F-1788B5E8F37D}">
      <dgm:prSet/>
      <dgm:spPr/>
      <dgm:t>
        <a:bodyPr/>
        <a:lstStyle/>
        <a:p>
          <a:endParaRPr lang="fr-FR"/>
        </a:p>
      </dgm:t>
    </dgm:pt>
    <dgm:pt modelId="{F1A505D4-997D-4845-B2FE-2AF59F00598E}">
      <dgm:prSet phldrT="[Texte]" custT="1"/>
      <dgm:spPr>
        <a:xfrm>
          <a:off x="350308" y="3378615"/>
          <a:ext cx="2454464" cy="1589936"/>
        </a:xfrm>
        <a:solidFill>
          <a:srgbClr val="FFFFFF">
            <a:alpha val="90000"/>
            <a:hueOff val="0"/>
            <a:satOff val="0"/>
            <a:lumOff val="0"/>
            <a:alphaOff val="0"/>
          </a:srgbClr>
        </a:solidFill>
        <a:ln w="9525" cap="flat" cmpd="sng" algn="ctr">
          <a:solidFill>
            <a:srgbClr val="3333CC">
              <a:alpha val="90000"/>
              <a:hueOff val="0"/>
              <a:satOff val="0"/>
              <a:lumOff val="0"/>
              <a:alphaOff val="-40000"/>
            </a:srgbClr>
          </a:solidFill>
          <a:prstDash val="solid"/>
        </a:ln>
        <a:effectLst/>
        <a:scene3d>
          <a:camera prst="orthographicFront"/>
          <a:lightRig rig="threePt" dir="t">
            <a:rot lat="0" lon="0" rev="7500000"/>
          </a:lightRig>
        </a:scene3d>
        <a:sp3d z="-152400" extrusionH="63500" prstMaterial="dkEdge">
          <a:bevelT w="124450" h="16350" prst="relaxedInset"/>
          <a:contourClr>
            <a:srgbClr val="FFFFFF"/>
          </a:contourClr>
        </a:sp3d>
      </dgm:spPr>
      <dgm:t>
        <a:bodyPr/>
        <a:lstStyle/>
        <a:p>
          <a:pPr algn="l"/>
          <a:r>
            <a:rPr lang="fr-FR" sz="1600" b="1" strike="noStrike" dirty="0" smtClean="0">
              <a:solidFill>
                <a:srgbClr val="000000">
                  <a:hueOff val="0"/>
                  <a:satOff val="0"/>
                  <a:lumOff val="0"/>
                  <a:alphaOff val="0"/>
                </a:srgbClr>
              </a:solidFill>
              <a:latin typeface="Tahoma"/>
              <a:ea typeface="+mn-ea"/>
              <a:cs typeface="+mn-cs"/>
            </a:rPr>
            <a:t>④ In </a:t>
          </a:r>
          <a:r>
            <a:rPr lang="fr-FR" sz="1600" b="1" strike="noStrike" dirty="0" err="1" smtClean="0">
              <a:solidFill>
                <a:srgbClr val="000000">
                  <a:hueOff val="0"/>
                  <a:satOff val="0"/>
                  <a:lumOff val="0"/>
                  <a:alphaOff val="0"/>
                </a:srgbClr>
              </a:solidFill>
              <a:latin typeface="Tahoma"/>
              <a:ea typeface="+mn-ea"/>
              <a:cs typeface="+mn-cs"/>
            </a:rPr>
            <a:t>units</a:t>
          </a:r>
          <a:endParaRPr lang="fr-FR" sz="1600" b="1" strike="noStrike" dirty="0">
            <a:solidFill>
              <a:srgbClr val="000000">
                <a:hueOff val="0"/>
                <a:satOff val="0"/>
                <a:lumOff val="0"/>
                <a:alphaOff val="0"/>
              </a:srgbClr>
            </a:solidFill>
            <a:latin typeface="Tahoma"/>
            <a:ea typeface="+mn-ea"/>
            <a:cs typeface="+mn-cs"/>
          </a:endParaRPr>
        </a:p>
      </dgm:t>
    </dgm:pt>
    <dgm:pt modelId="{BF54A8E9-D1CB-4A3A-A515-0962680B464E}" type="parTrans" cxnId="{5936A606-971D-450A-AEC5-5A2B9F095331}">
      <dgm:prSet/>
      <dgm:spPr/>
      <dgm:t>
        <a:bodyPr/>
        <a:lstStyle/>
        <a:p>
          <a:endParaRPr lang="fr-FR"/>
        </a:p>
      </dgm:t>
    </dgm:pt>
    <dgm:pt modelId="{4DB118A7-85DE-40E4-8399-1E173C50CA00}" type="sibTrans" cxnId="{5936A606-971D-450A-AEC5-5A2B9F095331}">
      <dgm:prSet/>
      <dgm:spPr/>
      <dgm:t>
        <a:bodyPr/>
        <a:lstStyle/>
        <a:p>
          <a:endParaRPr lang="fr-FR"/>
        </a:p>
      </dgm:t>
    </dgm:pt>
    <dgm:pt modelId="{C5AEEA7B-AFA3-4C08-B604-86A025CFA168}">
      <dgm:prSet phldrT="[Texte]" custT="1"/>
      <dgm:spPr>
        <a:xfrm>
          <a:off x="350308" y="3378615"/>
          <a:ext cx="2454464" cy="1589936"/>
        </a:xfrm>
        <a:solidFill>
          <a:srgbClr val="FFFFFF">
            <a:alpha val="90000"/>
            <a:hueOff val="0"/>
            <a:satOff val="0"/>
            <a:lumOff val="0"/>
            <a:alphaOff val="0"/>
          </a:srgbClr>
        </a:solidFill>
        <a:ln w="9525" cap="flat" cmpd="sng" algn="ctr">
          <a:solidFill>
            <a:srgbClr val="3333CC">
              <a:alpha val="90000"/>
              <a:hueOff val="0"/>
              <a:satOff val="0"/>
              <a:lumOff val="0"/>
              <a:alphaOff val="-40000"/>
            </a:srgbClr>
          </a:solidFill>
          <a:prstDash val="solid"/>
        </a:ln>
        <a:effectLst/>
        <a:scene3d>
          <a:camera prst="orthographicFront"/>
          <a:lightRig rig="threePt" dir="t">
            <a:rot lat="0" lon="0" rev="7500000"/>
          </a:lightRig>
        </a:scene3d>
        <a:sp3d z="-152400" extrusionH="63500" prstMaterial="dkEdge">
          <a:bevelT w="124450" h="16350" prst="relaxedInset"/>
          <a:contourClr>
            <a:srgbClr val="FFFFFF"/>
          </a:contourClr>
        </a:sp3d>
      </dgm:spPr>
      <dgm:t>
        <a:bodyPr/>
        <a:lstStyle/>
        <a:p>
          <a:pPr algn="l"/>
          <a:r>
            <a:rPr lang="fr-FR" sz="1600" b="1" strike="noStrike" dirty="0" err="1" smtClean="0">
              <a:solidFill>
                <a:srgbClr val="000000">
                  <a:hueOff val="0"/>
                  <a:satOff val="0"/>
                  <a:lumOff val="0"/>
                  <a:alphaOff val="0"/>
                </a:srgbClr>
              </a:solidFill>
              <a:latin typeface="Tahoma"/>
              <a:ea typeface="+mn-ea"/>
              <a:cs typeface="+mn-cs"/>
            </a:rPr>
            <a:t>Preparation</a:t>
          </a:r>
          <a:r>
            <a:rPr lang="fr-FR" sz="1600" b="1" strike="noStrike" dirty="0" smtClean="0">
              <a:solidFill>
                <a:srgbClr val="000000">
                  <a:hueOff val="0"/>
                  <a:satOff val="0"/>
                  <a:lumOff val="0"/>
                  <a:alphaOff val="0"/>
                </a:srgbClr>
              </a:solidFill>
              <a:latin typeface="Tahoma"/>
              <a:ea typeface="+mn-ea"/>
              <a:cs typeface="+mn-cs"/>
            </a:rPr>
            <a:t> for </a:t>
          </a:r>
          <a:r>
            <a:rPr lang="fr-FR" sz="1600" b="1" strike="noStrike" dirty="0" err="1" smtClean="0">
              <a:solidFill>
                <a:srgbClr val="000000">
                  <a:hueOff val="0"/>
                  <a:satOff val="0"/>
                  <a:lumOff val="0"/>
                  <a:alphaOff val="0"/>
                </a:srgbClr>
              </a:solidFill>
              <a:latin typeface="Tahoma"/>
              <a:ea typeface="+mn-ea"/>
              <a:cs typeface="+mn-cs"/>
            </a:rPr>
            <a:t>deployment</a:t>
          </a:r>
          <a:endParaRPr lang="fr-FR" sz="1600" b="1" strike="noStrike" dirty="0">
            <a:solidFill>
              <a:srgbClr val="000000">
                <a:hueOff val="0"/>
                <a:satOff val="0"/>
                <a:lumOff val="0"/>
                <a:alphaOff val="0"/>
              </a:srgbClr>
            </a:solidFill>
            <a:latin typeface="Tahoma"/>
            <a:ea typeface="+mn-ea"/>
            <a:cs typeface="+mn-cs"/>
          </a:endParaRPr>
        </a:p>
      </dgm:t>
    </dgm:pt>
    <dgm:pt modelId="{CC5A48ED-9B40-4201-A10C-B5E51D9D9A64}" type="parTrans" cxnId="{0BD31726-AE94-4754-9B06-42D705CF22AF}">
      <dgm:prSet/>
      <dgm:spPr/>
      <dgm:t>
        <a:bodyPr/>
        <a:lstStyle/>
        <a:p>
          <a:endParaRPr lang="fr-FR"/>
        </a:p>
      </dgm:t>
    </dgm:pt>
    <dgm:pt modelId="{7D2450D2-3107-45DC-9704-9D479E3A8297}" type="sibTrans" cxnId="{0BD31726-AE94-4754-9B06-42D705CF22AF}">
      <dgm:prSet/>
      <dgm:spPr/>
      <dgm:t>
        <a:bodyPr/>
        <a:lstStyle/>
        <a:p>
          <a:endParaRPr lang="fr-FR"/>
        </a:p>
      </dgm:t>
    </dgm:pt>
    <dgm:pt modelId="{9972A35B-D57C-4A0E-BD81-FD2F789B8160}">
      <dgm:prSet phldrT="[Texte]" custT="1"/>
      <dgm:spPr>
        <a:xfrm>
          <a:off x="350308" y="3378615"/>
          <a:ext cx="2454464" cy="1589936"/>
        </a:xfrm>
        <a:solidFill>
          <a:srgbClr val="FFFFFF">
            <a:alpha val="90000"/>
            <a:hueOff val="0"/>
            <a:satOff val="0"/>
            <a:lumOff val="0"/>
            <a:alphaOff val="0"/>
          </a:srgbClr>
        </a:solidFill>
        <a:ln w="9525" cap="flat" cmpd="sng" algn="ctr">
          <a:solidFill>
            <a:srgbClr val="3333CC">
              <a:alpha val="90000"/>
              <a:hueOff val="0"/>
              <a:satOff val="0"/>
              <a:lumOff val="0"/>
              <a:alphaOff val="-40000"/>
            </a:srgbClr>
          </a:solidFill>
          <a:prstDash val="solid"/>
        </a:ln>
        <a:effectLst/>
        <a:scene3d>
          <a:camera prst="orthographicFront"/>
          <a:lightRig rig="threePt" dir="t">
            <a:rot lat="0" lon="0" rev="7500000"/>
          </a:lightRig>
        </a:scene3d>
        <a:sp3d z="-152400" extrusionH="63500" prstMaterial="dkEdge">
          <a:bevelT w="124450" h="16350" prst="relaxedInset"/>
          <a:contourClr>
            <a:srgbClr val="FFFFFF"/>
          </a:contourClr>
        </a:sp3d>
      </dgm:spPr>
      <dgm:t>
        <a:bodyPr/>
        <a:lstStyle/>
        <a:p>
          <a:pPr algn="l"/>
          <a:r>
            <a:rPr lang="fr-FR" sz="1600" b="1" strike="noStrike" dirty="0" smtClean="0">
              <a:solidFill>
                <a:srgbClr val="000000">
                  <a:hueOff val="0"/>
                  <a:satOff val="0"/>
                  <a:lumOff val="0"/>
                  <a:alphaOff val="0"/>
                </a:srgbClr>
              </a:solidFill>
              <a:latin typeface="Tahoma"/>
              <a:ea typeface="+mn-ea"/>
              <a:cs typeface="+mn-cs"/>
            </a:rPr>
            <a:t>E-learning</a:t>
          </a:r>
          <a:endParaRPr lang="fr-FR" sz="1600" b="1" strike="noStrike" dirty="0">
            <a:solidFill>
              <a:srgbClr val="000000">
                <a:hueOff val="0"/>
                <a:satOff val="0"/>
                <a:lumOff val="0"/>
                <a:alphaOff val="0"/>
              </a:srgbClr>
            </a:solidFill>
            <a:latin typeface="Tahoma"/>
            <a:ea typeface="+mn-ea"/>
            <a:cs typeface="+mn-cs"/>
          </a:endParaRPr>
        </a:p>
      </dgm:t>
    </dgm:pt>
    <dgm:pt modelId="{7686F656-53FF-4FCA-BD31-A32A34B96974}" type="parTrans" cxnId="{172660A6-E056-47F5-9ED8-EC014E2C1C6E}">
      <dgm:prSet/>
      <dgm:spPr/>
      <dgm:t>
        <a:bodyPr/>
        <a:lstStyle/>
        <a:p>
          <a:endParaRPr lang="fr-FR"/>
        </a:p>
      </dgm:t>
    </dgm:pt>
    <dgm:pt modelId="{2A8399C0-A5FD-4D43-BB9B-645998CC7C63}" type="sibTrans" cxnId="{172660A6-E056-47F5-9ED8-EC014E2C1C6E}">
      <dgm:prSet/>
      <dgm:spPr/>
      <dgm:t>
        <a:bodyPr/>
        <a:lstStyle/>
        <a:p>
          <a:endParaRPr lang="fr-FR"/>
        </a:p>
      </dgm:t>
    </dgm:pt>
    <dgm:pt modelId="{E83FE433-1C5F-4C0D-8CE4-C1A4B87064C9}" type="pres">
      <dgm:prSet presAssocID="{4757EB25-4ED2-404C-B509-1CCE166C9AEC}" presName="cycleMatrixDiagram" presStyleCnt="0">
        <dgm:presLayoutVars>
          <dgm:chMax val="1"/>
          <dgm:dir/>
          <dgm:animLvl val="lvl"/>
          <dgm:resizeHandles val="exact"/>
        </dgm:presLayoutVars>
      </dgm:prSet>
      <dgm:spPr/>
      <dgm:t>
        <a:bodyPr/>
        <a:lstStyle/>
        <a:p>
          <a:endParaRPr lang="fr-FR"/>
        </a:p>
      </dgm:t>
    </dgm:pt>
    <dgm:pt modelId="{0F4CD390-C0F7-4C49-B224-9D381419B4E1}" type="pres">
      <dgm:prSet presAssocID="{4757EB25-4ED2-404C-B509-1CCE166C9AEC}" presName="children" presStyleCnt="0"/>
      <dgm:spPr/>
      <dgm:t>
        <a:bodyPr/>
        <a:lstStyle/>
        <a:p>
          <a:endParaRPr lang="fr-FR"/>
        </a:p>
      </dgm:t>
    </dgm:pt>
    <dgm:pt modelId="{35AB6741-6982-4728-B19C-5C8957C42C7F}" type="pres">
      <dgm:prSet presAssocID="{4757EB25-4ED2-404C-B509-1CCE166C9AEC}" presName="child1group" presStyleCnt="0"/>
      <dgm:spPr/>
      <dgm:t>
        <a:bodyPr/>
        <a:lstStyle/>
        <a:p>
          <a:endParaRPr lang="fr-FR"/>
        </a:p>
      </dgm:t>
    </dgm:pt>
    <dgm:pt modelId="{D25DC9FF-15AD-45B7-8DA9-D85340F41863}" type="pres">
      <dgm:prSet presAssocID="{4757EB25-4ED2-404C-B509-1CCE166C9AEC}" presName="child1" presStyleLbl="bgAcc1" presStyleIdx="0" presStyleCnt="4"/>
      <dgm:spPr>
        <a:prstGeom prst="roundRect">
          <a:avLst>
            <a:gd name="adj" fmla="val 10000"/>
          </a:avLst>
        </a:prstGeom>
      </dgm:spPr>
      <dgm:t>
        <a:bodyPr/>
        <a:lstStyle/>
        <a:p>
          <a:endParaRPr lang="fr-FR"/>
        </a:p>
      </dgm:t>
    </dgm:pt>
    <dgm:pt modelId="{21FACDAE-41BB-4346-80FF-804C74C735AB}" type="pres">
      <dgm:prSet presAssocID="{4757EB25-4ED2-404C-B509-1CCE166C9AEC}" presName="child1Text" presStyleLbl="bgAcc1" presStyleIdx="0" presStyleCnt="4">
        <dgm:presLayoutVars>
          <dgm:bulletEnabled val="1"/>
        </dgm:presLayoutVars>
      </dgm:prSet>
      <dgm:spPr/>
      <dgm:t>
        <a:bodyPr/>
        <a:lstStyle/>
        <a:p>
          <a:endParaRPr lang="fr-FR"/>
        </a:p>
      </dgm:t>
    </dgm:pt>
    <dgm:pt modelId="{5C6533C9-8BFA-4BBD-BF31-0252C38220EC}" type="pres">
      <dgm:prSet presAssocID="{4757EB25-4ED2-404C-B509-1CCE166C9AEC}" presName="child2group" presStyleCnt="0"/>
      <dgm:spPr/>
      <dgm:t>
        <a:bodyPr/>
        <a:lstStyle/>
        <a:p>
          <a:endParaRPr lang="fr-FR"/>
        </a:p>
      </dgm:t>
    </dgm:pt>
    <dgm:pt modelId="{F5BBB2B5-9D95-4E07-B5AE-284A65769B92}" type="pres">
      <dgm:prSet presAssocID="{4757EB25-4ED2-404C-B509-1CCE166C9AEC}" presName="child2" presStyleLbl="bgAcc1" presStyleIdx="1" presStyleCnt="4"/>
      <dgm:spPr>
        <a:prstGeom prst="roundRect">
          <a:avLst>
            <a:gd name="adj" fmla="val 10000"/>
          </a:avLst>
        </a:prstGeom>
      </dgm:spPr>
      <dgm:t>
        <a:bodyPr/>
        <a:lstStyle/>
        <a:p>
          <a:endParaRPr lang="fr-FR"/>
        </a:p>
      </dgm:t>
    </dgm:pt>
    <dgm:pt modelId="{8827D0DD-5098-429C-BBF7-5D02A858CA5E}" type="pres">
      <dgm:prSet presAssocID="{4757EB25-4ED2-404C-B509-1CCE166C9AEC}" presName="child2Text" presStyleLbl="bgAcc1" presStyleIdx="1" presStyleCnt="4">
        <dgm:presLayoutVars>
          <dgm:bulletEnabled val="1"/>
        </dgm:presLayoutVars>
      </dgm:prSet>
      <dgm:spPr/>
      <dgm:t>
        <a:bodyPr/>
        <a:lstStyle/>
        <a:p>
          <a:endParaRPr lang="fr-FR"/>
        </a:p>
      </dgm:t>
    </dgm:pt>
    <dgm:pt modelId="{8D07D608-604A-49A6-91DA-690C82587A05}" type="pres">
      <dgm:prSet presAssocID="{4757EB25-4ED2-404C-B509-1CCE166C9AEC}" presName="child3group" presStyleCnt="0"/>
      <dgm:spPr/>
      <dgm:t>
        <a:bodyPr/>
        <a:lstStyle/>
        <a:p>
          <a:endParaRPr lang="fr-FR"/>
        </a:p>
      </dgm:t>
    </dgm:pt>
    <dgm:pt modelId="{746A9DA7-E24C-4F5B-AB68-4FC11FE1E724}" type="pres">
      <dgm:prSet presAssocID="{4757EB25-4ED2-404C-B509-1CCE166C9AEC}" presName="child3" presStyleLbl="bgAcc1" presStyleIdx="2" presStyleCnt="4" custScaleX="114380" custLinFactNeighborX="9594" custLinFactNeighborY="249"/>
      <dgm:spPr>
        <a:prstGeom prst="roundRect">
          <a:avLst>
            <a:gd name="adj" fmla="val 10000"/>
          </a:avLst>
        </a:prstGeom>
      </dgm:spPr>
      <dgm:t>
        <a:bodyPr/>
        <a:lstStyle/>
        <a:p>
          <a:endParaRPr lang="fr-FR"/>
        </a:p>
      </dgm:t>
    </dgm:pt>
    <dgm:pt modelId="{BC743782-CC74-4209-B5CB-1E390C995C45}" type="pres">
      <dgm:prSet presAssocID="{4757EB25-4ED2-404C-B509-1CCE166C9AEC}" presName="child3Text" presStyleLbl="bgAcc1" presStyleIdx="2" presStyleCnt="4">
        <dgm:presLayoutVars>
          <dgm:bulletEnabled val="1"/>
        </dgm:presLayoutVars>
      </dgm:prSet>
      <dgm:spPr/>
      <dgm:t>
        <a:bodyPr/>
        <a:lstStyle/>
        <a:p>
          <a:endParaRPr lang="fr-FR"/>
        </a:p>
      </dgm:t>
    </dgm:pt>
    <dgm:pt modelId="{5DC17C4B-441F-4F5A-BFEB-D509B7964829}" type="pres">
      <dgm:prSet presAssocID="{4757EB25-4ED2-404C-B509-1CCE166C9AEC}" presName="child4group" presStyleCnt="0"/>
      <dgm:spPr/>
      <dgm:t>
        <a:bodyPr/>
        <a:lstStyle/>
        <a:p>
          <a:endParaRPr lang="fr-FR"/>
        </a:p>
      </dgm:t>
    </dgm:pt>
    <dgm:pt modelId="{AF9BE902-13DD-4D57-A480-51E266A536C7}" type="pres">
      <dgm:prSet presAssocID="{4757EB25-4ED2-404C-B509-1CCE166C9AEC}" presName="child4" presStyleLbl="bgAcc1" presStyleIdx="3" presStyleCnt="4"/>
      <dgm:spPr>
        <a:prstGeom prst="roundRect">
          <a:avLst>
            <a:gd name="adj" fmla="val 10000"/>
          </a:avLst>
        </a:prstGeom>
      </dgm:spPr>
      <dgm:t>
        <a:bodyPr/>
        <a:lstStyle/>
        <a:p>
          <a:endParaRPr lang="fr-FR"/>
        </a:p>
      </dgm:t>
    </dgm:pt>
    <dgm:pt modelId="{64DF3A27-B77B-4FA4-A082-FB03E21C112F}" type="pres">
      <dgm:prSet presAssocID="{4757EB25-4ED2-404C-B509-1CCE166C9AEC}" presName="child4Text" presStyleLbl="bgAcc1" presStyleIdx="3" presStyleCnt="4">
        <dgm:presLayoutVars>
          <dgm:bulletEnabled val="1"/>
        </dgm:presLayoutVars>
      </dgm:prSet>
      <dgm:spPr/>
      <dgm:t>
        <a:bodyPr/>
        <a:lstStyle/>
        <a:p>
          <a:endParaRPr lang="fr-FR"/>
        </a:p>
      </dgm:t>
    </dgm:pt>
    <dgm:pt modelId="{E134211C-6453-4685-AC7D-EE24F1F23D75}" type="pres">
      <dgm:prSet presAssocID="{4757EB25-4ED2-404C-B509-1CCE166C9AEC}" presName="childPlaceholder" presStyleCnt="0"/>
      <dgm:spPr/>
      <dgm:t>
        <a:bodyPr/>
        <a:lstStyle/>
        <a:p>
          <a:endParaRPr lang="fr-FR"/>
        </a:p>
      </dgm:t>
    </dgm:pt>
    <dgm:pt modelId="{EDC463FF-5512-4C28-84A9-6CE882AC87EF}" type="pres">
      <dgm:prSet presAssocID="{4757EB25-4ED2-404C-B509-1CCE166C9AEC}" presName="circle" presStyleCnt="0"/>
      <dgm:spPr/>
      <dgm:t>
        <a:bodyPr/>
        <a:lstStyle/>
        <a:p>
          <a:endParaRPr lang="fr-FR"/>
        </a:p>
      </dgm:t>
    </dgm:pt>
    <dgm:pt modelId="{0BAD0EC3-E05B-4674-B878-09ABF3D21FD0}" type="pres">
      <dgm:prSet presAssocID="{4757EB25-4ED2-404C-B509-1CCE166C9AEC}" presName="quadrant1" presStyleLbl="node1" presStyleIdx="0" presStyleCnt="4">
        <dgm:presLayoutVars>
          <dgm:chMax val="1"/>
          <dgm:bulletEnabled val="1"/>
        </dgm:presLayoutVars>
      </dgm:prSet>
      <dgm:spPr>
        <a:prstGeom prst="pieWedge">
          <a:avLst/>
        </a:prstGeom>
      </dgm:spPr>
      <dgm:t>
        <a:bodyPr/>
        <a:lstStyle/>
        <a:p>
          <a:endParaRPr lang="fr-FR"/>
        </a:p>
      </dgm:t>
    </dgm:pt>
    <dgm:pt modelId="{F8EFA0B8-0CF2-4F7A-B408-3BA92E2B3A78}" type="pres">
      <dgm:prSet presAssocID="{4757EB25-4ED2-404C-B509-1CCE166C9AEC}" presName="quadrant2" presStyleLbl="node1" presStyleIdx="1" presStyleCnt="4">
        <dgm:presLayoutVars>
          <dgm:chMax val="1"/>
          <dgm:bulletEnabled val="1"/>
        </dgm:presLayoutVars>
      </dgm:prSet>
      <dgm:spPr>
        <a:prstGeom prst="pieWedge">
          <a:avLst/>
        </a:prstGeom>
      </dgm:spPr>
      <dgm:t>
        <a:bodyPr/>
        <a:lstStyle/>
        <a:p>
          <a:endParaRPr lang="fr-FR"/>
        </a:p>
      </dgm:t>
    </dgm:pt>
    <dgm:pt modelId="{946E1003-1F9E-4847-AC2F-1A357CAFDAB0}" type="pres">
      <dgm:prSet presAssocID="{4757EB25-4ED2-404C-B509-1CCE166C9AEC}" presName="quadrant3" presStyleLbl="node1" presStyleIdx="2" presStyleCnt="4">
        <dgm:presLayoutVars>
          <dgm:chMax val="1"/>
          <dgm:bulletEnabled val="1"/>
        </dgm:presLayoutVars>
      </dgm:prSet>
      <dgm:spPr>
        <a:prstGeom prst="pieWedge">
          <a:avLst/>
        </a:prstGeom>
      </dgm:spPr>
      <dgm:t>
        <a:bodyPr/>
        <a:lstStyle/>
        <a:p>
          <a:endParaRPr lang="fr-FR"/>
        </a:p>
      </dgm:t>
    </dgm:pt>
    <dgm:pt modelId="{04D67D1B-2BB0-4DBD-913A-B70265203F51}" type="pres">
      <dgm:prSet presAssocID="{4757EB25-4ED2-404C-B509-1CCE166C9AEC}" presName="quadrant4" presStyleLbl="node1" presStyleIdx="3" presStyleCnt="4">
        <dgm:presLayoutVars>
          <dgm:chMax val="1"/>
          <dgm:bulletEnabled val="1"/>
        </dgm:presLayoutVars>
      </dgm:prSet>
      <dgm:spPr>
        <a:prstGeom prst="pieWedge">
          <a:avLst/>
        </a:prstGeom>
      </dgm:spPr>
      <dgm:t>
        <a:bodyPr/>
        <a:lstStyle/>
        <a:p>
          <a:endParaRPr lang="fr-FR"/>
        </a:p>
      </dgm:t>
    </dgm:pt>
    <dgm:pt modelId="{215CCDCB-7067-4820-AC15-BF7902158F3F}" type="pres">
      <dgm:prSet presAssocID="{4757EB25-4ED2-404C-B509-1CCE166C9AEC}" presName="quadrantPlaceholder" presStyleCnt="0"/>
      <dgm:spPr/>
      <dgm:t>
        <a:bodyPr/>
        <a:lstStyle/>
        <a:p>
          <a:endParaRPr lang="fr-FR"/>
        </a:p>
      </dgm:t>
    </dgm:pt>
    <dgm:pt modelId="{30778898-1617-4E37-9861-EF4E59E176AC}" type="pres">
      <dgm:prSet presAssocID="{4757EB25-4ED2-404C-B509-1CCE166C9AEC}" presName="center1" presStyleLbl="fgShp" presStyleIdx="0" presStyleCnt="2"/>
      <dgm:spPr>
        <a:xfrm>
          <a:off x="3296706" y="2037106"/>
          <a:ext cx="742798" cy="645911"/>
        </a:xfrm>
        <a:prstGeom prst="circularArrow">
          <a:avLst/>
        </a:prstGeom>
        <a:solidFill>
          <a:srgbClr val="3333CC">
            <a:tint val="4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rgbClr val="FFFFFF"/>
          </a:contourClr>
        </a:sp3d>
      </dgm:spPr>
      <dgm:t>
        <a:bodyPr/>
        <a:lstStyle/>
        <a:p>
          <a:endParaRPr lang="fr-FR"/>
        </a:p>
      </dgm:t>
    </dgm:pt>
    <dgm:pt modelId="{C1E3EEAB-1985-4CB1-93D8-325F100809BB}" type="pres">
      <dgm:prSet presAssocID="{4757EB25-4ED2-404C-B509-1CCE166C9AEC}" presName="center2" presStyleLbl="fgShp" presStyleIdx="1" presStyleCnt="2"/>
      <dgm:spPr>
        <a:xfrm rot="10800000">
          <a:off x="3296706" y="2285533"/>
          <a:ext cx="742798" cy="645911"/>
        </a:xfrm>
        <a:prstGeom prst="circularArrow">
          <a:avLst/>
        </a:prstGeom>
        <a:solidFill>
          <a:srgbClr val="3333CC">
            <a:tint val="4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rgbClr val="FFFFFF"/>
          </a:contourClr>
        </a:sp3d>
      </dgm:spPr>
      <dgm:t>
        <a:bodyPr/>
        <a:lstStyle/>
        <a:p>
          <a:endParaRPr lang="fr-FR"/>
        </a:p>
      </dgm:t>
    </dgm:pt>
  </dgm:ptLst>
  <dgm:cxnLst>
    <dgm:cxn modelId="{10D76BDB-5D45-43E7-A808-662B662091B4}" type="presOf" srcId="{F7CA8F58-5EEC-471E-BF2F-BCA9F80C302C}" destId="{746A9DA7-E24C-4F5B-AB68-4FC11FE1E724}" srcOrd="0" destOrd="0" presId="urn:microsoft.com/office/officeart/2005/8/layout/cycle4"/>
    <dgm:cxn modelId="{18F6A790-B2DA-4066-A40D-87A30EDD00B8}" type="presOf" srcId="{6092AD22-4C84-496F-9571-D8EC9BFF4591}" destId="{04D67D1B-2BB0-4DBD-913A-B70265203F51}" srcOrd="0" destOrd="0" presId="urn:microsoft.com/office/officeart/2005/8/layout/cycle4"/>
    <dgm:cxn modelId="{4EA8BDD0-ED06-4BBF-8B79-2A712BF78C51}" srcId="{4757EB25-4ED2-404C-B509-1CCE166C9AEC}" destId="{3AC33F30-FFCE-4511-BD8B-13369F0D2206}" srcOrd="0" destOrd="0" parTransId="{0BA158E6-D0C2-47F0-A515-79E5223A0DD7}" sibTransId="{D456A446-1129-4986-AC15-DC18A4ECCDBD}"/>
    <dgm:cxn modelId="{A583A1F0-D41E-48D6-A19A-982C6ABD2FF0}" type="presOf" srcId="{554648FF-1FFF-47F9-818F-01552A735ABF}" destId="{F5BBB2B5-9D95-4E07-B5AE-284A65769B92}" srcOrd="0" destOrd="0" presId="urn:microsoft.com/office/officeart/2005/8/layout/cycle4"/>
    <dgm:cxn modelId="{9A683D09-AEF3-41ED-BC1D-F1644E5D834F}" srcId="{9211F4F1-B84F-46E6-B947-A846A9BA4B80}" destId="{554648FF-1FFF-47F9-818F-01552A735ABF}" srcOrd="0" destOrd="0" parTransId="{C1802735-AFE8-4B90-8090-0E3E78719F83}" sibTransId="{22464A75-E182-4BF1-ADED-5228D457373D}"/>
    <dgm:cxn modelId="{A60B5198-C7A1-4B6D-8896-A0AF1BD68CC9}" type="presOf" srcId="{9211F4F1-B84F-46E6-B947-A846A9BA4B80}" destId="{F8EFA0B8-0CF2-4F7A-B408-3BA92E2B3A78}" srcOrd="0" destOrd="0" presId="urn:microsoft.com/office/officeart/2005/8/layout/cycle4"/>
    <dgm:cxn modelId="{4B93185A-698A-42EF-AA8B-ECB16FF74EA5}" type="presOf" srcId="{9972A35B-D57C-4A0E-BD81-FD2F789B8160}" destId="{AF9BE902-13DD-4D57-A480-51E266A536C7}" srcOrd="0" destOrd="1" presId="urn:microsoft.com/office/officeart/2005/8/layout/cycle4"/>
    <dgm:cxn modelId="{27427463-2CEF-410C-B506-C8C5C8EF09A5}" type="presOf" srcId="{C5AEEA7B-AFA3-4C08-B604-86A025CFA168}" destId="{64DF3A27-B77B-4FA4-A082-FB03E21C112F}" srcOrd="1" destOrd="2" presId="urn:microsoft.com/office/officeart/2005/8/layout/cycle4"/>
    <dgm:cxn modelId="{362E8EA1-B186-441C-A424-FF2D20D7DA1B}" type="presOf" srcId="{4757EB25-4ED2-404C-B509-1CCE166C9AEC}" destId="{E83FE433-1C5F-4C0D-8CE4-C1A4B87064C9}" srcOrd="0" destOrd="0" presId="urn:microsoft.com/office/officeart/2005/8/layout/cycle4"/>
    <dgm:cxn modelId="{533A40EB-C8B5-4E4A-8F68-52B0FBDA2238}" srcId="{4757EB25-4ED2-404C-B509-1CCE166C9AEC}" destId="{9211F4F1-B84F-46E6-B947-A846A9BA4B80}" srcOrd="1" destOrd="0" parTransId="{549A8306-0D10-4211-A3C7-CFB36006D869}" sibTransId="{91ED3AE7-CBCA-4F67-A4D8-C55A83F5CF5B}"/>
    <dgm:cxn modelId="{0BD31726-AE94-4754-9B06-42D705CF22AF}" srcId="{6092AD22-4C84-496F-9571-D8EC9BFF4591}" destId="{C5AEEA7B-AFA3-4C08-B604-86A025CFA168}" srcOrd="2" destOrd="0" parTransId="{CC5A48ED-9B40-4201-A10C-B5E51D9D9A64}" sibTransId="{7D2450D2-3107-45DC-9704-9D479E3A8297}"/>
    <dgm:cxn modelId="{ECF8DB68-FC7A-476E-B420-2FBFC2777C58}" type="presOf" srcId="{554648FF-1FFF-47F9-818F-01552A735ABF}" destId="{8827D0DD-5098-429C-BBF7-5D02A858CA5E}" srcOrd="1" destOrd="0" presId="urn:microsoft.com/office/officeart/2005/8/layout/cycle4"/>
    <dgm:cxn modelId="{30D2074C-A158-46EF-A796-68C0680CC292}" type="presOf" srcId="{9972A35B-D57C-4A0E-BD81-FD2F789B8160}" destId="{64DF3A27-B77B-4FA4-A082-FB03E21C112F}" srcOrd="1" destOrd="1" presId="urn:microsoft.com/office/officeart/2005/8/layout/cycle4"/>
    <dgm:cxn modelId="{B24BE3F1-25B3-49EF-93D4-C9F0313F9050}" type="presOf" srcId="{F1A505D4-997D-4845-B2FE-2AF59F00598E}" destId="{64DF3A27-B77B-4FA4-A082-FB03E21C112F}" srcOrd="1" destOrd="0" presId="urn:microsoft.com/office/officeart/2005/8/layout/cycle4"/>
    <dgm:cxn modelId="{5070A525-74E9-4274-B2DF-5DA3102BE013}" type="presOf" srcId="{A943167F-2D8C-4DA7-90FE-E5052D429FED}" destId="{D25DC9FF-15AD-45B7-8DA9-D85340F41863}" srcOrd="0" destOrd="0" presId="urn:microsoft.com/office/officeart/2005/8/layout/cycle4"/>
    <dgm:cxn modelId="{9B5BBF65-D6B7-4848-A62E-6B0322E57AD9}" type="presOf" srcId="{C5AEEA7B-AFA3-4C08-B604-86A025CFA168}" destId="{AF9BE902-13DD-4D57-A480-51E266A536C7}" srcOrd="0" destOrd="2" presId="urn:microsoft.com/office/officeart/2005/8/layout/cycle4"/>
    <dgm:cxn modelId="{099DEBE8-B47E-4462-AAAC-309621CDA4A7}" type="presOf" srcId="{A943167F-2D8C-4DA7-90FE-E5052D429FED}" destId="{21FACDAE-41BB-4346-80FF-804C74C735AB}" srcOrd="1" destOrd="0" presId="urn:microsoft.com/office/officeart/2005/8/layout/cycle4"/>
    <dgm:cxn modelId="{DB2B003E-EDE0-4733-846A-C01F858A7F6C}" srcId="{2318DC01-B730-46A2-BC78-B7B13BD0FAD3}" destId="{F7CA8F58-5EEC-471E-BF2F-BCA9F80C302C}" srcOrd="0" destOrd="0" parTransId="{8693E3F9-DC0B-40E2-A111-C7DE6C78E398}" sibTransId="{5E284B37-E8A3-42F1-AE8E-40742F4EF945}"/>
    <dgm:cxn modelId="{5936A606-971D-450A-AEC5-5A2B9F095331}" srcId="{6092AD22-4C84-496F-9571-D8EC9BFF4591}" destId="{F1A505D4-997D-4845-B2FE-2AF59F00598E}" srcOrd="0" destOrd="0" parTransId="{BF54A8E9-D1CB-4A3A-A515-0962680B464E}" sibTransId="{4DB118A7-85DE-40E4-8399-1E173C50CA00}"/>
    <dgm:cxn modelId="{1FC45A2E-07B6-437F-BB8C-C6102D3B8BE0}" type="presOf" srcId="{2318DC01-B730-46A2-BC78-B7B13BD0FAD3}" destId="{946E1003-1F9E-4847-AC2F-1A357CAFDAB0}" srcOrd="0" destOrd="0" presId="urn:microsoft.com/office/officeart/2005/8/layout/cycle4"/>
    <dgm:cxn modelId="{2E23FFE9-9A4F-4C78-9D6B-61AB9B5C0A1F}" srcId="{3AC33F30-FFCE-4511-BD8B-13369F0D2206}" destId="{A943167F-2D8C-4DA7-90FE-E5052D429FED}" srcOrd="0" destOrd="0" parTransId="{09079374-56A5-4641-808F-EC110278B875}" sibTransId="{5F69ED6F-7D54-4A43-BFF1-3542B2AD1639}"/>
    <dgm:cxn modelId="{C338C962-3350-4772-BB2F-1788B5E8F37D}" srcId="{4757EB25-4ED2-404C-B509-1CCE166C9AEC}" destId="{6092AD22-4C84-496F-9571-D8EC9BFF4591}" srcOrd="3" destOrd="0" parTransId="{53CD83E3-A77D-48BF-9472-6BC60C5BFD14}" sibTransId="{EFC7784D-71FB-485F-BB09-2A856CA0DEF9}"/>
    <dgm:cxn modelId="{E19FA6C4-9946-4129-B4A6-93569EC48A31}" type="presOf" srcId="{F7CA8F58-5EEC-471E-BF2F-BCA9F80C302C}" destId="{BC743782-CC74-4209-B5CB-1E390C995C45}" srcOrd="1" destOrd="0" presId="urn:microsoft.com/office/officeart/2005/8/layout/cycle4"/>
    <dgm:cxn modelId="{E3A29441-6FF7-4E46-BFB4-1D97B775EDD7}" type="presOf" srcId="{3AC33F30-FFCE-4511-BD8B-13369F0D2206}" destId="{0BAD0EC3-E05B-4674-B878-09ABF3D21FD0}" srcOrd="0" destOrd="0" presId="urn:microsoft.com/office/officeart/2005/8/layout/cycle4"/>
    <dgm:cxn modelId="{172660A6-E056-47F5-9ED8-EC014E2C1C6E}" srcId="{6092AD22-4C84-496F-9571-D8EC9BFF4591}" destId="{9972A35B-D57C-4A0E-BD81-FD2F789B8160}" srcOrd="1" destOrd="0" parTransId="{7686F656-53FF-4FCA-BD31-A32A34B96974}" sibTransId="{2A8399C0-A5FD-4D43-BB9B-645998CC7C63}"/>
    <dgm:cxn modelId="{02D05165-1BB7-4D85-8A03-1E407FFD879C}" srcId="{4757EB25-4ED2-404C-B509-1CCE166C9AEC}" destId="{2318DC01-B730-46A2-BC78-B7B13BD0FAD3}" srcOrd="2" destOrd="0" parTransId="{44F384C0-6FE1-45BC-8A44-803342405D14}" sibTransId="{249D5537-F958-4B50-A3AA-D50A4607818E}"/>
    <dgm:cxn modelId="{E323634B-9987-4679-90F2-B145C86FCA1C}" type="presOf" srcId="{F1A505D4-997D-4845-B2FE-2AF59F00598E}" destId="{AF9BE902-13DD-4D57-A480-51E266A536C7}" srcOrd="0" destOrd="0" presId="urn:microsoft.com/office/officeart/2005/8/layout/cycle4"/>
    <dgm:cxn modelId="{32A350ED-814D-45E7-A62C-1A26A4A3DFC1}" type="presParOf" srcId="{E83FE433-1C5F-4C0D-8CE4-C1A4B87064C9}" destId="{0F4CD390-C0F7-4C49-B224-9D381419B4E1}" srcOrd="0" destOrd="0" presId="urn:microsoft.com/office/officeart/2005/8/layout/cycle4"/>
    <dgm:cxn modelId="{74F37165-3ABD-4C62-8DD9-1A4A1186A745}" type="presParOf" srcId="{0F4CD390-C0F7-4C49-B224-9D381419B4E1}" destId="{35AB6741-6982-4728-B19C-5C8957C42C7F}" srcOrd="0" destOrd="0" presId="urn:microsoft.com/office/officeart/2005/8/layout/cycle4"/>
    <dgm:cxn modelId="{2E2329D2-80F5-4103-99F8-48E047EC6875}" type="presParOf" srcId="{35AB6741-6982-4728-B19C-5C8957C42C7F}" destId="{D25DC9FF-15AD-45B7-8DA9-D85340F41863}" srcOrd="0" destOrd="0" presId="urn:microsoft.com/office/officeart/2005/8/layout/cycle4"/>
    <dgm:cxn modelId="{854D0132-20C4-4E15-AE9E-FF5A529C862C}" type="presParOf" srcId="{35AB6741-6982-4728-B19C-5C8957C42C7F}" destId="{21FACDAE-41BB-4346-80FF-804C74C735AB}" srcOrd="1" destOrd="0" presId="urn:microsoft.com/office/officeart/2005/8/layout/cycle4"/>
    <dgm:cxn modelId="{8AA167D1-C818-44FC-B7A0-7A919C90A3E9}" type="presParOf" srcId="{0F4CD390-C0F7-4C49-B224-9D381419B4E1}" destId="{5C6533C9-8BFA-4BBD-BF31-0252C38220EC}" srcOrd="1" destOrd="0" presId="urn:microsoft.com/office/officeart/2005/8/layout/cycle4"/>
    <dgm:cxn modelId="{CCED20E5-E03A-4968-8242-86E0A2E5363F}" type="presParOf" srcId="{5C6533C9-8BFA-4BBD-BF31-0252C38220EC}" destId="{F5BBB2B5-9D95-4E07-B5AE-284A65769B92}" srcOrd="0" destOrd="0" presId="urn:microsoft.com/office/officeart/2005/8/layout/cycle4"/>
    <dgm:cxn modelId="{8751DC94-7EDC-4EBF-AF3F-FE2BC85DA20D}" type="presParOf" srcId="{5C6533C9-8BFA-4BBD-BF31-0252C38220EC}" destId="{8827D0DD-5098-429C-BBF7-5D02A858CA5E}" srcOrd="1" destOrd="0" presId="urn:microsoft.com/office/officeart/2005/8/layout/cycle4"/>
    <dgm:cxn modelId="{6107E4ED-7074-4403-94E5-AE795F952564}" type="presParOf" srcId="{0F4CD390-C0F7-4C49-B224-9D381419B4E1}" destId="{8D07D608-604A-49A6-91DA-690C82587A05}" srcOrd="2" destOrd="0" presId="urn:microsoft.com/office/officeart/2005/8/layout/cycle4"/>
    <dgm:cxn modelId="{20E792D1-9181-42DF-80CC-0E06AECD9DB7}" type="presParOf" srcId="{8D07D608-604A-49A6-91DA-690C82587A05}" destId="{746A9DA7-E24C-4F5B-AB68-4FC11FE1E724}" srcOrd="0" destOrd="0" presId="urn:microsoft.com/office/officeart/2005/8/layout/cycle4"/>
    <dgm:cxn modelId="{13796E0D-F36D-4B29-9959-3E8BE2358C06}" type="presParOf" srcId="{8D07D608-604A-49A6-91DA-690C82587A05}" destId="{BC743782-CC74-4209-B5CB-1E390C995C45}" srcOrd="1" destOrd="0" presId="urn:microsoft.com/office/officeart/2005/8/layout/cycle4"/>
    <dgm:cxn modelId="{0215A20A-0716-4245-9983-EE8A5CE4232F}" type="presParOf" srcId="{0F4CD390-C0F7-4C49-B224-9D381419B4E1}" destId="{5DC17C4B-441F-4F5A-BFEB-D509B7964829}" srcOrd="3" destOrd="0" presId="urn:microsoft.com/office/officeart/2005/8/layout/cycle4"/>
    <dgm:cxn modelId="{B41D5C91-1DC4-4215-B25F-03DAF9321624}" type="presParOf" srcId="{5DC17C4B-441F-4F5A-BFEB-D509B7964829}" destId="{AF9BE902-13DD-4D57-A480-51E266A536C7}" srcOrd="0" destOrd="0" presId="urn:microsoft.com/office/officeart/2005/8/layout/cycle4"/>
    <dgm:cxn modelId="{23C424F2-2BDF-424B-B8DA-270C88F5E846}" type="presParOf" srcId="{5DC17C4B-441F-4F5A-BFEB-D509B7964829}" destId="{64DF3A27-B77B-4FA4-A082-FB03E21C112F}" srcOrd="1" destOrd="0" presId="urn:microsoft.com/office/officeart/2005/8/layout/cycle4"/>
    <dgm:cxn modelId="{6ACD8591-7E25-4EA5-AC90-D82FCBBC1A8A}" type="presParOf" srcId="{0F4CD390-C0F7-4C49-B224-9D381419B4E1}" destId="{E134211C-6453-4685-AC7D-EE24F1F23D75}" srcOrd="4" destOrd="0" presId="urn:microsoft.com/office/officeart/2005/8/layout/cycle4"/>
    <dgm:cxn modelId="{98BBE326-677C-4A81-B76E-475B30A6246F}" type="presParOf" srcId="{E83FE433-1C5F-4C0D-8CE4-C1A4B87064C9}" destId="{EDC463FF-5512-4C28-84A9-6CE882AC87EF}" srcOrd="1" destOrd="0" presId="urn:microsoft.com/office/officeart/2005/8/layout/cycle4"/>
    <dgm:cxn modelId="{65FFD269-5F03-46F4-A4E6-B45AB1A33A97}" type="presParOf" srcId="{EDC463FF-5512-4C28-84A9-6CE882AC87EF}" destId="{0BAD0EC3-E05B-4674-B878-09ABF3D21FD0}" srcOrd="0" destOrd="0" presId="urn:microsoft.com/office/officeart/2005/8/layout/cycle4"/>
    <dgm:cxn modelId="{AEEF2258-850B-4FC7-B419-116389408BC0}" type="presParOf" srcId="{EDC463FF-5512-4C28-84A9-6CE882AC87EF}" destId="{F8EFA0B8-0CF2-4F7A-B408-3BA92E2B3A78}" srcOrd="1" destOrd="0" presId="urn:microsoft.com/office/officeart/2005/8/layout/cycle4"/>
    <dgm:cxn modelId="{6A30BB3B-AA28-4FE2-86F9-3F8885D45667}" type="presParOf" srcId="{EDC463FF-5512-4C28-84A9-6CE882AC87EF}" destId="{946E1003-1F9E-4847-AC2F-1A357CAFDAB0}" srcOrd="2" destOrd="0" presId="urn:microsoft.com/office/officeart/2005/8/layout/cycle4"/>
    <dgm:cxn modelId="{8410DE91-9ED0-4900-B7F5-E77A1F11FAE4}" type="presParOf" srcId="{EDC463FF-5512-4C28-84A9-6CE882AC87EF}" destId="{04D67D1B-2BB0-4DBD-913A-B70265203F51}" srcOrd="3" destOrd="0" presId="urn:microsoft.com/office/officeart/2005/8/layout/cycle4"/>
    <dgm:cxn modelId="{26634091-3901-48F3-A42F-82436A62C1C2}" type="presParOf" srcId="{EDC463FF-5512-4C28-84A9-6CE882AC87EF}" destId="{215CCDCB-7067-4820-AC15-BF7902158F3F}" srcOrd="4" destOrd="0" presId="urn:microsoft.com/office/officeart/2005/8/layout/cycle4"/>
    <dgm:cxn modelId="{2E0BC020-EC6E-40A4-8F72-2EC1A7C98531}" type="presParOf" srcId="{E83FE433-1C5F-4C0D-8CE4-C1A4B87064C9}" destId="{30778898-1617-4E37-9861-EF4E59E176AC}" srcOrd="2" destOrd="0" presId="urn:microsoft.com/office/officeart/2005/8/layout/cycle4"/>
    <dgm:cxn modelId="{810618B7-98CC-493C-8BF8-D84242C7FA06}" type="presParOf" srcId="{E83FE433-1C5F-4C0D-8CE4-C1A4B87064C9}" destId="{C1E3EEAB-1985-4CB1-93D8-325F100809B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2D372F-089C-4222-9BE5-1F546BE6BAB5}" type="doc">
      <dgm:prSet loTypeId="urn:microsoft.com/office/officeart/2005/8/layout/process4" loCatId="process" qsTypeId="urn:microsoft.com/office/officeart/2005/8/quickstyle/3d2" qsCatId="3D" csTypeId="urn:microsoft.com/office/officeart/2005/8/colors/accent2_2" csCatId="accent2" phldr="1"/>
      <dgm:spPr/>
      <dgm:t>
        <a:bodyPr/>
        <a:lstStyle/>
        <a:p>
          <a:endParaRPr lang="fr-FR"/>
        </a:p>
      </dgm:t>
    </dgm:pt>
    <dgm:pt modelId="{69ADEF07-E519-43AD-A5C4-1F1E74B8EC4C}">
      <dgm:prSet phldrT="[Texte]"/>
      <dgm:spPr>
        <a:xfrm rot="10800000">
          <a:off x="0" y="0"/>
          <a:ext cx="7075614" cy="2332105"/>
        </a:xfrm>
        <a:gradFill rotWithShape="0">
          <a:gsLst>
            <a:gs pos="0">
              <a:srgbClr val="FF0000"/>
            </a:gs>
            <a:gs pos="5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fr-FR" dirty="0" smtClean="0">
              <a:solidFill>
                <a:srgbClr val="FFFFFF"/>
              </a:solidFill>
              <a:latin typeface="Tahoma"/>
              <a:ea typeface="+mn-ea"/>
              <a:cs typeface="+mn-cs"/>
            </a:rPr>
            <a:t>Initial Education</a:t>
          </a:r>
          <a:endParaRPr lang="fr-FR" dirty="0">
            <a:solidFill>
              <a:srgbClr val="FFFFFF"/>
            </a:solidFill>
            <a:latin typeface="Tahoma"/>
            <a:ea typeface="+mn-ea"/>
            <a:cs typeface="+mn-cs"/>
          </a:endParaRPr>
        </a:p>
      </dgm:t>
    </dgm:pt>
    <dgm:pt modelId="{3F394628-3989-41CA-95D8-11CB0E8ACF34}" type="parTrans" cxnId="{864D72BC-ED41-41E8-9C3C-2FCC32B86BB9}">
      <dgm:prSet/>
      <dgm:spPr/>
      <dgm:t>
        <a:bodyPr/>
        <a:lstStyle/>
        <a:p>
          <a:endParaRPr lang="fr-FR"/>
        </a:p>
      </dgm:t>
    </dgm:pt>
    <dgm:pt modelId="{0EA59A77-B420-4245-B67D-DB1C2E83E430}" type="sibTrans" cxnId="{864D72BC-ED41-41E8-9C3C-2FCC32B86BB9}">
      <dgm:prSet/>
      <dgm:spPr/>
      <dgm:t>
        <a:bodyPr/>
        <a:lstStyle/>
        <a:p>
          <a:endParaRPr lang="fr-FR"/>
        </a:p>
      </dgm:t>
    </dgm:pt>
    <dgm:pt modelId="{55EAF6CF-A339-4411-A2BA-97CA326A1586}">
      <dgm:prSet phldrT="[Texte]"/>
      <dgm:spPr>
        <a:xfrm>
          <a:off x="0" y="820295"/>
          <a:ext cx="3537807" cy="697299"/>
        </a:xfrm>
        <a:solidFill>
          <a:srgbClr val="3333CC">
            <a:alpha val="90000"/>
            <a:tint val="40000"/>
            <a:hueOff val="0"/>
            <a:satOff val="0"/>
            <a:lumOff val="0"/>
            <a:alphaOff val="0"/>
          </a:srgbClr>
        </a:solidFill>
        <a:ln w="9525" cap="flat" cmpd="sng" algn="ctr">
          <a:solidFill>
            <a:srgbClr val="3333CC">
              <a:alpha val="90000"/>
              <a:tint val="40000"/>
              <a:hueOff val="0"/>
              <a:satOff val="0"/>
              <a:lumOff val="0"/>
              <a:alphaOff val="0"/>
            </a:srgbClr>
          </a:solidFill>
          <a:prstDash val="solid"/>
        </a:ln>
        <a:effectLst/>
        <a:scene3d>
          <a:camera prst="orthographicFront"/>
          <a:lightRig rig="threePt" dir="t">
            <a:rot lat="0" lon="0" rev="7500000"/>
          </a:lightRig>
        </a:scene3d>
        <a:sp3d z="152400" extrusionH="63500" prstMaterial="dkEdge">
          <a:bevelT w="125400" h="36350" prst="relaxedInset"/>
          <a:contourClr>
            <a:srgbClr val="FFFFFF"/>
          </a:contourClr>
        </a:sp3d>
      </dgm:spPr>
      <dgm:t>
        <a:bodyPr/>
        <a:lstStyle/>
        <a:p>
          <a:r>
            <a:rPr lang="fr-FR" dirty="0" err="1" smtClean="0">
              <a:solidFill>
                <a:srgbClr val="000000">
                  <a:hueOff val="0"/>
                  <a:satOff val="0"/>
                  <a:lumOff val="0"/>
                  <a:alphaOff val="0"/>
                </a:srgbClr>
              </a:solidFill>
              <a:latin typeface="Tahoma"/>
              <a:ea typeface="+mn-ea"/>
              <a:cs typeface="+mn-cs"/>
            </a:rPr>
            <a:t>Military</a:t>
          </a:r>
          <a:r>
            <a:rPr lang="fr-FR" dirty="0" smtClean="0">
              <a:solidFill>
                <a:srgbClr val="000000">
                  <a:hueOff val="0"/>
                  <a:satOff val="0"/>
                  <a:lumOff val="0"/>
                  <a:alphaOff val="0"/>
                </a:srgbClr>
              </a:solidFill>
              <a:latin typeface="Tahoma"/>
              <a:ea typeface="+mn-ea"/>
              <a:cs typeface="+mn-cs"/>
            </a:rPr>
            <a:t> </a:t>
          </a:r>
          <a:r>
            <a:rPr lang="fr-FR" dirty="0" err="1" smtClean="0">
              <a:solidFill>
                <a:srgbClr val="000000">
                  <a:hueOff val="0"/>
                  <a:satOff val="0"/>
                  <a:lumOff val="0"/>
                  <a:alphaOff val="0"/>
                </a:srgbClr>
              </a:solidFill>
              <a:latin typeface="Tahoma"/>
              <a:ea typeface="+mn-ea"/>
              <a:cs typeface="+mn-cs"/>
            </a:rPr>
            <a:t>Academy</a:t>
          </a:r>
          <a:r>
            <a:rPr lang="fr-FR" dirty="0" smtClean="0">
              <a:solidFill>
                <a:srgbClr val="000000">
                  <a:hueOff val="0"/>
                  <a:satOff val="0"/>
                  <a:lumOff val="0"/>
                  <a:alphaOff val="0"/>
                </a:srgbClr>
              </a:solidFill>
              <a:latin typeface="Tahoma"/>
              <a:ea typeface="+mn-ea"/>
              <a:cs typeface="+mn-cs"/>
            </a:rPr>
            <a:t> ESCC</a:t>
          </a:r>
          <a:endParaRPr lang="fr-FR" dirty="0">
            <a:solidFill>
              <a:srgbClr val="000000">
                <a:hueOff val="0"/>
                <a:satOff val="0"/>
                <a:lumOff val="0"/>
                <a:alphaOff val="0"/>
              </a:srgbClr>
            </a:solidFill>
            <a:latin typeface="Tahoma"/>
            <a:ea typeface="+mn-ea"/>
            <a:cs typeface="+mn-cs"/>
          </a:endParaRPr>
        </a:p>
      </dgm:t>
    </dgm:pt>
    <dgm:pt modelId="{A199067C-816E-451F-A9C2-0B2E8286774C}" type="parTrans" cxnId="{A9D94AFC-51C2-4590-B36B-24A518FDE622}">
      <dgm:prSet/>
      <dgm:spPr/>
      <dgm:t>
        <a:bodyPr/>
        <a:lstStyle/>
        <a:p>
          <a:endParaRPr lang="fr-FR"/>
        </a:p>
      </dgm:t>
    </dgm:pt>
    <dgm:pt modelId="{97867897-B3AE-479E-9970-04E4C228512B}" type="sibTrans" cxnId="{A9D94AFC-51C2-4590-B36B-24A518FDE622}">
      <dgm:prSet/>
      <dgm:spPr/>
      <dgm:t>
        <a:bodyPr/>
        <a:lstStyle/>
        <a:p>
          <a:endParaRPr lang="fr-FR"/>
        </a:p>
      </dgm:t>
    </dgm:pt>
    <dgm:pt modelId="{17B27226-9110-4C74-B8F8-9A5E4914C3AA}">
      <dgm:prSet phldrT="[Texte]"/>
      <dgm:spPr>
        <a:xfrm>
          <a:off x="3537807" y="820295"/>
          <a:ext cx="3537807" cy="697299"/>
        </a:xfrm>
        <a:solidFill>
          <a:srgbClr val="3333CC">
            <a:alpha val="90000"/>
            <a:tint val="40000"/>
            <a:hueOff val="0"/>
            <a:satOff val="0"/>
            <a:lumOff val="0"/>
            <a:alphaOff val="0"/>
          </a:srgbClr>
        </a:solidFill>
        <a:ln w="9525" cap="flat" cmpd="sng" algn="ctr">
          <a:solidFill>
            <a:srgbClr val="3333CC">
              <a:alpha val="90000"/>
              <a:tint val="40000"/>
              <a:hueOff val="0"/>
              <a:satOff val="0"/>
              <a:lumOff val="0"/>
              <a:alphaOff val="0"/>
            </a:srgbClr>
          </a:solidFill>
          <a:prstDash val="solid"/>
        </a:ln>
        <a:effectLst/>
        <a:scene3d>
          <a:camera prst="orthographicFront"/>
          <a:lightRig rig="threePt" dir="t">
            <a:rot lat="0" lon="0" rev="7500000"/>
          </a:lightRig>
        </a:scene3d>
        <a:sp3d z="152400" extrusionH="63500" prstMaterial="dkEdge">
          <a:bevelT w="125400" h="36350" prst="relaxedInset"/>
          <a:contourClr>
            <a:srgbClr val="FFFFFF"/>
          </a:contourClr>
        </a:sp3d>
      </dgm:spPr>
      <dgm:t>
        <a:bodyPr/>
        <a:lstStyle/>
        <a:p>
          <a:r>
            <a:rPr lang="fr-FR" dirty="0" err="1" smtClean="0">
              <a:solidFill>
                <a:srgbClr val="000000">
                  <a:hueOff val="0"/>
                  <a:satOff val="0"/>
                  <a:lumOff val="0"/>
                  <a:alphaOff val="0"/>
                </a:srgbClr>
              </a:solidFill>
              <a:latin typeface="Tahoma"/>
              <a:ea typeface="+mn-ea"/>
              <a:cs typeface="+mn-cs"/>
            </a:rPr>
            <a:t>University</a:t>
          </a:r>
          <a:r>
            <a:rPr lang="fr-FR" dirty="0" smtClean="0">
              <a:solidFill>
                <a:srgbClr val="000000">
                  <a:hueOff val="0"/>
                  <a:satOff val="0"/>
                  <a:lumOff val="0"/>
                  <a:alphaOff val="0"/>
                </a:srgbClr>
              </a:solidFill>
              <a:latin typeface="Tahoma"/>
              <a:ea typeface="+mn-ea"/>
              <a:cs typeface="+mn-cs"/>
            </a:rPr>
            <a:t> </a:t>
          </a:r>
          <a:r>
            <a:rPr lang="fr-FR" dirty="0" err="1" smtClean="0">
              <a:solidFill>
                <a:srgbClr val="000000">
                  <a:hueOff val="0"/>
                  <a:satOff val="0"/>
                  <a:lumOff val="0"/>
                  <a:alphaOff val="0"/>
                </a:srgbClr>
              </a:solidFill>
              <a:latin typeface="Tahoma"/>
              <a:ea typeface="+mn-ea"/>
              <a:cs typeface="+mn-cs"/>
            </a:rPr>
            <a:t>studies</a:t>
          </a:r>
          <a:endParaRPr lang="fr-FR" dirty="0">
            <a:solidFill>
              <a:srgbClr val="000000">
                <a:hueOff val="0"/>
                <a:satOff val="0"/>
                <a:lumOff val="0"/>
                <a:alphaOff val="0"/>
              </a:srgbClr>
            </a:solidFill>
            <a:latin typeface="Tahoma"/>
            <a:ea typeface="+mn-ea"/>
            <a:cs typeface="+mn-cs"/>
          </a:endParaRPr>
        </a:p>
      </dgm:t>
    </dgm:pt>
    <dgm:pt modelId="{4896F7ED-878D-4FD8-954C-BB1516990B3C}" type="parTrans" cxnId="{CC206336-A781-4BE5-9F98-A2D9C3CF1E3C}">
      <dgm:prSet/>
      <dgm:spPr/>
      <dgm:t>
        <a:bodyPr/>
        <a:lstStyle/>
        <a:p>
          <a:endParaRPr lang="fr-FR"/>
        </a:p>
      </dgm:t>
    </dgm:pt>
    <dgm:pt modelId="{28092CE0-608F-43C8-AC2F-9D23A3231BDB}" type="sibTrans" cxnId="{CC206336-A781-4BE5-9F98-A2D9C3CF1E3C}">
      <dgm:prSet/>
      <dgm:spPr/>
      <dgm:t>
        <a:bodyPr/>
        <a:lstStyle/>
        <a:p>
          <a:endParaRPr lang="fr-FR"/>
        </a:p>
      </dgm:t>
    </dgm:pt>
    <dgm:pt modelId="{41FF3EF6-B788-4530-B95D-FE9DAC8BA1E6}">
      <dgm:prSet phldrT="[Texte]"/>
      <dgm:spPr>
        <a:xfrm>
          <a:off x="0" y="3099575"/>
          <a:ext cx="3537807" cy="697508"/>
        </a:xfrm>
        <a:solidFill>
          <a:srgbClr val="3333CC">
            <a:alpha val="90000"/>
            <a:tint val="40000"/>
            <a:hueOff val="0"/>
            <a:satOff val="0"/>
            <a:lumOff val="0"/>
            <a:alphaOff val="0"/>
          </a:srgbClr>
        </a:solidFill>
        <a:ln w="9525" cap="flat" cmpd="sng" algn="ctr">
          <a:solidFill>
            <a:srgbClr val="3333CC">
              <a:alpha val="90000"/>
              <a:tint val="40000"/>
              <a:hueOff val="0"/>
              <a:satOff val="0"/>
              <a:lumOff val="0"/>
              <a:alphaOff val="0"/>
            </a:srgbClr>
          </a:solidFill>
          <a:prstDash val="solid"/>
        </a:ln>
        <a:effectLst/>
        <a:scene3d>
          <a:camera prst="orthographicFront"/>
          <a:lightRig rig="threePt" dir="t">
            <a:rot lat="0" lon="0" rev="7500000"/>
          </a:lightRig>
        </a:scene3d>
        <a:sp3d z="152400" extrusionH="63500" prstMaterial="dkEdge">
          <a:bevelT w="125400" h="36350" prst="relaxedInset"/>
          <a:contourClr>
            <a:srgbClr val="FFFFFF"/>
          </a:contourClr>
        </a:sp3d>
      </dgm:spPr>
      <dgm:t>
        <a:bodyPr/>
        <a:lstStyle/>
        <a:p>
          <a:r>
            <a:rPr lang="fr-FR" altLang="fr-FR" dirty="0" smtClean="0">
              <a:solidFill>
                <a:srgbClr val="000000">
                  <a:hueOff val="0"/>
                  <a:satOff val="0"/>
                  <a:lumOff val="0"/>
                  <a:alphaOff val="0"/>
                </a:srgbClr>
              </a:solidFill>
              <a:latin typeface="Tahoma"/>
              <a:ea typeface="+mn-ea"/>
              <a:cs typeface="+mn-cs"/>
            </a:rPr>
            <a:t>INALCO </a:t>
          </a:r>
          <a:endParaRPr lang="fr-FR" dirty="0">
            <a:solidFill>
              <a:srgbClr val="000000">
                <a:hueOff val="0"/>
                <a:satOff val="0"/>
                <a:lumOff val="0"/>
                <a:alphaOff val="0"/>
              </a:srgbClr>
            </a:solidFill>
            <a:latin typeface="Tahoma"/>
            <a:ea typeface="+mn-ea"/>
            <a:cs typeface="+mn-cs"/>
          </a:endParaRPr>
        </a:p>
      </dgm:t>
    </dgm:pt>
    <dgm:pt modelId="{7ED77A16-384C-40CF-8124-182DA98018ED}" type="parTrans" cxnId="{AE5216F1-412A-4481-AE1D-09865847FAE7}">
      <dgm:prSet/>
      <dgm:spPr/>
      <dgm:t>
        <a:bodyPr/>
        <a:lstStyle/>
        <a:p>
          <a:endParaRPr lang="fr-FR"/>
        </a:p>
      </dgm:t>
    </dgm:pt>
    <dgm:pt modelId="{6C105C2B-B3CB-466D-9A5B-E79D77426627}" type="sibTrans" cxnId="{AE5216F1-412A-4481-AE1D-09865847FAE7}">
      <dgm:prSet/>
      <dgm:spPr/>
      <dgm:t>
        <a:bodyPr/>
        <a:lstStyle/>
        <a:p>
          <a:endParaRPr lang="fr-FR"/>
        </a:p>
      </dgm:t>
    </dgm:pt>
    <dgm:pt modelId="{CEB061CA-BE58-4D21-B92F-E8D6AFE7A61D}">
      <dgm:prSet phldrT="[Texte]"/>
      <dgm:spPr>
        <a:xfrm>
          <a:off x="3537807" y="3099575"/>
          <a:ext cx="3537807" cy="697508"/>
        </a:xfrm>
        <a:solidFill>
          <a:srgbClr val="3333CC">
            <a:alpha val="90000"/>
            <a:tint val="40000"/>
            <a:hueOff val="0"/>
            <a:satOff val="0"/>
            <a:lumOff val="0"/>
            <a:alphaOff val="0"/>
          </a:srgbClr>
        </a:solidFill>
        <a:ln w="9525" cap="flat" cmpd="sng" algn="ctr">
          <a:solidFill>
            <a:srgbClr val="3333CC">
              <a:alpha val="90000"/>
              <a:tint val="40000"/>
              <a:hueOff val="0"/>
              <a:satOff val="0"/>
              <a:lumOff val="0"/>
              <a:alphaOff val="0"/>
            </a:srgbClr>
          </a:solidFill>
          <a:prstDash val="solid"/>
        </a:ln>
        <a:effectLst/>
        <a:scene3d>
          <a:camera prst="orthographicFront"/>
          <a:lightRig rig="threePt" dir="t">
            <a:rot lat="0" lon="0" rev="7500000"/>
          </a:lightRig>
        </a:scene3d>
        <a:sp3d z="152400" extrusionH="63500" prstMaterial="dkEdge">
          <a:bevelT w="125400" h="36350" prst="relaxedInset"/>
          <a:contourClr>
            <a:srgbClr val="FFFFFF"/>
          </a:contourClr>
        </a:sp3d>
      </dgm:spPr>
      <dgm:t>
        <a:bodyPr/>
        <a:lstStyle/>
        <a:p>
          <a:r>
            <a:rPr lang="fr-FR" dirty="0" err="1" smtClean="0">
              <a:solidFill>
                <a:srgbClr val="000000">
                  <a:hueOff val="0"/>
                  <a:satOff val="0"/>
                  <a:lumOff val="0"/>
                  <a:alphaOff val="0"/>
                </a:srgbClr>
              </a:solidFill>
              <a:latin typeface="Tahoma"/>
              <a:ea typeface="+mn-ea"/>
              <a:cs typeface="+mn-cs"/>
            </a:rPr>
            <a:t>Intell</a:t>
          </a:r>
          <a:r>
            <a:rPr lang="fr-FR" dirty="0" smtClean="0">
              <a:solidFill>
                <a:srgbClr val="000000">
                  <a:hueOff val="0"/>
                  <a:satOff val="0"/>
                  <a:lumOff val="0"/>
                  <a:alphaOff val="0"/>
                </a:srgbClr>
              </a:solidFill>
              <a:latin typeface="Tahoma"/>
              <a:ea typeface="+mn-ea"/>
              <a:cs typeface="+mn-cs"/>
            </a:rPr>
            <a:t> or INT REL</a:t>
          </a:r>
          <a:endParaRPr lang="fr-FR" dirty="0">
            <a:solidFill>
              <a:srgbClr val="000000">
                <a:hueOff val="0"/>
                <a:satOff val="0"/>
                <a:lumOff val="0"/>
                <a:alphaOff val="0"/>
              </a:srgbClr>
            </a:solidFill>
            <a:latin typeface="Tahoma"/>
            <a:ea typeface="+mn-ea"/>
            <a:cs typeface="+mn-cs"/>
          </a:endParaRPr>
        </a:p>
      </dgm:t>
    </dgm:pt>
    <dgm:pt modelId="{B3498D3B-0FCE-4AD5-BCC9-F5C0CD39A140}" type="parTrans" cxnId="{C0B372D4-FC00-4316-B410-978175365D42}">
      <dgm:prSet/>
      <dgm:spPr/>
      <dgm:t>
        <a:bodyPr/>
        <a:lstStyle/>
        <a:p>
          <a:endParaRPr lang="fr-FR"/>
        </a:p>
      </dgm:t>
    </dgm:pt>
    <dgm:pt modelId="{CBED99DB-BFFB-4FBA-8B59-3ED2FE99C67B}" type="sibTrans" cxnId="{C0B372D4-FC00-4316-B410-978175365D42}">
      <dgm:prSet/>
      <dgm:spPr/>
      <dgm:t>
        <a:bodyPr/>
        <a:lstStyle/>
        <a:p>
          <a:endParaRPr lang="fr-FR"/>
        </a:p>
      </dgm:t>
    </dgm:pt>
    <dgm:pt modelId="{8EF7A001-51C2-4484-9523-4A78ED67E4A2}">
      <dgm:prSet phldrT="[Texte]"/>
      <dgm:spPr>
        <a:xfrm>
          <a:off x="0" y="2311087"/>
          <a:ext cx="7075614" cy="1516323"/>
        </a:xfr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fr-FR" dirty="0" err="1" smtClean="0">
              <a:solidFill>
                <a:srgbClr val="FFFFFF"/>
              </a:solidFill>
              <a:latin typeface="Tahoma"/>
              <a:ea typeface="+mn-ea"/>
              <a:cs typeface="+mn-cs"/>
            </a:rPr>
            <a:t>Higher</a:t>
          </a:r>
          <a:r>
            <a:rPr lang="fr-FR" dirty="0" smtClean="0">
              <a:solidFill>
                <a:srgbClr val="FFFFFF"/>
              </a:solidFill>
              <a:latin typeface="Tahoma"/>
              <a:ea typeface="+mn-ea"/>
              <a:cs typeface="+mn-cs"/>
            </a:rPr>
            <a:t> </a:t>
          </a:r>
          <a:r>
            <a:rPr lang="fr-FR" dirty="0" err="1" smtClean="0">
              <a:solidFill>
                <a:srgbClr val="FFFFFF"/>
              </a:solidFill>
              <a:latin typeface="Tahoma"/>
              <a:ea typeface="+mn-ea"/>
              <a:cs typeface="+mn-cs"/>
            </a:rPr>
            <a:t>Military</a:t>
          </a:r>
          <a:r>
            <a:rPr lang="fr-FR" dirty="0" smtClean="0">
              <a:solidFill>
                <a:srgbClr val="FFFFFF"/>
              </a:solidFill>
              <a:latin typeface="Tahoma"/>
              <a:ea typeface="+mn-ea"/>
              <a:cs typeface="+mn-cs"/>
            </a:rPr>
            <a:t> Education</a:t>
          </a:r>
          <a:endParaRPr lang="fr-FR" dirty="0">
            <a:solidFill>
              <a:srgbClr val="FFFFFF"/>
            </a:solidFill>
            <a:latin typeface="Tahoma"/>
            <a:ea typeface="+mn-ea"/>
            <a:cs typeface="+mn-cs"/>
          </a:endParaRPr>
        </a:p>
      </dgm:t>
    </dgm:pt>
    <dgm:pt modelId="{F287A1A3-A09A-448C-AE96-3280B06AE1D6}" type="sibTrans" cxnId="{CB845421-E641-4798-B6A7-F84F5DB99728}">
      <dgm:prSet/>
      <dgm:spPr/>
      <dgm:t>
        <a:bodyPr/>
        <a:lstStyle/>
        <a:p>
          <a:endParaRPr lang="fr-FR"/>
        </a:p>
      </dgm:t>
    </dgm:pt>
    <dgm:pt modelId="{706E7553-FDCF-4A8E-9EB8-CA80F4B6C235}" type="parTrans" cxnId="{CB845421-E641-4798-B6A7-F84F5DB99728}">
      <dgm:prSet/>
      <dgm:spPr/>
      <dgm:t>
        <a:bodyPr/>
        <a:lstStyle/>
        <a:p>
          <a:endParaRPr lang="fr-FR"/>
        </a:p>
      </dgm:t>
    </dgm:pt>
    <dgm:pt modelId="{48334B5E-6C84-4F8E-92F7-9E47E4A8BF9B}" type="pres">
      <dgm:prSet presAssocID="{BA2D372F-089C-4222-9BE5-1F546BE6BAB5}" presName="Name0" presStyleCnt="0">
        <dgm:presLayoutVars>
          <dgm:dir/>
          <dgm:animLvl val="lvl"/>
          <dgm:resizeHandles val="exact"/>
        </dgm:presLayoutVars>
      </dgm:prSet>
      <dgm:spPr/>
      <dgm:t>
        <a:bodyPr/>
        <a:lstStyle/>
        <a:p>
          <a:endParaRPr lang="fr-FR"/>
        </a:p>
      </dgm:t>
    </dgm:pt>
    <dgm:pt modelId="{07843D86-378C-470C-AFD8-51925539DDBD}" type="pres">
      <dgm:prSet presAssocID="{8EF7A001-51C2-4484-9523-4A78ED67E4A2}" presName="boxAndChildren" presStyleCnt="0"/>
      <dgm:spPr/>
    </dgm:pt>
    <dgm:pt modelId="{0B088FEE-93BF-4D14-91E5-6CA9412D8760}" type="pres">
      <dgm:prSet presAssocID="{8EF7A001-51C2-4484-9523-4A78ED67E4A2}" presName="parentTextBox" presStyleLbl="node1" presStyleIdx="0" presStyleCnt="2"/>
      <dgm:spPr>
        <a:prstGeom prst="rect">
          <a:avLst/>
        </a:prstGeom>
      </dgm:spPr>
      <dgm:t>
        <a:bodyPr/>
        <a:lstStyle/>
        <a:p>
          <a:endParaRPr lang="fr-FR"/>
        </a:p>
      </dgm:t>
    </dgm:pt>
    <dgm:pt modelId="{2CCF8FB0-9317-40D7-9368-6C5D3DA4281F}" type="pres">
      <dgm:prSet presAssocID="{8EF7A001-51C2-4484-9523-4A78ED67E4A2}" presName="entireBox" presStyleLbl="node1" presStyleIdx="0" presStyleCnt="2"/>
      <dgm:spPr/>
      <dgm:t>
        <a:bodyPr/>
        <a:lstStyle/>
        <a:p>
          <a:endParaRPr lang="fr-FR"/>
        </a:p>
      </dgm:t>
    </dgm:pt>
    <dgm:pt modelId="{D1642271-39BD-400C-976F-010EC7C3D460}" type="pres">
      <dgm:prSet presAssocID="{8EF7A001-51C2-4484-9523-4A78ED67E4A2}" presName="descendantBox" presStyleCnt="0"/>
      <dgm:spPr/>
    </dgm:pt>
    <dgm:pt modelId="{7A497DB7-DEAC-4F6F-BB0A-ECC61E185973}" type="pres">
      <dgm:prSet presAssocID="{41FF3EF6-B788-4530-B95D-FE9DAC8BA1E6}" presName="childTextBox" presStyleLbl="fgAccFollowNode1" presStyleIdx="0" presStyleCnt="4">
        <dgm:presLayoutVars>
          <dgm:bulletEnabled val="1"/>
        </dgm:presLayoutVars>
      </dgm:prSet>
      <dgm:spPr>
        <a:prstGeom prst="rect">
          <a:avLst/>
        </a:prstGeom>
      </dgm:spPr>
      <dgm:t>
        <a:bodyPr/>
        <a:lstStyle/>
        <a:p>
          <a:endParaRPr lang="fr-FR"/>
        </a:p>
      </dgm:t>
    </dgm:pt>
    <dgm:pt modelId="{D21A1568-3341-4417-B85F-BCDA2CEF8DA0}" type="pres">
      <dgm:prSet presAssocID="{CEB061CA-BE58-4D21-B92F-E8D6AFE7A61D}" presName="childTextBox" presStyleLbl="fgAccFollowNode1" presStyleIdx="1" presStyleCnt="4">
        <dgm:presLayoutVars>
          <dgm:bulletEnabled val="1"/>
        </dgm:presLayoutVars>
      </dgm:prSet>
      <dgm:spPr>
        <a:prstGeom prst="rect">
          <a:avLst/>
        </a:prstGeom>
      </dgm:spPr>
      <dgm:t>
        <a:bodyPr/>
        <a:lstStyle/>
        <a:p>
          <a:endParaRPr lang="fr-FR"/>
        </a:p>
      </dgm:t>
    </dgm:pt>
    <dgm:pt modelId="{141D136F-85C3-4C55-BC81-EAD7D221DAD8}" type="pres">
      <dgm:prSet presAssocID="{0EA59A77-B420-4245-B67D-DB1C2E83E430}" presName="sp" presStyleCnt="0"/>
      <dgm:spPr/>
    </dgm:pt>
    <dgm:pt modelId="{FCB876B2-B30B-4686-85B4-635628728542}" type="pres">
      <dgm:prSet presAssocID="{69ADEF07-E519-43AD-A5C4-1F1E74B8EC4C}" presName="arrowAndChildren" presStyleCnt="0"/>
      <dgm:spPr/>
    </dgm:pt>
    <dgm:pt modelId="{331AE49E-1500-4C59-80C6-926A4AF1264A}" type="pres">
      <dgm:prSet presAssocID="{69ADEF07-E519-43AD-A5C4-1F1E74B8EC4C}" presName="parentTextArrow" presStyleLbl="node1" presStyleIdx="0" presStyleCnt="2"/>
      <dgm:spPr>
        <a:prstGeom prst="upArrowCallout">
          <a:avLst/>
        </a:prstGeom>
      </dgm:spPr>
      <dgm:t>
        <a:bodyPr/>
        <a:lstStyle/>
        <a:p>
          <a:endParaRPr lang="fr-FR"/>
        </a:p>
      </dgm:t>
    </dgm:pt>
    <dgm:pt modelId="{5772B333-9E5C-4E06-9013-742981933C3E}" type="pres">
      <dgm:prSet presAssocID="{69ADEF07-E519-43AD-A5C4-1F1E74B8EC4C}" presName="arrow" presStyleLbl="node1" presStyleIdx="1" presStyleCnt="2" custLinFactNeighborX="-143" custLinFactNeighborY="-1613"/>
      <dgm:spPr/>
      <dgm:t>
        <a:bodyPr/>
        <a:lstStyle/>
        <a:p>
          <a:endParaRPr lang="fr-FR"/>
        </a:p>
      </dgm:t>
    </dgm:pt>
    <dgm:pt modelId="{5669CD25-B4A1-42A3-90AE-5BC5C3BE1BB1}" type="pres">
      <dgm:prSet presAssocID="{69ADEF07-E519-43AD-A5C4-1F1E74B8EC4C}" presName="descendantArrow" presStyleCnt="0"/>
      <dgm:spPr/>
    </dgm:pt>
    <dgm:pt modelId="{2B8BE759-4086-47FE-AB2B-C028F76865BD}" type="pres">
      <dgm:prSet presAssocID="{55EAF6CF-A339-4411-A2BA-97CA326A1586}" presName="childTextArrow" presStyleLbl="fgAccFollowNode1" presStyleIdx="2" presStyleCnt="4">
        <dgm:presLayoutVars>
          <dgm:bulletEnabled val="1"/>
        </dgm:presLayoutVars>
      </dgm:prSet>
      <dgm:spPr>
        <a:prstGeom prst="rect">
          <a:avLst/>
        </a:prstGeom>
      </dgm:spPr>
      <dgm:t>
        <a:bodyPr/>
        <a:lstStyle/>
        <a:p>
          <a:endParaRPr lang="fr-FR"/>
        </a:p>
      </dgm:t>
    </dgm:pt>
    <dgm:pt modelId="{F5C6C8AE-0410-497E-822B-11FF44EFCC0B}" type="pres">
      <dgm:prSet presAssocID="{17B27226-9110-4C74-B8F8-9A5E4914C3AA}" presName="childTextArrow" presStyleLbl="fgAccFollowNode1" presStyleIdx="3" presStyleCnt="4">
        <dgm:presLayoutVars>
          <dgm:bulletEnabled val="1"/>
        </dgm:presLayoutVars>
      </dgm:prSet>
      <dgm:spPr>
        <a:prstGeom prst="rect">
          <a:avLst/>
        </a:prstGeom>
      </dgm:spPr>
      <dgm:t>
        <a:bodyPr/>
        <a:lstStyle/>
        <a:p>
          <a:endParaRPr lang="fr-FR"/>
        </a:p>
      </dgm:t>
    </dgm:pt>
  </dgm:ptLst>
  <dgm:cxnLst>
    <dgm:cxn modelId="{A9D94AFC-51C2-4590-B36B-24A518FDE622}" srcId="{69ADEF07-E519-43AD-A5C4-1F1E74B8EC4C}" destId="{55EAF6CF-A339-4411-A2BA-97CA326A1586}" srcOrd="0" destOrd="0" parTransId="{A199067C-816E-451F-A9C2-0B2E8286774C}" sibTransId="{97867897-B3AE-479E-9970-04E4C228512B}"/>
    <dgm:cxn modelId="{03186BF0-3F4A-42E4-A6F9-79B016C04D9F}" type="presOf" srcId="{17B27226-9110-4C74-B8F8-9A5E4914C3AA}" destId="{F5C6C8AE-0410-497E-822B-11FF44EFCC0B}" srcOrd="0" destOrd="0" presId="urn:microsoft.com/office/officeart/2005/8/layout/process4"/>
    <dgm:cxn modelId="{864D72BC-ED41-41E8-9C3C-2FCC32B86BB9}" srcId="{BA2D372F-089C-4222-9BE5-1F546BE6BAB5}" destId="{69ADEF07-E519-43AD-A5C4-1F1E74B8EC4C}" srcOrd="0" destOrd="0" parTransId="{3F394628-3989-41CA-95D8-11CB0E8ACF34}" sibTransId="{0EA59A77-B420-4245-B67D-DB1C2E83E430}"/>
    <dgm:cxn modelId="{D3A00F92-93FD-484A-B277-A68420E5ABC5}" type="presOf" srcId="{69ADEF07-E519-43AD-A5C4-1F1E74B8EC4C}" destId="{331AE49E-1500-4C59-80C6-926A4AF1264A}" srcOrd="0" destOrd="0" presId="urn:microsoft.com/office/officeart/2005/8/layout/process4"/>
    <dgm:cxn modelId="{9E1A4BA4-2AA0-4BFD-AB87-717CAE56BF16}" type="presOf" srcId="{8EF7A001-51C2-4484-9523-4A78ED67E4A2}" destId="{2CCF8FB0-9317-40D7-9368-6C5D3DA4281F}" srcOrd="1" destOrd="0" presId="urn:microsoft.com/office/officeart/2005/8/layout/process4"/>
    <dgm:cxn modelId="{CB845421-E641-4798-B6A7-F84F5DB99728}" srcId="{BA2D372F-089C-4222-9BE5-1F546BE6BAB5}" destId="{8EF7A001-51C2-4484-9523-4A78ED67E4A2}" srcOrd="1" destOrd="0" parTransId="{706E7553-FDCF-4A8E-9EB8-CA80F4B6C235}" sibTransId="{F287A1A3-A09A-448C-AE96-3280B06AE1D6}"/>
    <dgm:cxn modelId="{421A430F-A797-487A-901F-AE9C795B557F}" type="presOf" srcId="{CEB061CA-BE58-4D21-B92F-E8D6AFE7A61D}" destId="{D21A1568-3341-4417-B85F-BCDA2CEF8DA0}" srcOrd="0" destOrd="0" presId="urn:microsoft.com/office/officeart/2005/8/layout/process4"/>
    <dgm:cxn modelId="{ECFB94D6-5410-47C2-AAC5-E647DCBF38E8}" type="presOf" srcId="{8EF7A001-51C2-4484-9523-4A78ED67E4A2}" destId="{0B088FEE-93BF-4D14-91E5-6CA9412D8760}" srcOrd="0" destOrd="0" presId="urn:microsoft.com/office/officeart/2005/8/layout/process4"/>
    <dgm:cxn modelId="{C0B372D4-FC00-4316-B410-978175365D42}" srcId="{8EF7A001-51C2-4484-9523-4A78ED67E4A2}" destId="{CEB061CA-BE58-4D21-B92F-E8D6AFE7A61D}" srcOrd="1" destOrd="0" parTransId="{B3498D3B-0FCE-4AD5-BCC9-F5C0CD39A140}" sibTransId="{CBED99DB-BFFB-4FBA-8B59-3ED2FE99C67B}"/>
    <dgm:cxn modelId="{CC206336-A781-4BE5-9F98-A2D9C3CF1E3C}" srcId="{69ADEF07-E519-43AD-A5C4-1F1E74B8EC4C}" destId="{17B27226-9110-4C74-B8F8-9A5E4914C3AA}" srcOrd="1" destOrd="0" parTransId="{4896F7ED-878D-4FD8-954C-BB1516990B3C}" sibTransId="{28092CE0-608F-43C8-AC2F-9D23A3231BDB}"/>
    <dgm:cxn modelId="{2168D27D-39AC-42E6-8631-226C8DEF658B}" type="presOf" srcId="{55EAF6CF-A339-4411-A2BA-97CA326A1586}" destId="{2B8BE759-4086-47FE-AB2B-C028F76865BD}" srcOrd="0" destOrd="0" presId="urn:microsoft.com/office/officeart/2005/8/layout/process4"/>
    <dgm:cxn modelId="{0D3D9972-EBC2-44AD-8E23-74F7C2B2D1CD}" type="presOf" srcId="{69ADEF07-E519-43AD-A5C4-1F1E74B8EC4C}" destId="{5772B333-9E5C-4E06-9013-742981933C3E}" srcOrd="1" destOrd="0" presId="urn:microsoft.com/office/officeart/2005/8/layout/process4"/>
    <dgm:cxn modelId="{AE5216F1-412A-4481-AE1D-09865847FAE7}" srcId="{8EF7A001-51C2-4484-9523-4A78ED67E4A2}" destId="{41FF3EF6-B788-4530-B95D-FE9DAC8BA1E6}" srcOrd="0" destOrd="0" parTransId="{7ED77A16-384C-40CF-8124-182DA98018ED}" sibTransId="{6C105C2B-B3CB-466D-9A5B-E79D77426627}"/>
    <dgm:cxn modelId="{46D16180-DAAB-4AB4-9243-9AF6D0D02019}" type="presOf" srcId="{41FF3EF6-B788-4530-B95D-FE9DAC8BA1E6}" destId="{7A497DB7-DEAC-4F6F-BB0A-ECC61E185973}" srcOrd="0" destOrd="0" presId="urn:microsoft.com/office/officeart/2005/8/layout/process4"/>
    <dgm:cxn modelId="{5EBFB55B-5975-436C-B388-24AC722EE1C8}" type="presOf" srcId="{BA2D372F-089C-4222-9BE5-1F546BE6BAB5}" destId="{48334B5E-6C84-4F8E-92F7-9E47E4A8BF9B}" srcOrd="0" destOrd="0" presId="urn:microsoft.com/office/officeart/2005/8/layout/process4"/>
    <dgm:cxn modelId="{7392DA94-0D8A-4CAB-8331-E3AE8F51BFFD}" type="presParOf" srcId="{48334B5E-6C84-4F8E-92F7-9E47E4A8BF9B}" destId="{07843D86-378C-470C-AFD8-51925539DDBD}" srcOrd="0" destOrd="0" presId="urn:microsoft.com/office/officeart/2005/8/layout/process4"/>
    <dgm:cxn modelId="{20DABCA6-51DB-48EC-9B8D-C912CEFDA6A6}" type="presParOf" srcId="{07843D86-378C-470C-AFD8-51925539DDBD}" destId="{0B088FEE-93BF-4D14-91E5-6CA9412D8760}" srcOrd="0" destOrd="0" presId="urn:microsoft.com/office/officeart/2005/8/layout/process4"/>
    <dgm:cxn modelId="{FEEB783F-9973-491E-BF78-99332A1A4C3D}" type="presParOf" srcId="{07843D86-378C-470C-AFD8-51925539DDBD}" destId="{2CCF8FB0-9317-40D7-9368-6C5D3DA4281F}" srcOrd="1" destOrd="0" presId="urn:microsoft.com/office/officeart/2005/8/layout/process4"/>
    <dgm:cxn modelId="{F4C5EB32-FC4A-4F19-92E1-6E1618DEFBA5}" type="presParOf" srcId="{07843D86-378C-470C-AFD8-51925539DDBD}" destId="{D1642271-39BD-400C-976F-010EC7C3D460}" srcOrd="2" destOrd="0" presId="urn:microsoft.com/office/officeart/2005/8/layout/process4"/>
    <dgm:cxn modelId="{72AE201C-C2BC-41F8-B8B4-69D619B9D3D6}" type="presParOf" srcId="{D1642271-39BD-400C-976F-010EC7C3D460}" destId="{7A497DB7-DEAC-4F6F-BB0A-ECC61E185973}" srcOrd="0" destOrd="0" presId="urn:microsoft.com/office/officeart/2005/8/layout/process4"/>
    <dgm:cxn modelId="{33743DBF-ECB8-4AC6-84B6-A20257EFA149}" type="presParOf" srcId="{D1642271-39BD-400C-976F-010EC7C3D460}" destId="{D21A1568-3341-4417-B85F-BCDA2CEF8DA0}" srcOrd="1" destOrd="0" presId="urn:microsoft.com/office/officeart/2005/8/layout/process4"/>
    <dgm:cxn modelId="{309C9A52-442A-4E41-9D55-87108513BBFA}" type="presParOf" srcId="{48334B5E-6C84-4F8E-92F7-9E47E4A8BF9B}" destId="{141D136F-85C3-4C55-BC81-EAD7D221DAD8}" srcOrd="1" destOrd="0" presId="urn:microsoft.com/office/officeart/2005/8/layout/process4"/>
    <dgm:cxn modelId="{081A6F41-7E50-4365-9506-600046A0381D}" type="presParOf" srcId="{48334B5E-6C84-4F8E-92F7-9E47E4A8BF9B}" destId="{FCB876B2-B30B-4686-85B4-635628728542}" srcOrd="2" destOrd="0" presId="urn:microsoft.com/office/officeart/2005/8/layout/process4"/>
    <dgm:cxn modelId="{BCE9BE42-6C06-4633-8340-FABF616C9B93}" type="presParOf" srcId="{FCB876B2-B30B-4686-85B4-635628728542}" destId="{331AE49E-1500-4C59-80C6-926A4AF1264A}" srcOrd="0" destOrd="0" presId="urn:microsoft.com/office/officeart/2005/8/layout/process4"/>
    <dgm:cxn modelId="{550AD29F-5D45-42FA-8C70-FA449D7A7950}" type="presParOf" srcId="{FCB876B2-B30B-4686-85B4-635628728542}" destId="{5772B333-9E5C-4E06-9013-742981933C3E}" srcOrd="1" destOrd="0" presId="urn:microsoft.com/office/officeart/2005/8/layout/process4"/>
    <dgm:cxn modelId="{F0B87A03-BB7D-477E-92F0-21E458AD7279}" type="presParOf" srcId="{FCB876B2-B30B-4686-85B4-635628728542}" destId="{5669CD25-B4A1-42A3-90AE-5BC5C3BE1BB1}" srcOrd="2" destOrd="0" presId="urn:microsoft.com/office/officeart/2005/8/layout/process4"/>
    <dgm:cxn modelId="{8B933E16-0637-4916-87AE-576B60C389EB}" type="presParOf" srcId="{5669CD25-B4A1-42A3-90AE-5BC5C3BE1BB1}" destId="{2B8BE759-4086-47FE-AB2B-C028F76865BD}" srcOrd="0" destOrd="0" presId="urn:microsoft.com/office/officeart/2005/8/layout/process4"/>
    <dgm:cxn modelId="{9AF6D1BC-3783-4734-85F2-4E5CB05CB0EA}" type="presParOf" srcId="{5669CD25-B4A1-42A3-90AE-5BC5C3BE1BB1}" destId="{F5C6C8AE-0410-497E-822B-11FF44EFCC0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CAFCE5-9C05-4755-9AC1-CEEDAF09A032}" type="doc">
      <dgm:prSet loTypeId="urn:microsoft.com/office/officeart/2005/8/layout/radial5" loCatId="relationship" qsTypeId="urn:microsoft.com/office/officeart/2005/8/quickstyle/3d3" qsCatId="3D" csTypeId="urn:microsoft.com/office/officeart/2005/8/colors/accent2_2" csCatId="accent2" phldr="1"/>
      <dgm:spPr/>
      <dgm:t>
        <a:bodyPr/>
        <a:lstStyle/>
        <a:p>
          <a:endParaRPr lang="fr-FR"/>
        </a:p>
      </dgm:t>
    </dgm:pt>
    <dgm:pt modelId="{5430427E-36BC-430F-8C04-E1046B6F0EA1}">
      <dgm:prSet phldrT="[Texte]"/>
      <dgm:spPr>
        <a:xfrm>
          <a:off x="3185586" y="1655574"/>
          <a:ext cx="1782969" cy="1801419"/>
        </a:xfrm>
        <a:prstGeom prst="ellipse">
          <a:avLst/>
        </a:prstGeom>
        <a:solidFill>
          <a:srgbClr val="2D2DB9"/>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fr-FR" dirty="0" err="1" smtClean="0">
              <a:solidFill>
                <a:srgbClr val="FFFFFF"/>
              </a:solidFill>
              <a:latin typeface="Tahoma"/>
              <a:ea typeface="+mn-ea"/>
              <a:cs typeface="+mn-cs"/>
            </a:rPr>
            <a:t>Army</a:t>
          </a:r>
          <a:r>
            <a:rPr lang="fr-FR" dirty="0" smtClean="0">
              <a:solidFill>
                <a:srgbClr val="FFFFFF"/>
              </a:solidFill>
              <a:latin typeface="Tahoma"/>
              <a:ea typeface="+mn-ea"/>
              <a:cs typeface="+mn-cs"/>
            </a:rPr>
            <a:t> HR </a:t>
          </a:r>
          <a:endParaRPr lang="fr-FR" dirty="0">
            <a:solidFill>
              <a:srgbClr val="FFFFFF"/>
            </a:solidFill>
            <a:latin typeface="Tahoma"/>
            <a:ea typeface="+mn-ea"/>
            <a:cs typeface="+mn-cs"/>
          </a:endParaRPr>
        </a:p>
      </dgm:t>
    </dgm:pt>
    <dgm:pt modelId="{E74B5814-124D-4B17-935B-2134D83AB071}" type="parTrans" cxnId="{AB39B379-D9CF-434B-B354-06A47509FFDF}">
      <dgm:prSet/>
      <dgm:spPr/>
      <dgm:t>
        <a:bodyPr/>
        <a:lstStyle/>
        <a:p>
          <a:endParaRPr lang="fr-FR"/>
        </a:p>
      </dgm:t>
    </dgm:pt>
    <dgm:pt modelId="{D8905B5F-D31A-45DE-9CCF-12E0B7B758D6}" type="sibTrans" cxnId="{AB39B379-D9CF-434B-B354-06A47509FFDF}">
      <dgm:prSet/>
      <dgm:spPr/>
      <dgm:t>
        <a:bodyPr/>
        <a:lstStyle/>
        <a:p>
          <a:endParaRPr lang="fr-FR"/>
        </a:p>
      </dgm:t>
    </dgm:pt>
    <dgm:pt modelId="{F6B6D7EF-69B6-4886-A0F2-C9A614243DE9}">
      <dgm:prSet phldrT="[Texte]"/>
      <dgm:spPr>
        <a:xfrm>
          <a:off x="3405190" y="3038"/>
          <a:ext cx="1343761" cy="1343761"/>
        </a:xfrm>
        <a:prstGeom prst="ellipse">
          <a:avLst/>
        </a:prstGeom>
        <a:solidFill>
          <a:srgbClr val="3333CC">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fr-FR" dirty="0" err="1" smtClean="0">
              <a:solidFill>
                <a:srgbClr val="FFFFFF"/>
              </a:solidFill>
              <a:latin typeface="Tahoma"/>
              <a:ea typeface="+mn-ea"/>
              <a:cs typeface="+mn-cs"/>
            </a:rPr>
            <a:t>Army</a:t>
          </a:r>
          <a:r>
            <a:rPr lang="fr-FR" dirty="0" smtClean="0">
              <a:solidFill>
                <a:srgbClr val="FFFFFF"/>
              </a:solidFill>
              <a:latin typeface="Tahoma"/>
              <a:ea typeface="+mn-ea"/>
              <a:cs typeface="+mn-cs"/>
            </a:rPr>
            <a:t> </a:t>
          </a:r>
          <a:r>
            <a:rPr lang="fr-FR" dirty="0" err="1" smtClean="0">
              <a:solidFill>
                <a:srgbClr val="FFFFFF"/>
              </a:solidFill>
              <a:latin typeface="Tahoma"/>
              <a:ea typeface="+mn-ea"/>
              <a:cs typeface="+mn-cs"/>
            </a:rPr>
            <a:t>schools</a:t>
          </a:r>
          <a:endParaRPr lang="fr-FR" dirty="0">
            <a:solidFill>
              <a:srgbClr val="FFFFFF"/>
            </a:solidFill>
            <a:latin typeface="Tahoma"/>
            <a:ea typeface="+mn-ea"/>
            <a:cs typeface="+mn-cs"/>
          </a:endParaRPr>
        </a:p>
      </dgm:t>
    </dgm:pt>
    <dgm:pt modelId="{DEEF817A-E6DC-46A5-9DCF-7B28437851CA}" type="parTrans" cxnId="{D9B4CA44-D63C-4577-8145-D0D532758BD4}">
      <dgm:prSet/>
      <dgm:spPr>
        <a:xfrm rot="16200000">
          <a:off x="3995245" y="1277379"/>
          <a:ext cx="163650" cy="456878"/>
        </a:xfrm>
        <a:prstGeom prst="rightArrow">
          <a:avLst>
            <a:gd name="adj1" fmla="val 60000"/>
            <a:gd name="adj2" fmla="val 50000"/>
          </a:avLst>
        </a:prstGeom>
        <a:solidFill>
          <a:srgbClr val="3333CC">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fr-FR">
            <a:solidFill>
              <a:srgbClr val="FFFFFF"/>
            </a:solidFill>
            <a:latin typeface="Tahoma"/>
            <a:ea typeface="+mn-ea"/>
            <a:cs typeface="+mn-cs"/>
          </a:endParaRPr>
        </a:p>
      </dgm:t>
    </dgm:pt>
    <dgm:pt modelId="{4B67DB64-BB71-4DA1-9A35-8A7EE2C7D8E5}" type="sibTrans" cxnId="{D9B4CA44-D63C-4577-8145-D0D532758BD4}">
      <dgm:prSet/>
      <dgm:spPr/>
      <dgm:t>
        <a:bodyPr/>
        <a:lstStyle/>
        <a:p>
          <a:endParaRPr lang="fr-FR"/>
        </a:p>
      </dgm:t>
    </dgm:pt>
    <dgm:pt modelId="{FAD3E1D7-C03A-4A69-963F-C0CB804B5D78}">
      <dgm:prSet phldrT="[Texte]"/>
      <dgm:spPr>
        <a:xfrm>
          <a:off x="5034500" y="943720"/>
          <a:ext cx="1343761" cy="1343761"/>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fr-FR" dirty="0" err="1" smtClean="0">
              <a:solidFill>
                <a:srgbClr val="FFFFFF"/>
              </a:solidFill>
              <a:latin typeface="Tahoma"/>
              <a:ea typeface="+mn-ea"/>
              <a:cs typeface="+mn-cs"/>
            </a:rPr>
            <a:t>Army</a:t>
          </a:r>
          <a:r>
            <a:rPr lang="fr-FR" dirty="0" smtClean="0">
              <a:solidFill>
                <a:srgbClr val="FFFFFF"/>
              </a:solidFill>
              <a:latin typeface="Tahoma"/>
              <a:ea typeface="+mn-ea"/>
              <a:cs typeface="+mn-cs"/>
            </a:rPr>
            <a:t> </a:t>
          </a:r>
          <a:r>
            <a:rPr lang="fr-FR" dirty="0" err="1" smtClean="0">
              <a:solidFill>
                <a:srgbClr val="FFFFFF"/>
              </a:solidFill>
              <a:latin typeface="Tahoma"/>
              <a:ea typeface="+mn-ea"/>
              <a:cs typeface="+mn-cs"/>
            </a:rPr>
            <a:t>units</a:t>
          </a:r>
          <a:endParaRPr lang="fr-FR" dirty="0">
            <a:solidFill>
              <a:srgbClr val="FFFFFF"/>
            </a:solidFill>
            <a:latin typeface="Tahoma"/>
            <a:ea typeface="+mn-ea"/>
            <a:cs typeface="+mn-cs"/>
          </a:endParaRPr>
        </a:p>
      </dgm:t>
    </dgm:pt>
    <dgm:pt modelId="{92EDF4C8-D580-4DEF-99A2-29CCE212648C}" type="parTrans" cxnId="{6C04477E-858D-4506-823A-846763C8AEC4}">
      <dgm:prSet/>
      <dgm:spPr>
        <a:xfrm rot="19800000">
          <a:off x="4900037" y="1804400"/>
          <a:ext cx="167331" cy="456878"/>
        </a:xfrm>
        <a:prstGeom prst="rightArrow">
          <a:avLst>
            <a:gd name="adj1" fmla="val 60000"/>
            <a:gd name="adj2" fmla="val 50000"/>
          </a:avLst>
        </a:prstGeom>
        <a:solidFill>
          <a:srgbClr val="3333CC">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fr-FR">
            <a:solidFill>
              <a:srgbClr val="FFFFFF"/>
            </a:solidFill>
            <a:latin typeface="Tahoma"/>
            <a:ea typeface="+mn-ea"/>
            <a:cs typeface="+mn-cs"/>
          </a:endParaRPr>
        </a:p>
      </dgm:t>
    </dgm:pt>
    <dgm:pt modelId="{F049AEF8-DBBF-4375-85E4-779C0E3C5497}" type="sibTrans" cxnId="{6C04477E-858D-4506-823A-846763C8AEC4}">
      <dgm:prSet/>
      <dgm:spPr/>
      <dgm:t>
        <a:bodyPr/>
        <a:lstStyle/>
        <a:p>
          <a:endParaRPr lang="fr-FR"/>
        </a:p>
      </dgm:t>
    </dgm:pt>
    <dgm:pt modelId="{3AAE022F-7998-4EB0-9B27-DD9FB18264FD}">
      <dgm:prSet phldrT="[Texte]"/>
      <dgm:spPr>
        <a:xfrm>
          <a:off x="1775880" y="943720"/>
          <a:ext cx="1343761" cy="1343761"/>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fr-FR" dirty="0" err="1" smtClean="0">
              <a:solidFill>
                <a:srgbClr val="FFFFFF"/>
              </a:solidFill>
              <a:latin typeface="Tahoma"/>
              <a:ea typeface="+mn-ea"/>
              <a:cs typeface="+mn-cs"/>
            </a:rPr>
            <a:t>Civilian</a:t>
          </a:r>
          <a:r>
            <a:rPr lang="fr-FR" dirty="0" smtClean="0">
              <a:solidFill>
                <a:srgbClr val="FFFFFF"/>
              </a:solidFill>
              <a:latin typeface="Tahoma"/>
              <a:ea typeface="+mn-ea"/>
              <a:cs typeface="+mn-cs"/>
            </a:rPr>
            <a:t> </a:t>
          </a:r>
          <a:r>
            <a:rPr lang="fr-FR" dirty="0" err="1" smtClean="0">
              <a:solidFill>
                <a:srgbClr val="FFFFFF"/>
              </a:solidFill>
              <a:latin typeface="Tahoma"/>
              <a:ea typeface="+mn-ea"/>
              <a:cs typeface="+mn-cs"/>
            </a:rPr>
            <a:t>contractors</a:t>
          </a:r>
          <a:endParaRPr lang="fr-FR" dirty="0">
            <a:solidFill>
              <a:srgbClr val="FFFFFF"/>
            </a:solidFill>
            <a:latin typeface="Tahoma"/>
            <a:ea typeface="+mn-ea"/>
            <a:cs typeface="+mn-cs"/>
          </a:endParaRPr>
        </a:p>
      </dgm:t>
    </dgm:pt>
    <dgm:pt modelId="{4D51B2D6-81F6-45CF-8129-DCE7E355EBE4}" type="parTrans" cxnId="{248C81F3-55A9-4DD4-936F-A1BA3B740E48}">
      <dgm:prSet/>
      <dgm:spPr>
        <a:xfrm rot="12600000">
          <a:off x="3086773" y="1804400"/>
          <a:ext cx="167331" cy="456878"/>
        </a:xfrm>
        <a:prstGeom prst="rightArrow">
          <a:avLst>
            <a:gd name="adj1" fmla="val 60000"/>
            <a:gd name="adj2" fmla="val 50000"/>
          </a:avLst>
        </a:prstGeom>
        <a:solidFill>
          <a:srgbClr val="3333CC">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fr-FR">
            <a:solidFill>
              <a:srgbClr val="FFFFFF"/>
            </a:solidFill>
            <a:latin typeface="Tahoma"/>
            <a:ea typeface="+mn-ea"/>
            <a:cs typeface="+mn-cs"/>
          </a:endParaRPr>
        </a:p>
      </dgm:t>
    </dgm:pt>
    <dgm:pt modelId="{AFCF961D-6626-4721-9AD7-823F1388791C}" type="sibTrans" cxnId="{248C81F3-55A9-4DD4-936F-A1BA3B740E48}">
      <dgm:prSet/>
      <dgm:spPr/>
      <dgm:t>
        <a:bodyPr/>
        <a:lstStyle/>
        <a:p>
          <a:endParaRPr lang="fr-FR"/>
        </a:p>
      </dgm:t>
    </dgm:pt>
    <dgm:pt modelId="{AD0849A6-5BD7-4FAD-989C-4862BBA0BEF0}">
      <dgm:prSet phldrT="[Texte]"/>
      <dgm:spPr>
        <a:xfrm>
          <a:off x="1775880" y="2825085"/>
          <a:ext cx="1343761" cy="1343761"/>
        </a:xfrm>
        <a:prstGeom prst="ellipse">
          <a:avLst/>
        </a:prstGeom>
        <a:solidFill>
          <a:srgbClr val="3333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fr-FR" dirty="0" smtClean="0">
              <a:solidFill>
                <a:srgbClr val="FFFFFF"/>
              </a:solidFill>
              <a:latin typeface="Tahoma"/>
              <a:ea typeface="+mn-ea"/>
              <a:cs typeface="+mn-cs"/>
            </a:rPr>
            <a:t>Nat Education </a:t>
          </a:r>
          <a:r>
            <a:rPr lang="fr-FR" dirty="0" err="1" smtClean="0">
              <a:solidFill>
                <a:srgbClr val="FFFFFF"/>
              </a:solidFill>
              <a:latin typeface="Tahoma"/>
              <a:ea typeface="+mn-ea"/>
              <a:cs typeface="+mn-cs"/>
            </a:rPr>
            <a:t>Department</a:t>
          </a:r>
          <a:endParaRPr lang="fr-FR" dirty="0">
            <a:solidFill>
              <a:srgbClr val="FFFFFF"/>
            </a:solidFill>
            <a:latin typeface="Tahoma"/>
            <a:ea typeface="+mn-ea"/>
            <a:cs typeface="+mn-cs"/>
          </a:endParaRPr>
        </a:p>
      </dgm:t>
    </dgm:pt>
    <dgm:pt modelId="{85891AEF-91C4-4653-BBFC-3AA74626D941}" type="parTrans" cxnId="{ACADE788-578E-4736-A179-DEFE8CB6EC1F}">
      <dgm:prSet/>
      <dgm:spPr>
        <a:xfrm rot="9000000">
          <a:off x="3086773" y="2851288"/>
          <a:ext cx="167331" cy="456878"/>
        </a:xfrm>
        <a:prstGeom prst="rightArrow">
          <a:avLst>
            <a:gd name="adj1" fmla="val 60000"/>
            <a:gd name="adj2" fmla="val 50000"/>
          </a:avLst>
        </a:prstGeom>
        <a:solidFill>
          <a:srgbClr val="3333CC">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fr-FR">
            <a:solidFill>
              <a:srgbClr val="FFFFFF"/>
            </a:solidFill>
            <a:latin typeface="Tahoma"/>
            <a:ea typeface="+mn-ea"/>
            <a:cs typeface="+mn-cs"/>
          </a:endParaRPr>
        </a:p>
      </dgm:t>
    </dgm:pt>
    <dgm:pt modelId="{DC859655-3F38-4F5E-BA71-41E2F7363E8F}" type="sibTrans" cxnId="{ACADE788-578E-4736-A179-DEFE8CB6EC1F}">
      <dgm:prSet/>
      <dgm:spPr/>
      <dgm:t>
        <a:bodyPr/>
        <a:lstStyle/>
        <a:p>
          <a:endParaRPr lang="fr-FR"/>
        </a:p>
      </dgm:t>
    </dgm:pt>
    <dgm:pt modelId="{116B07CA-845B-4130-8953-5ED06311A333}">
      <dgm:prSet phldrT="[Texte]"/>
      <dgm:spPr>
        <a:xfrm>
          <a:off x="5034500" y="2825085"/>
          <a:ext cx="1343761" cy="1343761"/>
        </a:xfrm>
        <a:prstGeom prst="ellipse">
          <a:avLst/>
        </a:prstGeom>
        <a:solidFill>
          <a:srgbClr val="3333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fr-FR" dirty="0" smtClean="0">
              <a:solidFill>
                <a:srgbClr val="FFFFFF"/>
              </a:solidFill>
              <a:latin typeface="Tahoma"/>
              <a:ea typeface="+mn-ea"/>
              <a:cs typeface="+mn-cs"/>
            </a:rPr>
            <a:t>Joint </a:t>
          </a:r>
          <a:r>
            <a:rPr lang="fr-FR" dirty="0" err="1" smtClean="0">
              <a:solidFill>
                <a:srgbClr val="FFFFFF"/>
              </a:solidFill>
              <a:latin typeface="Tahoma"/>
              <a:ea typeface="+mn-ea"/>
              <a:cs typeface="+mn-cs"/>
            </a:rPr>
            <a:t>languages</a:t>
          </a:r>
          <a:r>
            <a:rPr lang="fr-FR" dirty="0" smtClean="0">
              <a:solidFill>
                <a:srgbClr val="FFFFFF"/>
              </a:solidFill>
              <a:latin typeface="Tahoma"/>
              <a:ea typeface="+mn-ea"/>
              <a:cs typeface="+mn-cs"/>
            </a:rPr>
            <a:t> </a:t>
          </a:r>
          <a:r>
            <a:rPr lang="fr-FR" dirty="0" err="1" smtClean="0">
              <a:solidFill>
                <a:srgbClr val="FFFFFF"/>
              </a:solidFill>
              <a:latin typeface="Tahoma"/>
              <a:ea typeface="+mn-ea"/>
              <a:cs typeface="+mn-cs"/>
            </a:rPr>
            <a:t>advisory</a:t>
          </a:r>
          <a:r>
            <a:rPr lang="fr-FR" dirty="0" smtClean="0">
              <a:solidFill>
                <a:srgbClr val="FFFFFF"/>
              </a:solidFill>
              <a:latin typeface="Tahoma"/>
              <a:ea typeface="+mn-ea"/>
              <a:cs typeface="+mn-cs"/>
            </a:rPr>
            <a:t> and </a:t>
          </a:r>
          <a:r>
            <a:rPr lang="fr-FR" dirty="0" err="1" smtClean="0">
              <a:solidFill>
                <a:srgbClr val="FFFFFF"/>
              </a:solidFill>
              <a:latin typeface="Tahoma"/>
              <a:ea typeface="+mn-ea"/>
              <a:cs typeface="+mn-cs"/>
            </a:rPr>
            <a:t>coordinating</a:t>
          </a:r>
          <a:r>
            <a:rPr lang="fr-FR" dirty="0" smtClean="0">
              <a:solidFill>
                <a:srgbClr val="FFFFFF"/>
              </a:solidFill>
              <a:latin typeface="Tahoma"/>
              <a:ea typeface="+mn-ea"/>
              <a:cs typeface="+mn-cs"/>
            </a:rPr>
            <a:t> group</a:t>
          </a:r>
        </a:p>
      </dgm:t>
    </dgm:pt>
    <dgm:pt modelId="{CC4504CB-28DD-42D7-A53B-30FFA032E813}" type="parTrans" cxnId="{5BBA9BEF-10C5-4974-AF71-A4BC26F94298}">
      <dgm:prSet/>
      <dgm:spPr>
        <a:xfrm rot="1800000">
          <a:off x="4900037" y="2851288"/>
          <a:ext cx="167331" cy="456878"/>
        </a:xfrm>
        <a:prstGeom prst="rightArrow">
          <a:avLst>
            <a:gd name="adj1" fmla="val 60000"/>
            <a:gd name="adj2" fmla="val 50000"/>
          </a:avLst>
        </a:prstGeom>
        <a:solidFill>
          <a:srgbClr val="3333CC">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fr-FR">
            <a:solidFill>
              <a:srgbClr val="FFFFFF"/>
            </a:solidFill>
            <a:latin typeface="Tahoma"/>
            <a:ea typeface="+mn-ea"/>
            <a:cs typeface="+mn-cs"/>
          </a:endParaRPr>
        </a:p>
      </dgm:t>
    </dgm:pt>
    <dgm:pt modelId="{0F09ACFE-B5F5-43D0-A77F-C373FA08C64B}" type="sibTrans" cxnId="{5BBA9BEF-10C5-4974-AF71-A4BC26F94298}">
      <dgm:prSet/>
      <dgm:spPr/>
      <dgm:t>
        <a:bodyPr/>
        <a:lstStyle/>
        <a:p>
          <a:endParaRPr lang="fr-FR"/>
        </a:p>
      </dgm:t>
    </dgm:pt>
    <dgm:pt modelId="{8741BDB5-048E-43E4-81A7-C06294760F88}">
      <dgm:prSet phldrT="[Texte]"/>
      <dgm:spPr>
        <a:xfrm>
          <a:off x="3405190" y="3765768"/>
          <a:ext cx="1343761" cy="1343761"/>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fr-FR" dirty="0" smtClean="0">
              <a:solidFill>
                <a:srgbClr val="FFFFFF"/>
              </a:solidFill>
              <a:latin typeface="Tahoma"/>
              <a:ea typeface="+mn-ea"/>
              <a:cs typeface="+mn-cs"/>
            </a:rPr>
            <a:t>Joint NATO certification </a:t>
          </a:r>
          <a:r>
            <a:rPr lang="fr-FR" dirty="0" err="1" smtClean="0">
              <a:solidFill>
                <a:srgbClr val="FFFFFF"/>
              </a:solidFill>
              <a:latin typeface="Tahoma"/>
              <a:ea typeface="+mn-ea"/>
              <a:cs typeface="+mn-cs"/>
            </a:rPr>
            <a:t>centers</a:t>
          </a:r>
          <a:endParaRPr lang="fr-FR" dirty="0" smtClean="0">
            <a:solidFill>
              <a:srgbClr val="FFFFFF"/>
            </a:solidFill>
            <a:latin typeface="Tahoma"/>
            <a:ea typeface="+mn-ea"/>
            <a:cs typeface="+mn-cs"/>
          </a:endParaRPr>
        </a:p>
      </dgm:t>
    </dgm:pt>
    <dgm:pt modelId="{85ED2144-58CA-4389-BF76-42DB1221FF7F}" type="parTrans" cxnId="{444937E3-E92B-4C5E-A9D4-E300816B1D6E}">
      <dgm:prSet/>
      <dgm:spPr>
        <a:xfrm rot="5400000">
          <a:off x="3995245" y="3378309"/>
          <a:ext cx="163650" cy="456878"/>
        </a:xfrm>
        <a:prstGeom prst="rightArrow">
          <a:avLst>
            <a:gd name="adj1" fmla="val 60000"/>
            <a:gd name="adj2" fmla="val 50000"/>
          </a:avLst>
        </a:prstGeom>
        <a:solidFill>
          <a:srgbClr val="3333CC">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fr-FR">
            <a:solidFill>
              <a:srgbClr val="FFFFFF"/>
            </a:solidFill>
            <a:latin typeface="Tahoma"/>
            <a:ea typeface="+mn-ea"/>
            <a:cs typeface="+mn-cs"/>
          </a:endParaRPr>
        </a:p>
      </dgm:t>
    </dgm:pt>
    <dgm:pt modelId="{FED77D05-7AA6-49BC-A42A-6C6BFC43A5D4}" type="sibTrans" cxnId="{444937E3-E92B-4C5E-A9D4-E300816B1D6E}">
      <dgm:prSet/>
      <dgm:spPr/>
      <dgm:t>
        <a:bodyPr/>
        <a:lstStyle/>
        <a:p>
          <a:endParaRPr lang="fr-FR"/>
        </a:p>
      </dgm:t>
    </dgm:pt>
    <dgm:pt modelId="{114071E3-7B2D-412D-8676-39F6DD24D220}" type="pres">
      <dgm:prSet presAssocID="{F4CAFCE5-9C05-4755-9AC1-CEEDAF09A032}" presName="Name0" presStyleCnt="0">
        <dgm:presLayoutVars>
          <dgm:chMax val="1"/>
          <dgm:dir/>
          <dgm:animLvl val="ctr"/>
          <dgm:resizeHandles val="exact"/>
        </dgm:presLayoutVars>
      </dgm:prSet>
      <dgm:spPr/>
      <dgm:t>
        <a:bodyPr/>
        <a:lstStyle/>
        <a:p>
          <a:endParaRPr lang="fr-FR"/>
        </a:p>
      </dgm:t>
    </dgm:pt>
    <dgm:pt modelId="{D6413F53-118F-4DB4-9614-3D9915FD3391}" type="pres">
      <dgm:prSet presAssocID="{5430427E-36BC-430F-8C04-E1046B6F0EA1}" presName="centerShape" presStyleLbl="node0" presStyleIdx="0" presStyleCnt="1" custScaleX="132685" custScaleY="134058"/>
      <dgm:spPr/>
      <dgm:t>
        <a:bodyPr/>
        <a:lstStyle/>
        <a:p>
          <a:endParaRPr lang="fr-FR"/>
        </a:p>
      </dgm:t>
    </dgm:pt>
    <dgm:pt modelId="{E7515C90-A510-4BC8-8436-9C9DB688AD1C}" type="pres">
      <dgm:prSet presAssocID="{DEEF817A-E6DC-46A5-9DCF-7B28437851CA}" presName="parTrans" presStyleLbl="sibTrans2D1" presStyleIdx="0" presStyleCnt="6"/>
      <dgm:spPr/>
      <dgm:t>
        <a:bodyPr/>
        <a:lstStyle/>
        <a:p>
          <a:endParaRPr lang="fr-FR"/>
        </a:p>
      </dgm:t>
    </dgm:pt>
    <dgm:pt modelId="{B6EC7DC8-9F91-4877-B001-579AEBFD8EEC}" type="pres">
      <dgm:prSet presAssocID="{DEEF817A-E6DC-46A5-9DCF-7B28437851CA}" presName="connectorText" presStyleLbl="sibTrans2D1" presStyleIdx="0" presStyleCnt="6"/>
      <dgm:spPr/>
      <dgm:t>
        <a:bodyPr/>
        <a:lstStyle/>
        <a:p>
          <a:endParaRPr lang="fr-FR"/>
        </a:p>
      </dgm:t>
    </dgm:pt>
    <dgm:pt modelId="{895CE926-A398-4B61-A57F-D26C611E70BE}" type="pres">
      <dgm:prSet presAssocID="{F6B6D7EF-69B6-4886-A0F2-C9A614243DE9}" presName="node" presStyleLbl="node1" presStyleIdx="0" presStyleCnt="6">
        <dgm:presLayoutVars>
          <dgm:bulletEnabled val="1"/>
        </dgm:presLayoutVars>
      </dgm:prSet>
      <dgm:spPr/>
      <dgm:t>
        <a:bodyPr/>
        <a:lstStyle/>
        <a:p>
          <a:endParaRPr lang="fr-FR"/>
        </a:p>
      </dgm:t>
    </dgm:pt>
    <dgm:pt modelId="{52DCE06C-ED3A-499D-95A7-916922E940E5}" type="pres">
      <dgm:prSet presAssocID="{92EDF4C8-D580-4DEF-99A2-29CCE212648C}" presName="parTrans" presStyleLbl="sibTrans2D1" presStyleIdx="1" presStyleCnt="6"/>
      <dgm:spPr/>
      <dgm:t>
        <a:bodyPr/>
        <a:lstStyle/>
        <a:p>
          <a:endParaRPr lang="fr-FR"/>
        </a:p>
      </dgm:t>
    </dgm:pt>
    <dgm:pt modelId="{80110447-37A1-403A-B086-853DD97CA801}" type="pres">
      <dgm:prSet presAssocID="{92EDF4C8-D580-4DEF-99A2-29CCE212648C}" presName="connectorText" presStyleLbl="sibTrans2D1" presStyleIdx="1" presStyleCnt="6"/>
      <dgm:spPr/>
      <dgm:t>
        <a:bodyPr/>
        <a:lstStyle/>
        <a:p>
          <a:endParaRPr lang="fr-FR"/>
        </a:p>
      </dgm:t>
    </dgm:pt>
    <dgm:pt modelId="{AAFD4992-547C-46D3-8939-504FA62C2745}" type="pres">
      <dgm:prSet presAssocID="{FAD3E1D7-C03A-4A69-963F-C0CB804B5D78}" presName="node" presStyleLbl="node1" presStyleIdx="1" presStyleCnt="6">
        <dgm:presLayoutVars>
          <dgm:bulletEnabled val="1"/>
        </dgm:presLayoutVars>
      </dgm:prSet>
      <dgm:spPr/>
      <dgm:t>
        <a:bodyPr/>
        <a:lstStyle/>
        <a:p>
          <a:endParaRPr lang="fr-FR"/>
        </a:p>
      </dgm:t>
    </dgm:pt>
    <dgm:pt modelId="{B28D6C5A-F9DE-4336-994D-154A6C747D54}" type="pres">
      <dgm:prSet presAssocID="{CC4504CB-28DD-42D7-A53B-30FFA032E813}" presName="parTrans" presStyleLbl="sibTrans2D1" presStyleIdx="2" presStyleCnt="6"/>
      <dgm:spPr/>
      <dgm:t>
        <a:bodyPr/>
        <a:lstStyle/>
        <a:p>
          <a:endParaRPr lang="fr-FR"/>
        </a:p>
      </dgm:t>
    </dgm:pt>
    <dgm:pt modelId="{14062613-0E3B-4B06-B717-4108C862E0A9}" type="pres">
      <dgm:prSet presAssocID="{CC4504CB-28DD-42D7-A53B-30FFA032E813}" presName="connectorText" presStyleLbl="sibTrans2D1" presStyleIdx="2" presStyleCnt="6"/>
      <dgm:spPr/>
      <dgm:t>
        <a:bodyPr/>
        <a:lstStyle/>
        <a:p>
          <a:endParaRPr lang="fr-FR"/>
        </a:p>
      </dgm:t>
    </dgm:pt>
    <dgm:pt modelId="{734252A4-F905-463C-8B7B-856004B5537C}" type="pres">
      <dgm:prSet presAssocID="{116B07CA-845B-4130-8953-5ED06311A333}" presName="node" presStyleLbl="node1" presStyleIdx="2" presStyleCnt="6">
        <dgm:presLayoutVars>
          <dgm:bulletEnabled val="1"/>
        </dgm:presLayoutVars>
      </dgm:prSet>
      <dgm:spPr/>
      <dgm:t>
        <a:bodyPr/>
        <a:lstStyle/>
        <a:p>
          <a:endParaRPr lang="fr-FR"/>
        </a:p>
      </dgm:t>
    </dgm:pt>
    <dgm:pt modelId="{A471F9B7-A881-4C03-9DA1-F652938011B1}" type="pres">
      <dgm:prSet presAssocID="{85ED2144-58CA-4389-BF76-42DB1221FF7F}" presName="parTrans" presStyleLbl="sibTrans2D1" presStyleIdx="3" presStyleCnt="6"/>
      <dgm:spPr/>
      <dgm:t>
        <a:bodyPr/>
        <a:lstStyle/>
        <a:p>
          <a:endParaRPr lang="fr-FR"/>
        </a:p>
      </dgm:t>
    </dgm:pt>
    <dgm:pt modelId="{BDD09D4D-9B0E-4E45-9A65-1F4EBBDAFD1D}" type="pres">
      <dgm:prSet presAssocID="{85ED2144-58CA-4389-BF76-42DB1221FF7F}" presName="connectorText" presStyleLbl="sibTrans2D1" presStyleIdx="3" presStyleCnt="6"/>
      <dgm:spPr/>
      <dgm:t>
        <a:bodyPr/>
        <a:lstStyle/>
        <a:p>
          <a:endParaRPr lang="fr-FR"/>
        </a:p>
      </dgm:t>
    </dgm:pt>
    <dgm:pt modelId="{02BCB155-D76C-418A-9B7B-B77FFF2DBF14}" type="pres">
      <dgm:prSet presAssocID="{8741BDB5-048E-43E4-81A7-C06294760F88}" presName="node" presStyleLbl="node1" presStyleIdx="3" presStyleCnt="6">
        <dgm:presLayoutVars>
          <dgm:bulletEnabled val="1"/>
        </dgm:presLayoutVars>
      </dgm:prSet>
      <dgm:spPr/>
      <dgm:t>
        <a:bodyPr/>
        <a:lstStyle/>
        <a:p>
          <a:endParaRPr lang="fr-FR"/>
        </a:p>
      </dgm:t>
    </dgm:pt>
    <dgm:pt modelId="{6657609E-DD1A-4245-A555-43D1215E0A4F}" type="pres">
      <dgm:prSet presAssocID="{85891AEF-91C4-4653-BBFC-3AA74626D941}" presName="parTrans" presStyleLbl="sibTrans2D1" presStyleIdx="4" presStyleCnt="6"/>
      <dgm:spPr/>
      <dgm:t>
        <a:bodyPr/>
        <a:lstStyle/>
        <a:p>
          <a:endParaRPr lang="fr-FR"/>
        </a:p>
      </dgm:t>
    </dgm:pt>
    <dgm:pt modelId="{F248379E-130E-4502-9D05-55253141C245}" type="pres">
      <dgm:prSet presAssocID="{85891AEF-91C4-4653-BBFC-3AA74626D941}" presName="connectorText" presStyleLbl="sibTrans2D1" presStyleIdx="4" presStyleCnt="6"/>
      <dgm:spPr/>
      <dgm:t>
        <a:bodyPr/>
        <a:lstStyle/>
        <a:p>
          <a:endParaRPr lang="fr-FR"/>
        </a:p>
      </dgm:t>
    </dgm:pt>
    <dgm:pt modelId="{18FBCE91-EEE6-4859-B68E-A67BEFB8E7AA}" type="pres">
      <dgm:prSet presAssocID="{AD0849A6-5BD7-4FAD-989C-4862BBA0BEF0}" presName="node" presStyleLbl="node1" presStyleIdx="4" presStyleCnt="6">
        <dgm:presLayoutVars>
          <dgm:bulletEnabled val="1"/>
        </dgm:presLayoutVars>
      </dgm:prSet>
      <dgm:spPr/>
      <dgm:t>
        <a:bodyPr/>
        <a:lstStyle/>
        <a:p>
          <a:endParaRPr lang="fr-FR"/>
        </a:p>
      </dgm:t>
    </dgm:pt>
    <dgm:pt modelId="{7FD670F2-8AA9-4A25-84F4-68C3CBBB59DA}" type="pres">
      <dgm:prSet presAssocID="{4D51B2D6-81F6-45CF-8129-DCE7E355EBE4}" presName="parTrans" presStyleLbl="sibTrans2D1" presStyleIdx="5" presStyleCnt="6"/>
      <dgm:spPr/>
      <dgm:t>
        <a:bodyPr/>
        <a:lstStyle/>
        <a:p>
          <a:endParaRPr lang="fr-FR"/>
        </a:p>
      </dgm:t>
    </dgm:pt>
    <dgm:pt modelId="{3016B9E3-0E77-46A3-B6FF-E8AF3C2FEFE3}" type="pres">
      <dgm:prSet presAssocID="{4D51B2D6-81F6-45CF-8129-DCE7E355EBE4}" presName="connectorText" presStyleLbl="sibTrans2D1" presStyleIdx="5" presStyleCnt="6"/>
      <dgm:spPr/>
      <dgm:t>
        <a:bodyPr/>
        <a:lstStyle/>
        <a:p>
          <a:endParaRPr lang="fr-FR"/>
        </a:p>
      </dgm:t>
    </dgm:pt>
    <dgm:pt modelId="{688FBB58-1030-4319-9360-2C353A9C4A98}" type="pres">
      <dgm:prSet presAssocID="{3AAE022F-7998-4EB0-9B27-DD9FB18264FD}" presName="node" presStyleLbl="node1" presStyleIdx="5" presStyleCnt="6">
        <dgm:presLayoutVars>
          <dgm:bulletEnabled val="1"/>
        </dgm:presLayoutVars>
      </dgm:prSet>
      <dgm:spPr/>
      <dgm:t>
        <a:bodyPr/>
        <a:lstStyle/>
        <a:p>
          <a:endParaRPr lang="fr-FR"/>
        </a:p>
      </dgm:t>
    </dgm:pt>
  </dgm:ptLst>
  <dgm:cxnLst>
    <dgm:cxn modelId="{511D209E-943B-432D-9697-440A66C75343}" type="presOf" srcId="{4D51B2D6-81F6-45CF-8129-DCE7E355EBE4}" destId="{7FD670F2-8AA9-4A25-84F4-68C3CBBB59DA}" srcOrd="0" destOrd="0" presId="urn:microsoft.com/office/officeart/2005/8/layout/radial5"/>
    <dgm:cxn modelId="{0F1932F3-8F5F-4FE0-A665-05A6316DC826}" type="presOf" srcId="{8741BDB5-048E-43E4-81A7-C06294760F88}" destId="{02BCB155-D76C-418A-9B7B-B77FFF2DBF14}" srcOrd="0" destOrd="0" presId="urn:microsoft.com/office/officeart/2005/8/layout/radial5"/>
    <dgm:cxn modelId="{CF5F3964-9C54-4C4E-AC02-09E3EF6E0928}" type="presOf" srcId="{5430427E-36BC-430F-8C04-E1046B6F0EA1}" destId="{D6413F53-118F-4DB4-9614-3D9915FD3391}" srcOrd="0" destOrd="0" presId="urn:microsoft.com/office/officeart/2005/8/layout/radial5"/>
    <dgm:cxn modelId="{7D535734-35A9-402F-8C06-C9A712746311}" type="presOf" srcId="{AD0849A6-5BD7-4FAD-989C-4862BBA0BEF0}" destId="{18FBCE91-EEE6-4859-B68E-A67BEFB8E7AA}" srcOrd="0" destOrd="0" presId="urn:microsoft.com/office/officeart/2005/8/layout/radial5"/>
    <dgm:cxn modelId="{A60BD591-DF8D-4423-B7C3-F3AD5E6DC594}" type="presOf" srcId="{DEEF817A-E6DC-46A5-9DCF-7B28437851CA}" destId="{E7515C90-A510-4BC8-8436-9C9DB688AD1C}" srcOrd="0" destOrd="0" presId="urn:microsoft.com/office/officeart/2005/8/layout/radial5"/>
    <dgm:cxn modelId="{444937E3-E92B-4C5E-A9D4-E300816B1D6E}" srcId="{5430427E-36BC-430F-8C04-E1046B6F0EA1}" destId="{8741BDB5-048E-43E4-81A7-C06294760F88}" srcOrd="3" destOrd="0" parTransId="{85ED2144-58CA-4389-BF76-42DB1221FF7F}" sibTransId="{FED77D05-7AA6-49BC-A42A-6C6BFC43A5D4}"/>
    <dgm:cxn modelId="{D9B4CA44-D63C-4577-8145-D0D532758BD4}" srcId="{5430427E-36BC-430F-8C04-E1046B6F0EA1}" destId="{F6B6D7EF-69B6-4886-A0F2-C9A614243DE9}" srcOrd="0" destOrd="0" parTransId="{DEEF817A-E6DC-46A5-9DCF-7B28437851CA}" sibTransId="{4B67DB64-BB71-4DA1-9A35-8A7EE2C7D8E5}"/>
    <dgm:cxn modelId="{6C04477E-858D-4506-823A-846763C8AEC4}" srcId="{5430427E-36BC-430F-8C04-E1046B6F0EA1}" destId="{FAD3E1D7-C03A-4A69-963F-C0CB804B5D78}" srcOrd="1" destOrd="0" parTransId="{92EDF4C8-D580-4DEF-99A2-29CCE212648C}" sibTransId="{F049AEF8-DBBF-4375-85E4-779C0E3C5497}"/>
    <dgm:cxn modelId="{33A5EE66-D159-4310-8BBF-019ED587331E}" type="presOf" srcId="{92EDF4C8-D580-4DEF-99A2-29CCE212648C}" destId="{52DCE06C-ED3A-499D-95A7-916922E940E5}" srcOrd="0" destOrd="0" presId="urn:microsoft.com/office/officeart/2005/8/layout/radial5"/>
    <dgm:cxn modelId="{AB39B379-D9CF-434B-B354-06A47509FFDF}" srcId="{F4CAFCE5-9C05-4755-9AC1-CEEDAF09A032}" destId="{5430427E-36BC-430F-8C04-E1046B6F0EA1}" srcOrd="0" destOrd="0" parTransId="{E74B5814-124D-4B17-935B-2134D83AB071}" sibTransId="{D8905B5F-D31A-45DE-9CCF-12E0B7B758D6}"/>
    <dgm:cxn modelId="{60A7EB1E-8FF5-4FDE-91E9-BD3B087439EA}" type="presOf" srcId="{92EDF4C8-D580-4DEF-99A2-29CCE212648C}" destId="{80110447-37A1-403A-B086-853DD97CA801}" srcOrd="1" destOrd="0" presId="urn:microsoft.com/office/officeart/2005/8/layout/radial5"/>
    <dgm:cxn modelId="{2F309955-3195-47E9-86EC-5D8ACD236650}" type="presOf" srcId="{85ED2144-58CA-4389-BF76-42DB1221FF7F}" destId="{A471F9B7-A881-4C03-9DA1-F652938011B1}" srcOrd="0" destOrd="0" presId="urn:microsoft.com/office/officeart/2005/8/layout/radial5"/>
    <dgm:cxn modelId="{2786956C-2F10-462F-A70F-58B55A6B3C75}" type="presOf" srcId="{FAD3E1D7-C03A-4A69-963F-C0CB804B5D78}" destId="{AAFD4992-547C-46D3-8939-504FA62C2745}" srcOrd="0" destOrd="0" presId="urn:microsoft.com/office/officeart/2005/8/layout/radial5"/>
    <dgm:cxn modelId="{E4B01A85-875A-4D56-B1C4-8F9E24FB1AE0}" type="presOf" srcId="{DEEF817A-E6DC-46A5-9DCF-7B28437851CA}" destId="{B6EC7DC8-9F91-4877-B001-579AEBFD8EEC}" srcOrd="1" destOrd="0" presId="urn:microsoft.com/office/officeart/2005/8/layout/radial5"/>
    <dgm:cxn modelId="{5BBA9BEF-10C5-4974-AF71-A4BC26F94298}" srcId="{5430427E-36BC-430F-8C04-E1046B6F0EA1}" destId="{116B07CA-845B-4130-8953-5ED06311A333}" srcOrd="2" destOrd="0" parTransId="{CC4504CB-28DD-42D7-A53B-30FFA032E813}" sibTransId="{0F09ACFE-B5F5-43D0-A77F-C373FA08C64B}"/>
    <dgm:cxn modelId="{740AC39B-6162-4F16-B513-9F44C1106B42}" type="presOf" srcId="{F6B6D7EF-69B6-4886-A0F2-C9A614243DE9}" destId="{895CE926-A398-4B61-A57F-D26C611E70BE}" srcOrd="0" destOrd="0" presId="urn:microsoft.com/office/officeart/2005/8/layout/radial5"/>
    <dgm:cxn modelId="{ABF9E49F-A10B-4CA2-89BC-3DD752827F65}" type="presOf" srcId="{F4CAFCE5-9C05-4755-9AC1-CEEDAF09A032}" destId="{114071E3-7B2D-412D-8676-39F6DD24D220}" srcOrd="0" destOrd="0" presId="urn:microsoft.com/office/officeart/2005/8/layout/radial5"/>
    <dgm:cxn modelId="{5A378F99-C91D-40E1-BE20-34EE065A1BD3}" type="presOf" srcId="{116B07CA-845B-4130-8953-5ED06311A333}" destId="{734252A4-F905-463C-8B7B-856004B5537C}" srcOrd="0" destOrd="0" presId="urn:microsoft.com/office/officeart/2005/8/layout/radial5"/>
    <dgm:cxn modelId="{ACADE788-578E-4736-A179-DEFE8CB6EC1F}" srcId="{5430427E-36BC-430F-8C04-E1046B6F0EA1}" destId="{AD0849A6-5BD7-4FAD-989C-4862BBA0BEF0}" srcOrd="4" destOrd="0" parTransId="{85891AEF-91C4-4653-BBFC-3AA74626D941}" sibTransId="{DC859655-3F38-4F5E-BA71-41E2F7363E8F}"/>
    <dgm:cxn modelId="{0E6FE15C-7CC6-4E0E-96B7-FF2DE4F5CDF2}" type="presOf" srcId="{3AAE022F-7998-4EB0-9B27-DD9FB18264FD}" destId="{688FBB58-1030-4319-9360-2C353A9C4A98}" srcOrd="0" destOrd="0" presId="urn:microsoft.com/office/officeart/2005/8/layout/radial5"/>
    <dgm:cxn modelId="{1353F822-85B9-4468-8E97-53371AF61E94}" type="presOf" srcId="{4D51B2D6-81F6-45CF-8129-DCE7E355EBE4}" destId="{3016B9E3-0E77-46A3-B6FF-E8AF3C2FEFE3}" srcOrd="1" destOrd="0" presId="urn:microsoft.com/office/officeart/2005/8/layout/radial5"/>
    <dgm:cxn modelId="{65077B20-0A1E-477D-A4E6-7CAC3DEE8936}" type="presOf" srcId="{85891AEF-91C4-4653-BBFC-3AA74626D941}" destId="{6657609E-DD1A-4245-A555-43D1215E0A4F}" srcOrd="0" destOrd="0" presId="urn:microsoft.com/office/officeart/2005/8/layout/radial5"/>
    <dgm:cxn modelId="{8E1073B4-A0AD-4C7D-A1E6-AFC5DD5EA049}" type="presOf" srcId="{CC4504CB-28DD-42D7-A53B-30FFA032E813}" destId="{14062613-0E3B-4B06-B717-4108C862E0A9}" srcOrd="1" destOrd="0" presId="urn:microsoft.com/office/officeart/2005/8/layout/radial5"/>
    <dgm:cxn modelId="{248C81F3-55A9-4DD4-936F-A1BA3B740E48}" srcId="{5430427E-36BC-430F-8C04-E1046B6F0EA1}" destId="{3AAE022F-7998-4EB0-9B27-DD9FB18264FD}" srcOrd="5" destOrd="0" parTransId="{4D51B2D6-81F6-45CF-8129-DCE7E355EBE4}" sibTransId="{AFCF961D-6626-4721-9AD7-823F1388791C}"/>
    <dgm:cxn modelId="{FE1D3CCC-EFB3-4F81-80F4-E530C7DC4095}" type="presOf" srcId="{85891AEF-91C4-4653-BBFC-3AA74626D941}" destId="{F248379E-130E-4502-9D05-55253141C245}" srcOrd="1" destOrd="0" presId="urn:microsoft.com/office/officeart/2005/8/layout/radial5"/>
    <dgm:cxn modelId="{E78FD671-DCEE-406C-BEB3-13C58FDEC453}" type="presOf" srcId="{CC4504CB-28DD-42D7-A53B-30FFA032E813}" destId="{B28D6C5A-F9DE-4336-994D-154A6C747D54}" srcOrd="0" destOrd="0" presId="urn:microsoft.com/office/officeart/2005/8/layout/radial5"/>
    <dgm:cxn modelId="{E0433975-2261-4228-9C27-7A0B1D67C0AB}" type="presOf" srcId="{85ED2144-58CA-4389-BF76-42DB1221FF7F}" destId="{BDD09D4D-9B0E-4E45-9A65-1F4EBBDAFD1D}" srcOrd="1" destOrd="0" presId="urn:microsoft.com/office/officeart/2005/8/layout/radial5"/>
    <dgm:cxn modelId="{B0D753AF-6278-423F-A9AD-207619BD5C96}" type="presParOf" srcId="{114071E3-7B2D-412D-8676-39F6DD24D220}" destId="{D6413F53-118F-4DB4-9614-3D9915FD3391}" srcOrd="0" destOrd="0" presId="urn:microsoft.com/office/officeart/2005/8/layout/radial5"/>
    <dgm:cxn modelId="{FE3E8942-4A50-4B1E-8A57-385FC096D40C}" type="presParOf" srcId="{114071E3-7B2D-412D-8676-39F6DD24D220}" destId="{E7515C90-A510-4BC8-8436-9C9DB688AD1C}" srcOrd="1" destOrd="0" presId="urn:microsoft.com/office/officeart/2005/8/layout/radial5"/>
    <dgm:cxn modelId="{A2C9E253-2FB7-480C-B9C5-2C543D878F6A}" type="presParOf" srcId="{E7515C90-A510-4BC8-8436-9C9DB688AD1C}" destId="{B6EC7DC8-9F91-4877-B001-579AEBFD8EEC}" srcOrd="0" destOrd="0" presId="urn:microsoft.com/office/officeart/2005/8/layout/radial5"/>
    <dgm:cxn modelId="{90378407-5C92-4E16-8B53-827C44F532EF}" type="presParOf" srcId="{114071E3-7B2D-412D-8676-39F6DD24D220}" destId="{895CE926-A398-4B61-A57F-D26C611E70BE}" srcOrd="2" destOrd="0" presId="urn:microsoft.com/office/officeart/2005/8/layout/radial5"/>
    <dgm:cxn modelId="{31B5E727-40C6-4187-B337-19F97B9B3444}" type="presParOf" srcId="{114071E3-7B2D-412D-8676-39F6DD24D220}" destId="{52DCE06C-ED3A-499D-95A7-916922E940E5}" srcOrd="3" destOrd="0" presId="urn:microsoft.com/office/officeart/2005/8/layout/radial5"/>
    <dgm:cxn modelId="{AFB7028D-BBD8-4880-8E51-B5FCCED14B1C}" type="presParOf" srcId="{52DCE06C-ED3A-499D-95A7-916922E940E5}" destId="{80110447-37A1-403A-B086-853DD97CA801}" srcOrd="0" destOrd="0" presId="urn:microsoft.com/office/officeart/2005/8/layout/radial5"/>
    <dgm:cxn modelId="{A01F3055-15EC-4972-BB29-4092669EC3C8}" type="presParOf" srcId="{114071E3-7B2D-412D-8676-39F6DD24D220}" destId="{AAFD4992-547C-46D3-8939-504FA62C2745}" srcOrd="4" destOrd="0" presId="urn:microsoft.com/office/officeart/2005/8/layout/radial5"/>
    <dgm:cxn modelId="{C4D295EA-F9DF-4022-A523-FDE695D417A3}" type="presParOf" srcId="{114071E3-7B2D-412D-8676-39F6DD24D220}" destId="{B28D6C5A-F9DE-4336-994D-154A6C747D54}" srcOrd="5" destOrd="0" presId="urn:microsoft.com/office/officeart/2005/8/layout/radial5"/>
    <dgm:cxn modelId="{AE044A3D-4E49-4A02-8E66-8A0C9FD8A3E0}" type="presParOf" srcId="{B28D6C5A-F9DE-4336-994D-154A6C747D54}" destId="{14062613-0E3B-4B06-B717-4108C862E0A9}" srcOrd="0" destOrd="0" presId="urn:microsoft.com/office/officeart/2005/8/layout/radial5"/>
    <dgm:cxn modelId="{B870B671-6A04-4381-91D0-3839026C8DC5}" type="presParOf" srcId="{114071E3-7B2D-412D-8676-39F6DD24D220}" destId="{734252A4-F905-463C-8B7B-856004B5537C}" srcOrd="6" destOrd="0" presId="urn:microsoft.com/office/officeart/2005/8/layout/radial5"/>
    <dgm:cxn modelId="{15CFA09B-7BC2-487A-8262-426E0FFD601C}" type="presParOf" srcId="{114071E3-7B2D-412D-8676-39F6DD24D220}" destId="{A471F9B7-A881-4C03-9DA1-F652938011B1}" srcOrd="7" destOrd="0" presId="urn:microsoft.com/office/officeart/2005/8/layout/radial5"/>
    <dgm:cxn modelId="{EEA1A145-D948-4BD2-87E8-19F0758DD993}" type="presParOf" srcId="{A471F9B7-A881-4C03-9DA1-F652938011B1}" destId="{BDD09D4D-9B0E-4E45-9A65-1F4EBBDAFD1D}" srcOrd="0" destOrd="0" presId="urn:microsoft.com/office/officeart/2005/8/layout/radial5"/>
    <dgm:cxn modelId="{1007EAD4-8160-40F2-BBA1-D3A6BDB939F9}" type="presParOf" srcId="{114071E3-7B2D-412D-8676-39F6DD24D220}" destId="{02BCB155-D76C-418A-9B7B-B77FFF2DBF14}" srcOrd="8" destOrd="0" presId="urn:microsoft.com/office/officeart/2005/8/layout/radial5"/>
    <dgm:cxn modelId="{1A477CCF-3DDC-4FAD-8A8F-337E054E8FA4}" type="presParOf" srcId="{114071E3-7B2D-412D-8676-39F6DD24D220}" destId="{6657609E-DD1A-4245-A555-43D1215E0A4F}" srcOrd="9" destOrd="0" presId="urn:microsoft.com/office/officeart/2005/8/layout/radial5"/>
    <dgm:cxn modelId="{FDCDF2C2-7C5A-4F9B-B091-54F77F591405}" type="presParOf" srcId="{6657609E-DD1A-4245-A555-43D1215E0A4F}" destId="{F248379E-130E-4502-9D05-55253141C245}" srcOrd="0" destOrd="0" presId="urn:microsoft.com/office/officeart/2005/8/layout/radial5"/>
    <dgm:cxn modelId="{8147B01D-7CBC-48EE-AD20-723992E45DF3}" type="presParOf" srcId="{114071E3-7B2D-412D-8676-39F6DD24D220}" destId="{18FBCE91-EEE6-4859-B68E-A67BEFB8E7AA}" srcOrd="10" destOrd="0" presId="urn:microsoft.com/office/officeart/2005/8/layout/radial5"/>
    <dgm:cxn modelId="{D1A29999-1DF0-48F3-888C-356310D21210}" type="presParOf" srcId="{114071E3-7B2D-412D-8676-39F6DD24D220}" destId="{7FD670F2-8AA9-4A25-84F4-68C3CBBB59DA}" srcOrd="11" destOrd="0" presId="urn:microsoft.com/office/officeart/2005/8/layout/radial5"/>
    <dgm:cxn modelId="{C4D4054C-7474-47F0-A629-88471D6C3EEC}" type="presParOf" srcId="{7FD670F2-8AA9-4A25-84F4-68C3CBBB59DA}" destId="{3016B9E3-0E77-46A3-B6FF-E8AF3C2FEFE3}" srcOrd="0" destOrd="0" presId="urn:microsoft.com/office/officeart/2005/8/layout/radial5"/>
    <dgm:cxn modelId="{84E4234B-1143-4CB3-8C86-3952A4804A13}" type="presParOf" srcId="{114071E3-7B2D-412D-8676-39F6DD24D220}" destId="{688FBB58-1030-4319-9360-2C353A9C4A98}"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9E3075-112E-4FE4-BA3A-B5701DC2F261}" type="doc">
      <dgm:prSet loTypeId="urn:microsoft.com/office/officeart/2005/8/layout/arrow2" loCatId="process" qsTypeId="urn:microsoft.com/office/officeart/2005/8/quickstyle/simple4" qsCatId="simple" csTypeId="urn:microsoft.com/office/officeart/2005/8/colors/accent3_4" csCatId="accent3" phldr="1"/>
      <dgm:spPr/>
    </dgm:pt>
    <dgm:pt modelId="{81DD059A-0459-438A-9B79-076A9C1D461C}">
      <dgm:prSet phldrT="[Texte]" custT="1"/>
      <dgm:spPr/>
      <dgm:t>
        <a:bodyPr/>
        <a:lstStyle/>
        <a:p>
          <a:pPr>
            <a:spcAft>
              <a:spcPts val="0"/>
            </a:spcAft>
          </a:pPr>
          <a:r>
            <a:rPr lang="fr-FR" sz="1800" b="1" dirty="0" smtClean="0"/>
            <a:t>HQ </a:t>
          </a:r>
          <a:r>
            <a:rPr lang="fr-FR" sz="1800" b="1" dirty="0" err="1" smtClean="0"/>
            <a:t>Army</a:t>
          </a:r>
          <a:r>
            <a:rPr lang="fr-FR" sz="1800" b="1" dirty="0" smtClean="0"/>
            <a:t> Mandate </a:t>
          </a:r>
        </a:p>
        <a:p>
          <a:pPr>
            <a:spcAft>
              <a:spcPts val="0"/>
            </a:spcAft>
          </a:pPr>
          <a:r>
            <a:rPr lang="fr-FR" sz="1800" b="1" dirty="0" smtClean="0"/>
            <a:t>-</a:t>
          </a:r>
          <a:r>
            <a:rPr lang="fr-FR" sz="1800" b="1" dirty="0" err="1" smtClean="0"/>
            <a:t>Definition</a:t>
          </a:r>
          <a:r>
            <a:rPr lang="fr-FR" sz="1800" b="1" dirty="0" smtClean="0"/>
            <a:t> </a:t>
          </a:r>
        </a:p>
        <a:p>
          <a:pPr>
            <a:spcAft>
              <a:spcPts val="0"/>
            </a:spcAft>
          </a:pPr>
          <a:r>
            <a:rPr lang="fr-FR" sz="1800" b="1" dirty="0" smtClean="0"/>
            <a:t>-Design</a:t>
          </a:r>
          <a:endParaRPr lang="fr-FR" sz="1800" b="1" dirty="0"/>
        </a:p>
      </dgm:t>
    </dgm:pt>
    <dgm:pt modelId="{3FDD1252-F72F-49F7-897F-E332B56E0702}" type="parTrans" cxnId="{BD2AE794-26E6-4CCB-A7E1-24B9A659E20E}">
      <dgm:prSet/>
      <dgm:spPr/>
      <dgm:t>
        <a:bodyPr/>
        <a:lstStyle/>
        <a:p>
          <a:endParaRPr lang="fr-FR"/>
        </a:p>
      </dgm:t>
    </dgm:pt>
    <dgm:pt modelId="{3C424C5E-4861-4BA2-A4B4-38DBBB3F61F9}" type="sibTrans" cxnId="{BD2AE794-26E6-4CCB-A7E1-24B9A659E20E}">
      <dgm:prSet/>
      <dgm:spPr/>
      <dgm:t>
        <a:bodyPr/>
        <a:lstStyle/>
        <a:p>
          <a:endParaRPr lang="fr-FR"/>
        </a:p>
      </dgm:t>
    </dgm:pt>
    <dgm:pt modelId="{8D352FD7-99E9-4239-87FA-2899A7AA45FD}">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b="1" dirty="0" err="1" smtClean="0"/>
            <a:t>Technical</a:t>
          </a:r>
          <a:r>
            <a:rPr lang="fr-FR" sz="2000" b="1" dirty="0" smtClean="0"/>
            <a:t> services</a:t>
          </a:r>
        </a:p>
        <a:p>
          <a:pPr defTabSz="889000">
            <a:lnSpc>
              <a:spcPct val="90000"/>
            </a:lnSpc>
            <a:spcBef>
              <a:spcPct val="0"/>
            </a:spcBef>
            <a:spcAft>
              <a:spcPct val="35000"/>
            </a:spcAft>
          </a:pPr>
          <a:r>
            <a:rPr lang="fr-FR" sz="2000" b="1" dirty="0" err="1" smtClean="0"/>
            <a:t>implementation</a:t>
          </a:r>
          <a:endParaRPr lang="fr-FR" sz="2000" b="1" dirty="0"/>
        </a:p>
      </dgm:t>
    </dgm:pt>
    <dgm:pt modelId="{58D15A2F-2DC7-4300-B464-D58E320A82D1}" type="parTrans" cxnId="{24F666A1-C01A-45C2-AC2B-EEF0DFE83215}">
      <dgm:prSet/>
      <dgm:spPr/>
      <dgm:t>
        <a:bodyPr/>
        <a:lstStyle/>
        <a:p>
          <a:endParaRPr lang="fr-FR"/>
        </a:p>
      </dgm:t>
    </dgm:pt>
    <dgm:pt modelId="{2186F696-9650-4055-8546-A5ABC160C968}" type="sibTrans" cxnId="{24F666A1-C01A-45C2-AC2B-EEF0DFE83215}">
      <dgm:prSet/>
      <dgm:spPr/>
      <dgm:t>
        <a:bodyPr/>
        <a:lstStyle/>
        <a:p>
          <a:endParaRPr lang="fr-FR"/>
        </a:p>
      </dgm:t>
    </dgm:pt>
    <dgm:pt modelId="{0B8EBEBB-E7F3-4905-90C9-C79ED00EEC44}">
      <dgm:prSet phldrT="[Texte]" custT="1"/>
      <dgm:spPr/>
      <dgm:t>
        <a:bodyPr/>
        <a:lstStyle/>
        <a:p>
          <a:pPr algn="l"/>
          <a:r>
            <a:rPr lang="fr-FR" sz="2000" b="1" dirty="0" smtClean="0"/>
            <a:t>Services adaptation to the </a:t>
          </a:r>
          <a:r>
            <a:rPr lang="fr-FR" sz="2000" b="1" dirty="0" err="1" smtClean="0"/>
            <a:t>needs</a:t>
          </a:r>
          <a:endParaRPr lang="fr-FR" sz="2000" b="1" dirty="0" smtClean="0"/>
        </a:p>
        <a:p>
          <a:pPr algn="l"/>
          <a:r>
            <a:rPr lang="fr-FR" sz="2000" b="1" dirty="0" smtClean="0"/>
            <a:t>+ training component</a:t>
          </a:r>
          <a:endParaRPr lang="fr-FR" sz="2000" b="1" dirty="0"/>
        </a:p>
      </dgm:t>
    </dgm:pt>
    <dgm:pt modelId="{B66451EE-6307-4D9F-8AFD-23F8606AD9AE}" type="parTrans" cxnId="{C1BB020E-EBE8-427E-8962-0A2DE6AAAC0F}">
      <dgm:prSet/>
      <dgm:spPr/>
      <dgm:t>
        <a:bodyPr/>
        <a:lstStyle/>
        <a:p>
          <a:endParaRPr lang="fr-FR"/>
        </a:p>
      </dgm:t>
    </dgm:pt>
    <dgm:pt modelId="{FECD461B-89CF-47BE-9017-9252975DCCEE}" type="sibTrans" cxnId="{C1BB020E-EBE8-427E-8962-0A2DE6AAAC0F}">
      <dgm:prSet/>
      <dgm:spPr/>
      <dgm:t>
        <a:bodyPr/>
        <a:lstStyle/>
        <a:p>
          <a:endParaRPr lang="fr-FR"/>
        </a:p>
      </dgm:t>
    </dgm:pt>
    <dgm:pt modelId="{7A9DE227-BEFD-4758-8887-28E06D0CA938}" type="pres">
      <dgm:prSet presAssocID="{D79E3075-112E-4FE4-BA3A-B5701DC2F261}" presName="arrowDiagram" presStyleCnt="0">
        <dgm:presLayoutVars>
          <dgm:chMax val="5"/>
          <dgm:dir/>
          <dgm:resizeHandles val="exact"/>
        </dgm:presLayoutVars>
      </dgm:prSet>
      <dgm:spPr/>
    </dgm:pt>
    <dgm:pt modelId="{44304C47-DEE7-4AB7-90D1-5C1672F58C15}" type="pres">
      <dgm:prSet presAssocID="{D79E3075-112E-4FE4-BA3A-B5701DC2F261}" presName="arrow" presStyleLbl="bgShp" presStyleIdx="0" presStyleCnt="1" custScaleX="80491" custScaleY="75224" custLinFactNeighborY="8426"/>
      <dgm:spPr/>
    </dgm:pt>
    <dgm:pt modelId="{CEFBBDE1-DAD3-4814-8E35-539E8C7D59E5}" type="pres">
      <dgm:prSet presAssocID="{D79E3075-112E-4FE4-BA3A-B5701DC2F261}" presName="arrowDiagram3" presStyleCnt="0"/>
      <dgm:spPr/>
    </dgm:pt>
    <dgm:pt modelId="{BD230123-DF6E-485A-B238-1558CF402C7C}" type="pres">
      <dgm:prSet presAssocID="{81DD059A-0459-438A-9B79-076A9C1D461C}" presName="bullet3a" presStyleLbl="node1" presStyleIdx="0" presStyleCnt="3" custLinFactX="-100000" custLinFactY="300000" custLinFactNeighborX="-100973" custLinFactNeighborY="303865">
        <dgm:style>
          <a:lnRef idx="1">
            <a:schemeClr val="accent6"/>
          </a:lnRef>
          <a:fillRef idx="3">
            <a:schemeClr val="accent6"/>
          </a:fillRef>
          <a:effectRef idx="2">
            <a:schemeClr val="accent6"/>
          </a:effectRef>
          <a:fontRef idx="minor">
            <a:schemeClr val="lt1"/>
          </a:fontRef>
        </dgm:style>
      </dgm:prSet>
      <dgm:spPr/>
    </dgm:pt>
    <dgm:pt modelId="{DDCB54E3-2993-41F7-98DD-2E8D7310E103}" type="pres">
      <dgm:prSet presAssocID="{81DD059A-0459-438A-9B79-076A9C1D461C}" presName="textBox3a" presStyleLbl="revTx" presStyleIdx="0" presStyleCnt="3" custScaleX="96704" custScaleY="99832" custLinFactNeighborX="-17963" custLinFactNeighborY="25682">
        <dgm:presLayoutVars>
          <dgm:bulletEnabled val="1"/>
        </dgm:presLayoutVars>
      </dgm:prSet>
      <dgm:spPr/>
      <dgm:t>
        <a:bodyPr/>
        <a:lstStyle/>
        <a:p>
          <a:endParaRPr lang="fr-FR"/>
        </a:p>
      </dgm:t>
    </dgm:pt>
    <dgm:pt modelId="{5B80CACD-19E8-4AE2-ABEC-83FB90EA0F82}" type="pres">
      <dgm:prSet presAssocID="{8D352FD7-99E9-4239-87FA-2899A7AA45FD}" presName="bullet3b" presStyleLbl="node1" presStyleIdx="1" presStyleCnt="3" custScaleX="71472" custScaleY="71472" custLinFactY="55603" custLinFactNeighborX="-76378" custLinFactNeighborY="100000">
        <dgm:style>
          <a:lnRef idx="1">
            <a:schemeClr val="accent6"/>
          </a:lnRef>
          <a:fillRef idx="3">
            <a:schemeClr val="accent6"/>
          </a:fillRef>
          <a:effectRef idx="2">
            <a:schemeClr val="accent6"/>
          </a:effectRef>
          <a:fontRef idx="minor">
            <a:schemeClr val="lt1"/>
          </a:fontRef>
        </dgm:style>
      </dgm:prSet>
      <dgm:spPr/>
    </dgm:pt>
    <dgm:pt modelId="{2253F12D-2D1B-4D0A-9568-AE805967FBFE}" type="pres">
      <dgm:prSet presAssocID="{8D352FD7-99E9-4239-87FA-2899A7AA45FD}" presName="textBox3b" presStyleLbl="revTx" presStyleIdx="1" presStyleCnt="3" custScaleX="127761" custScaleY="57532" custLinFactNeighborX="-3139" custLinFactNeighborY="-3488">
        <dgm:presLayoutVars>
          <dgm:bulletEnabled val="1"/>
        </dgm:presLayoutVars>
      </dgm:prSet>
      <dgm:spPr/>
      <dgm:t>
        <a:bodyPr/>
        <a:lstStyle/>
        <a:p>
          <a:endParaRPr lang="fr-FR"/>
        </a:p>
      </dgm:t>
    </dgm:pt>
    <dgm:pt modelId="{74B67A00-EE17-413F-B213-0C6736CD32AA}" type="pres">
      <dgm:prSet presAssocID="{0B8EBEBB-E7F3-4905-90C9-C79ED00EEC44}" presName="bullet3c" presStyleLbl="node1" presStyleIdx="2" presStyleCnt="3" custScaleX="66623" custScaleY="66623" custLinFactNeighborX="-22048" custLinFactNeighborY="67797">
        <dgm:style>
          <a:lnRef idx="1">
            <a:schemeClr val="accent6"/>
          </a:lnRef>
          <a:fillRef idx="3">
            <a:schemeClr val="accent6"/>
          </a:fillRef>
          <a:effectRef idx="2">
            <a:schemeClr val="accent6"/>
          </a:effectRef>
          <a:fontRef idx="minor">
            <a:schemeClr val="lt1"/>
          </a:fontRef>
        </dgm:style>
      </dgm:prSet>
      <dgm:spPr/>
    </dgm:pt>
    <dgm:pt modelId="{7B9079ED-1748-43D4-A354-F84E17E07472}" type="pres">
      <dgm:prSet presAssocID="{0B8EBEBB-E7F3-4905-90C9-C79ED00EEC44}" presName="textBox3c" presStyleLbl="revTx" presStyleIdx="2" presStyleCnt="3" custScaleX="133427" custLinFactNeighborX="13298" custLinFactNeighborY="3612">
        <dgm:presLayoutVars>
          <dgm:bulletEnabled val="1"/>
        </dgm:presLayoutVars>
      </dgm:prSet>
      <dgm:spPr/>
      <dgm:t>
        <a:bodyPr/>
        <a:lstStyle/>
        <a:p>
          <a:endParaRPr lang="fr-FR"/>
        </a:p>
      </dgm:t>
    </dgm:pt>
  </dgm:ptLst>
  <dgm:cxnLst>
    <dgm:cxn modelId="{FD4E3FB4-347D-46FF-B573-8664773F6A41}" type="presOf" srcId="{D79E3075-112E-4FE4-BA3A-B5701DC2F261}" destId="{7A9DE227-BEFD-4758-8887-28E06D0CA938}" srcOrd="0" destOrd="0" presId="urn:microsoft.com/office/officeart/2005/8/layout/arrow2"/>
    <dgm:cxn modelId="{AA21E230-7B17-4AD9-9E0D-74A3B2A0E5D0}" type="presOf" srcId="{0B8EBEBB-E7F3-4905-90C9-C79ED00EEC44}" destId="{7B9079ED-1748-43D4-A354-F84E17E07472}" srcOrd="0" destOrd="0" presId="urn:microsoft.com/office/officeart/2005/8/layout/arrow2"/>
    <dgm:cxn modelId="{F5F8B03A-486B-4BE3-A021-45120E066A41}" type="presOf" srcId="{8D352FD7-99E9-4239-87FA-2899A7AA45FD}" destId="{2253F12D-2D1B-4D0A-9568-AE805967FBFE}" srcOrd="0" destOrd="0" presId="urn:microsoft.com/office/officeart/2005/8/layout/arrow2"/>
    <dgm:cxn modelId="{C1BB020E-EBE8-427E-8962-0A2DE6AAAC0F}" srcId="{D79E3075-112E-4FE4-BA3A-B5701DC2F261}" destId="{0B8EBEBB-E7F3-4905-90C9-C79ED00EEC44}" srcOrd="2" destOrd="0" parTransId="{B66451EE-6307-4D9F-8AFD-23F8606AD9AE}" sibTransId="{FECD461B-89CF-47BE-9017-9252975DCCEE}"/>
    <dgm:cxn modelId="{95E8DBC5-E27B-431B-86C0-5F4C96BDEB3B}" type="presOf" srcId="{81DD059A-0459-438A-9B79-076A9C1D461C}" destId="{DDCB54E3-2993-41F7-98DD-2E8D7310E103}" srcOrd="0" destOrd="0" presId="urn:microsoft.com/office/officeart/2005/8/layout/arrow2"/>
    <dgm:cxn modelId="{BD2AE794-26E6-4CCB-A7E1-24B9A659E20E}" srcId="{D79E3075-112E-4FE4-BA3A-B5701DC2F261}" destId="{81DD059A-0459-438A-9B79-076A9C1D461C}" srcOrd="0" destOrd="0" parTransId="{3FDD1252-F72F-49F7-897F-E332B56E0702}" sibTransId="{3C424C5E-4861-4BA2-A4B4-38DBBB3F61F9}"/>
    <dgm:cxn modelId="{24F666A1-C01A-45C2-AC2B-EEF0DFE83215}" srcId="{D79E3075-112E-4FE4-BA3A-B5701DC2F261}" destId="{8D352FD7-99E9-4239-87FA-2899A7AA45FD}" srcOrd="1" destOrd="0" parTransId="{58D15A2F-2DC7-4300-B464-D58E320A82D1}" sibTransId="{2186F696-9650-4055-8546-A5ABC160C968}"/>
    <dgm:cxn modelId="{7CCCF1E6-F21F-4281-B8A4-9D7D36D40F7C}" type="presParOf" srcId="{7A9DE227-BEFD-4758-8887-28E06D0CA938}" destId="{44304C47-DEE7-4AB7-90D1-5C1672F58C15}" srcOrd="0" destOrd="0" presId="urn:microsoft.com/office/officeart/2005/8/layout/arrow2"/>
    <dgm:cxn modelId="{1DD2A17C-9EBF-4824-A00F-B5B2D5F364A7}" type="presParOf" srcId="{7A9DE227-BEFD-4758-8887-28E06D0CA938}" destId="{CEFBBDE1-DAD3-4814-8E35-539E8C7D59E5}" srcOrd="1" destOrd="0" presId="urn:microsoft.com/office/officeart/2005/8/layout/arrow2"/>
    <dgm:cxn modelId="{CE0BFB6C-E506-4D93-9DDD-FDF31A310824}" type="presParOf" srcId="{CEFBBDE1-DAD3-4814-8E35-539E8C7D59E5}" destId="{BD230123-DF6E-485A-B238-1558CF402C7C}" srcOrd="0" destOrd="0" presId="urn:microsoft.com/office/officeart/2005/8/layout/arrow2"/>
    <dgm:cxn modelId="{0CE0AB27-2DA1-4742-824D-B4A6FAB73C20}" type="presParOf" srcId="{CEFBBDE1-DAD3-4814-8E35-539E8C7D59E5}" destId="{DDCB54E3-2993-41F7-98DD-2E8D7310E103}" srcOrd="1" destOrd="0" presId="urn:microsoft.com/office/officeart/2005/8/layout/arrow2"/>
    <dgm:cxn modelId="{6AF3FEA5-23AE-4FCB-B81E-CF11E6EEC033}" type="presParOf" srcId="{CEFBBDE1-DAD3-4814-8E35-539E8C7D59E5}" destId="{5B80CACD-19E8-4AE2-ABEC-83FB90EA0F82}" srcOrd="2" destOrd="0" presId="urn:microsoft.com/office/officeart/2005/8/layout/arrow2"/>
    <dgm:cxn modelId="{E64A1E74-8994-4BDA-89D1-2217C9FDEF9F}" type="presParOf" srcId="{CEFBBDE1-DAD3-4814-8E35-539E8C7D59E5}" destId="{2253F12D-2D1B-4D0A-9568-AE805967FBFE}" srcOrd="3" destOrd="0" presId="urn:microsoft.com/office/officeart/2005/8/layout/arrow2"/>
    <dgm:cxn modelId="{97835E98-B835-4AB1-9582-65663386010C}" type="presParOf" srcId="{CEFBBDE1-DAD3-4814-8E35-539E8C7D59E5}" destId="{74B67A00-EE17-413F-B213-0C6736CD32AA}" srcOrd="4" destOrd="0" presId="urn:microsoft.com/office/officeart/2005/8/layout/arrow2"/>
    <dgm:cxn modelId="{814D6E03-1AE2-4B8D-B409-00ABCE63B243}" type="presParOf" srcId="{CEFBBDE1-DAD3-4814-8E35-539E8C7D59E5}" destId="{7B9079ED-1748-43D4-A354-F84E17E07472}" srcOrd="5" destOrd="0" presId="urn:microsoft.com/office/officeart/2005/8/layout/arrow2"/>
  </dgm:cxnLst>
  <dgm:bg/>
  <dgm:whole>
    <a:ln w="3175"/>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C2FB2B-2F68-4AE9-8212-B495EF893C18}" type="doc">
      <dgm:prSet loTypeId="urn:microsoft.com/office/officeart/2008/layout/RadialCluster" loCatId="cycle" qsTypeId="urn:microsoft.com/office/officeart/2005/8/quickstyle/simple1" qsCatId="simple" csTypeId="urn:microsoft.com/office/officeart/2005/8/colors/accent1_5" csCatId="accent1" phldr="1"/>
      <dgm:spPr/>
      <dgm:t>
        <a:bodyPr/>
        <a:lstStyle/>
        <a:p>
          <a:endParaRPr lang="fr-FR"/>
        </a:p>
      </dgm:t>
    </dgm:pt>
    <dgm:pt modelId="{305A7D97-02C3-4554-A556-F1E8C4B652EC}">
      <dgm:prSet phldrT="[Texte]">
        <dgm:style>
          <a:lnRef idx="1">
            <a:schemeClr val="accent6"/>
          </a:lnRef>
          <a:fillRef idx="3">
            <a:schemeClr val="accent6"/>
          </a:fillRef>
          <a:effectRef idx="2">
            <a:schemeClr val="accent6"/>
          </a:effectRef>
          <a:fontRef idx="minor">
            <a:schemeClr val="lt1"/>
          </a:fontRef>
        </dgm:style>
      </dgm:prSet>
      <dgm:spPr/>
      <dgm:t>
        <a:bodyPr/>
        <a:lstStyle/>
        <a:p>
          <a:r>
            <a:rPr lang="fr-FR" dirty="0" smtClean="0"/>
            <a:t>NEF</a:t>
          </a:r>
          <a:endParaRPr lang="fr-FR" dirty="0"/>
        </a:p>
      </dgm:t>
    </dgm:pt>
    <dgm:pt modelId="{0FDEC045-F13E-4F98-99A5-3A2BB34B9344}" type="parTrans" cxnId="{890B518A-BEAA-4E50-B7B6-B948177CFF3E}">
      <dgm:prSet/>
      <dgm:spPr/>
      <dgm:t>
        <a:bodyPr/>
        <a:lstStyle/>
        <a:p>
          <a:endParaRPr lang="fr-FR"/>
        </a:p>
      </dgm:t>
    </dgm:pt>
    <dgm:pt modelId="{192D424A-AB40-47BB-8FEA-A68C062E0719}" type="sibTrans" cxnId="{890B518A-BEAA-4E50-B7B6-B948177CFF3E}">
      <dgm:prSet/>
      <dgm:spPr/>
      <dgm:t>
        <a:bodyPr/>
        <a:lstStyle/>
        <a:p>
          <a:endParaRPr lang="fr-FR"/>
        </a:p>
      </dgm:t>
    </dgm:pt>
    <dgm:pt modelId="{7E6AF995-37D6-4BAC-A1E9-75EAF884BAD9}">
      <dgm:prSet phldrT="[Texte]" custT="1"/>
      <dgm:spPr/>
      <dgm:t>
        <a:bodyPr/>
        <a:lstStyle/>
        <a:p>
          <a:pPr algn="ctr"/>
          <a:r>
            <a:rPr lang="fr-FR" sz="2000" dirty="0" smtClean="0">
              <a:solidFill>
                <a:schemeClr val="tx1"/>
              </a:solidFill>
            </a:rPr>
            <a:t>Mandate</a:t>
          </a:r>
          <a:endParaRPr lang="fr-FR" sz="2000" dirty="0">
            <a:solidFill>
              <a:schemeClr val="tx1"/>
            </a:solidFill>
          </a:endParaRPr>
        </a:p>
      </dgm:t>
    </dgm:pt>
    <dgm:pt modelId="{B64DDE24-8C02-4155-AB3F-6CEF7A455F1A}" type="parTrans" cxnId="{2A38F27F-8703-43AD-9510-74F2AB225E35}">
      <dgm:prSet/>
      <dgm:spPr/>
      <dgm:t>
        <a:bodyPr/>
        <a:lstStyle/>
        <a:p>
          <a:endParaRPr lang="fr-FR"/>
        </a:p>
      </dgm:t>
    </dgm:pt>
    <dgm:pt modelId="{8D6E805F-460C-48FD-9B5D-F47B1648F274}" type="sibTrans" cxnId="{2A38F27F-8703-43AD-9510-74F2AB225E35}">
      <dgm:prSet/>
      <dgm:spPr/>
      <dgm:t>
        <a:bodyPr/>
        <a:lstStyle/>
        <a:p>
          <a:endParaRPr lang="fr-FR"/>
        </a:p>
      </dgm:t>
    </dgm:pt>
    <dgm:pt modelId="{3ED043C4-1233-44E0-A106-2BFFD7218FC4}">
      <dgm:prSet phldrT="[Texte]" custT="1"/>
      <dgm:spPr/>
      <dgm:t>
        <a:bodyPr/>
        <a:lstStyle/>
        <a:p>
          <a:pPr algn="l"/>
          <a:r>
            <a:rPr lang="fr-FR" sz="1100" dirty="0" err="1" smtClean="0">
              <a:solidFill>
                <a:schemeClr val="tx1"/>
              </a:solidFill>
            </a:rPr>
            <a:t>School</a:t>
          </a:r>
          <a:r>
            <a:rPr lang="fr-FR" sz="1100" dirty="0" smtClean="0">
              <a:solidFill>
                <a:schemeClr val="tx1"/>
              </a:solidFill>
            </a:rPr>
            <a:t> directives</a:t>
          </a:r>
        </a:p>
        <a:p>
          <a:pPr algn="l"/>
          <a:r>
            <a:rPr lang="fr-FR" sz="1100" dirty="0" smtClean="0">
              <a:solidFill>
                <a:schemeClr val="tx1"/>
              </a:solidFill>
            </a:rPr>
            <a:t>Project management</a:t>
          </a:r>
        </a:p>
        <a:p>
          <a:pPr algn="l"/>
          <a:r>
            <a:rPr lang="fr-FR" sz="1100" dirty="0" smtClean="0">
              <a:solidFill>
                <a:schemeClr val="tx1"/>
              </a:solidFill>
            </a:rPr>
            <a:t>7 </a:t>
          </a:r>
          <a:r>
            <a:rPr lang="fr-FR" sz="1100" dirty="0" err="1" smtClean="0">
              <a:solidFill>
                <a:schemeClr val="tx1"/>
              </a:solidFill>
            </a:rPr>
            <a:t>sub-projects</a:t>
          </a:r>
          <a:endParaRPr lang="fr-FR" sz="1100" dirty="0" smtClean="0">
            <a:solidFill>
              <a:schemeClr val="tx1"/>
            </a:solidFill>
          </a:endParaRPr>
        </a:p>
        <a:p>
          <a:pPr algn="l"/>
          <a:r>
            <a:rPr lang="fr-FR" sz="1100" dirty="0" err="1" smtClean="0">
              <a:solidFill>
                <a:schemeClr val="tx1"/>
              </a:solidFill>
            </a:rPr>
            <a:t>Developing</a:t>
          </a:r>
          <a:r>
            <a:rPr lang="fr-FR" sz="1100" dirty="0" smtClean="0">
              <a:solidFill>
                <a:schemeClr val="tx1"/>
              </a:solidFill>
            </a:rPr>
            <a:t> services</a:t>
          </a:r>
        </a:p>
        <a:p>
          <a:pPr algn="l"/>
          <a:r>
            <a:rPr lang="fr-FR" sz="1100" dirty="0" err="1" smtClean="0">
              <a:solidFill>
                <a:schemeClr val="tx1"/>
              </a:solidFill>
            </a:rPr>
            <a:t>Sub-contracting</a:t>
          </a:r>
          <a:endParaRPr lang="fr-FR" sz="1100" dirty="0">
            <a:solidFill>
              <a:schemeClr val="tx1"/>
            </a:solidFill>
          </a:endParaRPr>
        </a:p>
      </dgm:t>
    </dgm:pt>
    <dgm:pt modelId="{4963F6BB-7B9D-43E3-9685-2E344C81DD8D}" type="parTrans" cxnId="{2A0D6475-6A80-43E9-956F-D67B01C590AF}">
      <dgm:prSet/>
      <dgm:spPr/>
      <dgm:t>
        <a:bodyPr/>
        <a:lstStyle/>
        <a:p>
          <a:endParaRPr lang="fr-FR"/>
        </a:p>
      </dgm:t>
    </dgm:pt>
    <dgm:pt modelId="{7464845B-20CA-4111-B176-1A3C9AA4CAFB}" type="sibTrans" cxnId="{2A0D6475-6A80-43E9-956F-D67B01C590AF}">
      <dgm:prSet/>
      <dgm:spPr/>
      <dgm:t>
        <a:bodyPr/>
        <a:lstStyle/>
        <a:p>
          <a:endParaRPr lang="fr-FR"/>
        </a:p>
      </dgm:t>
    </dgm:pt>
    <dgm:pt modelId="{41B0A600-3439-478C-A1CE-DCA18397AB2E}">
      <dgm:prSet phldrT="[Texte]" custT="1"/>
      <dgm:spPr/>
      <dgm:t>
        <a:bodyPr/>
        <a:lstStyle/>
        <a:p>
          <a:pPr algn="l"/>
          <a:r>
            <a:rPr lang="fr-FR" sz="1600" dirty="0" err="1" smtClean="0">
              <a:solidFill>
                <a:schemeClr val="tx1"/>
              </a:solidFill>
            </a:rPr>
            <a:t>Actors</a:t>
          </a:r>
          <a:endParaRPr lang="fr-FR" sz="1600" dirty="0" smtClean="0">
            <a:solidFill>
              <a:schemeClr val="tx1"/>
            </a:solidFill>
          </a:endParaRPr>
        </a:p>
        <a:p>
          <a:pPr algn="l"/>
          <a:r>
            <a:rPr lang="fr-FR" sz="1600" dirty="0" smtClean="0">
              <a:solidFill>
                <a:schemeClr val="tx1"/>
              </a:solidFill>
            </a:rPr>
            <a:t>Mandate leaders</a:t>
          </a:r>
          <a:endParaRPr lang="fr-FR" sz="1600" dirty="0">
            <a:solidFill>
              <a:schemeClr val="tx1"/>
            </a:solidFill>
          </a:endParaRPr>
        </a:p>
      </dgm:t>
    </dgm:pt>
    <dgm:pt modelId="{EFD930BC-BC91-4C93-9913-B58F3EE198F4}" type="parTrans" cxnId="{7DB40721-AD6D-45F6-AA4F-1F2CA6236993}">
      <dgm:prSet/>
      <dgm:spPr/>
      <dgm:t>
        <a:bodyPr/>
        <a:lstStyle/>
        <a:p>
          <a:endParaRPr lang="fr-FR"/>
        </a:p>
      </dgm:t>
    </dgm:pt>
    <dgm:pt modelId="{4C5BEF26-5444-4336-897B-755341A4FF0C}" type="sibTrans" cxnId="{7DB40721-AD6D-45F6-AA4F-1F2CA6236993}">
      <dgm:prSet/>
      <dgm:spPr/>
      <dgm:t>
        <a:bodyPr/>
        <a:lstStyle/>
        <a:p>
          <a:endParaRPr lang="fr-FR"/>
        </a:p>
      </dgm:t>
    </dgm:pt>
    <dgm:pt modelId="{815BA034-5EBC-43E1-8A11-7CA74D9DABF6}">
      <dgm:prSet phldrT="[Texte]"/>
      <dgm:spPr/>
      <dgm:t>
        <a:bodyPr/>
        <a:lstStyle/>
        <a:p>
          <a:endParaRPr lang="fr-FR" dirty="0"/>
        </a:p>
      </dgm:t>
    </dgm:pt>
    <dgm:pt modelId="{05E5E14C-6C21-4162-9D2B-A5F38389BEDB}" type="parTrans" cxnId="{C8534AAB-77E7-485F-8AE4-D7115BC4BC8F}">
      <dgm:prSet/>
      <dgm:spPr/>
      <dgm:t>
        <a:bodyPr/>
        <a:lstStyle/>
        <a:p>
          <a:endParaRPr lang="fr-FR"/>
        </a:p>
      </dgm:t>
    </dgm:pt>
    <dgm:pt modelId="{4DABF0C7-A3BA-49EF-B1B0-93542840B0CF}" type="sibTrans" cxnId="{C8534AAB-77E7-485F-8AE4-D7115BC4BC8F}">
      <dgm:prSet/>
      <dgm:spPr/>
      <dgm:t>
        <a:bodyPr/>
        <a:lstStyle/>
        <a:p>
          <a:endParaRPr lang="fr-FR"/>
        </a:p>
      </dgm:t>
    </dgm:pt>
    <dgm:pt modelId="{03E3C076-7515-4B16-8F0D-18E69FB49BF7}">
      <dgm:prSet phldrT="[Texte]"/>
      <dgm:spPr/>
      <dgm:t>
        <a:bodyPr/>
        <a:lstStyle/>
        <a:p>
          <a:pPr algn="l"/>
          <a:r>
            <a:rPr lang="fr-FR" dirty="0" err="1" smtClean="0">
              <a:solidFill>
                <a:schemeClr val="tx1"/>
              </a:solidFill>
            </a:rPr>
            <a:t>Technical</a:t>
          </a:r>
          <a:r>
            <a:rPr lang="fr-FR" dirty="0" smtClean="0">
              <a:solidFill>
                <a:schemeClr val="tx1"/>
              </a:solidFill>
            </a:rPr>
            <a:t> solutions </a:t>
          </a:r>
          <a:r>
            <a:rPr lang="fr-FR" dirty="0" err="1" smtClean="0">
              <a:solidFill>
                <a:schemeClr val="tx1"/>
              </a:solidFill>
            </a:rPr>
            <a:t>hosting</a:t>
          </a:r>
          <a:endParaRPr lang="fr-FR" dirty="0" smtClean="0">
            <a:solidFill>
              <a:schemeClr val="tx1"/>
            </a:solidFill>
          </a:endParaRPr>
        </a:p>
        <a:p>
          <a:pPr algn="l"/>
          <a:r>
            <a:rPr lang="fr-FR" dirty="0" err="1" smtClean="0">
              <a:solidFill>
                <a:schemeClr val="tx1"/>
              </a:solidFill>
            </a:rPr>
            <a:t>Funding</a:t>
          </a:r>
          <a:endParaRPr lang="fr-FR" dirty="0">
            <a:solidFill>
              <a:schemeClr val="tx1"/>
            </a:solidFill>
          </a:endParaRPr>
        </a:p>
      </dgm:t>
    </dgm:pt>
    <dgm:pt modelId="{8C80A843-DD6D-4121-9737-00182B0E3A9B}" type="parTrans" cxnId="{82221E8E-46C3-4F17-A267-5CDC0A7D2D76}">
      <dgm:prSet/>
      <dgm:spPr/>
      <dgm:t>
        <a:bodyPr/>
        <a:lstStyle/>
        <a:p>
          <a:endParaRPr lang="fr-FR"/>
        </a:p>
      </dgm:t>
    </dgm:pt>
    <dgm:pt modelId="{CFC28D78-5B19-42E1-9D5C-8A5F23809B68}" type="sibTrans" cxnId="{82221E8E-46C3-4F17-A267-5CDC0A7D2D76}">
      <dgm:prSet/>
      <dgm:spPr/>
      <dgm:t>
        <a:bodyPr/>
        <a:lstStyle/>
        <a:p>
          <a:endParaRPr lang="fr-FR"/>
        </a:p>
      </dgm:t>
    </dgm:pt>
    <dgm:pt modelId="{584DEB4D-CA24-4897-9F0D-F4856D39DA7A}">
      <dgm:prSet phldrT="[Texte]" custT="1"/>
      <dgm:spPr/>
      <dgm:t>
        <a:bodyPr/>
        <a:lstStyle/>
        <a:p>
          <a:pPr algn="l"/>
          <a:r>
            <a:rPr lang="fr-FR" sz="1400" dirty="0" smtClean="0">
              <a:solidFill>
                <a:schemeClr val="tx1"/>
              </a:solidFill>
            </a:rPr>
            <a:t>Services </a:t>
          </a:r>
          <a:r>
            <a:rPr lang="fr-FR" sz="1400" dirty="0" err="1" smtClean="0">
              <a:solidFill>
                <a:schemeClr val="tx1"/>
              </a:solidFill>
            </a:rPr>
            <a:t>implementation</a:t>
          </a:r>
          <a:endParaRPr lang="fr-FR" sz="1400" dirty="0" smtClean="0">
            <a:solidFill>
              <a:schemeClr val="tx1"/>
            </a:solidFill>
          </a:endParaRPr>
        </a:p>
        <a:p>
          <a:pPr algn="l"/>
          <a:r>
            <a:rPr lang="fr-FR" sz="1400" dirty="0" err="1" smtClean="0">
              <a:solidFill>
                <a:schemeClr val="tx1"/>
              </a:solidFill>
            </a:rPr>
            <a:t>Subcontracting</a:t>
          </a:r>
          <a:r>
            <a:rPr lang="fr-FR" sz="1400" dirty="0" smtClean="0">
              <a:solidFill>
                <a:schemeClr val="tx1"/>
              </a:solidFill>
            </a:rPr>
            <a:t> </a:t>
          </a:r>
          <a:r>
            <a:rPr lang="fr-FR" sz="1400" dirty="0" err="1" smtClean="0">
              <a:solidFill>
                <a:schemeClr val="tx1"/>
              </a:solidFill>
            </a:rPr>
            <a:t>projects</a:t>
          </a:r>
          <a:endParaRPr lang="fr-FR" sz="1400" dirty="0">
            <a:solidFill>
              <a:schemeClr val="tx1"/>
            </a:solidFill>
          </a:endParaRPr>
        </a:p>
      </dgm:t>
    </dgm:pt>
    <dgm:pt modelId="{0E01EF47-9F9D-4281-B2D0-6BD85518FABE}" type="parTrans" cxnId="{8BD3684F-78FE-43FF-8B0C-65A2E53B239B}">
      <dgm:prSet/>
      <dgm:spPr/>
      <dgm:t>
        <a:bodyPr/>
        <a:lstStyle/>
        <a:p>
          <a:endParaRPr lang="fr-FR"/>
        </a:p>
      </dgm:t>
    </dgm:pt>
    <dgm:pt modelId="{2C4C1118-FE47-4292-811C-E3F2A51B4AAB}" type="sibTrans" cxnId="{8BD3684F-78FE-43FF-8B0C-65A2E53B239B}">
      <dgm:prSet/>
      <dgm:spPr/>
      <dgm:t>
        <a:bodyPr/>
        <a:lstStyle/>
        <a:p>
          <a:endParaRPr lang="fr-FR"/>
        </a:p>
      </dgm:t>
    </dgm:pt>
    <dgm:pt modelId="{F553292D-575E-42B9-A814-4DAA5525B0C1}">
      <dgm:prSet phldrT="[Texte]" custT="1"/>
      <dgm:spPr/>
      <dgm:t>
        <a:bodyPr/>
        <a:lstStyle/>
        <a:p>
          <a:pPr algn="l"/>
          <a:r>
            <a:rPr lang="fr-FR" sz="1400" dirty="0" smtClean="0">
              <a:solidFill>
                <a:schemeClr val="tx1"/>
              </a:solidFill>
            </a:rPr>
            <a:t>Joint-force </a:t>
          </a:r>
          <a:r>
            <a:rPr lang="fr-FR" sz="1400" dirty="0" err="1" smtClean="0">
              <a:solidFill>
                <a:schemeClr val="tx1"/>
              </a:solidFill>
            </a:rPr>
            <a:t>Comity</a:t>
          </a:r>
          <a:r>
            <a:rPr lang="fr-FR" sz="1400" dirty="0" smtClean="0">
              <a:solidFill>
                <a:schemeClr val="tx1"/>
              </a:solidFill>
            </a:rPr>
            <a:t> : </a:t>
          </a:r>
          <a:r>
            <a:rPr lang="fr-FR" sz="1400" dirty="0" err="1" smtClean="0">
              <a:solidFill>
                <a:schemeClr val="tx1"/>
              </a:solidFill>
            </a:rPr>
            <a:t>Présidency</a:t>
          </a:r>
          <a:r>
            <a:rPr lang="fr-FR" sz="1400" dirty="0" smtClean="0">
              <a:solidFill>
                <a:schemeClr val="tx1"/>
              </a:solidFill>
            </a:rPr>
            <a:t> (</a:t>
          </a:r>
          <a:r>
            <a:rPr lang="fr-FR" sz="1400" dirty="0" err="1" smtClean="0">
              <a:solidFill>
                <a:schemeClr val="tx1"/>
              </a:solidFill>
            </a:rPr>
            <a:t>army</a:t>
          </a:r>
          <a:r>
            <a:rPr lang="fr-FR" sz="1400" dirty="0" smtClean="0">
              <a:solidFill>
                <a:schemeClr val="tx1"/>
              </a:solidFill>
            </a:rPr>
            <a:t>) : Marine, Air, SGA, DGA, SSA, SEA, BSPP…</a:t>
          </a:r>
          <a:endParaRPr lang="fr-FR" sz="1400" dirty="0">
            <a:solidFill>
              <a:schemeClr val="tx1"/>
            </a:solidFill>
          </a:endParaRPr>
        </a:p>
      </dgm:t>
    </dgm:pt>
    <dgm:pt modelId="{40B7333D-F99E-4554-860A-76B61489075A}" type="parTrans" cxnId="{EEFC250B-4627-461E-B863-260900C796F4}">
      <dgm:prSet/>
      <dgm:spPr/>
      <dgm:t>
        <a:bodyPr/>
        <a:lstStyle/>
        <a:p>
          <a:endParaRPr lang="fr-FR"/>
        </a:p>
      </dgm:t>
    </dgm:pt>
    <dgm:pt modelId="{15693321-7EAF-4066-BDA4-792A8CBB4093}" type="sibTrans" cxnId="{EEFC250B-4627-461E-B863-260900C796F4}">
      <dgm:prSet/>
      <dgm:spPr/>
      <dgm:t>
        <a:bodyPr/>
        <a:lstStyle/>
        <a:p>
          <a:endParaRPr lang="fr-FR"/>
        </a:p>
      </dgm:t>
    </dgm:pt>
    <dgm:pt modelId="{01734B14-298F-4005-A6B4-64E2F50FB673}">
      <dgm:prSet phldrT="[Texte]"/>
      <dgm:spPr/>
      <dgm:t>
        <a:bodyPr/>
        <a:lstStyle/>
        <a:p>
          <a:pPr algn="l"/>
          <a:r>
            <a:rPr lang="fr-FR" dirty="0" err="1" smtClean="0">
              <a:solidFill>
                <a:schemeClr val="tx1"/>
              </a:solidFill>
            </a:rPr>
            <a:t>Pooling</a:t>
          </a:r>
          <a:r>
            <a:rPr lang="fr-FR" dirty="0" smtClean="0">
              <a:solidFill>
                <a:schemeClr val="tx1"/>
              </a:solidFill>
            </a:rPr>
            <a:t> services</a:t>
          </a:r>
        </a:p>
        <a:p>
          <a:pPr algn="l"/>
          <a:r>
            <a:rPr lang="fr-FR" dirty="0" smtClean="0">
              <a:solidFill>
                <a:schemeClr val="tx1"/>
              </a:solidFill>
            </a:rPr>
            <a:t> Exchange of good </a:t>
          </a:r>
          <a:r>
            <a:rPr lang="fr-FR" dirty="0" err="1" smtClean="0">
              <a:solidFill>
                <a:schemeClr val="tx1"/>
              </a:solidFill>
            </a:rPr>
            <a:t>practicies</a:t>
          </a:r>
          <a:endParaRPr lang="fr-FR" dirty="0">
            <a:solidFill>
              <a:schemeClr val="tx1"/>
            </a:solidFill>
          </a:endParaRPr>
        </a:p>
      </dgm:t>
    </dgm:pt>
    <dgm:pt modelId="{E41A8278-5D32-4F8E-B252-AB10A6DF88C4}" type="parTrans" cxnId="{0F211212-34FD-41F7-9888-1C7D41F5D030}">
      <dgm:prSet/>
      <dgm:spPr/>
      <dgm:t>
        <a:bodyPr/>
        <a:lstStyle/>
        <a:p>
          <a:endParaRPr lang="fr-FR"/>
        </a:p>
      </dgm:t>
    </dgm:pt>
    <dgm:pt modelId="{0653D905-9570-4D78-8B60-99663BFA4381}" type="sibTrans" cxnId="{0F211212-34FD-41F7-9888-1C7D41F5D030}">
      <dgm:prSet/>
      <dgm:spPr/>
      <dgm:t>
        <a:bodyPr/>
        <a:lstStyle/>
        <a:p>
          <a:endParaRPr lang="fr-FR"/>
        </a:p>
      </dgm:t>
    </dgm:pt>
    <dgm:pt modelId="{ECC978EC-0011-4FF8-B771-6D25735181CE}">
      <dgm:prSet phldrT="[Texte]"/>
      <dgm:spPr/>
      <dgm:t>
        <a:bodyPr/>
        <a:lstStyle/>
        <a:p>
          <a:endParaRPr lang="fr-FR" dirty="0"/>
        </a:p>
      </dgm:t>
    </dgm:pt>
    <dgm:pt modelId="{51F3D682-05A0-4E3F-9BD3-DF2D90A8ACA6}" type="parTrans" cxnId="{AA39011A-0DDB-47DF-9DD2-1C28DCB4A2D1}">
      <dgm:prSet/>
      <dgm:spPr/>
      <dgm:t>
        <a:bodyPr/>
        <a:lstStyle/>
        <a:p>
          <a:endParaRPr lang="fr-FR"/>
        </a:p>
      </dgm:t>
    </dgm:pt>
    <dgm:pt modelId="{EDC1B80F-3B45-494D-B336-DDC3C94C8BB7}" type="sibTrans" cxnId="{AA39011A-0DDB-47DF-9DD2-1C28DCB4A2D1}">
      <dgm:prSet/>
      <dgm:spPr/>
      <dgm:t>
        <a:bodyPr/>
        <a:lstStyle/>
        <a:p>
          <a:endParaRPr lang="fr-FR"/>
        </a:p>
      </dgm:t>
    </dgm:pt>
    <dgm:pt modelId="{42E036EB-EDD1-49FD-9859-A640BABB4441}" type="pres">
      <dgm:prSet presAssocID="{E2C2FB2B-2F68-4AE9-8212-B495EF893C18}" presName="Name0" presStyleCnt="0">
        <dgm:presLayoutVars>
          <dgm:chMax val="1"/>
          <dgm:chPref val="1"/>
          <dgm:dir/>
          <dgm:animOne val="branch"/>
          <dgm:animLvl val="lvl"/>
        </dgm:presLayoutVars>
      </dgm:prSet>
      <dgm:spPr/>
      <dgm:t>
        <a:bodyPr/>
        <a:lstStyle/>
        <a:p>
          <a:endParaRPr lang="fr-FR"/>
        </a:p>
      </dgm:t>
    </dgm:pt>
    <dgm:pt modelId="{823D4ED1-5805-4CEB-85A5-E492B3AD9AD8}" type="pres">
      <dgm:prSet presAssocID="{305A7D97-02C3-4554-A556-F1E8C4B652EC}" presName="singleCycle" presStyleCnt="0"/>
      <dgm:spPr/>
    </dgm:pt>
    <dgm:pt modelId="{567D7C47-6A9E-49A0-9694-2635761AD217}" type="pres">
      <dgm:prSet presAssocID="{305A7D97-02C3-4554-A556-F1E8C4B652EC}" presName="singleCenter" presStyleLbl="node1" presStyleIdx="0" presStyleCnt="8" custScaleX="77809" custScaleY="77809">
        <dgm:presLayoutVars>
          <dgm:chMax val="7"/>
          <dgm:chPref val="7"/>
        </dgm:presLayoutVars>
      </dgm:prSet>
      <dgm:spPr/>
      <dgm:t>
        <a:bodyPr/>
        <a:lstStyle/>
        <a:p>
          <a:endParaRPr lang="fr-FR"/>
        </a:p>
      </dgm:t>
    </dgm:pt>
    <dgm:pt modelId="{E6E09119-0239-41B6-89EE-677E3BE9E2FB}" type="pres">
      <dgm:prSet presAssocID="{B64DDE24-8C02-4155-AB3F-6CEF7A455F1A}" presName="Name56" presStyleLbl="parChTrans1D2" presStyleIdx="0" presStyleCnt="7"/>
      <dgm:spPr/>
      <dgm:t>
        <a:bodyPr/>
        <a:lstStyle/>
        <a:p>
          <a:endParaRPr lang="fr-FR"/>
        </a:p>
      </dgm:t>
    </dgm:pt>
    <dgm:pt modelId="{C2A78872-1D0C-4403-AADE-9744EF5C74D8}" type="pres">
      <dgm:prSet presAssocID="{7E6AF995-37D6-4BAC-A1E9-75EAF884BAD9}" presName="text0" presStyleLbl="node1" presStyleIdx="1" presStyleCnt="8" custScaleX="174952">
        <dgm:presLayoutVars>
          <dgm:bulletEnabled val="1"/>
        </dgm:presLayoutVars>
      </dgm:prSet>
      <dgm:spPr/>
      <dgm:t>
        <a:bodyPr/>
        <a:lstStyle/>
        <a:p>
          <a:endParaRPr lang="fr-FR"/>
        </a:p>
      </dgm:t>
    </dgm:pt>
    <dgm:pt modelId="{8321B5EC-F428-4953-8218-79F4C8ED7456}" type="pres">
      <dgm:prSet presAssocID="{4963F6BB-7B9D-43E3-9685-2E344C81DD8D}" presName="Name56" presStyleLbl="parChTrans1D2" presStyleIdx="1" presStyleCnt="7"/>
      <dgm:spPr/>
      <dgm:t>
        <a:bodyPr/>
        <a:lstStyle/>
        <a:p>
          <a:endParaRPr lang="fr-FR"/>
        </a:p>
      </dgm:t>
    </dgm:pt>
    <dgm:pt modelId="{4297F405-9BC2-40F5-A5A8-6A8B23C89A46}" type="pres">
      <dgm:prSet presAssocID="{3ED043C4-1233-44E0-A106-2BFFD7218FC4}" presName="text0" presStyleLbl="node1" presStyleIdx="2" presStyleCnt="8" custScaleX="174952" custScaleY="132508" custRadScaleRad="104594" custRadScaleInc="27572">
        <dgm:presLayoutVars>
          <dgm:bulletEnabled val="1"/>
        </dgm:presLayoutVars>
      </dgm:prSet>
      <dgm:spPr/>
      <dgm:t>
        <a:bodyPr/>
        <a:lstStyle/>
        <a:p>
          <a:endParaRPr lang="fr-FR"/>
        </a:p>
      </dgm:t>
    </dgm:pt>
    <dgm:pt modelId="{D934598E-D3A4-4F24-8352-7C15F2C4FB31}" type="pres">
      <dgm:prSet presAssocID="{EFD930BC-BC91-4C93-9913-B58F3EE198F4}" presName="Name56" presStyleLbl="parChTrans1D2" presStyleIdx="2" presStyleCnt="7"/>
      <dgm:spPr/>
      <dgm:t>
        <a:bodyPr/>
        <a:lstStyle/>
        <a:p>
          <a:endParaRPr lang="fr-FR"/>
        </a:p>
      </dgm:t>
    </dgm:pt>
    <dgm:pt modelId="{79068DB5-5AC5-4E0E-A8E0-CCF567062215}" type="pres">
      <dgm:prSet presAssocID="{41B0A600-3439-478C-A1CE-DCA18397AB2E}" presName="text0" presStyleLbl="node1" presStyleIdx="3" presStyleCnt="8" custScaleX="227382" custRadScaleRad="100671" custRadScaleInc="-88">
        <dgm:presLayoutVars>
          <dgm:bulletEnabled val="1"/>
        </dgm:presLayoutVars>
      </dgm:prSet>
      <dgm:spPr/>
      <dgm:t>
        <a:bodyPr/>
        <a:lstStyle/>
        <a:p>
          <a:endParaRPr lang="fr-FR"/>
        </a:p>
      </dgm:t>
    </dgm:pt>
    <dgm:pt modelId="{1B2DFC8C-A744-4991-BD86-6C8E4CD7F91C}" type="pres">
      <dgm:prSet presAssocID="{8C80A843-DD6D-4121-9737-00182B0E3A9B}" presName="Name56" presStyleLbl="parChTrans1D2" presStyleIdx="3" presStyleCnt="7"/>
      <dgm:spPr/>
      <dgm:t>
        <a:bodyPr/>
        <a:lstStyle/>
        <a:p>
          <a:endParaRPr lang="fr-FR"/>
        </a:p>
      </dgm:t>
    </dgm:pt>
    <dgm:pt modelId="{998C6093-F255-4825-9F30-A4F6A07B0F41}" type="pres">
      <dgm:prSet presAssocID="{03E3C076-7515-4B16-8F0D-18E69FB49BF7}" presName="text0" presStyleLbl="node1" presStyleIdx="4" presStyleCnt="8" custScaleX="174952" custRadScaleRad="107997" custRadScaleInc="-34461">
        <dgm:presLayoutVars>
          <dgm:bulletEnabled val="1"/>
        </dgm:presLayoutVars>
      </dgm:prSet>
      <dgm:spPr/>
      <dgm:t>
        <a:bodyPr/>
        <a:lstStyle/>
        <a:p>
          <a:endParaRPr lang="fr-FR"/>
        </a:p>
      </dgm:t>
    </dgm:pt>
    <dgm:pt modelId="{D318D9E1-D04C-4F6E-8F54-B0B4DC8D68B7}" type="pres">
      <dgm:prSet presAssocID="{E41A8278-5D32-4F8E-B252-AB10A6DF88C4}" presName="Name56" presStyleLbl="parChTrans1D2" presStyleIdx="4" presStyleCnt="7"/>
      <dgm:spPr/>
      <dgm:t>
        <a:bodyPr/>
        <a:lstStyle/>
        <a:p>
          <a:endParaRPr lang="fr-FR"/>
        </a:p>
      </dgm:t>
    </dgm:pt>
    <dgm:pt modelId="{9156FC9C-5873-4DBD-B1EC-5E8BCF85F391}" type="pres">
      <dgm:prSet presAssocID="{01734B14-298F-4005-A6B4-64E2F50FB673}" presName="text0" presStyleLbl="node1" presStyleIdx="5" presStyleCnt="8" custScaleX="174952" custRadScaleRad="107636" custRadScaleInc="17928">
        <dgm:presLayoutVars>
          <dgm:bulletEnabled val="1"/>
        </dgm:presLayoutVars>
      </dgm:prSet>
      <dgm:spPr/>
      <dgm:t>
        <a:bodyPr/>
        <a:lstStyle/>
        <a:p>
          <a:endParaRPr lang="fr-FR"/>
        </a:p>
      </dgm:t>
    </dgm:pt>
    <dgm:pt modelId="{96ECB182-F76B-415A-8865-61E344F6D4BC}" type="pres">
      <dgm:prSet presAssocID="{0E01EF47-9F9D-4281-B2D0-6BD85518FABE}" presName="Name56" presStyleLbl="parChTrans1D2" presStyleIdx="5" presStyleCnt="7"/>
      <dgm:spPr/>
      <dgm:t>
        <a:bodyPr/>
        <a:lstStyle/>
        <a:p>
          <a:endParaRPr lang="fr-FR"/>
        </a:p>
      </dgm:t>
    </dgm:pt>
    <dgm:pt modelId="{9DBCBE10-EFA5-43FF-AE9A-337091537C9F}" type="pres">
      <dgm:prSet presAssocID="{584DEB4D-CA24-4897-9F0D-F4856D39DA7A}" presName="text0" presStyleLbl="node1" presStyleIdx="6" presStyleCnt="8" custScaleX="174952">
        <dgm:presLayoutVars>
          <dgm:bulletEnabled val="1"/>
        </dgm:presLayoutVars>
      </dgm:prSet>
      <dgm:spPr/>
      <dgm:t>
        <a:bodyPr/>
        <a:lstStyle/>
        <a:p>
          <a:endParaRPr lang="fr-FR"/>
        </a:p>
      </dgm:t>
    </dgm:pt>
    <dgm:pt modelId="{5A7D8325-15CB-4A75-A670-62D303DAFAE4}" type="pres">
      <dgm:prSet presAssocID="{40B7333D-F99E-4554-860A-76B61489075A}" presName="Name56" presStyleLbl="parChTrans1D2" presStyleIdx="6" presStyleCnt="7"/>
      <dgm:spPr/>
      <dgm:t>
        <a:bodyPr/>
        <a:lstStyle/>
        <a:p>
          <a:endParaRPr lang="fr-FR"/>
        </a:p>
      </dgm:t>
    </dgm:pt>
    <dgm:pt modelId="{706F0CCF-A5B2-4012-86F9-59CAEA9786A7}" type="pres">
      <dgm:prSet presAssocID="{F553292D-575E-42B9-A814-4DAA5525B0C1}" presName="text0" presStyleLbl="node1" presStyleIdx="7" presStyleCnt="8" custScaleX="174952" custScaleY="137067" custRadScaleRad="105476" custRadScaleInc="-28710">
        <dgm:presLayoutVars>
          <dgm:bulletEnabled val="1"/>
        </dgm:presLayoutVars>
      </dgm:prSet>
      <dgm:spPr/>
      <dgm:t>
        <a:bodyPr/>
        <a:lstStyle/>
        <a:p>
          <a:endParaRPr lang="fr-FR"/>
        </a:p>
      </dgm:t>
    </dgm:pt>
  </dgm:ptLst>
  <dgm:cxnLst>
    <dgm:cxn modelId="{D3C6FBED-96CE-492F-9DD2-061CEA808566}" type="presOf" srcId="{305A7D97-02C3-4554-A556-F1E8C4B652EC}" destId="{567D7C47-6A9E-49A0-9694-2635761AD217}" srcOrd="0" destOrd="0" presId="urn:microsoft.com/office/officeart/2008/layout/RadialCluster"/>
    <dgm:cxn modelId="{713BA912-5AD5-4078-A622-8582BCB9F378}" type="presOf" srcId="{E41A8278-5D32-4F8E-B252-AB10A6DF88C4}" destId="{D318D9E1-D04C-4F6E-8F54-B0B4DC8D68B7}" srcOrd="0" destOrd="0" presId="urn:microsoft.com/office/officeart/2008/layout/RadialCluster"/>
    <dgm:cxn modelId="{C8534AAB-77E7-485F-8AE4-D7115BC4BC8F}" srcId="{305A7D97-02C3-4554-A556-F1E8C4B652EC}" destId="{815BA034-5EBC-43E1-8A11-7CA74D9DABF6}" srcOrd="8" destOrd="0" parTransId="{05E5E14C-6C21-4162-9D2B-A5F38389BEDB}" sibTransId="{4DABF0C7-A3BA-49EF-B1B0-93542840B0CF}"/>
    <dgm:cxn modelId="{428FB91B-5791-4199-8D65-7A66668F47C9}" type="presOf" srcId="{0E01EF47-9F9D-4281-B2D0-6BD85518FABE}" destId="{96ECB182-F76B-415A-8865-61E344F6D4BC}" srcOrd="0" destOrd="0" presId="urn:microsoft.com/office/officeart/2008/layout/RadialCluster"/>
    <dgm:cxn modelId="{2A38F27F-8703-43AD-9510-74F2AB225E35}" srcId="{305A7D97-02C3-4554-A556-F1E8C4B652EC}" destId="{7E6AF995-37D6-4BAC-A1E9-75EAF884BAD9}" srcOrd="0" destOrd="0" parTransId="{B64DDE24-8C02-4155-AB3F-6CEF7A455F1A}" sibTransId="{8D6E805F-460C-48FD-9B5D-F47B1648F274}"/>
    <dgm:cxn modelId="{A1885E7A-8887-495F-8270-A13063D7A330}" type="presOf" srcId="{4963F6BB-7B9D-43E3-9685-2E344C81DD8D}" destId="{8321B5EC-F428-4953-8218-79F4C8ED7456}" srcOrd="0" destOrd="0" presId="urn:microsoft.com/office/officeart/2008/layout/RadialCluster"/>
    <dgm:cxn modelId="{F86730D6-C6C7-443D-9285-F5E0EC5AD2AC}" type="presOf" srcId="{01734B14-298F-4005-A6B4-64E2F50FB673}" destId="{9156FC9C-5873-4DBD-B1EC-5E8BCF85F391}" srcOrd="0" destOrd="0" presId="urn:microsoft.com/office/officeart/2008/layout/RadialCluster"/>
    <dgm:cxn modelId="{DC9F2961-C95C-4D1D-BDE0-9ADF90351EE0}" type="presOf" srcId="{8C80A843-DD6D-4121-9737-00182B0E3A9B}" destId="{1B2DFC8C-A744-4991-BD86-6C8E4CD7F91C}" srcOrd="0" destOrd="0" presId="urn:microsoft.com/office/officeart/2008/layout/RadialCluster"/>
    <dgm:cxn modelId="{AA39011A-0DDB-47DF-9DD2-1C28DCB4A2D1}" srcId="{305A7D97-02C3-4554-A556-F1E8C4B652EC}" destId="{ECC978EC-0011-4FF8-B771-6D25735181CE}" srcOrd="7" destOrd="0" parTransId="{51F3D682-05A0-4E3F-9BD3-DF2D90A8ACA6}" sibTransId="{EDC1B80F-3B45-494D-B336-DDC3C94C8BB7}"/>
    <dgm:cxn modelId="{5C016B36-ADEE-4A88-AB54-4A2308F603E5}" type="presOf" srcId="{B64DDE24-8C02-4155-AB3F-6CEF7A455F1A}" destId="{E6E09119-0239-41B6-89EE-677E3BE9E2FB}" srcOrd="0" destOrd="0" presId="urn:microsoft.com/office/officeart/2008/layout/RadialCluster"/>
    <dgm:cxn modelId="{247BB939-3B7E-4DBA-85C9-41BAC31CBA25}" type="presOf" srcId="{41B0A600-3439-478C-A1CE-DCA18397AB2E}" destId="{79068DB5-5AC5-4E0E-A8E0-CCF567062215}" srcOrd="0" destOrd="0" presId="urn:microsoft.com/office/officeart/2008/layout/RadialCluster"/>
    <dgm:cxn modelId="{2A0D6475-6A80-43E9-956F-D67B01C590AF}" srcId="{305A7D97-02C3-4554-A556-F1E8C4B652EC}" destId="{3ED043C4-1233-44E0-A106-2BFFD7218FC4}" srcOrd="1" destOrd="0" parTransId="{4963F6BB-7B9D-43E3-9685-2E344C81DD8D}" sibTransId="{7464845B-20CA-4111-B176-1A3C9AA4CAFB}"/>
    <dgm:cxn modelId="{91EA584E-E701-4675-A680-63DA718F9D56}" type="presOf" srcId="{E2C2FB2B-2F68-4AE9-8212-B495EF893C18}" destId="{42E036EB-EDD1-49FD-9859-A640BABB4441}" srcOrd="0" destOrd="0" presId="urn:microsoft.com/office/officeart/2008/layout/RadialCluster"/>
    <dgm:cxn modelId="{C1034590-CA03-4AD1-A95A-D4DC1960657B}" type="presOf" srcId="{584DEB4D-CA24-4897-9F0D-F4856D39DA7A}" destId="{9DBCBE10-EFA5-43FF-AE9A-337091537C9F}" srcOrd="0" destOrd="0" presId="urn:microsoft.com/office/officeart/2008/layout/RadialCluster"/>
    <dgm:cxn modelId="{832DDB27-3A99-423F-9603-228CF5BC1A61}" type="presOf" srcId="{EFD930BC-BC91-4C93-9913-B58F3EE198F4}" destId="{D934598E-D3A4-4F24-8352-7C15F2C4FB31}" srcOrd="0" destOrd="0" presId="urn:microsoft.com/office/officeart/2008/layout/RadialCluster"/>
    <dgm:cxn modelId="{EEFC250B-4627-461E-B863-260900C796F4}" srcId="{305A7D97-02C3-4554-A556-F1E8C4B652EC}" destId="{F553292D-575E-42B9-A814-4DAA5525B0C1}" srcOrd="6" destOrd="0" parTransId="{40B7333D-F99E-4554-860A-76B61489075A}" sibTransId="{15693321-7EAF-4066-BDA4-792A8CBB4093}"/>
    <dgm:cxn modelId="{FEB7FD4A-0916-4A02-898B-F4BD618C5306}" type="presOf" srcId="{03E3C076-7515-4B16-8F0D-18E69FB49BF7}" destId="{998C6093-F255-4825-9F30-A4F6A07B0F41}" srcOrd="0" destOrd="0" presId="urn:microsoft.com/office/officeart/2008/layout/RadialCluster"/>
    <dgm:cxn modelId="{8BD3684F-78FE-43FF-8B0C-65A2E53B239B}" srcId="{305A7D97-02C3-4554-A556-F1E8C4B652EC}" destId="{584DEB4D-CA24-4897-9F0D-F4856D39DA7A}" srcOrd="5" destOrd="0" parTransId="{0E01EF47-9F9D-4281-B2D0-6BD85518FABE}" sibTransId="{2C4C1118-FE47-4292-811C-E3F2A51B4AAB}"/>
    <dgm:cxn modelId="{B5BF0E64-32EB-4ECA-9131-C30B0ECD1AF1}" type="presOf" srcId="{3ED043C4-1233-44E0-A106-2BFFD7218FC4}" destId="{4297F405-9BC2-40F5-A5A8-6A8B23C89A46}" srcOrd="0" destOrd="0" presId="urn:microsoft.com/office/officeart/2008/layout/RadialCluster"/>
    <dgm:cxn modelId="{0F211212-34FD-41F7-9888-1C7D41F5D030}" srcId="{305A7D97-02C3-4554-A556-F1E8C4B652EC}" destId="{01734B14-298F-4005-A6B4-64E2F50FB673}" srcOrd="4" destOrd="0" parTransId="{E41A8278-5D32-4F8E-B252-AB10A6DF88C4}" sibTransId="{0653D905-9570-4D78-8B60-99663BFA4381}"/>
    <dgm:cxn modelId="{82221E8E-46C3-4F17-A267-5CDC0A7D2D76}" srcId="{305A7D97-02C3-4554-A556-F1E8C4B652EC}" destId="{03E3C076-7515-4B16-8F0D-18E69FB49BF7}" srcOrd="3" destOrd="0" parTransId="{8C80A843-DD6D-4121-9737-00182B0E3A9B}" sibTransId="{CFC28D78-5B19-42E1-9D5C-8A5F23809B68}"/>
    <dgm:cxn modelId="{2630A80D-600A-4F60-BEF9-03144B535D64}" type="presOf" srcId="{F553292D-575E-42B9-A814-4DAA5525B0C1}" destId="{706F0CCF-A5B2-4012-86F9-59CAEA9786A7}" srcOrd="0" destOrd="0" presId="urn:microsoft.com/office/officeart/2008/layout/RadialCluster"/>
    <dgm:cxn modelId="{77F7F9F3-3CCB-4AB8-939E-03DFEC885CB4}" type="presOf" srcId="{7E6AF995-37D6-4BAC-A1E9-75EAF884BAD9}" destId="{C2A78872-1D0C-4403-AADE-9744EF5C74D8}" srcOrd="0" destOrd="0" presId="urn:microsoft.com/office/officeart/2008/layout/RadialCluster"/>
    <dgm:cxn modelId="{7DB40721-AD6D-45F6-AA4F-1F2CA6236993}" srcId="{305A7D97-02C3-4554-A556-F1E8C4B652EC}" destId="{41B0A600-3439-478C-A1CE-DCA18397AB2E}" srcOrd="2" destOrd="0" parTransId="{EFD930BC-BC91-4C93-9913-B58F3EE198F4}" sibTransId="{4C5BEF26-5444-4336-897B-755341A4FF0C}"/>
    <dgm:cxn modelId="{596811C7-9555-4C1D-B852-B78AAAF10407}" type="presOf" srcId="{40B7333D-F99E-4554-860A-76B61489075A}" destId="{5A7D8325-15CB-4A75-A670-62D303DAFAE4}" srcOrd="0" destOrd="0" presId="urn:microsoft.com/office/officeart/2008/layout/RadialCluster"/>
    <dgm:cxn modelId="{890B518A-BEAA-4E50-B7B6-B948177CFF3E}" srcId="{E2C2FB2B-2F68-4AE9-8212-B495EF893C18}" destId="{305A7D97-02C3-4554-A556-F1E8C4B652EC}" srcOrd="0" destOrd="0" parTransId="{0FDEC045-F13E-4F98-99A5-3A2BB34B9344}" sibTransId="{192D424A-AB40-47BB-8FEA-A68C062E0719}"/>
    <dgm:cxn modelId="{EAAEC645-03AB-4701-B9D6-E8B84077077B}" type="presParOf" srcId="{42E036EB-EDD1-49FD-9859-A640BABB4441}" destId="{823D4ED1-5805-4CEB-85A5-E492B3AD9AD8}" srcOrd="0" destOrd="0" presId="urn:microsoft.com/office/officeart/2008/layout/RadialCluster"/>
    <dgm:cxn modelId="{8ACECD2C-330C-49C2-B890-58A502036769}" type="presParOf" srcId="{823D4ED1-5805-4CEB-85A5-E492B3AD9AD8}" destId="{567D7C47-6A9E-49A0-9694-2635761AD217}" srcOrd="0" destOrd="0" presId="urn:microsoft.com/office/officeart/2008/layout/RadialCluster"/>
    <dgm:cxn modelId="{E22CA972-43CD-4F8B-8BE3-3CAC7AF2F2A3}" type="presParOf" srcId="{823D4ED1-5805-4CEB-85A5-E492B3AD9AD8}" destId="{E6E09119-0239-41B6-89EE-677E3BE9E2FB}" srcOrd="1" destOrd="0" presId="urn:microsoft.com/office/officeart/2008/layout/RadialCluster"/>
    <dgm:cxn modelId="{D92D1450-C377-434C-95E3-95392B47B274}" type="presParOf" srcId="{823D4ED1-5805-4CEB-85A5-E492B3AD9AD8}" destId="{C2A78872-1D0C-4403-AADE-9744EF5C74D8}" srcOrd="2" destOrd="0" presId="urn:microsoft.com/office/officeart/2008/layout/RadialCluster"/>
    <dgm:cxn modelId="{61C7BA41-BDF8-423A-84E5-25009350177A}" type="presParOf" srcId="{823D4ED1-5805-4CEB-85A5-E492B3AD9AD8}" destId="{8321B5EC-F428-4953-8218-79F4C8ED7456}" srcOrd="3" destOrd="0" presId="urn:microsoft.com/office/officeart/2008/layout/RadialCluster"/>
    <dgm:cxn modelId="{62276559-B87F-44A4-BC49-808AB0EF455F}" type="presParOf" srcId="{823D4ED1-5805-4CEB-85A5-E492B3AD9AD8}" destId="{4297F405-9BC2-40F5-A5A8-6A8B23C89A46}" srcOrd="4" destOrd="0" presId="urn:microsoft.com/office/officeart/2008/layout/RadialCluster"/>
    <dgm:cxn modelId="{F4A6CD77-58A7-4FB9-8EB6-ED87889E8735}" type="presParOf" srcId="{823D4ED1-5805-4CEB-85A5-E492B3AD9AD8}" destId="{D934598E-D3A4-4F24-8352-7C15F2C4FB31}" srcOrd="5" destOrd="0" presId="urn:microsoft.com/office/officeart/2008/layout/RadialCluster"/>
    <dgm:cxn modelId="{DE4601DD-7A6C-46EB-99EB-C666694CB086}" type="presParOf" srcId="{823D4ED1-5805-4CEB-85A5-E492B3AD9AD8}" destId="{79068DB5-5AC5-4E0E-A8E0-CCF567062215}" srcOrd="6" destOrd="0" presId="urn:microsoft.com/office/officeart/2008/layout/RadialCluster"/>
    <dgm:cxn modelId="{86B03F6B-8DA1-4797-861F-39F184800625}" type="presParOf" srcId="{823D4ED1-5805-4CEB-85A5-E492B3AD9AD8}" destId="{1B2DFC8C-A744-4991-BD86-6C8E4CD7F91C}" srcOrd="7" destOrd="0" presId="urn:microsoft.com/office/officeart/2008/layout/RadialCluster"/>
    <dgm:cxn modelId="{4800196D-453A-4CE1-9A90-D574E0A9B0C8}" type="presParOf" srcId="{823D4ED1-5805-4CEB-85A5-E492B3AD9AD8}" destId="{998C6093-F255-4825-9F30-A4F6A07B0F41}" srcOrd="8" destOrd="0" presId="urn:microsoft.com/office/officeart/2008/layout/RadialCluster"/>
    <dgm:cxn modelId="{B9A76F85-38C8-4269-9F47-5BA9334752B1}" type="presParOf" srcId="{823D4ED1-5805-4CEB-85A5-E492B3AD9AD8}" destId="{D318D9E1-D04C-4F6E-8F54-B0B4DC8D68B7}" srcOrd="9" destOrd="0" presId="urn:microsoft.com/office/officeart/2008/layout/RadialCluster"/>
    <dgm:cxn modelId="{BC4606C1-A328-49EF-AC27-1B6C21414D98}" type="presParOf" srcId="{823D4ED1-5805-4CEB-85A5-E492B3AD9AD8}" destId="{9156FC9C-5873-4DBD-B1EC-5E8BCF85F391}" srcOrd="10" destOrd="0" presId="urn:microsoft.com/office/officeart/2008/layout/RadialCluster"/>
    <dgm:cxn modelId="{AFF37B25-4452-440C-85D8-4590B57985F2}" type="presParOf" srcId="{823D4ED1-5805-4CEB-85A5-E492B3AD9AD8}" destId="{96ECB182-F76B-415A-8865-61E344F6D4BC}" srcOrd="11" destOrd="0" presId="urn:microsoft.com/office/officeart/2008/layout/RadialCluster"/>
    <dgm:cxn modelId="{F535EDF2-543F-4B63-A3DE-C50576BE3397}" type="presParOf" srcId="{823D4ED1-5805-4CEB-85A5-E492B3AD9AD8}" destId="{9DBCBE10-EFA5-43FF-AE9A-337091537C9F}" srcOrd="12" destOrd="0" presId="urn:microsoft.com/office/officeart/2008/layout/RadialCluster"/>
    <dgm:cxn modelId="{C3225164-5F1B-4181-8EC9-8F30A52CB163}" type="presParOf" srcId="{823D4ED1-5805-4CEB-85A5-E492B3AD9AD8}" destId="{5A7D8325-15CB-4A75-A670-62D303DAFAE4}" srcOrd="13" destOrd="0" presId="urn:microsoft.com/office/officeart/2008/layout/RadialCluster"/>
    <dgm:cxn modelId="{46CD431B-9615-4BA7-8F12-6CDDC08AEC9D}" type="presParOf" srcId="{823D4ED1-5805-4CEB-85A5-E492B3AD9AD8}" destId="{706F0CCF-A5B2-4012-86F9-59CAEA9786A7}" srcOrd="1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A9DA7-E24C-4F5B-AB68-4FC11FE1E724}">
      <dsp:nvSpPr>
        <dsp:cNvPr id="0" name=""/>
        <dsp:cNvSpPr/>
      </dsp:nvSpPr>
      <dsp:spPr>
        <a:xfrm>
          <a:off x="4413966" y="3378615"/>
          <a:ext cx="2807416" cy="1589936"/>
        </a:xfrm>
        <a:prstGeom prst="roundRect">
          <a:avLst>
            <a:gd name="adj" fmla="val 10000"/>
          </a:avLst>
        </a:prstGeom>
        <a:solidFill>
          <a:srgbClr val="FFFFFF">
            <a:alpha val="90000"/>
            <a:hueOff val="0"/>
            <a:satOff val="0"/>
            <a:lumOff val="0"/>
            <a:alphaOff val="0"/>
          </a:srgbClr>
        </a:solidFill>
        <a:ln w="9525" cap="flat" cmpd="sng" algn="ctr">
          <a:solidFill>
            <a:srgbClr val="3333CC">
              <a:alpha val="90000"/>
              <a:hueOff val="0"/>
              <a:satOff val="0"/>
              <a:lumOff val="0"/>
              <a:alphaOff val="-26667"/>
            </a:srgbClr>
          </a:solidFill>
          <a:prstDash val="solid"/>
        </a:ln>
        <a:effectLst/>
        <a:scene3d>
          <a:camera prst="orthographicFront"/>
          <a:lightRig rig="threePt" dir="t">
            <a:rot lat="0" lon="0" rev="7500000"/>
          </a:lightRig>
        </a:scene3d>
        <a:sp3d z="-152400" extrusionH="63500" prstMaterial="dkEdge">
          <a:bevelT w="124450" h="16350" prst="relaxedInset"/>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fr-FR" sz="1800" kern="1200" smtClean="0">
              <a:solidFill>
                <a:srgbClr val="000000">
                  <a:hueOff val="0"/>
                  <a:satOff val="0"/>
                  <a:lumOff val="0"/>
                  <a:alphaOff val="0"/>
                </a:srgbClr>
              </a:solidFill>
              <a:latin typeface="Tahoma"/>
              <a:ea typeface="+mn-ea"/>
              <a:cs typeface="+mn-cs"/>
            </a:rPr>
            <a:t>③  </a:t>
          </a:r>
          <a:r>
            <a:rPr lang="fr-FR" sz="1400" kern="1200" smtClean="0">
              <a:solidFill>
                <a:srgbClr val="000000">
                  <a:hueOff val="0"/>
                  <a:satOff val="0"/>
                  <a:lumOff val="0"/>
                  <a:alphaOff val="0"/>
                </a:srgbClr>
              </a:solidFill>
              <a:latin typeface="Tahoma"/>
              <a:ea typeface="+mn-ea"/>
              <a:cs typeface="+mn-cs"/>
            </a:rPr>
            <a:t> </a:t>
          </a:r>
          <a:r>
            <a:rPr lang="fr-FR" sz="1800" kern="1200" smtClean="0">
              <a:solidFill>
                <a:srgbClr val="000000">
                  <a:hueOff val="0"/>
                  <a:satOff val="0"/>
                  <a:lumOff val="0"/>
                  <a:alphaOff val="0"/>
                </a:srgbClr>
              </a:solidFill>
              <a:latin typeface="Tahoma"/>
              <a:ea typeface="+mn-ea"/>
              <a:cs typeface="+mn-cs"/>
            </a:rPr>
            <a:t>Specialized training in branch School</a:t>
          </a:r>
          <a:endParaRPr lang="fr-FR" sz="2000" kern="1200" dirty="0">
            <a:solidFill>
              <a:srgbClr val="000000">
                <a:hueOff val="0"/>
                <a:satOff val="0"/>
                <a:lumOff val="0"/>
                <a:alphaOff val="0"/>
              </a:srgbClr>
            </a:solidFill>
            <a:latin typeface="Tahoma"/>
            <a:ea typeface="+mn-ea"/>
            <a:cs typeface="+mn-cs"/>
          </a:endParaRPr>
        </a:p>
      </dsp:txBody>
      <dsp:txXfrm>
        <a:off x="5291117" y="3811025"/>
        <a:ext cx="1895339" cy="1122600"/>
      </dsp:txXfrm>
    </dsp:sp>
    <dsp:sp modelId="{AF9BE902-13DD-4D57-A480-51E266A536C7}">
      <dsp:nvSpPr>
        <dsp:cNvPr id="0" name=""/>
        <dsp:cNvSpPr/>
      </dsp:nvSpPr>
      <dsp:spPr>
        <a:xfrm>
          <a:off x="350308" y="3378615"/>
          <a:ext cx="2454464" cy="1589936"/>
        </a:xfrm>
        <a:prstGeom prst="roundRect">
          <a:avLst>
            <a:gd name="adj" fmla="val 10000"/>
          </a:avLst>
        </a:prstGeom>
        <a:solidFill>
          <a:srgbClr val="FFFFFF">
            <a:alpha val="90000"/>
            <a:hueOff val="0"/>
            <a:satOff val="0"/>
            <a:lumOff val="0"/>
            <a:alphaOff val="0"/>
          </a:srgbClr>
        </a:solidFill>
        <a:ln w="9525" cap="flat" cmpd="sng" algn="ctr">
          <a:solidFill>
            <a:srgbClr val="3333CC">
              <a:alpha val="90000"/>
              <a:hueOff val="0"/>
              <a:satOff val="0"/>
              <a:lumOff val="0"/>
              <a:alphaOff val="-40000"/>
            </a:srgbClr>
          </a:solidFill>
          <a:prstDash val="solid"/>
        </a:ln>
        <a:effectLst/>
        <a:scene3d>
          <a:camera prst="orthographicFront"/>
          <a:lightRig rig="threePt" dir="t">
            <a:rot lat="0" lon="0" rev="7500000"/>
          </a:lightRig>
        </a:scene3d>
        <a:sp3d z="-152400" extrusionH="63500" prstMaterial="dkEdge">
          <a:bevelT w="124450" h="16350" prst="relaxedInset"/>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fr-FR" sz="1600" b="1" strike="noStrike" kern="1200" dirty="0" smtClean="0">
              <a:solidFill>
                <a:srgbClr val="000000">
                  <a:hueOff val="0"/>
                  <a:satOff val="0"/>
                  <a:lumOff val="0"/>
                  <a:alphaOff val="0"/>
                </a:srgbClr>
              </a:solidFill>
              <a:latin typeface="Tahoma"/>
              <a:ea typeface="+mn-ea"/>
              <a:cs typeface="+mn-cs"/>
            </a:rPr>
            <a:t>④ In </a:t>
          </a:r>
          <a:r>
            <a:rPr lang="fr-FR" sz="1600" b="1" strike="noStrike" kern="1200" dirty="0" err="1" smtClean="0">
              <a:solidFill>
                <a:srgbClr val="000000">
                  <a:hueOff val="0"/>
                  <a:satOff val="0"/>
                  <a:lumOff val="0"/>
                  <a:alphaOff val="0"/>
                </a:srgbClr>
              </a:solidFill>
              <a:latin typeface="Tahoma"/>
              <a:ea typeface="+mn-ea"/>
              <a:cs typeface="+mn-cs"/>
            </a:rPr>
            <a:t>units</a:t>
          </a:r>
          <a:endParaRPr lang="fr-FR" sz="1600" b="1" strike="noStrike" kern="1200" dirty="0">
            <a:solidFill>
              <a:srgbClr val="000000">
                <a:hueOff val="0"/>
                <a:satOff val="0"/>
                <a:lumOff val="0"/>
                <a:alphaOff val="0"/>
              </a:srgbClr>
            </a:solidFill>
            <a:latin typeface="Tahoma"/>
            <a:ea typeface="+mn-ea"/>
            <a:cs typeface="+mn-cs"/>
          </a:endParaRPr>
        </a:p>
        <a:p>
          <a:pPr marL="171450" lvl="1" indent="-171450" algn="l" defTabSz="711200">
            <a:lnSpc>
              <a:spcPct val="90000"/>
            </a:lnSpc>
            <a:spcBef>
              <a:spcPct val="0"/>
            </a:spcBef>
            <a:spcAft>
              <a:spcPct val="15000"/>
            </a:spcAft>
            <a:buChar char="••"/>
          </a:pPr>
          <a:r>
            <a:rPr lang="fr-FR" sz="1600" b="1" strike="noStrike" kern="1200" dirty="0" smtClean="0">
              <a:solidFill>
                <a:srgbClr val="000000">
                  <a:hueOff val="0"/>
                  <a:satOff val="0"/>
                  <a:lumOff val="0"/>
                  <a:alphaOff val="0"/>
                </a:srgbClr>
              </a:solidFill>
              <a:latin typeface="Tahoma"/>
              <a:ea typeface="+mn-ea"/>
              <a:cs typeface="+mn-cs"/>
            </a:rPr>
            <a:t>E-learning</a:t>
          </a:r>
          <a:endParaRPr lang="fr-FR" sz="1600" b="1" strike="noStrike" kern="1200" dirty="0">
            <a:solidFill>
              <a:srgbClr val="000000">
                <a:hueOff val="0"/>
                <a:satOff val="0"/>
                <a:lumOff val="0"/>
                <a:alphaOff val="0"/>
              </a:srgbClr>
            </a:solidFill>
            <a:latin typeface="Tahoma"/>
            <a:ea typeface="+mn-ea"/>
            <a:cs typeface="+mn-cs"/>
          </a:endParaRPr>
        </a:p>
        <a:p>
          <a:pPr marL="171450" lvl="1" indent="-171450" algn="l" defTabSz="711200">
            <a:lnSpc>
              <a:spcPct val="90000"/>
            </a:lnSpc>
            <a:spcBef>
              <a:spcPct val="0"/>
            </a:spcBef>
            <a:spcAft>
              <a:spcPct val="15000"/>
            </a:spcAft>
            <a:buChar char="••"/>
          </a:pPr>
          <a:r>
            <a:rPr lang="fr-FR" sz="1600" b="1" strike="noStrike" kern="1200" dirty="0" err="1" smtClean="0">
              <a:solidFill>
                <a:srgbClr val="000000">
                  <a:hueOff val="0"/>
                  <a:satOff val="0"/>
                  <a:lumOff val="0"/>
                  <a:alphaOff val="0"/>
                </a:srgbClr>
              </a:solidFill>
              <a:latin typeface="Tahoma"/>
              <a:ea typeface="+mn-ea"/>
              <a:cs typeface="+mn-cs"/>
            </a:rPr>
            <a:t>Preparation</a:t>
          </a:r>
          <a:r>
            <a:rPr lang="fr-FR" sz="1600" b="1" strike="noStrike" kern="1200" dirty="0" smtClean="0">
              <a:solidFill>
                <a:srgbClr val="000000">
                  <a:hueOff val="0"/>
                  <a:satOff val="0"/>
                  <a:lumOff val="0"/>
                  <a:alphaOff val="0"/>
                </a:srgbClr>
              </a:solidFill>
              <a:latin typeface="Tahoma"/>
              <a:ea typeface="+mn-ea"/>
              <a:cs typeface="+mn-cs"/>
            </a:rPr>
            <a:t> for </a:t>
          </a:r>
          <a:r>
            <a:rPr lang="fr-FR" sz="1600" b="1" strike="noStrike" kern="1200" dirty="0" err="1" smtClean="0">
              <a:solidFill>
                <a:srgbClr val="000000">
                  <a:hueOff val="0"/>
                  <a:satOff val="0"/>
                  <a:lumOff val="0"/>
                  <a:alphaOff val="0"/>
                </a:srgbClr>
              </a:solidFill>
              <a:latin typeface="Tahoma"/>
              <a:ea typeface="+mn-ea"/>
              <a:cs typeface="+mn-cs"/>
            </a:rPr>
            <a:t>deployment</a:t>
          </a:r>
          <a:endParaRPr lang="fr-FR" sz="1600" b="1" strike="noStrike" kern="1200" dirty="0">
            <a:solidFill>
              <a:srgbClr val="000000">
                <a:hueOff val="0"/>
                <a:satOff val="0"/>
                <a:lumOff val="0"/>
                <a:alphaOff val="0"/>
              </a:srgbClr>
            </a:solidFill>
            <a:latin typeface="Tahoma"/>
            <a:ea typeface="+mn-ea"/>
            <a:cs typeface="+mn-cs"/>
          </a:endParaRPr>
        </a:p>
      </dsp:txBody>
      <dsp:txXfrm>
        <a:off x="385234" y="3811025"/>
        <a:ext cx="1648273" cy="1122600"/>
      </dsp:txXfrm>
    </dsp:sp>
    <dsp:sp modelId="{F5BBB2B5-9D95-4E07-B5AE-284A65769B92}">
      <dsp:nvSpPr>
        <dsp:cNvPr id="0" name=""/>
        <dsp:cNvSpPr/>
      </dsp:nvSpPr>
      <dsp:spPr>
        <a:xfrm>
          <a:off x="4354961" y="0"/>
          <a:ext cx="2454464" cy="1589936"/>
        </a:xfrm>
        <a:prstGeom prst="roundRect">
          <a:avLst>
            <a:gd name="adj" fmla="val 10000"/>
          </a:avLst>
        </a:prstGeom>
        <a:solidFill>
          <a:srgbClr val="FFFFFF">
            <a:alpha val="90000"/>
            <a:hueOff val="0"/>
            <a:satOff val="0"/>
            <a:lumOff val="0"/>
            <a:alphaOff val="0"/>
          </a:srgbClr>
        </a:solidFill>
        <a:ln w="9525" cap="flat" cmpd="sng" algn="ctr">
          <a:solidFill>
            <a:srgbClr val="3333CC">
              <a:alpha val="90000"/>
              <a:hueOff val="0"/>
              <a:satOff val="0"/>
              <a:lumOff val="0"/>
              <a:alphaOff val="-13333"/>
            </a:srgbClr>
          </a:solidFill>
          <a:prstDash val="solid"/>
        </a:ln>
        <a:effectLst/>
        <a:scene3d>
          <a:camera prst="orthographicFront"/>
          <a:lightRig rig="threePt" dir="t">
            <a:rot lat="0" lon="0" rev="7500000"/>
          </a:lightRig>
        </a:scene3d>
        <a:sp3d z="-152400" extrusionH="63500" prstMaterial="dkEdge">
          <a:bevelT w="124450" h="16350" prst="relaxedInset"/>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fr-FR" sz="1800" kern="1200" smtClean="0">
              <a:solidFill>
                <a:srgbClr val="000000">
                  <a:hueOff val="0"/>
                  <a:satOff val="0"/>
                  <a:lumOff val="0"/>
                  <a:alphaOff val="0"/>
                </a:srgbClr>
              </a:solidFill>
              <a:latin typeface="Tahoma"/>
              <a:ea typeface="+mn-ea"/>
              <a:cs typeface="+mn-cs"/>
            </a:rPr>
            <a:t>②</a:t>
          </a:r>
          <a:r>
            <a:rPr lang="fr-FR" sz="2400" kern="1200" smtClean="0">
              <a:solidFill>
                <a:srgbClr val="000000">
                  <a:hueOff val="0"/>
                  <a:satOff val="0"/>
                  <a:lumOff val="0"/>
                  <a:alphaOff val="0"/>
                </a:srgbClr>
              </a:solidFill>
              <a:latin typeface="Tahoma"/>
              <a:ea typeface="+mn-ea"/>
              <a:cs typeface="+mn-cs"/>
            </a:rPr>
            <a:t> </a:t>
          </a:r>
          <a:r>
            <a:rPr lang="fr-FR" sz="1800" kern="1200" smtClean="0">
              <a:solidFill>
                <a:srgbClr val="000000">
                  <a:hueOff val="0"/>
                  <a:satOff val="0"/>
                  <a:lumOff val="0"/>
                  <a:alphaOff val="0"/>
                </a:srgbClr>
              </a:solidFill>
              <a:latin typeface="Tahoma"/>
              <a:ea typeface="+mn-ea"/>
              <a:cs typeface="+mn-cs"/>
            </a:rPr>
            <a:t> Adaptation training in branch schools</a:t>
          </a:r>
          <a:endParaRPr lang="fr-FR" sz="2800" kern="1200" dirty="0">
            <a:solidFill>
              <a:srgbClr val="000000">
                <a:hueOff val="0"/>
                <a:satOff val="0"/>
                <a:lumOff val="0"/>
                <a:alphaOff val="0"/>
              </a:srgbClr>
            </a:solidFill>
            <a:latin typeface="Tahoma"/>
            <a:ea typeface="+mn-ea"/>
            <a:cs typeface="+mn-cs"/>
          </a:endParaRPr>
        </a:p>
      </dsp:txBody>
      <dsp:txXfrm>
        <a:off x="5126227" y="34926"/>
        <a:ext cx="1648273" cy="1122600"/>
      </dsp:txXfrm>
    </dsp:sp>
    <dsp:sp modelId="{D25DC9FF-15AD-45B7-8DA9-D85340F41863}">
      <dsp:nvSpPr>
        <dsp:cNvPr id="0" name=""/>
        <dsp:cNvSpPr/>
      </dsp:nvSpPr>
      <dsp:spPr>
        <a:xfrm>
          <a:off x="350308" y="0"/>
          <a:ext cx="2454464" cy="1589936"/>
        </a:xfrm>
        <a:prstGeom prst="roundRect">
          <a:avLst>
            <a:gd name="adj" fmla="val 10000"/>
          </a:avLst>
        </a:prstGeom>
        <a:solidFill>
          <a:srgbClr val="FFFFFF">
            <a:alpha val="90000"/>
            <a:hueOff val="0"/>
            <a:satOff val="0"/>
            <a:lumOff val="0"/>
            <a:alphaOff val="0"/>
          </a:srgbClr>
        </a:solidFill>
        <a:ln w="9525" cap="flat" cmpd="sng" algn="ctr">
          <a:solidFill>
            <a:srgbClr val="3333CC">
              <a:alpha val="90000"/>
              <a:hueOff val="0"/>
              <a:satOff val="0"/>
              <a:lumOff val="0"/>
              <a:alphaOff val="0"/>
            </a:srgbClr>
          </a:solidFill>
          <a:prstDash val="solid"/>
        </a:ln>
        <a:effectLst/>
        <a:scene3d>
          <a:camera prst="orthographicFront"/>
          <a:lightRig rig="threePt" dir="t">
            <a:rot lat="0" lon="0" rev="7500000"/>
          </a:lightRig>
        </a:scene3d>
        <a:sp3d z="-152400" extrusionH="63500" prstMaterial="dkEdge">
          <a:bevelT w="124450" h="16350" prst="relaxedInset"/>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fr-FR" sz="1400" kern="1200" smtClean="0">
              <a:solidFill>
                <a:srgbClr val="000000">
                  <a:hueOff val="0"/>
                  <a:satOff val="0"/>
                  <a:lumOff val="0"/>
                  <a:alphaOff val="0"/>
                </a:srgbClr>
              </a:solidFill>
              <a:latin typeface="Tahoma"/>
              <a:ea typeface="+mn-ea"/>
              <a:cs typeface="+mn-cs"/>
            </a:rPr>
            <a:t> </a:t>
          </a:r>
          <a:r>
            <a:rPr lang="fr-FR" sz="1800" kern="1200" smtClean="0">
              <a:solidFill>
                <a:srgbClr val="000000">
                  <a:hueOff val="0"/>
                  <a:satOff val="0"/>
                  <a:lumOff val="0"/>
                  <a:alphaOff val="0"/>
                </a:srgbClr>
              </a:solidFill>
              <a:latin typeface="Tahoma"/>
              <a:ea typeface="+mn-ea"/>
              <a:cs typeface="+mn-cs"/>
            </a:rPr>
            <a:t>①    initial Education in Military Academy</a:t>
          </a:r>
          <a:endParaRPr lang="fr-FR" sz="1400" kern="1200" dirty="0">
            <a:solidFill>
              <a:srgbClr val="000000">
                <a:hueOff val="0"/>
                <a:satOff val="0"/>
                <a:lumOff val="0"/>
                <a:alphaOff val="0"/>
              </a:srgbClr>
            </a:solidFill>
            <a:latin typeface="Tahoma"/>
            <a:ea typeface="+mn-ea"/>
            <a:cs typeface="+mn-cs"/>
          </a:endParaRPr>
        </a:p>
      </dsp:txBody>
      <dsp:txXfrm>
        <a:off x="385234" y="34926"/>
        <a:ext cx="1648273" cy="1122600"/>
      </dsp:txXfrm>
    </dsp:sp>
    <dsp:sp modelId="{0BAD0EC3-E05B-4674-B878-09ABF3D21FD0}">
      <dsp:nvSpPr>
        <dsp:cNvPr id="0" name=""/>
        <dsp:cNvSpPr/>
      </dsp:nvSpPr>
      <dsp:spPr>
        <a:xfrm>
          <a:off x="1467036" y="283207"/>
          <a:ext cx="2151383" cy="2151383"/>
        </a:xfrm>
        <a:prstGeom prst="pieWedge">
          <a:avLst/>
        </a:prstGeom>
        <a:gradFill rotWithShape="0">
          <a:gsLst>
            <a:gs pos="0">
              <a:srgbClr val="FF0000"/>
            </a:gs>
            <a:gs pos="52000">
              <a:srgbClr val="3333CC">
                <a:alpha val="90000"/>
                <a:hueOff val="0"/>
                <a:satOff val="0"/>
                <a:lumOff val="0"/>
                <a:alphaOff val="0"/>
                <a:shade val="93000"/>
                <a:satMod val="130000"/>
              </a:srgbClr>
            </a:gs>
            <a:gs pos="100000">
              <a:srgbClr val="3333CC">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smtClean="0">
              <a:solidFill>
                <a:srgbClr val="FFFFFF"/>
              </a:solidFill>
              <a:latin typeface="Tahoma"/>
              <a:ea typeface="+mn-ea"/>
              <a:cs typeface="+mn-cs"/>
            </a:rPr>
            <a:t>Academic and professional English  </a:t>
          </a:r>
          <a:endParaRPr lang="fr-FR" sz="1700" kern="1200" dirty="0">
            <a:solidFill>
              <a:srgbClr val="FFFFFF"/>
            </a:solidFill>
            <a:latin typeface="Tahoma"/>
            <a:ea typeface="+mn-ea"/>
            <a:cs typeface="+mn-cs"/>
          </a:endParaRPr>
        </a:p>
      </dsp:txBody>
      <dsp:txXfrm>
        <a:off x="2097161" y="913332"/>
        <a:ext cx="1521258" cy="1521258"/>
      </dsp:txXfrm>
    </dsp:sp>
    <dsp:sp modelId="{F8EFA0B8-0CF2-4F7A-B408-3BA92E2B3A78}">
      <dsp:nvSpPr>
        <dsp:cNvPr id="0" name=""/>
        <dsp:cNvSpPr/>
      </dsp:nvSpPr>
      <dsp:spPr>
        <a:xfrm rot="5400000">
          <a:off x="3717791" y="283207"/>
          <a:ext cx="2151383" cy="2151383"/>
        </a:xfrm>
        <a:prstGeom prst="pieWedge">
          <a:avLst/>
        </a:prstGeom>
        <a:gradFill rotWithShape="0">
          <a:gsLst>
            <a:gs pos="0">
              <a:srgbClr val="FF0000"/>
            </a:gs>
            <a:gs pos="57000">
              <a:srgbClr val="3333CC">
                <a:alpha val="90000"/>
                <a:hueOff val="0"/>
                <a:satOff val="0"/>
                <a:lumOff val="0"/>
                <a:alphaOff val="-13333"/>
                <a:shade val="93000"/>
                <a:satMod val="130000"/>
              </a:srgbClr>
            </a:gs>
            <a:gs pos="100000">
              <a:srgbClr val="3333CC">
                <a:alpha val="90000"/>
                <a:hueOff val="0"/>
                <a:satOff val="0"/>
                <a:lumOff val="0"/>
                <a:alphaOff val="-13333"/>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kern="1200" dirty="0" smtClean="0">
              <a:solidFill>
                <a:srgbClr val="FFFFFF"/>
              </a:solidFill>
              <a:latin typeface="Tahoma"/>
              <a:ea typeface="+mn-ea"/>
              <a:cs typeface="+mn-cs"/>
            </a:rPr>
            <a:t>Professional </a:t>
          </a:r>
          <a:r>
            <a:rPr lang="fr-FR" sz="1800" kern="1200" dirty="0" smtClean="0">
              <a:solidFill>
                <a:srgbClr val="FFFFFF"/>
              </a:solidFill>
              <a:latin typeface="Tahoma"/>
              <a:ea typeface="+mn-ea"/>
              <a:cs typeface="+mn-cs"/>
            </a:rPr>
            <a:t>English</a:t>
          </a:r>
          <a:endParaRPr lang="fr-FR" sz="1800" kern="1200" dirty="0" smtClean="0">
            <a:solidFill>
              <a:srgbClr val="FFFFFF"/>
            </a:solidFill>
            <a:latin typeface="Tahoma"/>
            <a:ea typeface="+mn-ea"/>
            <a:cs typeface="+mn-cs"/>
          </a:endParaRPr>
        </a:p>
      </dsp:txBody>
      <dsp:txXfrm rot="-5400000">
        <a:off x="3717791" y="913332"/>
        <a:ext cx="1521258" cy="1521258"/>
      </dsp:txXfrm>
    </dsp:sp>
    <dsp:sp modelId="{946E1003-1F9E-4847-AC2F-1A357CAFDAB0}">
      <dsp:nvSpPr>
        <dsp:cNvPr id="0" name=""/>
        <dsp:cNvSpPr/>
      </dsp:nvSpPr>
      <dsp:spPr>
        <a:xfrm rot="10800000">
          <a:off x="3717791" y="2533961"/>
          <a:ext cx="2151383" cy="2151383"/>
        </a:xfrm>
        <a:prstGeom prst="pieWedge">
          <a:avLst/>
        </a:prstGeom>
        <a:gradFill rotWithShape="0">
          <a:gsLst>
            <a:gs pos="0">
              <a:srgbClr val="2D2DB9"/>
            </a:gs>
            <a:gs pos="50000">
              <a:srgbClr val="2D2DB9"/>
            </a:gs>
            <a:gs pos="100000">
              <a:srgbClr val="FF0000"/>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dirty="0" smtClean="0">
              <a:solidFill>
                <a:srgbClr val="FFFFFF"/>
              </a:solidFill>
              <a:latin typeface="Tahoma"/>
              <a:ea typeface="+mn-ea"/>
              <a:cs typeface="+mn-cs"/>
            </a:rPr>
            <a:t>Professional </a:t>
          </a:r>
          <a:r>
            <a:rPr lang="fr-FR" sz="1700" kern="1200" dirty="0" smtClean="0">
              <a:solidFill>
                <a:srgbClr val="FFFFFF"/>
              </a:solidFill>
              <a:latin typeface="Tahoma"/>
              <a:ea typeface="+mn-ea"/>
              <a:cs typeface="+mn-cs"/>
            </a:rPr>
            <a:t>English</a:t>
          </a:r>
          <a:endParaRPr lang="fr-FR" sz="1700" kern="1200" dirty="0">
            <a:solidFill>
              <a:srgbClr val="FFFFFF"/>
            </a:solidFill>
            <a:latin typeface="Tahoma"/>
            <a:ea typeface="+mn-ea"/>
            <a:cs typeface="+mn-cs"/>
          </a:endParaRPr>
        </a:p>
      </dsp:txBody>
      <dsp:txXfrm rot="10800000">
        <a:off x="3717791" y="2533961"/>
        <a:ext cx="1521258" cy="1521258"/>
      </dsp:txXfrm>
    </dsp:sp>
    <dsp:sp modelId="{04D67D1B-2BB0-4DBD-913A-B70265203F51}">
      <dsp:nvSpPr>
        <dsp:cNvPr id="0" name=""/>
        <dsp:cNvSpPr/>
      </dsp:nvSpPr>
      <dsp:spPr>
        <a:xfrm rot="16200000">
          <a:off x="1467036" y="2533961"/>
          <a:ext cx="2151383" cy="2151383"/>
        </a:xfrm>
        <a:prstGeom prst="pieWedge">
          <a:avLst/>
        </a:prstGeom>
        <a:gradFill rotWithShape="0">
          <a:gsLst>
            <a:gs pos="0">
              <a:srgbClr val="3333CC">
                <a:alpha val="90000"/>
                <a:hueOff val="0"/>
                <a:satOff val="0"/>
                <a:lumOff val="0"/>
                <a:alphaOff val="-40000"/>
                <a:shade val="51000"/>
                <a:satMod val="130000"/>
              </a:srgbClr>
            </a:gs>
            <a:gs pos="50000">
              <a:srgbClr val="3333CC"/>
            </a:gs>
            <a:gs pos="100000">
              <a:srgbClr val="FF0000"/>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b="0" kern="1200" smtClean="0">
              <a:solidFill>
                <a:srgbClr val="FFFF00"/>
              </a:solidFill>
              <a:latin typeface="Tahoma"/>
              <a:ea typeface="+mn-ea"/>
              <a:cs typeface="+mn-cs"/>
            </a:rPr>
            <a:t>Academic and</a:t>
          </a:r>
        </a:p>
        <a:p>
          <a:pPr lvl="0" algn="ctr" defTabSz="755650">
            <a:lnSpc>
              <a:spcPct val="90000"/>
            </a:lnSpc>
            <a:spcBef>
              <a:spcPct val="0"/>
            </a:spcBef>
            <a:spcAft>
              <a:spcPct val="35000"/>
            </a:spcAft>
          </a:pPr>
          <a:r>
            <a:rPr lang="fr-FR" sz="1700" b="0" kern="1200" smtClean="0">
              <a:solidFill>
                <a:srgbClr val="FFFF00"/>
              </a:solidFill>
              <a:latin typeface="Tahoma"/>
              <a:ea typeface="+mn-ea"/>
              <a:cs typeface="+mn-cs"/>
            </a:rPr>
            <a:t>Professional</a:t>
          </a:r>
        </a:p>
        <a:p>
          <a:pPr lvl="0" algn="ctr" defTabSz="755650">
            <a:lnSpc>
              <a:spcPct val="90000"/>
            </a:lnSpc>
            <a:spcBef>
              <a:spcPct val="0"/>
            </a:spcBef>
            <a:spcAft>
              <a:spcPct val="35000"/>
            </a:spcAft>
          </a:pPr>
          <a:r>
            <a:rPr lang="fr-FR" sz="1700" b="0" kern="1200" smtClean="0">
              <a:solidFill>
                <a:srgbClr val="FFFF00"/>
              </a:solidFill>
              <a:latin typeface="Tahoma"/>
              <a:ea typeface="+mn-ea"/>
              <a:cs typeface="+mn-cs"/>
            </a:rPr>
            <a:t>English</a:t>
          </a:r>
          <a:endParaRPr lang="fr-FR" sz="1700" b="0" kern="1200" dirty="0">
            <a:solidFill>
              <a:srgbClr val="FFFF00"/>
            </a:solidFill>
            <a:latin typeface="Tahoma"/>
            <a:ea typeface="+mn-ea"/>
            <a:cs typeface="+mn-cs"/>
          </a:endParaRPr>
        </a:p>
      </dsp:txBody>
      <dsp:txXfrm rot="5400000">
        <a:off x="2097161" y="2533961"/>
        <a:ext cx="1521258" cy="1521258"/>
      </dsp:txXfrm>
    </dsp:sp>
    <dsp:sp modelId="{30778898-1617-4E37-9861-EF4E59E176AC}">
      <dsp:nvSpPr>
        <dsp:cNvPr id="0" name=""/>
        <dsp:cNvSpPr/>
      </dsp:nvSpPr>
      <dsp:spPr>
        <a:xfrm>
          <a:off x="3296706" y="2037106"/>
          <a:ext cx="742798" cy="645911"/>
        </a:xfrm>
        <a:prstGeom prst="circularArrow">
          <a:avLst/>
        </a:prstGeom>
        <a:solidFill>
          <a:srgbClr val="3333CC">
            <a:tint val="4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rgbClr val="FFFFFF"/>
          </a:contourClr>
        </a:sp3d>
      </dsp:spPr>
      <dsp:style>
        <a:lnRef idx="0">
          <a:scrgbClr r="0" g="0" b="0"/>
        </a:lnRef>
        <a:fillRef idx="1">
          <a:scrgbClr r="0" g="0" b="0"/>
        </a:fillRef>
        <a:effectRef idx="2">
          <a:scrgbClr r="0" g="0" b="0"/>
        </a:effectRef>
        <a:fontRef idx="minor">
          <a:schemeClr val="lt1"/>
        </a:fontRef>
      </dsp:style>
    </dsp:sp>
    <dsp:sp modelId="{C1E3EEAB-1985-4CB1-93D8-325F100809BB}">
      <dsp:nvSpPr>
        <dsp:cNvPr id="0" name=""/>
        <dsp:cNvSpPr/>
      </dsp:nvSpPr>
      <dsp:spPr>
        <a:xfrm rot="10800000">
          <a:off x="3296706" y="2285533"/>
          <a:ext cx="742798" cy="645911"/>
        </a:xfrm>
        <a:prstGeom prst="circularArrow">
          <a:avLst/>
        </a:prstGeom>
        <a:solidFill>
          <a:srgbClr val="3333CC">
            <a:tint val="4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rgbClr val="FFFFFF"/>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F8FB0-9317-40D7-9368-6C5D3DA4281F}">
      <dsp:nvSpPr>
        <dsp:cNvPr id="0" name=""/>
        <dsp:cNvSpPr/>
      </dsp:nvSpPr>
      <dsp:spPr>
        <a:xfrm>
          <a:off x="0" y="2311087"/>
          <a:ext cx="7075614" cy="1516323"/>
        </a:xfrm>
        <a:prstGeom prst="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kern="1200" dirty="0" err="1" smtClean="0">
              <a:solidFill>
                <a:srgbClr val="FFFFFF"/>
              </a:solidFill>
              <a:latin typeface="Tahoma"/>
              <a:ea typeface="+mn-ea"/>
              <a:cs typeface="+mn-cs"/>
            </a:rPr>
            <a:t>Higher</a:t>
          </a:r>
          <a:r>
            <a:rPr lang="fr-FR" sz="1800" kern="1200" dirty="0" smtClean="0">
              <a:solidFill>
                <a:srgbClr val="FFFFFF"/>
              </a:solidFill>
              <a:latin typeface="Tahoma"/>
              <a:ea typeface="+mn-ea"/>
              <a:cs typeface="+mn-cs"/>
            </a:rPr>
            <a:t> </a:t>
          </a:r>
          <a:r>
            <a:rPr lang="fr-FR" sz="1800" kern="1200" dirty="0" err="1" smtClean="0">
              <a:solidFill>
                <a:srgbClr val="FFFFFF"/>
              </a:solidFill>
              <a:latin typeface="Tahoma"/>
              <a:ea typeface="+mn-ea"/>
              <a:cs typeface="+mn-cs"/>
            </a:rPr>
            <a:t>Military</a:t>
          </a:r>
          <a:r>
            <a:rPr lang="fr-FR" sz="1800" kern="1200" dirty="0" smtClean="0">
              <a:solidFill>
                <a:srgbClr val="FFFFFF"/>
              </a:solidFill>
              <a:latin typeface="Tahoma"/>
              <a:ea typeface="+mn-ea"/>
              <a:cs typeface="+mn-cs"/>
            </a:rPr>
            <a:t> Education</a:t>
          </a:r>
          <a:endParaRPr lang="fr-FR" sz="1800" kern="1200" dirty="0">
            <a:solidFill>
              <a:srgbClr val="FFFFFF"/>
            </a:solidFill>
            <a:latin typeface="Tahoma"/>
            <a:ea typeface="+mn-ea"/>
            <a:cs typeface="+mn-cs"/>
          </a:endParaRPr>
        </a:p>
      </dsp:txBody>
      <dsp:txXfrm>
        <a:off x="0" y="2311087"/>
        <a:ext cx="7075614" cy="818814"/>
      </dsp:txXfrm>
    </dsp:sp>
    <dsp:sp modelId="{7A497DB7-DEAC-4F6F-BB0A-ECC61E185973}">
      <dsp:nvSpPr>
        <dsp:cNvPr id="0" name=""/>
        <dsp:cNvSpPr/>
      </dsp:nvSpPr>
      <dsp:spPr>
        <a:xfrm>
          <a:off x="0" y="3099575"/>
          <a:ext cx="3537807" cy="697508"/>
        </a:xfrm>
        <a:prstGeom prst="rect">
          <a:avLst/>
        </a:prstGeom>
        <a:solidFill>
          <a:srgbClr val="3333CC">
            <a:alpha val="90000"/>
            <a:tint val="40000"/>
            <a:hueOff val="0"/>
            <a:satOff val="0"/>
            <a:lumOff val="0"/>
            <a:alphaOff val="0"/>
          </a:srgbClr>
        </a:solidFill>
        <a:ln w="9525" cap="flat" cmpd="sng" algn="ctr">
          <a:solidFill>
            <a:srgbClr val="3333CC">
              <a:alpha val="90000"/>
              <a:tint val="40000"/>
              <a:hueOff val="0"/>
              <a:satOff val="0"/>
              <a:lumOff val="0"/>
              <a:alphaOff val="0"/>
            </a:srgbClr>
          </a:solidFill>
          <a:prstDash val="solid"/>
        </a:ln>
        <a:effectLst/>
        <a:scene3d>
          <a:camera prst="orthographicFront"/>
          <a:lightRig rig="threePt" dir="t">
            <a:rot lat="0" lon="0" rev="7500000"/>
          </a:lightRig>
        </a:scene3d>
        <a:sp3d z="152400" extrusionH="63500" prstMaterial="dkEdge">
          <a:bevelT w="125400" h="36350" prst="relaxedInset"/>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FR" altLang="fr-FR" sz="2400" kern="1200" dirty="0" smtClean="0">
              <a:solidFill>
                <a:srgbClr val="000000">
                  <a:hueOff val="0"/>
                  <a:satOff val="0"/>
                  <a:lumOff val="0"/>
                  <a:alphaOff val="0"/>
                </a:srgbClr>
              </a:solidFill>
              <a:latin typeface="Tahoma"/>
              <a:ea typeface="+mn-ea"/>
              <a:cs typeface="+mn-cs"/>
            </a:rPr>
            <a:t>INALCO </a:t>
          </a:r>
          <a:endParaRPr lang="fr-FR" sz="2400" kern="1200" dirty="0">
            <a:solidFill>
              <a:srgbClr val="000000">
                <a:hueOff val="0"/>
                <a:satOff val="0"/>
                <a:lumOff val="0"/>
                <a:alphaOff val="0"/>
              </a:srgbClr>
            </a:solidFill>
            <a:latin typeface="Tahoma"/>
            <a:ea typeface="+mn-ea"/>
            <a:cs typeface="+mn-cs"/>
          </a:endParaRPr>
        </a:p>
      </dsp:txBody>
      <dsp:txXfrm>
        <a:off x="0" y="3099575"/>
        <a:ext cx="3537807" cy="697508"/>
      </dsp:txXfrm>
    </dsp:sp>
    <dsp:sp modelId="{D21A1568-3341-4417-B85F-BCDA2CEF8DA0}">
      <dsp:nvSpPr>
        <dsp:cNvPr id="0" name=""/>
        <dsp:cNvSpPr/>
      </dsp:nvSpPr>
      <dsp:spPr>
        <a:xfrm>
          <a:off x="3537807" y="3099575"/>
          <a:ext cx="3537807" cy="697508"/>
        </a:xfrm>
        <a:prstGeom prst="rect">
          <a:avLst/>
        </a:prstGeom>
        <a:solidFill>
          <a:srgbClr val="3333CC">
            <a:alpha val="90000"/>
            <a:tint val="40000"/>
            <a:hueOff val="0"/>
            <a:satOff val="0"/>
            <a:lumOff val="0"/>
            <a:alphaOff val="0"/>
          </a:srgbClr>
        </a:solidFill>
        <a:ln w="9525" cap="flat" cmpd="sng" algn="ctr">
          <a:solidFill>
            <a:srgbClr val="3333CC">
              <a:alpha val="90000"/>
              <a:tint val="40000"/>
              <a:hueOff val="0"/>
              <a:satOff val="0"/>
              <a:lumOff val="0"/>
              <a:alphaOff val="0"/>
            </a:srgbClr>
          </a:solidFill>
          <a:prstDash val="solid"/>
        </a:ln>
        <a:effectLst/>
        <a:scene3d>
          <a:camera prst="orthographicFront"/>
          <a:lightRig rig="threePt" dir="t">
            <a:rot lat="0" lon="0" rev="7500000"/>
          </a:lightRig>
        </a:scene3d>
        <a:sp3d z="152400" extrusionH="63500" prstMaterial="dkEdge">
          <a:bevelT w="125400" h="36350" prst="relaxedInset"/>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FR" sz="2400" kern="1200" dirty="0" err="1" smtClean="0">
              <a:solidFill>
                <a:srgbClr val="000000">
                  <a:hueOff val="0"/>
                  <a:satOff val="0"/>
                  <a:lumOff val="0"/>
                  <a:alphaOff val="0"/>
                </a:srgbClr>
              </a:solidFill>
              <a:latin typeface="Tahoma"/>
              <a:ea typeface="+mn-ea"/>
              <a:cs typeface="+mn-cs"/>
            </a:rPr>
            <a:t>Intell</a:t>
          </a:r>
          <a:r>
            <a:rPr lang="fr-FR" sz="2400" kern="1200" dirty="0" smtClean="0">
              <a:solidFill>
                <a:srgbClr val="000000">
                  <a:hueOff val="0"/>
                  <a:satOff val="0"/>
                  <a:lumOff val="0"/>
                  <a:alphaOff val="0"/>
                </a:srgbClr>
              </a:solidFill>
              <a:latin typeface="Tahoma"/>
              <a:ea typeface="+mn-ea"/>
              <a:cs typeface="+mn-cs"/>
            </a:rPr>
            <a:t> or INT REL</a:t>
          </a:r>
          <a:endParaRPr lang="fr-FR" sz="2400" kern="1200" dirty="0">
            <a:solidFill>
              <a:srgbClr val="000000">
                <a:hueOff val="0"/>
                <a:satOff val="0"/>
                <a:lumOff val="0"/>
                <a:alphaOff val="0"/>
              </a:srgbClr>
            </a:solidFill>
            <a:latin typeface="Tahoma"/>
            <a:ea typeface="+mn-ea"/>
            <a:cs typeface="+mn-cs"/>
          </a:endParaRPr>
        </a:p>
      </dsp:txBody>
      <dsp:txXfrm>
        <a:off x="3537807" y="3099575"/>
        <a:ext cx="3537807" cy="697508"/>
      </dsp:txXfrm>
    </dsp:sp>
    <dsp:sp modelId="{5772B333-9E5C-4E06-9013-742981933C3E}">
      <dsp:nvSpPr>
        <dsp:cNvPr id="0" name=""/>
        <dsp:cNvSpPr/>
      </dsp:nvSpPr>
      <dsp:spPr>
        <a:xfrm rot="10800000">
          <a:off x="0" y="0"/>
          <a:ext cx="7075614" cy="2332105"/>
        </a:xfrm>
        <a:prstGeom prst="upArrowCallout">
          <a:avLst/>
        </a:prstGeom>
        <a:gradFill rotWithShape="0">
          <a:gsLst>
            <a:gs pos="0">
              <a:srgbClr val="FF0000"/>
            </a:gs>
            <a:gs pos="50000">
              <a:srgbClr val="3333CC">
                <a:hueOff val="0"/>
                <a:satOff val="0"/>
                <a:lumOff val="0"/>
                <a:alphaOff val="0"/>
                <a:shade val="93000"/>
                <a:satMod val="130000"/>
              </a:srgbClr>
            </a:gs>
            <a:gs pos="100000">
              <a:srgbClr val="3333C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kern="1200" dirty="0" smtClean="0">
              <a:solidFill>
                <a:srgbClr val="FFFFFF"/>
              </a:solidFill>
              <a:latin typeface="Tahoma"/>
              <a:ea typeface="+mn-ea"/>
              <a:cs typeface="+mn-cs"/>
            </a:rPr>
            <a:t>Initial Education</a:t>
          </a:r>
          <a:endParaRPr lang="fr-FR" sz="1800" kern="1200" dirty="0">
            <a:solidFill>
              <a:srgbClr val="FFFFFF"/>
            </a:solidFill>
            <a:latin typeface="Tahoma"/>
            <a:ea typeface="+mn-ea"/>
            <a:cs typeface="+mn-cs"/>
          </a:endParaRPr>
        </a:p>
      </dsp:txBody>
      <dsp:txXfrm rot="-10800000">
        <a:off x="0" y="286687"/>
        <a:ext cx="7075614" cy="531882"/>
      </dsp:txXfrm>
    </dsp:sp>
    <dsp:sp modelId="{2B8BE759-4086-47FE-AB2B-C028F76865BD}">
      <dsp:nvSpPr>
        <dsp:cNvPr id="0" name=""/>
        <dsp:cNvSpPr/>
      </dsp:nvSpPr>
      <dsp:spPr>
        <a:xfrm>
          <a:off x="0" y="820295"/>
          <a:ext cx="3537807" cy="697299"/>
        </a:xfrm>
        <a:prstGeom prst="rect">
          <a:avLst/>
        </a:prstGeom>
        <a:solidFill>
          <a:srgbClr val="3333CC">
            <a:alpha val="90000"/>
            <a:tint val="40000"/>
            <a:hueOff val="0"/>
            <a:satOff val="0"/>
            <a:lumOff val="0"/>
            <a:alphaOff val="0"/>
          </a:srgbClr>
        </a:solidFill>
        <a:ln w="9525" cap="flat" cmpd="sng" algn="ctr">
          <a:solidFill>
            <a:srgbClr val="3333CC">
              <a:alpha val="90000"/>
              <a:tint val="40000"/>
              <a:hueOff val="0"/>
              <a:satOff val="0"/>
              <a:lumOff val="0"/>
              <a:alphaOff val="0"/>
            </a:srgbClr>
          </a:solidFill>
          <a:prstDash val="solid"/>
        </a:ln>
        <a:effectLst/>
        <a:scene3d>
          <a:camera prst="orthographicFront"/>
          <a:lightRig rig="threePt" dir="t">
            <a:rot lat="0" lon="0" rev="7500000"/>
          </a:lightRig>
        </a:scene3d>
        <a:sp3d z="152400" extrusionH="63500" prstMaterial="dkEdge">
          <a:bevelT w="125400" h="36350" prst="relaxedInset"/>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FR" sz="2400" kern="1200" dirty="0" err="1" smtClean="0">
              <a:solidFill>
                <a:srgbClr val="000000">
                  <a:hueOff val="0"/>
                  <a:satOff val="0"/>
                  <a:lumOff val="0"/>
                  <a:alphaOff val="0"/>
                </a:srgbClr>
              </a:solidFill>
              <a:latin typeface="Tahoma"/>
              <a:ea typeface="+mn-ea"/>
              <a:cs typeface="+mn-cs"/>
            </a:rPr>
            <a:t>Military</a:t>
          </a:r>
          <a:r>
            <a:rPr lang="fr-FR" sz="2400" kern="1200" dirty="0" smtClean="0">
              <a:solidFill>
                <a:srgbClr val="000000">
                  <a:hueOff val="0"/>
                  <a:satOff val="0"/>
                  <a:lumOff val="0"/>
                  <a:alphaOff val="0"/>
                </a:srgbClr>
              </a:solidFill>
              <a:latin typeface="Tahoma"/>
              <a:ea typeface="+mn-ea"/>
              <a:cs typeface="+mn-cs"/>
            </a:rPr>
            <a:t> </a:t>
          </a:r>
          <a:r>
            <a:rPr lang="fr-FR" sz="2400" kern="1200" dirty="0" err="1" smtClean="0">
              <a:solidFill>
                <a:srgbClr val="000000">
                  <a:hueOff val="0"/>
                  <a:satOff val="0"/>
                  <a:lumOff val="0"/>
                  <a:alphaOff val="0"/>
                </a:srgbClr>
              </a:solidFill>
              <a:latin typeface="Tahoma"/>
              <a:ea typeface="+mn-ea"/>
              <a:cs typeface="+mn-cs"/>
            </a:rPr>
            <a:t>Academy</a:t>
          </a:r>
          <a:r>
            <a:rPr lang="fr-FR" sz="2400" kern="1200" dirty="0" smtClean="0">
              <a:solidFill>
                <a:srgbClr val="000000">
                  <a:hueOff val="0"/>
                  <a:satOff val="0"/>
                  <a:lumOff val="0"/>
                  <a:alphaOff val="0"/>
                </a:srgbClr>
              </a:solidFill>
              <a:latin typeface="Tahoma"/>
              <a:ea typeface="+mn-ea"/>
              <a:cs typeface="+mn-cs"/>
            </a:rPr>
            <a:t> ESCC</a:t>
          </a:r>
          <a:endParaRPr lang="fr-FR" sz="2400" kern="1200" dirty="0">
            <a:solidFill>
              <a:srgbClr val="000000">
                <a:hueOff val="0"/>
                <a:satOff val="0"/>
                <a:lumOff val="0"/>
                <a:alphaOff val="0"/>
              </a:srgbClr>
            </a:solidFill>
            <a:latin typeface="Tahoma"/>
            <a:ea typeface="+mn-ea"/>
            <a:cs typeface="+mn-cs"/>
          </a:endParaRPr>
        </a:p>
      </dsp:txBody>
      <dsp:txXfrm>
        <a:off x="0" y="820295"/>
        <a:ext cx="3537807" cy="697299"/>
      </dsp:txXfrm>
    </dsp:sp>
    <dsp:sp modelId="{F5C6C8AE-0410-497E-822B-11FF44EFCC0B}">
      <dsp:nvSpPr>
        <dsp:cNvPr id="0" name=""/>
        <dsp:cNvSpPr/>
      </dsp:nvSpPr>
      <dsp:spPr>
        <a:xfrm>
          <a:off x="3537807" y="820295"/>
          <a:ext cx="3537807" cy="697299"/>
        </a:xfrm>
        <a:prstGeom prst="rect">
          <a:avLst/>
        </a:prstGeom>
        <a:solidFill>
          <a:srgbClr val="3333CC">
            <a:alpha val="90000"/>
            <a:tint val="40000"/>
            <a:hueOff val="0"/>
            <a:satOff val="0"/>
            <a:lumOff val="0"/>
            <a:alphaOff val="0"/>
          </a:srgbClr>
        </a:solidFill>
        <a:ln w="9525" cap="flat" cmpd="sng" algn="ctr">
          <a:solidFill>
            <a:srgbClr val="3333CC">
              <a:alpha val="90000"/>
              <a:tint val="40000"/>
              <a:hueOff val="0"/>
              <a:satOff val="0"/>
              <a:lumOff val="0"/>
              <a:alphaOff val="0"/>
            </a:srgbClr>
          </a:solidFill>
          <a:prstDash val="solid"/>
        </a:ln>
        <a:effectLst/>
        <a:scene3d>
          <a:camera prst="orthographicFront"/>
          <a:lightRig rig="threePt" dir="t">
            <a:rot lat="0" lon="0" rev="7500000"/>
          </a:lightRig>
        </a:scene3d>
        <a:sp3d z="152400" extrusionH="63500" prstMaterial="dkEdge">
          <a:bevelT w="125400" h="36350" prst="relaxedInset"/>
          <a:contourClr>
            <a:srgbClr val="FFFFFF"/>
          </a:contourClr>
        </a:sp3d>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FR" sz="2400" kern="1200" dirty="0" err="1" smtClean="0">
              <a:solidFill>
                <a:srgbClr val="000000">
                  <a:hueOff val="0"/>
                  <a:satOff val="0"/>
                  <a:lumOff val="0"/>
                  <a:alphaOff val="0"/>
                </a:srgbClr>
              </a:solidFill>
              <a:latin typeface="Tahoma"/>
              <a:ea typeface="+mn-ea"/>
              <a:cs typeface="+mn-cs"/>
            </a:rPr>
            <a:t>University</a:t>
          </a:r>
          <a:r>
            <a:rPr lang="fr-FR" sz="2400" kern="1200" dirty="0" smtClean="0">
              <a:solidFill>
                <a:srgbClr val="000000">
                  <a:hueOff val="0"/>
                  <a:satOff val="0"/>
                  <a:lumOff val="0"/>
                  <a:alphaOff val="0"/>
                </a:srgbClr>
              </a:solidFill>
              <a:latin typeface="Tahoma"/>
              <a:ea typeface="+mn-ea"/>
              <a:cs typeface="+mn-cs"/>
            </a:rPr>
            <a:t> </a:t>
          </a:r>
          <a:r>
            <a:rPr lang="fr-FR" sz="2400" kern="1200" dirty="0" err="1" smtClean="0">
              <a:solidFill>
                <a:srgbClr val="000000">
                  <a:hueOff val="0"/>
                  <a:satOff val="0"/>
                  <a:lumOff val="0"/>
                  <a:alphaOff val="0"/>
                </a:srgbClr>
              </a:solidFill>
              <a:latin typeface="Tahoma"/>
              <a:ea typeface="+mn-ea"/>
              <a:cs typeface="+mn-cs"/>
            </a:rPr>
            <a:t>studies</a:t>
          </a:r>
          <a:endParaRPr lang="fr-FR" sz="2400" kern="1200" dirty="0">
            <a:solidFill>
              <a:srgbClr val="000000">
                <a:hueOff val="0"/>
                <a:satOff val="0"/>
                <a:lumOff val="0"/>
                <a:alphaOff val="0"/>
              </a:srgbClr>
            </a:solidFill>
            <a:latin typeface="Tahoma"/>
            <a:ea typeface="+mn-ea"/>
            <a:cs typeface="+mn-cs"/>
          </a:endParaRPr>
        </a:p>
      </dsp:txBody>
      <dsp:txXfrm>
        <a:off x="3537807" y="820295"/>
        <a:ext cx="3537807" cy="697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13F53-118F-4DB4-9614-3D9915FD3391}">
      <dsp:nvSpPr>
        <dsp:cNvPr id="0" name=""/>
        <dsp:cNvSpPr/>
      </dsp:nvSpPr>
      <dsp:spPr>
        <a:xfrm>
          <a:off x="3185586" y="1655574"/>
          <a:ext cx="1782969" cy="1801419"/>
        </a:xfrm>
        <a:prstGeom prst="ellipse">
          <a:avLst/>
        </a:prstGeom>
        <a:solidFill>
          <a:srgbClr val="2D2DB9"/>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fr-FR" sz="3800" kern="1200" dirty="0" err="1" smtClean="0">
              <a:solidFill>
                <a:srgbClr val="FFFFFF"/>
              </a:solidFill>
              <a:latin typeface="Tahoma"/>
              <a:ea typeface="+mn-ea"/>
              <a:cs typeface="+mn-cs"/>
            </a:rPr>
            <a:t>Army</a:t>
          </a:r>
          <a:r>
            <a:rPr lang="fr-FR" sz="3800" kern="1200" dirty="0" smtClean="0">
              <a:solidFill>
                <a:srgbClr val="FFFFFF"/>
              </a:solidFill>
              <a:latin typeface="Tahoma"/>
              <a:ea typeface="+mn-ea"/>
              <a:cs typeface="+mn-cs"/>
            </a:rPr>
            <a:t> HR </a:t>
          </a:r>
          <a:endParaRPr lang="fr-FR" sz="3800" kern="1200" dirty="0">
            <a:solidFill>
              <a:srgbClr val="FFFFFF"/>
            </a:solidFill>
            <a:latin typeface="Tahoma"/>
            <a:ea typeface="+mn-ea"/>
            <a:cs typeface="+mn-cs"/>
          </a:endParaRPr>
        </a:p>
      </dsp:txBody>
      <dsp:txXfrm>
        <a:off x="3446696" y="1919386"/>
        <a:ext cx="1260749" cy="1273795"/>
      </dsp:txXfrm>
    </dsp:sp>
    <dsp:sp modelId="{E7515C90-A510-4BC8-8436-9C9DB688AD1C}">
      <dsp:nvSpPr>
        <dsp:cNvPr id="0" name=""/>
        <dsp:cNvSpPr/>
      </dsp:nvSpPr>
      <dsp:spPr>
        <a:xfrm rot="16200000">
          <a:off x="3995245" y="1277379"/>
          <a:ext cx="163650" cy="456878"/>
        </a:xfrm>
        <a:prstGeom prst="rightArrow">
          <a:avLst>
            <a:gd name="adj1" fmla="val 60000"/>
            <a:gd name="adj2" fmla="val 50000"/>
          </a:avLst>
        </a:prstGeom>
        <a:solidFill>
          <a:srgbClr val="3333CC">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solidFill>
              <a:srgbClr val="FFFFFF"/>
            </a:solidFill>
            <a:latin typeface="Tahoma"/>
            <a:ea typeface="+mn-ea"/>
            <a:cs typeface="+mn-cs"/>
          </a:endParaRPr>
        </a:p>
      </dsp:txBody>
      <dsp:txXfrm>
        <a:off x="4019793" y="1393303"/>
        <a:ext cx="114555" cy="274126"/>
      </dsp:txXfrm>
    </dsp:sp>
    <dsp:sp modelId="{895CE926-A398-4B61-A57F-D26C611E70BE}">
      <dsp:nvSpPr>
        <dsp:cNvPr id="0" name=""/>
        <dsp:cNvSpPr/>
      </dsp:nvSpPr>
      <dsp:spPr>
        <a:xfrm>
          <a:off x="3405190" y="3038"/>
          <a:ext cx="1343761" cy="1343761"/>
        </a:xfrm>
        <a:prstGeom prst="ellipse">
          <a:avLst/>
        </a:prstGeom>
        <a:solidFill>
          <a:srgbClr val="3333CC">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err="1" smtClean="0">
              <a:solidFill>
                <a:srgbClr val="FFFFFF"/>
              </a:solidFill>
              <a:latin typeface="Tahoma"/>
              <a:ea typeface="+mn-ea"/>
              <a:cs typeface="+mn-cs"/>
            </a:rPr>
            <a:t>Army</a:t>
          </a:r>
          <a:r>
            <a:rPr lang="fr-FR" sz="1200" kern="1200" dirty="0" smtClean="0">
              <a:solidFill>
                <a:srgbClr val="FFFFFF"/>
              </a:solidFill>
              <a:latin typeface="Tahoma"/>
              <a:ea typeface="+mn-ea"/>
              <a:cs typeface="+mn-cs"/>
            </a:rPr>
            <a:t> </a:t>
          </a:r>
          <a:r>
            <a:rPr lang="fr-FR" sz="1200" kern="1200" dirty="0" err="1" smtClean="0">
              <a:solidFill>
                <a:srgbClr val="FFFFFF"/>
              </a:solidFill>
              <a:latin typeface="Tahoma"/>
              <a:ea typeface="+mn-ea"/>
              <a:cs typeface="+mn-cs"/>
            </a:rPr>
            <a:t>schools</a:t>
          </a:r>
          <a:endParaRPr lang="fr-FR" sz="1200" kern="1200" dirty="0">
            <a:solidFill>
              <a:srgbClr val="FFFFFF"/>
            </a:solidFill>
            <a:latin typeface="Tahoma"/>
            <a:ea typeface="+mn-ea"/>
            <a:cs typeface="+mn-cs"/>
          </a:endParaRPr>
        </a:p>
      </dsp:txBody>
      <dsp:txXfrm>
        <a:off x="3601979" y="199827"/>
        <a:ext cx="950183" cy="950183"/>
      </dsp:txXfrm>
    </dsp:sp>
    <dsp:sp modelId="{52DCE06C-ED3A-499D-95A7-916922E940E5}">
      <dsp:nvSpPr>
        <dsp:cNvPr id="0" name=""/>
        <dsp:cNvSpPr/>
      </dsp:nvSpPr>
      <dsp:spPr>
        <a:xfrm rot="19800000">
          <a:off x="4900037" y="1804400"/>
          <a:ext cx="167331" cy="456878"/>
        </a:xfrm>
        <a:prstGeom prst="rightArrow">
          <a:avLst>
            <a:gd name="adj1" fmla="val 60000"/>
            <a:gd name="adj2" fmla="val 50000"/>
          </a:avLst>
        </a:prstGeom>
        <a:solidFill>
          <a:srgbClr val="3333CC">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solidFill>
              <a:srgbClr val="FFFFFF"/>
            </a:solidFill>
            <a:latin typeface="Tahoma"/>
            <a:ea typeface="+mn-ea"/>
            <a:cs typeface="+mn-cs"/>
          </a:endParaRPr>
        </a:p>
      </dsp:txBody>
      <dsp:txXfrm>
        <a:off x="4903400" y="1908326"/>
        <a:ext cx="117132" cy="274126"/>
      </dsp:txXfrm>
    </dsp:sp>
    <dsp:sp modelId="{AAFD4992-547C-46D3-8939-504FA62C2745}">
      <dsp:nvSpPr>
        <dsp:cNvPr id="0" name=""/>
        <dsp:cNvSpPr/>
      </dsp:nvSpPr>
      <dsp:spPr>
        <a:xfrm>
          <a:off x="5034500" y="943720"/>
          <a:ext cx="1343761" cy="1343761"/>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err="1" smtClean="0">
              <a:solidFill>
                <a:srgbClr val="FFFFFF"/>
              </a:solidFill>
              <a:latin typeface="Tahoma"/>
              <a:ea typeface="+mn-ea"/>
              <a:cs typeface="+mn-cs"/>
            </a:rPr>
            <a:t>Army</a:t>
          </a:r>
          <a:r>
            <a:rPr lang="fr-FR" sz="1200" kern="1200" dirty="0" smtClean="0">
              <a:solidFill>
                <a:srgbClr val="FFFFFF"/>
              </a:solidFill>
              <a:latin typeface="Tahoma"/>
              <a:ea typeface="+mn-ea"/>
              <a:cs typeface="+mn-cs"/>
            </a:rPr>
            <a:t> </a:t>
          </a:r>
          <a:r>
            <a:rPr lang="fr-FR" sz="1200" kern="1200" dirty="0" err="1" smtClean="0">
              <a:solidFill>
                <a:srgbClr val="FFFFFF"/>
              </a:solidFill>
              <a:latin typeface="Tahoma"/>
              <a:ea typeface="+mn-ea"/>
              <a:cs typeface="+mn-cs"/>
            </a:rPr>
            <a:t>units</a:t>
          </a:r>
          <a:endParaRPr lang="fr-FR" sz="1200" kern="1200" dirty="0">
            <a:solidFill>
              <a:srgbClr val="FFFFFF"/>
            </a:solidFill>
            <a:latin typeface="Tahoma"/>
            <a:ea typeface="+mn-ea"/>
            <a:cs typeface="+mn-cs"/>
          </a:endParaRPr>
        </a:p>
      </dsp:txBody>
      <dsp:txXfrm>
        <a:off x="5231289" y="1140509"/>
        <a:ext cx="950183" cy="950183"/>
      </dsp:txXfrm>
    </dsp:sp>
    <dsp:sp modelId="{B28D6C5A-F9DE-4336-994D-154A6C747D54}">
      <dsp:nvSpPr>
        <dsp:cNvPr id="0" name=""/>
        <dsp:cNvSpPr/>
      </dsp:nvSpPr>
      <dsp:spPr>
        <a:xfrm rot="1800000">
          <a:off x="4900037" y="2851288"/>
          <a:ext cx="167331" cy="456878"/>
        </a:xfrm>
        <a:prstGeom prst="rightArrow">
          <a:avLst>
            <a:gd name="adj1" fmla="val 60000"/>
            <a:gd name="adj2" fmla="val 50000"/>
          </a:avLst>
        </a:prstGeom>
        <a:solidFill>
          <a:srgbClr val="3333CC">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solidFill>
              <a:srgbClr val="FFFFFF"/>
            </a:solidFill>
            <a:latin typeface="Tahoma"/>
            <a:ea typeface="+mn-ea"/>
            <a:cs typeface="+mn-cs"/>
          </a:endParaRPr>
        </a:p>
      </dsp:txBody>
      <dsp:txXfrm>
        <a:off x="4903400" y="2930114"/>
        <a:ext cx="117132" cy="274126"/>
      </dsp:txXfrm>
    </dsp:sp>
    <dsp:sp modelId="{734252A4-F905-463C-8B7B-856004B5537C}">
      <dsp:nvSpPr>
        <dsp:cNvPr id="0" name=""/>
        <dsp:cNvSpPr/>
      </dsp:nvSpPr>
      <dsp:spPr>
        <a:xfrm>
          <a:off x="5034500" y="2825085"/>
          <a:ext cx="1343761" cy="1343761"/>
        </a:xfrm>
        <a:prstGeom prst="ellipse">
          <a:avLst/>
        </a:prstGeom>
        <a:solidFill>
          <a:srgbClr val="3333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solidFill>
                <a:srgbClr val="FFFFFF"/>
              </a:solidFill>
              <a:latin typeface="Tahoma"/>
              <a:ea typeface="+mn-ea"/>
              <a:cs typeface="+mn-cs"/>
            </a:rPr>
            <a:t>Joint </a:t>
          </a:r>
          <a:r>
            <a:rPr lang="fr-FR" sz="1200" kern="1200" dirty="0" err="1" smtClean="0">
              <a:solidFill>
                <a:srgbClr val="FFFFFF"/>
              </a:solidFill>
              <a:latin typeface="Tahoma"/>
              <a:ea typeface="+mn-ea"/>
              <a:cs typeface="+mn-cs"/>
            </a:rPr>
            <a:t>languages</a:t>
          </a:r>
          <a:r>
            <a:rPr lang="fr-FR" sz="1200" kern="1200" dirty="0" smtClean="0">
              <a:solidFill>
                <a:srgbClr val="FFFFFF"/>
              </a:solidFill>
              <a:latin typeface="Tahoma"/>
              <a:ea typeface="+mn-ea"/>
              <a:cs typeface="+mn-cs"/>
            </a:rPr>
            <a:t> </a:t>
          </a:r>
          <a:r>
            <a:rPr lang="fr-FR" sz="1200" kern="1200" dirty="0" err="1" smtClean="0">
              <a:solidFill>
                <a:srgbClr val="FFFFFF"/>
              </a:solidFill>
              <a:latin typeface="Tahoma"/>
              <a:ea typeface="+mn-ea"/>
              <a:cs typeface="+mn-cs"/>
            </a:rPr>
            <a:t>advisory</a:t>
          </a:r>
          <a:r>
            <a:rPr lang="fr-FR" sz="1200" kern="1200" dirty="0" smtClean="0">
              <a:solidFill>
                <a:srgbClr val="FFFFFF"/>
              </a:solidFill>
              <a:latin typeface="Tahoma"/>
              <a:ea typeface="+mn-ea"/>
              <a:cs typeface="+mn-cs"/>
            </a:rPr>
            <a:t> and </a:t>
          </a:r>
          <a:r>
            <a:rPr lang="fr-FR" sz="1200" kern="1200" dirty="0" err="1" smtClean="0">
              <a:solidFill>
                <a:srgbClr val="FFFFFF"/>
              </a:solidFill>
              <a:latin typeface="Tahoma"/>
              <a:ea typeface="+mn-ea"/>
              <a:cs typeface="+mn-cs"/>
            </a:rPr>
            <a:t>coordinating</a:t>
          </a:r>
          <a:r>
            <a:rPr lang="fr-FR" sz="1200" kern="1200" dirty="0" smtClean="0">
              <a:solidFill>
                <a:srgbClr val="FFFFFF"/>
              </a:solidFill>
              <a:latin typeface="Tahoma"/>
              <a:ea typeface="+mn-ea"/>
              <a:cs typeface="+mn-cs"/>
            </a:rPr>
            <a:t> group</a:t>
          </a:r>
        </a:p>
      </dsp:txBody>
      <dsp:txXfrm>
        <a:off x="5231289" y="3021874"/>
        <a:ext cx="950183" cy="950183"/>
      </dsp:txXfrm>
    </dsp:sp>
    <dsp:sp modelId="{A471F9B7-A881-4C03-9DA1-F652938011B1}">
      <dsp:nvSpPr>
        <dsp:cNvPr id="0" name=""/>
        <dsp:cNvSpPr/>
      </dsp:nvSpPr>
      <dsp:spPr>
        <a:xfrm rot="5400000">
          <a:off x="3995245" y="3378309"/>
          <a:ext cx="163650" cy="456878"/>
        </a:xfrm>
        <a:prstGeom prst="rightArrow">
          <a:avLst>
            <a:gd name="adj1" fmla="val 60000"/>
            <a:gd name="adj2" fmla="val 50000"/>
          </a:avLst>
        </a:prstGeom>
        <a:solidFill>
          <a:srgbClr val="3333CC">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solidFill>
              <a:srgbClr val="FFFFFF"/>
            </a:solidFill>
            <a:latin typeface="Tahoma"/>
            <a:ea typeface="+mn-ea"/>
            <a:cs typeface="+mn-cs"/>
          </a:endParaRPr>
        </a:p>
      </dsp:txBody>
      <dsp:txXfrm>
        <a:off x="4019793" y="3445138"/>
        <a:ext cx="114555" cy="274126"/>
      </dsp:txXfrm>
    </dsp:sp>
    <dsp:sp modelId="{02BCB155-D76C-418A-9B7B-B77FFF2DBF14}">
      <dsp:nvSpPr>
        <dsp:cNvPr id="0" name=""/>
        <dsp:cNvSpPr/>
      </dsp:nvSpPr>
      <dsp:spPr>
        <a:xfrm>
          <a:off x="3405190" y="3765768"/>
          <a:ext cx="1343761" cy="1343761"/>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solidFill>
                <a:srgbClr val="FFFFFF"/>
              </a:solidFill>
              <a:latin typeface="Tahoma"/>
              <a:ea typeface="+mn-ea"/>
              <a:cs typeface="+mn-cs"/>
            </a:rPr>
            <a:t>Joint NATO certification </a:t>
          </a:r>
          <a:r>
            <a:rPr lang="fr-FR" sz="1200" kern="1200" dirty="0" err="1" smtClean="0">
              <a:solidFill>
                <a:srgbClr val="FFFFFF"/>
              </a:solidFill>
              <a:latin typeface="Tahoma"/>
              <a:ea typeface="+mn-ea"/>
              <a:cs typeface="+mn-cs"/>
            </a:rPr>
            <a:t>centers</a:t>
          </a:r>
          <a:endParaRPr lang="fr-FR" sz="1200" kern="1200" dirty="0" smtClean="0">
            <a:solidFill>
              <a:srgbClr val="FFFFFF"/>
            </a:solidFill>
            <a:latin typeface="Tahoma"/>
            <a:ea typeface="+mn-ea"/>
            <a:cs typeface="+mn-cs"/>
          </a:endParaRPr>
        </a:p>
      </dsp:txBody>
      <dsp:txXfrm>
        <a:off x="3601979" y="3962557"/>
        <a:ext cx="950183" cy="950183"/>
      </dsp:txXfrm>
    </dsp:sp>
    <dsp:sp modelId="{6657609E-DD1A-4245-A555-43D1215E0A4F}">
      <dsp:nvSpPr>
        <dsp:cNvPr id="0" name=""/>
        <dsp:cNvSpPr/>
      </dsp:nvSpPr>
      <dsp:spPr>
        <a:xfrm rot="9000000">
          <a:off x="3086773" y="2851288"/>
          <a:ext cx="167331" cy="456878"/>
        </a:xfrm>
        <a:prstGeom prst="rightArrow">
          <a:avLst>
            <a:gd name="adj1" fmla="val 60000"/>
            <a:gd name="adj2" fmla="val 50000"/>
          </a:avLst>
        </a:prstGeom>
        <a:solidFill>
          <a:srgbClr val="3333CC">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solidFill>
              <a:srgbClr val="FFFFFF"/>
            </a:solidFill>
            <a:latin typeface="Tahoma"/>
            <a:ea typeface="+mn-ea"/>
            <a:cs typeface="+mn-cs"/>
          </a:endParaRPr>
        </a:p>
      </dsp:txBody>
      <dsp:txXfrm rot="10800000">
        <a:off x="3133609" y="2930114"/>
        <a:ext cx="117132" cy="274126"/>
      </dsp:txXfrm>
    </dsp:sp>
    <dsp:sp modelId="{18FBCE91-EEE6-4859-B68E-A67BEFB8E7AA}">
      <dsp:nvSpPr>
        <dsp:cNvPr id="0" name=""/>
        <dsp:cNvSpPr/>
      </dsp:nvSpPr>
      <dsp:spPr>
        <a:xfrm>
          <a:off x="1775880" y="2825085"/>
          <a:ext cx="1343761" cy="1343761"/>
        </a:xfrm>
        <a:prstGeom prst="ellipse">
          <a:avLst/>
        </a:prstGeom>
        <a:solidFill>
          <a:srgbClr val="3333C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solidFill>
                <a:srgbClr val="FFFFFF"/>
              </a:solidFill>
              <a:latin typeface="Tahoma"/>
              <a:ea typeface="+mn-ea"/>
              <a:cs typeface="+mn-cs"/>
            </a:rPr>
            <a:t>Nat Education </a:t>
          </a:r>
          <a:r>
            <a:rPr lang="fr-FR" sz="1200" kern="1200" dirty="0" err="1" smtClean="0">
              <a:solidFill>
                <a:srgbClr val="FFFFFF"/>
              </a:solidFill>
              <a:latin typeface="Tahoma"/>
              <a:ea typeface="+mn-ea"/>
              <a:cs typeface="+mn-cs"/>
            </a:rPr>
            <a:t>Department</a:t>
          </a:r>
          <a:endParaRPr lang="fr-FR" sz="1200" kern="1200" dirty="0">
            <a:solidFill>
              <a:srgbClr val="FFFFFF"/>
            </a:solidFill>
            <a:latin typeface="Tahoma"/>
            <a:ea typeface="+mn-ea"/>
            <a:cs typeface="+mn-cs"/>
          </a:endParaRPr>
        </a:p>
      </dsp:txBody>
      <dsp:txXfrm>
        <a:off x="1972669" y="3021874"/>
        <a:ext cx="950183" cy="950183"/>
      </dsp:txXfrm>
    </dsp:sp>
    <dsp:sp modelId="{7FD670F2-8AA9-4A25-84F4-68C3CBBB59DA}">
      <dsp:nvSpPr>
        <dsp:cNvPr id="0" name=""/>
        <dsp:cNvSpPr/>
      </dsp:nvSpPr>
      <dsp:spPr>
        <a:xfrm rot="12600000">
          <a:off x="3086773" y="1804400"/>
          <a:ext cx="167331" cy="456878"/>
        </a:xfrm>
        <a:prstGeom prst="rightArrow">
          <a:avLst>
            <a:gd name="adj1" fmla="val 60000"/>
            <a:gd name="adj2" fmla="val 50000"/>
          </a:avLst>
        </a:prstGeom>
        <a:solidFill>
          <a:srgbClr val="3333CC">
            <a:tint val="6000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solidFill>
              <a:srgbClr val="FFFFFF"/>
            </a:solidFill>
            <a:latin typeface="Tahoma"/>
            <a:ea typeface="+mn-ea"/>
            <a:cs typeface="+mn-cs"/>
          </a:endParaRPr>
        </a:p>
      </dsp:txBody>
      <dsp:txXfrm rot="10800000">
        <a:off x="3133609" y="1908326"/>
        <a:ext cx="117132" cy="274126"/>
      </dsp:txXfrm>
    </dsp:sp>
    <dsp:sp modelId="{688FBB58-1030-4319-9360-2C353A9C4A98}">
      <dsp:nvSpPr>
        <dsp:cNvPr id="0" name=""/>
        <dsp:cNvSpPr/>
      </dsp:nvSpPr>
      <dsp:spPr>
        <a:xfrm>
          <a:off x="1775880" y="943720"/>
          <a:ext cx="1343761" cy="1343761"/>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err="1" smtClean="0">
              <a:solidFill>
                <a:srgbClr val="FFFFFF"/>
              </a:solidFill>
              <a:latin typeface="Tahoma"/>
              <a:ea typeface="+mn-ea"/>
              <a:cs typeface="+mn-cs"/>
            </a:rPr>
            <a:t>Civilian</a:t>
          </a:r>
          <a:r>
            <a:rPr lang="fr-FR" sz="1200" kern="1200" dirty="0" smtClean="0">
              <a:solidFill>
                <a:srgbClr val="FFFFFF"/>
              </a:solidFill>
              <a:latin typeface="Tahoma"/>
              <a:ea typeface="+mn-ea"/>
              <a:cs typeface="+mn-cs"/>
            </a:rPr>
            <a:t> </a:t>
          </a:r>
          <a:r>
            <a:rPr lang="fr-FR" sz="1200" kern="1200" dirty="0" err="1" smtClean="0">
              <a:solidFill>
                <a:srgbClr val="FFFFFF"/>
              </a:solidFill>
              <a:latin typeface="Tahoma"/>
              <a:ea typeface="+mn-ea"/>
              <a:cs typeface="+mn-cs"/>
            </a:rPr>
            <a:t>contractors</a:t>
          </a:r>
          <a:endParaRPr lang="fr-FR" sz="1200" kern="1200" dirty="0">
            <a:solidFill>
              <a:srgbClr val="FFFFFF"/>
            </a:solidFill>
            <a:latin typeface="Tahoma"/>
            <a:ea typeface="+mn-ea"/>
            <a:cs typeface="+mn-cs"/>
          </a:endParaRPr>
        </a:p>
      </dsp:txBody>
      <dsp:txXfrm>
        <a:off x="1972669" y="1140509"/>
        <a:ext cx="950183" cy="950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04C47-DEE7-4AB7-90D1-5C1672F58C15}">
      <dsp:nvSpPr>
        <dsp:cNvPr id="0" name=""/>
        <dsp:cNvSpPr/>
      </dsp:nvSpPr>
      <dsp:spPr>
        <a:xfrm>
          <a:off x="462810" y="689254"/>
          <a:ext cx="4887683" cy="2854908"/>
        </a:xfrm>
        <a:prstGeom prst="swooshArrow">
          <a:avLst>
            <a:gd name="adj1" fmla="val 25000"/>
            <a:gd name="adj2" fmla="val 25000"/>
          </a:avLst>
        </a:prstGeom>
        <a:solidFill>
          <a:schemeClr val="accent3">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D230123-DF6E-485A-B238-1558CF402C7C}">
      <dsp:nvSpPr>
        <dsp:cNvPr id="0" name=""/>
        <dsp:cNvSpPr/>
      </dsp:nvSpPr>
      <dsp:spPr>
        <a:xfrm>
          <a:off x="324373" y="3472160"/>
          <a:ext cx="157880" cy="157880"/>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sp>
    <dsp:sp modelId="{DDCB54E3-2993-41F7-98DD-2E8D7310E103}">
      <dsp:nvSpPr>
        <dsp:cNvPr id="0" name=""/>
        <dsp:cNvSpPr/>
      </dsp:nvSpPr>
      <dsp:spPr>
        <a:xfrm>
          <a:off x="489778" y="2880319"/>
          <a:ext cx="1368220" cy="109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658" tIns="0" rIns="0" bIns="0" numCol="1" spcCol="1270" anchor="t" anchorCtr="0">
          <a:noAutofit/>
        </a:bodyPr>
        <a:lstStyle/>
        <a:p>
          <a:pPr lvl="0" algn="l" defTabSz="800100">
            <a:lnSpc>
              <a:spcPct val="90000"/>
            </a:lnSpc>
            <a:spcBef>
              <a:spcPct val="0"/>
            </a:spcBef>
            <a:spcAft>
              <a:spcPts val="0"/>
            </a:spcAft>
          </a:pPr>
          <a:r>
            <a:rPr lang="fr-FR" sz="1800" b="1" kern="1200" dirty="0" smtClean="0"/>
            <a:t>HQ </a:t>
          </a:r>
          <a:r>
            <a:rPr lang="fr-FR" sz="1800" b="1" kern="1200" dirty="0" err="1" smtClean="0"/>
            <a:t>Army</a:t>
          </a:r>
          <a:r>
            <a:rPr lang="fr-FR" sz="1800" b="1" kern="1200" dirty="0" smtClean="0"/>
            <a:t> Mandate </a:t>
          </a:r>
        </a:p>
        <a:p>
          <a:pPr lvl="0" algn="l" defTabSz="800100">
            <a:lnSpc>
              <a:spcPct val="90000"/>
            </a:lnSpc>
            <a:spcBef>
              <a:spcPct val="0"/>
            </a:spcBef>
            <a:spcAft>
              <a:spcPts val="0"/>
            </a:spcAft>
          </a:pPr>
          <a:r>
            <a:rPr lang="fr-FR" sz="1800" b="1" kern="1200" dirty="0" smtClean="0"/>
            <a:t>-</a:t>
          </a:r>
          <a:r>
            <a:rPr lang="fr-FR" sz="1800" b="1" kern="1200" dirty="0" err="1" smtClean="0"/>
            <a:t>Definition</a:t>
          </a:r>
          <a:r>
            <a:rPr lang="fr-FR" sz="1800" b="1" kern="1200" dirty="0" smtClean="0"/>
            <a:t> </a:t>
          </a:r>
        </a:p>
        <a:p>
          <a:pPr lvl="0" algn="l" defTabSz="800100">
            <a:lnSpc>
              <a:spcPct val="90000"/>
            </a:lnSpc>
            <a:spcBef>
              <a:spcPct val="0"/>
            </a:spcBef>
            <a:spcAft>
              <a:spcPts val="0"/>
            </a:spcAft>
          </a:pPr>
          <a:r>
            <a:rPr lang="fr-FR" sz="1800" b="1" kern="1200" dirty="0" smtClean="0"/>
            <a:t>-Design</a:t>
          </a:r>
          <a:endParaRPr lang="fr-FR" sz="1800" b="1" kern="1200" dirty="0"/>
        </a:p>
      </dsp:txBody>
      <dsp:txXfrm>
        <a:off x="489778" y="2880319"/>
        <a:ext cx="1368220" cy="1094973"/>
      </dsp:txXfrm>
    </dsp:sp>
    <dsp:sp modelId="{5B80CACD-19E8-4AE2-ABEC-83FB90EA0F82}">
      <dsp:nvSpPr>
        <dsp:cNvPr id="0" name=""/>
        <dsp:cNvSpPr/>
      </dsp:nvSpPr>
      <dsp:spPr>
        <a:xfrm>
          <a:off x="1857999" y="1972035"/>
          <a:ext cx="203980" cy="203980"/>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sp>
    <dsp:sp modelId="{2253F12D-2D1B-4D0A-9568-AE805967FBFE}">
      <dsp:nvSpPr>
        <dsp:cNvPr id="0" name=""/>
        <dsp:cNvSpPr/>
      </dsp:nvSpPr>
      <dsp:spPr>
        <a:xfrm>
          <a:off x="1929937" y="1996318"/>
          <a:ext cx="1861938" cy="118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227" tIns="0" rIns="0" bIns="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2000" b="1" kern="1200" dirty="0" err="1" smtClean="0"/>
            <a:t>Technical</a:t>
          </a:r>
          <a:r>
            <a:rPr lang="fr-FR" sz="2000" b="1" kern="1200" dirty="0" smtClean="0"/>
            <a:t> services</a:t>
          </a:r>
        </a:p>
        <a:p>
          <a:pPr lvl="0" algn="l" defTabSz="889000">
            <a:lnSpc>
              <a:spcPct val="90000"/>
            </a:lnSpc>
            <a:spcBef>
              <a:spcPct val="0"/>
            </a:spcBef>
            <a:spcAft>
              <a:spcPct val="35000"/>
            </a:spcAft>
          </a:pPr>
          <a:r>
            <a:rPr lang="fr-FR" sz="2000" b="1" kern="1200" dirty="0" err="1" smtClean="0"/>
            <a:t>implementation</a:t>
          </a:r>
          <a:endParaRPr lang="fr-FR" sz="2000" b="1" kern="1200" dirty="0"/>
        </a:p>
      </dsp:txBody>
      <dsp:txXfrm>
        <a:off x="1929937" y="1996318"/>
        <a:ext cx="1861938" cy="1187802"/>
      </dsp:txXfrm>
    </dsp:sp>
    <dsp:sp modelId="{74B67A00-EE17-413F-B213-0C6736CD32AA}">
      <dsp:nvSpPr>
        <dsp:cNvPr id="0" name=""/>
        <dsp:cNvSpPr/>
      </dsp:nvSpPr>
      <dsp:spPr>
        <a:xfrm>
          <a:off x="3690083" y="1192973"/>
          <a:ext cx="262962" cy="26296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sp>
    <dsp:sp modelId="{7B9079ED-1748-43D4-A354-F84E17E07472}">
      <dsp:nvSpPr>
        <dsp:cNvPr id="0" name=""/>
        <dsp:cNvSpPr/>
      </dsp:nvSpPr>
      <dsp:spPr>
        <a:xfrm>
          <a:off x="3858812" y="1152131"/>
          <a:ext cx="1944512" cy="2637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144" tIns="0" rIns="0" bIns="0" numCol="1" spcCol="1270" anchor="t" anchorCtr="0">
          <a:noAutofit/>
        </a:bodyPr>
        <a:lstStyle/>
        <a:p>
          <a:pPr lvl="0" algn="l" defTabSz="889000">
            <a:lnSpc>
              <a:spcPct val="90000"/>
            </a:lnSpc>
            <a:spcBef>
              <a:spcPct val="0"/>
            </a:spcBef>
            <a:spcAft>
              <a:spcPct val="35000"/>
            </a:spcAft>
          </a:pPr>
          <a:r>
            <a:rPr lang="fr-FR" sz="2000" b="1" kern="1200" dirty="0" smtClean="0"/>
            <a:t>Services adaptation to the </a:t>
          </a:r>
          <a:r>
            <a:rPr lang="fr-FR" sz="2000" b="1" kern="1200" dirty="0" err="1" smtClean="0"/>
            <a:t>needs</a:t>
          </a:r>
          <a:endParaRPr lang="fr-FR" sz="2000" b="1" kern="1200" dirty="0" smtClean="0"/>
        </a:p>
        <a:p>
          <a:pPr lvl="0" algn="l" defTabSz="889000">
            <a:lnSpc>
              <a:spcPct val="90000"/>
            </a:lnSpc>
            <a:spcBef>
              <a:spcPct val="0"/>
            </a:spcBef>
            <a:spcAft>
              <a:spcPct val="35000"/>
            </a:spcAft>
          </a:pPr>
          <a:r>
            <a:rPr lang="fr-FR" sz="2000" b="1" kern="1200" dirty="0" smtClean="0"/>
            <a:t>+ training component</a:t>
          </a:r>
          <a:endParaRPr lang="fr-FR" sz="2000" b="1" kern="1200" dirty="0"/>
        </a:p>
      </dsp:txBody>
      <dsp:txXfrm>
        <a:off x="3858812" y="1152131"/>
        <a:ext cx="1944512" cy="26376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D7C47-6A9E-49A0-9694-2635761AD217}">
      <dsp:nvSpPr>
        <dsp:cNvPr id="0" name=""/>
        <dsp:cNvSpPr/>
      </dsp:nvSpPr>
      <dsp:spPr>
        <a:xfrm>
          <a:off x="2710047" y="1779049"/>
          <a:ext cx="1029007" cy="1029007"/>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fr-FR" sz="3600" kern="1200" dirty="0" smtClean="0"/>
            <a:t>NEF</a:t>
          </a:r>
          <a:endParaRPr lang="fr-FR" sz="3600" kern="1200" dirty="0"/>
        </a:p>
      </dsp:txBody>
      <dsp:txXfrm>
        <a:off x="2760279" y="1829281"/>
        <a:ext cx="928543" cy="928543"/>
      </dsp:txXfrm>
    </dsp:sp>
    <dsp:sp modelId="{E6E09119-0239-41B6-89EE-677E3BE9E2FB}">
      <dsp:nvSpPr>
        <dsp:cNvPr id="0" name=""/>
        <dsp:cNvSpPr/>
      </dsp:nvSpPr>
      <dsp:spPr>
        <a:xfrm rot="16200000">
          <a:off x="2800355" y="1354854"/>
          <a:ext cx="848390" cy="0"/>
        </a:xfrm>
        <a:custGeom>
          <a:avLst/>
          <a:gdLst/>
          <a:ahLst/>
          <a:cxnLst/>
          <a:rect l="0" t="0" r="0" b="0"/>
          <a:pathLst>
            <a:path>
              <a:moveTo>
                <a:pt x="0" y="0"/>
              </a:moveTo>
              <a:lnTo>
                <a:pt x="848390"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A78872-1D0C-4403-AADE-9744EF5C74D8}">
      <dsp:nvSpPr>
        <dsp:cNvPr id="0" name=""/>
        <dsp:cNvSpPr/>
      </dsp:nvSpPr>
      <dsp:spPr>
        <a:xfrm>
          <a:off x="2449460" y="44598"/>
          <a:ext cx="1550181" cy="886061"/>
        </a:xfrm>
        <a:prstGeom prst="roundRect">
          <a:avLst/>
        </a:prstGeom>
        <a:solidFill>
          <a:schemeClr val="accent1">
            <a:alpha val="90000"/>
            <a:hueOff val="0"/>
            <a:satOff val="0"/>
            <a:lumOff val="0"/>
            <a:alphaOff val="-571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Mandate</a:t>
          </a:r>
          <a:endParaRPr lang="fr-FR" sz="2000" kern="1200" dirty="0">
            <a:solidFill>
              <a:schemeClr val="tx1"/>
            </a:solidFill>
          </a:endParaRPr>
        </a:p>
      </dsp:txBody>
      <dsp:txXfrm>
        <a:off x="2492714" y="87852"/>
        <a:ext cx="1463673" cy="799553"/>
      </dsp:txXfrm>
    </dsp:sp>
    <dsp:sp modelId="{8321B5EC-F428-4953-8218-79F4C8ED7456}">
      <dsp:nvSpPr>
        <dsp:cNvPr id="0" name=""/>
        <dsp:cNvSpPr/>
      </dsp:nvSpPr>
      <dsp:spPr>
        <a:xfrm rot="19711111">
          <a:off x="3711330" y="1880128"/>
          <a:ext cx="376715" cy="0"/>
        </a:xfrm>
        <a:custGeom>
          <a:avLst/>
          <a:gdLst/>
          <a:ahLst/>
          <a:cxnLst/>
          <a:rect l="0" t="0" r="0" b="0"/>
          <a:pathLst>
            <a:path>
              <a:moveTo>
                <a:pt x="0" y="0"/>
              </a:moveTo>
              <a:lnTo>
                <a:pt x="376715"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97F405-9BC2-40F5-A5A8-6A8B23C89A46}">
      <dsp:nvSpPr>
        <dsp:cNvPr id="0" name=""/>
        <dsp:cNvSpPr/>
      </dsp:nvSpPr>
      <dsp:spPr>
        <a:xfrm>
          <a:off x="4060321" y="720081"/>
          <a:ext cx="1550181" cy="1174101"/>
        </a:xfrm>
        <a:prstGeom prst="roundRect">
          <a:avLst/>
        </a:prstGeom>
        <a:solidFill>
          <a:schemeClr val="accent1">
            <a:alpha val="90000"/>
            <a:hueOff val="0"/>
            <a:satOff val="0"/>
            <a:lumOff val="0"/>
            <a:alphaOff val="-1142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l" defTabSz="488950">
            <a:lnSpc>
              <a:spcPct val="90000"/>
            </a:lnSpc>
            <a:spcBef>
              <a:spcPct val="0"/>
            </a:spcBef>
            <a:spcAft>
              <a:spcPct val="35000"/>
            </a:spcAft>
          </a:pPr>
          <a:r>
            <a:rPr lang="fr-FR" sz="1100" kern="1200" dirty="0" err="1" smtClean="0">
              <a:solidFill>
                <a:schemeClr val="tx1"/>
              </a:solidFill>
            </a:rPr>
            <a:t>School</a:t>
          </a:r>
          <a:r>
            <a:rPr lang="fr-FR" sz="1100" kern="1200" dirty="0" smtClean="0">
              <a:solidFill>
                <a:schemeClr val="tx1"/>
              </a:solidFill>
            </a:rPr>
            <a:t> directives</a:t>
          </a:r>
        </a:p>
        <a:p>
          <a:pPr lvl="0" algn="l" defTabSz="488950">
            <a:lnSpc>
              <a:spcPct val="90000"/>
            </a:lnSpc>
            <a:spcBef>
              <a:spcPct val="0"/>
            </a:spcBef>
            <a:spcAft>
              <a:spcPct val="35000"/>
            </a:spcAft>
          </a:pPr>
          <a:r>
            <a:rPr lang="fr-FR" sz="1100" kern="1200" dirty="0" smtClean="0">
              <a:solidFill>
                <a:schemeClr val="tx1"/>
              </a:solidFill>
            </a:rPr>
            <a:t>Project management</a:t>
          </a:r>
        </a:p>
        <a:p>
          <a:pPr lvl="0" algn="l" defTabSz="488950">
            <a:lnSpc>
              <a:spcPct val="90000"/>
            </a:lnSpc>
            <a:spcBef>
              <a:spcPct val="0"/>
            </a:spcBef>
            <a:spcAft>
              <a:spcPct val="35000"/>
            </a:spcAft>
          </a:pPr>
          <a:r>
            <a:rPr lang="fr-FR" sz="1100" kern="1200" dirty="0" smtClean="0">
              <a:solidFill>
                <a:schemeClr val="tx1"/>
              </a:solidFill>
            </a:rPr>
            <a:t>7 </a:t>
          </a:r>
          <a:r>
            <a:rPr lang="fr-FR" sz="1100" kern="1200" dirty="0" err="1" smtClean="0">
              <a:solidFill>
                <a:schemeClr val="tx1"/>
              </a:solidFill>
            </a:rPr>
            <a:t>sub-projects</a:t>
          </a:r>
          <a:endParaRPr lang="fr-FR" sz="1100" kern="1200" dirty="0" smtClean="0">
            <a:solidFill>
              <a:schemeClr val="tx1"/>
            </a:solidFill>
          </a:endParaRPr>
        </a:p>
        <a:p>
          <a:pPr lvl="0" algn="l" defTabSz="488950">
            <a:lnSpc>
              <a:spcPct val="90000"/>
            </a:lnSpc>
            <a:spcBef>
              <a:spcPct val="0"/>
            </a:spcBef>
            <a:spcAft>
              <a:spcPct val="35000"/>
            </a:spcAft>
          </a:pPr>
          <a:r>
            <a:rPr lang="fr-FR" sz="1100" kern="1200" dirty="0" err="1" smtClean="0">
              <a:solidFill>
                <a:schemeClr val="tx1"/>
              </a:solidFill>
            </a:rPr>
            <a:t>Developing</a:t>
          </a:r>
          <a:r>
            <a:rPr lang="fr-FR" sz="1100" kern="1200" dirty="0" smtClean="0">
              <a:solidFill>
                <a:schemeClr val="tx1"/>
              </a:solidFill>
            </a:rPr>
            <a:t> services</a:t>
          </a:r>
        </a:p>
        <a:p>
          <a:pPr lvl="0" algn="l" defTabSz="488950">
            <a:lnSpc>
              <a:spcPct val="90000"/>
            </a:lnSpc>
            <a:spcBef>
              <a:spcPct val="0"/>
            </a:spcBef>
            <a:spcAft>
              <a:spcPct val="35000"/>
            </a:spcAft>
          </a:pPr>
          <a:r>
            <a:rPr lang="fr-FR" sz="1100" kern="1200" dirty="0" err="1" smtClean="0">
              <a:solidFill>
                <a:schemeClr val="tx1"/>
              </a:solidFill>
            </a:rPr>
            <a:t>Sub-contracting</a:t>
          </a:r>
          <a:endParaRPr lang="fr-FR" sz="1100" kern="1200" dirty="0">
            <a:solidFill>
              <a:schemeClr val="tx1"/>
            </a:solidFill>
          </a:endParaRPr>
        </a:p>
      </dsp:txBody>
      <dsp:txXfrm>
        <a:off x="4117636" y="777396"/>
        <a:ext cx="1435551" cy="1059471"/>
      </dsp:txXfrm>
    </dsp:sp>
    <dsp:sp modelId="{D934598E-D3A4-4F24-8352-7C15F2C4FB31}">
      <dsp:nvSpPr>
        <dsp:cNvPr id="0" name=""/>
        <dsp:cNvSpPr/>
      </dsp:nvSpPr>
      <dsp:spPr>
        <a:xfrm rot="770071">
          <a:off x="3735842" y="2439335"/>
          <a:ext cx="257169" cy="0"/>
        </a:xfrm>
        <a:custGeom>
          <a:avLst/>
          <a:gdLst/>
          <a:ahLst/>
          <a:cxnLst/>
          <a:rect l="0" t="0" r="0" b="0"/>
          <a:pathLst>
            <a:path>
              <a:moveTo>
                <a:pt x="0" y="0"/>
              </a:moveTo>
              <a:lnTo>
                <a:pt x="257169"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068DB5-5AC5-4E0E-A8E0-CCF567062215}">
      <dsp:nvSpPr>
        <dsp:cNvPr id="0" name=""/>
        <dsp:cNvSpPr/>
      </dsp:nvSpPr>
      <dsp:spPr>
        <a:xfrm>
          <a:off x="3989799" y="2254375"/>
          <a:ext cx="2014743" cy="886061"/>
        </a:xfrm>
        <a:prstGeom prst="roundRect">
          <a:avLst/>
        </a:prstGeom>
        <a:solidFill>
          <a:schemeClr val="accent1">
            <a:alpha val="90000"/>
            <a:hueOff val="0"/>
            <a:satOff val="0"/>
            <a:lumOff val="0"/>
            <a:alphaOff val="-1714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fr-FR" sz="1600" kern="1200" dirty="0" err="1" smtClean="0">
              <a:solidFill>
                <a:schemeClr val="tx1"/>
              </a:solidFill>
            </a:rPr>
            <a:t>Actors</a:t>
          </a:r>
          <a:endParaRPr lang="fr-FR" sz="1600" kern="1200" dirty="0" smtClean="0">
            <a:solidFill>
              <a:schemeClr val="tx1"/>
            </a:solidFill>
          </a:endParaRPr>
        </a:p>
        <a:p>
          <a:pPr lvl="0" algn="l" defTabSz="711200">
            <a:lnSpc>
              <a:spcPct val="90000"/>
            </a:lnSpc>
            <a:spcBef>
              <a:spcPct val="0"/>
            </a:spcBef>
            <a:spcAft>
              <a:spcPct val="35000"/>
            </a:spcAft>
          </a:pPr>
          <a:r>
            <a:rPr lang="fr-FR" sz="1600" kern="1200" dirty="0" smtClean="0">
              <a:solidFill>
                <a:schemeClr val="tx1"/>
              </a:solidFill>
            </a:rPr>
            <a:t>Mandate leaders</a:t>
          </a:r>
          <a:endParaRPr lang="fr-FR" sz="1600" kern="1200" dirty="0">
            <a:solidFill>
              <a:schemeClr val="tx1"/>
            </a:solidFill>
          </a:endParaRPr>
        </a:p>
      </dsp:txBody>
      <dsp:txXfrm>
        <a:off x="4033053" y="2297629"/>
        <a:ext cx="1928235" cy="799553"/>
      </dsp:txXfrm>
    </dsp:sp>
    <dsp:sp modelId="{1B2DFC8C-A744-4991-BD86-6C8E4CD7F91C}">
      <dsp:nvSpPr>
        <dsp:cNvPr id="0" name=""/>
        <dsp:cNvSpPr/>
      </dsp:nvSpPr>
      <dsp:spPr>
        <a:xfrm rot="3325459">
          <a:off x="3408881" y="3132224"/>
          <a:ext cx="787409" cy="0"/>
        </a:xfrm>
        <a:custGeom>
          <a:avLst/>
          <a:gdLst/>
          <a:ahLst/>
          <a:cxnLst/>
          <a:rect l="0" t="0" r="0" b="0"/>
          <a:pathLst>
            <a:path>
              <a:moveTo>
                <a:pt x="0" y="0"/>
              </a:moveTo>
              <a:lnTo>
                <a:pt x="787409"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8C6093-F255-4825-9F30-A4F6A07B0F41}">
      <dsp:nvSpPr>
        <dsp:cNvPr id="0" name=""/>
        <dsp:cNvSpPr/>
      </dsp:nvSpPr>
      <dsp:spPr>
        <a:xfrm>
          <a:off x="3556269" y="3456392"/>
          <a:ext cx="1550181" cy="886061"/>
        </a:xfrm>
        <a:prstGeom prst="roundRect">
          <a:avLst/>
        </a:prstGeom>
        <a:solidFill>
          <a:schemeClr val="accent1">
            <a:alpha val="90000"/>
            <a:hueOff val="0"/>
            <a:satOff val="0"/>
            <a:lumOff val="0"/>
            <a:alphaOff val="-2285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fr-FR" sz="1400" kern="1200" dirty="0" err="1" smtClean="0">
              <a:solidFill>
                <a:schemeClr val="tx1"/>
              </a:solidFill>
            </a:rPr>
            <a:t>Technical</a:t>
          </a:r>
          <a:r>
            <a:rPr lang="fr-FR" sz="1400" kern="1200" dirty="0" smtClean="0">
              <a:solidFill>
                <a:schemeClr val="tx1"/>
              </a:solidFill>
            </a:rPr>
            <a:t> solutions </a:t>
          </a:r>
          <a:r>
            <a:rPr lang="fr-FR" sz="1400" kern="1200" dirty="0" err="1" smtClean="0">
              <a:solidFill>
                <a:schemeClr val="tx1"/>
              </a:solidFill>
            </a:rPr>
            <a:t>hosting</a:t>
          </a:r>
          <a:endParaRPr lang="fr-FR" sz="1400" kern="1200" dirty="0" smtClean="0">
            <a:solidFill>
              <a:schemeClr val="tx1"/>
            </a:solidFill>
          </a:endParaRPr>
        </a:p>
        <a:p>
          <a:pPr lvl="0" algn="l" defTabSz="622300">
            <a:lnSpc>
              <a:spcPct val="90000"/>
            </a:lnSpc>
            <a:spcBef>
              <a:spcPct val="0"/>
            </a:spcBef>
            <a:spcAft>
              <a:spcPct val="35000"/>
            </a:spcAft>
          </a:pPr>
          <a:r>
            <a:rPr lang="fr-FR" sz="1400" kern="1200" dirty="0" err="1" smtClean="0">
              <a:solidFill>
                <a:schemeClr val="tx1"/>
              </a:solidFill>
            </a:rPr>
            <a:t>Funding</a:t>
          </a:r>
          <a:endParaRPr lang="fr-FR" sz="1400" kern="1200" dirty="0">
            <a:solidFill>
              <a:schemeClr val="tx1"/>
            </a:solidFill>
          </a:endParaRPr>
        </a:p>
      </dsp:txBody>
      <dsp:txXfrm>
        <a:off x="3599523" y="3499646"/>
        <a:ext cx="1463673" cy="799553"/>
      </dsp:txXfrm>
    </dsp:sp>
    <dsp:sp modelId="{D318D9E1-D04C-4F6E-8F54-B0B4DC8D68B7}">
      <dsp:nvSpPr>
        <dsp:cNvPr id="0" name=""/>
        <dsp:cNvSpPr/>
      </dsp:nvSpPr>
      <dsp:spPr>
        <a:xfrm rot="7225006">
          <a:off x="2298795" y="3165130"/>
          <a:ext cx="828123" cy="0"/>
        </a:xfrm>
        <a:custGeom>
          <a:avLst/>
          <a:gdLst/>
          <a:ahLst/>
          <a:cxnLst/>
          <a:rect l="0" t="0" r="0" b="0"/>
          <a:pathLst>
            <a:path>
              <a:moveTo>
                <a:pt x="0" y="0"/>
              </a:moveTo>
              <a:lnTo>
                <a:pt x="828123"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56FC9C-5873-4DBD-B1EC-5E8BCF85F391}">
      <dsp:nvSpPr>
        <dsp:cNvPr id="0" name=""/>
        <dsp:cNvSpPr/>
      </dsp:nvSpPr>
      <dsp:spPr>
        <a:xfrm>
          <a:off x="1468033" y="3522202"/>
          <a:ext cx="1550181" cy="886061"/>
        </a:xfrm>
        <a:prstGeom prst="roundRect">
          <a:avLst/>
        </a:prstGeom>
        <a:solidFill>
          <a:schemeClr val="accent1">
            <a:alpha val="90000"/>
            <a:hueOff val="0"/>
            <a:satOff val="0"/>
            <a:lumOff val="0"/>
            <a:alphaOff val="-2857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fr-FR" sz="1400" kern="1200" dirty="0" err="1" smtClean="0">
              <a:solidFill>
                <a:schemeClr val="tx1"/>
              </a:solidFill>
            </a:rPr>
            <a:t>Pooling</a:t>
          </a:r>
          <a:r>
            <a:rPr lang="fr-FR" sz="1400" kern="1200" dirty="0" smtClean="0">
              <a:solidFill>
                <a:schemeClr val="tx1"/>
              </a:solidFill>
            </a:rPr>
            <a:t> services</a:t>
          </a:r>
        </a:p>
        <a:p>
          <a:pPr lvl="0" algn="l" defTabSz="622300">
            <a:lnSpc>
              <a:spcPct val="90000"/>
            </a:lnSpc>
            <a:spcBef>
              <a:spcPct val="0"/>
            </a:spcBef>
            <a:spcAft>
              <a:spcPct val="35000"/>
            </a:spcAft>
          </a:pPr>
          <a:r>
            <a:rPr lang="fr-FR" sz="1400" kern="1200" dirty="0" smtClean="0">
              <a:solidFill>
                <a:schemeClr val="tx1"/>
              </a:solidFill>
            </a:rPr>
            <a:t> Exchange of good </a:t>
          </a:r>
          <a:r>
            <a:rPr lang="fr-FR" sz="1400" kern="1200" dirty="0" err="1" smtClean="0">
              <a:solidFill>
                <a:schemeClr val="tx1"/>
              </a:solidFill>
            </a:rPr>
            <a:t>practicies</a:t>
          </a:r>
          <a:endParaRPr lang="fr-FR" sz="1400" kern="1200" dirty="0">
            <a:solidFill>
              <a:schemeClr val="tx1"/>
            </a:solidFill>
          </a:endParaRPr>
        </a:p>
      </dsp:txBody>
      <dsp:txXfrm>
        <a:off x="1511287" y="3565456"/>
        <a:ext cx="1463673" cy="799553"/>
      </dsp:txXfrm>
    </dsp:sp>
    <dsp:sp modelId="{96ECB182-F76B-415A-8865-61E344F6D4BC}">
      <dsp:nvSpPr>
        <dsp:cNvPr id="0" name=""/>
        <dsp:cNvSpPr/>
      </dsp:nvSpPr>
      <dsp:spPr>
        <a:xfrm rot="10028571">
          <a:off x="2232938" y="2464742"/>
          <a:ext cx="483165" cy="0"/>
        </a:xfrm>
        <a:custGeom>
          <a:avLst/>
          <a:gdLst/>
          <a:ahLst/>
          <a:cxnLst/>
          <a:rect l="0" t="0" r="0" b="0"/>
          <a:pathLst>
            <a:path>
              <a:moveTo>
                <a:pt x="0" y="0"/>
              </a:moveTo>
              <a:lnTo>
                <a:pt x="483165"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BCBE10-EFA5-43FF-AE9A-337091537C9F}">
      <dsp:nvSpPr>
        <dsp:cNvPr id="0" name=""/>
        <dsp:cNvSpPr/>
      </dsp:nvSpPr>
      <dsp:spPr>
        <a:xfrm>
          <a:off x="688814" y="2252378"/>
          <a:ext cx="1550181" cy="886061"/>
        </a:xfrm>
        <a:prstGeom prst="roundRect">
          <a:avLst/>
        </a:prstGeom>
        <a:solidFill>
          <a:schemeClr val="accent1">
            <a:alpha val="90000"/>
            <a:hueOff val="0"/>
            <a:satOff val="0"/>
            <a:lumOff val="0"/>
            <a:alphaOff val="-3428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fr-FR" sz="1400" kern="1200" dirty="0" smtClean="0">
              <a:solidFill>
                <a:schemeClr val="tx1"/>
              </a:solidFill>
            </a:rPr>
            <a:t>Services </a:t>
          </a:r>
          <a:r>
            <a:rPr lang="fr-FR" sz="1400" kern="1200" dirty="0" err="1" smtClean="0">
              <a:solidFill>
                <a:schemeClr val="tx1"/>
              </a:solidFill>
            </a:rPr>
            <a:t>implementation</a:t>
          </a:r>
          <a:endParaRPr lang="fr-FR" sz="1400" kern="1200" dirty="0" smtClean="0">
            <a:solidFill>
              <a:schemeClr val="tx1"/>
            </a:solidFill>
          </a:endParaRPr>
        </a:p>
        <a:p>
          <a:pPr lvl="0" algn="l" defTabSz="622300">
            <a:lnSpc>
              <a:spcPct val="90000"/>
            </a:lnSpc>
            <a:spcBef>
              <a:spcPct val="0"/>
            </a:spcBef>
            <a:spcAft>
              <a:spcPct val="35000"/>
            </a:spcAft>
          </a:pPr>
          <a:r>
            <a:rPr lang="fr-FR" sz="1400" kern="1200" dirty="0" err="1" smtClean="0">
              <a:solidFill>
                <a:schemeClr val="tx1"/>
              </a:solidFill>
            </a:rPr>
            <a:t>Subcontracting</a:t>
          </a:r>
          <a:r>
            <a:rPr lang="fr-FR" sz="1400" kern="1200" dirty="0" smtClean="0">
              <a:solidFill>
                <a:schemeClr val="tx1"/>
              </a:solidFill>
            </a:rPr>
            <a:t> </a:t>
          </a:r>
          <a:r>
            <a:rPr lang="fr-FR" sz="1400" kern="1200" dirty="0" err="1" smtClean="0">
              <a:solidFill>
                <a:schemeClr val="tx1"/>
              </a:solidFill>
            </a:rPr>
            <a:t>projects</a:t>
          </a:r>
          <a:endParaRPr lang="fr-FR" sz="1400" kern="1200" dirty="0">
            <a:solidFill>
              <a:schemeClr val="tx1"/>
            </a:solidFill>
          </a:endParaRPr>
        </a:p>
      </dsp:txBody>
      <dsp:txXfrm>
        <a:off x="732068" y="2295632"/>
        <a:ext cx="1463673" cy="799553"/>
      </dsp:txXfrm>
    </dsp:sp>
    <dsp:sp modelId="{5A7D8325-15CB-4A75-A670-62D303DAFAE4}">
      <dsp:nvSpPr>
        <dsp:cNvPr id="0" name=""/>
        <dsp:cNvSpPr/>
      </dsp:nvSpPr>
      <dsp:spPr>
        <a:xfrm rot="12671331">
          <a:off x="2341422" y="1879212"/>
          <a:ext cx="397338" cy="0"/>
        </a:xfrm>
        <a:custGeom>
          <a:avLst/>
          <a:gdLst/>
          <a:ahLst/>
          <a:cxnLst/>
          <a:rect l="0" t="0" r="0" b="0"/>
          <a:pathLst>
            <a:path>
              <a:moveTo>
                <a:pt x="0" y="0"/>
              </a:moveTo>
              <a:lnTo>
                <a:pt x="397338" y="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6F0CCF-A5B2-4012-86F9-59CAEA9786A7}">
      <dsp:nvSpPr>
        <dsp:cNvPr id="0" name=""/>
        <dsp:cNvSpPr/>
      </dsp:nvSpPr>
      <dsp:spPr>
        <a:xfrm>
          <a:off x="819956" y="699874"/>
          <a:ext cx="1550181" cy="1214497"/>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fr-FR" sz="1400" kern="1200" dirty="0" smtClean="0">
              <a:solidFill>
                <a:schemeClr val="tx1"/>
              </a:solidFill>
            </a:rPr>
            <a:t>Joint-force </a:t>
          </a:r>
          <a:r>
            <a:rPr lang="fr-FR" sz="1400" kern="1200" dirty="0" err="1" smtClean="0">
              <a:solidFill>
                <a:schemeClr val="tx1"/>
              </a:solidFill>
            </a:rPr>
            <a:t>Comity</a:t>
          </a:r>
          <a:r>
            <a:rPr lang="fr-FR" sz="1400" kern="1200" dirty="0" smtClean="0">
              <a:solidFill>
                <a:schemeClr val="tx1"/>
              </a:solidFill>
            </a:rPr>
            <a:t> : </a:t>
          </a:r>
          <a:r>
            <a:rPr lang="fr-FR" sz="1400" kern="1200" dirty="0" err="1" smtClean="0">
              <a:solidFill>
                <a:schemeClr val="tx1"/>
              </a:solidFill>
            </a:rPr>
            <a:t>Présidency</a:t>
          </a:r>
          <a:r>
            <a:rPr lang="fr-FR" sz="1400" kern="1200" dirty="0" smtClean="0">
              <a:solidFill>
                <a:schemeClr val="tx1"/>
              </a:solidFill>
            </a:rPr>
            <a:t> (</a:t>
          </a:r>
          <a:r>
            <a:rPr lang="fr-FR" sz="1400" kern="1200" dirty="0" err="1" smtClean="0">
              <a:solidFill>
                <a:schemeClr val="tx1"/>
              </a:solidFill>
            </a:rPr>
            <a:t>army</a:t>
          </a:r>
          <a:r>
            <a:rPr lang="fr-FR" sz="1400" kern="1200" dirty="0" smtClean="0">
              <a:solidFill>
                <a:schemeClr val="tx1"/>
              </a:solidFill>
            </a:rPr>
            <a:t>) : Marine, Air, SGA, DGA, SSA, SEA, BSPP…</a:t>
          </a:r>
          <a:endParaRPr lang="fr-FR" sz="1400" kern="1200" dirty="0">
            <a:solidFill>
              <a:schemeClr val="tx1"/>
            </a:solidFill>
          </a:endParaRPr>
        </a:p>
      </dsp:txBody>
      <dsp:txXfrm>
        <a:off x="879243" y="759161"/>
        <a:ext cx="1431607" cy="1095923"/>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4A02BCC-1538-4E6B-801E-C1565714B92A}" type="datetimeFigureOut">
              <a:rPr lang="fr-FR" smtClean="0"/>
              <a:t>24/05/2016</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4765D20-9C81-4777-BED1-1BED8C782582}" type="slidenum">
              <a:rPr lang="fr-FR" smtClean="0"/>
              <a:t>‹N°›</a:t>
            </a:fld>
            <a:endParaRPr lang="fr-FR"/>
          </a:p>
        </p:txBody>
      </p:sp>
    </p:spTree>
    <p:extLst>
      <p:ext uri="{BB962C8B-B14F-4D97-AF65-F5344CB8AC3E}">
        <p14:creationId xmlns:p14="http://schemas.microsoft.com/office/powerpoint/2010/main" val="3968002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253AE49-B8C7-4DA4-A937-BD215DB148E3}" type="datetimeFigureOut">
              <a:rPr lang="fr-FR" smtClean="0"/>
              <a:t>24/05/2016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C17527A-1CAB-453D-96FC-4F013B065DD9}" type="slidenum">
              <a:rPr lang="fr-FR" smtClean="0"/>
              <a:t>‹N°›</a:t>
            </a:fld>
            <a:endParaRPr lang="fr-FR"/>
          </a:p>
        </p:txBody>
      </p:sp>
    </p:spTree>
    <p:extLst>
      <p:ext uri="{BB962C8B-B14F-4D97-AF65-F5344CB8AC3E}">
        <p14:creationId xmlns:p14="http://schemas.microsoft.com/office/powerpoint/2010/main" val="18826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8225" indent="-287779" eaLnBrk="0" hangingPunct="0">
              <a:defRPr sz="2000">
                <a:solidFill>
                  <a:schemeClr val="tx1"/>
                </a:solidFill>
                <a:latin typeface="Tahoma" pitchFamily="34" charset="0"/>
              </a:defRPr>
            </a:lvl2pPr>
            <a:lvl3pPr marL="1151115" indent="-230223" eaLnBrk="0" hangingPunct="0">
              <a:defRPr sz="2000">
                <a:solidFill>
                  <a:schemeClr val="tx1"/>
                </a:solidFill>
                <a:latin typeface="Tahoma" pitchFamily="34" charset="0"/>
              </a:defRPr>
            </a:lvl3pPr>
            <a:lvl4pPr marL="1611561" indent="-230223" eaLnBrk="0" hangingPunct="0">
              <a:defRPr sz="2000">
                <a:solidFill>
                  <a:schemeClr val="tx1"/>
                </a:solidFill>
                <a:latin typeface="Tahoma" pitchFamily="34" charset="0"/>
              </a:defRPr>
            </a:lvl4pPr>
            <a:lvl5pPr marL="2072008" indent="-230223" eaLnBrk="0" hangingPunct="0">
              <a:defRPr sz="2000">
                <a:solidFill>
                  <a:schemeClr val="tx1"/>
                </a:solidFill>
                <a:latin typeface="Tahoma" pitchFamily="34" charset="0"/>
              </a:defRPr>
            </a:lvl5pPr>
            <a:lvl6pPr marL="2532454" indent="-230223" eaLnBrk="0" fontAlgn="base" hangingPunct="0">
              <a:spcBef>
                <a:spcPct val="0"/>
              </a:spcBef>
              <a:spcAft>
                <a:spcPct val="0"/>
              </a:spcAft>
              <a:defRPr sz="2000">
                <a:solidFill>
                  <a:schemeClr val="tx1"/>
                </a:solidFill>
                <a:latin typeface="Tahoma" pitchFamily="34" charset="0"/>
              </a:defRPr>
            </a:lvl6pPr>
            <a:lvl7pPr marL="2992900" indent="-230223" eaLnBrk="0" fontAlgn="base" hangingPunct="0">
              <a:spcBef>
                <a:spcPct val="0"/>
              </a:spcBef>
              <a:spcAft>
                <a:spcPct val="0"/>
              </a:spcAft>
              <a:defRPr sz="2000">
                <a:solidFill>
                  <a:schemeClr val="tx1"/>
                </a:solidFill>
                <a:latin typeface="Tahoma" pitchFamily="34" charset="0"/>
              </a:defRPr>
            </a:lvl7pPr>
            <a:lvl8pPr marL="3453346" indent="-230223" eaLnBrk="0" fontAlgn="base" hangingPunct="0">
              <a:spcBef>
                <a:spcPct val="0"/>
              </a:spcBef>
              <a:spcAft>
                <a:spcPct val="0"/>
              </a:spcAft>
              <a:defRPr sz="2000">
                <a:solidFill>
                  <a:schemeClr val="tx1"/>
                </a:solidFill>
                <a:latin typeface="Tahoma" pitchFamily="34" charset="0"/>
              </a:defRPr>
            </a:lvl8pPr>
            <a:lvl9pPr marL="3913792" indent="-230223" eaLnBrk="0" fontAlgn="base" hangingPunct="0">
              <a:spcBef>
                <a:spcPct val="0"/>
              </a:spcBef>
              <a:spcAft>
                <a:spcPct val="0"/>
              </a:spcAft>
              <a:defRPr sz="2000">
                <a:solidFill>
                  <a:schemeClr val="tx1"/>
                </a:solidFill>
                <a:latin typeface="Tahoma" pitchFamily="34" charset="0"/>
              </a:defRPr>
            </a:lvl9pPr>
          </a:lstStyle>
          <a:p>
            <a:fld id="{72E66EC4-C2B2-47E8-8DE1-90E6945B6A7A}" type="slidenum">
              <a:rPr lang="fr-FR" altLang="fr-FR" sz="1200">
                <a:latin typeface="Times New Roman" pitchFamily="18" charset="0"/>
              </a:rPr>
              <a:pPr/>
              <a:t>9</a:t>
            </a:fld>
            <a:endParaRPr lang="fr-FR" altLang="fr-FR" sz="120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28020" y="4715034"/>
            <a:ext cx="5613729" cy="44675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fr-FR" dirty="0" smtClean="0"/>
              <a:t>These are the organisations in which most of the training of our cadres takes place.</a:t>
            </a:r>
          </a:p>
          <a:p>
            <a:pPr algn="just"/>
            <a:r>
              <a:rPr lang="en-GB" altLang="fr-FR" dirty="0" smtClean="0"/>
              <a:t>For privates, this is done in the Private Initial Training Centres and in the regiments.</a:t>
            </a:r>
          </a:p>
          <a:p>
            <a:pPr algn="just"/>
            <a:endParaRPr lang="en-GB" altLang="fr-FR" dirty="0" smtClean="0"/>
          </a:p>
          <a:p>
            <a:pPr algn="just"/>
            <a:r>
              <a:rPr lang="en-GB" altLang="fr-FR" dirty="0" smtClean="0"/>
              <a:t>These 26 organisations are presented on the slide:</a:t>
            </a:r>
          </a:p>
          <a:p>
            <a:pPr algn="just"/>
            <a:endParaRPr lang="en-GB" altLang="fr-FR" dirty="0" smtClean="0"/>
          </a:p>
          <a:p>
            <a:pPr algn="just"/>
            <a:r>
              <a:rPr lang="en-GB" altLang="fr-FR" dirty="0" smtClean="0"/>
              <a:t>The </a:t>
            </a:r>
            <a:r>
              <a:rPr lang="en-GB" altLang="fr-FR" b="1" dirty="0" smtClean="0"/>
              <a:t>2</a:t>
            </a:r>
            <a:r>
              <a:rPr lang="en-GB" altLang="fr-FR" dirty="0" smtClean="0"/>
              <a:t> Schools for Higher Military Education CESAT (Higher Military Education Centre) and the EEM (Junior Staff College)</a:t>
            </a:r>
          </a:p>
          <a:p>
            <a:pPr algn="just"/>
            <a:r>
              <a:rPr lang="en-GB" altLang="fr-FR" dirty="0" smtClean="0"/>
              <a:t>The </a:t>
            </a:r>
            <a:r>
              <a:rPr lang="en-GB" altLang="fr-FR" b="1" dirty="0" smtClean="0"/>
              <a:t>2</a:t>
            </a:r>
            <a:r>
              <a:rPr lang="en-GB" altLang="fr-FR" dirty="0" smtClean="0"/>
              <a:t> Basic training centres (the Academies and Schools of St Cyr </a:t>
            </a:r>
            <a:r>
              <a:rPr lang="en-GB" altLang="fr-FR" dirty="0" err="1" smtClean="0"/>
              <a:t>Coëtquidan</a:t>
            </a:r>
            <a:r>
              <a:rPr lang="en-GB" altLang="fr-FR" dirty="0" smtClean="0"/>
              <a:t> and the NCO Academy),</a:t>
            </a:r>
          </a:p>
          <a:p>
            <a:pPr algn="just"/>
            <a:r>
              <a:rPr lang="en-GB" altLang="fr-FR" dirty="0" smtClean="0"/>
              <a:t>The </a:t>
            </a:r>
            <a:r>
              <a:rPr lang="en-GB" altLang="fr-FR" b="1" dirty="0" smtClean="0"/>
              <a:t>9</a:t>
            </a:r>
            <a:r>
              <a:rPr lang="en-GB" altLang="fr-FR" dirty="0" smtClean="0"/>
              <a:t> branch schools</a:t>
            </a:r>
            <a:r>
              <a:rPr lang="en-GB" altLang="fr-FR" dirty="0" smtClean="0">
                <a:sym typeface="Wingdings" pitchFamily="2" charset="2"/>
              </a:rPr>
              <a:t>: </a:t>
            </a:r>
            <a:r>
              <a:rPr lang="en-GB" altLang="fr-FR" dirty="0" smtClean="0"/>
              <a:t>School of Infantry (EI), School of Armour (EC), School of Artillery (EA), School of Transport (ETRN), School of Engineers (EG), School of Signals (ETRS), School of Maintenance (EM), Army Aviation School (EALAT), Military Administration School (EAM),</a:t>
            </a:r>
          </a:p>
          <a:p>
            <a:pPr algn="just"/>
            <a:endParaRPr lang="en-GB" altLang="fr-FR" dirty="0" smtClean="0"/>
          </a:p>
          <a:p>
            <a:pPr algn="just"/>
            <a:r>
              <a:rPr lang="en-GB" altLang="fr-FR" dirty="0" smtClean="0"/>
              <a:t>The </a:t>
            </a:r>
            <a:r>
              <a:rPr lang="en-GB" altLang="fr-FR" b="1" dirty="0" smtClean="0"/>
              <a:t>9</a:t>
            </a:r>
            <a:r>
              <a:rPr lang="en-GB" altLang="fr-FR" dirty="0" smtClean="0"/>
              <a:t> specialised schools and centres </a:t>
            </a:r>
            <a:r>
              <a:rPr lang="en-GB" altLang="fr-FR" b="1" dirty="0" smtClean="0">
                <a:solidFill>
                  <a:srgbClr val="FF0000"/>
                </a:solidFill>
                <a:sym typeface="Wingdings" pitchFamily="2" charset="2"/>
              </a:rPr>
              <a:t>: </a:t>
            </a:r>
            <a:r>
              <a:rPr lang="en-GB" altLang="fr-FR" dirty="0" smtClean="0"/>
              <a:t>Intelligence Centre (CEERAT), CBNR Defence Centre (CDNBC), School for Overseas and Foreign Specificities (EMSOME), Military Mountain School (EMHM), Airborne School (ETAP), National Commando Training Centre (CNEC),  CFL, Higher Military Education </a:t>
            </a:r>
            <a:r>
              <a:rPr lang="en-GB" altLang="fr-FR" dirty="0" err="1" smtClean="0"/>
              <a:t>Center</a:t>
            </a:r>
            <a:r>
              <a:rPr lang="en-GB" altLang="fr-FR" dirty="0" smtClean="0"/>
              <a:t> CESAT CSEM)</a:t>
            </a:r>
          </a:p>
          <a:p>
            <a:pPr algn="just"/>
            <a:endParaRPr lang="en-GB" altLang="fr-FR" dirty="0" smtClean="0"/>
          </a:p>
          <a:p>
            <a:pPr algn="just"/>
            <a:endParaRPr lang="en-GB" altLang="fr-FR" dirty="0" smtClean="0"/>
          </a:p>
          <a:p>
            <a:pPr algn="just"/>
            <a:endParaRPr lang="fr-FR" altLang="fr-FR" dirty="0" smtClean="0"/>
          </a:p>
          <a:p>
            <a:endParaRPr lang="fr-FR" alt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buFontTx/>
              <a:buNone/>
            </a:pPr>
            <a:r>
              <a:rPr lang="fr-FR" sz="1200" kern="1200" baseline="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AA755447-3969-47B9-A61E-184625730B61}" type="slidenum">
              <a:rPr lang="fr-FR" smtClean="0">
                <a:solidFill>
                  <a:prstClr val="black"/>
                </a:solidFill>
              </a:rPr>
              <a:pPr/>
              <a:t>31</a:t>
            </a:fld>
            <a:endParaRPr lang="fr-FR">
              <a:solidFill>
                <a:prstClr val="black"/>
              </a:solidFill>
            </a:endParaRPr>
          </a:p>
        </p:txBody>
      </p:sp>
    </p:spTree>
    <p:extLst>
      <p:ext uri="{BB962C8B-B14F-4D97-AF65-F5344CB8AC3E}">
        <p14:creationId xmlns:p14="http://schemas.microsoft.com/office/powerpoint/2010/main" val="103600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r>
              <a:rPr lang="fr-FR" dirty="0" smtClean="0">
                <a:latin typeface="+mn-lt"/>
              </a:rPr>
              <a:t>NEPE = NEF + EIC NEB SIMU , avec NEPE = numérisation de l’espace de préparation à l’engagement (lequel est formation + instruction + entrainement, </a:t>
            </a:r>
            <a:r>
              <a:rPr lang="fr-FR" dirty="0" err="1" smtClean="0">
                <a:latin typeface="+mn-lt"/>
              </a:rPr>
              <a:t>prépaOPS</a:t>
            </a:r>
            <a:r>
              <a:rPr lang="fr-FR" dirty="0" smtClean="0">
                <a:latin typeface="+mn-lt"/>
              </a:rPr>
              <a:t>, etc.)</a:t>
            </a:r>
          </a:p>
          <a:p>
            <a:pPr>
              <a:defRPr/>
            </a:pPr>
            <a:r>
              <a:rPr lang="fr-FR" dirty="0" smtClean="0">
                <a:latin typeface="+mn-lt"/>
              </a:rPr>
              <a:t>Et </a:t>
            </a:r>
            <a:r>
              <a:rPr lang="en-US" dirty="0" smtClean="0">
                <a:latin typeface="+mn-lt"/>
              </a:rPr>
              <a:t>NEF = EAD + </a:t>
            </a:r>
            <a:r>
              <a:rPr lang="en-US" dirty="0" err="1" smtClean="0">
                <a:latin typeface="+mn-lt"/>
              </a:rPr>
              <a:t>Autoformation</a:t>
            </a:r>
            <a:r>
              <a:rPr lang="en-US" dirty="0" smtClean="0">
                <a:latin typeface="+mn-lt"/>
              </a:rPr>
              <a:t> </a:t>
            </a:r>
          </a:p>
          <a:p>
            <a:pPr>
              <a:defRPr/>
            </a:pPr>
            <a:r>
              <a:rPr lang="en-US" dirty="0" smtClean="0">
                <a:latin typeface="+mn-lt"/>
              </a:rPr>
              <a:t>Les EAO </a:t>
            </a:r>
            <a:r>
              <a:rPr lang="en-US" dirty="0" err="1" smtClean="0">
                <a:latin typeface="+mn-lt"/>
              </a:rPr>
              <a:t>peuvent</a:t>
            </a:r>
            <a:r>
              <a:rPr lang="en-US" dirty="0" smtClean="0">
                <a:latin typeface="+mn-lt"/>
              </a:rPr>
              <a:t> </a:t>
            </a:r>
            <a:r>
              <a:rPr lang="en-US" dirty="0" err="1" smtClean="0">
                <a:latin typeface="+mn-lt"/>
              </a:rPr>
              <a:t>servir</a:t>
            </a:r>
            <a:r>
              <a:rPr lang="en-US" dirty="0" smtClean="0">
                <a:latin typeface="+mn-lt"/>
              </a:rPr>
              <a:t> pour </a:t>
            </a:r>
            <a:r>
              <a:rPr lang="en-US" dirty="0" err="1" smtClean="0">
                <a:latin typeface="+mn-lt"/>
              </a:rPr>
              <a:t>chacun</a:t>
            </a:r>
            <a:r>
              <a:rPr lang="en-US" dirty="0" smtClean="0">
                <a:latin typeface="+mn-lt"/>
              </a:rPr>
              <a:t> de </a:t>
            </a:r>
            <a:r>
              <a:rPr lang="en-US" dirty="0" err="1" smtClean="0">
                <a:latin typeface="+mn-lt"/>
              </a:rPr>
              <a:t>ces</a:t>
            </a:r>
            <a:r>
              <a:rPr lang="en-US" dirty="0" smtClean="0">
                <a:latin typeface="+mn-lt"/>
              </a:rPr>
              <a:t> points </a:t>
            </a:r>
            <a:endParaRPr lang="fr-FR" dirty="0">
              <a:latin typeface="+mn-lt"/>
            </a:endParaRPr>
          </a:p>
        </p:txBody>
      </p:sp>
      <p:sp>
        <p:nvSpPr>
          <p:cNvPr id="115716" name="Espace réservé du numéro de diapositive 3"/>
          <p:cNvSpPr>
            <a:spLocks noGrp="1"/>
          </p:cNvSpPr>
          <p:nvPr>
            <p:ph type="sldNum" sz="quarter" idx="5"/>
          </p:nvPr>
        </p:nvSpPr>
        <p:spPr>
          <a:noFill/>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algn="ctr" eaLnBrk="0" fontAlgn="base" hangingPunct="0">
              <a:spcBef>
                <a:spcPct val="50000"/>
              </a:spcBef>
              <a:spcAft>
                <a:spcPct val="0"/>
              </a:spcAft>
              <a:defRPr sz="2400">
                <a:solidFill>
                  <a:schemeClr val="tx1"/>
                </a:solidFill>
                <a:latin typeface="Verdana" pitchFamily="34" charset="0"/>
              </a:defRPr>
            </a:lvl6pPr>
            <a:lvl7pPr marL="2971800" indent="-228600" algn="ctr" eaLnBrk="0" fontAlgn="base" hangingPunct="0">
              <a:spcBef>
                <a:spcPct val="50000"/>
              </a:spcBef>
              <a:spcAft>
                <a:spcPct val="0"/>
              </a:spcAft>
              <a:defRPr sz="2400">
                <a:solidFill>
                  <a:schemeClr val="tx1"/>
                </a:solidFill>
                <a:latin typeface="Verdana" pitchFamily="34" charset="0"/>
              </a:defRPr>
            </a:lvl7pPr>
            <a:lvl8pPr marL="3429000" indent="-228600" algn="ctr" eaLnBrk="0" fontAlgn="base" hangingPunct="0">
              <a:spcBef>
                <a:spcPct val="50000"/>
              </a:spcBef>
              <a:spcAft>
                <a:spcPct val="0"/>
              </a:spcAft>
              <a:defRPr sz="2400">
                <a:solidFill>
                  <a:schemeClr val="tx1"/>
                </a:solidFill>
                <a:latin typeface="Verdana" pitchFamily="34" charset="0"/>
              </a:defRPr>
            </a:lvl8pPr>
            <a:lvl9pPr marL="3886200" indent="-228600" algn="ctr" eaLnBrk="0" fontAlgn="base" hangingPunct="0">
              <a:spcBef>
                <a:spcPct val="50000"/>
              </a:spcBef>
              <a:spcAft>
                <a:spcPct val="0"/>
              </a:spcAft>
              <a:defRPr sz="2400">
                <a:solidFill>
                  <a:schemeClr val="tx1"/>
                </a:solidFill>
                <a:latin typeface="Verdana" pitchFamily="34" charset="0"/>
              </a:defRPr>
            </a:lvl9pPr>
          </a:lstStyle>
          <a:p>
            <a:fld id="{AEBCE57C-2E0C-4B2F-B561-21F43315EBE3}" type="slidenum">
              <a:rPr lang="fr-FR" altLang="fr-FR" sz="1200" smtClean="0">
                <a:solidFill>
                  <a:srgbClr val="000000"/>
                </a:solidFill>
                <a:latin typeface="Times New Roman" pitchFamily="18" charset="0"/>
              </a:rPr>
              <a:pPr/>
              <a:t>32</a:t>
            </a:fld>
            <a:endParaRPr lang="fr-FR" altLang="fr-FR" sz="1200" smtClean="0">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marL="171450" lvl="0" indent="-171450">
              <a:buFont typeface="Arial" panose="020B0604020202020204" pitchFamily="34" charset="0"/>
              <a:buChar char="•"/>
            </a:pPr>
            <a:r>
              <a:rPr lang="fr-FR" sz="900" b="1" u="sng" kern="1200" dirty="0" err="1" smtClean="0">
                <a:solidFill>
                  <a:schemeClr val="tx1"/>
                </a:solidFill>
                <a:effectLst/>
                <a:latin typeface="+mn-lt"/>
                <a:ea typeface="+mn-ea"/>
                <a:cs typeface="+mn-cs"/>
              </a:rPr>
              <a:t>Clear</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eight</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pillars</a:t>
            </a:r>
            <a:r>
              <a:rPr lang="fr-FR" sz="900" b="1" u="sng" kern="1200" dirty="0" smtClean="0">
                <a:solidFill>
                  <a:schemeClr val="tx1"/>
                </a:solidFill>
                <a:effectLst/>
                <a:latin typeface="+mn-lt"/>
                <a:ea typeface="+mn-ea"/>
                <a:cs typeface="+mn-cs"/>
              </a:rPr>
              <a:t>,</a:t>
            </a:r>
            <a:r>
              <a:rPr lang="fr-FR" sz="900" b="0" u="none" kern="1200" dirty="0" smtClean="0">
                <a:solidFill>
                  <a:schemeClr val="tx1"/>
                </a:solidFill>
                <a:effectLst/>
                <a:latin typeface="+mn-lt"/>
                <a:ea typeface="+mn-ea"/>
                <a:cs typeface="+mn-cs"/>
              </a:rPr>
              <a:t> </a:t>
            </a:r>
            <a:r>
              <a:rPr lang="fr-FR" sz="900" b="0" u="none" kern="1200" dirty="0" err="1" smtClean="0">
                <a:solidFill>
                  <a:schemeClr val="tx1"/>
                </a:solidFill>
                <a:effectLst/>
                <a:latin typeface="+mn-lt"/>
                <a:ea typeface="+mn-ea"/>
                <a:cs typeface="+mn-cs"/>
              </a:rPr>
              <a:t>which</a:t>
            </a:r>
            <a:r>
              <a:rPr lang="fr-FR" sz="900" b="0" u="none" kern="1200" dirty="0" smtClean="0">
                <a:solidFill>
                  <a:schemeClr val="tx1"/>
                </a:solidFill>
                <a:effectLst/>
                <a:latin typeface="+mn-lt"/>
                <a:ea typeface="+mn-ea"/>
                <a:cs typeface="+mn-cs"/>
              </a:rPr>
              <a:t> </a:t>
            </a:r>
            <a:r>
              <a:rPr lang="fr-FR" sz="900" b="0" u="none" kern="1200" dirty="0" err="1" smtClean="0">
                <a:solidFill>
                  <a:schemeClr val="tx1"/>
                </a:solidFill>
                <a:effectLst/>
                <a:latin typeface="+mn-lt"/>
                <a:ea typeface="+mn-ea"/>
                <a:cs typeface="+mn-cs"/>
              </a:rPr>
              <a:t>will</a:t>
            </a:r>
            <a:r>
              <a:rPr lang="fr-FR" sz="900" b="0" u="none" kern="1200" dirty="0" smtClean="0">
                <a:solidFill>
                  <a:schemeClr val="tx1"/>
                </a:solidFill>
                <a:effectLst/>
                <a:latin typeface="+mn-lt"/>
                <a:ea typeface="+mn-ea"/>
                <a:cs typeface="+mn-cs"/>
              </a:rPr>
              <a:t> structure </a:t>
            </a:r>
            <a:r>
              <a:rPr lang="fr-FR" sz="900" b="0" u="none" kern="1200" dirty="0" err="1" smtClean="0">
                <a:solidFill>
                  <a:schemeClr val="tx1"/>
                </a:solidFill>
                <a:effectLst/>
                <a:latin typeface="+mn-lt"/>
                <a:ea typeface="+mn-ea"/>
                <a:cs typeface="+mn-cs"/>
              </a:rPr>
              <a:t>its</a:t>
            </a:r>
            <a:r>
              <a:rPr lang="fr-FR" sz="900" b="0" u="none" kern="1200" dirty="0" smtClean="0">
                <a:solidFill>
                  <a:schemeClr val="tx1"/>
                </a:solidFill>
                <a:effectLst/>
                <a:latin typeface="+mn-lt"/>
                <a:ea typeface="+mn-ea"/>
                <a:cs typeface="+mn-cs"/>
              </a:rPr>
              <a:t> organisation, </a:t>
            </a:r>
            <a:r>
              <a:rPr lang="fr-FR" sz="900" b="0" u="none" kern="1200" dirty="0" err="1" smtClean="0">
                <a:solidFill>
                  <a:schemeClr val="tx1"/>
                </a:solidFill>
                <a:effectLst/>
                <a:latin typeface="+mn-lt"/>
                <a:ea typeface="+mn-ea"/>
                <a:cs typeface="+mn-cs"/>
              </a:rPr>
              <a:t>which</a:t>
            </a:r>
            <a:r>
              <a:rPr lang="fr-FR" sz="900" b="0" u="none" kern="1200" dirty="0" smtClean="0">
                <a:solidFill>
                  <a:schemeClr val="tx1"/>
                </a:solidFill>
                <a:effectLst/>
                <a:latin typeface="+mn-lt"/>
                <a:ea typeface="+mn-ea"/>
                <a:cs typeface="+mn-cs"/>
              </a:rPr>
              <a:t> </a:t>
            </a:r>
            <a:r>
              <a:rPr lang="fr-FR" sz="900" b="0" u="none" kern="1200" dirty="0" err="1" smtClean="0">
                <a:solidFill>
                  <a:schemeClr val="tx1"/>
                </a:solidFill>
                <a:effectLst/>
                <a:latin typeface="+mn-lt"/>
                <a:ea typeface="+mn-ea"/>
                <a:cs typeface="+mn-cs"/>
              </a:rPr>
              <a:t>will</a:t>
            </a:r>
            <a:r>
              <a:rPr lang="fr-FR" sz="900" b="0" u="none" kern="1200" dirty="0" smtClean="0">
                <a:solidFill>
                  <a:schemeClr val="tx1"/>
                </a:solidFill>
                <a:effectLst/>
                <a:latin typeface="+mn-lt"/>
                <a:ea typeface="+mn-ea"/>
                <a:cs typeface="+mn-cs"/>
              </a:rPr>
              <a:t> </a:t>
            </a:r>
            <a:r>
              <a:rPr lang="fr-FR" sz="900" b="0" u="none" kern="1200" dirty="0" err="1" smtClean="0">
                <a:solidFill>
                  <a:schemeClr val="tx1"/>
                </a:solidFill>
                <a:effectLst/>
                <a:latin typeface="+mn-lt"/>
                <a:ea typeface="+mn-ea"/>
                <a:cs typeface="+mn-cs"/>
              </a:rPr>
              <a:t>guarantee</a:t>
            </a:r>
            <a:r>
              <a:rPr lang="fr-FR" sz="900" b="0" u="none" kern="1200" dirty="0" smtClean="0">
                <a:solidFill>
                  <a:schemeClr val="tx1"/>
                </a:solidFill>
                <a:effectLst/>
                <a:latin typeface="+mn-lt"/>
                <a:ea typeface="+mn-ea"/>
                <a:cs typeface="+mn-cs"/>
              </a:rPr>
              <a:t> the </a:t>
            </a:r>
            <a:r>
              <a:rPr lang="fr-FR" sz="900" dirty="0" err="1" smtClean="0"/>
              <a:t>efficiency</a:t>
            </a:r>
            <a:r>
              <a:rPr lang="fr-FR" sz="900" dirty="0" smtClean="0"/>
              <a:t> of </a:t>
            </a:r>
            <a:r>
              <a:rPr lang="fr-FR" sz="900" dirty="0" err="1" smtClean="0"/>
              <a:t>its</a:t>
            </a:r>
            <a:r>
              <a:rPr lang="fr-FR" sz="900" dirty="0" smtClean="0"/>
              <a:t> </a:t>
            </a:r>
            <a:r>
              <a:rPr lang="fr-FR" sz="900" dirty="0" err="1" smtClean="0"/>
              <a:t>functioning</a:t>
            </a:r>
            <a:r>
              <a:rPr lang="fr-FR" sz="900" dirty="0" smtClean="0"/>
              <a:t> and </a:t>
            </a:r>
            <a:r>
              <a:rPr lang="fr-FR" sz="900" dirty="0" err="1" smtClean="0"/>
              <a:t>which</a:t>
            </a:r>
            <a:r>
              <a:rPr lang="fr-FR" sz="900" dirty="0" smtClean="0"/>
              <a:t> </a:t>
            </a:r>
            <a:r>
              <a:rPr lang="fr-FR" sz="900" dirty="0" err="1" smtClean="0"/>
              <a:t>will</a:t>
            </a:r>
            <a:r>
              <a:rPr lang="fr-FR" sz="900" dirty="0" smtClean="0"/>
              <a:t> </a:t>
            </a:r>
            <a:r>
              <a:rPr lang="fr-FR" sz="900" dirty="0" err="1" smtClean="0"/>
              <a:t>be</a:t>
            </a:r>
            <a:r>
              <a:rPr lang="fr-FR" sz="900" dirty="0" smtClean="0"/>
              <a:t> </a:t>
            </a:r>
            <a:r>
              <a:rPr lang="fr-FR" sz="900" dirty="0" err="1" smtClean="0"/>
              <a:t>connected</a:t>
            </a:r>
            <a:r>
              <a:rPr lang="fr-FR" sz="900" dirty="0" smtClean="0"/>
              <a:t> to </a:t>
            </a:r>
            <a:r>
              <a:rPr lang="fr-FR" sz="900" dirty="0" err="1" smtClean="0"/>
              <a:t>external</a:t>
            </a:r>
            <a:r>
              <a:rPr lang="fr-FR" sz="900" dirty="0" smtClean="0"/>
              <a:t> </a:t>
            </a:r>
            <a:r>
              <a:rPr lang="fr-FR" sz="900" dirty="0" err="1" smtClean="0"/>
              <a:t>stakeholders</a:t>
            </a:r>
            <a:r>
              <a:rPr lang="fr-FR" sz="900" dirty="0" smtClean="0"/>
              <a:t>, </a:t>
            </a:r>
            <a:r>
              <a:rPr lang="fr-FR" sz="900" dirty="0" err="1" smtClean="0"/>
              <a:t>thus</a:t>
            </a:r>
            <a:r>
              <a:rPr lang="fr-FR" sz="900" dirty="0" smtClean="0"/>
              <a:t> </a:t>
            </a:r>
            <a:r>
              <a:rPr lang="fr-FR" sz="900" dirty="0" err="1" smtClean="0"/>
              <a:t>directly</a:t>
            </a:r>
            <a:r>
              <a:rPr lang="fr-FR" sz="900" dirty="0" smtClean="0"/>
              <a:t> </a:t>
            </a:r>
            <a:r>
              <a:rPr lang="fr-FR" sz="900" dirty="0" err="1" smtClean="0"/>
              <a:t>participating</a:t>
            </a:r>
            <a:r>
              <a:rPr lang="fr-FR" sz="900" dirty="0" smtClean="0"/>
              <a:t> in </a:t>
            </a:r>
            <a:r>
              <a:rPr lang="fr-FR" sz="900" dirty="0" err="1" smtClean="0"/>
              <a:t>their</a:t>
            </a:r>
            <a:r>
              <a:rPr lang="fr-FR" sz="900" dirty="0" smtClean="0"/>
              <a:t> </a:t>
            </a:r>
            <a:r>
              <a:rPr lang="fr-FR" sz="900" dirty="0" err="1" smtClean="0"/>
              <a:t>efficiency</a:t>
            </a:r>
            <a:r>
              <a:rPr lang="fr-FR" sz="900" dirty="0" smtClean="0"/>
              <a:t>:</a:t>
            </a:r>
            <a:endParaRPr lang="fr-FR" sz="900" kern="1200" dirty="0" smtClean="0">
              <a:solidFill>
                <a:schemeClr val="tx1"/>
              </a:solidFill>
              <a:effectLst/>
              <a:latin typeface="+mn-lt"/>
              <a:ea typeface="+mn-ea"/>
              <a:cs typeface="+mn-cs"/>
            </a:endParaRP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 </a:t>
            </a:r>
            <a:r>
              <a:rPr lang="fr-FR" sz="900" b="1" u="sng" kern="1200" dirty="0" err="1" smtClean="0">
                <a:solidFill>
                  <a:schemeClr val="tx1"/>
                </a:solidFill>
                <a:effectLst/>
                <a:latin typeface="+mn-lt"/>
                <a:ea typeface="+mn-ea"/>
                <a:cs typeface="+mn-cs"/>
              </a:rPr>
              <a:t>combined</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arms</a:t>
            </a:r>
            <a:r>
              <a:rPr lang="fr-FR" sz="900" b="1" u="sng" kern="1200" dirty="0" smtClean="0">
                <a:solidFill>
                  <a:schemeClr val="tx1"/>
                </a:solidFill>
                <a:effectLst/>
                <a:latin typeface="+mn-lt"/>
                <a:ea typeface="+mn-ea"/>
                <a:cs typeface="+mn-cs"/>
              </a:rPr>
              <a:t> force </a:t>
            </a:r>
            <a:r>
              <a:rPr lang="fr-FR" sz="900" b="1" u="sng" kern="1200" dirty="0" err="1" smtClean="0">
                <a:solidFill>
                  <a:schemeClr val="tx1"/>
                </a:solidFill>
                <a:effectLst/>
                <a:latin typeface="+mn-lt"/>
                <a:ea typeface="+mn-ea"/>
                <a:cs typeface="+mn-cs"/>
              </a:rPr>
              <a:t>pillar</a:t>
            </a:r>
            <a:r>
              <a:rPr lang="fr-FR" sz="900" b="1" u="sng" kern="1200" dirty="0" smtClean="0">
                <a:solidFill>
                  <a:schemeClr val="tx1"/>
                </a:solidFill>
                <a:effectLst/>
                <a:latin typeface="+mn-lt"/>
                <a:ea typeface="+mn-ea"/>
                <a:cs typeface="+mn-cs"/>
              </a:rPr>
              <a:t>, </a:t>
            </a:r>
            <a:r>
              <a:rPr lang="fr-FR" sz="900" dirty="0" err="1" smtClean="0"/>
              <a:t>organised</a:t>
            </a:r>
            <a:r>
              <a:rPr lang="fr-FR" sz="900" dirty="0" smtClean="0"/>
              <a:t> </a:t>
            </a:r>
            <a:r>
              <a:rPr lang="fr-FR" sz="900" dirty="0" err="1" smtClean="0"/>
              <a:t>into</a:t>
            </a:r>
            <a:r>
              <a:rPr lang="fr-FR" sz="900" dirty="0" smtClean="0"/>
              <a:t> </a:t>
            </a:r>
            <a:r>
              <a:rPr lang="fr-FR" sz="900" b="1" u="sng" dirty="0" smtClean="0"/>
              <a:t>2 </a:t>
            </a:r>
            <a:r>
              <a:rPr lang="fr-FR" sz="900" dirty="0" smtClean="0"/>
              <a:t>areas:</a:t>
            </a:r>
            <a:endParaRPr lang="fr-FR" sz="900" kern="1200" dirty="0" smtClean="0">
              <a:solidFill>
                <a:schemeClr val="tx1"/>
              </a:solidFill>
              <a:effectLst/>
              <a:latin typeface="+mn-lt"/>
              <a:ea typeface="+mn-ea"/>
              <a:cs typeface="+mn-cs"/>
            </a:endParaRPr>
          </a:p>
          <a:p>
            <a:pPr lvl="2"/>
            <a:r>
              <a:rPr lang="fr-FR" sz="900" b="1" u="sng" dirty="0" smtClean="0"/>
              <a:t>The SCORPION</a:t>
            </a:r>
            <a:r>
              <a:rPr lang="fr-FR" sz="900" dirty="0" smtClean="0"/>
              <a:t> </a:t>
            </a:r>
            <a:r>
              <a:rPr lang="fr-FR" sz="900" b="1" u="sng" kern="1200" dirty="0" smtClean="0">
                <a:solidFill>
                  <a:schemeClr val="tx1"/>
                </a:solidFill>
                <a:effectLst/>
                <a:latin typeface="+mn-lt"/>
                <a:ea typeface="+mn-ea"/>
                <a:cs typeface="+mn-cs"/>
              </a:rPr>
              <a:t> force </a:t>
            </a:r>
            <a:r>
              <a:rPr lang="fr-FR" sz="900" dirty="0" err="1" smtClean="0"/>
              <a:t>with</a:t>
            </a:r>
            <a:r>
              <a:rPr lang="fr-FR" sz="900" dirty="0" smtClean="0"/>
              <a:t> 2 </a:t>
            </a:r>
            <a:r>
              <a:rPr lang="fr-FR" sz="900" dirty="0" err="1" smtClean="0"/>
              <a:t>combined</a:t>
            </a:r>
            <a:r>
              <a:rPr lang="fr-FR" sz="900" dirty="0" smtClean="0"/>
              <a:t> </a:t>
            </a:r>
            <a:r>
              <a:rPr lang="fr-FR" sz="900" dirty="0" err="1" smtClean="0"/>
              <a:t>arms</a:t>
            </a:r>
            <a:r>
              <a:rPr lang="fr-FR" sz="900" dirty="0" smtClean="0"/>
              <a:t> divisions </a:t>
            </a:r>
            <a:r>
              <a:rPr lang="fr-FR" sz="900" dirty="0" err="1" smtClean="0"/>
              <a:t>at</a:t>
            </a:r>
            <a:r>
              <a:rPr lang="fr-FR" sz="900" dirty="0" smtClean="0"/>
              <a:t> the </a:t>
            </a:r>
            <a:r>
              <a:rPr lang="fr-FR" sz="900" dirty="0" err="1" smtClean="0"/>
              <a:t>same</a:t>
            </a:r>
            <a:r>
              <a:rPr lang="fr-FR" sz="900" dirty="0" smtClean="0"/>
              <a:t> </a:t>
            </a:r>
            <a:r>
              <a:rPr lang="fr-FR" sz="900" dirty="0" err="1" smtClean="0"/>
              <a:t>level</a:t>
            </a:r>
            <a:r>
              <a:rPr lang="fr-FR" sz="900" dirty="0" smtClean="0"/>
              <a:t> (3 brigades) = effort on </a:t>
            </a:r>
            <a:r>
              <a:rPr lang="fr-FR" sz="900" dirty="0" err="1" smtClean="0"/>
              <a:t>digitisation</a:t>
            </a:r>
            <a:r>
              <a:rPr lang="fr-FR" sz="900" dirty="0" smtClean="0"/>
              <a:t>, the </a:t>
            </a:r>
            <a:r>
              <a:rPr lang="fr-FR" sz="900" dirty="0" err="1" smtClean="0"/>
              <a:t>combined</a:t>
            </a:r>
            <a:r>
              <a:rPr lang="fr-FR" sz="900" dirty="0" smtClean="0"/>
              <a:t> </a:t>
            </a:r>
            <a:r>
              <a:rPr lang="fr-FR" sz="900" dirty="0" err="1" smtClean="0"/>
              <a:t>arms</a:t>
            </a:r>
            <a:r>
              <a:rPr lang="fr-FR" sz="900" dirty="0" smtClean="0"/>
              <a:t> dimension (</a:t>
            </a:r>
            <a:r>
              <a:rPr lang="fr-FR" sz="900" dirty="0" err="1" smtClean="0"/>
              <a:t>combination</a:t>
            </a:r>
            <a:r>
              <a:rPr lang="fr-FR" sz="900" dirty="0" smtClean="0"/>
              <a:t> of </a:t>
            </a:r>
            <a:r>
              <a:rPr lang="fr-FR" sz="900" dirty="0" err="1" smtClean="0"/>
              <a:t>effects</a:t>
            </a:r>
            <a:r>
              <a:rPr lang="fr-FR" sz="900" dirty="0" smtClean="0"/>
              <a:t>), the medium </a:t>
            </a:r>
            <a:r>
              <a:rPr lang="fr-FR" sz="900" dirty="0" err="1" smtClean="0"/>
              <a:t>level</a:t>
            </a:r>
            <a:r>
              <a:rPr lang="fr-FR" sz="900" dirty="0" smtClean="0"/>
              <a:t> (new </a:t>
            </a:r>
            <a:r>
              <a:rPr lang="fr-FR" sz="900" dirty="0" err="1" smtClean="0"/>
              <a:t>equipment</a:t>
            </a:r>
            <a:r>
              <a:rPr lang="fr-FR" sz="900" dirty="0" smtClean="0"/>
              <a:t>), the </a:t>
            </a:r>
            <a:r>
              <a:rPr lang="fr-FR" sz="900" dirty="0" err="1" smtClean="0"/>
              <a:t>differentiation</a:t>
            </a:r>
            <a:r>
              <a:rPr lang="fr-FR" sz="900" dirty="0" smtClean="0"/>
              <a:t> of </a:t>
            </a:r>
            <a:r>
              <a:rPr lang="fr-FR" sz="900" dirty="0" err="1" smtClean="0"/>
              <a:t>employment</a:t>
            </a:r>
            <a:r>
              <a:rPr lang="fr-FR" sz="900" dirty="0" smtClean="0"/>
              <a:t>. </a:t>
            </a:r>
          </a:p>
          <a:p>
            <a:pPr lvl="2"/>
            <a:r>
              <a:rPr lang="fr-FR" sz="900" b="1" u="sng" kern="1200" dirty="0" smtClean="0">
                <a:solidFill>
                  <a:schemeClr val="tx1"/>
                </a:solidFill>
                <a:effectLst/>
                <a:latin typeface="+mn-lt"/>
                <a:ea typeface="+mn-ea"/>
                <a:cs typeface="+mn-cs"/>
              </a:rPr>
              <a:t>The command of </a:t>
            </a:r>
            <a:r>
              <a:rPr lang="fr-FR" sz="900" b="1" u="sng" kern="1200" dirty="0" err="1" smtClean="0">
                <a:solidFill>
                  <a:schemeClr val="tx1"/>
                </a:solidFill>
                <a:effectLst/>
                <a:latin typeface="+mn-lt"/>
                <a:ea typeface="+mn-ea"/>
                <a:cs typeface="+mn-cs"/>
              </a:rPr>
              <a:t>individual</a:t>
            </a:r>
            <a:r>
              <a:rPr lang="fr-FR" sz="900" b="1" u="sng" kern="1200" dirty="0" smtClean="0">
                <a:solidFill>
                  <a:schemeClr val="tx1"/>
                </a:solidFill>
                <a:effectLst/>
                <a:latin typeface="+mn-lt"/>
                <a:ea typeface="+mn-ea"/>
                <a:cs typeface="+mn-cs"/>
              </a:rPr>
              <a:t> and collective </a:t>
            </a:r>
            <a:r>
              <a:rPr lang="fr-FR" sz="900" b="1" u="sng" dirty="0" err="1"/>
              <a:t>combined</a:t>
            </a:r>
            <a:r>
              <a:rPr lang="fr-FR" sz="900" b="1" u="sng" dirty="0"/>
              <a:t> </a:t>
            </a:r>
            <a:r>
              <a:rPr lang="fr-FR" sz="900" b="1" u="sng" dirty="0" err="1"/>
              <a:t>arms</a:t>
            </a:r>
            <a:r>
              <a:rPr lang="fr-FR" sz="900" b="1" u="sng" dirty="0"/>
              <a:t> </a:t>
            </a:r>
            <a:r>
              <a:rPr lang="fr-FR" sz="900" b="1" u="sng" dirty="0" smtClean="0"/>
              <a:t>training</a:t>
            </a:r>
            <a:r>
              <a:rPr lang="fr-FR" sz="900" dirty="0" smtClean="0"/>
              <a:t>, </a:t>
            </a:r>
            <a:r>
              <a:rPr lang="fr-FR" sz="900" dirty="0" err="1" smtClean="0"/>
              <a:t>gathering</a:t>
            </a:r>
            <a:r>
              <a:rPr lang="fr-FR" sz="900" dirty="0" smtClean="0"/>
              <a:t> the </a:t>
            </a:r>
            <a:r>
              <a:rPr lang="fr-FR" sz="900" dirty="0" err="1" smtClean="0"/>
              <a:t>branch</a:t>
            </a:r>
            <a:r>
              <a:rPr lang="fr-FR" sz="900" dirty="0" smtClean="0"/>
              <a:t> </a:t>
            </a:r>
            <a:r>
              <a:rPr lang="fr-FR" sz="900" dirty="0" err="1" smtClean="0"/>
              <a:t>schools</a:t>
            </a:r>
            <a:r>
              <a:rPr lang="fr-FR" sz="900" dirty="0" smtClean="0"/>
              <a:t> and the centres, in </a:t>
            </a:r>
            <a:r>
              <a:rPr lang="fr-FR" sz="900" dirty="0" err="1" smtClean="0"/>
              <a:t>order</a:t>
            </a:r>
            <a:r>
              <a:rPr lang="fr-FR" sz="900" dirty="0" smtClean="0"/>
              <a:t> to </a:t>
            </a:r>
            <a:r>
              <a:rPr lang="fr-FR" sz="900" dirty="0" err="1" smtClean="0"/>
              <a:t>improve</a:t>
            </a:r>
            <a:r>
              <a:rPr lang="fr-FR" sz="900" dirty="0" smtClean="0"/>
              <a:t> the « </a:t>
            </a:r>
            <a:r>
              <a:rPr lang="fr-FR" sz="900" dirty="0" err="1" smtClean="0"/>
              <a:t>combined</a:t>
            </a:r>
            <a:r>
              <a:rPr lang="fr-FR" sz="900" dirty="0" smtClean="0"/>
              <a:t> </a:t>
            </a:r>
            <a:r>
              <a:rPr lang="fr-FR" sz="900" dirty="0" err="1" smtClean="0"/>
              <a:t>arms</a:t>
            </a:r>
            <a:r>
              <a:rPr lang="fr-FR" sz="900" dirty="0" smtClean="0"/>
              <a:t> aspect » of </a:t>
            </a:r>
            <a:r>
              <a:rPr lang="fr-FR" sz="900" dirty="0" err="1" smtClean="0"/>
              <a:t>operational</a:t>
            </a:r>
            <a:r>
              <a:rPr lang="fr-FR" sz="900" dirty="0" smtClean="0"/>
              <a:t> training.</a:t>
            </a:r>
          </a:p>
          <a:p>
            <a:pPr lvl="2"/>
            <a:r>
              <a:rPr lang="fr-FR" sz="900" kern="1200" dirty="0" smtClean="0">
                <a:solidFill>
                  <a:schemeClr val="tx1"/>
                </a:solidFill>
                <a:effectLst/>
                <a:latin typeface="+mn-lt"/>
                <a:ea typeface="+mn-ea"/>
                <a:cs typeface="+mn-cs"/>
              </a:rPr>
              <a:t>A </a:t>
            </a:r>
            <a:r>
              <a:rPr lang="fr-FR" sz="900" b="1" u="sng" kern="1200" dirty="0" smtClean="0">
                <a:solidFill>
                  <a:schemeClr val="tx1"/>
                </a:solidFill>
                <a:effectLst/>
                <a:latin typeface="+mn-lt"/>
                <a:ea typeface="+mn-ea"/>
                <a:cs typeface="+mn-cs"/>
              </a:rPr>
              <a:t>national </a:t>
            </a:r>
            <a:r>
              <a:rPr lang="fr-FR" sz="900" b="1" u="sng" kern="1200" dirty="0" err="1" smtClean="0">
                <a:solidFill>
                  <a:schemeClr val="tx1"/>
                </a:solidFill>
                <a:effectLst/>
                <a:latin typeface="+mn-lt"/>
                <a:ea typeface="+mn-ea"/>
                <a:cs typeface="+mn-cs"/>
              </a:rPr>
              <a:t>theatre</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pillar</a:t>
            </a:r>
            <a:r>
              <a:rPr lang="fr-FR" sz="900" b="1" u="sng" kern="1200" dirty="0" smtClean="0">
                <a:solidFill>
                  <a:schemeClr val="tx1"/>
                </a:solidFill>
                <a:effectLst/>
                <a:latin typeface="+mn-lt"/>
                <a:ea typeface="+mn-ea"/>
                <a:cs typeface="+mn-cs"/>
              </a:rPr>
              <a:t> </a:t>
            </a:r>
            <a:r>
              <a:rPr lang="fr-FR" sz="900" kern="1200" dirty="0" smtClean="0">
                <a:solidFill>
                  <a:schemeClr val="tx1"/>
                </a:solidFill>
                <a:effectLst/>
                <a:latin typeface="+mn-lt"/>
                <a:ea typeface="+mn-ea"/>
                <a:cs typeface="+mn-cs"/>
              </a:rPr>
              <a:t>= a structure </a:t>
            </a:r>
            <a:r>
              <a:rPr lang="fr-FR" sz="900" kern="1200" dirty="0" err="1" smtClean="0">
                <a:solidFill>
                  <a:schemeClr val="tx1"/>
                </a:solidFill>
                <a:effectLst/>
                <a:latin typeface="+mn-lt"/>
                <a:ea typeface="+mn-ea"/>
                <a:cs typeface="+mn-cs"/>
              </a:rPr>
              <a:t>making</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it</a:t>
            </a:r>
            <a:r>
              <a:rPr lang="fr-FR" sz="900" kern="1200" dirty="0" smtClean="0">
                <a:solidFill>
                  <a:schemeClr val="tx1"/>
                </a:solidFill>
                <a:effectLst/>
                <a:latin typeface="+mn-lt"/>
                <a:ea typeface="+mn-ea"/>
                <a:cs typeface="+mn-cs"/>
              </a:rPr>
              <a:t> possible to </a:t>
            </a:r>
            <a:r>
              <a:rPr lang="fr-FR" sz="900" kern="1200" dirty="0" err="1" smtClean="0">
                <a:solidFill>
                  <a:schemeClr val="tx1"/>
                </a:solidFill>
                <a:effectLst/>
                <a:latin typeface="+mn-lt"/>
                <a:ea typeface="+mn-ea"/>
                <a:cs typeface="+mn-cs"/>
              </a:rPr>
              <a:t>better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prepare</a:t>
            </a:r>
            <a:r>
              <a:rPr lang="fr-FR" sz="900" kern="1200" dirty="0" smtClean="0">
                <a:solidFill>
                  <a:schemeClr val="tx1"/>
                </a:solidFill>
                <a:effectLst/>
                <a:latin typeface="+mn-lt"/>
                <a:ea typeface="+mn-ea"/>
                <a:cs typeface="+mn-cs"/>
              </a:rPr>
              <a:t> the « </a:t>
            </a:r>
            <a:r>
              <a:rPr lang="fr-FR" sz="900" kern="1200" dirty="0" err="1" smtClean="0">
                <a:solidFill>
                  <a:schemeClr val="tx1"/>
                </a:solidFill>
                <a:effectLst/>
                <a:latin typeface="+mn-lt"/>
                <a:ea typeface="+mn-ea"/>
                <a:cs typeface="+mn-cs"/>
              </a:rPr>
              <a:t>Army</a:t>
            </a:r>
            <a:r>
              <a:rPr lang="fr-FR" sz="900" kern="1200" dirty="0" smtClean="0">
                <a:solidFill>
                  <a:schemeClr val="tx1"/>
                </a:solidFill>
                <a:effectLst/>
                <a:latin typeface="+mn-lt"/>
                <a:ea typeface="+mn-ea"/>
                <a:cs typeface="+mn-cs"/>
              </a:rPr>
              <a:t> » </a:t>
            </a:r>
            <a:r>
              <a:rPr lang="fr-FR" sz="900" kern="1200" dirty="0" err="1" smtClean="0">
                <a:solidFill>
                  <a:schemeClr val="tx1"/>
                </a:solidFill>
                <a:effectLst/>
                <a:latin typeface="+mn-lt"/>
                <a:ea typeface="+mn-ea"/>
                <a:cs typeface="+mn-cs"/>
              </a:rPr>
              <a:t>offer</a:t>
            </a:r>
            <a:r>
              <a:rPr lang="fr-FR" sz="900" kern="1200" dirty="0" smtClean="0">
                <a:solidFill>
                  <a:schemeClr val="tx1"/>
                </a:solidFill>
                <a:effectLst/>
                <a:latin typeface="+mn-lt"/>
                <a:ea typeface="+mn-ea"/>
                <a:cs typeface="+mn-cs"/>
              </a:rPr>
              <a:t> for </a:t>
            </a:r>
            <a:r>
              <a:rPr lang="fr-FR" sz="900" kern="1200" dirty="0" err="1" smtClean="0">
                <a:solidFill>
                  <a:schemeClr val="tx1"/>
                </a:solidFill>
                <a:effectLst/>
                <a:latin typeface="+mn-lt"/>
                <a:ea typeface="+mn-ea"/>
                <a:cs typeface="+mn-cs"/>
              </a:rPr>
              <a:t>ops</a:t>
            </a:r>
            <a:r>
              <a:rPr lang="fr-FR" sz="900" kern="1200" dirty="0" smtClean="0">
                <a:solidFill>
                  <a:schemeClr val="tx1"/>
                </a:solidFill>
                <a:effectLst/>
                <a:latin typeface="+mn-lt"/>
                <a:ea typeface="+mn-ea"/>
                <a:cs typeface="+mn-cs"/>
              </a:rPr>
              <a:t> on the national </a:t>
            </a:r>
            <a:r>
              <a:rPr lang="fr-FR" sz="900" kern="1200" dirty="0" err="1" smtClean="0">
                <a:solidFill>
                  <a:schemeClr val="tx1"/>
                </a:solidFill>
                <a:effectLst/>
                <a:latin typeface="+mn-lt"/>
                <a:ea typeface="+mn-ea"/>
                <a:cs typeface="+mn-cs"/>
              </a:rPr>
              <a:t>territory</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ordered</a:t>
            </a:r>
            <a:r>
              <a:rPr lang="fr-FR" sz="900" kern="1200" dirty="0" smtClean="0">
                <a:solidFill>
                  <a:schemeClr val="tx1"/>
                </a:solidFill>
                <a:effectLst/>
                <a:latin typeface="+mn-lt"/>
                <a:ea typeface="+mn-ea"/>
                <a:cs typeface="+mn-cs"/>
              </a:rPr>
              <a:t> by the Joint </a:t>
            </a:r>
            <a:r>
              <a:rPr lang="fr-FR" sz="900" kern="1200" dirty="0" err="1" smtClean="0">
                <a:solidFill>
                  <a:schemeClr val="tx1"/>
                </a:solidFill>
                <a:effectLst/>
                <a:latin typeface="+mn-lt"/>
                <a:ea typeface="+mn-ea"/>
                <a:cs typeface="+mn-cs"/>
              </a:rPr>
              <a:t>level</a:t>
            </a:r>
            <a:r>
              <a:rPr lang="fr-FR" sz="900" kern="1200" dirty="0" smtClean="0">
                <a:solidFill>
                  <a:schemeClr val="tx1"/>
                </a:solidFill>
                <a:effectLst/>
                <a:latin typeface="+mn-lt"/>
                <a:ea typeface="+mn-ea"/>
                <a:cs typeface="+mn-cs"/>
              </a:rPr>
              <a:t>. This </a:t>
            </a:r>
            <a:r>
              <a:rPr lang="fr-FR" sz="900" kern="1200" dirty="0" err="1" smtClean="0">
                <a:solidFill>
                  <a:schemeClr val="tx1"/>
                </a:solidFill>
                <a:effectLst/>
                <a:latin typeface="+mn-lt"/>
                <a:ea typeface="+mn-ea"/>
                <a:cs typeface="+mn-cs"/>
              </a:rPr>
              <a:t>pillar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will</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be</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under</a:t>
            </a:r>
            <a:r>
              <a:rPr lang="fr-FR" sz="900" kern="1200" dirty="0" smtClean="0">
                <a:solidFill>
                  <a:schemeClr val="tx1"/>
                </a:solidFill>
                <a:effectLst/>
                <a:latin typeface="+mn-lt"/>
                <a:ea typeface="+mn-ea"/>
                <a:cs typeface="+mn-cs"/>
              </a:rPr>
              <a:t> the </a:t>
            </a:r>
            <a:r>
              <a:rPr lang="fr-FR" sz="900" kern="1200" dirty="0" err="1" smtClean="0">
                <a:solidFill>
                  <a:schemeClr val="tx1"/>
                </a:solidFill>
                <a:effectLst/>
                <a:latin typeface="+mn-lt"/>
                <a:ea typeface="+mn-ea"/>
                <a:cs typeface="+mn-cs"/>
              </a:rPr>
              <a:t>authority</a:t>
            </a:r>
            <a:r>
              <a:rPr lang="fr-FR" sz="900" kern="1200" dirty="0" smtClean="0">
                <a:solidFill>
                  <a:schemeClr val="tx1"/>
                </a:solidFill>
                <a:effectLst/>
                <a:latin typeface="+mn-lt"/>
                <a:ea typeface="+mn-ea"/>
                <a:cs typeface="+mn-cs"/>
              </a:rPr>
              <a:t> of a </a:t>
            </a:r>
            <a:r>
              <a:rPr lang="fr-FR" sz="900" kern="1200" dirty="0" err="1" smtClean="0">
                <a:solidFill>
                  <a:schemeClr val="tx1"/>
                </a:solidFill>
                <a:effectLst/>
                <a:latin typeface="+mn-lt"/>
                <a:ea typeface="+mn-ea"/>
                <a:cs typeface="+mn-cs"/>
              </a:rPr>
              <a:t>dedicated</a:t>
            </a:r>
            <a:r>
              <a:rPr lang="fr-FR" sz="900" kern="1200" dirty="0" smtClean="0">
                <a:solidFill>
                  <a:schemeClr val="tx1"/>
                </a:solidFill>
                <a:effectLst/>
                <a:latin typeface="+mn-lt"/>
                <a:ea typeface="+mn-ea"/>
                <a:cs typeface="+mn-cs"/>
              </a:rPr>
              <a:t> command; </a:t>
            </a: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An </a:t>
            </a:r>
            <a:r>
              <a:rPr lang="fr-FR" sz="900" b="1" u="sng" kern="1200" dirty="0" err="1" smtClean="0">
                <a:solidFill>
                  <a:schemeClr val="tx1"/>
                </a:solidFill>
                <a:effectLst/>
                <a:latin typeface="+mn-lt"/>
                <a:ea typeface="+mn-ea"/>
                <a:cs typeface="+mn-cs"/>
              </a:rPr>
              <a:t>aircombat</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pillar</a:t>
            </a:r>
            <a:r>
              <a:rPr lang="fr-FR" sz="900" kern="1200" dirty="0" smtClean="0">
                <a:solidFill>
                  <a:schemeClr val="tx1"/>
                </a:solidFill>
                <a:effectLst/>
                <a:latin typeface="+mn-lt"/>
                <a:ea typeface="+mn-ea"/>
                <a:cs typeface="+mn-cs"/>
              </a:rPr>
              <a:t> = </a:t>
            </a:r>
            <a:r>
              <a:rPr lang="fr-FR" sz="900" kern="1200" dirty="0" err="1" smtClean="0">
                <a:solidFill>
                  <a:schemeClr val="tx1"/>
                </a:solidFill>
                <a:effectLst/>
                <a:latin typeface="+mn-lt"/>
                <a:ea typeface="+mn-ea"/>
                <a:cs typeface="+mn-cs"/>
              </a:rPr>
              <a:t>better</a:t>
            </a:r>
            <a:r>
              <a:rPr lang="fr-FR" sz="900" kern="1200" dirty="0" smtClean="0">
                <a:solidFill>
                  <a:schemeClr val="tx1"/>
                </a:solidFill>
                <a:effectLst/>
                <a:latin typeface="+mn-lt"/>
                <a:ea typeface="+mn-ea"/>
                <a:cs typeface="+mn-cs"/>
              </a:rPr>
              <a:t> </a:t>
            </a:r>
            <a:r>
              <a:rPr lang="fr-FR" sz="900" dirty="0" err="1" smtClean="0"/>
              <a:t>fulfill</a:t>
            </a:r>
            <a:r>
              <a:rPr lang="fr-FR" sz="900" dirty="0" smtClean="0"/>
              <a:t> the </a:t>
            </a:r>
            <a:r>
              <a:rPr lang="fr-FR" sz="900" dirty="0" err="1" smtClean="0"/>
              <a:t>airland</a:t>
            </a:r>
            <a:r>
              <a:rPr lang="fr-FR" sz="900" dirty="0" smtClean="0"/>
              <a:t> missions, </a:t>
            </a:r>
            <a:r>
              <a:rPr lang="fr-FR" sz="900" dirty="0" err="1" smtClean="0"/>
              <a:t>gathering</a:t>
            </a:r>
            <a:r>
              <a:rPr lang="fr-FR" sz="900" dirty="0" smtClean="0"/>
              <a:t> all the </a:t>
            </a:r>
            <a:r>
              <a:rPr lang="fr-FR" sz="900" dirty="0" err="1" smtClean="0"/>
              <a:t>Army</a:t>
            </a:r>
            <a:r>
              <a:rPr lang="fr-FR" sz="900" dirty="0" smtClean="0"/>
              <a:t> Aviation </a:t>
            </a:r>
            <a:r>
              <a:rPr lang="fr-FR" sz="900" dirty="0" err="1" smtClean="0"/>
              <a:t>assets</a:t>
            </a:r>
            <a:r>
              <a:rPr lang="fr-FR" sz="900" dirty="0" smtClean="0"/>
              <a:t> </a:t>
            </a:r>
            <a:r>
              <a:rPr lang="fr-FR" sz="900" dirty="0" err="1" smtClean="0"/>
              <a:t>under</a:t>
            </a:r>
            <a:r>
              <a:rPr lang="fr-FR" sz="900" dirty="0" smtClean="0"/>
              <a:t> a single </a:t>
            </a:r>
            <a:r>
              <a:rPr lang="fr-FR" sz="900" dirty="0" err="1" smtClean="0"/>
              <a:t>authority</a:t>
            </a:r>
            <a:r>
              <a:rPr lang="fr-FR" sz="900" dirty="0" smtClean="0"/>
              <a:t>, </a:t>
            </a:r>
            <a:r>
              <a:rPr lang="fr-FR" sz="900" dirty="0" err="1" smtClean="0"/>
              <a:t>creation</a:t>
            </a:r>
            <a:r>
              <a:rPr lang="fr-FR" sz="900" dirty="0" smtClean="0"/>
              <a:t> of a </a:t>
            </a:r>
            <a:r>
              <a:rPr lang="fr-FR" sz="900" dirty="0" err="1" smtClean="0"/>
              <a:t>combined</a:t>
            </a:r>
            <a:r>
              <a:rPr lang="fr-FR" sz="900" dirty="0" smtClean="0"/>
              <a:t> </a:t>
            </a:r>
            <a:r>
              <a:rPr lang="fr-FR" sz="900" dirty="0" err="1" smtClean="0"/>
              <a:t>arms</a:t>
            </a:r>
            <a:r>
              <a:rPr lang="fr-FR" sz="900" dirty="0" smtClean="0"/>
              <a:t> –</a:t>
            </a:r>
            <a:r>
              <a:rPr lang="fr-FR" sz="900" dirty="0" err="1" smtClean="0"/>
              <a:t>oriented</a:t>
            </a:r>
            <a:r>
              <a:rPr lang="fr-FR" sz="900" dirty="0" smtClean="0"/>
              <a:t> </a:t>
            </a:r>
            <a:r>
              <a:rPr lang="fr-FR" sz="900" dirty="0" err="1" smtClean="0"/>
              <a:t>aircombat</a:t>
            </a:r>
            <a:r>
              <a:rPr lang="fr-FR" sz="900" dirty="0" smtClean="0"/>
              <a:t> brigade, </a:t>
            </a:r>
            <a:r>
              <a:rPr lang="fr-FR" sz="900" dirty="0" err="1" smtClean="0"/>
              <a:t>coordinated</a:t>
            </a:r>
            <a:r>
              <a:rPr lang="fr-FR" sz="900" dirty="0" smtClean="0"/>
              <a:t> </a:t>
            </a:r>
            <a:r>
              <a:rPr lang="fr-FR" sz="900" dirty="0" err="1" smtClean="0"/>
              <a:t>with</a:t>
            </a:r>
            <a:r>
              <a:rPr lang="fr-FR" sz="900" dirty="0" smtClean="0"/>
              <a:t> the </a:t>
            </a:r>
            <a:r>
              <a:rPr lang="fr-FR" sz="900" dirty="0" err="1" smtClean="0"/>
              <a:t>whole</a:t>
            </a:r>
            <a:r>
              <a:rPr lang="fr-FR" sz="900" dirty="0" smtClean="0"/>
              <a:t> </a:t>
            </a:r>
            <a:r>
              <a:rPr lang="fr-FR" sz="900" dirty="0" err="1" smtClean="0"/>
              <a:t>combined</a:t>
            </a:r>
            <a:r>
              <a:rPr lang="fr-FR" sz="900" dirty="0" smtClean="0"/>
              <a:t> </a:t>
            </a:r>
            <a:r>
              <a:rPr lang="fr-FR" sz="900" dirty="0" err="1" smtClean="0"/>
              <a:t>arms</a:t>
            </a:r>
            <a:r>
              <a:rPr lang="fr-FR" sz="900" dirty="0" smtClean="0"/>
              <a:t> force. This command </a:t>
            </a:r>
            <a:r>
              <a:rPr lang="fr-FR" sz="900" dirty="0" err="1" smtClean="0"/>
              <a:t>will</a:t>
            </a:r>
            <a:r>
              <a:rPr lang="fr-FR" sz="900" dirty="0" smtClean="0"/>
              <a:t> </a:t>
            </a:r>
            <a:r>
              <a:rPr lang="fr-FR" sz="900" dirty="0" err="1" smtClean="0"/>
              <a:t>be</a:t>
            </a:r>
            <a:r>
              <a:rPr lang="fr-FR" sz="900" dirty="0" smtClean="0"/>
              <a:t> </a:t>
            </a:r>
            <a:r>
              <a:rPr lang="fr-FR" sz="900" dirty="0" err="1" smtClean="0"/>
              <a:t>placed</a:t>
            </a:r>
            <a:r>
              <a:rPr lang="fr-FR" sz="900" dirty="0" smtClean="0"/>
              <a:t> </a:t>
            </a:r>
            <a:r>
              <a:rPr lang="fr-FR" sz="900" dirty="0" err="1" smtClean="0"/>
              <a:t>under</a:t>
            </a:r>
            <a:r>
              <a:rPr lang="fr-FR" sz="900" dirty="0" smtClean="0"/>
              <a:t> the </a:t>
            </a:r>
            <a:r>
              <a:rPr lang="fr-FR" sz="900" dirty="0" err="1" smtClean="0"/>
              <a:t>authority</a:t>
            </a:r>
            <a:r>
              <a:rPr lang="fr-FR" sz="900" dirty="0" smtClean="0"/>
              <a:t> of the </a:t>
            </a:r>
            <a:r>
              <a:rPr lang="fr-FR" sz="900" dirty="0" err="1" smtClean="0"/>
              <a:t>Chief</a:t>
            </a:r>
            <a:r>
              <a:rPr lang="fr-FR" sz="900" dirty="0" smtClean="0"/>
              <a:t> of </a:t>
            </a:r>
            <a:r>
              <a:rPr lang="fr-FR" sz="900" dirty="0" err="1" smtClean="0"/>
              <a:t>Army</a:t>
            </a:r>
            <a:r>
              <a:rPr lang="fr-FR" sz="900" dirty="0" smtClean="0"/>
              <a:t> but </a:t>
            </a:r>
            <a:r>
              <a:rPr lang="fr-FR" sz="900" dirty="0" err="1" smtClean="0"/>
              <a:t>will</a:t>
            </a:r>
            <a:r>
              <a:rPr lang="fr-FR" sz="900" dirty="0" smtClean="0"/>
              <a:t> </a:t>
            </a:r>
            <a:r>
              <a:rPr lang="fr-FR" sz="900" dirty="0" err="1" smtClean="0"/>
              <a:t>work</a:t>
            </a:r>
            <a:r>
              <a:rPr lang="fr-FR" sz="900" dirty="0" smtClean="0"/>
              <a:t> in </a:t>
            </a:r>
            <a:r>
              <a:rPr lang="fr-FR" sz="900" dirty="0" err="1" smtClean="0"/>
              <a:t>tight</a:t>
            </a:r>
            <a:r>
              <a:rPr lang="fr-FR" sz="900" dirty="0" smtClean="0"/>
              <a:t> liaison </a:t>
            </a:r>
            <a:r>
              <a:rPr lang="fr-FR" sz="900" dirty="0" err="1" smtClean="0"/>
              <a:t>with</a:t>
            </a:r>
            <a:r>
              <a:rPr lang="fr-FR" sz="900" dirty="0" smtClean="0"/>
              <a:t> the Land Force command; </a:t>
            </a:r>
            <a:endParaRPr lang="fr-FR" sz="900" kern="1200" dirty="0" smtClean="0">
              <a:solidFill>
                <a:schemeClr val="tx1"/>
              </a:solidFill>
              <a:effectLst/>
              <a:latin typeface="+mn-lt"/>
              <a:ea typeface="+mn-ea"/>
              <a:cs typeface="+mn-cs"/>
            </a:endParaRP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 </a:t>
            </a:r>
            <a:r>
              <a:rPr lang="fr-FR" sz="900" b="1" u="sng" kern="1200" dirty="0" err="1" smtClean="0">
                <a:solidFill>
                  <a:schemeClr val="tx1"/>
                </a:solidFill>
                <a:effectLst/>
                <a:latin typeface="+mn-lt"/>
                <a:ea typeface="+mn-ea"/>
                <a:cs typeface="+mn-cs"/>
              </a:rPr>
              <a:t>special</a:t>
            </a:r>
            <a:r>
              <a:rPr lang="fr-FR" sz="900" b="1" u="sng" kern="1200" dirty="0" smtClean="0">
                <a:solidFill>
                  <a:schemeClr val="tx1"/>
                </a:solidFill>
                <a:effectLst/>
                <a:latin typeface="+mn-lt"/>
                <a:ea typeface="+mn-ea"/>
                <a:cs typeface="+mn-cs"/>
              </a:rPr>
              <a:t> forces </a:t>
            </a:r>
            <a:r>
              <a:rPr lang="fr-FR" sz="900" b="1" u="sng" kern="1200" dirty="0" err="1" smtClean="0">
                <a:solidFill>
                  <a:schemeClr val="tx1"/>
                </a:solidFill>
                <a:effectLst/>
                <a:latin typeface="+mn-lt"/>
                <a:ea typeface="+mn-ea"/>
                <a:cs typeface="+mn-cs"/>
              </a:rPr>
              <a:t>pillar</a:t>
            </a:r>
            <a:r>
              <a:rPr lang="fr-FR" sz="900" b="1" u="sng" kern="1200" dirty="0" smtClean="0">
                <a:solidFill>
                  <a:schemeClr val="tx1"/>
                </a:solidFill>
                <a:effectLst/>
                <a:latin typeface="+mn-lt"/>
                <a:ea typeface="+mn-ea"/>
                <a:cs typeface="+mn-cs"/>
              </a:rPr>
              <a:t> </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better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meet</a:t>
            </a:r>
            <a:r>
              <a:rPr lang="fr-FR" sz="900" kern="1200" dirty="0" smtClean="0">
                <a:solidFill>
                  <a:schemeClr val="tx1"/>
                </a:solidFill>
                <a:effectLst/>
                <a:latin typeface="+mn-lt"/>
                <a:ea typeface="+mn-ea"/>
                <a:cs typeface="+mn-cs"/>
              </a:rPr>
              <a:t> the </a:t>
            </a:r>
            <a:r>
              <a:rPr lang="fr-FR" sz="900" kern="1200" dirty="0" err="1" smtClean="0">
                <a:solidFill>
                  <a:schemeClr val="tx1"/>
                </a:solidFill>
                <a:effectLst/>
                <a:latin typeface="+mn-lt"/>
                <a:ea typeface="+mn-ea"/>
                <a:cs typeface="+mn-cs"/>
              </a:rPr>
              <a:t>needs</a:t>
            </a:r>
            <a:r>
              <a:rPr lang="fr-FR" sz="900" kern="1200" dirty="0" smtClean="0">
                <a:solidFill>
                  <a:schemeClr val="tx1"/>
                </a:solidFill>
                <a:effectLst/>
                <a:latin typeface="+mn-lt"/>
                <a:ea typeface="+mn-ea"/>
                <a:cs typeface="+mn-cs"/>
              </a:rPr>
              <a:t> of the </a:t>
            </a:r>
            <a:r>
              <a:rPr lang="fr-FR" sz="900" kern="1200" dirty="0" err="1" smtClean="0">
                <a:solidFill>
                  <a:schemeClr val="tx1"/>
                </a:solidFill>
                <a:effectLst/>
                <a:latin typeface="+mn-lt"/>
                <a:ea typeface="+mn-ea"/>
                <a:cs typeface="+mn-cs"/>
              </a:rPr>
              <a:t>special</a:t>
            </a:r>
            <a:r>
              <a:rPr lang="fr-FR" sz="900" kern="1200" dirty="0" smtClean="0">
                <a:solidFill>
                  <a:schemeClr val="tx1"/>
                </a:solidFill>
                <a:effectLst/>
                <a:latin typeface="+mn-lt"/>
                <a:ea typeface="+mn-ea"/>
                <a:cs typeface="+mn-cs"/>
              </a:rPr>
              <a:t> forces, </a:t>
            </a:r>
            <a:r>
              <a:rPr lang="fr-FR" sz="900" kern="1200" dirty="0" err="1" smtClean="0">
                <a:solidFill>
                  <a:schemeClr val="tx1"/>
                </a:solidFill>
                <a:effectLst/>
                <a:latin typeface="+mn-lt"/>
                <a:ea typeface="+mn-ea"/>
                <a:cs typeface="+mn-cs"/>
              </a:rPr>
              <a:t>reinforcement</a:t>
            </a:r>
            <a:r>
              <a:rPr lang="fr-FR" sz="900" kern="1200" dirty="0" smtClean="0">
                <a:solidFill>
                  <a:schemeClr val="tx1"/>
                </a:solidFill>
                <a:effectLst/>
                <a:latin typeface="+mn-lt"/>
                <a:ea typeface="+mn-ea"/>
                <a:cs typeface="+mn-cs"/>
              </a:rPr>
              <a:t> of the </a:t>
            </a:r>
            <a:r>
              <a:rPr lang="fr-FR" sz="900" kern="1200" dirty="0" err="1" smtClean="0">
                <a:solidFill>
                  <a:schemeClr val="tx1"/>
                </a:solidFill>
                <a:effectLst/>
                <a:latin typeface="+mn-lt"/>
                <a:ea typeface="+mn-ea"/>
                <a:cs typeface="+mn-cs"/>
              </a:rPr>
              <a:t>assets</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creation</a:t>
            </a:r>
            <a:r>
              <a:rPr lang="fr-FR" sz="900" kern="1200" dirty="0" smtClean="0">
                <a:solidFill>
                  <a:schemeClr val="tx1"/>
                </a:solidFill>
                <a:effectLst/>
                <a:latin typeface="+mn-lt"/>
                <a:ea typeface="+mn-ea"/>
                <a:cs typeface="+mn-cs"/>
              </a:rPr>
              <a:t> of a command </a:t>
            </a:r>
            <a:r>
              <a:rPr lang="fr-FR" sz="900" kern="1200" dirty="0" err="1" smtClean="0">
                <a:solidFill>
                  <a:schemeClr val="tx1"/>
                </a:solidFill>
                <a:effectLst/>
                <a:latin typeface="+mn-lt"/>
                <a:ea typeface="+mn-ea"/>
                <a:cs typeface="+mn-cs"/>
              </a:rPr>
              <a:t>which</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will</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be</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placed</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under</a:t>
            </a:r>
            <a:r>
              <a:rPr lang="fr-FR" sz="900" kern="1200" dirty="0" smtClean="0">
                <a:solidFill>
                  <a:schemeClr val="tx1"/>
                </a:solidFill>
                <a:effectLst/>
                <a:latin typeface="+mn-lt"/>
                <a:ea typeface="+mn-ea"/>
                <a:cs typeface="+mn-cs"/>
              </a:rPr>
              <a:t> the </a:t>
            </a:r>
            <a:r>
              <a:rPr lang="fr-FR" sz="900" kern="1200" dirty="0" err="1" smtClean="0">
                <a:solidFill>
                  <a:schemeClr val="tx1"/>
                </a:solidFill>
                <a:effectLst/>
                <a:latin typeface="+mn-lt"/>
                <a:ea typeface="+mn-ea"/>
                <a:cs typeface="+mn-cs"/>
              </a:rPr>
              <a:t>authority</a:t>
            </a:r>
            <a:r>
              <a:rPr lang="fr-FR" sz="900" kern="1200" dirty="0" smtClean="0">
                <a:solidFill>
                  <a:schemeClr val="tx1"/>
                </a:solidFill>
                <a:effectLst/>
                <a:latin typeface="+mn-lt"/>
                <a:ea typeface="+mn-ea"/>
                <a:cs typeface="+mn-cs"/>
              </a:rPr>
              <a:t> of the </a:t>
            </a:r>
            <a:r>
              <a:rPr lang="fr-FR" sz="900" kern="1200" dirty="0" err="1" smtClean="0">
                <a:solidFill>
                  <a:schemeClr val="tx1"/>
                </a:solidFill>
                <a:effectLst/>
                <a:latin typeface="+mn-lt"/>
                <a:ea typeface="+mn-ea"/>
                <a:cs typeface="+mn-cs"/>
              </a:rPr>
              <a:t>Chief</a:t>
            </a:r>
            <a:r>
              <a:rPr lang="fr-FR" sz="900" kern="1200" dirty="0" smtClean="0">
                <a:solidFill>
                  <a:schemeClr val="tx1"/>
                </a:solidFill>
                <a:effectLst/>
                <a:latin typeface="+mn-lt"/>
                <a:ea typeface="+mn-ea"/>
                <a:cs typeface="+mn-cs"/>
              </a:rPr>
              <a:t> of </a:t>
            </a:r>
            <a:r>
              <a:rPr lang="fr-FR" sz="900" kern="1200" dirty="0" err="1" smtClean="0">
                <a:solidFill>
                  <a:schemeClr val="tx1"/>
                </a:solidFill>
                <a:effectLst/>
                <a:latin typeface="+mn-lt"/>
                <a:ea typeface="+mn-ea"/>
                <a:cs typeface="+mn-cs"/>
              </a:rPr>
              <a:t>Army</a:t>
            </a:r>
            <a:r>
              <a:rPr lang="fr-FR" sz="900" kern="1200" dirty="0" smtClean="0">
                <a:solidFill>
                  <a:schemeClr val="tx1"/>
                </a:solidFill>
                <a:effectLst/>
                <a:latin typeface="+mn-lt"/>
                <a:ea typeface="+mn-ea"/>
                <a:cs typeface="+mn-cs"/>
              </a:rPr>
              <a:t> but </a:t>
            </a:r>
            <a:r>
              <a:rPr lang="fr-FR" sz="900" kern="1200" dirty="0" err="1" smtClean="0">
                <a:solidFill>
                  <a:schemeClr val="tx1"/>
                </a:solidFill>
                <a:effectLst/>
                <a:latin typeface="+mn-lt"/>
                <a:ea typeface="+mn-ea"/>
                <a:cs typeface="+mn-cs"/>
              </a:rPr>
              <a:t>which</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will</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work</a:t>
            </a:r>
            <a:r>
              <a:rPr lang="fr-FR" sz="900" kern="1200" dirty="0" smtClean="0">
                <a:solidFill>
                  <a:schemeClr val="tx1"/>
                </a:solidFill>
                <a:effectLst/>
                <a:latin typeface="+mn-lt"/>
                <a:ea typeface="+mn-ea"/>
                <a:cs typeface="+mn-cs"/>
              </a:rPr>
              <a:t> in </a:t>
            </a:r>
            <a:r>
              <a:rPr lang="fr-FR" sz="900" kern="1200" dirty="0" err="1" smtClean="0">
                <a:solidFill>
                  <a:schemeClr val="tx1"/>
                </a:solidFill>
                <a:effectLst/>
                <a:latin typeface="+mn-lt"/>
                <a:ea typeface="+mn-ea"/>
                <a:cs typeface="+mn-cs"/>
              </a:rPr>
              <a:t>tight</a:t>
            </a:r>
            <a:r>
              <a:rPr lang="fr-FR" sz="900" kern="1200" dirty="0" smtClean="0">
                <a:solidFill>
                  <a:schemeClr val="tx1"/>
                </a:solidFill>
                <a:effectLst/>
                <a:latin typeface="+mn-lt"/>
                <a:ea typeface="+mn-ea"/>
                <a:cs typeface="+mn-cs"/>
              </a:rPr>
              <a:t> liaison </a:t>
            </a:r>
            <a:r>
              <a:rPr lang="fr-FR" sz="900" kern="1200" dirty="0" err="1" smtClean="0">
                <a:solidFill>
                  <a:schemeClr val="tx1"/>
                </a:solidFill>
                <a:effectLst/>
                <a:latin typeface="+mn-lt"/>
                <a:ea typeface="+mn-ea"/>
                <a:cs typeface="+mn-cs"/>
              </a:rPr>
              <a:t>with</a:t>
            </a:r>
            <a:r>
              <a:rPr lang="fr-FR" sz="900" kern="1200" dirty="0" smtClean="0">
                <a:solidFill>
                  <a:schemeClr val="tx1"/>
                </a:solidFill>
                <a:effectLst/>
                <a:latin typeface="+mn-lt"/>
                <a:ea typeface="+mn-ea"/>
                <a:cs typeface="+mn-cs"/>
              </a:rPr>
              <a:t> the land force command; </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fr-FR" sz="900" kern="1200" dirty="0" smtClean="0">
                <a:solidFill>
                  <a:schemeClr val="tx1"/>
                </a:solidFill>
                <a:effectLst/>
                <a:latin typeface="+mn-lt"/>
                <a:ea typeface="+mn-ea"/>
                <a:cs typeface="+mn-cs"/>
              </a:rPr>
              <a:t>A </a:t>
            </a:r>
            <a:r>
              <a:rPr lang="fr-FR" sz="900" b="1" u="sng" kern="1200" dirty="0" smtClean="0">
                <a:solidFill>
                  <a:schemeClr val="tx1"/>
                </a:solidFill>
                <a:effectLst/>
                <a:latin typeface="+mn-lt"/>
                <a:ea typeface="+mn-ea"/>
                <a:cs typeface="+mn-cs"/>
              </a:rPr>
              <a:t>« </a:t>
            </a:r>
            <a:r>
              <a:rPr lang="fr-FR" sz="900" b="1" u="sng" dirty="0" err="1" smtClean="0"/>
              <a:t>specialised</a:t>
            </a:r>
            <a:r>
              <a:rPr lang="fr-FR" sz="900" b="1" u="sng" dirty="0" smtClean="0"/>
              <a:t> command » </a:t>
            </a:r>
            <a:r>
              <a:rPr lang="fr-FR" sz="900" dirty="0" smtClean="0"/>
              <a:t> </a:t>
            </a:r>
            <a:r>
              <a:rPr lang="fr-FR" sz="900" dirty="0" err="1" smtClean="0"/>
              <a:t>pillar</a:t>
            </a:r>
            <a:r>
              <a:rPr lang="fr-FR" sz="900" dirty="0" smtClean="0"/>
              <a:t>: </a:t>
            </a:r>
            <a:r>
              <a:rPr lang="fr-FR" sz="900" kern="1200" dirty="0" smtClean="0">
                <a:solidFill>
                  <a:schemeClr val="tx1"/>
                </a:solidFill>
                <a:effectLst/>
                <a:latin typeface="+mn-lt"/>
                <a:ea typeface="+mn-ea"/>
                <a:cs typeface="+mn-cs"/>
              </a:rPr>
              <a:t>LOG-INTEL-CIS </a:t>
            </a:r>
            <a:r>
              <a:rPr lang="fr-FR" sz="900" kern="1200" dirty="0" err="1" smtClean="0">
                <a:solidFill>
                  <a:schemeClr val="tx1"/>
                </a:solidFill>
                <a:effectLst/>
                <a:latin typeface="+mn-lt"/>
                <a:ea typeface="+mn-ea"/>
                <a:cs typeface="+mn-cs"/>
              </a:rPr>
              <a:t>gathering</a:t>
            </a:r>
            <a:r>
              <a:rPr lang="fr-FR" sz="900" kern="1200" dirty="0" smtClean="0">
                <a:solidFill>
                  <a:schemeClr val="tx1"/>
                </a:solidFill>
                <a:effectLst/>
                <a:latin typeface="+mn-lt"/>
                <a:ea typeface="+mn-ea"/>
                <a:cs typeface="+mn-cs"/>
              </a:rPr>
              <a:t> all the </a:t>
            </a:r>
            <a:r>
              <a:rPr lang="fr-FR" sz="900" kern="1200" dirty="0" err="1" smtClean="0">
                <a:solidFill>
                  <a:schemeClr val="tx1"/>
                </a:solidFill>
                <a:effectLst/>
                <a:latin typeface="+mn-lt"/>
                <a:ea typeface="+mn-ea"/>
                <a:cs typeface="+mn-cs"/>
              </a:rPr>
              <a:t>specialised</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assets</a:t>
            </a:r>
            <a:r>
              <a:rPr lang="fr-FR" sz="900" kern="1200" dirty="0" smtClean="0">
                <a:solidFill>
                  <a:schemeClr val="tx1"/>
                </a:solidFill>
                <a:effectLst/>
                <a:latin typeface="+mn-lt"/>
                <a:ea typeface="+mn-ea"/>
                <a:cs typeface="+mn-cs"/>
              </a:rPr>
              <a:t> and </a:t>
            </a:r>
            <a:r>
              <a:rPr lang="fr-FR" sz="900" kern="1200" dirty="0" err="1" smtClean="0">
                <a:solidFill>
                  <a:schemeClr val="tx1"/>
                </a:solidFill>
                <a:effectLst/>
                <a:latin typeface="+mn-lt"/>
                <a:ea typeface="+mn-ea"/>
                <a:cs typeface="+mn-cs"/>
              </a:rPr>
              <a:t>better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connected</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with</a:t>
            </a:r>
            <a:r>
              <a:rPr lang="fr-FR" sz="900" kern="1200" dirty="0" smtClean="0">
                <a:solidFill>
                  <a:schemeClr val="tx1"/>
                </a:solidFill>
                <a:effectLst/>
                <a:latin typeface="+mn-lt"/>
                <a:ea typeface="+mn-ea"/>
                <a:cs typeface="+mn-cs"/>
              </a:rPr>
              <a:t> the joint </a:t>
            </a:r>
            <a:r>
              <a:rPr lang="fr-FR" sz="900" kern="1200" dirty="0" err="1" smtClean="0">
                <a:solidFill>
                  <a:schemeClr val="tx1"/>
                </a:solidFill>
                <a:effectLst/>
                <a:latin typeface="+mn-lt"/>
                <a:ea typeface="+mn-ea"/>
                <a:cs typeface="+mn-cs"/>
              </a:rPr>
              <a:t>level</a:t>
            </a:r>
            <a:r>
              <a:rPr lang="fr-FR" sz="900" kern="1200" dirty="0" smtClean="0">
                <a:solidFill>
                  <a:schemeClr val="tx1"/>
                </a:solidFill>
                <a:effectLst/>
                <a:latin typeface="+mn-lt"/>
                <a:ea typeface="+mn-ea"/>
                <a:cs typeface="+mn-cs"/>
              </a:rPr>
              <a:t>; </a:t>
            </a: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 </a:t>
            </a:r>
            <a:r>
              <a:rPr lang="fr-FR" sz="900" b="1" u="sng" dirty="0" smtClean="0"/>
              <a:t>HR </a:t>
            </a:r>
            <a:r>
              <a:rPr lang="fr-FR" sz="900" b="1" u="sng" dirty="0" err="1" smtClean="0"/>
              <a:t>pillar</a:t>
            </a:r>
            <a:r>
              <a:rPr lang="fr-FR" sz="900" dirty="0" smtClean="0"/>
              <a:t>: </a:t>
            </a:r>
            <a:r>
              <a:rPr lang="fr-FR" sz="900" dirty="0" err="1" smtClean="0"/>
              <a:t>adapt</a:t>
            </a:r>
            <a:r>
              <a:rPr lang="fr-FR" sz="900" dirty="0" smtClean="0"/>
              <a:t> to the </a:t>
            </a:r>
            <a:r>
              <a:rPr lang="fr-FR" sz="900" dirty="0" err="1" smtClean="0"/>
              <a:t>ongoing</a:t>
            </a:r>
            <a:r>
              <a:rPr lang="fr-FR" sz="900" dirty="0" smtClean="0"/>
              <a:t> </a:t>
            </a:r>
            <a:r>
              <a:rPr lang="fr-FR" sz="900" dirty="0" err="1" smtClean="0"/>
              <a:t>reforms</a:t>
            </a:r>
            <a:r>
              <a:rPr lang="fr-FR" sz="900" dirty="0" smtClean="0"/>
              <a:t>, the main orientations of </a:t>
            </a:r>
            <a:r>
              <a:rPr lang="fr-FR" sz="900" dirty="0" err="1" smtClean="0"/>
              <a:t>which</a:t>
            </a:r>
            <a:r>
              <a:rPr lang="fr-FR" sz="900" dirty="0" smtClean="0"/>
              <a:t> are the </a:t>
            </a:r>
            <a:r>
              <a:rPr lang="fr-FR" sz="900" dirty="0" err="1" smtClean="0"/>
              <a:t>reinforcement</a:t>
            </a:r>
            <a:r>
              <a:rPr lang="fr-FR" sz="900" dirty="0" smtClean="0"/>
              <a:t> of </a:t>
            </a:r>
            <a:r>
              <a:rPr lang="fr-FR" sz="900" dirty="0" err="1" smtClean="0"/>
              <a:t>employability</a:t>
            </a:r>
            <a:r>
              <a:rPr lang="fr-FR" sz="900" dirty="0" smtClean="0"/>
              <a:t>, </a:t>
            </a:r>
            <a:r>
              <a:rPr lang="fr-FR" sz="900" dirty="0" err="1" smtClean="0"/>
              <a:t>flexibility</a:t>
            </a:r>
            <a:r>
              <a:rPr lang="fr-FR" sz="900" dirty="0" smtClean="0"/>
              <a:t> and </a:t>
            </a:r>
            <a:r>
              <a:rPr lang="fr-FR" sz="900" dirty="0" err="1" smtClean="0"/>
              <a:t>individual</a:t>
            </a:r>
            <a:r>
              <a:rPr lang="fr-FR" sz="900" dirty="0" smtClean="0"/>
              <a:t> </a:t>
            </a:r>
            <a:r>
              <a:rPr lang="fr-FR" sz="900" dirty="0" err="1" smtClean="0"/>
              <a:t>follow</a:t>
            </a:r>
            <a:r>
              <a:rPr lang="fr-FR" sz="900" dirty="0" smtClean="0"/>
              <a:t> up of </a:t>
            </a:r>
            <a:r>
              <a:rPr lang="fr-FR" sz="900" dirty="0" err="1" smtClean="0"/>
              <a:t>careers</a:t>
            </a:r>
            <a:r>
              <a:rPr lang="fr-FR" sz="900" dirty="0" smtClean="0"/>
              <a:t> as </a:t>
            </a:r>
            <a:r>
              <a:rPr lang="fr-FR" sz="900" dirty="0" err="1" smtClean="0"/>
              <a:t>well</a:t>
            </a:r>
            <a:r>
              <a:rPr lang="fr-FR" sz="900" dirty="0" smtClean="0"/>
              <a:t> as </a:t>
            </a:r>
            <a:r>
              <a:rPr lang="fr-FR" sz="900" dirty="0" err="1" smtClean="0"/>
              <a:t>decentralisation</a:t>
            </a:r>
            <a:r>
              <a:rPr lang="fr-FR" sz="900" dirty="0" smtClean="0"/>
              <a:t> of management. </a:t>
            </a:r>
            <a:endParaRPr lang="fr-FR" sz="900" kern="1200" dirty="0" smtClean="0">
              <a:solidFill>
                <a:schemeClr val="tx1"/>
              </a:solidFill>
              <a:effectLst/>
              <a:latin typeface="+mn-lt"/>
              <a:ea typeface="+mn-ea"/>
              <a:cs typeface="+mn-cs"/>
            </a:endParaRP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An </a:t>
            </a:r>
            <a:r>
              <a:rPr lang="fr-FR" sz="900" b="1" u="sng" kern="1200" dirty="0" err="1" smtClean="0">
                <a:solidFill>
                  <a:schemeClr val="tx1"/>
                </a:solidFill>
                <a:effectLst/>
                <a:latin typeface="+mn-lt"/>
                <a:ea typeface="+mn-ea"/>
                <a:cs typeface="+mn-cs"/>
              </a:rPr>
              <a:t>Army-ops</a:t>
            </a:r>
            <a:r>
              <a:rPr lang="fr-FR" sz="900" b="1" u="sng" kern="1200" dirty="0" smtClean="0">
                <a:solidFill>
                  <a:schemeClr val="tx1"/>
                </a:solidFill>
                <a:effectLst/>
                <a:latin typeface="+mn-lt"/>
                <a:ea typeface="+mn-ea"/>
                <a:cs typeface="+mn-cs"/>
              </a:rPr>
              <a:t> maint </a:t>
            </a:r>
            <a:r>
              <a:rPr lang="fr-FR" sz="900" b="1" u="sng" kern="1200" dirty="0" err="1" smtClean="0">
                <a:solidFill>
                  <a:schemeClr val="tx1"/>
                </a:solidFill>
                <a:effectLst/>
                <a:latin typeface="+mn-lt"/>
                <a:ea typeface="+mn-ea"/>
                <a:cs typeface="+mn-cs"/>
              </a:rPr>
              <a:t>pillar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clearer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now</a:t>
            </a:r>
            <a:r>
              <a:rPr lang="fr-FR" sz="900" kern="1200" dirty="0" smtClean="0">
                <a:solidFill>
                  <a:schemeClr val="tx1"/>
                </a:solidFill>
                <a:effectLst/>
                <a:latin typeface="+mn-lt"/>
                <a:ea typeface="+mn-ea"/>
                <a:cs typeface="+mn-cs"/>
              </a:rPr>
              <a:t> </a:t>
            </a:r>
            <a:r>
              <a:rPr lang="fr-FR" sz="900" dirty="0" smtClean="0"/>
              <a:t>and </a:t>
            </a:r>
            <a:r>
              <a:rPr lang="fr-FR" sz="900" dirty="0" err="1" smtClean="0"/>
              <a:t>making</a:t>
            </a:r>
            <a:r>
              <a:rPr lang="fr-FR" sz="900" dirty="0" smtClean="0"/>
              <a:t> </a:t>
            </a:r>
            <a:r>
              <a:rPr lang="fr-FR" sz="900" dirty="0" err="1" smtClean="0"/>
              <a:t>it</a:t>
            </a:r>
            <a:r>
              <a:rPr lang="fr-FR" sz="900" dirty="0" smtClean="0"/>
              <a:t> possible to </a:t>
            </a:r>
            <a:r>
              <a:rPr lang="fr-FR" sz="900" dirty="0" err="1" smtClean="0"/>
              <a:t>favour</a:t>
            </a:r>
            <a:r>
              <a:rPr lang="fr-FR" sz="900" dirty="0" smtClean="0"/>
              <a:t> the relation </a:t>
            </a:r>
            <a:r>
              <a:rPr lang="fr-FR" sz="900" dirty="0" err="1" smtClean="0"/>
              <a:t>between</a:t>
            </a:r>
            <a:r>
              <a:rPr lang="fr-FR" sz="900" dirty="0" smtClean="0"/>
              <a:t> the forces (</a:t>
            </a:r>
            <a:r>
              <a:rPr lang="fr-FR" sz="900" dirty="0" err="1" smtClean="0"/>
              <a:t>creation</a:t>
            </a:r>
            <a:r>
              <a:rPr lang="fr-FR" sz="900" dirty="0" smtClean="0"/>
              <a:t> of a CMF </a:t>
            </a:r>
            <a:r>
              <a:rPr lang="fr-FR" sz="900" dirty="0" err="1" smtClean="0"/>
              <a:t>integrated</a:t>
            </a:r>
            <a:r>
              <a:rPr lang="fr-FR" sz="900" dirty="0" smtClean="0"/>
              <a:t> </a:t>
            </a:r>
            <a:r>
              <a:rPr lang="fr-FR" sz="900" dirty="0" err="1" smtClean="0"/>
              <a:t>into</a:t>
            </a:r>
            <a:r>
              <a:rPr lang="fr-FR" sz="900" dirty="0" smtClean="0"/>
              <a:t> the land forces) and the </a:t>
            </a:r>
            <a:r>
              <a:rPr lang="fr-FR" sz="900" dirty="0" err="1" smtClean="0"/>
              <a:t>industrialists</a:t>
            </a:r>
            <a:r>
              <a:rPr lang="fr-FR" sz="900" dirty="0" smtClean="0"/>
              <a:t>, </a:t>
            </a:r>
            <a:r>
              <a:rPr lang="fr-FR" sz="900" dirty="0" err="1" smtClean="0"/>
              <a:t>permitting</a:t>
            </a:r>
            <a:r>
              <a:rPr lang="fr-FR" sz="900" dirty="0" smtClean="0"/>
              <a:t> to </a:t>
            </a:r>
            <a:r>
              <a:rPr lang="fr-FR" sz="900" dirty="0" err="1" smtClean="0"/>
              <a:t>take</a:t>
            </a:r>
            <a:r>
              <a:rPr lang="fr-FR" sz="900" dirty="0" smtClean="0"/>
              <a:t> the maintenance challenges (</a:t>
            </a:r>
            <a:r>
              <a:rPr lang="fr-FR" sz="900" dirty="0" err="1" smtClean="0"/>
              <a:t>ops</a:t>
            </a:r>
            <a:r>
              <a:rPr lang="fr-FR" sz="900" dirty="0" smtClean="0"/>
              <a:t> </a:t>
            </a:r>
            <a:r>
              <a:rPr lang="fr-FR" sz="900" dirty="0" err="1" smtClean="0"/>
              <a:t>readiness</a:t>
            </a:r>
            <a:r>
              <a:rPr lang="fr-FR" sz="900" dirty="0" smtClean="0"/>
              <a:t> in </a:t>
            </a:r>
            <a:r>
              <a:rPr lang="fr-FR" sz="900" dirty="0" err="1" smtClean="0"/>
              <a:t>operation</a:t>
            </a:r>
            <a:r>
              <a:rPr lang="fr-FR" sz="900" dirty="0" smtClean="0"/>
              <a:t>, </a:t>
            </a:r>
            <a:r>
              <a:rPr lang="fr-FR" sz="900" dirty="0" err="1" smtClean="0"/>
              <a:t>ageing</a:t>
            </a:r>
            <a:r>
              <a:rPr lang="fr-FR" sz="900" dirty="0" smtClean="0"/>
              <a:t>, HR); </a:t>
            </a:r>
            <a:endParaRPr lang="fr-FR" sz="900" kern="1200" dirty="0" smtClean="0">
              <a:solidFill>
                <a:schemeClr val="tx1"/>
              </a:solidFill>
              <a:effectLst/>
              <a:latin typeface="+mn-lt"/>
              <a:ea typeface="+mn-ea"/>
              <a:cs typeface="+mn-cs"/>
            </a:endParaRPr>
          </a:p>
          <a:p>
            <a:endParaRPr lang="fr-FR" sz="900" dirty="0" smtClean="0"/>
          </a:p>
          <a:p>
            <a:pPr marL="171450" indent="-171450">
              <a:buFont typeface="Arial" panose="020B0604020202020204" pitchFamily="34" charset="0"/>
              <a:buChar char="•"/>
            </a:pPr>
            <a:r>
              <a:rPr lang="fr-FR" sz="900" b="1" u="sng" dirty="0" smtClean="0"/>
              <a:t>Vertical: </a:t>
            </a:r>
            <a:r>
              <a:rPr lang="fr-FR" sz="900" b="1" u="sng" dirty="0" err="1" smtClean="0"/>
              <a:t>three</a:t>
            </a:r>
            <a:r>
              <a:rPr lang="fr-FR" sz="900" b="1" u="sng" dirty="0" smtClean="0"/>
              <a:t> </a:t>
            </a:r>
            <a:r>
              <a:rPr lang="fr-FR" sz="900" b="1" u="sng" dirty="0" err="1" smtClean="0"/>
              <a:t>levels</a:t>
            </a:r>
            <a:r>
              <a:rPr lang="fr-FR" sz="900" b="1" u="sng" dirty="0" smtClean="0"/>
              <a:t> of command </a:t>
            </a:r>
            <a:r>
              <a:rPr lang="fr-FR" sz="900" dirty="0" err="1" smtClean="0"/>
              <a:t>will</a:t>
            </a:r>
            <a:r>
              <a:rPr lang="fr-FR" sz="900" dirty="0" smtClean="0"/>
              <a:t> </a:t>
            </a:r>
            <a:r>
              <a:rPr lang="fr-FR" sz="900" dirty="0" err="1" smtClean="0"/>
              <a:t>be</a:t>
            </a:r>
            <a:r>
              <a:rPr lang="fr-FR" sz="900" dirty="0" smtClean="0"/>
              <a:t> </a:t>
            </a:r>
            <a:r>
              <a:rPr lang="fr-FR" sz="900" dirty="0" err="1" smtClean="0"/>
              <a:t>redefined</a:t>
            </a:r>
            <a:r>
              <a:rPr lang="fr-FR" sz="900" dirty="0" smtClean="0"/>
              <a:t>, </a:t>
            </a:r>
            <a:r>
              <a:rPr lang="fr-FR" sz="900" dirty="0" err="1" smtClean="0"/>
              <a:t>abiding</a:t>
            </a:r>
            <a:r>
              <a:rPr lang="fr-FR" sz="900" dirty="0" smtClean="0"/>
              <a:t> by conception, </a:t>
            </a:r>
            <a:r>
              <a:rPr lang="fr-FR" sz="900" dirty="0" err="1" smtClean="0"/>
              <a:t>implementation</a:t>
            </a:r>
            <a:r>
              <a:rPr lang="fr-FR" sz="900" dirty="0" smtClean="0"/>
              <a:t> and </a:t>
            </a:r>
            <a:r>
              <a:rPr lang="fr-FR" sz="900" dirty="0" err="1" smtClean="0"/>
              <a:t>execution</a:t>
            </a:r>
            <a:r>
              <a:rPr lang="fr-FR" sz="900" dirty="0" smtClean="0"/>
              <a:t> </a:t>
            </a:r>
            <a:r>
              <a:rPr lang="fr-FR" sz="900" dirty="0" err="1" smtClean="0"/>
              <a:t>logics</a:t>
            </a:r>
            <a:r>
              <a:rPr lang="fr-FR" sz="900" dirty="0" smtClean="0"/>
              <a:t>:</a:t>
            </a:r>
            <a:endParaRPr lang="fr-FR" sz="900" b="0" u="none" baseline="0" dirty="0" smtClean="0"/>
          </a:p>
          <a:p>
            <a:pPr marL="628650" lvl="1" indent="-171450">
              <a:buFont typeface="Calibri" panose="020F0502020204030204" pitchFamily="34" charset="0"/>
              <a:buChar char="‐"/>
            </a:pPr>
            <a:r>
              <a:rPr lang="fr-FR" sz="900" b="0" u="none" baseline="0" dirty="0" smtClean="0"/>
              <a:t>1 </a:t>
            </a:r>
            <a:r>
              <a:rPr lang="fr-FR" sz="900" b="0" u="none" baseline="0" dirty="0" err="1" smtClean="0"/>
              <a:t>integrated</a:t>
            </a:r>
            <a:r>
              <a:rPr lang="fr-FR" sz="900" b="0" u="none" baseline="0" dirty="0" smtClean="0"/>
              <a:t> </a:t>
            </a:r>
            <a:r>
              <a:rPr lang="fr-FR" sz="900" b="0" u="none" baseline="0" dirty="0" err="1" smtClean="0"/>
              <a:t>level</a:t>
            </a:r>
            <a:r>
              <a:rPr lang="fr-FR" sz="900" b="0" u="none" baseline="0" dirty="0" smtClean="0"/>
              <a:t> (</a:t>
            </a:r>
            <a:r>
              <a:rPr lang="fr-FR" sz="900" b="0" u="none" baseline="0" dirty="0" err="1" smtClean="0"/>
              <a:t>Army</a:t>
            </a:r>
            <a:r>
              <a:rPr lang="fr-FR" sz="900" b="0" u="none" baseline="0" dirty="0" smtClean="0"/>
              <a:t> and </a:t>
            </a:r>
            <a:r>
              <a:rPr lang="fr-FR" sz="900" b="0" u="none" baseline="0" dirty="0" err="1" smtClean="0"/>
              <a:t>Army</a:t>
            </a:r>
            <a:r>
              <a:rPr lang="fr-FR" sz="900" b="0" u="none" baseline="0" dirty="0" smtClean="0"/>
              <a:t> Corps </a:t>
            </a:r>
            <a:r>
              <a:rPr lang="fr-FR" sz="900" b="0" u="none" baseline="0" dirty="0" err="1" smtClean="0"/>
              <a:t>HQs</a:t>
            </a:r>
            <a:r>
              <a:rPr lang="fr-FR" sz="900" b="0" u="none" baseline="0" dirty="0" smtClean="0"/>
              <a:t>) </a:t>
            </a:r>
            <a:r>
              <a:rPr lang="fr-FR" sz="900" b="0" u="none" baseline="0" dirty="0" err="1" smtClean="0"/>
              <a:t>ensuring</a:t>
            </a:r>
            <a:r>
              <a:rPr lang="fr-FR" sz="900" b="0" u="none" baseline="0" dirty="0" smtClean="0"/>
              <a:t> the </a:t>
            </a:r>
            <a:r>
              <a:rPr lang="fr-FR" sz="900" b="0" u="none" baseline="0" dirty="0" err="1" smtClean="0"/>
              <a:t>overall</a:t>
            </a:r>
            <a:r>
              <a:rPr lang="fr-FR" sz="900" b="0" u="none" dirty="0" smtClean="0"/>
              <a:t> or </a:t>
            </a:r>
            <a:r>
              <a:rPr lang="fr-FR" sz="900" b="0" u="none" dirty="0" err="1" smtClean="0"/>
              <a:t>functional</a:t>
            </a:r>
            <a:r>
              <a:rPr lang="fr-FR" sz="900" b="0" u="none" dirty="0" smtClean="0"/>
              <a:t> conception</a:t>
            </a:r>
            <a:r>
              <a:rPr lang="fr-FR" sz="900" b="0" u="none" baseline="0" dirty="0" smtClean="0"/>
              <a:t>;</a:t>
            </a:r>
          </a:p>
          <a:p>
            <a:pPr marL="628650" lvl="1" indent="-171450">
              <a:buFont typeface="Calibri" panose="020F0502020204030204" pitchFamily="34" charset="0"/>
              <a:buChar char="‐"/>
            </a:pPr>
            <a:r>
              <a:rPr lang="fr-FR" sz="900" b="0" u="none" baseline="0" dirty="0" smtClean="0"/>
              <a:t>1 division</a:t>
            </a:r>
            <a:r>
              <a:rPr lang="fr-FR" sz="900" b="0" u="none" dirty="0" smtClean="0"/>
              <a:t> </a:t>
            </a:r>
            <a:r>
              <a:rPr lang="fr-FR" sz="900" b="0" u="none" dirty="0" err="1" smtClean="0"/>
              <a:t>level</a:t>
            </a:r>
            <a:r>
              <a:rPr lang="fr-FR" sz="900" b="0" u="none" dirty="0" smtClean="0"/>
              <a:t> </a:t>
            </a:r>
            <a:r>
              <a:rPr lang="fr-FR" sz="900" b="0" u="none" dirty="0" err="1" smtClean="0"/>
              <a:t>ensuring</a:t>
            </a:r>
            <a:r>
              <a:rPr lang="fr-FR" sz="900" b="0" u="none" dirty="0" smtClean="0"/>
              <a:t> the </a:t>
            </a:r>
            <a:r>
              <a:rPr lang="fr-FR" sz="900" b="0" u="none" dirty="0" err="1" smtClean="0"/>
              <a:t>implementation</a:t>
            </a:r>
            <a:r>
              <a:rPr lang="fr-FR" sz="900" b="0" u="none" dirty="0" smtClean="0"/>
              <a:t> of </a:t>
            </a:r>
            <a:r>
              <a:rPr lang="fr-FR" sz="900" b="0" u="none" dirty="0" err="1" smtClean="0"/>
              <a:t>decisions</a:t>
            </a:r>
            <a:r>
              <a:rPr lang="fr-FR" sz="900" b="0" u="none" baseline="0" dirty="0" smtClean="0"/>
              <a:t>;</a:t>
            </a:r>
          </a:p>
          <a:p>
            <a:pPr marL="628650" lvl="1" indent="-171450">
              <a:buFont typeface="Calibri" panose="020F0502020204030204" pitchFamily="34" charset="0"/>
              <a:buChar char="‐"/>
            </a:pPr>
            <a:r>
              <a:rPr lang="fr-FR" sz="900" b="0" u="none" baseline="0" dirty="0" smtClean="0"/>
              <a:t>1 brigade</a:t>
            </a:r>
            <a:r>
              <a:rPr lang="fr-FR" sz="900" b="0" u="none" dirty="0" smtClean="0"/>
              <a:t> and </a:t>
            </a:r>
            <a:r>
              <a:rPr lang="fr-FR" sz="900" b="0" u="none" dirty="0" err="1" smtClean="0"/>
              <a:t>regiment</a:t>
            </a:r>
            <a:r>
              <a:rPr lang="fr-FR" sz="900" b="0" u="none" dirty="0" smtClean="0"/>
              <a:t> </a:t>
            </a:r>
            <a:r>
              <a:rPr lang="fr-FR" sz="900" b="0" u="none" dirty="0" err="1" smtClean="0"/>
              <a:t>level</a:t>
            </a:r>
            <a:r>
              <a:rPr lang="fr-FR" sz="900" b="0" u="none" dirty="0" smtClean="0"/>
              <a:t> </a:t>
            </a:r>
            <a:r>
              <a:rPr lang="fr-FR" sz="900" b="0" u="none" dirty="0" err="1" smtClean="0"/>
              <a:t>ensuring</a:t>
            </a:r>
            <a:r>
              <a:rPr lang="fr-FR" sz="900" b="0" u="none" dirty="0" smtClean="0"/>
              <a:t> the </a:t>
            </a:r>
            <a:r>
              <a:rPr lang="fr-FR" sz="900" b="0" u="none" dirty="0" err="1" smtClean="0"/>
              <a:t>conduct</a:t>
            </a:r>
            <a:r>
              <a:rPr lang="fr-FR" sz="900" b="0" u="none" dirty="0" smtClean="0"/>
              <a:t>. </a:t>
            </a:r>
            <a:endParaRPr lang="fr-FR" sz="900" b="1" u="sng"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E7EE1F92-240A-41E9-9468-5F20A087DE0A}" type="slidenum">
              <a:rPr lang="fr-FR" smtClean="0"/>
              <a:pPr>
                <a:defRPr/>
              </a:pPr>
              <a:t>11</a:t>
            </a:fld>
            <a:endParaRPr lang="fr-FR"/>
          </a:p>
        </p:txBody>
      </p:sp>
      <p:sp>
        <p:nvSpPr>
          <p:cNvPr id="5" name="Rectangle 4"/>
          <p:cNvSpPr/>
          <p:nvPr/>
        </p:nvSpPr>
        <p:spPr>
          <a:xfrm>
            <a:off x="446509" y="426815"/>
            <a:ext cx="26642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RIOAT – 16 MARS 2015 </a:t>
            </a:r>
            <a:r>
              <a:rPr lang="fr-FR" sz="1200" b="1" dirty="0" smtClean="0">
                <a:solidFill>
                  <a:srgbClr val="FF0000"/>
                </a:solidFill>
              </a:rPr>
              <a:t>(PARTIE MGAT)</a:t>
            </a:r>
            <a:endParaRPr lang="fr-FR" sz="1200" b="1" dirty="0">
              <a:solidFill>
                <a:srgbClr val="FF0000"/>
              </a:solidFill>
            </a:endParaRPr>
          </a:p>
        </p:txBody>
      </p:sp>
    </p:spTree>
    <p:extLst>
      <p:ext uri="{BB962C8B-B14F-4D97-AF65-F5344CB8AC3E}">
        <p14:creationId xmlns:p14="http://schemas.microsoft.com/office/powerpoint/2010/main" val="273680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C17527A-1CAB-453D-96FC-4F013B065DD9}" type="slidenum">
              <a:rPr lang="fr-FR" smtClean="0"/>
              <a:t>16</a:t>
            </a:fld>
            <a:endParaRPr lang="fr-FR"/>
          </a:p>
        </p:txBody>
      </p:sp>
    </p:spTree>
    <p:extLst>
      <p:ext uri="{BB962C8B-B14F-4D97-AF65-F5344CB8AC3E}">
        <p14:creationId xmlns:p14="http://schemas.microsoft.com/office/powerpoint/2010/main" val="2982575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9526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altLang="fr-FR" b="1" dirty="0" err="1" smtClean="0"/>
              <a:t>Versatility</a:t>
            </a:r>
            <a:r>
              <a:rPr lang="fr-FR" altLang="fr-FR" baseline="0" dirty="0" smtClean="0"/>
              <a:t>: </a:t>
            </a:r>
            <a:r>
              <a:rPr lang="fr-FR" altLang="fr-FR" dirty="0" smtClean="0"/>
              <a:t>the </a:t>
            </a:r>
            <a:r>
              <a:rPr lang="fr-FR" altLang="fr-FR" dirty="0" err="1" smtClean="0"/>
              <a:t>same</a:t>
            </a:r>
            <a:r>
              <a:rPr lang="fr-FR" altLang="fr-FR" dirty="0" smtClean="0"/>
              <a:t> </a:t>
            </a:r>
            <a:r>
              <a:rPr lang="fr-FR" altLang="fr-FR" dirty="0" err="1" smtClean="0"/>
              <a:t>soldier</a:t>
            </a:r>
            <a:r>
              <a:rPr lang="fr-FR" altLang="fr-FR" dirty="0" smtClean="0"/>
              <a:t> in Gao and in Paris </a:t>
            </a:r>
            <a:endParaRPr lang="fr-FR" altLang="fr-FR" baseline="0" dirty="0" smtClean="0"/>
          </a:p>
          <a:p>
            <a:pPr eaLnBrk="1" hangingPunct="1">
              <a:spcBef>
                <a:spcPct val="0"/>
              </a:spcBef>
            </a:pPr>
            <a:r>
              <a:rPr lang="fr-FR" altLang="fr-FR" b="1" dirty="0" err="1" smtClean="0"/>
              <a:t>Reversibility</a:t>
            </a:r>
            <a:r>
              <a:rPr lang="fr-FR" altLang="fr-FR" dirty="0" smtClean="0"/>
              <a:t>: </a:t>
            </a:r>
            <a:r>
              <a:rPr lang="fr-FR" altLang="fr-FR" dirty="0" err="1" smtClean="0"/>
              <a:t>peace-crisis-war</a:t>
            </a:r>
            <a:r>
              <a:rPr lang="fr-FR" altLang="fr-FR" dirty="0" smtClean="0"/>
              <a:t> continuum</a:t>
            </a:r>
          </a:p>
          <a:p>
            <a:pPr eaLnBrk="1" hangingPunct="1">
              <a:spcBef>
                <a:spcPct val="0"/>
              </a:spcBef>
            </a:pPr>
            <a:r>
              <a:rPr lang="fr-FR" altLang="fr-FR" b="1" baseline="0" dirty="0" err="1" smtClean="0"/>
              <a:t>Differentiation</a:t>
            </a:r>
            <a:r>
              <a:rPr lang="fr-FR" altLang="fr-FR" baseline="0" dirty="0" smtClean="0"/>
              <a:t>: </a:t>
            </a:r>
            <a:r>
              <a:rPr lang="fr-FR" altLang="fr-FR" baseline="0" dirty="0" err="1" smtClean="0"/>
              <a:t>particular</a:t>
            </a:r>
            <a:r>
              <a:rPr lang="fr-FR" altLang="fr-FR" baseline="0" dirty="0" smtClean="0"/>
              <a:t> </a:t>
            </a:r>
            <a:r>
              <a:rPr lang="fr-FR" altLang="fr-FR" baseline="0" dirty="0" err="1" smtClean="0"/>
              <a:t>abilities</a:t>
            </a:r>
            <a:r>
              <a:rPr lang="fr-FR" altLang="fr-FR" baseline="0" dirty="0" smtClean="0"/>
              <a:t> of the </a:t>
            </a:r>
            <a:r>
              <a:rPr lang="fr-FR" altLang="fr-FR" baseline="0" dirty="0" err="1" smtClean="0"/>
              <a:t>Army</a:t>
            </a:r>
            <a:r>
              <a:rPr lang="fr-FR" altLang="fr-FR" dirty="0" smtClean="0"/>
              <a:t> </a:t>
            </a:r>
            <a:r>
              <a:rPr lang="fr-FR" altLang="fr-FR" baseline="0" dirty="0" smtClean="0"/>
              <a:t>(</a:t>
            </a:r>
            <a:r>
              <a:rPr lang="fr-FR" altLang="fr-FR" baseline="0" dirty="0" err="1" smtClean="0"/>
              <a:t>Aircombat</a:t>
            </a:r>
            <a:r>
              <a:rPr lang="fr-FR" altLang="fr-FR" baseline="0" dirty="0" smtClean="0"/>
              <a:t>, SF) </a:t>
            </a:r>
            <a:r>
              <a:rPr lang="fr-FR" altLang="fr-FR" baseline="0" dirty="0" smtClean="0">
                <a:sym typeface="Wingdings" panose="05000000000000000000" pitchFamily="2" charset="2"/>
              </a:rPr>
              <a:t> key </a:t>
            </a:r>
            <a:r>
              <a:rPr lang="fr-FR" altLang="fr-FR" baseline="0" dirty="0" err="1" smtClean="0">
                <a:sym typeface="Wingdings" panose="05000000000000000000" pitchFamily="2" charset="2"/>
              </a:rPr>
              <a:t>capabilities</a:t>
            </a:r>
            <a:r>
              <a:rPr lang="fr-FR" altLang="fr-FR" baseline="0" dirty="0" smtClean="0">
                <a:sym typeface="Wingdings" panose="05000000000000000000" pitchFamily="2" charset="2"/>
              </a:rPr>
              <a:t>,</a:t>
            </a:r>
            <a:r>
              <a:rPr lang="fr-FR" altLang="fr-FR" dirty="0" smtClean="0">
                <a:sym typeface="Wingdings" panose="05000000000000000000" pitchFamily="2" charset="2"/>
              </a:rPr>
              <a:t> SCORPION </a:t>
            </a:r>
            <a:r>
              <a:rPr lang="fr-FR" altLang="fr-FR" dirty="0" err="1" smtClean="0">
                <a:sym typeface="Wingdings" panose="05000000000000000000" pitchFamily="2" charset="2"/>
              </a:rPr>
              <a:t>era</a:t>
            </a:r>
            <a:endParaRPr lang="fr-FR" altLang="fr-FR" baseline="0" dirty="0" smtClean="0">
              <a:sym typeface="Wingdings" panose="05000000000000000000" pitchFamily="2" charset="2"/>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altLang="fr-FR" baseline="0" dirty="0" smtClean="0">
                <a:sym typeface="Wingdings" panose="05000000000000000000" pitchFamily="2" charset="2"/>
              </a:rPr>
              <a:t>« </a:t>
            </a:r>
            <a:r>
              <a:rPr lang="fr-FR" altLang="fr-FR" b="1" i="1" baseline="0" dirty="0" smtClean="0">
                <a:sym typeface="Wingdings" panose="05000000000000000000" pitchFamily="2" charset="2"/>
              </a:rPr>
              <a:t>In contact</a:t>
            </a:r>
            <a:r>
              <a:rPr lang="fr-FR" altLang="fr-FR" baseline="0" dirty="0" smtClean="0">
                <a:sym typeface="Wingdings" panose="05000000000000000000" pitchFamily="2" charset="2"/>
              </a:rPr>
              <a:t> »  </a:t>
            </a:r>
            <a:r>
              <a:rPr lang="fr-FR" altLang="fr-FR" baseline="0" dirty="0" err="1" smtClean="0">
                <a:sym typeface="Wingdings" panose="05000000000000000000" pitchFamily="2" charset="2"/>
              </a:rPr>
              <a:t>closer</a:t>
            </a:r>
            <a:r>
              <a:rPr lang="fr-FR" altLang="fr-FR" baseline="0" dirty="0" smtClean="0">
                <a:sym typeface="Wingdings" panose="05000000000000000000" pitchFamily="2" charset="2"/>
              </a:rPr>
              <a:t> to the </a:t>
            </a:r>
            <a:r>
              <a:rPr lang="fr-FR" altLang="fr-FR" b="1" baseline="0" dirty="0" smtClean="0">
                <a:sym typeface="Wingdings" panose="05000000000000000000" pitchFamily="2" charset="2"/>
              </a:rPr>
              <a:t>national </a:t>
            </a:r>
            <a:r>
              <a:rPr lang="fr-FR" altLang="fr-FR" b="1" baseline="0" dirty="0" err="1" smtClean="0">
                <a:sym typeface="Wingdings" panose="05000000000000000000" pitchFamily="2" charset="2"/>
              </a:rPr>
              <a:t>territory</a:t>
            </a:r>
            <a:endParaRPr lang="fr-FR" altLang="fr-FR" b="1" baseline="0" dirty="0" smtClean="0">
              <a:sym typeface="Wingdings" panose="05000000000000000000" pitchFamily="2" charset="2"/>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fr-FR" altLang="fr-FR" baseline="0" dirty="0" smtClean="0">
              <a:sym typeface="Wingdings" panose="05000000000000000000" pitchFamily="2" charset="2"/>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altLang="fr-FR" b="1" u="sng" baseline="0" dirty="0" err="1" smtClean="0">
                <a:sym typeface="Wingdings" panose="05000000000000000000" pitchFamily="2" charset="2"/>
              </a:rPr>
              <a:t>Overview</a:t>
            </a:r>
            <a:endParaRPr lang="fr-FR" altLang="fr-FR" b="1" u="sng" baseline="0" dirty="0" smtClean="0">
              <a:sym typeface="Wingdings" panose="05000000000000000000" pitchFamily="2" charset="2"/>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altLang="fr-FR" dirty="0" err="1" smtClean="0"/>
              <a:t>Why</a:t>
            </a:r>
            <a:r>
              <a:rPr lang="fr-FR" altLang="fr-FR" dirty="0" smtClean="0"/>
              <a:t>?</a:t>
            </a:r>
          </a:p>
          <a:p>
            <a:pPr marL="0" marR="0" indent="0" algn="l" defTabSz="914400" rtl="0" eaLnBrk="1" fontAlgn="base" latinLnBrk="0" hangingPunct="1">
              <a:lnSpc>
                <a:spcPct val="100000"/>
              </a:lnSpc>
              <a:spcBef>
                <a:spcPct val="0"/>
              </a:spcBef>
              <a:spcAft>
                <a:spcPct val="0"/>
              </a:spcAft>
              <a:buClrTx/>
              <a:buSzTx/>
              <a:buFontTx/>
              <a:buNone/>
              <a:tabLst/>
              <a:defRPr/>
            </a:pPr>
            <a:r>
              <a:rPr lang="fr-FR" altLang="fr-FR" dirty="0" err="1" smtClean="0"/>
              <a:t>Characteristics</a:t>
            </a:r>
            <a:endParaRPr lang="fr-FR" altLang="fr-FR"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fr-FR" altLang="fr-FR" dirty="0" smtClean="0"/>
              <a:t>Ambitions</a:t>
            </a:r>
          </a:p>
          <a:p>
            <a:pPr marL="0" marR="0" indent="0" algn="l" defTabSz="914400" rtl="0" eaLnBrk="1" fontAlgn="base" latinLnBrk="0" hangingPunct="1">
              <a:lnSpc>
                <a:spcPct val="100000"/>
              </a:lnSpc>
              <a:spcBef>
                <a:spcPct val="0"/>
              </a:spcBef>
              <a:spcAft>
                <a:spcPct val="0"/>
              </a:spcAft>
              <a:buClrTx/>
              <a:buSzTx/>
              <a:buFontTx/>
              <a:buNone/>
              <a:tabLst/>
              <a:defRPr/>
            </a:pPr>
            <a:r>
              <a:rPr lang="fr-FR" altLang="fr-FR" dirty="0" smtClean="0"/>
              <a:t>The model</a:t>
            </a:r>
          </a:p>
          <a:p>
            <a:pPr eaLnBrk="1" hangingPunct="1">
              <a:spcBef>
                <a:spcPct val="0"/>
              </a:spcBef>
            </a:pPr>
            <a:endParaRPr lang="fr-FR" altLang="fr-FR" baseline="0" dirty="0" smtClean="0">
              <a:sym typeface="Wingdings" panose="05000000000000000000" pitchFamily="2" charset="2"/>
            </a:endParaRPr>
          </a:p>
          <a:p>
            <a:pPr eaLnBrk="1" hangingPunct="1">
              <a:spcBef>
                <a:spcPct val="0"/>
              </a:spcBef>
            </a:pPr>
            <a:endParaRPr lang="fr-FR" altLang="fr-FR" baseline="0" dirty="0" smtClean="0">
              <a:sym typeface="Wingdings" panose="05000000000000000000" pitchFamily="2" charset="2"/>
            </a:endParaRPr>
          </a:p>
        </p:txBody>
      </p:sp>
      <p:sp>
        <p:nvSpPr>
          <p:cNvPr id="1331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8225" indent="-287779">
              <a:defRPr>
                <a:solidFill>
                  <a:schemeClr val="tx1"/>
                </a:solidFill>
                <a:latin typeface="Book Antiqua" pitchFamily="18" charset="0"/>
              </a:defRPr>
            </a:lvl2pPr>
            <a:lvl3pPr marL="1151115" indent="-230223">
              <a:defRPr>
                <a:solidFill>
                  <a:schemeClr val="tx1"/>
                </a:solidFill>
                <a:latin typeface="Book Antiqua" pitchFamily="18" charset="0"/>
              </a:defRPr>
            </a:lvl3pPr>
            <a:lvl4pPr marL="1611561" indent="-230223">
              <a:defRPr>
                <a:solidFill>
                  <a:schemeClr val="tx1"/>
                </a:solidFill>
                <a:latin typeface="Book Antiqua" pitchFamily="18" charset="0"/>
              </a:defRPr>
            </a:lvl4pPr>
            <a:lvl5pPr marL="2072008" indent="-230223">
              <a:defRPr>
                <a:solidFill>
                  <a:schemeClr val="tx1"/>
                </a:solidFill>
                <a:latin typeface="Book Antiqua" pitchFamily="18" charset="0"/>
              </a:defRPr>
            </a:lvl5pPr>
            <a:lvl6pPr marL="2532454" indent="-230223" fontAlgn="base">
              <a:spcBef>
                <a:spcPct val="0"/>
              </a:spcBef>
              <a:spcAft>
                <a:spcPct val="0"/>
              </a:spcAft>
              <a:defRPr>
                <a:solidFill>
                  <a:schemeClr val="tx1"/>
                </a:solidFill>
                <a:latin typeface="Book Antiqua" pitchFamily="18" charset="0"/>
              </a:defRPr>
            </a:lvl6pPr>
            <a:lvl7pPr marL="2992900" indent="-230223" fontAlgn="base">
              <a:spcBef>
                <a:spcPct val="0"/>
              </a:spcBef>
              <a:spcAft>
                <a:spcPct val="0"/>
              </a:spcAft>
              <a:defRPr>
                <a:solidFill>
                  <a:schemeClr val="tx1"/>
                </a:solidFill>
                <a:latin typeface="Book Antiqua" pitchFamily="18" charset="0"/>
              </a:defRPr>
            </a:lvl7pPr>
            <a:lvl8pPr marL="3453346" indent="-230223" fontAlgn="base">
              <a:spcBef>
                <a:spcPct val="0"/>
              </a:spcBef>
              <a:spcAft>
                <a:spcPct val="0"/>
              </a:spcAft>
              <a:defRPr>
                <a:solidFill>
                  <a:schemeClr val="tx1"/>
                </a:solidFill>
                <a:latin typeface="Book Antiqua" pitchFamily="18" charset="0"/>
              </a:defRPr>
            </a:lvl8pPr>
            <a:lvl9pPr marL="3913792" indent="-230223" fontAlgn="base">
              <a:spcBef>
                <a:spcPct val="0"/>
              </a:spcBef>
              <a:spcAft>
                <a:spcPct val="0"/>
              </a:spcAft>
              <a:defRPr>
                <a:solidFill>
                  <a:schemeClr val="tx1"/>
                </a:solidFill>
                <a:latin typeface="Book Antiqua" pitchFamily="18" charset="0"/>
              </a:defRPr>
            </a:lvl9pPr>
          </a:lstStyle>
          <a:p>
            <a:pPr>
              <a:defRPr/>
            </a:pPr>
            <a:fld id="{2CEC5573-8E68-4E4E-9722-87970E948B54}" type="slidenum">
              <a:rPr lang="fr-FR" altLang="fr-FR" smtClean="0">
                <a:solidFill>
                  <a:prstClr val="black"/>
                </a:solidFill>
                <a:latin typeface="Calibri" pitchFamily="34" charset="0"/>
              </a:rPr>
              <a:pPr>
                <a:defRPr/>
              </a:pPr>
              <a:t>19</a:t>
            </a:fld>
            <a:endParaRPr lang="fr-FR" altLang="fr-FR" smtClean="0">
              <a:solidFill>
                <a:prstClr val="black"/>
              </a:solidFill>
              <a:latin typeface="Calibri" pitchFamily="34" charset="0"/>
            </a:endParaRPr>
          </a:p>
        </p:txBody>
      </p:sp>
      <p:sp>
        <p:nvSpPr>
          <p:cNvPr id="5" name="Rectangle 4"/>
          <p:cNvSpPr/>
          <p:nvPr/>
        </p:nvSpPr>
        <p:spPr>
          <a:xfrm>
            <a:off x="446509" y="426815"/>
            <a:ext cx="26642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RIOAT – 16 MARS 2015 </a:t>
            </a:r>
            <a:r>
              <a:rPr lang="fr-FR" sz="1200" b="1" dirty="0" smtClean="0">
                <a:solidFill>
                  <a:srgbClr val="FF0000"/>
                </a:solidFill>
              </a:rPr>
              <a:t>(PARTIE CEMAT)</a:t>
            </a:r>
            <a:endParaRPr lang="fr-FR" sz="1200" b="1" dirty="0">
              <a:solidFill>
                <a:srgbClr val="FF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lvl="0" indent="0">
              <a:buFont typeface="+mj-lt"/>
              <a:buNone/>
            </a:pPr>
            <a:r>
              <a:rPr lang="fr-FR" sz="900" b="1" dirty="0" smtClean="0"/>
              <a:t>Reality of  </a:t>
            </a:r>
            <a:r>
              <a:rPr lang="fr-FR" sz="900" b="1" dirty="0" err="1" smtClean="0"/>
              <a:t>operations</a:t>
            </a:r>
            <a:endParaRPr lang="fr-FR" sz="900" b="1" dirty="0" smtClean="0"/>
          </a:p>
          <a:p>
            <a:pPr marL="0" lvl="0" indent="0">
              <a:buFont typeface="+mj-lt"/>
              <a:buNone/>
            </a:pPr>
            <a:r>
              <a:rPr lang="fr-FR" sz="900" b="0" dirty="0" smtClean="0"/>
              <a:t>More </a:t>
            </a:r>
            <a:r>
              <a:rPr lang="fr-FR" sz="900" b="0" dirty="0" err="1" smtClean="0"/>
              <a:t>varied</a:t>
            </a:r>
            <a:r>
              <a:rPr lang="fr-FR" sz="900" b="0" dirty="0" smtClean="0"/>
              <a:t>, </a:t>
            </a:r>
            <a:r>
              <a:rPr lang="fr-FR" sz="900" b="0" dirty="0" err="1" smtClean="0"/>
              <a:t>closer</a:t>
            </a:r>
            <a:r>
              <a:rPr lang="fr-FR" sz="900" b="0" dirty="0" smtClean="0"/>
              <a:t> and </a:t>
            </a:r>
            <a:r>
              <a:rPr lang="fr-FR" sz="900" b="0" dirty="0" err="1" smtClean="0"/>
              <a:t>tougher</a:t>
            </a:r>
            <a:r>
              <a:rPr lang="fr-FR" sz="900" b="0" dirty="0" smtClean="0"/>
              <a:t> </a:t>
            </a:r>
            <a:r>
              <a:rPr lang="fr-FR" sz="900" b="0" dirty="0" err="1" smtClean="0"/>
              <a:t>threats</a:t>
            </a:r>
            <a:r>
              <a:rPr lang="fr-FR" sz="900" b="0" dirty="0" smtClean="0"/>
              <a:t> </a:t>
            </a:r>
            <a:r>
              <a:rPr lang="fr-FR" sz="900" b="0" baseline="0" dirty="0" smtClean="0">
                <a:sym typeface="Wingdings" panose="05000000000000000000" pitchFamily="2" charset="2"/>
              </a:rPr>
              <a:t> a </a:t>
            </a:r>
            <a:r>
              <a:rPr lang="fr-FR" sz="900" b="0" baseline="0" dirty="0" err="1" smtClean="0">
                <a:sym typeface="Wingdings" panose="05000000000000000000" pitchFamily="2" charset="2"/>
              </a:rPr>
              <a:t>wider</a:t>
            </a:r>
            <a:r>
              <a:rPr lang="fr-FR" sz="900" b="0" dirty="0" smtClean="0">
                <a:sym typeface="Wingdings" panose="05000000000000000000" pitchFamily="2" charset="2"/>
              </a:rPr>
              <a:t> and more </a:t>
            </a:r>
            <a:r>
              <a:rPr lang="fr-FR" sz="900" b="0" dirty="0" err="1" smtClean="0">
                <a:sym typeface="Wingdings" panose="05000000000000000000" pitchFamily="2" charset="2"/>
              </a:rPr>
              <a:t>differentiated</a:t>
            </a:r>
            <a:r>
              <a:rPr lang="fr-FR" sz="900" b="0" dirty="0" smtClean="0">
                <a:sym typeface="Wingdings" panose="05000000000000000000" pitchFamily="2" charset="2"/>
              </a:rPr>
              <a:t> </a:t>
            </a:r>
            <a:r>
              <a:rPr lang="fr-FR" sz="900" b="0" dirty="0" err="1" smtClean="0">
                <a:sym typeface="Wingdings" panose="05000000000000000000" pitchFamily="2" charset="2"/>
              </a:rPr>
              <a:t>spectrum</a:t>
            </a:r>
            <a:r>
              <a:rPr lang="fr-FR" sz="900" b="0" dirty="0" smtClean="0">
                <a:sym typeface="Wingdings" panose="05000000000000000000" pitchFamily="2" charset="2"/>
              </a:rPr>
              <a:t> of </a:t>
            </a:r>
            <a:r>
              <a:rPr lang="fr-FR" sz="900" b="0" dirty="0" err="1" smtClean="0">
                <a:sym typeface="Wingdings" panose="05000000000000000000" pitchFamily="2" charset="2"/>
              </a:rPr>
              <a:t>operations</a:t>
            </a:r>
            <a:r>
              <a:rPr lang="fr-FR" sz="900" b="0" dirty="0" smtClean="0">
                <a:sym typeface="Wingdings" panose="05000000000000000000" pitchFamily="2" charset="2"/>
              </a:rPr>
              <a:t>, more </a:t>
            </a:r>
            <a:r>
              <a:rPr lang="fr-FR" sz="900" b="0" dirty="0" err="1" smtClean="0">
                <a:sym typeface="Wingdings" panose="05000000000000000000" pitchFamily="2" charset="2"/>
              </a:rPr>
              <a:t>present</a:t>
            </a:r>
            <a:r>
              <a:rPr lang="fr-FR" sz="900" b="0" dirty="0" smtClean="0">
                <a:sym typeface="Wingdings" panose="05000000000000000000" pitchFamily="2" charset="2"/>
              </a:rPr>
              <a:t> on the national </a:t>
            </a:r>
            <a:r>
              <a:rPr lang="fr-FR" sz="900" b="0" dirty="0" err="1" smtClean="0">
                <a:sym typeface="Wingdings" panose="05000000000000000000" pitchFamily="2" charset="2"/>
              </a:rPr>
              <a:t>territory</a:t>
            </a:r>
            <a:r>
              <a:rPr lang="fr-FR" sz="900" b="0" baseline="0" dirty="0" smtClean="0">
                <a:sym typeface="Wingdings" panose="05000000000000000000" pitchFamily="2" charset="2"/>
              </a:rPr>
              <a:t>.</a:t>
            </a:r>
            <a:endParaRPr lang="fr-FR" sz="900" b="0" dirty="0" smtClean="0"/>
          </a:p>
          <a:p>
            <a:pPr marL="228600" lvl="0" indent="-228600">
              <a:buFont typeface="+mj-lt"/>
              <a:buAutoNum type="arabicPeriod"/>
            </a:pPr>
            <a:endParaRPr lang="fr-FR" sz="900" b="1" dirty="0" smtClean="0"/>
          </a:p>
          <a:p>
            <a:pPr marL="0" lvl="0" indent="0">
              <a:buFont typeface="+mj-lt"/>
              <a:buNone/>
            </a:pPr>
            <a:r>
              <a:rPr lang="fr-FR" sz="900" b="1" dirty="0" smtClean="0"/>
              <a:t>Limited </a:t>
            </a:r>
            <a:r>
              <a:rPr lang="fr-FR" sz="900" b="1" dirty="0" err="1" smtClean="0"/>
              <a:t>resources</a:t>
            </a:r>
            <a:endParaRPr lang="fr-FR" sz="900" b="1" dirty="0" smtClean="0"/>
          </a:p>
          <a:p>
            <a:pPr marL="0" lvl="0" indent="0">
              <a:buFont typeface="+mj-lt"/>
              <a:buNone/>
            </a:pPr>
            <a:r>
              <a:rPr lang="fr-FR" sz="900" b="0" dirty="0" smtClean="0"/>
              <a:t>A fragile </a:t>
            </a:r>
            <a:r>
              <a:rPr lang="fr-FR" sz="900" b="0" dirty="0" err="1" smtClean="0"/>
              <a:t>economic</a:t>
            </a:r>
            <a:r>
              <a:rPr lang="fr-FR" sz="900" b="0" dirty="0" smtClean="0"/>
              <a:t> </a:t>
            </a:r>
            <a:r>
              <a:rPr lang="fr-FR" sz="900" b="0" dirty="0" err="1" smtClean="0"/>
              <a:t>context</a:t>
            </a:r>
            <a:r>
              <a:rPr lang="fr-FR" sz="900" b="0" dirty="0" smtClean="0"/>
              <a:t> – </a:t>
            </a:r>
            <a:r>
              <a:rPr lang="fr-FR" sz="900" b="0" dirty="0" err="1" smtClean="0"/>
              <a:t>strong</a:t>
            </a:r>
            <a:r>
              <a:rPr lang="fr-FR" sz="900" b="0" dirty="0" smtClean="0"/>
              <a:t> </a:t>
            </a:r>
            <a:r>
              <a:rPr lang="fr-FR" sz="900" b="0" dirty="0" err="1" smtClean="0"/>
              <a:t>constraints</a:t>
            </a:r>
            <a:r>
              <a:rPr lang="fr-FR" sz="900" b="0" dirty="0" smtClean="0"/>
              <a:t> (</a:t>
            </a:r>
            <a:r>
              <a:rPr lang="fr-FR" sz="900" b="0" dirty="0" err="1" smtClean="0"/>
              <a:t>human</a:t>
            </a:r>
            <a:r>
              <a:rPr lang="fr-FR" sz="900" b="0" dirty="0" smtClean="0"/>
              <a:t>, </a:t>
            </a:r>
            <a:r>
              <a:rPr lang="fr-FR" sz="900" b="0" dirty="0" err="1" smtClean="0"/>
              <a:t>material</a:t>
            </a:r>
            <a:r>
              <a:rPr lang="fr-FR" sz="900" b="0" dirty="0" smtClean="0"/>
              <a:t> and </a:t>
            </a:r>
            <a:r>
              <a:rPr lang="fr-FR" sz="900" b="0" dirty="0" err="1" smtClean="0"/>
              <a:t>financial</a:t>
            </a:r>
            <a:r>
              <a:rPr lang="fr-FR" sz="900" b="0" dirty="0" smtClean="0"/>
              <a:t>). </a:t>
            </a:r>
            <a:r>
              <a:rPr lang="fr-FR" sz="900" b="0" baseline="0" dirty="0" smtClean="0"/>
              <a:t>The </a:t>
            </a:r>
            <a:r>
              <a:rPr lang="fr-FR" sz="900" b="0" baseline="0" dirty="0" err="1" smtClean="0"/>
              <a:t>Army</a:t>
            </a:r>
            <a:r>
              <a:rPr lang="fr-FR" sz="900" b="0" baseline="0" dirty="0" smtClean="0"/>
              <a:t> </a:t>
            </a:r>
            <a:r>
              <a:rPr lang="fr-FR" sz="900" b="0" baseline="0" dirty="0" err="1" smtClean="0"/>
              <a:t>is</a:t>
            </a:r>
            <a:r>
              <a:rPr lang="fr-FR" sz="900" b="0" baseline="0" dirty="0" smtClean="0"/>
              <a:t> </a:t>
            </a:r>
            <a:r>
              <a:rPr lang="fr-FR" sz="900" b="0" baseline="0" dirty="0" err="1" smtClean="0"/>
              <a:t>wearing</a:t>
            </a:r>
            <a:r>
              <a:rPr lang="fr-FR" sz="900" b="0" dirty="0" smtClean="0"/>
              <a:t> out </a:t>
            </a:r>
            <a:r>
              <a:rPr lang="fr-FR" sz="900" b="0" dirty="0" err="1" smtClean="0"/>
              <a:t>its</a:t>
            </a:r>
            <a:r>
              <a:rPr lang="fr-FR" sz="900" b="0" dirty="0" smtClean="0"/>
              <a:t> </a:t>
            </a:r>
            <a:r>
              <a:rPr lang="fr-FR" sz="900" b="0" dirty="0" err="1" smtClean="0"/>
              <a:t>resources</a:t>
            </a:r>
            <a:r>
              <a:rPr lang="fr-FR" sz="900" b="0" dirty="0" smtClean="0"/>
              <a:t>.</a:t>
            </a:r>
          </a:p>
          <a:p>
            <a:pPr marL="228600" lvl="0" indent="-228600">
              <a:buFont typeface="+mj-lt"/>
              <a:buAutoNum type="arabicPeriod"/>
            </a:pPr>
            <a:endParaRPr lang="fr-FR" sz="900" b="1" dirty="0" smtClean="0"/>
          </a:p>
          <a:p>
            <a:pPr marL="0" lvl="0" indent="0">
              <a:buFont typeface="+mj-lt"/>
              <a:buNone/>
            </a:pPr>
            <a:r>
              <a:rPr lang="fr-FR" sz="900" b="1" dirty="0" smtClean="0"/>
              <a:t>A model </a:t>
            </a:r>
            <a:r>
              <a:rPr lang="fr-FR" sz="900" b="1" dirty="0" err="1" smtClean="0"/>
              <a:t>reaching</a:t>
            </a:r>
            <a:r>
              <a:rPr lang="fr-FR" sz="900" b="1" dirty="0" smtClean="0"/>
              <a:t> </a:t>
            </a:r>
            <a:r>
              <a:rPr lang="fr-FR" sz="900" b="1" dirty="0" err="1" smtClean="0"/>
              <a:t>its</a:t>
            </a:r>
            <a:r>
              <a:rPr lang="fr-FR" sz="900" b="1" dirty="0" smtClean="0"/>
              <a:t> </a:t>
            </a:r>
            <a:r>
              <a:rPr lang="fr-FR" sz="900" b="1" dirty="0" err="1" smtClean="0"/>
              <a:t>limits</a:t>
            </a:r>
            <a:endParaRPr lang="fr-FR" sz="900" b="1" dirty="0" smtClean="0"/>
          </a:p>
          <a:p>
            <a:pPr lvl="0"/>
            <a:r>
              <a:rPr lang="fr-FR" sz="900" b="0" dirty="0" smtClean="0"/>
              <a:t>Born </a:t>
            </a:r>
            <a:r>
              <a:rPr lang="fr-FR" sz="900" b="0" dirty="0" err="1" smtClean="0"/>
              <a:t>from</a:t>
            </a:r>
            <a:r>
              <a:rPr lang="fr-FR" sz="900" b="0" dirty="0" smtClean="0"/>
              <a:t> the </a:t>
            </a:r>
            <a:r>
              <a:rPr lang="fr-FR" sz="900" b="0" dirty="0" err="1" smtClean="0"/>
              <a:t>professionalisation</a:t>
            </a:r>
            <a:r>
              <a:rPr lang="fr-FR" sz="900" b="0" dirty="0" smtClean="0"/>
              <a:t> in 1996</a:t>
            </a:r>
          </a:p>
          <a:p>
            <a:pPr lvl="0"/>
            <a:r>
              <a:rPr lang="fr-FR" sz="900" b="0" dirty="0" err="1" smtClean="0"/>
              <a:t>Adapted</a:t>
            </a:r>
            <a:r>
              <a:rPr lang="fr-FR" sz="900" b="0" dirty="0" smtClean="0"/>
              <a:t> in 2008</a:t>
            </a:r>
          </a:p>
          <a:p>
            <a:pPr lvl="0"/>
            <a:r>
              <a:rPr lang="fr-FR" sz="900" b="0" dirty="0" err="1" smtClean="0"/>
              <a:t>Strong</a:t>
            </a:r>
            <a:r>
              <a:rPr lang="fr-FR" sz="900" b="0" dirty="0" smtClean="0"/>
              <a:t> </a:t>
            </a:r>
            <a:r>
              <a:rPr lang="fr-FR" sz="900" b="0" dirty="0" err="1" smtClean="0"/>
              <a:t>constraints</a:t>
            </a:r>
            <a:r>
              <a:rPr lang="fr-FR" sz="900" b="0" dirty="0" smtClean="0"/>
              <a:t> </a:t>
            </a:r>
            <a:r>
              <a:rPr lang="fr-FR" sz="900" b="0" dirty="0" err="1" smtClean="0"/>
              <a:t>between</a:t>
            </a:r>
            <a:r>
              <a:rPr lang="fr-FR" sz="900" b="0" dirty="0" smtClean="0"/>
              <a:t> 2008 and 2014, </a:t>
            </a:r>
            <a:endParaRPr lang="fr-FR" sz="900" dirty="0" smtClean="0"/>
          </a:p>
          <a:p>
            <a:pPr lvl="0"/>
            <a:endParaRPr lang="fr-FR" sz="900" dirty="0" smtClean="0"/>
          </a:p>
          <a:p>
            <a:pPr lvl="0"/>
            <a:r>
              <a:rPr lang="fr-FR" sz="900" dirty="0" err="1" smtClean="0"/>
              <a:t>Without</a:t>
            </a:r>
            <a:r>
              <a:rPr lang="fr-FR" sz="900" dirty="0" smtClean="0"/>
              <a:t> </a:t>
            </a:r>
            <a:r>
              <a:rPr lang="fr-FR" sz="900" dirty="0" err="1" smtClean="0"/>
              <a:t>any</a:t>
            </a:r>
            <a:r>
              <a:rPr lang="fr-FR" sz="900" dirty="0" smtClean="0"/>
              <a:t> rational  perspective of  </a:t>
            </a:r>
            <a:r>
              <a:rPr lang="fr-FR" sz="900" dirty="0" err="1" smtClean="0"/>
              <a:t>evolution</a:t>
            </a:r>
            <a:r>
              <a:rPr lang="fr-FR" sz="900" dirty="0" smtClean="0"/>
              <a:t>, </a:t>
            </a:r>
            <a:r>
              <a:rPr lang="fr-FR" sz="900" dirty="0" err="1" smtClean="0"/>
              <a:t>it</a:t>
            </a:r>
            <a:r>
              <a:rPr lang="fr-FR" sz="900" dirty="0" smtClean="0"/>
              <a:t> has </a:t>
            </a:r>
            <a:r>
              <a:rPr lang="fr-FR" sz="900" dirty="0" err="1" smtClean="0"/>
              <a:t>become</a:t>
            </a:r>
            <a:r>
              <a:rPr lang="fr-FR" sz="900" dirty="0" smtClean="0"/>
              <a:t> </a:t>
            </a:r>
            <a:r>
              <a:rPr lang="fr-FR" sz="900" dirty="0" err="1" smtClean="0"/>
              <a:t>unbalanced</a:t>
            </a:r>
            <a:r>
              <a:rPr lang="fr-FR" sz="900" dirty="0" smtClean="0"/>
              <a:t>, </a:t>
            </a:r>
            <a:r>
              <a:rPr lang="fr-FR" sz="900" dirty="0" err="1" smtClean="0"/>
              <a:t>making</a:t>
            </a:r>
            <a:r>
              <a:rPr lang="fr-FR" sz="900" dirty="0" smtClean="0"/>
              <a:t> the </a:t>
            </a:r>
            <a:r>
              <a:rPr lang="fr-FR" sz="900" dirty="0" err="1" smtClean="0"/>
              <a:t>daily</a:t>
            </a:r>
            <a:r>
              <a:rPr lang="fr-FR" sz="900" dirty="0" smtClean="0"/>
              <a:t> </a:t>
            </a:r>
            <a:r>
              <a:rPr lang="fr-FR" sz="900" dirty="0" err="1" smtClean="0"/>
              <a:t>functioning</a:t>
            </a:r>
            <a:r>
              <a:rPr lang="fr-FR" sz="900" dirty="0" smtClean="0"/>
              <a:t> and the </a:t>
            </a:r>
            <a:r>
              <a:rPr lang="fr-FR" sz="900" dirty="0" err="1" smtClean="0"/>
              <a:t>operational</a:t>
            </a:r>
            <a:r>
              <a:rPr lang="fr-FR" sz="900" dirty="0" smtClean="0"/>
              <a:t> aspect </a:t>
            </a:r>
            <a:r>
              <a:rPr lang="fr-FR" sz="900" dirty="0" err="1" smtClean="0"/>
              <a:t>too</a:t>
            </a:r>
            <a:r>
              <a:rPr lang="fr-FR" sz="900" dirty="0" smtClean="0"/>
              <a:t> </a:t>
            </a:r>
            <a:r>
              <a:rPr lang="fr-FR" sz="900" dirty="0" err="1" smtClean="0"/>
              <a:t>complex</a:t>
            </a:r>
            <a:r>
              <a:rPr lang="fr-FR" sz="900" dirty="0" smtClean="0"/>
              <a:t> (</a:t>
            </a:r>
            <a:r>
              <a:rPr lang="fr-FR" sz="900" dirty="0" err="1" smtClean="0"/>
              <a:t>less</a:t>
            </a:r>
            <a:r>
              <a:rPr lang="fr-FR" sz="900" dirty="0" smtClean="0"/>
              <a:t> room for manœuvre)</a:t>
            </a:r>
            <a:r>
              <a:rPr lang="fr-FR" sz="900" baseline="0" dirty="0" smtClean="0"/>
              <a:t>.</a:t>
            </a:r>
            <a:r>
              <a:rPr lang="fr-FR" sz="900" dirty="0" smtClean="0"/>
              <a:t> </a:t>
            </a:r>
            <a:endParaRPr lang="fr-FR" sz="900" dirty="0"/>
          </a:p>
          <a:p>
            <a:pPr lvl="0"/>
            <a:endParaRPr lang="fr-FR" sz="900" b="1" dirty="0" smtClean="0"/>
          </a:p>
          <a:p>
            <a:pPr lvl="0"/>
            <a:r>
              <a:rPr lang="fr-FR" sz="900" b="1" dirty="0" smtClean="0"/>
              <a:t>Building a new architecture, </a:t>
            </a:r>
            <a:r>
              <a:rPr lang="fr-FR" sz="900" dirty="0" err="1" smtClean="0"/>
              <a:t>matching</a:t>
            </a:r>
            <a:r>
              <a:rPr lang="fr-FR" sz="900" dirty="0" smtClean="0"/>
              <a:t> the major </a:t>
            </a:r>
            <a:r>
              <a:rPr lang="fr-FR" sz="900" dirty="0" err="1" smtClean="0"/>
              <a:t>evolutions</a:t>
            </a:r>
            <a:r>
              <a:rPr lang="fr-FR" sz="900" dirty="0" smtClean="0"/>
              <a:t> of the </a:t>
            </a:r>
            <a:r>
              <a:rPr lang="fr-FR" sz="900" dirty="0" err="1" smtClean="0"/>
              <a:t>Ministry</a:t>
            </a:r>
            <a:r>
              <a:rPr lang="fr-FR" sz="900" dirty="0" smtClean="0"/>
              <a:t> and more in line </a:t>
            </a:r>
            <a:r>
              <a:rPr lang="fr-FR" sz="900" dirty="0" err="1" smtClean="0"/>
              <a:t>with</a:t>
            </a:r>
            <a:r>
              <a:rPr lang="fr-FR" sz="900" dirty="0" smtClean="0"/>
              <a:t> the </a:t>
            </a:r>
            <a:r>
              <a:rPr lang="fr-FR" sz="900" dirty="0" err="1" smtClean="0"/>
              <a:t>current</a:t>
            </a:r>
            <a:r>
              <a:rPr lang="fr-FR" sz="900" dirty="0" smtClean="0"/>
              <a:t> </a:t>
            </a:r>
            <a:r>
              <a:rPr lang="fr-FR" sz="900" dirty="0" err="1" smtClean="0"/>
              <a:t>operations</a:t>
            </a:r>
            <a:r>
              <a:rPr lang="fr-FR" sz="900" dirty="0" smtClean="0"/>
              <a:t>, able to </a:t>
            </a:r>
            <a:r>
              <a:rPr lang="fr-FR" sz="900" dirty="0" err="1" smtClean="0"/>
              <a:t>adopt</a:t>
            </a:r>
            <a:r>
              <a:rPr lang="fr-FR" sz="900" dirty="0" smtClean="0"/>
              <a:t> the </a:t>
            </a:r>
            <a:r>
              <a:rPr lang="fr-FR" sz="900" dirty="0" err="1" smtClean="0"/>
              <a:t>reorientations</a:t>
            </a:r>
            <a:r>
              <a:rPr lang="fr-FR" sz="900" dirty="0" smtClean="0"/>
              <a:t> of the </a:t>
            </a:r>
            <a:r>
              <a:rPr lang="fr-FR" sz="900" dirty="0" err="1" smtClean="0"/>
              <a:t>Defence</a:t>
            </a:r>
            <a:r>
              <a:rPr lang="fr-FR" sz="900" dirty="0" smtClean="0"/>
              <a:t> </a:t>
            </a:r>
            <a:r>
              <a:rPr lang="fr-FR" sz="900" dirty="0" err="1" smtClean="0"/>
              <a:t>strategy</a:t>
            </a:r>
            <a:r>
              <a:rPr lang="fr-FR" sz="900" dirty="0" smtClean="0"/>
              <a:t>. An architecture </a:t>
            </a:r>
            <a:r>
              <a:rPr lang="fr-FR" sz="900" dirty="0" err="1" smtClean="0"/>
              <a:t>making</a:t>
            </a:r>
            <a:r>
              <a:rPr lang="fr-FR" sz="900" dirty="0" smtClean="0"/>
              <a:t> </a:t>
            </a:r>
            <a:r>
              <a:rPr lang="fr-FR" sz="900" dirty="0" err="1" smtClean="0"/>
              <a:t>it</a:t>
            </a:r>
            <a:r>
              <a:rPr lang="fr-FR" sz="900" dirty="0" smtClean="0"/>
              <a:t> possible to go </a:t>
            </a:r>
            <a:r>
              <a:rPr lang="fr-FR" sz="900" dirty="0" err="1" smtClean="0"/>
              <a:t>through</a:t>
            </a:r>
            <a:r>
              <a:rPr lang="fr-FR" sz="900" dirty="0" smtClean="0"/>
              <a:t> the 2014/2019 </a:t>
            </a:r>
            <a:r>
              <a:rPr lang="fr-FR" sz="900" dirty="0" err="1" smtClean="0"/>
              <a:t>Military</a:t>
            </a:r>
            <a:r>
              <a:rPr lang="fr-FR" sz="900" dirty="0" smtClean="0"/>
              <a:t> </a:t>
            </a:r>
            <a:r>
              <a:rPr lang="fr-FR" sz="900" dirty="0" err="1" smtClean="0"/>
              <a:t>Programming</a:t>
            </a:r>
            <a:r>
              <a:rPr lang="fr-FR" sz="900" dirty="0" smtClean="0"/>
              <a:t> </a:t>
            </a:r>
            <a:r>
              <a:rPr lang="fr-FR" sz="900" dirty="0" err="1" smtClean="0"/>
              <a:t>Act</a:t>
            </a:r>
            <a:r>
              <a:rPr lang="fr-FR" sz="900" dirty="0" smtClean="0"/>
              <a:t> </a:t>
            </a:r>
            <a:r>
              <a:rPr lang="fr-FR" sz="900" dirty="0" err="1" smtClean="0"/>
              <a:t>with</a:t>
            </a:r>
            <a:r>
              <a:rPr lang="fr-FR" sz="900" dirty="0" smtClean="0"/>
              <a:t> « </a:t>
            </a:r>
            <a:r>
              <a:rPr lang="fr-FR" sz="900" dirty="0" err="1" smtClean="0"/>
              <a:t>malleability</a:t>
            </a:r>
            <a:r>
              <a:rPr lang="fr-FR" sz="900" dirty="0" smtClean="0"/>
              <a:t> », to « </a:t>
            </a:r>
            <a:r>
              <a:rPr lang="fr-FR" sz="900" dirty="0" err="1" smtClean="0"/>
              <a:t>re-inject</a:t>
            </a:r>
            <a:r>
              <a:rPr lang="fr-FR" sz="900" dirty="0" smtClean="0"/>
              <a:t> » </a:t>
            </a:r>
            <a:r>
              <a:rPr lang="fr-FR" sz="900" dirty="0" err="1" smtClean="0"/>
              <a:t>resources</a:t>
            </a:r>
            <a:r>
              <a:rPr lang="fr-FR" sz="900" dirty="0" smtClean="0"/>
              <a:t> in </a:t>
            </a:r>
            <a:r>
              <a:rPr lang="fr-FR" sz="900" dirty="0" err="1" smtClean="0"/>
              <a:t>our</a:t>
            </a:r>
            <a:r>
              <a:rPr lang="fr-FR" sz="900" dirty="0" smtClean="0"/>
              <a:t> </a:t>
            </a:r>
            <a:r>
              <a:rPr lang="fr-FR" sz="900" dirty="0" err="1" smtClean="0"/>
              <a:t>Operational</a:t>
            </a:r>
            <a:r>
              <a:rPr lang="fr-FR" sz="900" dirty="0" smtClean="0"/>
              <a:t> </a:t>
            </a:r>
            <a:r>
              <a:rPr lang="fr-FR" sz="900" dirty="0"/>
              <a:t>Land Force </a:t>
            </a:r>
            <a:r>
              <a:rPr lang="fr-FR" sz="900" dirty="0" err="1" smtClean="0"/>
              <a:t>without</a:t>
            </a:r>
            <a:r>
              <a:rPr lang="fr-FR" sz="900" dirty="0" smtClean="0"/>
              <a:t> </a:t>
            </a:r>
            <a:r>
              <a:rPr lang="fr-FR" sz="900" dirty="0" err="1" smtClean="0"/>
              <a:t>definitively</a:t>
            </a:r>
            <a:r>
              <a:rPr lang="fr-FR" sz="900" dirty="0" smtClean="0"/>
              <a:t> </a:t>
            </a:r>
            <a:r>
              <a:rPr lang="fr-FR" sz="900" dirty="0" err="1" smtClean="0"/>
              <a:t>losing</a:t>
            </a:r>
            <a:r>
              <a:rPr lang="fr-FR" sz="900" dirty="0" smtClean="0"/>
              <a:t> </a:t>
            </a:r>
            <a:r>
              <a:rPr lang="fr-FR" sz="900" dirty="0" err="1" smtClean="0"/>
              <a:t>capabilities</a:t>
            </a:r>
            <a:r>
              <a:rPr lang="fr-FR" sz="900" dirty="0" smtClean="0"/>
              <a:t>. </a:t>
            </a:r>
            <a:endParaRPr lang="fr-FR" sz="900" dirty="0"/>
          </a:p>
          <a:p>
            <a:endParaRPr lang="fr-FR" sz="900" b="1" u="sng" dirty="0"/>
          </a:p>
          <a:p>
            <a:pPr defTabSz="914123">
              <a:defRPr/>
            </a:pPr>
            <a:endParaRPr lang="fr-FR" sz="900" dirty="0"/>
          </a:p>
        </p:txBody>
      </p:sp>
      <p:sp>
        <p:nvSpPr>
          <p:cNvPr id="4" name="Espace réservé du numéro de diapositive 3"/>
          <p:cNvSpPr>
            <a:spLocks noGrp="1"/>
          </p:cNvSpPr>
          <p:nvPr>
            <p:ph type="sldNum" sz="quarter" idx="10"/>
          </p:nvPr>
        </p:nvSpPr>
        <p:spPr/>
        <p:txBody>
          <a:bodyPr/>
          <a:lstStyle/>
          <a:p>
            <a:pPr>
              <a:defRPr/>
            </a:pPr>
            <a:fld id="{E7EE1F92-240A-41E9-9468-5F20A087DE0A}" type="slidenum">
              <a:rPr lang="fr-FR" smtClean="0">
                <a:solidFill>
                  <a:prstClr val="black"/>
                </a:solidFill>
              </a:rPr>
              <a:pPr>
                <a:defRPr/>
              </a:pPr>
              <a:t>20</a:t>
            </a:fld>
            <a:endParaRPr lang="fr-FR">
              <a:solidFill>
                <a:prstClr val="black"/>
              </a:solidFill>
            </a:endParaRPr>
          </a:p>
        </p:txBody>
      </p:sp>
      <p:sp>
        <p:nvSpPr>
          <p:cNvPr id="5" name="Rectangle 4"/>
          <p:cNvSpPr/>
          <p:nvPr/>
        </p:nvSpPr>
        <p:spPr>
          <a:xfrm>
            <a:off x="446509" y="426815"/>
            <a:ext cx="26642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RIOAT – 16 MARS 2015 </a:t>
            </a:r>
            <a:r>
              <a:rPr lang="fr-FR" sz="1200" b="1" dirty="0" smtClean="0">
                <a:solidFill>
                  <a:srgbClr val="FF0000"/>
                </a:solidFill>
              </a:rPr>
              <a:t>(PARTIE CEMAT)</a:t>
            </a:r>
            <a:endParaRPr lang="fr-FR" sz="1200" b="1" dirty="0">
              <a:solidFill>
                <a:srgbClr val="FF0000"/>
              </a:solidFill>
            </a:endParaRPr>
          </a:p>
        </p:txBody>
      </p:sp>
    </p:spTree>
    <p:extLst>
      <p:ext uri="{BB962C8B-B14F-4D97-AF65-F5344CB8AC3E}">
        <p14:creationId xmlns:p14="http://schemas.microsoft.com/office/powerpoint/2010/main" val="242813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marL="171450" lvl="0" indent="-171450">
              <a:buFont typeface="Arial" panose="020B0604020202020204" pitchFamily="34" charset="0"/>
              <a:buChar char="•"/>
            </a:pPr>
            <a:r>
              <a:rPr lang="fr-FR" sz="900" b="1" u="sng" kern="1200" dirty="0" err="1" smtClean="0">
                <a:solidFill>
                  <a:schemeClr val="tx1"/>
                </a:solidFill>
                <a:effectLst/>
                <a:latin typeface="+mn-lt"/>
                <a:ea typeface="+mn-ea"/>
                <a:cs typeface="+mn-cs"/>
              </a:rPr>
              <a:t>Clear</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eight</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pillars</a:t>
            </a:r>
            <a:r>
              <a:rPr lang="fr-FR" sz="900" b="1" u="sng" kern="1200" dirty="0" smtClean="0">
                <a:solidFill>
                  <a:schemeClr val="tx1"/>
                </a:solidFill>
                <a:effectLst/>
                <a:latin typeface="+mn-lt"/>
                <a:ea typeface="+mn-ea"/>
                <a:cs typeface="+mn-cs"/>
              </a:rPr>
              <a:t>,</a:t>
            </a:r>
            <a:r>
              <a:rPr lang="fr-FR" sz="900" b="0" u="none" kern="1200" dirty="0" smtClean="0">
                <a:solidFill>
                  <a:schemeClr val="tx1"/>
                </a:solidFill>
                <a:effectLst/>
                <a:latin typeface="+mn-lt"/>
                <a:ea typeface="+mn-ea"/>
                <a:cs typeface="+mn-cs"/>
              </a:rPr>
              <a:t> </a:t>
            </a:r>
            <a:r>
              <a:rPr lang="fr-FR" sz="900" b="0" u="none" kern="1200" dirty="0" err="1" smtClean="0">
                <a:solidFill>
                  <a:schemeClr val="tx1"/>
                </a:solidFill>
                <a:effectLst/>
                <a:latin typeface="+mn-lt"/>
                <a:ea typeface="+mn-ea"/>
                <a:cs typeface="+mn-cs"/>
              </a:rPr>
              <a:t>which</a:t>
            </a:r>
            <a:r>
              <a:rPr lang="fr-FR" sz="900" b="0" u="none" kern="1200" dirty="0" smtClean="0">
                <a:solidFill>
                  <a:schemeClr val="tx1"/>
                </a:solidFill>
                <a:effectLst/>
                <a:latin typeface="+mn-lt"/>
                <a:ea typeface="+mn-ea"/>
                <a:cs typeface="+mn-cs"/>
              </a:rPr>
              <a:t> </a:t>
            </a:r>
            <a:r>
              <a:rPr lang="fr-FR" sz="900" b="0" u="none" kern="1200" dirty="0" err="1" smtClean="0">
                <a:solidFill>
                  <a:schemeClr val="tx1"/>
                </a:solidFill>
                <a:effectLst/>
                <a:latin typeface="+mn-lt"/>
                <a:ea typeface="+mn-ea"/>
                <a:cs typeface="+mn-cs"/>
              </a:rPr>
              <a:t>will</a:t>
            </a:r>
            <a:r>
              <a:rPr lang="fr-FR" sz="900" b="0" u="none" kern="1200" dirty="0" smtClean="0">
                <a:solidFill>
                  <a:schemeClr val="tx1"/>
                </a:solidFill>
                <a:effectLst/>
                <a:latin typeface="+mn-lt"/>
                <a:ea typeface="+mn-ea"/>
                <a:cs typeface="+mn-cs"/>
              </a:rPr>
              <a:t> structure </a:t>
            </a:r>
            <a:r>
              <a:rPr lang="fr-FR" sz="900" b="0" u="none" kern="1200" dirty="0" err="1" smtClean="0">
                <a:solidFill>
                  <a:schemeClr val="tx1"/>
                </a:solidFill>
                <a:effectLst/>
                <a:latin typeface="+mn-lt"/>
                <a:ea typeface="+mn-ea"/>
                <a:cs typeface="+mn-cs"/>
              </a:rPr>
              <a:t>its</a:t>
            </a:r>
            <a:r>
              <a:rPr lang="fr-FR" sz="900" b="0" u="none" kern="1200" dirty="0" smtClean="0">
                <a:solidFill>
                  <a:schemeClr val="tx1"/>
                </a:solidFill>
                <a:effectLst/>
                <a:latin typeface="+mn-lt"/>
                <a:ea typeface="+mn-ea"/>
                <a:cs typeface="+mn-cs"/>
              </a:rPr>
              <a:t> organisation, </a:t>
            </a:r>
            <a:r>
              <a:rPr lang="fr-FR" sz="900" b="0" u="none" kern="1200" dirty="0" err="1" smtClean="0">
                <a:solidFill>
                  <a:schemeClr val="tx1"/>
                </a:solidFill>
                <a:effectLst/>
                <a:latin typeface="+mn-lt"/>
                <a:ea typeface="+mn-ea"/>
                <a:cs typeface="+mn-cs"/>
              </a:rPr>
              <a:t>which</a:t>
            </a:r>
            <a:r>
              <a:rPr lang="fr-FR" sz="900" b="0" u="none" kern="1200" dirty="0" smtClean="0">
                <a:solidFill>
                  <a:schemeClr val="tx1"/>
                </a:solidFill>
                <a:effectLst/>
                <a:latin typeface="+mn-lt"/>
                <a:ea typeface="+mn-ea"/>
                <a:cs typeface="+mn-cs"/>
              </a:rPr>
              <a:t> </a:t>
            </a:r>
            <a:r>
              <a:rPr lang="fr-FR" sz="900" b="0" u="none" kern="1200" dirty="0" err="1" smtClean="0">
                <a:solidFill>
                  <a:schemeClr val="tx1"/>
                </a:solidFill>
                <a:effectLst/>
                <a:latin typeface="+mn-lt"/>
                <a:ea typeface="+mn-ea"/>
                <a:cs typeface="+mn-cs"/>
              </a:rPr>
              <a:t>will</a:t>
            </a:r>
            <a:r>
              <a:rPr lang="fr-FR" sz="900" b="0" u="none" kern="1200" dirty="0" smtClean="0">
                <a:solidFill>
                  <a:schemeClr val="tx1"/>
                </a:solidFill>
                <a:effectLst/>
                <a:latin typeface="+mn-lt"/>
                <a:ea typeface="+mn-ea"/>
                <a:cs typeface="+mn-cs"/>
              </a:rPr>
              <a:t> </a:t>
            </a:r>
            <a:r>
              <a:rPr lang="fr-FR" sz="900" b="0" u="none" kern="1200" dirty="0" err="1" smtClean="0">
                <a:solidFill>
                  <a:schemeClr val="tx1"/>
                </a:solidFill>
                <a:effectLst/>
                <a:latin typeface="+mn-lt"/>
                <a:ea typeface="+mn-ea"/>
                <a:cs typeface="+mn-cs"/>
              </a:rPr>
              <a:t>guarantee</a:t>
            </a:r>
            <a:r>
              <a:rPr lang="fr-FR" sz="900" b="0" u="none" kern="1200" dirty="0" smtClean="0">
                <a:solidFill>
                  <a:schemeClr val="tx1"/>
                </a:solidFill>
                <a:effectLst/>
                <a:latin typeface="+mn-lt"/>
                <a:ea typeface="+mn-ea"/>
                <a:cs typeface="+mn-cs"/>
              </a:rPr>
              <a:t> the </a:t>
            </a:r>
            <a:r>
              <a:rPr lang="fr-FR" sz="900" dirty="0" err="1" smtClean="0"/>
              <a:t>efficiency</a:t>
            </a:r>
            <a:r>
              <a:rPr lang="fr-FR" sz="900" dirty="0" smtClean="0"/>
              <a:t> of </a:t>
            </a:r>
            <a:r>
              <a:rPr lang="fr-FR" sz="900" dirty="0" err="1" smtClean="0"/>
              <a:t>its</a:t>
            </a:r>
            <a:r>
              <a:rPr lang="fr-FR" sz="900" dirty="0" smtClean="0"/>
              <a:t> </a:t>
            </a:r>
            <a:r>
              <a:rPr lang="fr-FR" sz="900" dirty="0" err="1" smtClean="0"/>
              <a:t>functioning</a:t>
            </a:r>
            <a:r>
              <a:rPr lang="fr-FR" sz="900" dirty="0" smtClean="0"/>
              <a:t> and </a:t>
            </a:r>
            <a:r>
              <a:rPr lang="fr-FR" sz="900" dirty="0" err="1" smtClean="0"/>
              <a:t>which</a:t>
            </a:r>
            <a:r>
              <a:rPr lang="fr-FR" sz="900" dirty="0" smtClean="0"/>
              <a:t> </a:t>
            </a:r>
            <a:r>
              <a:rPr lang="fr-FR" sz="900" dirty="0" err="1" smtClean="0"/>
              <a:t>will</a:t>
            </a:r>
            <a:r>
              <a:rPr lang="fr-FR" sz="900" dirty="0" smtClean="0"/>
              <a:t> </a:t>
            </a:r>
            <a:r>
              <a:rPr lang="fr-FR" sz="900" dirty="0" err="1" smtClean="0"/>
              <a:t>be</a:t>
            </a:r>
            <a:r>
              <a:rPr lang="fr-FR" sz="900" dirty="0" smtClean="0"/>
              <a:t> </a:t>
            </a:r>
            <a:r>
              <a:rPr lang="fr-FR" sz="900" dirty="0" err="1" smtClean="0"/>
              <a:t>connected</a:t>
            </a:r>
            <a:r>
              <a:rPr lang="fr-FR" sz="900" dirty="0" smtClean="0"/>
              <a:t> to </a:t>
            </a:r>
            <a:r>
              <a:rPr lang="fr-FR" sz="900" dirty="0" err="1" smtClean="0"/>
              <a:t>external</a:t>
            </a:r>
            <a:r>
              <a:rPr lang="fr-FR" sz="900" dirty="0" smtClean="0"/>
              <a:t> </a:t>
            </a:r>
            <a:r>
              <a:rPr lang="fr-FR" sz="900" dirty="0" err="1" smtClean="0"/>
              <a:t>stakeholders</a:t>
            </a:r>
            <a:r>
              <a:rPr lang="fr-FR" sz="900" dirty="0" smtClean="0"/>
              <a:t>, </a:t>
            </a:r>
            <a:r>
              <a:rPr lang="fr-FR" sz="900" dirty="0" err="1" smtClean="0"/>
              <a:t>thus</a:t>
            </a:r>
            <a:r>
              <a:rPr lang="fr-FR" sz="900" dirty="0" smtClean="0"/>
              <a:t> </a:t>
            </a:r>
            <a:r>
              <a:rPr lang="fr-FR" sz="900" dirty="0" err="1" smtClean="0"/>
              <a:t>directly</a:t>
            </a:r>
            <a:r>
              <a:rPr lang="fr-FR" sz="900" dirty="0" smtClean="0"/>
              <a:t> </a:t>
            </a:r>
            <a:r>
              <a:rPr lang="fr-FR" sz="900" dirty="0" err="1" smtClean="0"/>
              <a:t>participating</a:t>
            </a:r>
            <a:r>
              <a:rPr lang="fr-FR" sz="900" dirty="0" smtClean="0"/>
              <a:t> in </a:t>
            </a:r>
            <a:r>
              <a:rPr lang="fr-FR" sz="900" dirty="0" err="1" smtClean="0"/>
              <a:t>their</a:t>
            </a:r>
            <a:r>
              <a:rPr lang="fr-FR" sz="900" dirty="0" smtClean="0"/>
              <a:t> </a:t>
            </a:r>
            <a:r>
              <a:rPr lang="fr-FR" sz="900" dirty="0" err="1" smtClean="0"/>
              <a:t>efficiency</a:t>
            </a:r>
            <a:r>
              <a:rPr lang="fr-FR" sz="900" dirty="0" smtClean="0"/>
              <a:t>:</a:t>
            </a:r>
            <a:endParaRPr lang="fr-FR" sz="900" kern="1200" dirty="0" smtClean="0">
              <a:solidFill>
                <a:schemeClr val="tx1"/>
              </a:solidFill>
              <a:effectLst/>
              <a:latin typeface="+mn-lt"/>
              <a:ea typeface="+mn-ea"/>
              <a:cs typeface="+mn-cs"/>
            </a:endParaRP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 </a:t>
            </a:r>
            <a:r>
              <a:rPr lang="fr-FR" sz="900" b="1" u="sng" kern="1200" dirty="0" err="1" smtClean="0">
                <a:solidFill>
                  <a:schemeClr val="tx1"/>
                </a:solidFill>
                <a:effectLst/>
                <a:latin typeface="+mn-lt"/>
                <a:ea typeface="+mn-ea"/>
                <a:cs typeface="+mn-cs"/>
              </a:rPr>
              <a:t>combined</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arms</a:t>
            </a:r>
            <a:r>
              <a:rPr lang="fr-FR" sz="900" b="1" u="sng" kern="1200" dirty="0" smtClean="0">
                <a:solidFill>
                  <a:schemeClr val="tx1"/>
                </a:solidFill>
                <a:effectLst/>
                <a:latin typeface="+mn-lt"/>
                <a:ea typeface="+mn-ea"/>
                <a:cs typeface="+mn-cs"/>
              </a:rPr>
              <a:t> force </a:t>
            </a:r>
            <a:r>
              <a:rPr lang="fr-FR" sz="900" b="1" u="sng" kern="1200" dirty="0" err="1" smtClean="0">
                <a:solidFill>
                  <a:schemeClr val="tx1"/>
                </a:solidFill>
                <a:effectLst/>
                <a:latin typeface="+mn-lt"/>
                <a:ea typeface="+mn-ea"/>
                <a:cs typeface="+mn-cs"/>
              </a:rPr>
              <a:t>pillar</a:t>
            </a:r>
            <a:r>
              <a:rPr lang="fr-FR" sz="900" b="1" u="sng" kern="1200" dirty="0" smtClean="0">
                <a:solidFill>
                  <a:schemeClr val="tx1"/>
                </a:solidFill>
                <a:effectLst/>
                <a:latin typeface="+mn-lt"/>
                <a:ea typeface="+mn-ea"/>
                <a:cs typeface="+mn-cs"/>
              </a:rPr>
              <a:t>, </a:t>
            </a:r>
            <a:r>
              <a:rPr lang="fr-FR" sz="900" dirty="0" err="1" smtClean="0"/>
              <a:t>organised</a:t>
            </a:r>
            <a:r>
              <a:rPr lang="fr-FR" sz="900" dirty="0" smtClean="0"/>
              <a:t> </a:t>
            </a:r>
            <a:r>
              <a:rPr lang="fr-FR" sz="900" dirty="0" err="1" smtClean="0"/>
              <a:t>into</a:t>
            </a:r>
            <a:r>
              <a:rPr lang="fr-FR" sz="900" dirty="0" smtClean="0"/>
              <a:t> </a:t>
            </a:r>
            <a:r>
              <a:rPr lang="fr-FR" sz="900" b="1" u="sng" dirty="0" smtClean="0"/>
              <a:t>2 </a:t>
            </a:r>
            <a:r>
              <a:rPr lang="fr-FR" sz="900" dirty="0" smtClean="0"/>
              <a:t>areas:</a:t>
            </a:r>
            <a:endParaRPr lang="fr-FR" sz="900" kern="1200" dirty="0" smtClean="0">
              <a:solidFill>
                <a:schemeClr val="tx1"/>
              </a:solidFill>
              <a:effectLst/>
              <a:latin typeface="+mn-lt"/>
              <a:ea typeface="+mn-ea"/>
              <a:cs typeface="+mn-cs"/>
            </a:endParaRPr>
          </a:p>
          <a:p>
            <a:pPr lvl="2"/>
            <a:r>
              <a:rPr lang="fr-FR" sz="900" b="1" u="sng" dirty="0" smtClean="0"/>
              <a:t>The SCORPION</a:t>
            </a:r>
            <a:r>
              <a:rPr lang="fr-FR" sz="900" dirty="0" smtClean="0"/>
              <a:t> </a:t>
            </a:r>
            <a:r>
              <a:rPr lang="fr-FR" sz="900" b="1" u="sng" kern="1200" dirty="0" smtClean="0">
                <a:solidFill>
                  <a:schemeClr val="tx1"/>
                </a:solidFill>
                <a:effectLst/>
                <a:latin typeface="+mn-lt"/>
                <a:ea typeface="+mn-ea"/>
                <a:cs typeface="+mn-cs"/>
              </a:rPr>
              <a:t> force </a:t>
            </a:r>
            <a:r>
              <a:rPr lang="fr-FR" sz="900" dirty="0" err="1" smtClean="0"/>
              <a:t>with</a:t>
            </a:r>
            <a:r>
              <a:rPr lang="fr-FR" sz="900" dirty="0" smtClean="0"/>
              <a:t> 2 </a:t>
            </a:r>
            <a:r>
              <a:rPr lang="fr-FR" sz="900" dirty="0" err="1" smtClean="0"/>
              <a:t>combined</a:t>
            </a:r>
            <a:r>
              <a:rPr lang="fr-FR" sz="900" dirty="0" smtClean="0"/>
              <a:t> </a:t>
            </a:r>
            <a:r>
              <a:rPr lang="fr-FR" sz="900" dirty="0" err="1" smtClean="0"/>
              <a:t>arms</a:t>
            </a:r>
            <a:r>
              <a:rPr lang="fr-FR" sz="900" dirty="0" smtClean="0"/>
              <a:t> divisions </a:t>
            </a:r>
            <a:r>
              <a:rPr lang="fr-FR" sz="900" dirty="0" err="1" smtClean="0"/>
              <a:t>at</a:t>
            </a:r>
            <a:r>
              <a:rPr lang="fr-FR" sz="900" dirty="0" smtClean="0"/>
              <a:t> the </a:t>
            </a:r>
            <a:r>
              <a:rPr lang="fr-FR" sz="900" dirty="0" err="1" smtClean="0"/>
              <a:t>same</a:t>
            </a:r>
            <a:r>
              <a:rPr lang="fr-FR" sz="900" dirty="0" smtClean="0"/>
              <a:t> </a:t>
            </a:r>
            <a:r>
              <a:rPr lang="fr-FR" sz="900" dirty="0" err="1" smtClean="0"/>
              <a:t>level</a:t>
            </a:r>
            <a:r>
              <a:rPr lang="fr-FR" sz="900" dirty="0" smtClean="0"/>
              <a:t> (3 brigades) = effort on </a:t>
            </a:r>
            <a:r>
              <a:rPr lang="fr-FR" sz="900" dirty="0" err="1" smtClean="0"/>
              <a:t>digitisation</a:t>
            </a:r>
            <a:r>
              <a:rPr lang="fr-FR" sz="900" dirty="0" smtClean="0"/>
              <a:t>, the </a:t>
            </a:r>
            <a:r>
              <a:rPr lang="fr-FR" sz="900" dirty="0" err="1" smtClean="0"/>
              <a:t>combined</a:t>
            </a:r>
            <a:r>
              <a:rPr lang="fr-FR" sz="900" dirty="0" smtClean="0"/>
              <a:t> </a:t>
            </a:r>
            <a:r>
              <a:rPr lang="fr-FR" sz="900" dirty="0" err="1" smtClean="0"/>
              <a:t>arms</a:t>
            </a:r>
            <a:r>
              <a:rPr lang="fr-FR" sz="900" dirty="0" smtClean="0"/>
              <a:t> dimension (</a:t>
            </a:r>
            <a:r>
              <a:rPr lang="fr-FR" sz="900" dirty="0" err="1" smtClean="0"/>
              <a:t>combination</a:t>
            </a:r>
            <a:r>
              <a:rPr lang="fr-FR" sz="900" dirty="0" smtClean="0"/>
              <a:t> of </a:t>
            </a:r>
            <a:r>
              <a:rPr lang="fr-FR" sz="900" dirty="0" err="1" smtClean="0"/>
              <a:t>effects</a:t>
            </a:r>
            <a:r>
              <a:rPr lang="fr-FR" sz="900" dirty="0" smtClean="0"/>
              <a:t>), the medium </a:t>
            </a:r>
            <a:r>
              <a:rPr lang="fr-FR" sz="900" dirty="0" err="1" smtClean="0"/>
              <a:t>level</a:t>
            </a:r>
            <a:r>
              <a:rPr lang="fr-FR" sz="900" dirty="0" smtClean="0"/>
              <a:t> (new </a:t>
            </a:r>
            <a:r>
              <a:rPr lang="fr-FR" sz="900" dirty="0" err="1" smtClean="0"/>
              <a:t>equipment</a:t>
            </a:r>
            <a:r>
              <a:rPr lang="fr-FR" sz="900" dirty="0" smtClean="0"/>
              <a:t>), the </a:t>
            </a:r>
            <a:r>
              <a:rPr lang="fr-FR" sz="900" dirty="0" err="1" smtClean="0"/>
              <a:t>differentiation</a:t>
            </a:r>
            <a:r>
              <a:rPr lang="fr-FR" sz="900" dirty="0" smtClean="0"/>
              <a:t> of </a:t>
            </a:r>
            <a:r>
              <a:rPr lang="fr-FR" sz="900" dirty="0" err="1" smtClean="0"/>
              <a:t>employment</a:t>
            </a:r>
            <a:r>
              <a:rPr lang="fr-FR" sz="900" dirty="0" smtClean="0"/>
              <a:t>. </a:t>
            </a:r>
          </a:p>
          <a:p>
            <a:pPr lvl="2"/>
            <a:r>
              <a:rPr lang="fr-FR" sz="900" b="1" u="sng" kern="1200" dirty="0" smtClean="0">
                <a:solidFill>
                  <a:schemeClr val="tx1"/>
                </a:solidFill>
                <a:effectLst/>
                <a:latin typeface="+mn-lt"/>
                <a:ea typeface="+mn-ea"/>
                <a:cs typeface="+mn-cs"/>
              </a:rPr>
              <a:t>The command of </a:t>
            </a:r>
            <a:r>
              <a:rPr lang="fr-FR" sz="900" b="1" u="sng" kern="1200" dirty="0" err="1" smtClean="0">
                <a:solidFill>
                  <a:schemeClr val="tx1"/>
                </a:solidFill>
                <a:effectLst/>
                <a:latin typeface="+mn-lt"/>
                <a:ea typeface="+mn-ea"/>
                <a:cs typeface="+mn-cs"/>
              </a:rPr>
              <a:t>individual</a:t>
            </a:r>
            <a:r>
              <a:rPr lang="fr-FR" sz="900" b="1" u="sng" kern="1200" dirty="0" smtClean="0">
                <a:solidFill>
                  <a:schemeClr val="tx1"/>
                </a:solidFill>
                <a:effectLst/>
                <a:latin typeface="+mn-lt"/>
                <a:ea typeface="+mn-ea"/>
                <a:cs typeface="+mn-cs"/>
              </a:rPr>
              <a:t> and collective </a:t>
            </a:r>
            <a:r>
              <a:rPr lang="fr-FR" sz="900" b="1" u="sng" dirty="0" err="1"/>
              <a:t>combined</a:t>
            </a:r>
            <a:r>
              <a:rPr lang="fr-FR" sz="900" b="1" u="sng" dirty="0"/>
              <a:t> </a:t>
            </a:r>
            <a:r>
              <a:rPr lang="fr-FR" sz="900" b="1" u="sng" dirty="0" err="1"/>
              <a:t>arms</a:t>
            </a:r>
            <a:r>
              <a:rPr lang="fr-FR" sz="900" b="1" u="sng" dirty="0"/>
              <a:t> </a:t>
            </a:r>
            <a:r>
              <a:rPr lang="fr-FR" sz="900" b="1" u="sng" dirty="0" smtClean="0"/>
              <a:t>training</a:t>
            </a:r>
            <a:r>
              <a:rPr lang="fr-FR" sz="900" dirty="0" smtClean="0"/>
              <a:t>, </a:t>
            </a:r>
            <a:r>
              <a:rPr lang="fr-FR" sz="900" dirty="0" err="1" smtClean="0"/>
              <a:t>gathering</a:t>
            </a:r>
            <a:r>
              <a:rPr lang="fr-FR" sz="900" dirty="0" smtClean="0"/>
              <a:t> the </a:t>
            </a:r>
            <a:r>
              <a:rPr lang="fr-FR" sz="900" dirty="0" err="1" smtClean="0"/>
              <a:t>branch</a:t>
            </a:r>
            <a:r>
              <a:rPr lang="fr-FR" sz="900" dirty="0" smtClean="0"/>
              <a:t> </a:t>
            </a:r>
            <a:r>
              <a:rPr lang="fr-FR" sz="900" dirty="0" err="1" smtClean="0"/>
              <a:t>schools</a:t>
            </a:r>
            <a:r>
              <a:rPr lang="fr-FR" sz="900" dirty="0" smtClean="0"/>
              <a:t> and the centres, in </a:t>
            </a:r>
            <a:r>
              <a:rPr lang="fr-FR" sz="900" dirty="0" err="1" smtClean="0"/>
              <a:t>order</a:t>
            </a:r>
            <a:r>
              <a:rPr lang="fr-FR" sz="900" dirty="0" smtClean="0"/>
              <a:t> to </a:t>
            </a:r>
            <a:r>
              <a:rPr lang="fr-FR" sz="900" dirty="0" err="1" smtClean="0"/>
              <a:t>improve</a:t>
            </a:r>
            <a:r>
              <a:rPr lang="fr-FR" sz="900" dirty="0" smtClean="0"/>
              <a:t> the « </a:t>
            </a:r>
            <a:r>
              <a:rPr lang="fr-FR" sz="900" dirty="0" err="1" smtClean="0"/>
              <a:t>combined</a:t>
            </a:r>
            <a:r>
              <a:rPr lang="fr-FR" sz="900" dirty="0" smtClean="0"/>
              <a:t> </a:t>
            </a:r>
            <a:r>
              <a:rPr lang="fr-FR" sz="900" dirty="0" err="1" smtClean="0"/>
              <a:t>arms</a:t>
            </a:r>
            <a:r>
              <a:rPr lang="fr-FR" sz="900" dirty="0" smtClean="0"/>
              <a:t> aspect » of </a:t>
            </a:r>
            <a:r>
              <a:rPr lang="fr-FR" sz="900" dirty="0" err="1" smtClean="0"/>
              <a:t>operational</a:t>
            </a:r>
            <a:r>
              <a:rPr lang="fr-FR" sz="900" dirty="0" smtClean="0"/>
              <a:t> training.</a:t>
            </a:r>
          </a:p>
          <a:p>
            <a:pPr lvl="2"/>
            <a:r>
              <a:rPr lang="fr-FR" sz="900" kern="1200" dirty="0" smtClean="0">
                <a:solidFill>
                  <a:schemeClr val="tx1"/>
                </a:solidFill>
                <a:effectLst/>
                <a:latin typeface="+mn-lt"/>
                <a:ea typeface="+mn-ea"/>
                <a:cs typeface="+mn-cs"/>
              </a:rPr>
              <a:t>A </a:t>
            </a:r>
            <a:r>
              <a:rPr lang="fr-FR" sz="900" b="1" u="sng" kern="1200" dirty="0" smtClean="0">
                <a:solidFill>
                  <a:schemeClr val="tx1"/>
                </a:solidFill>
                <a:effectLst/>
                <a:latin typeface="+mn-lt"/>
                <a:ea typeface="+mn-ea"/>
                <a:cs typeface="+mn-cs"/>
              </a:rPr>
              <a:t>national </a:t>
            </a:r>
            <a:r>
              <a:rPr lang="fr-FR" sz="900" b="1" u="sng" kern="1200" dirty="0" err="1" smtClean="0">
                <a:solidFill>
                  <a:schemeClr val="tx1"/>
                </a:solidFill>
                <a:effectLst/>
                <a:latin typeface="+mn-lt"/>
                <a:ea typeface="+mn-ea"/>
                <a:cs typeface="+mn-cs"/>
              </a:rPr>
              <a:t>theatre</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pillar</a:t>
            </a:r>
            <a:r>
              <a:rPr lang="fr-FR" sz="900" b="1" u="sng" kern="1200" dirty="0" smtClean="0">
                <a:solidFill>
                  <a:schemeClr val="tx1"/>
                </a:solidFill>
                <a:effectLst/>
                <a:latin typeface="+mn-lt"/>
                <a:ea typeface="+mn-ea"/>
                <a:cs typeface="+mn-cs"/>
              </a:rPr>
              <a:t> </a:t>
            </a:r>
            <a:r>
              <a:rPr lang="fr-FR" sz="900" kern="1200" dirty="0" smtClean="0">
                <a:solidFill>
                  <a:schemeClr val="tx1"/>
                </a:solidFill>
                <a:effectLst/>
                <a:latin typeface="+mn-lt"/>
                <a:ea typeface="+mn-ea"/>
                <a:cs typeface="+mn-cs"/>
              </a:rPr>
              <a:t>= a structure </a:t>
            </a:r>
            <a:r>
              <a:rPr lang="fr-FR" sz="900" kern="1200" dirty="0" err="1" smtClean="0">
                <a:solidFill>
                  <a:schemeClr val="tx1"/>
                </a:solidFill>
                <a:effectLst/>
                <a:latin typeface="+mn-lt"/>
                <a:ea typeface="+mn-ea"/>
                <a:cs typeface="+mn-cs"/>
              </a:rPr>
              <a:t>making</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it</a:t>
            </a:r>
            <a:r>
              <a:rPr lang="fr-FR" sz="900" kern="1200" dirty="0" smtClean="0">
                <a:solidFill>
                  <a:schemeClr val="tx1"/>
                </a:solidFill>
                <a:effectLst/>
                <a:latin typeface="+mn-lt"/>
                <a:ea typeface="+mn-ea"/>
                <a:cs typeface="+mn-cs"/>
              </a:rPr>
              <a:t> possible to </a:t>
            </a:r>
            <a:r>
              <a:rPr lang="fr-FR" sz="900" kern="1200" dirty="0" err="1" smtClean="0">
                <a:solidFill>
                  <a:schemeClr val="tx1"/>
                </a:solidFill>
                <a:effectLst/>
                <a:latin typeface="+mn-lt"/>
                <a:ea typeface="+mn-ea"/>
                <a:cs typeface="+mn-cs"/>
              </a:rPr>
              <a:t>better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prepare</a:t>
            </a:r>
            <a:r>
              <a:rPr lang="fr-FR" sz="900" kern="1200" dirty="0" smtClean="0">
                <a:solidFill>
                  <a:schemeClr val="tx1"/>
                </a:solidFill>
                <a:effectLst/>
                <a:latin typeface="+mn-lt"/>
                <a:ea typeface="+mn-ea"/>
                <a:cs typeface="+mn-cs"/>
              </a:rPr>
              <a:t> the « </a:t>
            </a:r>
            <a:r>
              <a:rPr lang="fr-FR" sz="900" kern="1200" dirty="0" err="1" smtClean="0">
                <a:solidFill>
                  <a:schemeClr val="tx1"/>
                </a:solidFill>
                <a:effectLst/>
                <a:latin typeface="+mn-lt"/>
                <a:ea typeface="+mn-ea"/>
                <a:cs typeface="+mn-cs"/>
              </a:rPr>
              <a:t>Army</a:t>
            </a:r>
            <a:r>
              <a:rPr lang="fr-FR" sz="900" kern="1200" dirty="0" smtClean="0">
                <a:solidFill>
                  <a:schemeClr val="tx1"/>
                </a:solidFill>
                <a:effectLst/>
                <a:latin typeface="+mn-lt"/>
                <a:ea typeface="+mn-ea"/>
                <a:cs typeface="+mn-cs"/>
              </a:rPr>
              <a:t> » </a:t>
            </a:r>
            <a:r>
              <a:rPr lang="fr-FR" sz="900" kern="1200" dirty="0" err="1" smtClean="0">
                <a:solidFill>
                  <a:schemeClr val="tx1"/>
                </a:solidFill>
                <a:effectLst/>
                <a:latin typeface="+mn-lt"/>
                <a:ea typeface="+mn-ea"/>
                <a:cs typeface="+mn-cs"/>
              </a:rPr>
              <a:t>offer</a:t>
            </a:r>
            <a:r>
              <a:rPr lang="fr-FR" sz="900" kern="1200" dirty="0" smtClean="0">
                <a:solidFill>
                  <a:schemeClr val="tx1"/>
                </a:solidFill>
                <a:effectLst/>
                <a:latin typeface="+mn-lt"/>
                <a:ea typeface="+mn-ea"/>
                <a:cs typeface="+mn-cs"/>
              </a:rPr>
              <a:t> for </a:t>
            </a:r>
            <a:r>
              <a:rPr lang="fr-FR" sz="900" kern="1200" dirty="0" err="1" smtClean="0">
                <a:solidFill>
                  <a:schemeClr val="tx1"/>
                </a:solidFill>
                <a:effectLst/>
                <a:latin typeface="+mn-lt"/>
                <a:ea typeface="+mn-ea"/>
                <a:cs typeface="+mn-cs"/>
              </a:rPr>
              <a:t>ops</a:t>
            </a:r>
            <a:r>
              <a:rPr lang="fr-FR" sz="900" kern="1200" dirty="0" smtClean="0">
                <a:solidFill>
                  <a:schemeClr val="tx1"/>
                </a:solidFill>
                <a:effectLst/>
                <a:latin typeface="+mn-lt"/>
                <a:ea typeface="+mn-ea"/>
                <a:cs typeface="+mn-cs"/>
              </a:rPr>
              <a:t> on the national </a:t>
            </a:r>
            <a:r>
              <a:rPr lang="fr-FR" sz="900" kern="1200" dirty="0" err="1" smtClean="0">
                <a:solidFill>
                  <a:schemeClr val="tx1"/>
                </a:solidFill>
                <a:effectLst/>
                <a:latin typeface="+mn-lt"/>
                <a:ea typeface="+mn-ea"/>
                <a:cs typeface="+mn-cs"/>
              </a:rPr>
              <a:t>territory</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ordered</a:t>
            </a:r>
            <a:r>
              <a:rPr lang="fr-FR" sz="900" kern="1200" dirty="0" smtClean="0">
                <a:solidFill>
                  <a:schemeClr val="tx1"/>
                </a:solidFill>
                <a:effectLst/>
                <a:latin typeface="+mn-lt"/>
                <a:ea typeface="+mn-ea"/>
                <a:cs typeface="+mn-cs"/>
              </a:rPr>
              <a:t> by the Joint </a:t>
            </a:r>
            <a:r>
              <a:rPr lang="fr-FR" sz="900" kern="1200" dirty="0" err="1" smtClean="0">
                <a:solidFill>
                  <a:schemeClr val="tx1"/>
                </a:solidFill>
                <a:effectLst/>
                <a:latin typeface="+mn-lt"/>
                <a:ea typeface="+mn-ea"/>
                <a:cs typeface="+mn-cs"/>
              </a:rPr>
              <a:t>level</a:t>
            </a:r>
            <a:r>
              <a:rPr lang="fr-FR" sz="900" kern="1200" dirty="0" smtClean="0">
                <a:solidFill>
                  <a:schemeClr val="tx1"/>
                </a:solidFill>
                <a:effectLst/>
                <a:latin typeface="+mn-lt"/>
                <a:ea typeface="+mn-ea"/>
                <a:cs typeface="+mn-cs"/>
              </a:rPr>
              <a:t>. This </a:t>
            </a:r>
            <a:r>
              <a:rPr lang="fr-FR" sz="900" kern="1200" dirty="0" err="1" smtClean="0">
                <a:solidFill>
                  <a:schemeClr val="tx1"/>
                </a:solidFill>
                <a:effectLst/>
                <a:latin typeface="+mn-lt"/>
                <a:ea typeface="+mn-ea"/>
                <a:cs typeface="+mn-cs"/>
              </a:rPr>
              <a:t>pillar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will</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be</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under</a:t>
            </a:r>
            <a:r>
              <a:rPr lang="fr-FR" sz="900" kern="1200" dirty="0" smtClean="0">
                <a:solidFill>
                  <a:schemeClr val="tx1"/>
                </a:solidFill>
                <a:effectLst/>
                <a:latin typeface="+mn-lt"/>
                <a:ea typeface="+mn-ea"/>
                <a:cs typeface="+mn-cs"/>
              </a:rPr>
              <a:t> the </a:t>
            </a:r>
            <a:r>
              <a:rPr lang="fr-FR" sz="900" kern="1200" dirty="0" err="1" smtClean="0">
                <a:solidFill>
                  <a:schemeClr val="tx1"/>
                </a:solidFill>
                <a:effectLst/>
                <a:latin typeface="+mn-lt"/>
                <a:ea typeface="+mn-ea"/>
                <a:cs typeface="+mn-cs"/>
              </a:rPr>
              <a:t>authority</a:t>
            </a:r>
            <a:r>
              <a:rPr lang="fr-FR" sz="900" kern="1200" dirty="0" smtClean="0">
                <a:solidFill>
                  <a:schemeClr val="tx1"/>
                </a:solidFill>
                <a:effectLst/>
                <a:latin typeface="+mn-lt"/>
                <a:ea typeface="+mn-ea"/>
                <a:cs typeface="+mn-cs"/>
              </a:rPr>
              <a:t> of a </a:t>
            </a:r>
            <a:r>
              <a:rPr lang="fr-FR" sz="900" kern="1200" dirty="0" err="1" smtClean="0">
                <a:solidFill>
                  <a:schemeClr val="tx1"/>
                </a:solidFill>
                <a:effectLst/>
                <a:latin typeface="+mn-lt"/>
                <a:ea typeface="+mn-ea"/>
                <a:cs typeface="+mn-cs"/>
              </a:rPr>
              <a:t>dedicated</a:t>
            </a:r>
            <a:r>
              <a:rPr lang="fr-FR" sz="900" kern="1200" dirty="0" smtClean="0">
                <a:solidFill>
                  <a:schemeClr val="tx1"/>
                </a:solidFill>
                <a:effectLst/>
                <a:latin typeface="+mn-lt"/>
                <a:ea typeface="+mn-ea"/>
                <a:cs typeface="+mn-cs"/>
              </a:rPr>
              <a:t> command; </a:t>
            </a: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An </a:t>
            </a:r>
            <a:r>
              <a:rPr lang="fr-FR" sz="900" b="1" u="sng" kern="1200" dirty="0" err="1" smtClean="0">
                <a:solidFill>
                  <a:schemeClr val="tx1"/>
                </a:solidFill>
                <a:effectLst/>
                <a:latin typeface="+mn-lt"/>
                <a:ea typeface="+mn-ea"/>
                <a:cs typeface="+mn-cs"/>
              </a:rPr>
              <a:t>aircombat</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pillar</a:t>
            </a:r>
            <a:r>
              <a:rPr lang="fr-FR" sz="900" kern="1200" dirty="0" smtClean="0">
                <a:solidFill>
                  <a:schemeClr val="tx1"/>
                </a:solidFill>
                <a:effectLst/>
                <a:latin typeface="+mn-lt"/>
                <a:ea typeface="+mn-ea"/>
                <a:cs typeface="+mn-cs"/>
              </a:rPr>
              <a:t> = </a:t>
            </a:r>
            <a:r>
              <a:rPr lang="fr-FR" sz="900" kern="1200" dirty="0" err="1" smtClean="0">
                <a:solidFill>
                  <a:schemeClr val="tx1"/>
                </a:solidFill>
                <a:effectLst/>
                <a:latin typeface="+mn-lt"/>
                <a:ea typeface="+mn-ea"/>
                <a:cs typeface="+mn-cs"/>
              </a:rPr>
              <a:t>better</a:t>
            </a:r>
            <a:r>
              <a:rPr lang="fr-FR" sz="900" kern="1200" dirty="0" smtClean="0">
                <a:solidFill>
                  <a:schemeClr val="tx1"/>
                </a:solidFill>
                <a:effectLst/>
                <a:latin typeface="+mn-lt"/>
                <a:ea typeface="+mn-ea"/>
                <a:cs typeface="+mn-cs"/>
              </a:rPr>
              <a:t> </a:t>
            </a:r>
            <a:r>
              <a:rPr lang="fr-FR" sz="900" dirty="0" err="1" smtClean="0"/>
              <a:t>fulfill</a:t>
            </a:r>
            <a:r>
              <a:rPr lang="fr-FR" sz="900" dirty="0" smtClean="0"/>
              <a:t> the </a:t>
            </a:r>
            <a:r>
              <a:rPr lang="fr-FR" sz="900" dirty="0" err="1" smtClean="0"/>
              <a:t>airland</a:t>
            </a:r>
            <a:r>
              <a:rPr lang="fr-FR" sz="900" dirty="0" smtClean="0"/>
              <a:t> missions, </a:t>
            </a:r>
            <a:r>
              <a:rPr lang="fr-FR" sz="900" dirty="0" err="1" smtClean="0"/>
              <a:t>gathering</a:t>
            </a:r>
            <a:r>
              <a:rPr lang="fr-FR" sz="900" dirty="0" smtClean="0"/>
              <a:t> all the </a:t>
            </a:r>
            <a:r>
              <a:rPr lang="fr-FR" sz="900" dirty="0" err="1" smtClean="0"/>
              <a:t>Army</a:t>
            </a:r>
            <a:r>
              <a:rPr lang="fr-FR" sz="900" dirty="0" smtClean="0"/>
              <a:t> Aviation </a:t>
            </a:r>
            <a:r>
              <a:rPr lang="fr-FR" sz="900" dirty="0" err="1" smtClean="0"/>
              <a:t>assets</a:t>
            </a:r>
            <a:r>
              <a:rPr lang="fr-FR" sz="900" dirty="0" smtClean="0"/>
              <a:t> </a:t>
            </a:r>
            <a:r>
              <a:rPr lang="fr-FR" sz="900" dirty="0" err="1" smtClean="0"/>
              <a:t>under</a:t>
            </a:r>
            <a:r>
              <a:rPr lang="fr-FR" sz="900" dirty="0" smtClean="0"/>
              <a:t> a single </a:t>
            </a:r>
            <a:r>
              <a:rPr lang="fr-FR" sz="900" dirty="0" err="1" smtClean="0"/>
              <a:t>authority</a:t>
            </a:r>
            <a:r>
              <a:rPr lang="fr-FR" sz="900" dirty="0" smtClean="0"/>
              <a:t>, </a:t>
            </a:r>
            <a:r>
              <a:rPr lang="fr-FR" sz="900" dirty="0" err="1" smtClean="0"/>
              <a:t>creation</a:t>
            </a:r>
            <a:r>
              <a:rPr lang="fr-FR" sz="900" dirty="0" smtClean="0"/>
              <a:t> of a </a:t>
            </a:r>
            <a:r>
              <a:rPr lang="fr-FR" sz="900" dirty="0" err="1" smtClean="0"/>
              <a:t>combined</a:t>
            </a:r>
            <a:r>
              <a:rPr lang="fr-FR" sz="900" dirty="0" smtClean="0"/>
              <a:t> </a:t>
            </a:r>
            <a:r>
              <a:rPr lang="fr-FR" sz="900" dirty="0" err="1" smtClean="0"/>
              <a:t>arms</a:t>
            </a:r>
            <a:r>
              <a:rPr lang="fr-FR" sz="900" dirty="0" smtClean="0"/>
              <a:t> –</a:t>
            </a:r>
            <a:r>
              <a:rPr lang="fr-FR" sz="900" dirty="0" err="1" smtClean="0"/>
              <a:t>oriented</a:t>
            </a:r>
            <a:r>
              <a:rPr lang="fr-FR" sz="900" dirty="0" smtClean="0"/>
              <a:t> </a:t>
            </a:r>
            <a:r>
              <a:rPr lang="fr-FR" sz="900" dirty="0" err="1" smtClean="0"/>
              <a:t>aircombat</a:t>
            </a:r>
            <a:r>
              <a:rPr lang="fr-FR" sz="900" dirty="0" smtClean="0"/>
              <a:t> brigade, </a:t>
            </a:r>
            <a:r>
              <a:rPr lang="fr-FR" sz="900" dirty="0" err="1" smtClean="0"/>
              <a:t>coordinated</a:t>
            </a:r>
            <a:r>
              <a:rPr lang="fr-FR" sz="900" dirty="0" smtClean="0"/>
              <a:t> </a:t>
            </a:r>
            <a:r>
              <a:rPr lang="fr-FR" sz="900" dirty="0" err="1" smtClean="0"/>
              <a:t>with</a:t>
            </a:r>
            <a:r>
              <a:rPr lang="fr-FR" sz="900" dirty="0" smtClean="0"/>
              <a:t> the </a:t>
            </a:r>
            <a:r>
              <a:rPr lang="fr-FR" sz="900" dirty="0" err="1" smtClean="0"/>
              <a:t>whole</a:t>
            </a:r>
            <a:r>
              <a:rPr lang="fr-FR" sz="900" dirty="0" smtClean="0"/>
              <a:t> </a:t>
            </a:r>
            <a:r>
              <a:rPr lang="fr-FR" sz="900" dirty="0" err="1" smtClean="0"/>
              <a:t>combined</a:t>
            </a:r>
            <a:r>
              <a:rPr lang="fr-FR" sz="900" dirty="0" smtClean="0"/>
              <a:t> </a:t>
            </a:r>
            <a:r>
              <a:rPr lang="fr-FR" sz="900" dirty="0" err="1" smtClean="0"/>
              <a:t>arms</a:t>
            </a:r>
            <a:r>
              <a:rPr lang="fr-FR" sz="900" dirty="0" smtClean="0"/>
              <a:t> force. This command </a:t>
            </a:r>
            <a:r>
              <a:rPr lang="fr-FR" sz="900" dirty="0" err="1" smtClean="0"/>
              <a:t>will</a:t>
            </a:r>
            <a:r>
              <a:rPr lang="fr-FR" sz="900" dirty="0" smtClean="0"/>
              <a:t> </a:t>
            </a:r>
            <a:r>
              <a:rPr lang="fr-FR" sz="900" dirty="0" err="1" smtClean="0"/>
              <a:t>be</a:t>
            </a:r>
            <a:r>
              <a:rPr lang="fr-FR" sz="900" dirty="0" smtClean="0"/>
              <a:t> </a:t>
            </a:r>
            <a:r>
              <a:rPr lang="fr-FR" sz="900" dirty="0" err="1" smtClean="0"/>
              <a:t>placed</a:t>
            </a:r>
            <a:r>
              <a:rPr lang="fr-FR" sz="900" dirty="0" smtClean="0"/>
              <a:t> </a:t>
            </a:r>
            <a:r>
              <a:rPr lang="fr-FR" sz="900" dirty="0" err="1" smtClean="0"/>
              <a:t>under</a:t>
            </a:r>
            <a:r>
              <a:rPr lang="fr-FR" sz="900" dirty="0" smtClean="0"/>
              <a:t> the </a:t>
            </a:r>
            <a:r>
              <a:rPr lang="fr-FR" sz="900" dirty="0" err="1" smtClean="0"/>
              <a:t>authority</a:t>
            </a:r>
            <a:r>
              <a:rPr lang="fr-FR" sz="900" dirty="0" smtClean="0"/>
              <a:t> of the </a:t>
            </a:r>
            <a:r>
              <a:rPr lang="fr-FR" sz="900" dirty="0" err="1" smtClean="0"/>
              <a:t>Chief</a:t>
            </a:r>
            <a:r>
              <a:rPr lang="fr-FR" sz="900" dirty="0" smtClean="0"/>
              <a:t> of </a:t>
            </a:r>
            <a:r>
              <a:rPr lang="fr-FR" sz="900" dirty="0" err="1" smtClean="0"/>
              <a:t>Army</a:t>
            </a:r>
            <a:r>
              <a:rPr lang="fr-FR" sz="900" dirty="0" smtClean="0"/>
              <a:t> but </a:t>
            </a:r>
            <a:r>
              <a:rPr lang="fr-FR" sz="900" dirty="0" err="1" smtClean="0"/>
              <a:t>will</a:t>
            </a:r>
            <a:r>
              <a:rPr lang="fr-FR" sz="900" dirty="0" smtClean="0"/>
              <a:t> </a:t>
            </a:r>
            <a:r>
              <a:rPr lang="fr-FR" sz="900" dirty="0" err="1" smtClean="0"/>
              <a:t>work</a:t>
            </a:r>
            <a:r>
              <a:rPr lang="fr-FR" sz="900" dirty="0" smtClean="0"/>
              <a:t> in </a:t>
            </a:r>
            <a:r>
              <a:rPr lang="fr-FR" sz="900" dirty="0" err="1" smtClean="0"/>
              <a:t>tight</a:t>
            </a:r>
            <a:r>
              <a:rPr lang="fr-FR" sz="900" dirty="0" smtClean="0"/>
              <a:t> liaison </a:t>
            </a:r>
            <a:r>
              <a:rPr lang="fr-FR" sz="900" dirty="0" err="1" smtClean="0"/>
              <a:t>with</a:t>
            </a:r>
            <a:r>
              <a:rPr lang="fr-FR" sz="900" dirty="0" smtClean="0"/>
              <a:t> the Land Force command; </a:t>
            </a:r>
            <a:endParaRPr lang="fr-FR" sz="900" kern="1200" dirty="0" smtClean="0">
              <a:solidFill>
                <a:schemeClr val="tx1"/>
              </a:solidFill>
              <a:effectLst/>
              <a:latin typeface="+mn-lt"/>
              <a:ea typeface="+mn-ea"/>
              <a:cs typeface="+mn-cs"/>
            </a:endParaRP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 </a:t>
            </a:r>
            <a:r>
              <a:rPr lang="fr-FR" sz="900" b="1" u="sng" kern="1200" dirty="0" err="1" smtClean="0">
                <a:solidFill>
                  <a:schemeClr val="tx1"/>
                </a:solidFill>
                <a:effectLst/>
                <a:latin typeface="+mn-lt"/>
                <a:ea typeface="+mn-ea"/>
                <a:cs typeface="+mn-cs"/>
              </a:rPr>
              <a:t>special</a:t>
            </a:r>
            <a:r>
              <a:rPr lang="fr-FR" sz="900" b="1" u="sng" kern="1200" dirty="0" smtClean="0">
                <a:solidFill>
                  <a:schemeClr val="tx1"/>
                </a:solidFill>
                <a:effectLst/>
                <a:latin typeface="+mn-lt"/>
                <a:ea typeface="+mn-ea"/>
                <a:cs typeface="+mn-cs"/>
              </a:rPr>
              <a:t> forces </a:t>
            </a:r>
            <a:r>
              <a:rPr lang="fr-FR" sz="900" b="1" u="sng" kern="1200" dirty="0" err="1" smtClean="0">
                <a:solidFill>
                  <a:schemeClr val="tx1"/>
                </a:solidFill>
                <a:effectLst/>
                <a:latin typeface="+mn-lt"/>
                <a:ea typeface="+mn-ea"/>
                <a:cs typeface="+mn-cs"/>
              </a:rPr>
              <a:t>pillar</a:t>
            </a:r>
            <a:r>
              <a:rPr lang="fr-FR" sz="900" b="1" u="sng" kern="1200" dirty="0" smtClean="0">
                <a:solidFill>
                  <a:schemeClr val="tx1"/>
                </a:solidFill>
                <a:effectLst/>
                <a:latin typeface="+mn-lt"/>
                <a:ea typeface="+mn-ea"/>
                <a:cs typeface="+mn-cs"/>
              </a:rPr>
              <a:t> </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better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meet</a:t>
            </a:r>
            <a:r>
              <a:rPr lang="fr-FR" sz="900" kern="1200" dirty="0" smtClean="0">
                <a:solidFill>
                  <a:schemeClr val="tx1"/>
                </a:solidFill>
                <a:effectLst/>
                <a:latin typeface="+mn-lt"/>
                <a:ea typeface="+mn-ea"/>
                <a:cs typeface="+mn-cs"/>
              </a:rPr>
              <a:t> the </a:t>
            </a:r>
            <a:r>
              <a:rPr lang="fr-FR" sz="900" kern="1200" dirty="0" err="1" smtClean="0">
                <a:solidFill>
                  <a:schemeClr val="tx1"/>
                </a:solidFill>
                <a:effectLst/>
                <a:latin typeface="+mn-lt"/>
                <a:ea typeface="+mn-ea"/>
                <a:cs typeface="+mn-cs"/>
              </a:rPr>
              <a:t>needs</a:t>
            </a:r>
            <a:r>
              <a:rPr lang="fr-FR" sz="900" kern="1200" dirty="0" smtClean="0">
                <a:solidFill>
                  <a:schemeClr val="tx1"/>
                </a:solidFill>
                <a:effectLst/>
                <a:latin typeface="+mn-lt"/>
                <a:ea typeface="+mn-ea"/>
                <a:cs typeface="+mn-cs"/>
              </a:rPr>
              <a:t> of the </a:t>
            </a:r>
            <a:r>
              <a:rPr lang="fr-FR" sz="900" kern="1200" dirty="0" err="1" smtClean="0">
                <a:solidFill>
                  <a:schemeClr val="tx1"/>
                </a:solidFill>
                <a:effectLst/>
                <a:latin typeface="+mn-lt"/>
                <a:ea typeface="+mn-ea"/>
                <a:cs typeface="+mn-cs"/>
              </a:rPr>
              <a:t>special</a:t>
            </a:r>
            <a:r>
              <a:rPr lang="fr-FR" sz="900" kern="1200" dirty="0" smtClean="0">
                <a:solidFill>
                  <a:schemeClr val="tx1"/>
                </a:solidFill>
                <a:effectLst/>
                <a:latin typeface="+mn-lt"/>
                <a:ea typeface="+mn-ea"/>
                <a:cs typeface="+mn-cs"/>
              </a:rPr>
              <a:t> forces, </a:t>
            </a:r>
            <a:r>
              <a:rPr lang="fr-FR" sz="900" kern="1200" dirty="0" err="1" smtClean="0">
                <a:solidFill>
                  <a:schemeClr val="tx1"/>
                </a:solidFill>
                <a:effectLst/>
                <a:latin typeface="+mn-lt"/>
                <a:ea typeface="+mn-ea"/>
                <a:cs typeface="+mn-cs"/>
              </a:rPr>
              <a:t>reinforcement</a:t>
            </a:r>
            <a:r>
              <a:rPr lang="fr-FR" sz="900" kern="1200" dirty="0" smtClean="0">
                <a:solidFill>
                  <a:schemeClr val="tx1"/>
                </a:solidFill>
                <a:effectLst/>
                <a:latin typeface="+mn-lt"/>
                <a:ea typeface="+mn-ea"/>
                <a:cs typeface="+mn-cs"/>
              </a:rPr>
              <a:t> of the </a:t>
            </a:r>
            <a:r>
              <a:rPr lang="fr-FR" sz="900" kern="1200" dirty="0" err="1" smtClean="0">
                <a:solidFill>
                  <a:schemeClr val="tx1"/>
                </a:solidFill>
                <a:effectLst/>
                <a:latin typeface="+mn-lt"/>
                <a:ea typeface="+mn-ea"/>
                <a:cs typeface="+mn-cs"/>
              </a:rPr>
              <a:t>assets</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creation</a:t>
            </a:r>
            <a:r>
              <a:rPr lang="fr-FR" sz="900" kern="1200" dirty="0" smtClean="0">
                <a:solidFill>
                  <a:schemeClr val="tx1"/>
                </a:solidFill>
                <a:effectLst/>
                <a:latin typeface="+mn-lt"/>
                <a:ea typeface="+mn-ea"/>
                <a:cs typeface="+mn-cs"/>
              </a:rPr>
              <a:t> of a command </a:t>
            </a:r>
            <a:r>
              <a:rPr lang="fr-FR" sz="900" kern="1200" dirty="0" err="1" smtClean="0">
                <a:solidFill>
                  <a:schemeClr val="tx1"/>
                </a:solidFill>
                <a:effectLst/>
                <a:latin typeface="+mn-lt"/>
                <a:ea typeface="+mn-ea"/>
                <a:cs typeface="+mn-cs"/>
              </a:rPr>
              <a:t>which</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will</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be</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placed</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under</a:t>
            </a:r>
            <a:r>
              <a:rPr lang="fr-FR" sz="900" kern="1200" dirty="0" smtClean="0">
                <a:solidFill>
                  <a:schemeClr val="tx1"/>
                </a:solidFill>
                <a:effectLst/>
                <a:latin typeface="+mn-lt"/>
                <a:ea typeface="+mn-ea"/>
                <a:cs typeface="+mn-cs"/>
              </a:rPr>
              <a:t> the </a:t>
            </a:r>
            <a:r>
              <a:rPr lang="fr-FR" sz="900" kern="1200" dirty="0" err="1" smtClean="0">
                <a:solidFill>
                  <a:schemeClr val="tx1"/>
                </a:solidFill>
                <a:effectLst/>
                <a:latin typeface="+mn-lt"/>
                <a:ea typeface="+mn-ea"/>
                <a:cs typeface="+mn-cs"/>
              </a:rPr>
              <a:t>authority</a:t>
            </a:r>
            <a:r>
              <a:rPr lang="fr-FR" sz="900" kern="1200" dirty="0" smtClean="0">
                <a:solidFill>
                  <a:schemeClr val="tx1"/>
                </a:solidFill>
                <a:effectLst/>
                <a:latin typeface="+mn-lt"/>
                <a:ea typeface="+mn-ea"/>
                <a:cs typeface="+mn-cs"/>
              </a:rPr>
              <a:t> of the </a:t>
            </a:r>
            <a:r>
              <a:rPr lang="fr-FR" sz="900" kern="1200" dirty="0" err="1" smtClean="0">
                <a:solidFill>
                  <a:schemeClr val="tx1"/>
                </a:solidFill>
                <a:effectLst/>
                <a:latin typeface="+mn-lt"/>
                <a:ea typeface="+mn-ea"/>
                <a:cs typeface="+mn-cs"/>
              </a:rPr>
              <a:t>Chief</a:t>
            </a:r>
            <a:r>
              <a:rPr lang="fr-FR" sz="900" kern="1200" dirty="0" smtClean="0">
                <a:solidFill>
                  <a:schemeClr val="tx1"/>
                </a:solidFill>
                <a:effectLst/>
                <a:latin typeface="+mn-lt"/>
                <a:ea typeface="+mn-ea"/>
                <a:cs typeface="+mn-cs"/>
              </a:rPr>
              <a:t> of </a:t>
            </a:r>
            <a:r>
              <a:rPr lang="fr-FR" sz="900" kern="1200" dirty="0" err="1" smtClean="0">
                <a:solidFill>
                  <a:schemeClr val="tx1"/>
                </a:solidFill>
                <a:effectLst/>
                <a:latin typeface="+mn-lt"/>
                <a:ea typeface="+mn-ea"/>
                <a:cs typeface="+mn-cs"/>
              </a:rPr>
              <a:t>Army</a:t>
            </a:r>
            <a:r>
              <a:rPr lang="fr-FR" sz="900" kern="1200" dirty="0" smtClean="0">
                <a:solidFill>
                  <a:schemeClr val="tx1"/>
                </a:solidFill>
                <a:effectLst/>
                <a:latin typeface="+mn-lt"/>
                <a:ea typeface="+mn-ea"/>
                <a:cs typeface="+mn-cs"/>
              </a:rPr>
              <a:t> but </a:t>
            </a:r>
            <a:r>
              <a:rPr lang="fr-FR" sz="900" kern="1200" dirty="0" err="1" smtClean="0">
                <a:solidFill>
                  <a:schemeClr val="tx1"/>
                </a:solidFill>
                <a:effectLst/>
                <a:latin typeface="+mn-lt"/>
                <a:ea typeface="+mn-ea"/>
                <a:cs typeface="+mn-cs"/>
              </a:rPr>
              <a:t>which</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will</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work</a:t>
            </a:r>
            <a:r>
              <a:rPr lang="fr-FR" sz="900" kern="1200" dirty="0" smtClean="0">
                <a:solidFill>
                  <a:schemeClr val="tx1"/>
                </a:solidFill>
                <a:effectLst/>
                <a:latin typeface="+mn-lt"/>
                <a:ea typeface="+mn-ea"/>
                <a:cs typeface="+mn-cs"/>
              </a:rPr>
              <a:t> in </a:t>
            </a:r>
            <a:r>
              <a:rPr lang="fr-FR" sz="900" kern="1200" dirty="0" err="1" smtClean="0">
                <a:solidFill>
                  <a:schemeClr val="tx1"/>
                </a:solidFill>
                <a:effectLst/>
                <a:latin typeface="+mn-lt"/>
                <a:ea typeface="+mn-ea"/>
                <a:cs typeface="+mn-cs"/>
              </a:rPr>
              <a:t>tight</a:t>
            </a:r>
            <a:r>
              <a:rPr lang="fr-FR" sz="900" kern="1200" dirty="0" smtClean="0">
                <a:solidFill>
                  <a:schemeClr val="tx1"/>
                </a:solidFill>
                <a:effectLst/>
                <a:latin typeface="+mn-lt"/>
                <a:ea typeface="+mn-ea"/>
                <a:cs typeface="+mn-cs"/>
              </a:rPr>
              <a:t> liaison </a:t>
            </a:r>
            <a:r>
              <a:rPr lang="fr-FR" sz="900" kern="1200" dirty="0" err="1" smtClean="0">
                <a:solidFill>
                  <a:schemeClr val="tx1"/>
                </a:solidFill>
                <a:effectLst/>
                <a:latin typeface="+mn-lt"/>
                <a:ea typeface="+mn-ea"/>
                <a:cs typeface="+mn-cs"/>
              </a:rPr>
              <a:t>with</a:t>
            </a:r>
            <a:r>
              <a:rPr lang="fr-FR" sz="900" kern="1200" dirty="0" smtClean="0">
                <a:solidFill>
                  <a:schemeClr val="tx1"/>
                </a:solidFill>
                <a:effectLst/>
                <a:latin typeface="+mn-lt"/>
                <a:ea typeface="+mn-ea"/>
                <a:cs typeface="+mn-cs"/>
              </a:rPr>
              <a:t> the land force command; </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fr-FR" sz="900" kern="1200" dirty="0" smtClean="0">
                <a:solidFill>
                  <a:schemeClr val="tx1"/>
                </a:solidFill>
                <a:effectLst/>
                <a:latin typeface="+mn-lt"/>
                <a:ea typeface="+mn-ea"/>
                <a:cs typeface="+mn-cs"/>
              </a:rPr>
              <a:t>A </a:t>
            </a:r>
            <a:r>
              <a:rPr lang="fr-FR" sz="900" b="1" u="sng" kern="1200" dirty="0" smtClean="0">
                <a:solidFill>
                  <a:schemeClr val="tx1"/>
                </a:solidFill>
                <a:effectLst/>
                <a:latin typeface="+mn-lt"/>
                <a:ea typeface="+mn-ea"/>
                <a:cs typeface="+mn-cs"/>
              </a:rPr>
              <a:t>« </a:t>
            </a:r>
            <a:r>
              <a:rPr lang="fr-FR" sz="900" b="1" u="sng" dirty="0" err="1" smtClean="0"/>
              <a:t>specialised</a:t>
            </a:r>
            <a:r>
              <a:rPr lang="fr-FR" sz="900" b="1" u="sng" dirty="0" smtClean="0"/>
              <a:t> command » </a:t>
            </a:r>
            <a:r>
              <a:rPr lang="fr-FR" sz="900" dirty="0" smtClean="0"/>
              <a:t> </a:t>
            </a:r>
            <a:r>
              <a:rPr lang="fr-FR" sz="900" dirty="0" err="1" smtClean="0"/>
              <a:t>pillar</a:t>
            </a:r>
            <a:r>
              <a:rPr lang="fr-FR" sz="900" dirty="0" smtClean="0"/>
              <a:t>: </a:t>
            </a:r>
            <a:r>
              <a:rPr lang="fr-FR" sz="900" kern="1200" dirty="0" smtClean="0">
                <a:solidFill>
                  <a:schemeClr val="tx1"/>
                </a:solidFill>
                <a:effectLst/>
                <a:latin typeface="+mn-lt"/>
                <a:ea typeface="+mn-ea"/>
                <a:cs typeface="+mn-cs"/>
              </a:rPr>
              <a:t>LOG-INTEL-CIS </a:t>
            </a:r>
            <a:r>
              <a:rPr lang="fr-FR" sz="900" kern="1200" dirty="0" err="1" smtClean="0">
                <a:solidFill>
                  <a:schemeClr val="tx1"/>
                </a:solidFill>
                <a:effectLst/>
                <a:latin typeface="+mn-lt"/>
                <a:ea typeface="+mn-ea"/>
                <a:cs typeface="+mn-cs"/>
              </a:rPr>
              <a:t>gathering</a:t>
            </a:r>
            <a:r>
              <a:rPr lang="fr-FR" sz="900" kern="1200" dirty="0" smtClean="0">
                <a:solidFill>
                  <a:schemeClr val="tx1"/>
                </a:solidFill>
                <a:effectLst/>
                <a:latin typeface="+mn-lt"/>
                <a:ea typeface="+mn-ea"/>
                <a:cs typeface="+mn-cs"/>
              </a:rPr>
              <a:t> all the </a:t>
            </a:r>
            <a:r>
              <a:rPr lang="fr-FR" sz="900" kern="1200" dirty="0" err="1" smtClean="0">
                <a:solidFill>
                  <a:schemeClr val="tx1"/>
                </a:solidFill>
                <a:effectLst/>
                <a:latin typeface="+mn-lt"/>
                <a:ea typeface="+mn-ea"/>
                <a:cs typeface="+mn-cs"/>
              </a:rPr>
              <a:t>specialised</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assets</a:t>
            </a:r>
            <a:r>
              <a:rPr lang="fr-FR" sz="900" kern="1200" dirty="0" smtClean="0">
                <a:solidFill>
                  <a:schemeClr val="tx1"/>
                </a:solidFill>
                <a:effectLst/>
                <a:latin typeface="+mn-lt"/>
                <a:ea typeface="+mn-ea"/>
                <a:cs typeface="+mn-cs"/>
              </a:rPr>
              <a:t> and </a:t>
            </a:r>
            <a:r>
              <a:rPr lang="fr-FR" sz="900" kern="1200" dirty="0" err="1" smtClean="0">
                <a:solidFill>
                  <a:schemeClr val="tx1"/>
                </a:solidFill>
                <a:effectLst/>
                <a:latin typeface="+mn-lt"/>
                <a:ea typeface="+mn-ea"/>
                <a:cs typeface="+mn-cs"/>
              </a:rPr>
              <a:t>better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connected</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with</a:t>
            </a:r>
            <a:r>
              <a:rPr lang="fr-FR" sz="900" kern="1200" dirty="0" smtClean="0">
                <a:solidFill>
                  <a:schemeClr val="tx1"/>
                </a:solidFill>
                <a:effectLst/>
                <a:latin typeface="+mn-lt"/>
                <a:ea typeface="+mn-ea"/>
                <a:cs typeface="+mn-cs"/>
              </a:rPr>
              <a:t> the joint </a:t>
            </a:r>
            <a:r>
              <a:rPr lang="fr-FR" sz="900" kern="1200" dirty="0" err="1" smtClean="0">
                <a:solidFill>
                  <a:schemeClr val="tx1"/>
                </a:solidFill>
                <a:effectLst/>
                <a:latin typeface="+mn-lt"/>
                <a:ea typeface="+mn-ea"/>
                <a:cs typeface="+mn-cs"/>
              </a:rPr>
              <a:t>level</a:t>
            </a:r>
            <a:r>
              <a:rPr lang="fr-FR" sz="900" kern="1200" dirty="0" smtClean="0">
                <a:solidFill>
                  <a:schemeClr val="tx1"/>
                </a:solidFill>
                <a:effectLst/>
                <a:latin typeface="+mn-lt"/>
                <a:ea typeface="+mn-ea"/>
                <a:cs typeface="+mn-cs"/>
              </a:rPr>
              <a:t>; </a:t>
            </a: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 </a:t>
            </a:r>
            <a:r>
              <a:rPr lang="fr-FR" sz="900" b="1" u="sng" dirty="0" smtClean="0"/>
              <a:t>HR </a:t>
            </a:r>
            <a:r>
              <a:rPr lang="fr-FR" sz="900" b="1" u="sng" dirty="0" err="1" smtClean="0"/>
              <a:t>pillar</a:t>
            </a:r>
            <a:r>
              <a:rPr lang="fr-FR" sz="900" dirty="0" smtClean="0"/>
              <a:t>: </a:t>
            </a:r>
            <a:r>
              <a:rPr lang="fr-FR" sz="900" dirty="0" err="1" smtClean="0"/>
              <a:t>adapt</a:t>
            </a:r>
            <a:r>
              <a:rPr lang="fr-FR" sz="900" dirty="0" smtClean="0"/>
              <a:t> to the </a:t>
            </a:r>
            <a:r>
              <a:rPr lang="fr-FR" sz="900" dirty="0" err="1" smtClean="0"/>
              <a:t>ongoing</a:t>
            </a:r>
            <a:r>
              <a:rPr lang="fr-FR" sz="900" dirty="0" smtClean="0"/>
              <a:t> </a:t>
            </a:r>
            <a:r>
              <a:rPr lang="fr-FR" sz="900" dirty="0" err="1" smtClean="0"/>
              <a:t>reforms</a:t>
            </a:r>
            <a:r>
              <a:rPr lang="fr-FR" sz="900" dirty="0" smtClean="0"/>
              <a:t>, the main orientations of </a:t>
            </a:r>
            <a:r>
              <a:rPr lang="fr-FR" sz="900" dirty="0" err="1" smtClean="0"/>
              <a:t>which</a:t>
            </a:r>
            <a:r>
              <a:rPr lang="fr-FR" sz="900" dirty="0" smtClean="0"/>
              <a:t> are the </a:t>
            </a:r>
            <a:r>
              <a:rPr lang="fr-FR" sz="900" dirty="0" err="1" smtClean="0"/>
              <a:t>reinforcement</a:t>
            </a:r>
            <a:r>
              <a:rPr lang="fr-FR" sz="900" dirty="0" smtClean="0"/>
              <a:t> of </a:t>
            </a:r>
            <a:r>
              <a:rPr lang="fr-FR" sz="900" dirty="0" err="1" smtClean="0"/>
              <a:t>employability</a:t>
            </a:r>
            <a:r>
              <a:rPr lang="fr-FR" sz="900" dirty="0" smtClean="0"/>
              <a:t>, </a:t>
            </a:r>
            <a:r>
              <a:rPr lang="fr-FR" sz="900" dirty="0" err="1" smtClean="0"/>
              <a:t>flexibility</a:t>
            </a:r>
            <a:r>
              <a:rPr lang="fr-FR" sz="900" dirty="0" smtClean="0"/>
              <a:t> and </a:t>
            </a:r>
            <a:r>
              <a:rPr lang="fr-FR" sz="900" dirty="0" err="1" smtClean="0"/>
              <a:t>individual</a:t>
            </a:r>
            <a:r>
              <a:rPr lang="fr-FR" sz="900" dirty="0" smtClean="0"/>
              <a:t> </a:t>
            </a:r>
            <a:r>
              <a:rPr lang="fr-FR" sz="900" dirty="0" err="1" smtClean="0"/>
              <a:t>follow</a:t>
            </a:r>
            <a:r>
              <a:rPr lang="fr-FR" sz="900" dirty="0" smtClean="0"/>
              <a:t> up of </a:t>
            </a:r>
            <a:r>
              <a:rPr lang="fr-FR" sz="900" dirty="0" err="1" smtClean="0"/>
              <a:t>careers</a:t>
            </a:r>
            <a:r>
              <a:rPr lang="fr-FR" sz="900" dirty="0" smtClean="0"/>
              <a:t> as </a:t>
            </a:r>
            <a:r>
              <a:rPr lang="fr-FR" sz="900" dirty="0" err="1" smtClean="0"/>
              <a:t>well</a:t>
            </a:r>
            <a:r>
              <a:rPr lang="fr-FR" sz="900" dirty="0" smtClean="0"/>
              <a:t> as </a:t>
            </a:r>
            <a:r>
              <a:rPr lang="fr-FR" sz="900" dirty="0" err="1" smtClean="0"/>
              <a:t>decentralisation</a:t>
            </a:r>
            <a:r>
              <a:rPr lang="fr-FR" sz="900" dirty="0" smtClean="0"/>
              <a:t> of management. </a:t>
            </a:r>
            <a:endParaRPr lang="fr-FR" sz="900" kern="1200" dirty="0" smtClean="0">
              <a:solidFill>
                <a:schemeClr val="tx1"/>
              </a:solidFill>
              <a:effectLst/>
              <a:latin typeface="+mn-lt"/>
              <a:ea typeface="+mn-ea"/>
              <a:cs typeface="+mn-cs"/>
            </a:endParaRP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An </a:t>
            </a:r>
            <a:r>
              <a:rPr lang="fr-FR" sz="900" b="1" u="sng" kern="1200" dirty="0" err="1" smtClean="0">
                <a:solidFill>
                  <a:schemeClr val="tx1"/>
                </a:solidFill>
                <a:effectLst/>
                <a:latin typeface="+mn-lt"/>
                <a:ea typeface="+mn-ea"/>
                <a:cs typeface="+mn-cs"/>
              </a:rPr>
              <a:t>Army-ops</a:t>
            </a:r>
            <a:r>
              <a:rPr lang="fr-FR" sz="900" b="1" u="sng" kern="1200" dirty="0" smtClean="0">
                <a:solidFill>
                  <a:schemeClr val="tx1"/>
                </a:solidFill>
                <a:effectLst/>
                <a:latin typeface="+mn-lt"/>
                <a:ea typeface="+mn-ea"/>
                <a:cs typeface="+mn-cs"/>
              </a:rPr>
              <a:t> maint </a:t>
            </a:r>
            <a:r>
              <a:rPr lang="fr-FR" sz="900" b="1" u="sng" kern="1200" dirty="0" err="1" smtClean="0">
                <a:solidFill>
                  <a:schemeClr val="tx1"/>
                </a:solidFill>
                <a:effectLst/>
                <a:latin typeface="+mn-lt"/>
                <a:ea typeface="+mn-ea"/>
                <a:cs typeface="+mn-cs"/>
              </a:rPr>
              <a:t>pillar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clearer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now</a:t>
            </a:r>
            <a:r>
              <a:rPr lang="fr-FR" sz="900" kern="1200" dirty="0" smtClean="0">
                <a:solidFill>
                  <a:schemeClr val="tx1"/>
                </a:solidFill>
                <a:effectLst/>
                <a:latin typeface="+mn-lt"/>
                <a:ea typeface="+mn-ea"/>
                <a:cs typeface="+mn-cs"/>
              </a:rPr>
              <a:t> </a:t>
            </a:r>
            <a:r>
              <a:rPr lang="fr-FR" sz="900" dirty="0" smtClean="0"/>
              <a:t>and </a:t>
            </a:r>
            <a:r>
              <a:rPr lang="fr-FR" sz="900" dirty="0" err="1" smtClean="0"/>
              <a:t>making</a:t>
            </a:r>
            <a:r>
              <a:rPr lang="fr-FR" sz="900" dirty="0" smtClean="0"/>
              <a:t> </a:t>
            </a:r>
            <a:r>
              <a:rPr lang="fr-FR" sz="900" dirty="0" err="1" smtClean="0"/>
              <a:t>it</a:t>
            </a:r>
            <a:r>
              <a:rPr lang="fr-FR" sz="900" dirty="0" smtClean="0"/>
              <a:t> possible to </a:t>
            </a:r>
            <a:r>
              <a:rPr lang="fr-FR" sz="900" dirty="0" err="1" smtClean="0"/>
              <a:t>favour</a:t>
            </a:r>
            <a:r>
              <a:rPr lang="fr-FR" sz="900" dirty="0" smtClean="0"/>
              <a:t> the relation </a:t>
            </a:r>
            <a:r>
              <a:rPr lang="fr-FR" sz="900" dirty="0" err="1" smtClean="0"/>
              <a:t>between</a:t>
            </a:r>
            <a:r>
              <a:rPr lang="fr-FR" sz="900" dirty="0" smtClean="0"/>
              <a:t> the forces (</a:t>
            </a:r>
            <a:r>
              <a:rPr lang="fr-FR" sz="900" dirty="0" err="1" smtClean="0"/>
              <a:t>creation</a:t>
            </a:r>
            <a:r>
              <a:rPr lang="fr-FR" sz="900" dirty="0" smtClean="0"/>
              <a:t> of a CMF </a:t>
            </a:r>
            <a:r>
              <a:rPr lang="fr-FR" sz="900" dirty="0" err="1" smtClean="0"/>
              <a:t>integrated</a:t>
            </a:r>
            <a:r>
              <a:rPr lang="fr-FR" sz="900" dirty="0" smtClean="0"/>
              <a:t> </a:t>
            </a:r>
            <a:r>
              <a:rPr lang="fr-FR" sz="900" dirty="0" err="1" smtClean="0"/>
              <a:t>into</a:t>
            </a:r>
            <a:r>
              <a:rPr lang="fr-FR" sz="900" dirty="0" smtClean="0"/>
              <a:t> the land forces) and the </a:t>
            </a:r>
            <a:r>
              <a:rPr lang="fr-FR" sz="900" dirty="0" err="1" smtClean="0"/>
              <a:t>industrialists</a:t>
            </a:r>
            <a:r>
              <a:rPr lang="fr-FR" sz="900" dirty="0" smtClean="0"/>
              <a:t>, </a:t>
            </a:r>
            <a:r>
              <a:rPr lang="fr-FR" sz="900" dirty="0" err="1" smtClean="0"/>
              <a:t>permitting</a:t>
            </a:r>
            <a:r>
              <a:rPr lang="fr-FR" sz="900" dirty="0" smtClean="0"/>
              <a:t> to </a:t>
            </a:r>
            <a:r>
              <a:rPr lang="fr-FR" sz="900" dirty="0" err="1" smtClean="0"/>
              <a:t>take</a:t>
            </a:r>
            <a:r>
              <a:rPr lang="fr-FR" sz="900" dirty="0" smtClean="0"/>
              <a:t> the maintenance challenges (</a:t>
            </a:r>
            <a:r>
              <a:rPr lang="fr-FR" sz="900" dirty="0" err="1" smtClean="0"/>
              <a:t>ops</a:t>
            </a:r>
            <a:r>
              <a:rPr lang="fr-FR" sz="900" dirty="0" smtClean="0"/>
              <a:t> </a:t>
            </a:r>
            <a:r>
              <a:rPr lang="fr-FR" sz="900" dirty="0" err="1" smtClean="0"/>
              <a:t>readiness</a:t>
            </a:r>
            <a:r>
              <a:rPr lang="fr-FR" sz="900" dirty="0" smtClean="0"/>
              <a:t> in </a:t>
            </a:r>
            <a:r>
              <a:rPr lang="fr-FR" sz="900" dirty="0" err="1" smtClean="0"/>
              <a:t>operation</a:t>
            </a:r>
            <a:r>
              <a:rPr lang="fr-FR" sz="900" dirty="0" smtClean="0"/>
              <a:t>, </a:t>
            </a:r>
            <a:r>
              <a:rPr lang="fr-FR" sz="900" dirty="0" err="1" smtClean="0"/>
              <a:t>ageing</a:t>
            </a:r>
            <a:r>
              <a:rPr lang="fr-FR" sz="900" dirty="0" smtClean="0"/>
              <a:t>, HR); </a:t>
            </a:r>
            <a:endParaRPr lang="fr-FR" sz="900" kern="1200" dirty="0" smtClean="0">
              <a:solidFill>
                <a:schemeClr val="tx1"/>
              </a:solidFill>
              <a:effectLst/>
              <a:latin typeface="+mn-lt"/>
              <a:ea typeface="+mn-ea"/>
              <a:cs typeface="+mn-cs"/>
            </a:endParaRPr>
          </a:p>
          <a:p>
            <a:endParaRPr lang="fr-FR" sz="900" dirty="0" smtClean="0"/>
          </a:p>
          <a:p>
            <a:pPr marL="171450" indent="-171450">
              <a:buFont typeface="Arial" panose="020B0604020202020204" pitchFamily="34" charset="0"/>
              <a:buChar char="•"/>
            </a:pPr>
            <a:r>
              <a:rPr lang="fr-FR" sz="900" b="1" u="sng" dirty="0" smtClean="0"/>
              <a:t>Vertical: </a:t>
            </a:r>
            <a:r>
              <a:rPr lang="fr-FR" sz="900" b="1" u="sng" dirty="0" err="1" smtClean="0"/>
              <a:t>three</a:t>
            </a:r>
            <a:r>
              <a:rPr lang="fr-FR" sz="900" b="1" u="sng" dirty="0" smtClean="0"/>
              <a:t> </a:t>
            </a:r>
            <a:r>
              <a:rPr lang="fr-FR" sz="900" b="1" u="sng" dirty="0" err="1" smtClean="0"/>
              <a:t>levels</a:t>
            </a:r>
            <a:r>
              <a:rPr lang="fr-FR" sz="900" b="1" u="sng" dirty="0" smtClean="0"/>
              <a:t> of command </a:t>
            </a:r>
            <a:r>
              <a:rPr lang="fr-FR" sz="900" dirty="0" err="1" smtClean="0"/>
              <a:t>will</a:t>
            </a:r>
            <a:r>
              <a:rPr lang="fr-FR" sz="900" dirty="0" smtClean="0"/>
              <a:t> </a:t>
            </a:r>
            <a:r>
              <a:rPr lang="fr-FR" sz="900" dirty="0" err="1" smtClean="0"/>
              <a:t>be</a:t>
            </a:r>
            <a:r>
              <a:rPr lang="fr-FR" sz="900" dirty="0" smtClean="0"/>
              <a:t> </a:t>
            </a:r>
            <a:r>
              <a:rPr lang="fr-FR" sz="900" dirty="0" err="1" smtClean="0"/>
              <a:t>redefined</a:t>
            </a:r>
            <a:r>
              <a:rPr lang="fr-FR" sz="900" dirty="0" smtClean="0"/>
              <a:t>, </a:t>
            </a:r>
            <a:r>
              <a:rPr lang="fr-FR" sz="900" dirty="0" err="1" smtClean="0"/>
              <a:t>abiding</a:t>
            </a:r>
            <a:r>
              <a:rPr lang="fr-FR" sz="900" dirty="0" smtClean="0"/>
              <a:t> by conception, </a:t>
            </a:r>
            <a:r>
              <a:rPr lang="fr-FR" sz="900" dirty="0" err="1" smtClean="0"/>
              <a:t>implementation</a:t>
            </a:r>
            <a:r>
              <a:rPr lang="fr-FR" sz="900" dirty="0" smtClean="0"/>
              <a:t> and </a:t>
            </a:r>
            <a:r>
              <a:rPr lang="fr-FR" sz="900" dirty="0" err="1" smtClean="0"/>
              <a:t>execution</a:t>
            </a:r>
            <a:r>
              <a:rPr lang="fr-FR" sz="900" dirty="0" smtClean="0"/>
              <a:t> </a:t>
            </a:r>
            <a:r>
              <a:rPr lang="fr-FR" sz="900" dirty="0" err="1" smtClean="0"/>
              <a:t>logics</a:t>
            </a:r>
            <a:r>
              <a:rPr lang="fr-FR" sz="900" dirty="0" smtClean="0"/>
              <a:t>:</a:t>
            </a:r>
            <a:endParaRPr lang="fr-FR" sz="900" b="0" u="none" baseline="0" dirty="0" smtClean="0"/>
          </a:p>
          <a:p>
            <a:pPr marL="628650" lvl="1" indent="-171450">
              <a:buFont typeface="Calibri" panose="020F0502020204030204" pitchFamily="34" charset="0"/>
              <a:buChar char="‐"/>
            </a:pPr>
            <a:r>
              <a:rPr lang="fr-FR" sz="900" b="0" u="none" baseline="0" dirty="0" smtClean="0"/>
              <a:t>1 </a:t>
            </a:r>
            <a:r>
              <a:rPr lang="fr-FR" sz="900" b="0" u="none" baseline="0" dirty="0" err="1" smtClean="0"/>
              <a:t>integrated</a:t>
            </a:r>
            <a:r>
              <a:rPr lang="fr-FR" sz="900" b="0" u="none" baseline="0" dirty="0" smtClean="0"/>
              <a:t> </a:t>
            </a:r>
            <a:r>
              <a:rPr lang="fr-FR" sz="900" b="0" u="none" baseline="0" dirty="0" err="1" smtClean="0"/>
              <a:t>level</a:t>
            </a:r>
            <a:r>
              <a:rPr lang="fr-FR" sz="900" b="0" u="none" baseline="0" dirty="0" smtClean="0"/>
              <a:t> (</a:t>
            </a:r>
            <a:r>
              <a:rPr lang="fr-FR" sz="900" b="0" u="none" baseline="0" dirty="0" err="1" smtClean="0"/>
              <a:t>Army</a:t>
            </a:r>
            <a:r>
              <a:rPr lang="fr-FR" sz="900" b="0" u="none" baseline="0" dirty="0" smtClean="0"/>
              <a:t> and </a:t>
            </a:r>
            <a:r>
              <a:rPr lang="fr-FR" sz="900" b="0" u="none" baseline="0" dirty="0" err="1" smtClean="0"/>
              <a:t>Army</a:t>
            </a:r>
            <a:r>
              <a:rPr lang="fr-FR" sz="900" b="0" u="none" baseline="0" dirty="0" smtClean="0"/>
              <a:t> Corps </a:t>
            </a:r>
            <a:r>
              <a:rPr lang="fr-FR" sz="900" b="0" u="none" baseline="0" dirty="0" err="1" smtClean="0"/>
              <a:t>HQs</a:t>
            </a:r>
            <a:r>
              <a:rPr lang="fr-FR" sz="900" b="0" u="none" baseline="0" dirty="0" smtClean="0"/>
              <a:t>) </a:t>
            </a:r>
            <a:r>
              <a:rPr lang="fr-FR" sz="900" b="0" u="none" baseline="0" dirty="0" err="1" smtClean="0"/>
              <a:t>ensuring</a:t>
            </a:r>
            <a:r>
              <a:rPr lang="fr-FR" sz="900" b="0" u="none" baseline="0" dirty="0" smtClean="0"/>
              <a:t> the </a:t>
            </a:r>
            <a:r>
              <a:rPr lang="fr-FR" sz="900" b="0" u="none" baseline="0" dirty="0" err="1" smtClean="0"/>
              <a:t>overall</a:t>
            </a:r>
            <a:r>
              <a:rPr lang="fr-FR" sz="900" b="0" u="none" dirty="0" smtClean="0"/>
              <a:t> or </a:t>
            </a:r>
            <a:r>
              <a:rPr lang="fr-FR" sz="900" b="0" u="none" dirty="0" err="1" smtClean="0"/>
              <a:t>functional</a:t>
            </a:r>
            <a:r>
              <a:rPr lang="fr-FR" sz="900" b="0" u="none" dirty="0" smtClean="0"/>
              <a:t> conception</a:t>
            </a:r>
            <a:r>
              <a:rPr lang="fr-FR" sz="900" b="0" u="none" baseline="0" dirty="0" smtClean="0"/>
              <a:t>;</a:t>
            </a:r>
          </a:p>
          <a:p>
            <a:pPr marL="628650" lvl="1" indent="-171450">
              <a:buFont typeface="Calibri" panose="020F0502020204030204" pitchFamily="34" charset="0"/>
              <a:buChar char="‐"/>
            </a:pPr>
            <a:r>
              <a:rPr lang="fr-FR" sz="900" b="0" u="none" baseline="0" dirty="0" smtClean="0"/>
              <a:t>1 division</a:t>
            </a:r>
            <a:r>
              <a:rPr lang="fr-FR" sz="900" b="0" u="none" dirty="0" smtClean="0"/>
              <a:t> </a:t>
            </a:r>
            <a:r>
              <a:rPr lang="fr-FR" sz="900" b="0" u="none" dirty="0" err="1" smtClean="0"/>
              <a:t>level</a:t>
            </a:r>
            <a:r>
              <a:rPr lang="fr-FR" sz="900" b="0" u="none" dirty="0" smtClean="0"/>
              <a:t> </a:t>
            </a:r>
            <a:r>
              <a:rPr lang="fr-FR" sz="900" b="0" u="none" dirty="0" err="1" smtClean="0"/>
              <a:t>ensuring</a:t>
            </a:r>
            <a:r>
              <a:rPr lang="fr-FR" sz="900" b="0" u="none" dirty="0" smtClean="0"/>
              <a:t> the </a:t>
            </a:r>
            <a:r>
              <a:rPr lang="fr-FR" sz="900" b="0" u="none" dirty="0" err="1" smtClean="0"/>
              <a:t>implementation</a:t>
            </a:r>
            <a:r>
              <a:rPr lang="fr-FR" sz="900" b="0" u="none" dirty="0" smtClean="0"/>
              <a:t> of </a:t>
            </a:r>
            <a:r>
              <a:rPr lang="fr-FR" sz="900" b="0" u="none" dirty="0" err="1" smtClean="0"/>
              <a:t>decisions</a:t>
            </a:r>
            <a:r>
              <a:rPr lang="fr-FR" sz="900" b="0" u="none" baseline="0" dirty="0" smtClean="0"/>
              <a:t>;</a:t>
            </a:r>
          </a:p>
          <a:p>
            <a:pPr marL="628650" lvl="1" indent="-171450">
              <a:buFont typeface="Calibri" panose="020F0502020204030204" pitchFamily="34" charset="0"/>
              <a:buChar char="‐"/>
            </a:pPr>
            <a:r>
              <a:rPr lang="fr-FR" sz="900" b="0" u="none" baseline="0" dirty="0" smtClean="0"/>
              <a:t>1 brigade</a:t>
            </a:r>
            <a:r>
              <a:rPr lang="fr-FR" sz="900" b="0" u="none" dirty="0" smtClean="0"/>
              <a:t> and </a:t>
            </a:r>
            <a:r>
              <a:rPr lang="fr-FR" sz="900" b="0" u="none" dirty="0" err="1" smtClean="0"/>
              <a:t>regiment</a:t>
            </a:r>
            <a:r>
              <a:rPr lang="fr-FR" sz="900" b="0" u="none" dirty="0" smtClean="0"/>
              <a:t> </a:t>
            </a:r>
            <a:r>
              <a:rPr lang="fr-FR" sz="900" b="0" u="none" dirty="0" err="1" smtClean="0"/>
              <a:t>level</a:t>
            </a:r>
            <a:r>
              <a:rPr lang="fr-FR" sz="900" b="0" u="none" dirty="0" smtClean="0"/>
              <a:t> </a:t>
            </a:r>
            <a:r>
              <a:rPr lang="fr-FR" sz="900" b="0" u="none" dirty="0" err="1" smtClean="0"/>
              <a:t>ensuring</a:t>
            </a:r>
            <a:r>
              <a:rPr lang="fr-FR" sz="900" b="0" u="none" dirty="0" smtClean="0"/>
              <a:t> the </a:t>
            </a:r>
            <a:r>
              <a:rPr lang="fr-FR" sz="900" b="0" u="none" smtClean="0"/>
              <a:t>conduct. </a:t>
            </a:r>
            <a:endParaRPr lang="fr-FR" sz="900" b="1" u="sng"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E7EE1F92-240A-41E9-9468-5F20A087DE0A}" type="slidenum">
              <a:rPr lang="fr-FR" smtClean="0"/>
              <a:pPr>
                <a:defRPr/>
              </a:pPr>
              <a:t>21</a:t>
            </a:fld>
            <a:endParaRPr lang="fr-FR"/>
          </a:p>
        </p:txBody>
      </p:sp>
      <p:sp>
        <p:nvSpPr>
          <p:cNvPr id="5" name="Rectangle 4"/>
          <p:cNvSpPr/>
          <p:nvPr/>
        </p:nvSpPr>
        <p:spPr>
          <a:xfrm>
            <a:off x="446509" y="426815"/>
            <a:ext cx="26642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RIOAT – 16 MARS 2015 </a:t>
            </a:r>
            <a:r>
              <a:rPr lang="fr-FR" sz="1200" b="1" dirty="0" smtClean="0">
                <a:solidFill>
                  <a:srgbClr val="FF0000"/>
                </a:solidFill>
              </a:rPr>
              <a:t>(PARTIE MGAT)</a:t>
            </a:r>
            <a:endParaRPr lang="fr-FR" sz="1200" b="1" dirty="0">
              <a:solidFill>
                <a:srgbClr val="FF0000"/>
              </a:solidFill>
            </a:endParaRPr>
          </a:p>
        </p:txBody>
      </p:sp>
    </p:spTree>
    <p:extLst>
      <p:ext uri="{BB962C8B-B14F-4D97-AF65-F5344CB8AC3E}">
        <p14:creationId xmlns:p14="http://schemas.microsoft.com/office/powerpoint/2010/main" val="273680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49325" eaLnBrk="0" hangingPunct="0">
              <a:defRPr>
                <a:solidFill>
                  <a:schemeClr val="tx1"/>
                </a:solidFill>
                <a:latin typeface="Arial" pitchFamily="34" charset="0"/>
                <a:cs typeface="Arial" pitchFamily="34" charset="0"/>
              </a:defRPr>
            </a:lvl1pPr>
            <a:lvl2pPr marL="742950" indent="-285750" defTabSz="949325" eaLnBrk="0" hangingPunct="0">
              <a:defRPr>
                <a:solidFill>
                  <a:schemeClr val="tx1"/>
                </a:solidFill>
                <a:latin typeface="Arial" pitchFamily="34" charset="0"/>
                <a:cs typeface="Arial" pitchFamily="34" charset="0"/>
              </a:defRPr>
            </a:lvl2pPr>
            <a:lvl3pPr marL="1143000" indent="-228600" defTabSz="949325" eaLnBrk="0" hangingPunct="0">
              <a:defRPr>
                <a:solidFill>
                  <a:schemeClr val="tx1"/>
                </a:solidFill>
                <a:latin typeface="Arial" pitchFamily="34" charset="0"/>
                <a:cs typeface="Arial" pitchFamily="34" charset="0"/>
              </a:defRPr>
            </a:lvl3pPr>
            <a:lvl4pPr marL="1600200" indent="-228600" defTabSz="949325" eaLnBrk="0" hangingPunct="0">
              <a:defRPr>
                <a:solidFill>
                  <a:schemeClr val="tx1"/>
                </a:solidFill>
                <a:latin typeface="Arial" pitchFamily="34" charset="0"/>
                <a:cs typeface="Arial" pitchFamily="34" charset="0"/>
              </a:defRPr>
            </a:lvl4pPr>
            <a:lvl5pPr marL="2057400" indent="-228600" defTabSz="949325" eaLnBrk="0" hangingPunct="0">
              <a:defRPr>
                <a:solidFill>
                  <a:schemeClr val="tx1"/>
                </a:solidFill>
                <a:latin typeface="Arial" pitchFamily="34" charset="0"/>
                <a:cs typeface="Arial" pitchFamily="34" charset="0"/>
              </a:defRPr>
            </a:lvl5pPr>
            <a:lvl6pPr marL="2514600" indent="-228600" defTabSz="9493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493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493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493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E5AFF20-94C6-44AE-B2E0-4C475FF432B5}" type="slidenum">
              <a:rPr lang="fr-FR" smtClean="0"/>
              <a:pPr eaLnBrk="1" hangingPunct="1"/>
              <a:t>23</a:t>
            </a:fld>
            <a:endParaRPr lang="fr-FR"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marL="171450" lvl="0" indent="-171450">
              <a:buFont typeface="Arial" panose="020B0604020202020204" pitchFamily="34" charset="0"/>
              <a:buChar char="•"/>
            </a:pPr>
            <a:r>
              <a:rPr lang="fr-FR" sz="900" b="1" u="sng" kern="1200" dirty="0" err="1" smtClean="0">
                <a:solidFill>
                  <a:schemeClr val="tx1"/>
                </a:solidFill>
                <a:effectLst/>
                <a:latin typeface="+mn-lt"/>
                <a:ea typeface="+mn-ea"/>
                <a:cs typeface="+mn-cs"/>
              </a:rPr>
              <a:t>Clear</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eight</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pillars</a:t>
            </a:r>
            <a:r>
              <a:rPr lang="fr-FR" sz="900" b="1" u="sng" kern="1200" dirty="0" smtClean="0">
                <a:solidFill>
                  <a:schemeClr val="tx1"/>
                </a:solidFill>
                <a:effectLst/>
                <a:latin typeface="+mn-lt"/>
                <a:ea typeface="+mn-ea"/>
                <a:cs typeface="+mn-cs"/>
              </a:rPr>
              <a:t>,</a:t>
            </a:r>
            <a:r>
              <a:rPr lang="fr-FR" sz="900" b="0" u="none" kern="1200" dirty="0" smtClean="0">
                <a:solidFill>
                  <a:schemeClr val="tx1"/>
                </a:solidFill>
                <a:effectLst/>
                <a:latin typeface="+mn-lt"/>
                <a:ea typeface="+mn-ea"/>
                <a:cs typeface="+mn-cs"/>
              </a:rPr>
              <a:t> </a:t>
            </a:r>
            <a:r>
              <a:rPr lang="fr-FR" sz="900" b="0" u="none" kern="1200" dirty="0" err="1" smtClean="0">
                <a:solidFill>
                  <a:schemeClr val="tx1"/>
                </a:solidFill>
                <a:effectLst/>
                <a:latin typeface="+mn-lt"/>
                <a:ea typeface="+mn-ea"/>
                <a:cs typeface="+mn-cs"/>
              </a:rPr>
              <a:t>which</a:t>
            </a:r>
            <a:r>
              <a:rPr lang="fr-FR" sz="900" b="0" u="none" kern="1200" dirty="0" smtClean="0">
                <a:solidFill>
                  <a:schemeClr val="tx1"/>
                </a:solidFill>
                <a:effectLst/>
                <a:latin typeface="+mn-lt"/>
                <a:ea typeface="+mn-ea"/>
                <a:cs typeface="+mn-cs"/>
              </a:rPr>
              <a:t> </a:t>
            </a:r>
            <a:r>
              <a:rPr lang="fr-FR" sz="900" b="0" u="none" kern="1200" dirty="0" err="1" smtClean="0">
                <a:solidFill>
                  <a:schemeClr val="tx1"/>
                </a:solidFill>
                <a:effectLst/>
                <a:latin typeface="+mn-lt"/>
                <a:ea typeface="+mn-ea"/>
                <a:cs typeface="+mn-cs"/>
              </a:rPr>
              <a:t>will</a:t>
            </a:r>
            <a:r>
              <a:rPr lang="fr-FR" sz="900" b="0" u="none" kern="1200" dirty="0" smtClean="0">
                <a:solidFill>
                  <a:schemeClr val="tx1"/>
                </a:solidFill>
                <a:effectLst/>
                <a:latin typeface="+mn-lt"/>
                <a:ea typeface="+mn-ea"/>
                <a:cs typeface="+mn-cs"/>
              </a:rPr>
              <a:t> structure </a:t>
            </a:r>
            <a:r>
              <a:rPr lang="fr-FR" sz="900" b="0" u="none" kern="1200" dirty="0" err="1" smtClean="0">
                <a:solidFill>
                  <a:schemeClr val="tx1"/>
                </a:solidFill>
                <a:effectLst/>
                <a:latin typeface="+mn-lt"/>
                <a:ea typeface="+mn-ea"/>
                <a:cs typeface="+mn-cs"/>
              </a:rPr>
              <a:t>its</a:t>
            </a:r>
            <a:r>
              <a:rPr lang="fr-FR" sz="900" b="0" u="none" kern="1200" dirty="0" smtClean="0">
                <a:solidFill>
                  <a:schemeClr val="tx1"/>
                </a:solidFill>
                <a:effectLst/>
                <a:latin typeface="+mn-lt"/>
                <a:ea typeface="+mn-ea"/>
                <a:cs typeface="+mn-cs"/>
              </a:rPr>
              <a:t> organisation, </a:t>
            </a:r>
            <a:r>
              <a:rPr lang="fr-FR" sz="900" b="0" u="none" kern="1200" dirty="0" err="1" smtClean="0">
                <a:solidFill>
                  <a:schemeClr val="tx1"/>
                </a:solidFill>
                <a:effectLst/>
                <a:latin typeface="+mn-lt"/>
                <a:ea typeface="+mn-ea"/>
                <a:cs typeface="+mn-cs"/>
              </a:rPr>
              <a:t>which</a:t>
            </a:r>
            <a:r>
              <a:rPr lang="fr-FR" sz="900" b="0" u="none" kern="1200" dirty="0" smtClean="0">
                <a:solidFill>
                  <a:schemeClr val="tx1"/>
                </a:solidFill>
                <a:effectLst/>
                <a:latin typeface="+mn-lt"/>
                <a:ea typeface="+mn-ea"/>
                <a:cs typeface="+mn-cs"/>
              </a:rPr>
              <a:t> </a:t>
            </a:r>
            <a:r>
              <a:rPr lang="fr-FR" sz="900" b="0" u="none" kern="1200" dirty="0" err="1" smtClean="0">
                <a:solidFill>
                  <a:schemeClr val="tx1"/>
                </a:solidFill>
                <a:effectLst/>
                <a:latin typeface="+mn-lt"/>
                <a:ea typeface="+mn-ea"/>
                <a:cs typeface="+mn-cs"/>
              </a:rPr>
              <a:t>will</a:t>
            </a:r>
            <a:r>
              <a:rPr lang="fr-FR" sz="900" b="0" u="none" kern="1200" dirty="0" smtClean="0">
                <a:solidFill>
                  <a:schemeClr val="tx1"/>
                </a:solidFill>
                <a:effectLst/>
                <a:latin typeface="+mn-lt"/>
                <a:ea typeface="+mn-ea"/>
                <a:cs typeface="+mn-cs"/>
              </a:rPr>
              <a:t> </a:t>
            </a:r>
            <a:r>
              <a:rPr lang="fr-FR" sz="900" b="0" u="none" kern="1200" dirty="0" err="1" smtClean="0">
                <a:solidFill>
                  <a:schemeClr val="tx1"/>
                </a:solidFill>
                <a:effectLst/>
                <a:latin typeface="+mn-lt"/>
                <a:ea typeface="+mn-ea"/>
                <a:cs typeface="+mn-cs"/>
              </a:rPr>
              <a:t>guarantee</a:t>
            </a:r>
            <a:r>
              <a:rPr lang="fr-FR" sz="900" b="0" u="none" kern="1200" dirty="0" smtClean="0">
                <a:solidFill>
                  <a:schemeClr val="tx1"/>
                </a:solidFill>
                <a:effectLst/>
                <a:latin typeface="+mn-lt"/>
                <a:ea typeface="+mn-ea"/>
                <a:cs typeface="+mn-cs"/>
              </a:rPr>
              <a:t> the </a:t>
            </a:r>
            <a:r>
              <a:rPr lang="fr-FR" sz="900" dirty="0" err="1" smtClean="0"/>
              <a:t>efficiency</a:t>
            </a:r>
            <a:r>
              <a:rPr lang="fr-FR" sz="900" dirty="0" smtClean="0"/>
              <a:t> of </a:t>
            </a:r>
            <a:r>
              <a:rPr lang="fr-FR" sz="900" dirty="0" err="1" smtClean="0"/>
              <a:t>its</a:t>
            </a:r>
            <a:r>
              <a:rPr lang="fr-FR" sz="900" dirty="0" smtClean="0"/>
              <a:t> </a:t>
            </a:r>
            <a:r>
              <a:rPr lang="fr-FR" sz="900" dirty="0" err="1" smtClean="0"/>
              <a:t>functioning</a:t>
            </a:r>
            <a:r>
              <a:rPr lang="fr-FR" sz="900" dirty="0" smtClean="0"/>
              <a:t> and </a:t>
            </a:r>
            <a:r>
              <a:rPr lang="fr-FR" sz="900" dirty="0" err="1" smtClean="0"/>
              <a:t>which</a:t>
            </a:r>
            <a:r>
              <a:rPr lang="fr-FR" sz="900" dirty="0" smtClean="0"/>
              <a:t> </a:t>
            </a:r>
            <a:r>
              <a:rPr lang="fr-FR" sz="900" dirty="0" err="1" smtClean="0"/>
              <a:t>will</a:t>
            </a:r>
            <a:r>
              <a:rPr lang="fr-FR" sz="900" dirty="0" smtClean="0"/>
              <a:t> </a:t>
            </a:r>
            <a:r>
              <a:rPr lang="fr-FR" sz="900" dirty="0" err="1" smtClean="0"/>
              <a:t>be</a:t>
            </a:r>
            <a:r>
              <a:rPr lang="fr-FR" sz="900" dirty="0" smtClean="0"/>
              <a:t> </a:t>
            </a:r>
            <a:r>
              <a:rPr lang="fr-FR" sz="900" dirty="0" err="1" smtClean="0"/>
              <a:t>connected</a:t>
            </a:r>
            <a:r>
              <a:rPr lang="fr-FR" sz="900" dirty="0" smtClean="0"/>
              <a:t> to </a:t>
            </a:r>
            <a:r>
              <a:rPr lang="fr-FR" sz="900" dirty="0" err="1" smtClean="0"/>
              <a:t>external</a:t>
            </a:r>
            <a:r>
              <a:rPr lang="fr-FR" sz="900" dirty="0" smtClean="0"/>
              <a:t> </a:t>
            </a:r>
            <a:r>
              <a:rPr lang="fr-FR" sz="900" dirty="0" err="1" smtClean="0"/>
              <a:t>stakeholders</a:t>
            </a:r>
            <a:r>
              <a:rPr lang="fr-FR" sz="900" dirty="0" smtClean="0"/>
              <a:t>, </a:t>
            </a:r>
            <a:r>
              <a:rPr lang="fr-FR" sz="900" dirty="0" err="1" smtClean="0"/>
              <a:t>thus</a:t>
            </a:r>
            <a:r>
              <a:rPr lang="fr-FR" sz="900" dirty="0" smtClean="0"/>
              <a:t> </a:t>
            </a:r>
            <a:r>
              <a:rPr lang="fr-FR" sz="900" dirty="0" err="1" smtClean="0"/>
              <a:t>directly</a:t>
            </a:r>
            <a:r>
              <a:rPr lang="fr-FR" sz="900" dirty="0" smtClean="0"/>
              <a:t> </a:t>
            </a:r>
            <a:r>
              <a:rPr lang="fr-FR" sz="900" dirty="0" err="1" smtClean="0"/>
              <a:t>participating</a:t>
            </a:r>
            <a:r>
              <a:rPr lang="fr-FR" sz="900" dirty="0" smtClean="0"/>
              <a:t> in </a:t>
            </a:r>
            <a:r>
              <a:rPr lang="fr-FR" sz="900" dirty="0" err="1" smtClean="0"/>
              <a:t>their</a:t>
            </a:r>
            <a:r>
              <a:rPr lang="fr-FR" sz="900" dirty="0" smtClean="0"/>
              <a:t> </a:t>
            </a:r>
            <a:r>
              <a:rPr lang="fr-FR" sz="900" dirty="0" err="1" smtClean="0"/>
              <a:t>efficiency</a:t>
            </a:r>
            <a:r>
              <a:rPr lang="fr-FR" sz="900" dirty="0" smtClean="0"/>
              <a:t>:</a:t>
            </a:r>
            <a:endParaRPr lang="fr-FR" sz="900" kern="1200" dirty="0" smtClean="0">
              <a:solidFill>
                <a:schemeClr val="tx1"/>
              </a:solidFill>
              <a:effectLst/>
              <a:latin typeface="+mn-lt"/>
              <a:ea typeface="+mn-ea"/>
              <a:cs typeface="+mn-cs"/>
            </a:endParaRP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 </a:t>
            </a:r>
            <a:r>
              <a:rPr lang="fr-FR" sz="900" b="1" u="sng" kern="1200" dirty="0" err="1" smtClean="0">
                <a:solidFill>
                  <a:schemeClr val="tx1"/>
                </a:solidFill>
                <a:effectLst/>
                <a:latin typeface="+mn-lt"/>
                <a:ea typeface="+mn-ea"/>
                <a:cs typeface="+mn-cs"/>
              </a:rPr>
              <a:t>combined</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arms</a:t>
            </a:r>
            <a:r>
              <a:rPr lang="fr-FR" sz="900" b="1" u="sng" kern="1200" dirty="0" smtClean="0">
                <a:solidFill>
                  <a:schemeClr val="tx1"/>
                </a:solidFill>
                <a:effectLst/>
                <a:latin typeface="+mn-lt"/>
                <a:ea typeface="+mn-ea"/>
                <a:cs typeface="+mn-cs"/>
              </a:rPr>
              <a:t> force </a:t>
            </a:r>
            <a:r>
              <a:rPr lang="fr-FR" sz="900" b="1" u="sng" kern="1200" dirty="0" err="1" smtClean="0">
                <a:solidFill>
                  <a:schemeClr val="tx1"/>
                </a:solidFill>
                <a:effectLst/>
                <a:latin typeface="+mn-lt"/>
                <a:ea typeface="+mn-ea"/>
                <a:cs typeface="+mn-cs"/>
              </a:rPr>
              <a:t>pillar</a:t>
            </a:r>
            <a:r>
              <a:rPr lang="fr-FR" sz="900" b="1" u="sng" kern="1200" dirty="0" smtClean="0">
                <a:solidFill>
                  <a:schemeClr val="tx1"/>
                </a:solidFill>
                <a:effectLst/>
                <a:latin typeface="+mn-lt"/>
                <a:ea typeface="+mn-ea"/>
                <a:cs typeface="+mn-cs"/>
              </a:rPr>
              <a:t>, </a:t>
            </a:r>
            <a:r>
              <a:rPr lang="fr-FR" sz="900" dirty="0" err="1" smtClean="0"/>
              <a:t>organised</a:t>
            </a:r>
            <a:r>
              <a:rPr lang="fr-FR" sz="900" dirty="0" smtClean="0"/>
              <a:t> </a:t>
            </a:r>
            <a:r>
              <a:rPr lang="fr-FR" sz="900" dirty="0" err="1" smtClean="0"/>
              <a:t>into</a:t>
            </a:r>
            <a:r>
              <a:rPr lang="fr-FR" sz="900" dirty="0" smtClean="0"/>
              <a:t> </a:t>
            </a:r>
            <a:r>
              <a:rPr lang="fr-FR" sz="900" b="1" u="sng" dirty="0" smtClean="0"/>
              <a:t>2 </a:t>
            </a:r>
            <a:r>
              <a:rPr lang="fr-FR" sz="900" dirty="0" smtClean="0"/>
              <a:t>areas:</a:t>
            </a:r>
            <a:endParaRPr lang="fr-FR" sz="900" kern="1200" dirty="0" smtClean="0">
              <a:solidFill>
                <a:schemeClr val="tx1"/>
              </a:solidFill>
              <a:effectLst/>
              <a:latin typeface="+mn-lt"/>
              <a:ea typeface="+mn-ea"/>
              <a:cs typeface="+mn-cs"/>
            </a:endParaRPr>
          </a:p>
          <a:p>
            <a:pPr lvl="2"/>
            <a:r>
              <a:rPr lang="fr-FR" sz="900" b="1" u="sng" dirty="0" smtClean="0"/>
              <a:t>The SCORPION</a:t>
            </a:r>
            <a:r>
              <a:rPr lang="fr-FR" sz="900" dirty="0" smtClean="0"/>
              <a:t> </a:t>
            </a:r>
            <a:r>
              <a:rPr lang="fr-FR" sz="900" b="1" u="sng" kern="1200" dirty="0" smtClean="0">
                <a:solidFill>
                  <a:schemeClr val="tx1"/>
                </a:solidFill>
                <a:effectLst/>
                <a:latin typeface="+mn-lt"/>
                <a:ea typeface="+mn-ea"/>
                <a:cs typeface="+mn-cs"/>
              </a:rPr>
              <a:t> force </a:t>
            </a:r>
            <a:r>
              <a:rPr lang="fr-FR" sz="900" dirty="0" err="1" smtClean="0"/>
              <a:t>with</a:t>
            </a:r>
            <a:r>
              <a:rPr lang="fr-FR" sz="900" dirty="0" smtClean="0"/>
              <a:t> 2 </a:t>
            </a:r>
            <a:r>
              <a:rPr lang="fr-FR" sz="900" dirty="0" err="1" smtClean="0"/>
              <a:t>combined</a:t>
            </a:r>
            <a:r>
              <a:rPr lang="fr-FR" sz="900" dirty="0" smtClean="0"/>
              <a:t> </a:t>
            </a:r>
            <a:r>
              <a:rPr lang="fr-FR" sz="900" dirty="0" err="1" smtClean="0"/>
              <a:t>arms</a:t>
            </a:r>
            <a:r>
              <a:rPr lang="fr-FR" sz="900" dirty="0" smtClean="0"/>
              <a:t> divisions </a:t>
            </a:r>
            <a:r>
              <a:rPr lang="fr-FR" sz="900" dirty="0" err="1" smtClean="0"/>
              <a:t>at</a:t>
            </a:r>
            <a:r>
              <a:rPr lang="fr-FR" sz="900" dirty="0" smtClean="0"/>
              <a:t> the </a:t>
            </a:r>
            <a:r>
              <a:rPr lang="fr-FR" sz="900" dirty="0" err="1" smtClean="0"/>
              <a:t>same</a:t>
            </a:r>
            <a:r>
              <a:rPr lang="fr-FR" sz="900" dirty="0" smtClean="0"/>
              <a:t> </a:t>
            </a:r>
            <a:r>
              <a:rPr lang="fr-FR" sz="900" dirty="0" err="1" smtClean="0"/>
              <a:t>level</a:t>
            </a:r>
            <a:r>
              <a:rPr lang="fr-FR" sz="900" dirty="0" smtClean="0"/>
              <a:t> (3 brigades) = effort on </a:t>
            </a:r>
            <a:r>
              <a:rPr lang="fr-FR" sz="900" dirty="0" err="1" smtClean="0"/>
              <a:t>digitisation</a:t>
            </a:r>
            <a:r>
              <a:rPr lang="fr-FR" sz="900" dirty="0" smtClean="0"/>
              <a:t>, the </a:t>
            </a:r>
            <a:r>
              <a:rPr lang="fr-FR" sz="900" dirty="0" err="1" smtClean="0"/>
              <a:t>combined</a:t>
            </a:r>
            <a:r>
              <a:rPr lang="fr-FR" sz="900" dirty="0" smtClean="0"/>
              <a:t> </a:t>
            </a:r>
            <a:r>
              <a:rPr lang="fr-FR" sz="900" dirty="0" err="1" smtClean="0"/>
              <a:t>arms</a:t>
            </a:r>
            <a:r>
              <a:rPr lang="fr-FR" sz="900" dirty="0" smtClean="0"/>
              <a:t> dimension (</a:t>
            </a:r>
            <a:r>
              <a:rPr lang="fr-FR" sz="900" dirty="0" err="1" smtClean="0"/>
              <a:t>combination</a:t>
            </a:r>
            <a:r>
              <a:rPr lang="fr-FR" sz="900" dirty="0" smtClean="0"/>
              <a:t> of </a:t>
            </a:r>
            <a:r>
              <a:rPr lang="fr-FR" sz="900" dirty="0" err="1" smtClean="0"/>
              <a:t>effects</a:t>
            </a:r>
            <a:r>
              <a:rPr lang="fr-FR" sz="900" dirty="0" smtClean="0"/>
              <a:t>), the medium </a:t>
            </a:r>
            <a:r>
              <a:rPr lang="fr-FR" sz="900" dirty="0" err="1" smtClean="0"/>
              <a:t>level</a:t>
            </a:r>
            <a:r>
              <a:rPr lang="fr-FR" sz="900" dirty="0" smtClean="0"/>
              <a:t> (new </a:t>
            </a:r>
            <a:r>
              <a:rPr lang="fr-FR" sz="900" dirty="0" err="1" smtClean="0"/>
              <a:t>equipment</a:t>
            </a:r>
            <a:r>
              <a:rPr lang="fr-FR" sz="900" dirty="0" smtClean="0"/>
              <a:t>), the </a:t>
            </a:r>
            <a:r>
              <a:rPr lang="fr-FR" sz="900" dirty="0" err="1" smtClean="0"/>
              <a:t>differentiation</a:t>
            </a:r>
            <a:r>
              <a:rPr lang="fr-FR" sz="900" dirty="0" smtClean="0"/>
              <a:t> of </a:t>
            </a:r>
            <a:r>
              <a:rPr lang="fr-FR" sz="900" dirty="0" err="1" smtClean="0"/>
              <a:t>employment</a:t>
            </a:r>
            <a:r>
              <a:rPr lang="fr-FR" sz="900" dirty="0" smtClean="0"/>
              <a:t>. </a:t>
            </a:r>
          </a:p>
          <a:p>
            <a:pPr lvl="2"/>
            <a:r>
              <a:rPr lang="fr-FR" sz="900" b="1" u="sng" kern="1200" dirty="0" smtClean="0">
                <a:solidFill>
                  <a:schemeClr val="tx1"/>
                </a:solidFill>
                <a:effectLst/>
                <a:latin typeface="+mn-lt"/>
                <a:ea typeface="+mn-ea"/>
                <a:cs typeface="+mn-cs"/>
              </a:rPr>
              <a:t>The command of </a:t>
            </a:r>
            <a:r>
              <a:rPr lang="fr-FR" sz="900" b="1" u="sng" kern="1200" dirty="0" err="1" smtClean="0">
                <a:solidFill>
                  <a:schemeClr val="tx1"/>
                </a:solidFill>
                <a:effectLst/>
                <a:latin typeface="+mn-lt"/>
                <a:ea typeface="+mn-ea"/>
                <a:cs typeface="+mn-cs"/>
              </a:rPr>
              <a:t>individual</a:t>
            </a:r>
            <a:r>
              <a:rPr lang="fr-FR" sz="900" b="1" u="sng" kern="1200" dirty="0" smtClean="0">
                <a:solidFill>
                  <a:schemeClr val="tx1"/>
                </a:solidFill>
                <a:effectLst/>
                <a:latin typeface="+mn-lt"/>
                <a:ea typeface="+mn-ea"/>
                <a:cs typeface="+mn-cs"/>
              </a:rPr>
              <a:t> and collective </a:t>
            </a:r>
            <a:r>
              <a:rPr lang="fr-FR" sz="900" b="1" u="sng" dirty="0" err="1"/>
              <a:t>combined</a:t>
            </a:r>
            <a:r>
              <a:rPr lang="fr-FR" sz="900" b="1" u="sng" dirty="0"/>
              <a:t> </a:t>
            </a:r>
            <a:r>
              <a:rPr lang="fr-FR" sz="900" b="1" u="sng" dirty="0" err="1"/>
              <a:t>arms</a:t>
            </a:r>
            <a:r>
              <a:rPr lang="fr-FR" sz="900" b="1" u="sng" dirty="0"/>
              <a:t> </a:t>
            </a:r>
            <a:r>
              <a:rPr lang="fr-FR" sz="900" b="1" u="sng" dirty="0" smtClean="0"/>
              <a:t>training</a:t>
            </a:r>
            <a:r>
              <a:rPr lang="fr-FR" sz="900" dirty="0" smtClean="0"/>
              <a:t>, </a:t>
            </a:r>
            <a:r>
              <a:rPr lang="fr-FR" sz="900" dirty="0" err="1" smtClean="0"/>
              <a:t>gathering</a:t>
            </a:r>
            <a:r>
              <a:rPr lang="fr-FR" sz="900" dirty="0" smtClean="0"/>
              <a:t> the </a:t>
            </a:r>
            <a:r>
              <a:rPr lang="fr-FR" sz="900" dirty="0" err="1" smtClean="0"/>
              <a:t>branch</a:t>
            </a:r>
            <a:r>
              <a:rPr lang="fr-FR" sz="900" dirty="0" smtClean="0"/>
              <a:t> </a:t>
            </a:r>
            <a:r>
              <a:rPr lang="fr-FR" sz="900" dirty="0" err="1" smtClean="0"/>
              <a:t>schools</a:t>
            </a:r>
            <a:r>
              <a:rPr lang="fr-FR" sz="900" dirty="0" smtClean="0"/>
              <a:t> and the centres, in </a:t>
            </a:r>
            <a:r>
              <a:rPr lang="fr-FR" sz="900" dirty="0" err="1" smtClean="0"/>
              <a:t>order</a:t>
            </a:r>
            <a:r>
              <a:rPr lang="fr-FR" sz="900" dirty="0" smtClean="0"/>
              <a:t> to </a:t>
            </a:r>
            <a:r>
              <a:rPr lang="fr-FR" sz="900" dirty="0" err="1" smtClean="0"/>
              <a:t>improve</a:t>
            </a:r>
            <a:r>
              <a:rPr lang="fr-FR" sz="900" dirty="0" smtClean="0"/>
              <a:t> the « </a:t>
            </a:r>
            <a:r>
              <a:rPr lang="fr-FR" sz="900" dirty="0" err="1" smtClean="0"/>
              <a:t>combined</a:t>
            </a:r>
            <a:r>
              <a:rPr lang="fr-FR" sz="900" dirty="0" smtClean="0"/>
              <a:t> </a:t>
            </a:r>
            <a:r>
              <a:rPr lang="fr-FR" sz="900" dirty="0" err="1" smtClean="0"/>
              <a:t>arms</a:t>
            </a:r>
            <a:r>
              <a:rPr lang="fr-FR" sz="900" dirty="0" smtClean="0"/>
              <a:t> aspect » of </a:t>
            </a:r>
            <a:r>
              <a:rPr lang="fr-FR" sz="900" dirty="0" err="1" smtClean="0"/>
              <a:t>operational</a:t>
            </a:r>
            <a:r>
              <a:rPr lang="fr-FR" sz="900" dirty="0" smtClean="0"/>
              <a:t> training.</a:t>
            </a:r>
          </a:p>
          <a:p>
            <a:pPr lvl="2"/>
            <a:r>
              <a:rPr lang="fr-FR" sz="900" kern="1200" dirty="0" smtClean="0">
                <a:solidFill>
                  <a:schemeClr val="tx1"/>
                </a:solidFill>
                <a:effectLst/>
                <a:latin typeface="+mn-lt"/>
                <a:ea typeface="+mn-ea"/>
                <a:cs typeface="+mn-cs"/>
              </a:rPr>
              <a:t>A </a:t>
            </a:r>
            <a:r>
              <a:rPr lang="fr-FR" sz="900" b="1" u="sng" kern="1200" dirty="0" smtClean="0">
                <a:solidFill>
                  <a:schemeClr val="tx1"/>
                </a:solidFill>
                <a:effectLst/>
                <a:latin typeface="+mn-lt"/>
                <a:ea typeface="+mn-ea"/>
                <a:cs typeface="+mn-cs"/>
              </a:rPr>
              <a:t>national </a:t>
            </a:r>
            <a:r>
              <a:rPr lang="fr-FR" sz="900" b="1" u="sng" kern="1200" dirty="0" err="1" smtClean="0">
                <a:solidFill>
                  <a:schemeClr val="tx1"/>
                </a:solidFill>
                <a:effectLst/>
                <a:latin typeface="+mn-lt"/>
                <a:ea typeface="+mn-ea"/>
                <a:cs typeface="+mn-cs"/>
              </a:rPr>
              <a:t>theatre</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pillar</a:t>
            </a:r>
            <a:r>
              <a:rPr lang="fr-FR" sz="900" b="1" u="sng" kern="1200" dirty="0" smtClean="0">
                <a:solidFill>
                  <a:schemeClr val="tx1"/>
                </a:solidFill>
                <a:effectLst/>
                <a:latin typeface="+mn-lt"/>
                <a:ea typeface="+mn-ea"/>
                <a:cs typeface="+mn-cs"/>
              </a:rPr>
              <a:t> </a:t>
            </a:r>
            <a:r>
              <a:rPr lang="fr-FR" sz="900" kern="1200" dirty="0" smtClean="0">
                <a:solidFill>
                  <a:schemeClr val="tx1"/>
                </a:solidFill>
                <a:effectLst/>
                <a:latin typeface="+mn-lt"/>
                <a:ea typeface="+mn-ea"/>
                <a:cs typeface="+mn-cs"/>
              </a:rPr>
              <a:t>= a structure </a:t>
            </a:r>
            <a:r>
              <a:rPr lang="fr-FR" sz="900" kern="1200" dirty="0" err="1" smtClean="0">
                <a:solidFill>
                  <a:schemeClr val="tx1"/>
                </a:solidFill>
                <a:effectLst/>
                <a:latin typeface="+mn-lt"/>
                <a:ea typeface="+mn-ea"/>
                <a:cs typeface="+mn-cs"/>
              </a:rPr>
              <a:t>making</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it</a:t>
            </a:r>
            <a:r>
              <a:rPr lang="fr-FR" sz="900" kern="1200" dirty="0" smtClean="0">
                <a:solidFill>
                  <a:schemeClr val="tx1"/>
                </a:solidFill>
                <a:effectLst/>
                <a:latin typeface="+mn-lt"/>
                <a:ea typeface="+mn-ea"/>
                <a:cs typeface="+mn-cs"/>
              </a:rPr>
              <a:t> possible to </a:t>
            </a:r>
            <a:r>
              <a:rPr lang="fr-FR" sz="900" kern="1200" dirty="0" err="1" smtClean="0">
                <a:solidFill>
                  <a:schemeClr val="tx1"/>
                </a:solidFill>
                <a:effectLst/>
                <a:latin typeface="+mn-lt"/>
                <a:ea typeface="+mn-ea"/>
                <a:cs typeface="+mn-cs"/>
              </a:rPr>
              <a:t>better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prepare</a:t>
            </a:r>
            <a:r>
              <a:rPr lang="fr-FR" sz="900" kern="1200" dirty="0" smtClean="0">
                <a:solidFill>
                  <a:schemeClr val="tx1"/>
                </a:solidFill>
                <a:effectLst/>
                <a:latin typeface="+mn-lt"/>
                <a:ea typeface="+mn-ea"/>
                <a:cs typeface="+mn-cs"/>
              </a:rPr>
              <a:t> the « </a:t>
            </a:r>
            <a:r>
              <a:rPr lang="fr-FR" sz="900" kern="1200" dirty="0" err="1" smtClean="0">
                <a:solidFill>
                  <a:schemeClr val="tx1"/>
                </a:solidFill>
                <a:effectLst/>
                <a:latin typeface="+mn-lt"/>
                <a:ea typeface="+mn-ea"/>
                <a:cs typeface="+mn-cs"/>
              </a:rPr>
              <a:t>Army</a:t>
            </a:r>
            <a:r>
              <a:rPr lang="fr-FR" sz="900" kern="1200" dirty="0" smtClean="0">
                <a:solidFill>
                  <a:schemeClr val="tx1"/>
                </a:solidFill>
                <a:effectLst/>
                <a:latin typeface="+mn-lt"/>
                <a:ea typeface="+mn-ea"/>
                <a:cs typeface="+mn-cs"/>
              </a:rPr>
              <a:t> » </a:t>
            </a:r>
            <a:r>
              <a:rPr lang="fr-FR" sz="900" kern="1200" dirty="0" err="1" smtClean="0">
                <a:solidFill>
                  <a:schemeClr val="tx1"/>
                </a:solidFill>
                <a:effectLst/>
                <a:latin typeface="+mn-lt"/>
                <a:ea typeface="+mn-ea"/>
                <a:cs typeface="+mn-cs"/>
              </a:rPr>
              <a:t>offer</a:t>
            </a:r>
            <a:r>
              <a:rPr lang="fr-FR" sz="900" kern="1200" dirty="0" smtClean="0">
                <a:solidFill>
                  <a:schemeClr val="tx1"/>
                </a:solidFill>
                <a:effectLst/>
                <a:latin typeface="+mn-lt"/>
                <a:ea typeface="+mn-ea"/>
                <a:cs typeface="+mn-cs"/>
              </a:rPr>
              <a:t> for </a:t>
            </a:r>
            <a:r>
              <a:rPr lang="fr-FR" sz="900" kern="1200" dirty="0" err="1" smtClean="0">
                <a:solidFill>
                  <a:schemeClr val="tx1"/>
                </a:solidFill>
                <a:effectLst/>
                <a:latin typeface="+mn-lt"/>
                <a:ea typeface="+mn-ea"/>
                <a:cs typeface="+mn-cs"/>
              </a:rPr>
              <a:t>ops</a:t>
            </a:r>
            <a:r>
              <a:rPr lang="fr-FR" sz="900" kern="1200" dirty="0" smtClean="0">
                <a:solidFill>
                  <a:schemeClr val="tx1"/>
                </a:solidFill>
                <a:effectLst/>
                <a:latin typeface="+mn-lt"/>
                <a:ea typeface="+mn-ea"/>
                <a:cs typeface="+mn-cs"/>
              </a:rPr>
              <a:t> on the national </a:t>
            </a:r>
            <a:r>
              <a:rPr lang="fr-FR" sz="900" kern="1200" dirty="0" err="1" smtClean="0">
                <a:solidFill>
                  <a:schemeClr val="tx1"/>
                </a:solidFill>
                <a:effectLst/>
                <a:latin typeface="+mn-lt"/>
                <a:ea typeface="+mn-ea"/>
                <a:cs typeface="+mn-cs"/>
              </a:rPr>
              <a:t>territory</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ordered</a:t>
            </a:r>
            <a:r>
              <a:rPr lang="fr-FR" sz="900" kern="1200" dirty="0" smtClean="0">
                <a:solidFill>
                  <a:schemeClr val="tx1"/>
                </a:solidFill>
                <a:effectLst/>
                <a:latin typeface="+mn-lt"/>
                <a:ea typeface="+mn-ea"/>
                <a:cs typeface="+mn-cs"/>
              </a:rPr>
              <a:t> by the Joint </a:t>
            </a:r>
            <a:r>
              <a:rPr lang="fr-FR" sz="900" kern="1200" dirty="0" err="1" smtClean="0">
                <a:solidFill>
                  <a:schemeClr val="tx1"/>
                </a:solidFill>
                <a:effectLst/>
                <a:latin typeface="+mn-lt"/>
                <a:ea typeface="+mn-ea"/>
                <a:cs typeface="+mn-cs"/>
              </a:rPr>
              <a:t>level</a:t>
            </a:r>
            <a:r>
              <a:rPr lang="fr-FR" sz="900" kern="1200" dirty="0" smtClean="0">
                <a:solidFill>
                  <a:schemeClr val="tx1"/>
                </a:solidFill>
                <a:effectLst/>
                <a:latin typeface="+mn-lt"/>
                <a:ea typeface="+mn-ea"/>
                <a:cs typeface="+mn-cs"/>
              </a:rPr>
              <a:t>. This </a:t>
            </a:r>
            <a:r>
              <a:rPr lang="fr-FR" sz="900" kern="1200" dirty="0" err="1" smtClean="0">
                <a:solidFill>
                  <a:schemeClr val="tx1"/>
                </a:solidFill>
                <a:effectLst/>
                <a:latin typeface="+mn-lt"/>
                <a:ea typeface="+mn-ea"/>
                <a:cs typeface="+mn-cs"/>
              </a:rPr>
              <a:t>pillar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will</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be</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under</a:t>
            </a:r>
            <a:r>
              <a:rPr lang="fr-FR" sz="900" kern="1200" dirty="0" smtClean="0">
                <a:solidFill>
                  <a:schemeClr val="tx1"/>
                </a:solidFill>
                <a:effectLst/>
                <a:latin typeface="+mn-lt"/>
                <a:ea typeface="+mn-ea"/>
                <a:cs typeface="+mn-cs"/>
              </a:rPr>
              <a:t> the </a:t>
            </a:r>
            <a:r>
              <a:rPr lang="fr-FR" sz="900" kern="1200" dirty="0" err="1" smtClean="0">
                <a:solidFill>
                  <a:schemeClr val="tx1"/>
                </a:solidFill>
                <a:effectLst/>
                <a:latin typeface="+mn-lt"/>
                <a:ea typeface="+mn-ea"/>
                <a:cs typeface="+mn-cs"/>
              </a:rPr>
              <a:t>authority</a:t>
            </a:r>
            <a:r>
              <a:rPr lang="fr-FR" sz="900" kern="1200" dirty="0" smtClean="0">
                <a:solidFill>
                  <a:schemeClr val="tx1"/>
                </a:solidFill>
                <a:effectLst/>
                <a:latin typeface="+mn-lt"/>
                <a:ea typeface="+mn-ea"/>
                <a:cs typeface="+mn-cs"/>
              </a:rPr>
              <a:t> of a </a:t>
            </a:r>
            <a:r>
              <a:rPr lang="fr-FR" sz="900" kern="1200" dirty="0" err="1" smtClean="0">
                <a:solidFill>
                  <a:schemeClr val="tx1"/>
                </a:solidFill>
                <a:effectLst/>
                <a:latin typeface="+mn-lt"/>
                <a:ea typeface="+mn-ea"/>
                <a:cs typeface="+mn-cs"/>
              </a:rPr>
              <a:t>dedicated</a:t>
            </a:r>
            <a:r>
              <a:rPr lang="fr-FR" sz="900" kern="1200" dirty="0" smtClean="0">
                <a:solidFill>
                  <a:schemeClr val="tx1"/>
                </a:solidFill>
                <a:effectLst/>
                <a:latin typeface="+mn-lt"/>
                <a:ea typeface="+mn-ea"/>
                <a:cs typeface="+mn-cs"/>
              </a:rPr>
              <a:t> command; </a:t>
            </a: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An </a:t>
            </a:r>
            <a:r>
              <a:rPr lang="fr-FR" sz="900" b="1" u="sng" kern="1200" dirty="0" err="1" smtClean="0">
                <a:solidFill>
                  <a:schemeClr val="tx1"/>
                </a:solidFill>
                <a:effectLst/>
                <a:latin typeface="+mn-lt"/>
                <a:ea typeface="+mn-ea"/>
                <a:cs typeface="+mn-cs"/>
              </a:rPr>
              <a:t>aircombat</a:t>
            </a:r>
            <a:r>
              <a:rPr lang="fr-FR" sz="900" b="1" u="sng" kern="1200" dirty="0" smtClean="0">
                <a:solidFill>
                  <a:schemeClr val="tx1"/>
                </a:solidFill>
                <a:effectLst/>
                <a:latin typeface="+mn-lt"/>
                <a:ea typeface="+mn-ea"/>
                <a:cs typeface="+mn-cs"/>
              </a:rPr>
              <a:t> </a:t>
            </a:r>
            <a:r>
              <a:rPr lang="fr-FR" sz="900" b="1" u="sng" kern="1200" dirty="0" err="1" smtClean="0">
                <a:solidFill>
                  <a:schemeClr val="tx1"/>
                </a:solidFill>
                <a:effectLst/>
                <a:latin typeface="+mn-lt"/>
                <a:ea typeface="+mn-ea"/>
                <a:cs typeface="+mn-cs"/>
              </a:rPr>
              <a:t>pillar</a:t>
            </a:r>
            <a:r>
              <a:rPr lang="fr-FR" sz="900" kern="1200" dirty="0" smtClean="0">
                <a:solidFill>
                  <a:schemeClr val="tx1"/>
                </a:solidFill>
                <a:effectLst/>
                <a:latin typeface="+mn-lt"/>
                <a:ea typeface="+mn-ea"/>
                <a:cs typeface="+mn-cs"/>
              </a:rPr>
              <a:t> = </a:t>
            </a:r>
            <a:r>
              <a:rPr lang="fr-FR" sz="900" kern="1200" dirty="0" err="1" smtClean="0">
                <a:solidFill>
                  <a:schemeClr val="tx1"/>
                </a:solidFill>
                <a:effectLst/>
                <a:latin typeface="+mn-lt"/>
                <a:ea typeface="+mn-ea"/>
                <a:cs typeface="+mn-cs"/>
              </a:rPr>
              <a:t>better</a:t>
            </a:r>
            <a:r>
              <a:rPr lang="fr-FR" sz="900" kern="1200" dirty="0" smtClean="0">
                <a:solidFill>
                  <a:schemeClr val="tx1"/>
                </a:solidFill>
                <a:effectLst/>
                <a:latin typeface="+mn-lt"/>
                <a:ea typeface="+mn-ea"/>
                <a:cs typeface="+mn-cs"/>
              </a:rPr>
              <a:t> </a:t>
            </a:r>
            <a:r>
              <a:rPr lang="fr-FR" sz="900" dirty="0" err="1" smtClean="0"/>
              <a:t>fulfill</a:t>
            </a:r>
            <a:r>
              <a:rPr lang="fr-FR" sz="900" dirty="0" smtClean="0"/>
              <a:t> the </a:t>
            </a:r>
            <a:r>
              <a:rPr lang="fr-FR" sz="900" dirty="0" err="1" smtClean="0"/>
              <a:t>airland</a:t>
            </a:r>
            <a:r>
              <a:rPr lang="fr-FR" sz="900" dirty="0" smtClean="0"/>
              <a:t> missions, </a:t>
            </a:r>
            <a:r>
              <a:rPr lang="fr-FR" sz="900" dirty="0" err="1" smtClean="0"/>
              <a:t>gathering</a:t>
            </a:r>
            <a:r>
              <a:rPr lang="fr-FR" sz="900" dirty="0" smtClean="0"/>
              <a:t> all the </a:t>
            </a:r>
            <a:r>
              <a:rPr lang="fr-FR" sz="900" dirty="0" err="1" smtClean="0"/>
              <a:t>Army</a:t>
            </a:r>
            <a:r>
              <a:rPr lang="fr-FR" sz="900" dirty="0" smtClean="0"/>
              <a:t> Aviation </a:t>
            </a:r>
            <a:r>
              <a:rPr lang="fr-FR" sz="900" dirty="0" err="1" smtClean="0"/>
              <a:t>assets</a:t>
            </a:r>
            <a:r>
              <a:rPr lang="fr-FR" sz="900" dirty="0" smtClean="0"/>
              <a:t> </a:t>
            </a:r>
            <a:r>
              <a:rPr lang="fr-FR" sz="900" dirty="0" err="1" smtClean="0"/>
              <a:t>under</a:t>
            </a:r>
            <a:r>
              <a:rPr lang="fr-FR" sz="900" dirty="0" smtClean="0"/>
              <a:t> a single </a:t>
            </a:r>
            <a:r>
              <a:rPr lang="fr-FR" sz="900" dirty="0" err="1" smtClean="0"/>
              <a:t>authority</a:t>
            </a:r>
            <a:r>
              <a:rPr lang="fr-FR" sz="900" dirty="0" smtClean="0"/>
              <a:t>, </a:t>
            </a:r>
            <a:r>
              <a:rPr lang="fr-FR" sz="900" dirty="0" err="1" smtClean="0"/>
              <a:t>creation</a:t>
            </a:r>
            <a:r>
              <a:rPr lang="fr-FR" sz="900" dirty="0" smtClean="0"/>
              <a:t> of a </a:t>
            </a:r>
            <a:r>
              <a:rPr lang="fr-FR" sz="900" dirty="0" err="1" smtClean="0"/>
              <a:t>combined</a:t>
            </a:r>
            <a:r>
              <a:rPr lang="fr-FR" sz="900" dirty="0" smtClean="0"/>
              <a:t> </a:t>
            </a:r>
            <a:r>
              <a:rPr lang="fr-FR" sz="900" dirty="0" err="1" smtClean="0"/>
              <a:t>arms</a:t>
            </a:r>
            <a:r>
              <a:rPr lang="fr-FR" sz="900" dirty="0" smtClean="0"/>
              <a:t> –</a:t>
            </a:r>
            <a:r>
              <a:rPr lang="fr-FR" sz="900" dirty="0" err="1" smtClean="0"/>
              <a:t>oriented</a:t>
            </a:r>
            <a:r>
              <a:rPr lang="fr-FR" sz="900" dirty="0" smtClean="0"/>
              <a:t> </a:t>
            </a:r>
            <a:r>
              <a:rPr lang="fr-FR" sz="900" dirty="0" err="1" smtClean="0"/>
              <a:t>aircombat</a:t>
            </a:r>
            <a:r>
              <a:rPr lang="fr-FR" sz="900" dirty="0" smtClean="0"/>
              <a:t> brigade, </a:t>
            </a:r>
            <a:r>
              <a:rPr lang="fr-FR" sz="900" dirty="0" err="1" smtClean="0"/>
              <a:t>coordinated</a:t>
            </a:r>
            <a:r>
              <a:rPr lang="fr-FR" sz="900" dirty="0" smtClean="0"/>
              <a:t> </a:t>
            </a:r>
            <a:r>
              <a:rPr lang="fr-FR" sz="900" dirty="0" err="1" smtClean="0"/>
              <a:t>with</a:t>
            </a:r>
            <a:r>
              <a:rPr lang="fr-FR" sz="900" dirty="0" smtClean="0"/>
              <a:t> the </a:t>
            </a:r>
            <a:r>
              <a:rPr lang="fr-FR" sz="900" dirty="0" err="1" smtClean="0"/>
              <a:t>whole</a:t>
            </a:r>
            <a:r>
              <a:rPr lang="fr-FR" sz="900" dirty="0" smtClean="0"/>
              <a:t> </a:t>
            </a:r>
            <a:r>
              <a:rPr lang="fr-FR" sz="900" dirty="0" err="1" smtClean="0"/>
              <a:t>combined</a:t>
            </a:r>
            <a:r>
              <a:rPr lang="fr-FR" sz="900" dirty="0" smtClean="0"/>
              <a:t> </a:t>
            </a:r>
            <a:r>
              <a:rPr lang="fr-FR" sz="900" dirty="0" err="1" smtClean="0"/>
              <a:t>arms</a:t>
            </a:r>
            <a:r>
              <a:rPr lang="fr-FR" sz="900" dirty="0" smtClean="0"/>
              <a:t> force. This command </a:t>
            </a:r>
            <a:r>
              <a:rPr lang="fr-FR" sz="900" dirty="0" err="1" smtClean="0"/>
              <a:t>will</a:t>
            </a:r>
            <a:r>
              <a:rPr lang="fr-FR" sz="900" dirty="0" smtClean="0"/>
              <a:t> </a:t>
            </a:r>
            <a:r>
              <a:rPr lang="fr-FR" sz="900" dirty="0" err="1" smtClean="0"/>
              <a:t>be</a:t>
            </a:r>
            <a:r>
              <a:rPr lang="fr-FR" sz="900" dirty="0" smtClean="0"/>
              <a:t> </a:t>
            </a:r>
            <a:r>
              <a:rPr lang="fr-FR" sz="900" dirty="0" err="1" smtClean="0"/>
              <a:t>placed</a:t>
            </a:r>
            <a:r>
              <a:rPr lang="fr-FR" sz="900" dirty="0" smtClean="0"/>
              <a:t> </a:t>
            </a:r>
            <a:r>
              <a:rPr lang="fr-FR" sz="900" dirty="0" err="1" smtClean="0"/>
              <a:t>under</a:t>
            </a:r>
            <a:r>
              <a:rPr lang="fr-FR" sz="900" dirty="0" smtClean="0"/>
              <a:t> the </a:t>
            </a:r>
            <a:r>
              <a:rPr lang="fr-FR" sz="900" dirty="0" err="1" smtClean="0"/>
              <a:t>authority</a:t>
            </a:r>
            <a:r>
              <a:rPr lang="fr-FR" sz="900" dirty="0" smtClean="0"/>
              <a:t> of the </a:t>
            </a:r>
            <a:r>
              <a:rPr lang="fr-FR" sz="900" dirty="0" err="1" smtClean="0"/>
              <a:t>Chief</a:t>
            </a:r>
            <a:r>
              <a:rPr lang="fr-FR" sz="900" dirty="0" smtClean="0"/>
              <a:t> of </a:t>
            </a:r>
            <a:r>
              <a:rPr lang="fr-FR" sz="900" dirty="0" err="1" smtClean="0"/>
              <a:t>Army</a:t>
            </a:r>
            <a:r>
              <a:rPr lang="fr-FR" sz="900" dirty="0" smtClean="0"/>
              <a:t> but </a:t>
            </a:r>
            <a:r>
              <a:rPr lang="fr-FR" sz="900" dirty="0" err="1" smtClean="0"/>
              <a:t>will</a:t>
            </a:r>
            <a:r>
              <a:rPr lang="fr-FR" sz="900" dirty="0" smtClean="0"/>
              <a:t> </a:t>
            </a:r>
            <a:r>
              <a:rPr lang="fr-FR" sz="900" dirty="0" err="1" smtClean="0"/>
              <a:t>work</a:t>
            </a:r>
            <a:r>
              <a:rPr lang="fr-FR" sz="900" dirty="0" smtClean="0"/>
              <a:t> in </a:t>
            </a:r>
            <a:r>
              <a:rPr lang="fr-FR" sz="900" dirty="0" err="1" smtClean="0"/>
              <a:t>tight</a:t>
            </a:r>
            <a:r>
              <a:rPr lang="fr-FR" sz="900" dirty="0" smtClean="0"/>
              <a:t> liaison </a:t>
            </a:r>
            <a:r>
              <a:rPr lang="fr-FR" sz="900" dirty="0" err="1" smtClean="0"/>
              <a:t>with</a:t>
            </a:r>
            <a:r>
              <a:rPr lang="fr-FR" sz="900" dirty="0" smtClean="0"/>
              <a:t> the Land Force command; </a:t>
            </a:r>
            <a:endParaRPr lang="fr-FR" sz="900" kern="1200" dirty="0" smtClean="0">
              <a:solidFill>
                <a:schemeClr val="tx1"/>
              </a:solidFill>
              <a:effectLst/>
              <a:latin typeface="+mn-lt"/>
              <a:ea typeface="+mn-ea"/>
              <a:cs typeface="+mn-cs"/>
            </a:endParaRP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 </a:t>
            </a:r>
            <a:r>
              <a:rPr lang="fr-FR" sz="900" b="1" u="sng" kern="1200" dirty="0" err="1" smtClean="0">
                <a:solidFill>
                  <a:schemeClr val="tx1"/>
                </a:solidFill>
                <a:effectLst/>
                <a:latin typeface="+mn-lt"/>
                <a:ea typeface="+mn-ea"/>
                <a:cs typeface="+mn-cs"/>
              </a:rPr>
              <a:t>special</a:t>
            </a:r>
            <a:r>
              <a:rPr lang="fr-FR" sz="900" b="1" u="sng" kern="1200" dirty="0" smtClean="0">
                <a:solidFill>
                  <a:schemeClr val="tx1"/>
                </a:solidFill>
                <a:effectLst/>
                <a:latin typeface="+mn-lt"/>
                <a:ea typeface="+mn-ea"/>
                <a:cs typeface="+mn-cs"/>
              </a:rPr>
              <a:t> forces </a:t>
            </a:r>
            <a:r>
              <a:rPr lang="fr-FR" sz="900" b="1" u="sng" kern="1200" dirty="0" err="1" smtClean="0">
                <a:solidFill>
                  <a:schemeClr val="tx1"/>
                </a:solidFill>
                <a:effectLst/>
                <a:latin typeface="+mn-lt"/>
                <a:ea typeface="+mn-ea"/>
                <a:cs typeface="+mn-cs"/>
              </a:rPr>
              <a:t>pillar</a:t>
            </a:r>
            <a:r>
              <a:rPr lang="fr-FR" sz="900" b="1" u="sng" kern="1200" dirty="0" smtClean="0">
                <a:solidFill>
                  <a:schemeClr val="tx1"/>
                </a:solidFill>
                <a:effectLst/>
                <a:latin typeface="+mn-lt"/>
                <a:ea typeface="+mn-ea"/>
                <a:cs typeface="+mn-cs"/>
              </a:rPr>
              <a:t> </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better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meet</a:t>
            </a:r>
            <a:r>
              <a:rPr lang="fr-FR" sz="900" kern="1200" dirty="0" smtClean="0">
                <a:solidFill>
                  <a:schemeClr val="tx1"/>
                </a:solidFill>
                <a:effectLst/>
                <a:latin typeface="+mn-lt"/>
                <a:ea typeface="+mn-ea"/>
                <a:cs typeface="+mn-cs"/>
              </a:rPr>
              <a:t> the </a:t>
            </a:r>
            <a:r>
              <a:rPr lang="fr-FR" sz="900" kern="1200" dirty="0" err="1" smtClean="0">
                <a:solidFill>
                  <a:schemeClr val="tx1"/>
                </a:solidFill>
                <a:effectLst/>
                <a:latin typeface="+mn-lt"/>
                <a:ea typeface="+mn-ea"/>
                <a:cs typeface="+mn-cs"/>
              </a:rPr>
              <a:t>needs</a:t>
            </a:r>
            <a:r>
              <a:rPr lang="fr-FR" sz="900" kern="1200" dirty="0" smtClean="0">
                <a:solidFill>
                  <a:schemeClr val="tx1"/>
                </a:solidFill>
                <a:effectLst/>
                <a:latin typeface="+mn-lt"/>
                <a:ea typeface="+mn-ea"/>
                <a:cs typeface="+mn-cs"/>
              </a:rPr>
              <a:t> of the </a:t>
            </a:r>
            <a:r>
              <a:rPr lang="fr-FR" sz="900" kern="1200" dirty="0" err="1" smtClean="0">
                <a:solidFill>
                  <a:schemeClr val="tx1"/>
                </a:solidFill>
                <a:effectLst/>
                <a:latin typeface="+mn-lt"/>
                <a:ea typeface="+mn-ea"/>
                <a:cs typeface="+mn-cs"/>
              </a:rPr>
              <a:t>special</a:t>
            </a:r>
            <a:r>
              <a:rPr lang="fr-FR" sz="900" kern="1200" dirty="0" smtClean="0">
                <a:solidFill>
                  <a:schemeClr val="tx1"/>
                </a:solidFill>
                <a:effectLst/>
                <a:latin typeface="+mn-lt"/>
                <a:ea typeface="+mn-ea"/>
                <a:cs typeface="+mn-cs"/>
              </a:rPr>
              <a:t> forces, </a:t>
            </a:r>
            <a:r>
              <a:rPr lang="fr-FR" sz="900" kern="1200" dirty="0" err="1" smtClean="0">
                <a:solidFill>
                  <a:schemeClr val="tx1"/>
                </a:solidFill>
                <a:effectLst/>
                <a:latin typeface="+mn-lt"/>
                <a:ea typeface="+mn-ea"/>
                <a:cs typeface="+mn-cs"/>
              </a:rPr>
              <a:t>reinforcement</a:t>
            </a:r>
            <a:r>
              <a:rPr lang="fr-FR" sz="900" kern="1200" dirty="0" smtClean="0">
                <a:solidFill>
                  <a:schemeClr val="tx1"/>
                </a:solidFill>
                <a:effectLst/>
                <a:latin typeface="+mn-lt"/>
                <a:ea typeface="+mn-ea"/>
                <a:cs typeface="+mn-cs"/>
              </a:rPr>
              <a:t> of the </a:t>
            </a:r>
            <a:r>
              <a:rPr lang="fr-FR" sz="900" kern="1200" dirty="0" err="1" smtClean="0">
                <a:solidFill>
                  <a:schemeClr val="tx1"/>
                </a:solidFill>
                <a:effectLst/>
                <a:latin typeface="+mn-lt"/>
                <a:ea typeface="+mn-ea"/>
                <a:cs typeface="+mn-cs"/>
              </a:rPr>
              <a:t>assets</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creation</a:t>
            </a:r>
            <a:r>
              <a:rPr lang="fr-FR" sz="900" kern="1200" dirty="0" smtClean="0">
                <a:solidFill>
                  <a:schemeClr val="tx1"/>
                </a:solidFill>
                <a:effectLst/>
                <a:latin typeface="+mn-lt"/>
                <a:ea typeface="+mn-ea"/>
                <a:cs typeface="+mn-cs"/>
              </a:rPr>
              <a:t> of a command </a:t>
            </a:r>
            <a:r>
              <a:rPr lang="fr-FR" sz="900" kern="1200" dirty="0" err="1" smtClean="0">
                <a:solidFill>
                  <a:schemeClr val="tx1"/>
                </a:solidFill>
                <a:effectLst/>
                <a:latin typeface="+mn-lt"/>
                <a:ea typeface="+mn-ea"/>
                <a:cs typeface="+mn-cs"/>
              </a:rPr>
              <a:t>which</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will</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be</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placed</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under</a:t>
            </a:r>
            <a:r>
              <a:rPr lang="fr-FR" sz="900" kern="1200" dirty="0" smtClean="0">
                <a:solidFill>
                  <a:schemeClr val="tx1"/>
                </a:solidFill>
                <a:effectLst/>
                <a:latin typeface="+mn-lt"/>
                <a:ea typeface="+mn-ea"/>
                <a:cs typeface="+mn-cs"/>
              </a:rPr>
              <a:t> the </a:t>
            </a:r>
            <a:r>
              <a:rPr lang="fr-FR" sz="900" kern="1200" dirty="0" err="1" smtClean="0">
                <a:solidFill>
                  <a:schemeClr val="tx1"/>
                </a:solidFill>
                <a:effectLst/>
                <a:latin typeface="+mn-lt"/>
                <a:ea typeface="+mn-ea"/>
                <a:cs typeface="+mn-cs"/>
              </a:rPr>
              <a:t>authority</a:t>
            </a:r>
            <a:r>
              <a:rPr lang="fr-FR" sz="900" kern="1200" dirty="0" smtClean="0">
                <a:solidFill>
                  <a:schemeClr val="tx1"/>
                </a:solidFill>
                <a:effectLst/>
                <a:latin typeface="+mn-lt"/>
                <a:ea typeface="+mn-ea"/>
                <a:cs typeface="+mn-cs"/>
              </a:rPr>
              <a:t> of the </a:t>
            </a:r>
            <a:r>
              <a:rPr lang="fr-FR" sz="900" kern="1200" dirty="0" err="1" smtClean="0">
                <a:solidFill>
                  <a:schemeClr val="tx1"/>
                </a:solidFill>
                <a:effectLst/>
                <a:latin typeface="+mn-lt"/>
                <a:ea typeface="+mn-ea"/>
                <a:cs typeface="+mn-cs"/>
              </a:rPr>
              <a:t>Chief</a:t>
            </a:r>
            <a:r>
              <a:rPr lang="fr-FR" sz="900" kern="1200" dirty="0" smtClean="0">
                <a:solidFill>
                  <a:schemeClr val="tx1"/>
                </a:solidFill>
                <a:effectLst/>
                <a:latin typeface="+mn-lt"/>
                <a:ea typeface="+mn-ea"/>
                <a:cs typeface="+mn-cs"/>
              </a:rPr>
              <a:t> of </a:t>
            </a:r>
            <a:r>
              <a:rPr lang="fr-FR" sz="900" kern="1200" dirty="0" err="1" smtClean="0">
                <a:solidFill>
                  <a:schemeClr val="tx1"/>
                </a:solidFill>
                <a:effectLst/>
                <a:latin typeface="+mn-lt"/>
                <a:ea typeface="+mn-ea"/>
                <a:cs typeface="+mn-cs"/>
              </a:rPr>
              <a:t>Army</a:t>
            </a:r>
            <a:r>
              <a:rPr lang="fr-FR" sz="900" kern="1200" dirty="0" smtClean="0">
                <a:solidFill>
                  <a:schemeClr val="tx1"/>
                </a:solidFill>
                <a:effectLst/>
                <a:latin typeface="+mn-lt"/>
                <a:ea typeface="+mn-ea"/>
                <a:cs typeface="+mn-cs"/>
              </a:rPr>
              <a:t> but </a:t>
            </a:r>
            <a:r>
              <a:rPr lang="fr-FR" sz="900" kern="1200" dirty="0" err="1" smtClean="0">
                <a:solidFill>
                  <a:schemeClr val="tx1"/>
                </a:solidFill>
                <a:effectLst/>
                <a:latin typeface="+mn-lt"/>
                <a:ea typeface="+mn-ea"/>
                <a:cs typeface="+mn-cs"/>
              </a:rPr>
              <a:t>which</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will</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work</a:t>
            </a:r>
            <a:r>
              <a:rPr lang="fr-FR" sz="900" kern="1200" dirty="0" smtClean="0">
                <a:solidFill>
                  <a:schemeClr val="tx1"/>
                </a:solidFill>
                <a:effectLst/>
                <a:latin typeface="+mn-lt"/>
                <a:ea typeface="+mn-ea"/>
                <a:cs typeface="+mn-cs"/>
              </a:rPr>
              <a:t> in </a:t>
            </a:r>
            <a:r>
              <a:rPr lang="fr-FR" sz="900" kern="1200" dirty="0" err="1" smtClean="0">
                <a:solidFill>
                  <a:schemeClr val="tx1"/>
                </a:solidFill>
                <a:effectLst/>
                <a:latin typeface="+mn-lt"/>
                <a:ea typeface="+mn-ea"/>
                <a:cs typeface="+mn-cs"/>
              </a:rPr>
              <a:t>tight</a:t>
            </a:r>
            <a:r>
              <a:rPr lang="fr-FR" sz="900" kern="1200" dirty="0" smtClean="0">
                <a:solidFill>
                  <a:schemeClr val="tx1"/>
                </a:solidFill>
                <a:effectLst/>
                <a:latin typeface="+mn-lt"/>
                <a:ea typeface="+mn-ea"/>
                <a:cs typeface="+mn-cs"/>
              </a:rPr>
              <a:t> liaison </a:t>
            </a:r>
            <a:r>
              <a:rPr lang="fr-FR" sz="900" kern="1200" dirty="0" err="1" smtClean="0">
                <a:solidFill>
                  <a:schemeClr val="tx1"/>
                </a:solidFill>
                <a:effectLst/>
                <a:latin typeface="+mn-lt"/>
                <a:ea typeface="+mn-ea"/>
                <a:cs typeface="+mn-cs"/>
              </a:rPr>
              <a:t>with</a:t>
            </a:r>
            <a:r>
              <a:rPr lang="fr-FR" sz="900" kern="1200" dirty="0" smtClean="0">
                <a:solidFill>
                  <a:schemeClr val="tx1"/>
                </a:solidFill>
                <a:effectLst/>
                <a:latin typeface="+mn-lt"/>
                <a:ea typeface="+mn-ea"/>
                <a:cs typeface="+mn-cs"/>
              </a:rPr>
              <a:t> the land force command; </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fr-FR" sz="900" kern="1200" dirty="0" smtClean="0">
                <a:solidFill>
                  <a:schemeClr val="tx1"/>
                </a:solidFill>
                <a:effectLst/>
                <a:latin typeface="+mn-lt"/>
                <a:ea typeface="+mn-ea"/>
                <a:cs typeface="+mn-cs"/>
              </a:rPr>
              <a:t>A </a:t>
            </a:r>
            <a:r>
              <a:rPr lang="fr-FR" sz="900" b="1" u="sng" kern="1200" dirty="0" smtClean="0">
                <a:solidFill>
                  <a:schemeClr val="tx1"/>
                </a:solidFill>
                <a:effectLst/>
                <a:latin typeface="+mn-lt"/>
                <a:ea typeface="+mn-ea"/>
                <a:cs typeface="+mn-cs"/>
              </a:rPr>
              <a:t>« </a:t>
            </a:r>
            <a:r>
              <a:rPr lang="fr-FR" sz="900" b="1" u="sng" dirty="0" err="1" smtClean="0"/>
              <a:t>specialised</a:t>
            </a:r>
            <a:r>
              <a:rPr lang="fr-FR" sz="900" b="1" u="sng" dirty="0" smtClean="0"/>
              <a:t> command » </a:t>
            </a:r>
            <a:r>
              <a:rPr lang="fr-FR" sz="900" dirty="0" smtClean="0"/>
              <a:t> </a:t>
            </a:r>
            <a:r>
              <a:rPr lang="fr-FR" sz="900" dirty="0" err="1" smtClean="0"/>
              <a:t>pillar</a:t>
            </a:r>
            <a:r>
              <a:rPr lang="fr-FR" sz="900" dirty="0" smtClean="0"/>
              <a:t>: </a:t>
            </a:r>
            <a:r>
              <a:rPr lang="fr-FR" sz="900" kern="1200" dirty="0" smtClean="0">
                <a:solidFill>
                  <a:schemeClr val="tx1"/>
                </a:solidFill>
                <a:effectLst/>
                <a:latin typeface="+mn-lt"/>
                <a:ea typeface="+mn-ea"/>
                <a:cs typeface="+mn-cs"/>
              </a:rPr>
              <a:t>LOG-INTEL-CIS </a:t>
            </a:r>
            <a:r>
              <a:rPr lang="fr-FR" sz="900" kern="1200" dirty="0" err="1" smtClean="0">
                <a:solidFill>
                  <a:schemeClr val="tx1"/>
                </a:solidFill>
                <a:effectLst/>
                <a:latin typeface="+mn-lt"/>
                <a:ea typeface="+mn-ea"/>
                <a:cs typeface="+mn-cs"/>
              </a:rPr>
              <a:t>gathering</a:t>
            </a:r>
            <a:r>
              <a:rPr lang="fr-FR" sz="900" kern="1200" dirty="0" smtClean="0">
                <a:solidFill>
                  <a:schemeClr val="tx1"/>
                </a:solidFill>
                <a:effectLst/>
                <a:latin typeface="+mn-lt"/>
                <a:ea typeface="+mn-ea"/>
                <a:cs typeface="+mn-cs"/>
              </a:rPr>
              <a:t> all the </a:t>
            </a:r>
            <a:r>
              <a:rPr lang="fr-FR" sz="900" kern="1200" dirty="0" err="1" smtClean="0">
                <a:solidFill>
                  <a:schemeClr val="tx1"/>
                </a:solidFill>
                <a:effectLst/>
                <a:latin typeface="+mn-lt"/>
                <a:ea typeface="+mn-ea"/>
                <a:cs typeface="+mn-cs"/>
              </a:rPr>
              <a:t>specialised</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assets</a:t>
            </a:r>
            <a:r>
              <a:rPr lang="fr-FR" sz="900" kern="1200" dirty="0" smtClean="0">
                <a:solidFill>
                  <a:schemeClr val="tx1"/>
                </a:solidFill>
                <a:effectLst/>
                <a:latin typeface="+mn-lt"/>
                <a:ea typeface="+mn-ea"/>
                <a:cs typeface="+mn-cs"/>
              </a:rPr>
              <a:t> and </a:t>
            </a:r>
            <a:r>
              <a:rPr lang="fr-FR" sz="900" kern="1200" dirty="0" err="1" smtClean="0">
                <a:solidFill>
                  <a:schemeClr val="tx1"/>
                </a:solidFill>
                <a:effectLst/>
                <a:latin typeface="+mn-lt"/>
                <a:ea typeface="+mn-ea"/>
                <a:cs typeface="+mn-cs"/>
              </a:rPr>
              <a:t>better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connected</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with</a:t>
            </a:r>
            <a:r>
              <a:rPr lang="fr-FR" sz="900" kern="1200" dirty="0" smtClean="0">
                <a:solidFill>
                  <a:schemeClr val="tx1"/>
                </a:solidFill>
                <a:effectLst/>
                <a:latin typeface="+mn-lt"/>
                <a:ea typeface="+mn-ea"/>
                <a:cs typeface="+mn-cs"/>
              </a:rPr>
              <a:t> the joint </a:t>
            </a:r>
            <a:r>
              <a:rPr lang="fr-FR" sz="900" kern="1200" dirty="0" err="1" smtClean="0">
                <a:solidFill>
                  <a:schemeClr val="tx1"/>
                </a:solidFill>
                <a:effectLst/>
                <a:latin typeface="+mn-lt"/>
                <a:ea typeface="+mn-ea"/>
                <a:cs typeface="+mn-cs"/>
              </a:rPr>
              <a:t>level</a:t>
            </a:r>
            <a:r>
              <a:rPr lang="fr-FR" sz="900" kern="1200" dirty="0" smtClean="0">
                <a:solidFill>
                  <a:schemeClr val="tx1"/>
                </a:solidFill>
                <a:effectLst/>
                <a:latin typeface="+mn-lt"/>
                <a:ea typeface="+mn-ea"/>
                <a:cs typeface="+mn-cs"/>
              </a:rPr>
              <a:t>; </a:t>
            </a: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 </a:t>
            </a:r>
            <a:r>
              <a:rPr lang="fr-FR" sz="900" b="1" u="sng" dirty="0" smtClean="0"/>
              <a:t>HR </a:t>
            </a:r>
            <a:r>
              <a:rPr lang="fr-FR" sz="900" b="1" u="sng" dirty="0" err="1" smtClean="0"/>
              <a:t>pillar</a:t>
            </a:r>
            <a:r>
              <a:rPr lang="fr-FR" sz="900" dirty="0" smtClean="0"/>
              <a:t>: </a:t>
            </a:r>
            <a:r>
              <a:rPr lang="fr-FR" sz="900" dirty="0" err="1" smtClean="0"/>
              <a:t>adapt</a:t>
            </a:r>
            <a:r>
              <a:rPr lang="fr-FR" sz="900" dirty="0" smtClean="0"/>
              <a:t> to the </a:t>
            </a:r>
            <a:r>
              <a:rPr lang="fr-FR" sz="900" dirty="0" err="1" smtClean="0"/>
              <a:t>ongoing</a:t>
            </a:r>
            <a:r>
              <a:rPr lang="fr-FR" sz="900" dirty="0" smtClean="0"/>
              <a:t> </a:t>
            </a:r>
            <a:r>
              <a:rPr lang="fr-FR" sz="900" dirty="0" err="1" smtClean="0"/>
              <a:t>reforms</a:t>
            </a:r>
            <a:r>
              <a:rPr lang="fr-FR" sz="900" dirty="0" smtClean="0"/>
              <a:t>, the main orientations of </a:t>
            </a:r>
            <a:r>
              <a:rPr lang="fr-FR" sz="900" dirty="0" err="1" smtClean="0"/>
              <a:t>which</a:t>
            </a:r>
            <a:r>
              <a:rPr lang="fr-FR" sz="900" dirty="0" smtClean="0"/>
              <a:t> are the </a:t>
            </a:r>
            <a:r>
              <a:rPr lang="fr-FR" sz="900" dirty="0" err="1" smtClean="0"/>
              <a:t>reinforcement</a:t>
            </a:r>
            <a:r>
              <a:rPr lang="fr-FR" sz="900" dirty="0" smtClean="0"/>
              <a:t> of </a:t>
            </a:r>
            <a:r>
              <a:rPr lang="fr-FR" sz="900" dirty="0" err="1" smtClean="0"/>
              <a:t>employability</a:t>
            </a:r>
            <a:r>
              <a:rPr lang="fr-FR" sz="900" dirty="0" smtClean="0"/>
              <a:t>, </a:t>
            </a:r>
            <a:r>
              <a:rPr lang="fr-FR" sz="900" dirty="0" err="1" smtClean="0"/>
              <a:t>flexibility</a:t>
            </a:r>
            <a:r>
              <a:rPr lang="fr-FR" sz="900" dirty="0" smtClean="0"/>
              <a:t> and </a:t>
            </a:r>
            <a:r>
              <a:rPr lang="fr-FR" sz="900" dirty="0" err="1" smtClean="0"/>
              <a:t>individual</a:t>
            </a:r>
            <a:r>
              <a:rPr lang="fr-FR" sz="900" dirty="0" smtClean="0"/>
              <a:t> </a:t>
            </a:r>
            <a:r>
              <a:rPr lang="fr-FR" sz="900" dirty="0" err="1" smtClean="0"/>
              <a:t>follow</a:t>
            </a:r>
            <a:r>
              <a:rPr lang="fr-FR" sz="900" dirty="0" smtClean="0"/>
              <a:t> up of </a:t>
            </a:r>
            <a:r>
              <a:rPr lang="fr-FR" sz="900" dirty="0" err="1" smtClean="0"/>
              <a:t>careers</a:t>
            </a:r>
            <a:r>
              <a:rPr lang="fr-FR" sz="900" dirty="0" smtClean="0"/>
              <a:t> as </a:t>
            </a:r>
            <a:r>
              <a:rPr lang="fr-FR" sz="900" dirty="0" err="1" smtClean="0"/>
              <a:t>well</a:t>
            </a:r>
            <a:r>
              <a:rPr lang="fr-FR" sz="900" dirty="0" smtClean="0"/>
              <a:t> as </a:t>
            </a:r>
            <a:r>
              <a:rPr lang="fr-FR" sz="900" dirty="0" err="1" smtClean="0"/>
              <a:t>decentralisation</a:t>
            </a:r>
            <a:r>
              <a:rPr lang="fr-FR" sz="900" dirty="0" smtClean="0"/>
              <a:t> of management. </a:t>
            </a:r>
            <a:endParaRPr lang="fr-FR" sz="900" kern="1200" dirty="0" smtClean="0">
              <a:solidFill>
                <a:schemeClr val="tx1"/>
              </a:solidFill>
              <a:effectLst/>
              <a:latin typeface="+mn-lt"/>
              <a:ea typeface="+mn-ea"/>
              <a:cs typeface="+mn-cs"/>
            </a:endParaRPr>
          </a:p>
          <a:p>
            <a:pPr marL="628650" lvl="1" indent="-171450">
              <a:buFont typeface="Calibri" panose="020F0502020204030204" pitchFamily="34" charset="0"/>
              <a:buChar char="‐"/>
            </a:pPr>
            <a:r>
              <a:rPr lang="fr-FR" sz="900" kern="1200" dirty="0" smtClean="0">
                <a:solidFill>
                  <a:schemeClr val="tx1"/>
                </a:solidFill>
                <a:effectLst/>
                <a:latin typeface="+mn-lt"/>
                <a:ea typeface="+mn-ea"/>
                <a:cs typeface="+mn-cs"/>
              </a:rPr>
              <a:t>An </a:t>
            </a:r>
            <a:r>
              <a:rPr lang="fr-FR" sz="900" b="1" u="sng" kern="1200" dirty="0" err="1" smtClean="0">
                <a:solidFill>
                  <a:schemeClr val="tx1"/>
                </a:solidFill>
                <a:effectLst/>
                <a:latin typeface="+mn-lt"/>
                <a:ea typeface="+mn-ea"/>
                <a:cs typeface="+mn-cs"/>
              </a:rPr>
              <a:t>Army-ops</a:t>
            </a:r>
            <a:r>
              <a:rPr lang="fr-FR" sz="900" b="1" u="sng" kern="1200" dirty="0" smtClean="0">
                <a:solidFill>
                  <a:schemeClr val="tx1"/>
                </a:solidFill>
                <a:effectLst/>
                <a:latin typeface="+mn-lt"/>
                <a:ea typeface="+mn-ea"/>
                <a:cs typeface="+mn-cs"/>
              </a:rPr>
              <a:t> maint </a:t>
            </a:r>
            <a:r>
              <a:rPr lang="fr-FR" sz="900" b="1" u="sng" kern="1200" dirty="0" err="1" smtClean="0">
                <a:solidFill>
                  <a:schemeClr val="tx1"/>
                </a:solidFill>
                <a:effectLst/>
                <a:latin typeface="+mn-lt"/>
                <a:ea typeface="+mn-ea"/>
                <a:cs typeface="+mn-cs"/>
              </a:rPr>
              <a:t>pillar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clearer</a:t>
            </a:r>
            <a:r>
              <a:rPr lang="fr-FR" sz="900" kern="1200" dirty="0" smtClean="0">
                <a:solidFill>
                  <a:schemeClr val="tx1"/>
                </a:solidFill>
                <a:effectLst/>
                <a:latin typeface="+mn-lt"/>
                <a:ea typeface="+mn-ea"/>
                <a:cs typeface="+mn-cs"/>
              </a:rPr>
              <a:t> </a:t>
            </a:r>
            <a:r>
              <a:rPr lang="fr-FR" sz="900" kern="1200" dirty="0" err="1" smtClean="0">
                <a:solidFill>
                  <a:schemeClr val="tx1"/>
                </a:solidFill>
                <a:effectLst/>
                <a:latin typeface="+mn-lt"/>
                <a:ea typeface="+mn-ea"/>
                <a:cs typeface="+mn-cs"/>
              </a:rPr>
              <a:t>now</a:t>
            </a:r>
            <a:r>
              <a:rPr lang="fr-FR" sz="900" kern="1200" dirty="0" smtClean="0">
                <a:solidFill>
                  <a:schemeClr val="tx1"/>
                </a:solidFill>
                <a:effectLst/>
                <a:latin typeface="+mn-lt"/>
                <a:ea typeface="+mn-ea"/>
                <a:cs typeface="+mn-cs"/>
              </a:rPr>
              <a:t> </a:t>
            </a:r>
            <a:r>
              <a:rPr lang="fr-FR" sz="900" dirty="0" smtClean="0"/>
              <a:t>and </a:t>
            </a:r>
            <a:r>
              <a:rPr lang="fr-FR" sz="900" dirty="0" err="1" smtClean="0"/>
              <a:t>making</a:t>
            </a:r>
            <a:r>
              <a:rPr lang="fr-FR" sz="900" dirty="0" smtClean="0"/>
              <a:t> </a:t>
            </a:r>
            <a:r>
              <a:rPr lang="fr-FR" sz="900" dirty="0" err="1" smtClean="0"/>
              <a:t>it</a:t>
            </a:r>
            <a:r>
              <a:rPr lang="fr-FR" sz="900" dirty="0" smtClean="0"/>
              <a:t> possible to </a:t>
            </a:r>
            <a:r>
              <a:rPr lang="fr-FR" sz="900" dirty="0" err="1" smtClean="0"/>
              <a:t>favour</a:t>
            </a:r>
            <a:r>
              <a:rPr lang="fr-FR" sz="900" dirty="0" smtClean="0"/>
              <a:t> the relation </a:t>
            </a:r>
            <a:r>
              <a:rPr lang="fr-FR" sz="900" dirty="0" err="1" smtClean="0"/>
              <a:t>between</a:t>
            </a:r>
            <a:r>
              <a:rPr lang="fr-FR" sz="900" dirty="0" smtClean="0"/>
              <a:t> the forces (</a:t>
            </a:r>
            <a:r>
              <a:rPr lang="fr-FR" sz="900" dirty="0" err="1" smtClean="0"/>
              <a:t>creation</a:t>
            </a:r>
            <a:r>
              <a:rPr lang="fr-FR" sz="900" dirty="0" smtClean="0"/>
              <a:t> of a CMF </a:t>
            </a:r>
            <a:r>
              <a:rPr lang="fr-FR" sz="900" dirty="0" err="1" smtClean="0"/>
              <a:t>integrated</a:t>
            </a:r>
            <a:r>
              <a:rPr lang="fr-FR" sz="900" dirty="0" smtClean="0"/>
              <a:t> </a:t>
            </a:r>
            <a:r>
              <a:rPr lang="fr-FR" sz="900" dirty="0" err="1" smtClean="0"/>
              <a:t>into</a:t>
            </a:r>
            <a:r>
              <a:rPr lang="fr-FR" sz="900" dirty="0" smtClean="0"/>
              <a:t> the land forces) and the </a:t>
            </a:r>
            <a:r>
              <a:rPr lang="fr-FR" sz="900" dirty="0" err="1" smtClean="0"/>
              <a:t>industrialists</a:t>
            </a:r>
            <a:r>
              <a:rPr lang="fr-FR" sz="900" dirty="0" smtClean="0"/>
              <a:t>, </a:t>
            </a:r>
            <a:r>
              <a:rPr lang="fr-FR" sz="900" dirty="0" err="1" smtClean="0"/>
              <a:t>permitting</a:t>
            </a:r>
            <a:r>
              <a:rPr lang="fr-FR" sz="900" dirty="0" smtClean="0"/>
              <a:t> to </a:t>
            </a:r>
            <a:r>
              <a:rPr lang="fr-FR" sz="900" dirty="0" err="1" smtClean="0"/>
              <a:t>take</a:t>
            </a:r>
            <a:r>
              <a:rPr lang="fr-FR" sz="900" dirty="0" smtClean="0"/>
              <a:t> the maintenance challenges (</a:t>
            </a:r>
            <a:r>
              <a:rPr lang="fr-FR" sz="900" dirty="0" err="1" smtClean="0"/>
              <a:t>ops</a:t>
            </a:r>
            <a:r>
              <a:rPr lang="fr-FR" sz="900" dirty="0" smtClean="0"/>
              <a:t> </a:t>
            </a:r>
            <a:r>
              <a:rPr lang="fr-FR" sz="900" dirty="0" err="1" smtClean="0"/>
              <a:t>readiness</a:t>
            </a:r>
            <a:r>
              <a:rPr lang="fr-FR" sz="900" dirty="0" smtClean="0"/>
              <a:t> in </a:t>
            </a:r>
            <a:r>
              <a:rPr lang="fr-FR" sz="900" dirty="0" err="1" smtClean="0"/>
              <a:t>operation</a:t>
            </a:r>
            <a:r>
              <a:rPr lang="fr-FR" sz="900" dirty="0" smtClean="0"/>
              <a:t>, </a:t>
            </a:r>
            <a:r>
              <a:rPr lang="fr-FR" sz="900" dirty="0" err="1" smtClean="0"/>
              <a:t>ageing</a:t>
            </a:r>
            <a:r>
              <a:rPr lang="fr-FR" sz="900" dirty="0" smtClean="0"/>
              <a:t>, HR); </a:t>
            </a:r>
            <a:endParaRPr lang="fr-FR" sz="900" kern="1200" dirty="0" smtClean="0">
              <a:solidFill>
                <a:schemeClr val="tx1"/>
              </a:solidFill>
              <a:effectLst/>
              <a:latin typeface="+mn-lt"/>
              <a:ea typeface="+mn-ea"/>
              <a:cs typeface="+mn-cs"/>
            </a:endParaRPr>
          </a:p>
          <a:p>
            <a:endParaRPr lang="fr-FR" sz="900" dirty="0" smtClean="0"/>
          </a:p>
          <a:p>
            <a:pPr marL="171450" indent="-171450">
              <a:buFont typeface="Arial" panose="020B0604020202020204" pitchFamily="34" charset="0"/>
              <a:buChar char="•"/>
            </a:pPr>
            <a:r>
              <a:rPr lang="fr-FR" sz="900" b="1" u="sng" dirty="0" smtClean="0"/>
              <a:t>Vertical: </a:t>
            </a:r>
            <a:r>
              <a:rPr lang="fr-FR" sz="900" b="1" u="sng" dirty="0" err="1" smtClean="0"/>
              <a:t>three</a:t>
            </a:r>
            <a:r>
              <a:rPr lang="fr-FR" sz="900" b="1" u="sng" dirty="0" smtClean="0"/>
              <a:t> </a:t>
            </a:r>
            <a:r>
              <a:rPr lang="fr-FR" sz="900" b="1" u="sng" dirty="0" err="1" smtClean="0"/>
              <a:t>levels</a:t>
            </a:r>
            <a:r>
              <a:rPr lang="fr-FR" sz="900" b="1" u="sng" dirty="0" smtClean="0"/>
              <a:t> of command </a:t>
            </a:r>
            <a:r>
              <a:rPr lang="fr-FR" sz="900" dirty="0" err="1" smtClean="0"/>
              <a:t>will</a:t>
            </a:r>
            <a:r>
              <a:rPr lang="fr-FR" sz="900" dirty="0" smtClean="0"/>
              <a:t> </a:t>
            </a:r>
            <a:r>
              <a:rPr lang="fr-FR" sz="900" dirty="0" err="1" smtClean="0"/>
              <a:t>be</a:t>
            </a:r>
            <a:r>
              <a:rPr lang="fr-FR" sz="900" dirty="0" smtClean="0"/>
              <a:t> </a:t>
            </a:r>
            <a:r>
              <a:rPr lang="fr-FR" sz="900" dirty="0" err="1" smtClean="0"/>
              <a:t>redefined</a:t>
            </a:r>
            <a:r>
              <a:rPr lang="fr-FR" sz="900" dirty="0" smtClean="0"/>
              <a:t>, </a:t>
            </a:r>
            <a:r>
              <a:rPr lang="fr-FR" sz="900" dirty="0" err="1" smtClean="0"/>
              <a:t>abiding</a:t>
            </a:r>
            <a:r>
              <a:rPr lang="fr-FR" sz="900" dirty="0" smtClean="0"/>
              <a:t> by conception, </a:t>
            </a:r>
            <a:r>
              <a:rPr lang="fr-FR" sz="900" dirty="0" err="1" smtClean="0"/>
              <a:t>implementation</a:t>
            </a:r>
            <a:r>
              <a:rPr lang="fr-FR" sz="900" dirty="0" smtClean="0"/>
              <a:t> and </a:t>
            </a:r>
            <a:r>
              <a:rPr lang="fr-FR" sz="900" dirty="0" err="1" smtClean="0"/>
              <a:t>execution</a:t>
            </a:r>
            <a:r>
              <a:rPr lang="fr-FR" sz="900" dirty="0" smtClean="0"/>
              <a:t> </a:t>
            </a:r>
            <a:r>
              <a:rPr lang="fr-FR" sz="900" dirty="0" err="1" smtClean="0"/>
              <a:t>logics</a:t>
            </a:r>
            <a:r>
              <a:rPr lang="fr-FR" sz="900" dirty="0" smtClean="0"/>
              <a:t>:</a:t>
            </a:r>
            <a:endParaRPr lang="fr-FR" sz="900" b="0" u="none" baseline="0" dirty="0" smtClean="0"/>
          </a:p>
          <a:p>
            <a:pPr marL="628650" lvl="1" indent="-171450">
              <a:buFont typeface="Calibri" panose="020F0502020204030204" pitchFamily="34" charset="0"/>
              <a:buChar char="‐"/>
            </a:pPr>
            <a:r>
              <a:rPr lang="fr-FR" sz="900" b="0" u="none" baseline="0" dirty="0" smtClean="0"/>
              <a:t>1 </a:t>
            </a:r>
            <a:r>
              <a:rPr lang="fr-FR" sz="900" b="0" u="none" baseline="0" dirty="0" err="1" smtClean="0"/>
              <a:t>integrated</a:t>
            </a:r>
            <a:r>
              <a:rPr lang="fr-FR" sz="900" b="0" u="none" baseline="0" dirty="0" smtClean="0"/>
              <a:t> </a:t>
            </a:r>
            <a:r>
              <a:rPr lang="fr-FR" sz="900" b="0" u="none" baseline="0" dirty="0" err="1" smtClean="0"/>
              <a:t>level</a:t>
            </a:r>
            <a:r>
              <a:rPr lang="fr-FR" sz="900" b="0" u="none" baseline="0" dirty="0" smtClean="0"/>
              <a:t> (</a:t>
            </a:r>
            <a:r>
              <a:rPr lang="fr-FR" sz="900" b="0" u="none" baseline="0" dirty="0" err="1" smtClean="0"/>
              <a:t>Army</a:t>
            </a:r>
            <a:r>
              <a:rPr lang="fr-FR" sz="900" b="0" u="none" baseline="0" dirty="0" smtClean="0"/>
              <a:t> and </a:t>
            </a:r>
            <a:r>
              <a:rPr lang="fr-FR" sz="900" b="0" u="none" baseline="0" dirty="0" err="1" smtClean="0"/>
              <a:t>Army</a:t>
            </a:r>
            <a:r>
              <a:rPr lang="fr-FR" sz="900" b="0" u="none" baseline="0" dirty="0" smtClean="0"/>
              <a:t> Corps </a:t>
            </a:r>
            <a:r>
              <a:rPr lang="fr-FR" sz="900" b="0" u="none" baseline="0" dirty="0" err="1" smtClean="0"/>
              <a:t>HQs</a:t>
            </a:r>
            <a:r>
              <a:rPr lang="fr-FR" sz="900" b="0" u="none" baseline="0" dirty="0" smtClean="0"/>
              <a:t>) </a:t>
            </a:r>
            <a:r>
              <a:rPr lang="fr-FR" sz="900" b="0" u="none" baseline="0" dirty="0" err="1" smtClean="0"/>
              <a:t>ensuring</a:t>
            </a:r>
            <a:r>
              <a:rPr lang="fr-FR" sz="900" b="0" u="none" baseline="0" dirty="0" smtClean="0"/>
              <a:t> the </a:t>
            </a:r>
            <a:r>
              <a:rPr lang="fr-FR" sz="900" b="0" u="none" baseline="0" dirty="0" err="1" smtClean="0"/>
              <a:t>overall</a:t>
            </a:r>
            <a:r>
              <a:rPr lang="fr-FR" sz="900" b="0" u="none" dirty="0" smtClean="0"/>
              <a:t> or </a:t>
            </a:r>
            <a:r>
              <a:rPr lang="fr-FR" sz="900" b="0" u="none" dirty="0" err="1" smtClean="0"/>
              <a:t>functional</a:t>
            </a:r>
            <a:r>
              <a:rPr lang="fr-FR" sz="900" b="0" u="none" dirty="0" smtClean="0"/>
              <a:t> conception</a:t>
            </a:r>
            <a:r>
              <a:rPr lang="fr-FR" sz="900" b="0" u="none" baseline="0" dirty="0" smtClean="0"/>
              <a:t>;</a:t>
            </a:r>
          </a:p>
          <a:p>
            <a:pPr marL="628650" lvl="1" indent="-171450">
              <a:buFont typeface="Calibri" panose="020F0502020204030204" pitchFamily="34" charset="0"/>
              <a:buChar char="‐"/>
            </a:pPr>
            <a:r>
              <a:rPr lang="fr-FR" sz="900" b="0" u="none" baseline="0" dirty="0" smtClean="0"/>
              <a:t>1 division</a:t>
            </a:r>
            <a:r>
              <a:rPr lang="fr-FR" sz="900" b="0" u="none" dirty="0" smtClean="0"/>
              <a:t> </a:t>
            </a:r>
            <a:r>
              <a:rPr lang="fr-FR" sz="900" b="0" u="none" dirty="0" err="1" smtClean="0"/>
              <a:t>level</a:t>
            </a:r>
            <a:r>
              <a:rPr lang="fr-FR" sz="900" b="0" u="none" dirty="0" smtClean="0"/>
              <a:t> </a:t>
            </a:r>
            <a:r>
              <a:rPr lang="fr-FR" sz="900" b="0" u="none" dirty="0" err="1" smtClean="0"/>
              <a:t>ensuring</a:t>
            </a:r>
            <a:r>
              <a:rPr lang="fr-FR" sz="900" b="0" u="none" dirty="0" smtClean="0"/>
              <a:t> the </a:t>
            </a:r>
            <a:r>
              <a:rPr lang="fr-FR" sz="900" b="0" u="none" dirty="0" err="1" smtClean="0"/>
              <a:t>implementation</a:t>
            </a:r>
            <a:r>
              <a:rPr lang="fr-FR" sz="900" b="0" u="none" dirty="0" smtClean="0"/>
              <a:t> of </a:t>
            </a:r>
            <a:r>
              <a:rPr lang="fr-FR" sz="900" b="0" u="none" dirty="0" err="1" smtClean="0"/>
              <a:t>decisions</a:t>
            </a:r>
            <a:r>
              <a:rPr lang="fr-FR" sz="900" b="0" u="none" baseline="0" dirty="0" smtClean="0"/>
              <a:t>;</a:t>
            </a:r>
          </a:p>
          <a:p>
            <a:pPr marL="628650" lvl="1" indent="-171450">
              <a:buFont typeface="Calibri" panose="020F0502020204030204" pitchFamily="34" charset="0"/>
              <a:buChar char="‐"/>
            </a:pPr>
            <a:r>
              <a:rPr lang="fr-FR" sz="900" b="0" u="none" baseline="0" dirty="0" smtClean="0"/>
              <a:t>1 brigade</a:t>
            </a:r>
            <a:r>
              <a:rPr lang="fr-FR" sz="900" b="0" u="none" dirty="0" smtClean="0"/>
              <a:t> and </a:t>
            </a:r>
            <a:r>
              <a:rPr lang="fr-FR" sz="900" b="0" u="none" dirty="0" err="1" smtClean="0"/>
              <a:t>regiment</a:t>
            </a:r>
            <a:r>
              <a:rPr lang="fr-FR" sz="900" b="0" u="none" dirty="0" smtClean="0"/>
              <a:t> </a:t>
            </a:r>
            <a:r>
              <a:rPr lang="fr-FR" sz="900" b="0" u="none" dirty="0" err="1" smtClean="0"/>
              <a:t>level</a:t>
            </a:r>
            <a:r>
              <a:rPr lang="fr-FR" sz="900" b="0" u="none" dirty="0" smtClean="0"/>
              <a:t> </a:t>
            </a:r>
            <a:r>
              <a:rPr lang="fr-FR" sz="900" b="0" u="none" dirty="0" err="1" smtClean="0"/>
              <a:t>ensuring</a:t>
            </a:r>
            <a:r>
              <a:rPr lang="fr-FR" sz="900" b="0" u="none" dirty="0" smtClean="0"/>
              <a:t> the </a:t>
            </a:r>
            <a:r>
              <a:rPr lang="fr-FR" sz="900" b="0" u="none" smtClean="0"/>
              <a:t>conduct. </a:t>
            </a:r>
            <a:endParaRPr lang="fr-FR" sz="900" b="1" u="sng"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E7EE1F92-240A-41E9-9468-5F20A087DE0A}" type="slidenum">
              <a:rPr lang="fr-FR" smtClean="0"/>
              <a:pPr>
                <a:defRPr/>
              </a:pPr>
              <a:t>28</a:t>
            </a:fld>
            <a:endParaRPr lang="fr-FR"/>
          </a:p>
        </p:txBody>
      </p:sp>
      <p:sp>
        <p:nvSpPr>
          <p:cNvPr id="5" name="Rectangle 4"/>
          <p:cNvSpPr/>
          <p:nvPr/>
        </p:nvSpPr>
        <p:spPr>
          <a:xfrm>
            <a:off x="446509" y="426815"/>
            <a:ext cx="26642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RIOAT – 16 MARS 2015 </a:t>
            </a:r>
            <a:r>
              <a:rPr lang="fr-FR" sz="1200" b="1" dirty="0" smtClean="0">
                <a:solidFill>
                  <a:srgbClr val="FF0000"/>
                </a:solidFill>
              </a:rPr>
              <a:t>(PARTIE MGAT)</a:t>
            </a:r>
            <a:endParaRPr lang="fr-FR" sz="1200" b="1" dirty="0">
              <a:solidFill>
                <a:srgbClr val="FF0000"/>
              </a:solidFill>
            </a:endParaRPr>
          </a:p>
        </p:txBody>
      </p:sp>
    </p:spTree>
    <p:extLst>
      <p:ext uri="{BB962C8B-B14F-4D97-AF65-F5344CB8AC3E}">
        <p14:creationId xmlns:p14="http://schemas.microsoft.com/office/powerpoint/2010/main" val="2736806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RHAT page accueil">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2555776" y="3429001"/>
            <a:ext cx="6552728" cy="792088"/>
          </a:xfrm>
        </p:spPr>
        <p:txBody>
          <a:bodyPr lIns="0" tIns="0" rIns="0" bIns="0" anchor="t" anchorCtr="0"/>
          <a:lstStyle>
            <a:lvl1pPr>
              <a:defRPr>
                <a:solidFill>
                  <a:schemeClr val="bg1"/>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2555776" y="4797152"/>
            <a:ext cx="6552728" cy="1152128"/>
          </a:xfrm>
        </p:spPr>
        <p:txBody>
          <a:bodyPr lIns="0" tIns="0" rIns="0" bIns="0" anchor="t" anchorCtr="0"/>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11" name="Espace réservé du pied de page 10"/>
          <p:cNvSpPr>
            <a:spLocks noGrp="1"/>
          </p:cNvSpPr>
          <p:nvPr>
            <p:ph type="ftr" sz="quarter" idx="11"/>
          </p:nvPr>
        </p:nvSpPr>
        <p:spPr>
          <a:xfrm>
            <a:off x="3491880" y="6597352"/>
            <a:ext cx="5652120" cy="260648"/>
          </a:xfrm>
        </p:spPr>
        <p:txBody>
          <a:bodyPr/>
          <a:lstStyle>
            <a:lvl1pPr>
              <a:defRPr>
                <a:solidFill>
                  <a:schemeClr val="tx1">
                    <a:lumMod val="65000"/>
                    <a:lumOff val="35000"/>
                  </a:schemeClr>
                </a:solidFill>
              </a:defRPr>
            </a:lvl1pPr>
          </a:lstStyle>
          <a:p>
            <a:r>
              <a:rPr lang="fr-FR" smtClean="0"/>
              <a:t>DRHAT/Sxx/xxxx  ―  jj/mm/201x</a:t>
            </a:r>
            <a:endParaRPr lang="fr-FR" dirty="0"/>
          </a:p>
        </p:txBody>
      </p:sp>
      <p:sp>
        <p:nvSpPr>
          <p:cNvPr id="7" name="ZoneTexte 6"/>
          <p:cNvSpPr txBox="1"/>
          <p:nvPr userDrawn="1"/>
        </p:nvSpPr>
        <p:spPr>
          <a:xfrm rot="16200000">
            <a:off x="-832747" y="5766791"/>
            <a:ext cx="1872208" cy="76944"/>
          </a:xfrm>
          <a:prstGeom prst="rect">
            <a:avLst/>
          </a:prstGeom>
          <a:noFill/>
        </p:spPr>
        <p:txBody>
          <a:bodyPr wrap="square" lIns="0" tIns="0" rIns="0" bIns="0" rtlCol="0">
            <a:spAutoFit/>
          </a:bodyPr>
          <a:lstStyle/>
          <a:p>
            <a:pPr algn="l"/>
            <a:r>
              <a:rPr lang="fr-FR" sz="500" b="0" dirty="0" smtClean="0">
                <a:solidFill>
                  <a:schemeClr val="bg1"/>
                </a:solidFill>
                <a:latin typeface="Arial" panose="020B0604020202020204" pitchFamily="34" charset="0"/>
                <a:cs typeface="Arial" panose="020B0604020202020204" pitchFamily="34" charset="0"/>
              </a:rPr>
              <a:t>réalisation DRHAT - crédit photos SIRPAT</a:t>
            </a:r>
            <a:endParaRPr lang="fr-FR" sz="500" b="0" dirty="0">
              <a:solidFill>
                <a:schemeClr val="bg1"/>
              </a:solidFill>
              <a:latin typeface="Arial" panose="020B0604020202020204" pitchFamily="34" charset="0"/>
              <a:cs typeface="Arial" panose="020B0604020202020204" pitchFamily="34" charset="0"/>
            </a:endParaRPr>
          </a:p>
        </p:txBody>
      </p:sp>
      <p:grpSp>
        <p:nvGrpSpPr>
          <p:cNvPr id="5" name="Groupe 4"/>
          <p:cNvGrpSpPr/>
          <p:nvPr userDrawn="1"/>
        </p:nvGrpSpPr>
        <p:grpSpPr>
          <a:xfrm>
            <a:off x="4788024" y="260648"/>
            <a:ext cx="4134044" cy="1512168"/>
            <a:chOff x="4788024" y="260648"/>
            <a:chExt cx="4134044" cy="1512168"/>
          </a:xfrm>
        </p:grpSpPr>
        <p:sp>
          <p:nvSpPr>
            <p:cNvPr id="8" name="ZoneTexte 7"/>
            <p:cNvSpPr txBox="1"/>
            <p:nvPr userDrawn="1"/>
          </p:nvSpPr>
          <p:spPr>
            <a:xfrm>
              <a:off x="4788024" y="1326540"/>
              <a:ext cx="2880320" cy="446276"/>
            </a:xfrm>
            <a:prstGeom prst="rect">
              <a:avLst/>
            </a:prstGeom>
            <a:noFill/>
          </p:spPr>
          <p:txBody>
            <a:bodyPr wrap="square" lIns="0" tIns="0" rIns="0" bIns="0" rtlCol="0">
              <a:spAutoFit/>
            </a:bodyPr>
            <a:lstStyle/>
            <a:p>
              <a:pPr algn="r"/>
              <a:r>
                <a:rPr lang="fr-FR" sz="2900" b="1" dirty="0" smtClean="0">
                  <a:solidFill>
                    <a:schemeClr val="tx1">
                      <a:lumMod val="65000"/>
                      <a:lumOff val="35000"/>
                    </a:schemeClr>
                  </a:solidFill>
                  <a:latin typeface="Freestyle Script" panose="030804020302050B0404" pitchFamily="66" charset="0"/>
                </a:rPr>
                <a:t>Le soldat est notre exigence</a:t>
              </a:r>
              <a:endParaRPr lang="fr-FR" sz="2900" b="1" dirty="0">
                <a:solidFill>
                  <a:schemeClr val="tx1">
                    <a:lumMod val="65000"/>
                    <a:lumOff val="35000"/>
                  </a:schemeClr>
                </a:solidFill>
                <a:latin typeface="Freestyle Script" panose="030804020302050B0404" pitchFamily="66" charset="0"/>
              </a:endParaRPr>
            </a:p>
          </p:txBody>
        </p: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368" y="260648"/>
              <a:ext cx="1037700" cy="1443996"/>
            </a:xfrm>
            <a:prstGeom prst="rect">
              <a:avLst/>
            </a:prstGeom>
          </p:spPr>
        </p:pic>
      </p:grpSp>
    </p:spTree>
    <p:extLst>
      <p:ext uri="{BB962C8B-B14F-4D97-AF65-F5344CB8AC3E}">
        <p14:creationId xmlns:p14="http://schemas.microsoft.com/office/powerpoint/2010/main" val="869354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DRHAT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43608" y="404664"/>
            <a:ext cx="2843609"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276620" y="404664"/>
            <a:ext cx="48318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043608" y="1566714"/>
            <a:ext cx="284360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9EA3CD-FC92-4881-A8CC-E98582D79FAF}" type="datetime1">
              <a:rPr lang="fr-FR" smtClean="0"/>
              <a:t>24/05/2016</a:t>
            </a:fld>
            <a:endParaRPr lang="fr-FR"/>
          </a:p>
        </p:txBody>
      </p:sp>
      <p:sp>
        <p:nvSpPr>
          <p:cNvPr id="6" name="Espace réservé du pied de page 5"/>
          <p:cNvSpPr>
            <a:spLocks noGrp="1"/>
          </p:cNvSpPr>
          <p:nvPr>
            <p:ph type="ftr" sz="quarter" idx="11"/>
          </p:nvPr>
        </p:nvSpPr>
        <p:spPr/>
        <p:txBody>
          <a:bodyPr/>
          <a:lstStyle/>
          <a:p>
            <a:r>
              <a:rPr lang="fr-FR" smtClean="0"/>
              <a:t>titre de cette présentation  ―  DRHAT/Sxx/xxxx  ―  jj/mm/201x</a:t>
            </a:r>
            <a:endParaRPr lang="fr-FR"/>
          </a:p>
        </p:txBody>
      </p:sp>
      <p:sp>
        <p:nvSpPr>
          <p:cNvPr id="7" name="Espace réservé du numéro de diapositive 6"/>
          <p:cNvSpPr>
            <a:spLocks noGrp="1"/>
          </p:cNvSpPr>
          <p:nvPr>
            <p:ph type="sldNum" sz="quarter" idx="12"/>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fld id="{F4126F6C-E6B3-44D6-81EA-A0955B6A70F7}" type="slidenum">
              <a:rPr lang="fr-FR" smtClean="0"/>
              <a:pPr/>
              <a:t>‹N°›</a:t>
            </a:fld>
            <a:endParaRPr lang="fr-FR" dirty="0" smtClean="0"/>
          </a:p>
        </p:txBody>
      </p:sp>
    </p:spTree>
    <p:extLst>
      <p:ext uri="{BB962C8B-B14F-4D97-AF65-F5344CB8AC3E}">
        <p14:creationId xmlns:p14="http://schemas.microsoft.com/office/powerpoint/2010/main" val="1366189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DRHAT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253952"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253952"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25395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777E95C-1E2C-4231-95B0-A50B4F68D7BD}" type="datetime1">
              <a:rPr lang="fr-FR" smtClean="0"/>
              <a:t>24/05/2016</a:t>
            </a:fld>
            <a:endParaRPr lang="fr-FR"/>
          </a:p>
        </p:txBody>
      </p:sp>
      <p:sp>
        <p:nvSpPr>
          <p:cNvPr id="6" name="Espace réservé du pied de page 5"/>
          <p:cNvSpPr>
            <a:spLocks noGrp="1"/>
          </p:cNvSpPr>
          <p:nvPr>
            <p:ph type="ftr" sz="quarter" idx="11"/>
          </p:nvPr>
        </p:nvSpPr>
        <p:spPr/>
        <p:txBody>
          <a:bodyPr/>
          <a:lstStyle/>
          <a:p>
            <a:r>
              <a:rPr lang="fr-FR" smtClean="0"/>
              <a:t>titre de cette présentation  ―  DRHAT/Sxx/xxxx  ―  jj/mm/201x</a:t>
            </a:r>
            <a:endParaRPr lang="fr-FR"/>
          </a:p>
        </p:txBody>
      </p:sp>
      <p:sp>
        <p:nvSpPr>
          <p:cNvPr id="7" name="Espace réservé du numéro de diapositive 6"/>
          <p:cNvSpPr>
            <a:spLocks noGrp="1"/>
          </p:cNvSpPr>
          <p:nvPr>
            <p:ph type="sldNum" sz="quarter" idx="12"/>
          </p:nvPr>
        </p:nvSpPr>
        <p:spPr/>
        <p:txBody>
          <a:bodyPr/>
          <a:lstStyle/>
          <a:p>
            <a:fld id="{F4126F6C-E6B3-44D6-81EA-A0955B6A70F7}" type="slidenum">
              <a:rPr lang="fr-FR" smtClean="0"/>
              <a:pPr/>
              <a:t>‹N°›</a:t>
            </a:fld>
            <a:endParaRPr lang="fr-FR" dirty="0"/>
          </a:p>
        </p:txBody>
      </p:sp>
    </p:spTree>
    <p:extLst>
      <p:ext uri="{BB962C8B-B14F-4D97-AF65-F5344CB8AC3E}">
        <p14:creationId xmlns:p14="http://schemas.microsoft.com/office/powerpoint/2010/main" val="3724440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DRHAT 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1043608" y="1484784"/>
            <a:ext cx="8064896" cy="4525963"/>
          </a:xfrm>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4098962B-45BB-4482-A2CB-AF74DBEF3EA3}" type="datetime1">
              <a:rPr lang="fr-FR" smtClean="0"/>
              <a:t>24/05/2016</a:t>
            </a:fld>
            <a:endParaRPr lang="fr-FR"/>
          </a:p>
        </p:txBody>
      </p:sp>
      <p:sp>
        <p:nvSpPr>
          <p:cNvPr id="5" name="Espace réservé du pied de page 4"/>
          <p:cNvSpPr>
            <a:spLocks noGrp="1"/>
          </p:cNvSpPr>
          <p:nvPr>
            <p:ph type="ftr" sz="quarter" idx="11"/>
          </p:nvPr>
        </p:nvSpPr>
        <p:spPr/>
        <p:txBody>
          <a:bodyPr/>
          <a:lstStyle/>
          <a:p>
            <a:r>
              <a:rPr lang="fr-FR" smtClean="0"/>
              <a:t>titre de cette présentation  ―  DRHAT/Sxx/xxxx  ―  jj/mm/201x</a:t>
            </a:r>
            <a:endParaRPr lang="fr-FR"/>
          </a:p>
        </p:txBody>
      </p:sp>
      <p:sp>
        <p:nvSpPr>
          <p:cNvPr id="6" name="Espace réservé du numéro de diapositive 5"/>
          <p:cNvSpPr>
            <a:spLocks noGrp="1"/>
          </p:cNvSpPr>
          <p:nvPr>
            <p:ph type="sldNum" sz="quarter" idx="12"/>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fld id="{F4126F6C-E6B3-44D6-81EA-A0955B6A70F7}" type="slidenum">
              <a:rPr lang="fr-FR" smtClean="0"/>
              <a:pPr/>
              <a:t>‹N°›</a:t>
            </a:fld>
            <a:endParaRPr lang="fr-FR" dirty="0" smtClean="0"/>
          </a:p>
        </p:txBody>
      </p:sp>
    </p:spTree>
    <p:extLst>
      <p:ext uri="{BB962C8B-B14F-4D97-AF65-F5344CB8AC3E}">
        <p14:creationId xmlns:p14="http://schemas.microsoft.com/office/powerpoint/2010/main" val="1365995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DRHAT 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79096" y="476672"/>
            <a:ext cx="2057400" cy="5851525"/>
          </a:xfrm>
        </p:spPr>
        <p:txBody>
          <a:bodyPr vert="eaVert"/>
          <a:lstStyle/>
          <a:p>
            <a:r>
              <a:rPr lang="fr-FR" dirty="0" smtClean="0"/>
              <a:t>Modifiez le style du titre</a:t>
            </a:r>
            <a:endParaRPr lang="fr-FR" dirty="0"/>
          </a:p>
        </p:txBody>
      </p:sp>
      <p:sp>
        <p:nvSpPr>
          <p:cNvPr id="3" name="Espace réservé du texte vertical 2"/>
          <p:cNvSpPr>
            <a:spLocks noGrp="1"/>
          </p:cNvSpPr>
          <p:nvPr>
            <p:ph type="body" orient="vert" idx="1"/>
          </p:nvPr>
        </p:nvSpPr>
        <p:spPr>
          <a:xfrm>
            <a:off x="1043608" y="476672"/>
            <a:ext cx="5783088" cy="5851525"/>
          </a:xfrm>
        </p:spPr>
        <p:txBody>
          <a:bodyPr vert="eaVert"/>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31A4C22E-E3EA-40C3-851A-BD57FB751947}" type="datetime1">
              <a:rPr lang="fr-FR" smtClean="0"/>
              <a:t>24/05/2016</a:t>
            </a:fld>
            <a:endParaRPr lang="fr-FR"/>
          </a:p>
        </p:txBody>
      </p:sp>
      <p:sp>
        <p:nvSpPr>
          <p:cNvPr id="5" name="Espace réservé du pied de page 4"/>
          <p:cNvSpPr>
            <a:spLocks noGrp="1"/>
          </p:cNvSpPr>
          <p:nvPr>
            <p:ph type="ftr" sz="quarter" idx="11"/>
          </p:nvPr>
        </p:nvSpPr>
        <p:spPr/>
        <p:txBody>
          <a:bodyPr/>
          <a:lstStyle/>
          <a:p>
            <a:r>
              <a:rPr lang="fr-FR" smtClean="0"/>
              <a:t>titre de cette présentation  ―  DRHAT/Sxx/xxxx  ―  jj/mm/201x</a:t>
            </a:r>
            <a:endParaRPr lang="fr-FR"/>
          </a:p>
        </p:txBody>
      </p:sp>
      <p:sp>
        <p:nvSpPr>
          <p:cNvPr id="6" name="Espace réservé du numéro de diapositive 5"/>
          <p:cNvSpPr>
            <a:spLocks noGrp="1"/>
          </p:cNvSpPr>
          <p:nvPr>
            <p:ph type="sldNum" sz="quarter" idx="12"/>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fld id="{F4126F6C-E6B3-44D6-81EA-A0955B6A70F7}" type="slidenum">
              <a:rPr lang="fr-FR" smtClean="0"/>
              <a:pPr/>
              <a:t>‹N°›</a:t>
            </a:fld>
            <a:endParaRPr lang="fr-FR" dirty="0" smtClean="0"/>
          </a:p>
        </p:txBody>
      </p:sp>
    </p:spTree>
    <p:extLst>
      <p:ext uri="{BB962C8B-B14F-4D97-AF65-F5344CB8AC3E}">
        <p14:creationId xmlns:p14="http://schemas.microsoft.com/office/powerpoint/2010/main" val="280435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0545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RHAT plan">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AC8A258-CDE6-4E5A-8C6B-B0EE29DDFBA5}" type="datetime1">
              <a:rPr lang="fr-FR" smtClean="0"/>
              <a:t>24/05/2016</a:t>
            </a:fld>
            <a:endParaRPr lang="fr-FR" dirty="0"/>
          </a:p>
        </p:txBody>
      </p:sp>
      <p:sp>
        <p:nvSpPr>
          <p:cNvPr id="4" name="Espace réservé du pied de page 3"/>
          <p:cNvSpPr>
            <a:spLocks noGrp="1"/>
          </p:cNvSpPr>
          <p:nvPr>
            <p:ph type="ftr" sz="quarter" idx="11"/>
          </p:nvPr>
        </p:nvSpPr>
        <p:spPr/>
        <p:txBody>
          <a:bodyPr/>
          <a:lstStyle/>
          <a:p>
            <a:r>
              <a:rPr lang="fr-FR" smtClean="0"/>
              <a:t>titre de cette présentation  ―  DRHAT/Sxx/xxxx  ―  jj/mm/201x</a:t>
            </a:r>
            <a:endParaRPr lang="fr-FR" dirty="0"/>
          </a:p>
        </p:txBody>
      </p:sp>
      <p:sp>
        <p:nvSpPr>
          <p:cNvPr id="5" name="Espace réservé du numéro de diapositive 4"/>
          <p:cNvSpPr>
            <a:spLocks noGrp="1"/>
          </p:cNvSpPr>
          <p:nvPr>
            <p:ph type="sldNum" sz="quarter" idx="12"/>
          </p:nvPr>
        </p:nvSpPr>
        <p:spPr/>
        <p:txBody>
          <a:bodyPr/>
          <a:lstStyle/>
          <a:p>
            <a:fld id="{F4126F6C-E6B3-44D6-81EA-A0955B6A70F7}" type="slidenum">
              <a:rPr lang="fr-FR" smtClean="0"/>
              <a:pPr/>
              <a:t>‹N°›</a:t>
            </a:fld>
            <a:endParaRPr lang="fr-FR" dirty="0"/>
          </a:p>
        </p:txBody>
      </p:sp>
      <p:sp>
        <p:nvSpPr>
          <p:cNvPr id="8" name="Espace réservé du contenu 2"/>
          <p:cNvSpPr>
            <a:spLocks noGrp="1"/>
          </p:cNvSpPr>
          <p:nvPr>
            <p:ph idx="1"/>
          </p:nvPr>
        </p:nvSpPr>
        <p:spPr>
          <a:xfrm>
            <a:off x="1043608" y="1153616"/>
            <a:ext cx="8100392" cy="5083696"/>
          </a:xfrm>
        </p:spPr>
        <p:txBody>
          <a:bodyPr/>
          <a:lstStyle>
            <a:lvl1pPr marL="342900" indent="-342900">
              <a:buFont typeface="Arial" panose="020B0604020202020204" pitchFamily="34" charset="0"/>
              <a:buChar char="•"/>
              <a:defRPr/>
            </a:lvl1pPr>
            <a:lvl5pP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Tree>
    <p:extLst>
      <p:ext uri="{BB962C8B-B14F-4D97-AF65-F5344CB8AC3E}">
        <p14:creationId xmlns:p14="http://schemas.microsoft.com/office/powerpoint/2010/main" val="3474159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RHAT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fld id="{C9173CF9-2563-470E-B25A-CAA2D5B1CD64}" type="datetime1">
              <a:rPr lang="fr-FR" smtClean="0"/>
              <a:t>24/05/2016</a:t>
            </a:fld>
            <a:endParaRPr lang="fr-FR" dirty="0"/>
          </a:p>
        </p:txBody>
      </p:sp>
      <p:sp>
        <p:nvSpPr>
          <p:cNvPr id="4" name="Espace réservé du pied de page 3"/>
          <p:cNvSpPr>
            <a:spLocks noGrp="1"/>
          </p:cNvSpPr>
          <p:nvPr>
            <p:ph type="ftr" sz="quarter" idx="11"/>
          </p:nvPr>
        </p:nvSpPr>
        <p:spPr/>
        <p:txBody>
          <a:bodyPr/>
          <a:lstStyle/>
          <a:p>
            <a:r>
              <a:rPr lang="fr-FR" smtClean="0"/>
              <a:t>titre de cette présentation  ―  DRHAT/Sxx/xxxx  ―  jj/mm/201x</a:t>
            </a:r>
            <a:endParaRPr lang="fr-FR" dirty="0"/>
          </a:p>
        </p:txBody>
      </p:sp>
      <p:sp>
        <p:nvSpPr>
          <p:cNvPr id="5" name="Espace réservé du numéro de diapositive 4"/>
          <p:cNvSpPr>
            <a:spLocks noGrp="1"/>
          </p:cNvSpPr>
          <p:nvPr>
            <p:ph type="sldNum" sz="quarter" idx="12"/>
          </p:nvPr>
        </p:nvSpPr>
        <p:spPr/>
        <p:txBody>
          <a:bodyPr/>
          <a:lstStyle/>
          <a:p>
            <a:fld id="{F4126F6C-E6B3-44D6-81EA-A0955B6A70F7}" type="slidenum">
              <a:rPr lang="fr-FR" smtClean="0"/>
              <a:pPr/>
              <a:t>‹N°›</a:t>
            </a:fld>
            <a:endParaRPr lang="fr-FR" dirty="0"/>
          </a:p>
        </p:txBody>
      </p:sp>
    </p:spTree>
    <p:extLst>
      <p:ext uri="{BB962C8B-B14F-4D97-AF65-F5344CB8AC3E}">
        <p14:creationId xmlns:p14="http://schemas.microsoft.com/office/powerpoint/2010/main" val="2177911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RHAT schéma">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fld id="{C9173CF9-2563-470E-B25A-CAA2D5B1CD64}" type="datetime1">
              <a:rPr lang="fr-FR" smtClean="0"/>
              <a:t>24/05/2016</a:t>
            </a:fld>
            <a:endParaRPr lang="fr-FR" dirty="0"/>
          </a:p>
        </p:txBody>
      </p:sp>
      <p:sp>
        <p:nvSpPr>
          <p:cNvPr id="4" name="Espace réservé du pied de page 3"/>
          <p:cNvSpPr>
            <a:spLocks noGrp="1"/>
          </p:cNvSpPr>
          <p:nvPr>
            <p:ph type="ftr" sz="quarter" idx="11"/>
          </p:nvPr>
        </p:nvSpPr>
        <p:spPr/>
        <p:txBody>
          <a:bodyPr/>
          <a:lstStyle/>
          <a:p>
            <a:r>
              <a:rPr lang="fr-FR" smtClean="0"/>
              <a:t>titre de cette présentation  ―  DRHAT/Sxx/xxxx  ―  jj/mm/201x</a:t>
            </a:r>
            <a:endParaRPr lang="fr-FR" dirty="0"/>
          </a:p>
        </p:txBody>
      </p:sp>
      <p:sp>
        <p:nvSpPr>
          <p:cNvPr id="5" name="Espace réservé du numéro de diapositive 4"/>
          <p:cNvSpPr>
            <a:spLocks noGrp="1"/>
          </p:cNvSpPr>
          <p:nvPr>
            <p:ph type="sldNum" sz="quarter" idx="12"/>
          </p:nvPr>
        </p:nvSpPr>
        <p:spPr/>
        <p:txBody>
          <a:bodyPr/>
          <a:lstStyle/>
          <a:p>
            <a:fld id="{F4126F6C-E6B3-44D6-81EA-A0955B6A70F7}" type="slidenum">
              <a:rPr lang="fr-FR" smtClean="0"/>
              <a:pPr/>
              <a:t>‹N°›</a:t>
            </a:fld>
            <a:endParaRPr lang="fr-FR" dirty="0"/>
          </a:p>
        </p:txBody>
      </p:sp>
      <p:sp>
        <p:nvSpPr>
          <p:cNvPr id="7" name="ZoneTexte 6"/>
          <p:cNvSpPr txBox="1"/>
          <p:nvPr userDrawn="1"/>
        </p:nvSpPr>
        <p:spPr>
          <a:xfrm>
            <a:off x="35496" y="620688"/>
            <a:ext cx="1008112" cy="169277"/>
          </a:xfrm>
          <a:prstGeom prst="rect">
            <a:avLst/>
          </a:prstGeom>
          <a:noFill/>
        </p:spPr>
        <p:txBody>
          <a:bodyPr wrap="square" lIns="0" tIns="0" rIns="0" bIns="0" rtlCol="0">
            <a:spAutoFit/>
          </a:bodyPr>
          <a:lstStyle/>
          <a:p>
            <a:pPr algn="ctr"/>
            <a:r>
              <a:rPr lang="fr-FR" sz="1100" dirty="0" smtClean="0">
                <a:latin typeface="Freestyle Script" panose="030804020302050B0404" pitchFamily="66" charset="0"/>
              </a:rPr>
              <a:t>Le soldat est notre exigence</a:t>
            </a:r>
            <a:endParaRPr lang="fr-FR" sz="1100" dirty="0">
              <a:latin typeface="Freestyle Script" panose="030804020302050B0404" pitchFamily="66" charset="0"/>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015" y="44624"/>
            <a:ext cx="388195" cy="540000"/>
          </a:xfrm>
          <a:prstGeom prst="rect">
            <a:avLst/>
          </a:prstGeom>
        </p:spPr>
      </p:pic>
      <p:sp>
        <p:nvSpPr>
          <p:cNvPr id="10" name="Rectangle 9"/>
          <p:cNvSpPr/>
          <p:nvPr userDrawn="1"/>
        </p:nvSpPr>
        <p:spPr>
          <a:xfrm>
            <a:off x="50400" y="786482"/>
            <a:ext cx="957600" cy="32400"/>
          </a:xfrm>
          <a:prstGeom prst="rect">
            <a:avLst/>
          </a:prstGeom>
          <a:solidFill>
            <a:srgbClr val="78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114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DRHAT 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A378FE-8A84-4065-AA48-AFEDAFF22C4E}" type="datetime1">
              <a:rPr lang="fr-FR" smtClean="0"/>
              <a:t>24/05/2016</a:t>
            </a:fld>
            <a:endParaRPr lang="fr-FR"/>
          </a:p>
        </p:txBody>
      </p:sp>
      <p:sp>
        <p:nvSpPr>
          <p:cNvPr id="3" name="Espace réservé du pied de page 2"/>
          <p:cNvSpPr>
            <a:spLocks noGrp="1"/>
          </p:cNvSpPr>
          <p:nvPr>
            <p:ph type="ftr" sz="quarter" idx="11"/>
          </p:nvPr>
        </p:nvSpPr>
        <p:spPr/>
        <p:txBody>
          <a:bodyPr/>
          <a:lstStyle/>
          <a:p>
            <a:r>
              <a:rPr lang="fr-FR" smtClean="0"/>
              <a:t>titre de cette présentation  ―  DRHAT/Sxx/xxxx  ―  jj/mm/201x</a:t>
            </a:r>
            <a:endParaRPr lang="fr-FR"/>
          </a:p>
        </p:txBody>
      </p:sp>
      <p:sp>
        <p:nvSpPr>
          <p:cNvPr id="4" name="Espace réservé du numéro de diapositive 3"/>
          <p:cNvSpPr>
            <a:spLocks noGrp="1"/>
          </p:cNvSpPr>
          <p:nvPr>
            <p:ph type="sldNum" sz="quarter" idx="12"/>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fld id="{F4126F6C-E6B3-44D6-81EA-A0955B6A70F7}" type="slidenum">
              <a:rPr lang="fr-FR" smtClean="0"/>
              <a:pPr/>
              <a:t>‹N°›</a:t>
            </a:fld>
            <a:endParaRPr lang="fr-FR" dirty="0" smtClean="0"/>
          </a:p>
        </p:txBody>
      </p:sp>
    </p:spTree>
    <p:extLst>
      <p:ext uri="{BB962C8B-B14F-4D97-AF65-F5344CB8AC3E}">
        <p14:creationId xmlns:p14="http://schemas.microsoft.com/office/powerpoint/2010/main" val="2222277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RHAT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501C5191-B1EF-4F28-9EE9-03E62D16DC18}" type="datetime1">
              <a:rPr lang="fr-FR" smtClean="0"/>
              <a:t>24/05/2016</a:t>
            </a:fld>
            <a:endParaRPr lang="fr-FR"/>
          </a:p>
        </p:txBody>
      </p:sp>
      <p:sp>
        <p:nvSpPr>
          <p:cNvPr id="5" name="Espace réservé du pied de page 4"/>
          <p:cNvSpPr>
            <a:spLocks noGrp="1"/>
          </p:cNvSpPr>
          <p:nvPr>
            <p:ph type="ftr" sz="quarter" idx="11"/>
          </p:nvPr>
        </p:nvSpPr>
        <p:spPr/>
        <p:txBody>
          <a:bodyPr/>
          <a:lstStyle/>
          <a:p>
            <a:r>
              <a:rPr lang="fr-FR" smtClean="0"/>
              <a:t>titre de cette présentation  ―  DRHAT/Sxx/xxxx  ―  jj/mm/201x</a:t>
            </a:r>
            <a:endParaRPr lang="fr-FR"/>
          </a:p>
        </p:txBody>
      </p:sp>
      <p:sp>
        <p:nvSpPr>
          <p:cNvPr id="6" name="Espace réservé du numéro de diapositive 5"/>
          <p:cNvSpPr>
            <a:spLocks noGrp="1"/>
          </p:cNvSpPr>
          <p:nvPr>
            <p:ph type="sldNum" sz="quarter" idx="12"/>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fld id="{F4126F6C-E6B3-44D6-81EA-A0955B6A70F7}" type="slidenum">
              <a:rPr lang="fr-FR" smtClean="0"/>
              <a:pPr/>
              <a:t>‹N°›</a:t>
            </a:fld>
            <a:endParaRPr lang="fr-FR" dirty="0" smtClean="0"/>
          </a:p>
        </p:txBody>
      </p:sp>
    </p:spTree>
    <p:extLst>
      <p:ext uri="{BB962C8B-B14F-4D97-AF65-F5344CB8AC3E}">
        <p14:creationId xmlns:p14="http://schemas.microsoft.com/office/powerpoint/2010/main" val="1343446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RHAT 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87624"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118762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p:txBody>
          <a:bodyPr/>
          <a:lstStyle/>
          <a:p>
            <a:fld id="{9DC525A1-5D90-4056-BB67-3C762C00CF6F}" type="datetime1">
              <a:rPr lang="fr-FR" smtClean="0"/>
              <a:t>24/05/2016</a:t>
            </a:fld>
            <a:endParaRPr lang="fr-FR"/>
          </a:p>
        </p:txBody>
      </p:sp>
      <p:sp>
        <p:nvSpPr>
          <p:cNvPr id="5" name="Espace réservé du pied de page 4"/>
          <p:cNvSpPr>
            <a:spLocks noGrp="1"/>
          </p:cNvSpPr>
          <p:nvPr>
            <p:ph type="ftr" sz="quarter" idx="11"/>
          </p:nvPr>
        </p:nvSpPr>
        <p:spPr/>
        <p:txBody>
          <a:bodyPr/>
          <a:lstStyle/>
          <a:p>
            <a:r>
              <a:rPr lang="fr-FR" smtClean="0"/>
              <a:t>titre de cette présentation  ―  DRHAT/Sxx/xxxx  ―  jj/mm/201x</a:t>
            </a:r>
            <a:endParaRPr lang="fr-FR"/>
          </a:p>
        </p:txBody>
      </p:sp>
      <p:sp>
        <p:nvSpPr>
          <p:cNvPr id="6" name="Espace réservé du numéro de diapositive 5"/>
          <p:cNvSpPr>
            <a:spLocks noGrp="1"/>
          </p:cNvSpPr>
          <p:nvPr>
            <p:ph type="sldNum" sz="quarter" idx="12"/>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fld id="{F4126F6C-E6B3-44D6-81EA-A0955B6A70F7}" type="slidenum">
              <a:rPr lang="fr-FR" smtClean="0"/>
              <a:pPr/>
              <a:t>‹N°›</a:t>
            </a:fld>
            <a:endParaRPr lang="fr-FR" dirty="0" smtClean="0"/>
          </a:p>
        </p:txBody>
      </p:sp>
    </p:spTree>
    <p:extLst>
      <p:ext uri="{BB962C8B-B14F-4D97-AF65-F5344CB8AC3E}">
        <p14:creationId xmlns:p14="http://schemas.microsoft.com/office/powerpoint/2010/main" val="1017889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RHAT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043607" y="1600200"/>
            <a:ext cx="39080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5234607" y="1600200"/>
            <a:ext cx="39080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AD75491-1032-446F-A29C-DC0FB4EC3BF8}" type="datetime1">
              <a:rPr lang="fr-FR" smtClean="0"/>
              <a:t>24/05/2016</a:t>
            </a:fld>
            <a:endParaRPr lang="fr-FR"/>
          </a:p>
        </p:txBody>
      </p:sp>
      <p:sp>
        <p:nvSpPr>
          <p:cNvPr id="6" name="Espace réservé du pied de page 5"/>
          <p:cNvSpPr>
            <a:spLocks noGrp="1"/>
          </p:cNvSpPr>
          <p:nvPr>
            <p:ph type="ftr" sz="quarter" idx="11"/>
          </p:nvPr>
        </p:nvSpPr>
        <p:spPr/>
        <p:txBody>
          <a:bodyPr/>
          <a:lstStyle/>
          <a:p>
            <a:r>
              <a:rPr lang="fr-FR" smtClean="0"/>
              <a:t>titre de cette présentation  ―  DRHAT/Sxx/xxxx  ―  jj/mm/201x</a:t>
            </a:r>
            <a:endParaRPr lang="fr-FR"/>
          </a:p>
        </p:txBody>
      </p:sp>
      <p:sp>
        <p:nvSpPr>
          <p:cNvPr id="7" name="Espace réservé du numéro de diapositive 6"/>
          <p:cNvSpPr>
            <a:spLocks noGrp="1"/>
          </p:cNvSpPr>
          <p:nvPr>
            <p:ph type="sldNum" sz="quarter" idx="12"/>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fld id="{F4126F6C-E6B3-44D6-81EA-A0955B6A70F7}" type="slidenum">
              <a:rPr lang="fr-FR" smtClean="0"/>
              <a:pPr/>
              <a:t>‹N°›</a:t>
            </a:fld>
            <a:endParaRPr lang="fr-FR" dirty="0" smtClean="0"/>
          </a:p>
        </p:txBody>
      </p:sp>
    </p:spTree>
    <p:extLst>
      <p:ext uri="{BB962C8B-B14F-4D97-AF65-F5344CB8AC3E}">
        <p14:creationId xmlns:p14="http://schemas.microsoft.com/office/powerpoint/2010/main" val="2218966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DRHAT 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1043608" y="1535113"/>
            <a:ext cx="387548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1043608" y="2174875"/>
            <a:ext cx="387548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231498" y="1535113"/>
            <a:ext cx="387700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231498" y="2174875"/>
            <a:ext cx="387700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EBD5DCF-DA5B-4F53-A54D-EA511BBF1F78}" type="datetime1">
              <a:rPr lang="fr-FR" smtClean="0"/>
              <a:t>24/05/2016</a:t>
            </a:fld>
            <a:endParaRPr lang="fr-FR"/>
          </a:p>
        </p:txBody>
      </p:sp>
      <p:sp>
        <p:nvSpPr>
          <p:cNvPr id="8" name="Espace réservé du pied de page 7"/>
          <p:cNvSpPr>
            <a:spLocks noGrp="1"/>
          </p:cNvSpPr>
          <p:nvPr>
            <p:ph type="ftr" sz="quarter" idx="11"/>
          </p:nvPr>
        </p:nvSpPr>
        <p:spPr/>
        <p:txBody>
          <a:bodyPr/>
          <a:lstStyle/>
          <a:p>
            <a:r>
              <a:rPr lang="fr-FR" smtClean="0"/>
              <a:t>titre de cette présentation  ―  DRHAT/Sxx/xxxx  ―  jj/mm/201x</a:t>
            </a:r>
            <a:endParaRPr lang="fr-FR"/>
          </a:p>
        </p:txBody>
      </p:sp>
      <p:sp>
        <p:nvSpPr>
          <p:cNvPr id="9" name="Espace réservé du numéro de diapositive 8"/>
          <p:cNvSpPr>
            <a:spLocks noGrp="1"/>
          </p:cNvSpPr>
          <p:nvPr>
            <p:ph type="sldNum" sz="quarter" idx="12"/>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fld id="{F4126F6C-E6B3-44D6-81EA-A0955B6A70F7}" type="slidenum">
              <a:rPr lang="fr-FR" smtClean="0"/>
              <a:pPr/>
              <a:t>‹N°›</a:t>
            </a:fld>
            <a:endParaRPr lang="fr-FR" dirty="0" smtClean="0"/>
          </a:p>
        </p:txBody>
      </p:sp>
    </p:spTree>
    <p:extLst>
      <p:ext uri="{BB962C8B-B14F-4D97-AF65-F5344CB8AC3E}">
        <p14:creationId xmlns:p14="http://schemas.microsoft.com/office/powerpoint/2010/main" val="3752402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43608" y="0"/>
            <a:ext cx="8099586" cy="692696"/>
          </a:xfrm>
          <a:prstGeom prst="rect">
            <a:avLst/>
          </a:prstGeom>
        </p:spPr>
        <p:txBody>
          <a:bodyPr vert="horz" lIns="91440" tIns="45720" rIns="91440" bIns="45720" rtlCol="0" anchor="t" anchorCtr="0">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043608" y="705326"/>
            <a:ext cx="8100392" cy="5892026"/>
          </a:xfrm>
          <a:prstGeom prst="rect">
            <a:avLst/>
          </a:prstGeom>
        </p:spPr>
        <p:txBody>
          <a:bodyPr vert="horz" lIns="91440" tIns="45720" rIns="91440" bIns="45720" rtlCol="0" anchor="ctr" anchorCtr="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1691680" y="6597352"/>
            <a:ext cx="936104" cy="260648"/>
          </a:xfrm>
          <a:prstGeom prst="rect">
            <a:avLst/>
          </a:prstGeom>
        </p:spPr>
        <p:txBody>
          <a:bodyPr vert="horz" lIns="72000" tIns="46800" rIns="72000" bIns="46800" rtlCol="0" anchor="ctr"/>
          <a:lstStyle>
            <a:lvl1pPr algn="l">
              <a:defRPr sz="1000">
                <a:solidFill>
                  <a:schemeClr val="tx1">
                    <a:tint val="75000"/>
                  </a:schemeClr>
                </a:solidFill>
              </a:defRPr>
            </a:lvl1pPr>
          </a:lstStyle>
          <a:p>
            <a:fld id="{73E308EA-FC9A-4335-982D-5F56BD79743B}" type="datetime1">
              <a:rPr lang="fr-FR" smtClean="0"/>
              <a:t>24/05/2016</a:t>
            </a:fld>
            <a:endParaRPr lang="fr-FR" dirty="0"/>
          </a:p>
        </p:txBody>
      </p:sp>
      <p:sp>
        <p:nvSpPr>
          <p:cNvPr id="5" name="Espace réservé du pied de page 4"/>
          <p:cNvSpPr>
            <a:spLocks noGrp="1"/>
          </p:cNvSpPr>
          <p:nvPr>
            <p:ph type="ftr" sz="quarter" idx="3"/>
          </p:nvPr>
        </p:nvSpPr>
        <p:spPr>
          <a:xfrm>
            <a:off x="2627784" y="6597352"/>
            <a:ext cx="6516216" cy="260648"/>
          </a:xfrm>
          <a:prstGeom prst="rect">
            <a:avLst/>
          </a:prstGeom>
        </p:spPr>
        <p:txBody>
          <a:bodyPr vert="horz" lIns="72000" tIns="46800" rIns="72000" bIns="46800" rtlCol="0" anchor="ctr"/>
          <a:lstStyle>
            <a:lvl1pPr algn="r">
              <a:defRPr sz="800" i="1">
                <a:solidFill>
                  <a:schemeClr val="tx1">
                    <a:tint val="75000"/>
                  </a:schemeClr>
                </a:solidFill>
              </a:defRPr>
            </a:lvl1pPr>
          </a:lstStyle>
          <a:p>
            <a:r>
              <a:rPr lang="fr-FR" dirty="0" smtClean="0"/>
              <a:t>titre de cette présentation  ―  DRHAT/</a:t>
            </a:r>
            <a:r>
              <a:rPr lang="fr-FR" dirty="0" err="1" smtClean="0"/>
              <a:t>Sxx</a:t>
            </a:r>
            <a:r>
              <a:rPr lang="fr-FR" dirty="0" smtClean="0"/>
              <a:t>/</a:t>
            </a:r>
            <a:r>
              <a:rPr lang="fr-FR" dirty="0" err="1" smtClean="0"/>
              <a:t>xxxx</a:t>
            </a:r>
            <a:r>
              <a:rPr lang="fr-FR" dirty="0" smtClean="0"/>
              <a:t>  ―  </a:t>
            </a:r>
            <a:r>
              <a:rPr lang="fr-FR" dirty="0" err="1" smtClean="0"/>
              <a:t>jj</a:t>
            </a:r>
            <a:r>
              <a:rPr lang="fr-FR" dirty="0" smtClean="0"/>
              <a:t>/mm/201x</a:t>
            </a:r>
            <a:endParaRPr lang="fr-FR" dirty="0"/>
          </a:p>
        </p:txBody>
      </p:sp>
      <p:sp>
        <p:nvSpPr>
          <p:cNvPr id="6" name="Espace réservé du numéro de diapositive 5"/>
          <p:cNvSpPr>
            <a:spLocks noGrp="1"/>
          </p:cNvSpPr>
          <p:nvPr>
            <p:ph type="sldNum" sz="quarter" idx="4"/>
          </p:nvPr>
        </p:nvSpPr>
        <p:spPr>
          <a:xfrm>
            <a:off x="1043608" y="6597352"/>
            <a:ext cx="648072" cy="260648"/>
          </a:xfrm>
          <a:prstGeom prst="rect">
            <a:avLst/>
          </a:prstGeom>
        </p:spPr>
        <p:txBody>
          <a:bodyPr vert="horz" lIns="72000" tIns="46800" rIns="72000" bIns="46800" rtlCol="0" anchor="ctr"/>
          <a:lstStyle>
            <a:lvl1pPr algn="l">
              <a:defRPr sz="1000">
                <a:solidFill>
                  <a:schemeClr val="tx1">
                    <a:tint val="75000"/>
                  </a:schemeClr>
                </a:solidFill>
              </a:defRPr>
            </a:lvl1pPr>
          </a:lstStyle>
          <a:p>
            <a:fld id="{F4126F6C-E6B3-44D6-81EA-A0955B6A70F7}" type="slidenum">
              <a:rPr lang="fr-FR" smtClean="0"/>
              <a:pPr/>
              <a:t>‹N°›</a:t>
            </a:fld>
            <a:endParaRPr lang="fr-FR" dirty="0"/>
          </a:p>
        </p:txBody>
      </p:sp>
      <p:sp>
        <p:nvSpPr>
          <p:cNvPr id="7" name="ZoneTexte 6"/>
          <p:cNvSpPr txBox="1"/>
          <p:nvPr userDrawn="1"/>
        </p:nvSpPr>
        <p:spPr>
          <a:xfrm>
            <a:off x="35496" y="620688"/>
            <a:ext cx="1008112" cy="169277"/>
          </a:xfrm>
          <a:prstGeom prst="rect">
            <a:avLst/>
          </a:prstGeom>
          <a:noFill/>
        </p:spPr>
        <p:txBody>
          <a:bodyPr wrap="square" lIns="0" tIns="0" rIns="0" bIns="0" rtlCol="0">
            <a:spAutoFit/>
          </a:bodyPr>
          <a:lstStyle/>
          <a:p>
            <a:pPr algn="ctr"/>
            <a:r>
              <a:rPr lang="fr-FR" sz="1100" dirty="0" smtClean="0">
                <a:latin typeface="Freestyle Script" panose="030804020302050B0404" pitchFamily="66" charset="0"/>
              </a:rPr>
              <a:t>Le soldat est notre exigence</a:t>
            </a:r>
            <a:endParaRPr lang="fr-FR" sz="1100" dirty="0">
              <a:latin typeface="Freestyle Script" panose="030804020302050B0404" pitchFamily="66" charset="0"/>
            </a:endParaRPr>
          </a:p>
        </p:txBody>
      </p:sp>
      <p:pic>
        <p:nvPicPr>
          <p:cNvPr id="8" name="Imag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38015" y="44624"/>
            <a:ext cx="388195" cy="540000"/>
          </a:xfrm>
          <a:prstGeom prst="rect">
            <a:avLst/>
          </a:prstGeom>
        </p:spPr>
      </p:pic>
      <p:sp>
        <p:nvSpPr>
          <p:cNvPr id="9" name="Rectangle 8"/>
          <p:cNvSpPr/>
          <p:nvPr userDrawn="1"/>
        </p:nvSpPr>
        <p:spPr>
          <a:xfrm>
            <a:off x="50400" y="786482"/>
            <a:ext cx="957600" cy="32400"/>
          </a:xfrm>
          <a:prstGeom prst="rect">
            <a:avLst/>
          </a:prstGeom>
          <a:solidFill>
            <a:srgbClr val="78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25036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5" r:id="rId5"/>
    <p:sldLayoutId id="2147483650" r:id="rId6"/>
    <p:sldLayoutId id="2147483651" r:id="rId7"/>
    <p:sldLayoutId id="2147483652" r:id="rId8"/>
    <p:sldLayoutId id="2147483653" r:id="rId9"/>
    <p:sldLayoutId id="2147483656" r:id="rId10"/>
    <p:sldLayoutId id="2147483657" r:id="rId11"/>
    <p:sldLayoutId id="2147483658" r:id="rId12"/>
    <p:sldLayoutId id="2147483659" r:id="rId13"/>
    <p:sldLayoutId id="2147483663" r:id="rId1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dt="0"/>
  <p:txStyles>
    <p:titleStyle>
      <a:lvl1pPr algn="ctr" defTabSz="914400" rtl="0" eaLnBrk="1" latinLnBrk="0" hangingPunct="1">
        <a:spcBef>
          <a:spcPct val="0"/>
        </a:spcBef>
        <a:buNone/>
        <a:defRPr sz="3400" b="1" kern="1200" baseline="0">
          <a:solidFill>
            <a:srgbClr val="AAB446"/>
          </a:solidFill>
          <a:latin typeface="+mj-lt"/>
          <a:ea typeface="+mj-ea"/>
          <a:cs typeface="+mj-cs"/>
        </a:defRPr>
      </a:lvl1pPr>
    </p:titleStyle>
    <p:bodyStyle>
      <a:lvl1pPr marL="271463" indent="-271463" algn="l" defTabSz="914400" rtl="0" eaLnBrk="1" latinLnBrk="0" hangingPunct="1">
        <a:spcBef>
          <a:spcPct val="20000"/>
        </a:spcBef>
        <a:buClr>
          <a:schemeClr val="tx1"/>
        </a:buClr>
        <a:buSzPct val="130000"/>
        <a:buFont typeface="Arial" panose="020B0604020202020204" pitchFamily="34" charset="0"/>
        <a:buChar char="•"/>
        <a:defRPr sz="25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anose="020B0604020202020204" pitchFamily="34" charset="0"/>
        <a:buChar char="•"/>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9.jpeg"/><Relationship Id="rId7"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14.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file:///\\Govain\beg\LCL%20CONSTANT\Pr&#233;sentations\Projet_formation_r&#233;sum&#233;.pp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7.png"/><Relationship Id="rId7" Type="http://schemas.openxmlformats.org/officeDocument/2006/relationships/diagramQuickStyle" Target="../diagrams/quickStyle4.xml"/><Relationship Id="rId2" Type="http://schemas.openxmlformats.org/officeDocument/2006/relationships/image" Target="../media/image46.jpeg"/><Relationship Id="rId1" Type="http://schemas.openxmlformats.org/officeDocument/2006/relationships/slideLayout" Target="../slideLayouts/slideLayout5.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49.png"/><Relationship Id="rId4" Type="http://schemas.openxmlformats.org/officeDocument/2006/relationships/image" Target="../media/image48.png"/><Relationship Id="rId9" Type="http://schemas.microsoft.com/office/2007/relationships/diagramDrawing" Target="../diagrams/drawin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7.png"/><Relationship Id="rId7" Type="http://schemas.openxmlformats.org/officeDocument/2006/relationships/diagramColors" Target="../diagrams/colors5.xml"/><Relationship Id="rId2" Type="http://schemas.openxmlformats.org/officeDocument/2006/relationships/image" Target="../media/image46.jpeg"/><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g"/></Relationships>
</file>

<file path=ppt/slides/_rels/slide3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png"/><Relationship Id="rId1" Type="http://schemas.openxmlformats.org/officeDocument/2006/relationships/slideLayout" Target="../slideLayouts/slideLayout5.xml"/><Relationship Id="rId5" Type="http://schemas.openxmlformats.org/officeDocument/2006/relationships/image" Target="../media/image58.wmf"/><Relationship Id="rId4" Type="http://schemas.openxmlformats.org/officeDocument/2006/relationships/image" Target="../media/image57.wmf"/></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diagramLayout" Target="../diagrams/layout2.xml"/><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diagramData" Target="../diagrams/data2.xml"/><Relationship Id="rId16" Type="http://schemas.openxmlformats.org/officeDocument/2006/relationships/image" Target="../media/image18.jpeg"/><Relationship Id="rId1" Type="http://schemas.openxmlformats.org/officeDocument/2006/relationships/slideLayout" Target="../slideLayouts/slideLayout5.xml"/><Relationship Id="rId6" Type="http://schemas.microsoft.com/office/2007/relationships/diagramDrawing" Target="../diagrams/drawing2.xml"/><Relationship Id="rId11" Type="http://schemas.openxmlformats.org/officeDocument/2006/relationships/image" Target="../media/image13.jpeg"/><Relationship Id="rId5" Type="http://schemas.openxmlformats.org/officeDocument/2006/relationships/diagramColors" Target="../diagrams/colors2.xml"/><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diagramQuickStyle" Target="../diagrams/quickStyle2.xml"/><Relationship Id="rId9" Type="http://schemas.openxmlformats.org/officeDocument/2006/relationships/image" Target="../media/image11.jpeg"/><Relationship Id="rId1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slideLayout" Target="../slideLayouts/slideLayout6.xml"/><Relationship Id="rId16" Type="http://schemas.openxmlformats.org/officeDocument/2006/relationships/image" Target="../media/image32.png"/><Relationship Id="rId1" Type="http://schemas.openxmlformats.org/officeDocument/2006/relationships/video" Target="file:///C:\A-Pres2003v3\VIDEOS\FI+SON.mpg" TargetMode="Externa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83768" y="2060848"/>
            <a:ext cx="6552728" cy="1512168"/>
          </a:xfrm>
        </p:spPr>
        <p:txBody>
          <a:bodyPr>
            <a:noAutofit/>
          </a:bodyPr>
          <a:lstStyle/>
          <a:p>
            <a:r>
              <a:rPr lang="fr-FR" sz="4000" dirty="0" smtClean="0"/>
              <a:t>The impact of digital </a:t>
            </a:r>
            <a:r>
              <a:rPr lang="fr-FR" sz="4000" dirty="0" err="1" smtClean="0"/>
              <a:t>learning</a:t>
            </a:r>
            <a:r>
              <a:rPr lang="fr-FR" sz="4000" dirty="0" smtClean="0"/>
              <a:t> </a:t>
            </a:r>
            <a:r>
              <a:rPr lang="fr-FR" sz="4000" dirty="0" err="1" smtClean="0"/>
              <a:t>environment</a:t>
            </a:r>
            <a:r>
              <a:rPr lang="fr-FR" sz="4000" dirty="0" smtClean="0"/>
              <a:t> on </a:t>
            </a:r>
            <a:r>
              <a:rPr lang="fr-FR" sz="4000" dirty="0" err="1" smtClean="0"/>
              <a:t>learning</a:t>
            </a:r>
            <a:r>
              <a:rPr lang="fr-FR" sz="4000" dirty="0" smtClean="0"/>
              <a:t> </a:t>
            </a:r>
            <a:r>
              <a:rPr lang="fr-FR" sz="4000" dirty="0" err="1" smtClean="0"/>
              <a:t>success</a:t>
            </a:r>
            <a:r>
              <a:rPr lang="fr-FR" sz="4000" dirty="0" smtClean="0"/>
              <a:t/>
            </a:r>
            <a:br>
              <a:rPr lang="fr-FR" sz="4000" dirty="0" smtClean="0"/>
            </a:br>
            <a:r>
              <a:rPr lang="fr-FR" sz="4000" dirty="0" smtClean="0"/>
              <a:t>French </a:t>
            </a:r>
            <a:r>
              <a:rPr lang="fr-FR" sz="4000" dirty="0" err="1" smtClean="0"/>
              <a:t>Army</a:t>
            </a:r>
            <a:r>
              <a:rPr lang="fr-FR" sz="4000" dirty="0" smtClean="0"/>
              <a:t> </a:t>
            </a:r>
            <a:r>
              <a:rPr lang="fr-FR" sz="4000" dirty="0" err="1" smtClean="0"/>
              <a:t>lessons</a:t>
            </a:r>
            <a:r>
              <a:rPr lang="fr-FR" sz="4000" dirty="0" smtClean="0"/>
              <a:t> </a:t>
            </a:r>
            <a:r>
              <a:rPr lang="fr-FR" sz="4000" dirty="0" err="1" smtClean="0"/>
              <a:t>learned</a:t>
            </a:r>
            <a:r>
              <a:rPr lang="fr-FR" sz="4000" dirty="0" smtClean="0"/>
              <a:t> 2010-2015</a:t>
            </a:r>
            <a:endParaRPr lang="fr-FR" sz="4000" dirty="0"/>
          </a:p>
        </p:txBody>
      </p:sp>
      <p:sp>
        <p:nvSpPr>
          <p:cNvPr id="3" name="Sous-titre 2"/>
          <p:cNvSpPr>
            <a:spLocks noGrp="1"/>
          </p:cNvSpPr>
          <p:nvPr>
            <p:ph type="subTitle" idx="1"/>
          </p:nvPr>
        </p:nvSpPr>
        <p:spPr>
          <a:xfrm>
            <a:off x="2560404" y="5661248"/>
            <a:ext cx="6552728" cy="1152128"/>
          </a:xfrm>
        </p:spPr>
        <p:txBody>
          <a:bodyPr>
            <a:normAutofit/>
          </a:bodyPr>
          <a:lstStyle/>
          <a:p>
            <a:r>
              <a:rPr lang="fr-FR" sz="2000" dirty="0"/>
              <a:t>LTC Frederic </a:t>
            </a:r>
            <a:r>
              <a:rPr lang="fr-FR" sz="2000" dirty="0" smtClean="0"/>
              <a:t>LEMOINE, French </a:t>
            </a:r>
            <a:r>
              <a:rPr lang="fr-FR" sz="2000" dirty="0" err="1" smtClean="0"/>
              <a:t>Army</a:t>
            </a:r>
            <a:endParaRPr lang="fr-FR" sz="2000" dirty="0" smtClean="0"/>
          </a:p>
          <a:p>
            <a:r>
              <a:rPr lang="fr-FR" sz="2000" dirty="0" err="1" smtClean="0"/>
              <a:t>Annual</a:t>
            </a:r>
            <a:r>
              <a:rPr lang="fr-FR" sz="2000" dirty="0" smtClean="0"/>
              <a:t> </a:t>
            </a:r>
            <a:r>
              <a:rPr lang="fr-FR" sz="2000" dirty="0"/>
              <a:t>BILC </a:t>
            </a:r>
            <a:r>
              <a:rPr lang="fr-FR" sz="2000" dirty="0" err="1"/>
              <a:t>Conference</a:t>
            </a:r>
            <a:r>
              <a:rPr lang="fr-FR" sz="2000" dirty="0"/>
              <a:t> </a:t>
            </a:r>
            <a:br>
              <a:rPr lang="fr-FR" sz="2000" dirty="0"/>
            </a:br>
            <a:r>
              <a:rPr lang="fr-FR" sz="2000" dirty="0"/>
              <a:t>RIGA - 2016</a:t>
            </a:r>
            <a:endParaRPr lang="fr-FR" sz="2000" dirty="0" smtClean="0"/>
          </a:p>
          <a:p>
            <a:endParaRPr lang="fr-FR" dirty="0"/>
          </a:p>
        </p:txBody>
      </p:sp>
      <p:sp>
        <p:nvSpPr>
          <p:cNvPr id="4" name="Espace réservé du pied de page 3"/>
          <p:cNvSpPr>
            <a:spLocks noGrp="1"/>
          </p:cNvSpPr>
          <p:nvPr>
            <p:ph type="ftr" sz="quarter" idx="11"/>
          </p:nvPr>
        </p:nvSpPr>
        <p:spPr>
          <a:xfrm>
            <a:off x="7236296" y="6597352"/>
            <a:ext cx="1907704" cy="260648"/>
          </a:xfrm>
        </p:spPr>
        <p:txBody>
          <a:bodyPr/>
          <a:lstStyle/>
          <a:p>
            <a:r>
              <a:rPr lang="fr-FR" dirty="0" smtClean="0"/>
              <a:t>DRHAT/SDF/BFS/SLSE  ―  03/05/2016</a:t>
            </a:r>
            <a:endParaRPr lang="fr-FR" dirty="0"/>
          </a:p>
        </p:txBody>
      </p:sp>
      <p:sp>
        <p:nvSpPr>
          <p:cNvPr id="7" name="Espace réservé du pied de page 3"/>
          <p:cNvSpPr txBox="1">
            <a:spLocks/>
          </p:cNvSpPr>
          <p:nvPr/>
        </p:nvSpPr>
        <p:spPr>
          <a:xfrm>
            <a:off x="2376264" y="6597352"/>
            <a:ext cx="1691680" cy="260648"/>
          </a:xfrm>
          <a:prstGeom prst="rect">
            <a:avLst/>
          </a:prstGeom>
        </p:spPr>
        <p:txBody>
          <a:bodyPr vert="horz" lIns="72000" tIns="46800" rIns="72000" bIns="46800" rtlCol="0" anchor="ctr"/>
          <a:lstStyle>
            <a:defPPr>
              <a:defRPr lang="fr-FR"/>
            </a:defPPr>
            <a:lvl1pPr marL="0" algn="r" defTabSz="914400" rtl="0" eaLnBrk="1" latinLnBrk="0" hangingPunct="1">
              <a:defRPr sz="800" i="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Tous droits réservés </a:t>
            </a:r>
            <a:r>
              <a:rPr lang="fr-FR" dirty="0" smtClean="0"/>
              <a:t>DRHAT©2016</a:t>
            </a:r>
            <a:endParaRPr lang="fr-FR" dirty="0"/>
          </a:p>
        </p:txBody>
      </p:sp>
    </p:spTree>
    <p:extLst>
      <p:ext uri="{BB962C8B-B14F-4D97-AF65-F5344CB8AC3E}">
        <p14:creationId xmlns:p14="http://schemas.microsoft.com/office/powerpoint/2010/main" val="3119576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sp>
        <p:nvSpPr>
          <p:cNvPr id="3" name="Rectangle 2"/>
          <p:cNvSpPr/>
          <p:nvPr/>
        </p:nvSpPr>
        <p:spPr>
          <a:xfrm>
            <a:off x="2376264" y="1052736"/>
            <a:ext cx="4572000" cy="1077218"/>
          </a:xfrm>
          <a:prstGeom prst="rect">
            <a:avLst/>
          </a:prstGeom>
        </p:spPr>
        <p:txBody>
          <a:bodyPr>
            <a:spAutoFit/>
          </a:bodyPr>
          <a:lstStyle/>
          <a:p>
            <a:pPr algn="just">
              <a:spcBef>
                <a:spcPct val="0"/>
              </a:spcBef>
              <a:spcAft>
                <a:spcPts val="600"/>
              </a:spcAft>
            </a:pPr>
            <a:r>
              <a:rPr lang="fr-FR" altLang="fr-FR" dirty="0" smtClean="0">
                <a:effectLst>
                  <a:outerShdw blurRad="38100" dist="38100" dir="2700000" algn="tl">
                    <a:srgbClr val="C0C0C0"/>
                  </a:outerShdw>
                </a:effectLst>
                <a:latin typeface="Arial" pitchFamily="34" charset="0"/>
                <a:cs typeface="Arial" pitchFamily="34" charset="0"/>
              </a:rPr>
              <a:t>For </a:t>
            </a:r>
            <a:r>
              <a:rPr lang="fr-FR" altLang="fr-FR" dirty="0" err="1" smtClean="0">
                <a:effectLst>
                  <a:outerShdw blurRad="38100" dist="38100" dir="2700000" algn="tl">
                    <a:srgbClr val="C0C0C0"/>
                  </a:outerShdw>
                </a:effectLst>
                <a:latin typeface="Arial" pitchFamily="34" charset="0"/>
                <a:cs typeface="Arial" pitchFamily="34" charset="0"/>
              </a:rPr>
              <a:t>every</a:t>
            </a:r>
            <a:r>
              <a:rPr lang="fr-FR" altLang="fr-FR" dirty="0" smtClean="0">
                <a:effectLst>
                  <a:outerShdw blurRad="38100" dist="38100" dir="2700000" algn="tl">
                    <a:srgbClr val="C0C0C0"/>
                  </a:outerShdw>
                </a:effectLst>
                <a:latin typeface="Arial" pitchFamily="34" charset="0"/>
                <a:cs typeface="Arial" pitchFamily="34" charset="0"/>
              </a:rPr>
              <a:t> </a:t>
            </a:r>
            <a:r>
              <a:rPr lang="fr-FR" altLang="fr-FR" dirty="0" err="1" smtClean="0">
                <a:effectLst>
                  <a:outerShdw blurRad="38100" dist="38100" dir="2700000" algn="tl">
                    <a:srgbClr val="C0C0C0"/>
                  </a:outerShdw>
                </a:effectLst>
                <a:latin typeface="Arial" pitchFamily="34" charset="0"/>
                <a:cs typeface="Arial" pitchFamily="34" charset="0"/>
              </a:rPr>
              <a:t>military</a:t>
            </a:r>
            <a:r>
              <a:rPr lang="fr-FR" altLang="fr-FR" dirty="0" smtClean="0">
                <a:effectLst>
                  <a:outerShdw blurRad="38100" dist="38100" dir="2700000" algn="tl">
                    <a:srgbClr val="C0C0C0"/>
                  </a:outerShdw>
                </a:effectLst>
                <a:latin typeface="Arial" pitchFamily="34" charset="0"/>
                <a:cs typeface="Arial" pitchFamily="34" charset="0"/>
              </a:rPr>
              <a:t> </a:t>
            </a:r>
            <a:r>
              <a:rPr lang="fr-FR" altLang="fr-FR" dirty="0">
                <a:latin typeface="Arial" pitchFamily="34" charset="0"/>
                <a:cs typeface="Arial" pitchFamily="34" charset="0"/>
              </a:rPr>
              <a:t>: </a:t>
            </a:r>
            <a:r>
              <a:rPr lang="fr-FR" altLang="fr-FR" dirty="0">
                <a:solidFill>
                  <a:srgbClr val="FF0000"/>
                </a:solidFill>
                <a:latin typeface="Arial" pitchFamily="34" charset="0"/>
                <a:cs typeface="Arial" pitchFamily="34" charset="0"/>
              </a:rPr>
              <a:t>6 </a:t>
            </a:r>
            <a:r>
              <a:rPr lang="fr-FR" altLang="fr-FR" dirty="0" err="1" smtClean="0">
                <a:solidFill>
                  <a:srgbClr val="FF0000"/>
                </a:solidFill>
                <a:latin typeface="Arial" pitchFamily="34" charset="0"/>
                <a:cs typeface="Arial" pitchFamily="34" charset="0"/>
              </a:rPr>
              <a:t>months</a:t>
            </a:r>
            <a:r>
              <a:rPr lang="fr-FR" altLang="fr-FR" dirty="0" smtClean="0">
                <a:solidFill>
                  <a:srgbClr val="FF0000"/>
                </a:solidFill>
                <a:latin typeface="Arial" pitchFamily="34" charset="0"/>
                <a:cs typeface="Arial" pitchFamily="34" charset="0"/>
              </a:rPr>
              <a:t> </a:t>
            </a:r>
            <a:r>
              <a:rPr lang="fr-FR" altLang="fr-FR" dirty="0">
                <a:solidFill>
                  <a:srgbClr val="FF0000"/>
                </a:solidFill>
                <a:latin typeface="Arial" pitchFamily="34" charset="0"/>
                <a:cs typeface="Arial" pitchFamily="34" charset="0"/>
              </a:rPr>
              <a:t>e-learning</a:t>
            </a:r>
          </a:p>
          <a:p>
            <a:pPr algn="just">
              <a:spcBef>
                <a:spcPct val="0"/>
              </a:spcBef>
              <a:spcAft>
                <a:spcPts val="600"/>
              </a:spcAft>
            </a:pPr>
            <a:r>
              <a:rPr lang="fr-FR" altLang="fr-FR" dirty="0" err="1" smtClean="0">
                <a:latin typeface="Arial" pitchFamily="34" charset="0"/>
                <a:cs typeface="Arial" pitchFamily="34" charset="0"/>
              </a:rPr>
              <a:t>With</a:t>
            </a:r>
            <a:r>
              <a:rPr lang="fr-FR" altLang="fr-FR" dirty="0" smtClean="0">
                <a:latin typeface="Arial" pitchFamily="34" charset="0"/>
                <a:cs typeface="Arial" pitchFamily="34" charset="0"/>
              </a:rPr>
              <a:t>  </a:t>
            </a:r>
            <a:r>
              <a:rPr lang="fr-FR" altLang="fr-FR" i="1" dirty="0">
                <a:latin typeface="Arial" pitchFamily="34" charset="0"/>
                <a:cs typeface="Arial" pitchFamily="34" charset="0"/>
              </a:rPr>
              <a:t>Education </a:t>
            </a:r>
            <a:r>
              <a:rPr lang="fr-FR" altLang="fr-FR" i="1" dirty="0" smtClean="0">
                <a:latin typeface="Arial" pitchFamily="34" charset="0"/>
                <a:cs typeface="Arial" pitchFamily="34" charset="0"/>
              </a:rPr>
              <a:t>First</a:t>
            </a:r>
            <a:r>
              <a:rPr lang="fr-FR" altLang="fr-FR" dirty="0" smtClean="0">
                <a:latin typeface="Arial" pitchFamily="34" charset="0"/>
                <a:cs typeface="Arial" pitchFamily="34" charset="0"/>
              </a:rPr>
              <a:t> as </a:t>
            </a:r>
            <a:r>
              <a:rPr lang="fr-FR" altLang="fr-FR" dirty="0" err="1" smtClean="0">
                <a:latin typeface="Arial" pitchFamily="34" charset="0"/>
                <a:cs typeface="Arial" pitchFamily="34" charset="0"/>
              </a:rPr>
              <a:t>contractor</a:t>
            </a:r>
            <a:endParaRPr lang="fr-FR" altLang="fr-FR" dirty="0" smtClean="0">
              <a:latin typeface="Arial" pitchFamily="34" charset="0"/>
              <a:cs typeface="Arial" pitchFamily="34" charset="0"/>
            </a:endParaRPr>
          </a:p>
          <a:p>
            <a:pPr algn="just">
              <a:spcBef>
                <a:spcPct val="0"/>
              </a:spcBef>
              <a:spcAft>
                <a:spcPts val="600"/>
              </a:spcAft>
            </a:pPr>
            <a:r>
              <a:rPr lang="fr-FR" altLang="fr-FR" dirty="0" smtClean="0">
                <a:latin typeface="Arial" pitchFamily="34" charset="0"/>
                <a:cs typeface="Arial" pitchFamily="34" charset="0"/>
              </a:rPr>
              <a:t>4000 </a:t>
            </a:r>
            <a:r>
              <a:rPr lang="fr-FR" altLang="fr-FR" dirty="0" err="1" smtClean="0">
                <a:latin typeface="Arial" pitchFamily="34" charset="0"/>
                <a:cs typeface="Arial" pitchFamily="34" charset="0"/>
              </a:rPr>
              <a:t>learners</a:t>
            </a:r>
            <a:r>
              <a:rPr lang="fr-FR" altLang="fr-FR" dirty="0" smtClean="0">
                <a:latin typeface="Arial" pitchFamily="34" charset="0"/>
                <a:cs typeface="Arial" pitchFamily="34" charset="0"/>
              </a:rPr>
              <a:t> / </a:t>
            </a:r>
            <a:r>
              <a:rPr lang="fr-FR" altLang="fr-FR" dirty="0" err="1" smtClean="0">
                <a:latin typeface="Arial" pitchFamily="34" charset="0"/>
                <a:cs typeface="Arial" pitchFamily="34" charset="0"/>
              </a:rPr>
              <a:t>year</a:t>
            </a:r>
            <a:endParaRPr lang="fr-FR" altLang="fr-FR" dirty="0">
              <a:latin typeface="Arial" pitchFamily="34" charset="0"/>
              <a:cs typeface="Arial" pitchFamily="34" charset="0"/>
            </a:endParaRPr>
          </a:p>
        </p:txBody>
      </p:sp>
      <p:pic>
        <p:nvPicPr>
          <p:cNvPr id="4" name="Picture 3" descr="\\Inf31tor---wi02\drh-at\BFS-PRIV-SSE-SECTION\Commun\RELATIONS INTERNATIONALES\H_INFORMATION PAYS\1DRAPEAUX PAYS\royaumeu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477" y="5389563"/>
            <a:ext cx="774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nf31tor---wi02\drh-at\BFS-PRIV-SSE-SECTION\Commun\RELATIONS INTERNATIONALES\H_INFORMATION PAYS\1DRAPEAUX PAYS\royaumeu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814" y="1327820"/>
            <a:ext cx="774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e 1"/>
          <p:cNvGrpSpPr>
            <a:grpSpLocks/>
          </p:cNvGrpSpPr>
          <p:nvPr/>
        </p:nvGrpSpPr>
        <p:grpSpPr bwMode="auto">
          <a:xfrm>
            <a:off x="2117477" y="5354638"/>
            <a:ext cx="3616325" cy="569912"/>
            <a:chOff x="576532" y="5054053"/>
            <a:chExt cx="3616329" cy="569912"/>
          </a:xfrm>
        </p:grpSpPr>
        <p:pic>
          <p:nvPicPr>
            <p:cNvPr id="7" name="Picture 4" descr="\\Inf31tor---wi02\drh-at\BFS-PRIV-SSE-SECTION\Commun\RELATIONS INTERNATIONALES\H_INFORMATION PAYS\1DRAPEAUX PAYS\allemag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532" y="5073103"/>
              <a:ext cx="8064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nf31tor---wi02\drh-at\BFS-PRIV-SSE-SECTION\Commun\RELATIONS INTERNATIONALES\H_INFORMATION PAYS\1DRAPEAUX PAYS\espag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3157" y="5073103"/>
              <a:ext cx="8001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nf31tor---wi02\drh-at\BFS-PRIV-SSE-SECTION\Commun\RELATIONS INTERNATIONALES\H_INFORMATION PAYS\1DRAPEAUX PAYS\itali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9782" y="5054053"/>
              <a:ext cx="82708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nf31tor---wi02\drh-at\BFS-PRIV-SSE-SECTION\Commun\RELATIONS INTERNATIONALES\H_INFORMATION PAYS\1DRAPEAUX PAYS\portug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6248" y="5054053"/>
              <a:ext cx="836613"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4" descr="D:\utilisateurs\p.llinares\Pictures\Inlingu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6414" y="5334000"/>
            <a:ext cx="24320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9" descr="http://upload.wikimedia.org/wikipedia/commons/6/65/EF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7736" y="1265924"/>
            <a:ext cx="10382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448272" y="3524815"/>
            <a:ext cx="4572000" cy="1200329"/>
          </a:xfrm>
          <a:prstGeom prst="rect">
            <a:avLst/>
          </a:prstGeom>
        </p:spPr>
        <p:txBody>
          <a:bodyPr>
            <a:spAutoFit/>
          </a:bodyPr>
          <a:lstStyle/>
          <a:p>
            <a:pPr algn="just">
              <a:spcBef>
                <a:spcPts val="600"/>
              </a:spcBef>
            </a:pPr>
            <a:r>
              <a:rPr lang="fr-FR" altLang="fr-FR" i="1" dirty="0" err="1" smtClean="0">
                <a:effectLst>
                  <a:outerShdw blurRad="38100" dist="38100" dir="2700000" algn="tl">
                    <a:srgbClr val="C0C0C0"/>
                  </a:outerShdw>
                </a:effectLst>
                <a:latin typeface="Arial" pitchFamily="34" charset="0"/>
                <a:cs typeface="Arial" pitchFamily="34" charset="0"/>
              </a:rPr>
              <a:t>Specific</a:t>
            </a:r>
            <a:r>
              <a:rPr lang="fr-FR" altLang="fr-FR" i="1" dirty="0" smtClean="0">
                <a:effectLst>
                  <a:outerShdw blurRad="38100" dist="38100" dir="2700000" algn="tl">
                    <a:srgbClr val="C0C0C0"/>
                  </a:outerShdw>
                </a:effectLst>
                <a:latin typeface="Arial" pitchFamily="34" charset="0"/>
                <a:cs typeface="Arial" pitchFamily="34" charset="0"/>
              </a:rPr>
              <a:t> </a:t>
            </a:r>
            <a:r>
              <a:rPr lang="fr-FR" altLang="fr-FR" i="1" dirty="0" err="1" smtClean="0">
                <a:effectLst>
                  <a:outerShdw blurRad="38100" dist="38100" dir="2700000" algn="tl">
                    <a:srgbClr val="C0C0C0"/>
                  </a:outerShdw>
                </a:effectLst>
                <a:latin typeface="Arial" pitchFamily="34" charset="0"/>
                <a:cs typeface="Arial" pitchFamily="34" charset="0"/>
              </a:rPr>
              <a:t>needs</a:t>
            </a:r>
            <a:r>
              <a:rPr lang="fr-FR" altLang="fr-FR" i="1" dirty="0" smtClean="0">
                <a:effectLst>
                  <a:outerShdw blurRad="38100" dist="38100" dir="2700000" algn="tl">
                    <a:srgbClr val="C0C0C0"/>
                  </a:outerShdw>
                </a:effectLst>
                <a:latin typeface="Arial" pitchFamily="34" charset="0"/>
                <a:cs typeface="Arial" pitchFamily="34" charset="0"/>
              </a:rPr>
              <a:t> (on </a:t>
            </a:r>
            <a:r>
              <a:rPr lang="fr-FR" altLang="fr-FR" i="1" dirty="0" err="1" smtClean="0">
                <a:effectLst>
                  <a:outerShdw blurRad="38100" dist="38100" dir="2700000" algn="tl">
                    <a:srgbClr val="C0C0C0"/>
                  </a:outerShdw>
                </a:effectLst>
                <a:latin typeface="Arial" pitchFamily="34" charset="0"/>
                <a:cs typeface="Arial" pitchFamily="34" charset="0"/>
              </a:rPr>
              <a:t>request</a:t>
            </a:r>
            <a:r>
              <a:rPr lang="fr-FR" altLang="fr-FR" i="1" dirty="0" smtClean="0">
                <a:effectLst>
                  <a:outerShdw blurRad="38100" dist="38100" dir="2700000" algn="tl">
                    <a:srgbClr val="C0C0C0"/>
                  </a:outerShdw>
                </a:effectLst>
                <a:latin typeface="Arial" pitchFamily="34" charset="0"/>
                <a:cs typeface="Arial" pitchFamily="34" charset="0"/>
              </a:rPr>
              <a:t>)</a:t>
            </a:r>
            <a:endParaRPr lang="fr-FR" altLang="fr-FR" i="1" dirty="0">
              <a:latin typeface="Arial" pitchFamily="34" charset="0"/>
              <a:cs typeface="Arial" pitchFamily="34" charset="0"/>
            </a:endParaRPr>
          </a:p>
          <a:p>
            <a:pPr algn="just">
              <a:spcBef>
                <a:spcPct val="0"/>
              </a:spcBef>
            </a:pPr>
            <a:r>
              <a:rPr lang="fr-FR" altLang="fr-FR" i="1" dirty="0">
                <a:latin typeface="Arial" pitchFamily="34" charset="0"/>
                <a:cs typeface="Arial" pitchFamily="34" charset="0"/>
              </a:rPr>
              <a:t>30 heures </a:t>
            </a:r>
            <a:r>
              <a:rPr lang="fr-FR" altLang="fr-FR" i="1" dirty="0" smtClean="0">
                <a:latin typeface="Arial" pitchFamily="34" charset="0"/>
                <a:cs typeface="Arial" pitchFamily="34" charset="0"/>
              </a:rPr>
              <a:t>face to face </a:t>
            </a:r>
            <a:endParaRPr lang="fr-FR" altLang="fr-FR" i="1" dirty="0">
              <a:latin typeface="Arial" pitchFamily="34" charset="0"/>
              <a:cs typeface="Arial" pitchFamily="34" charset="0"/>
            </a:endParaRPr>
          </a:p>
          <a:p>
            <a:pPr algn="just">
              <a:spcBef>
                <a:spcPct val="0"/>
              </a:spcBef>
              <a:buFontTx/>
              <a:buChar char="•"/>
            </a:pPr>
            <a:r>
              <a:rPr lang="fr-FR" altLang="fr-FR" i="1" dirty="0" err="1" smtClean="0">
                <a:latin typeface="Arial" pitchFamily="34" charset="0"/>
                <a:cs typeface="Arial" pitchFamily="34" charset="0"/>
              </a:rPr>
              <a:t>Inlingua</a:t>
            </a:r>
            <a:r>
              <a:rPr lang="fr-FR" altLang="fr-FR" i="1" dirty="0" smtClean="0">
                <a:latin typeface="Arial" pitchFamily="34" charset="0"/>
                <a:cs typeface="Arial" pitchFamily="34" charset="0"/>
              </a:rPr>
              <a:t> as </a:t>
            </a:r>
            <a:r>
              <a:rPr lang="fr-FR" altLang="fr-FR" i="1" dirty="0" err="1" smtClean="0">
                <a:latin typeface="Arial" pitchFamily="34" charset="0"/>
                <a:cs typeface="Arial" pitchFamily="34" charset="0"/>
              </a:rPr>
              <a:t>contractor</a:t>
            </a:r>
            <a:endParaRPr lang="fr-FR" altLang="fr-FR" i="1" dirty="0">
              <a:latin typeface="Arial" pitchFamily="34" charset="0"/>
              <a:cs typeface="Arial" pitchFamily="34" charset="0"/>
            </a:endParaRPr>
          </a:p>
          <a:p>
            <a:pPr algn="just">
              <a:spcBef>
                <a:spcPct val="0"/>
              </a:spcBef>
              <a:buFontTx/>
              <a:buChar char="•"/>
            </a:pPr>
            <a:r>
              <a:rPr lang="fr-FR" altLang="fr-FR" i="1" dirty="0" err="1" smtClean="0">
                <a:latin typeface="Arial" pitchFamily="34" charset="0"/>
                <a:cs typeface="Arial" pitchFamily="34" charset="0"/>
              </a:rPr>
              <a:t>At</a:t>
            </a:r>
            <a:r>
              <a:rPr lang="fr-FR" altLang="fr-FR" i="1" dirty="0" smtClean="0">
                <a:latin typeface="Arial" pitchFamily="34" charset="0"/>
                <a:cs typeface="Arial" pitchFamily="34" charset="0"/>
              </a:rPr>
              <a:t> home or </a:t>
            </a:r>
            <a:r>
              <a:rPr lang="fr-FR" altLang="fr-FR" i="1" dirty="0" err="1" smtClean="0">
                <a:latin typeface="Arial" pitchFamily="34" charset="0"/>
                <a:cs typeface="Arial" pitchFamily="34" charset="0"/>
              </a:rPr>
              <a:t>at</a:t>
            </a:r>
            <a:r>
              <a:rPr lang="fr-FR" altLang="fr-FR" i="1" dirty="0" smtClean="0">
                <a:latin typeface="Arial" pitchFamily="34" charset="0"/>
                <a:cs typeface="Arial" pitchFamily="34" charset="0"/>
              </a:rPr>
              <a:t> </a:t>
            </a:r>
            <a:r>
              <a:rPr lang="fr-FR" altLang="fr-FR" i="1" dirty="0" err="1" smtClean="0">
                <a:latin typeface="Arial" pitchFamily="34" charset="0"/>
                <a:cs typeface="Arial" pitchFamily="34" charset="0"/>
              </a:rPr>
              <a:t>work</a:t>
            </a:r>
            <a:endParaRPr lang="fr-FR" altLang="fr-FR" i="1" dirty="0">
              <a:latin typeface="Arial" pitchFamily="34" charset="0"/>
              <a:cs typeface="Arial" pitchFamily="34" charset="0"/>
            </a:endParaRPr>
          </a:p>
        </p:txBody>
      </p:sp>
      <p:sp>
        <p:nvSpPr>
          <p:cNvPr id="14" name="ZoneTexte 13"/>
          <p:cNvSpPr txBox="1"/>
          <p:nvPr/>
        </p:nvSpPr>
        <p:spPr>
          <a:xfrm>
            <a:off x="3317801" y="404664"/>
            <a:ext cx="2910383" cy="461665"/>
          </a:xfrm>
          <a:prstGeom prst="rect">
            <a:avLst/>
          </a:prstGeom>
          <a:noFill/>
        </p:spPr>
        <p:txBody>
          <a:bodyPr wrap="square" rtlCol="0">
            <a:spAutoFit/>
          </a:bodyPr>
          <a:lstStyle/>
          <a:p>
            <a:r>
              <a:rPr lang="fr-FR" sz="2400" b="1" u="sng" dirty="0" smtClean="0"/>
              <a:t>E-LEARNING</a:t>
            </a:r>
            <a:endParaRPr lang="fr-FR" b="1" u="sng" dirty="0"/>
          </a:p>
        </p:txBody>
      </p:sp>
      <p:sp>
        <p:nvSpPr>
          <p:cNvPr id="15" name="ZoneTexte 14"/>
          <p:cNvSpPr txBox="1"/>
          <p:nvPr/>
        </p:nvSpPr>
        <p:spPr>
          <a:xfrm>
            <a:off x="3096864" y="2852936"/>
            <a:ext cx="2910383" cy="461665"/>
          </a:xfrm>
          <a:prstGeom prst="rect">
            <a:avLst/>
          </a:prstGeom>
          <a:noFill/>
        </p:spPr>
        <p:txBody>
          <a:bodyPr wrap="square" rtlCol="0">
            <a:spAutoFit/>
          </a:bodyPr>
          <a:lstStyle/>
          <a:p>
            <a:r>
              <a:rPr lang="fr-FR" sz="2400" b="1" u="sng" dirty="0" err="1" smtClean="0"/>
              <a:t>Individual</a:t>
            </a:r>
            <a:r>
              <a:rPr lang="fr-FR" sz="2400" b="1" u="sng" dirty="0" smtClean="0"/>
              <a:t> course</a:t>
            </a:r>
            <a:endParaRPr lang="fr-FR" b="1" u="sng" dirty="0"/>
          </a:p>
        </p:txBody>
      </p:sp>
    </p:spTree>
    <p:extLst>
      <p:ext uri="{BB962C8B-B14F-4D97-AF65-F5344CB8AC3E}">
        <p14:creationId xmlns:p14="http://schemas.microsoft.com/office/powerpoint/2010/main" val="493730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943653" y="880062"/>
            <a:ext cx="492443" cy="244682"/>
          </a:xfrm>
          <a:prstGeom prst="rect">
            <a:avLst/>
          </a:prstGeom>
        </p:spPr>
        <p:txBody>
          <a:bodyPr wrap="none">
            <a:spAutoFit/>
          </a:bodyPr>
          <a:lstStyle/>
          <a:p>
            <a:pPr algn="ctr">
              <a:lnSpc>
                <a:spcPct val="90000"/>
              </a:lnSpc>
              <a:buClr>
                <a:srgbClr val="002533"/>
              </a:buClr>
              <a:defRPr/>
            </a:pPr>
            <a:r>
              <a:rPr lang="fr-FR" sz="1050" b="1" kern="0" dirty="0" smtClean="0">
                <a:solidFill>
                  <a:prstClr val="black"/>
                </a:solidFill>
                <a:latin typeface="Calibri" pitchFamily="34" charset="0"/>
                <a:cs typeface="Calibri" pitchFamily="34" charset="0"/>
              </a:rPr>
              <a:t>XXXX</a:t>
            </a:r>
            <a:endParaRPr lang="fr-FR" sz="1200" b="1" kern="0" dirty="0" smtClean="0">
              <a:solidFill>
                <a:prstClr val="black"/>
              </a:solidFill>
              <a:latin typeface="Calibri" pitchFamily="34" charset="0"/>
              <a:cs typeface="Calibri" pitchFamily="34" charset="0"/>
            </a:endParaRPr>
          </a:p>
        </p:txBody>
      </p:sp>
      <p:sp>
        <p:nvSpPr>
          <p:cNvPr id="195" name="Titre 1"/>
          <p:cNvSpPr txBox="1">
            <a:spLocks/>
          </p:cNvSpPr>
          <p:nvPr/>
        </p:nvSpPr>
        <p:spPr bwMode="auto">
          <a:xfrm>
            <a:off x="324544" y="44624"/>
            <a:ext cx="9144000" cy="52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7" tIns="45535" rIns="91067" bIns="45535" anchor="ctr"/>
          <a:lstStyle>
            <a:defPPr>
              <a:defRPr lang="fr-FR"/>
            </a:defPPr>
            <a:lvl1pPr marL="1588" algn="ctr" defTabSz="676275" eaLnBrk="0" hangingPunct="0">
              <a:buClrTx/>
              <a:buSzTx/>
              <a:buFontTx/>
              <a:buNone/>
              <a:defRPr sz="4000" spc="150">
                <a:ln w="3175">
                  <a:noFill/>
                </a:ln>
                <a:solidFill>
                  <a:srgbClr val="2B3321"/>
                </a:solidFill>
                <a:latin typeface="Capture it" pitchFamily="2" charset="0"/>
                <a:cs typeface="Calibri" pitchFamily="34" charset="0"/>
              </a:defRPr>
            </a:lvl1pPr>
            <a:lvl2pPr marL="527050" indent="-254000" defTabSz="676275" eaLnBrk="0" hangingPunct="0">
              <a:spcBef>
                <a:spcPct val="20000"/>
              </a:spcBef>
              <a:buClr>
                <a:srgbClr val="0E1B8D"/>
              </a:buClr>
              <a:buSzPct val="50000"/>
              <a:buFont typeface="Calibri" pitchFamily="34" charset="0"/>
              <a:buChar char="‒"/>
              <a:defRPr>
                <a:latin typeface="Calibri" pitchFamily="34" charset="0"/>
                <a:ea typeface="Calibri" pitchFamily="34" charset="0"/>
                <a:cs typeface="Calibri" pitchFamily="34" charset="0"/>
              </a:defRPr>
            </a:lvl2pPr>
            <a:lvl3pPr marL="1041400" indent="-177800" defTabSz="676275" eaLnBrk="0" hangingPunct="0">
              <a:spcBef>
                <a:spcPct val="20000"/>
              </a:spcBef>
              <a:buClr>
                <a:schemeClr val="tx1"/>
              </a:buClr>
              <a:buFont typeface="Calibri" pitchFamily="34" charset="0"/>
              <a:buChar char="‐"/>
              <a:defRPr sz="1500">
                <a:latin typeface="Calibri" pitchFamily="34" charset="0"/>
                <a:ea typeface="Calibri" pitchFamily="34" charset="0"/>
                <a:cs typeface="Calibri" pitchFamily="34" charset="0"/>
              </a:defRPr>
            </a:lvl3pPr>
            <a:lvl4pPr marL="1592263" indent="-217488" defTabSz="676275" eaLnBrk="0" hangingPunct="0">
              <a:spcBef>
                <a:spcPct val="20000"/>
              </a:spcBef>
              <a:buChar char="–"/>
              <a:defRPr sz="2000">
                <a:latin typeface="R Frutiger Roman"/>
                <a:ea typeface="Calibri" pitchFamily="34" charset="0"/>
                <a:cs typeface="Calibri" pitchFamily="34" charset="0"/>
              </a:defRPr>
            </a:lvl4pPr>
            <a:lvl5pPr marL="2011363" indent="-217488" defTabSz="676275" eaLnBrk="0" hangingPunct="0">
              <a:spcBef>
                <a:spcPct val="20000"/>
              </a:spcBef>
              <a:buChar char="»"/>
              <a:defRPr sz="2000">
                <a:latin typeface="R Frutiger Roman"/>
                <a:ea typeface="Calibri" pitchFamily="34" charset="0"/>
                <a:cs typeface="Calibri" pitchFamily="34" charset="0"/>
              </a:defRPr>
            </a:lvl5pPr>
            <a:lvl6pPr marL="2468563" indent="-217488" defTabSz="676275" eaLnBrk="0" fontAlgn="base" hangingPunct="0">
              <a:spcBef>
                <a:spcPct val="20000"/>
              </a:spcBef>
              <a:spcAft>
                <a:spcPct val="0"/>
              </a:spcAft>
              <a:buChar char="»"/>
              <a:defRPr sz="2000">
                <a:latin typeface="R Frutiger Roman"/>
                <a:ea typeface="Calibri" pitchFamily="34" charset="0"/>
                <a:cs typeface="Calibri" pitchFamily="34" charset="0"/>
              </a:defRPr>
            </a:lvl6pPr>
            <a:lvl7pPr marL="2925763" indent="-217488" defTabSz="676275" eaLnBrk="0" fontAlgn="base" hangingPunct="0">
              <a:spcBef>
                <a:spcPct val="20000"/>
              </a:spcBef>
              <a:spcAft>
                <a:spcPct val="0"/>
              </a:spcAft>
              <a:buChar char="»"/>
              <a:defRPr sz="2000">
                <a:latin typeface="R Frutiger Roman"/>
                <a:ea typeface="Calibri" pitchFamily="34" charset="0"/>
                <a:cs typeface="Calibri" pitchFamily="34" charset="0"/>
              </a:defRPr>
            </a:lvl7pPr>
            <a:lvl8pPr marL="3382963" indent="-217488" defTabSz="676275" eaLnBrk="0" fontAlgn="base" hangingPunct="0">
              <a:spcBef>
                <a:spcPct val="20000"/>
              </a:spcBef>
              <a:spcAft>
                <a:spcPct val="0"/>
              </a:spcAft>
              <a:buChar char="»"/>
              <a:defRPr sz="2000">
                <a:latin typeface="R Frutiger Roman"/>
                <a:ea typeface="Calibri" pitchFamily="34" charset="0"/>
                <a:cs typeface="Calibri" pitchFamily="34" charset="0"/>
              </a:defRPr>
            </a:lvl8pPr>
            <a:lvl9pPr marL="3840163" indent="-217488" defTabSz="676275" eaLnBrk="0" fontAlgn="base" hangingPunct="0">
              <a:spcBef>
                <a:spcPct val="20000"/>
              </a:spcBef>
              <a:spcAft>
                <a:spcPct val="0"/>
              </a:spcAft>
              <a:buChar char="»"/>
              <a:defRPr sz="2000">
                <a:latin typeface="R Frutiger Roman"/>
                <a:ea typeface="Calibri" pitchFamily="34" charset="0"/>
                <a:cs typeface="Calibri" pitchFamily="34" charset="0"/>
              </a:defRPr>
            </a:lvl9pPr>
          </a:lstStyle>
          <a:p>
            <a:r>
              <a:rPr lang="fr-FR" altLang="fr-FR" sz="2700" b="1" dirty="0" smtClean="0"/>
              <a:t>THE NEW ORGANISATION OF THE ARMY</a:t>
            </a:r>
            <a:endParaRPr lang="fr-FR" altLang="fr-FR" sz="2700" b="1" dirty="0"/>
          </a:p>
        </p:txBody>
      </p:sp>
      <p:sp>
        <p:nvSpPr>
          <p:cNvPr id="197" name="Rectangle 196"/>
          <p:cNvSpPr/>
          <p:nvPr/>
        </p:nvSpPr>
        <p:spPr>
          <a:xfrm>
            <a:off x="5652120" y="952070"/>
            <a:ext cx="415498" cy="244682"/>
          </a:xfrm>
          <a:prstGeom prst="rect">
            <a:avLst/>
          </a:prstGeom>
        </p:spPr>
        <p:txBody>
          <a:bodyPr wrap="none">
            <a:spAutoFit/>
          </a:bodyPr>
          <a:lstStyle/>
          <a:p>
            <a:pPr algn="ctr">
              <a:lnSpc>
                <a:spcPct val="90000"/>
              </a:lnSpc>
              <a:buClr>
                <a:srgbClr val="002533"/>
              </a:buClr>
              <a:defRPr/>
            </a:pPr>
            <a:r>
              <a:rPr lang="fr-FR" sz="1050" b="1" kern="0" dirty="0" smtClean="0">
                <a:solidFill>
                  <a:prstClr val="black"/>
                </a:solidFill>
                <a:latin typeface="Calibri" pitchFamily="34" charset="0"/>
                <a:cs typeface="Calibri" pitchFamily="34" charset="0"/>
              </a:rPr>
              <a:t>XXX</a:t>
            </a:r>
          </a:p>
        </p:txBody>
      </p:sp>
      <p:grpSp>
        <p:nvGrpSpPr>
          <p:cNvPr id="192" name="Groupe 191"/>
          <p:cNvGrpSpPr/>
          <p:nvPr/>
        </p:nvGrpSpPr>
        <p:grpSpPr>
          <a:xfrm>
            <a:off x="1095488" y="1052736"/>
            <a:ext cx="7869000" cy="5471316"/>
            <a:chOff x="0" y="708471"/>
            <a:chExt cx="9024212" cy="6104905"/>
          </a:xfrm>
        </p:grpSpPr>
        <p:sp>
          <p:nvSpPr>
            <p:cNvPr id="3" name="Rectangle 2"/>
            <p:cNvSpPr/>
            <p:nvPr/>
          </p:nvSpPr>
          <p:spPr bwMode="auto">
            <a:xfrm>
              <a:off x="2924585" y="3172060"/>
              <a:ext cx="855447" cy="353813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36000" rIns="36000" anchor="t" anchorCtr="0"/>
            <a:lstStyle/>
            <a:p>
              <a:pPr algn="ctr">
                <a:defRPr/>
              </a:pPr>
              <a:endParaRPr lang="fr-FR" sz="1600" b="1" kern="0" dirty="0" smtClean="0">
                <a:solidFill>
                  <a:prstClr val="white"/>
                </a:solidFill>
              </a:endParaRPr>
            </a:p>
          </p:txBody>
        </p:sp>
        <p:grpSp>
          <p:nvGrpSpPr>
            <p:cNvPr id="4" name="Groupe 3"/>
            <p:cNvGrpSpPr/>
            <p:nvPr/>
          </p:nvGrpSpPr>
          <p:grpSpPr>
            <a:xfrm>
              <a:off x="3205879" y="4668655"/>
              <a:ext cx="716601" cy="1987090"/>
              <a:chOff x="3209026" y="4650896"/>
              <a:chExt cx="677179" cy="1827881"/>
            </a:xfrm>
          </p:grpSpPr>
          <p:sp>
            <p:nvSpPr>
              <p:cNvPr id="5" name="Rectangle 4"/>
              <p:cNvSpPr/>
              <p:nvPr/>
            </p:nvSpPr>
            <p:spPr bwMode="auto">
              <a:xfrm>
                <a:off x="3209026" y="4650896"/>
                <a:ext cx="677179" cy="1827881"/>
              </a:xfrm>
              <a:prstGeom prst="rect">
                <a:avLst/>
              </a:prstGeom>
              <a:gradFill flip="none" rotWithShape="1">
                <a:gsLst>
                  <a:gs pos="0">
                    <a:srgbClr val="9BBB59">
                      <a:lumMod val="60000"/>
                      <a:lumOff val="40000"/>
                    </a:srgbClr>
                  </a:gs>
                  <a:gs pos="80000">
                    <a:srgbClr val="9BBB59">
                      <a:shade val="93000"/>
                      <a:satMod val="130000"/>
                    </a:srgbClr>
                  </a:gs>
                  <a:gs pos="100000">
                    <a:srgbClr val="9BBB59">
                      <a:shade val="94000"/>
                      <a:satMod val="135000"/>
                    </a:srgbClr>
                  </a:gs>
                </a:gsLst>
                <a:lin ang="13500000" scaled="1"/>
                <a:tileRect/>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softEdge rad="63500"/>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6" name="ZoneTexte 77"/>
              <p:cNvSpPr txBox="1"/>
              <p:nvPr/>
            </p:nvSpPr>
            <p:spPr>
              <a:xfrm>
                <a:off x="3312215" y="5922818"/>
                <a:ext cx="396000" cy="242486"/>
              </a:xfrm>
              <a:prstGeom prst="rect">
                <a:avLst/>
              </a:prstGeom>
              <a:solidFill>
                <a:sysClr val="windowText" lastClr="000000"/>
              </a:solidFill>
            </p:spPr>
            <p:txBody>
              <a:bodyPr wrap="none" lIns="36000" tIns="36000" rIns="36000" bIns="36000" rtlCol="0" anchor="ctr">
                <a:noAutofit/>
              </a:bodyPr>
              <a:lstStyle>
                <a:defPPr>
                  <a:defRPr lang="fr-FR"/>
                </a:defPPr>
                <a:lvl1pPr algn="ctr" defTabSz="954705">
                  <a:defRPr sz="1000" b="1">
                    <a:solidFill>
                      <a:prstClr val="white"/>
                    </a:solidFill>
                  </a:defRPr>
                </a:lvl1pPr>
              </a:lstStyle>
              <a:p>
                <a:pPr>
                  <a:defRPr/>
                </a:pPr>
                <a:r>
                  <a:rPr lang="fr-FR" kern="0" dirty="0">
                    <a:latin typeface="Calibri" pitchFamily="34" charset="0"/>
                  </a:rPr>
                  <a:t>EALAT</a:t>
                </a:r>
              </a:p>
            </p:txBody>
          </p:sp>
          <p:grpSp>
            <p:nvGrpSpPr>
              <p:cNvPr id="7" name="Groupe 6"/>
              <p:cNvGrpSpPr/>
              <p:nvPr/>
            </p:nvGrpSpPr>
            <p:grpSpPr>
              <a:xfrm>
                <a:off x="3315817" y="4685892"/>
                <a:ext cx="388796" cy="399292"/>
                <a:chOff x="3315817" y="4685892"/>
                <a:chExt cx="388796" cy="399292"/>
              </a:xfrm>
            </p:grpSpPr>
            <p:sp>
              <p:nvSpPr>
                <p:cNvPr id="8" name="Rectangle 7"/>
                <p:cNvSpPr/>
                <p:nvPr/>
              </p:nvSpPr>
              <p:spPr bwMode="auto">
                <a:xfrm>
                  <a:off x="3315817" y="4841584"/>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grpSp>
              <p:nvGrpSpPr>
                <p:cNvPr id="9" name="Groupe 8"/>
                <p:cNvGrpSpPr/>
                <p:nvPr/>
              </p:nvGrpSpPr>
              <p:grpSpPr>
                <a:xfrm>
                  <a:off x="3335104" y="4685892"/>
                  <a:ext cx="350223" cy="399292"/>
                  <a:chOff x="3335104" y="4685892"/>
                  <a:chExt cx="350223" cy="399292"/>
                </a:xfrm>
              </p:grpSpPr>
              <p:sp>
                <p:nvSpPr>
                  <p:cNvPr id="10" name="TextBox 141"/>
                  <p:cNvSpPr txBox="1"/>
                  <p:nvPr/>
                </p:nvSpPr>
                <p:spPr>
                  <a:xfrm>
                    <a:off x="3351318" y="4685892"/>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pic>
                <p:nvPicPr>
                  <p:cNvPr id="11" name="Picture 87"/>
                  <p:cNvPicPr>
                    <a:picLocks noChangeAspect="1" noChangeArrowheads="1"/>
                  </p:cNvPicPr>
                  <p:nvPr/>
                </p:nvPicPr>
                <p:blipFill>
                  <a:blip r:embed="rId3" cstate="print">
                    <a:extLst>
                      <a:ext uri="{28A0092B-C50C-407E-A947-70E740481C1C}">
                        <a14:useLocalDpi xmlns:a14="http://schemas.microsoft.com/office/drawing/2010/main" val="0"/>
                      </a:ext>
                    </a:extLst>
                  </a:blip>
                  <a:srcRect l="10213" t="39174" r="9559" b="9281"/>
                  <a:stretch>
                    <a:fillRect/>
                  </a:stretch>
                </p:blipFill>
                <p:spPr bwMode="auto">
                  <a:xfrm>
                    <a:off x="3335104" y="4882209"/>
                    <a:ext cx="350223" cy="2029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cxnSp>
          <p:nvCxnSpPr>
            <p:cNvPr id="13" name="Connecteur en angle 165"/>
            <p:cNvCxnSpPr>
              <a:cxnSpLocks noChangeShapeType="1"/>
            </p:cNvCxnSpPr>
            <p:nvPr/>
          </p:nvCxnSpPr>
          <p:spPr bwMode="auto">
            <a:xfrm rot="5400000">
              <a:off x="7196658" y="3030693"/>
              <a:ext cx="1326373" cy="527480"/>
            </a:xfrm>
            <a:prstGeom prst="bentConnector3">
              <a:avLst>
                <a:gd name="adj1" fmla="val 25584"/>
              </a:avLst>
            </a:prstGeom>
            <a:noFill/>
            <a:ln w="9525" algn="ctr">
              <a:solidFill>
                <a:sysClr val="windowText" lastClr="000000"/>
              </a:solidFill>
              <a:prstDash val="dash"/>
              <a:round/>
              <a:headEnd/>
              <a:tailEnd/>
            </a:ln>
            <a:extLst>
              <a:ext uri="{909E8E84-426E-40DD-AFC4-6F175D3DCCD1}">
                <a14:hiddenFill xmlns:a14="http://schemas.microsoft.com/office/drawing/2010/main">
                  <a:noFill/>
                </a14:hiddenFill>
              </a:ext>
            </a:extLst>
          </p:spPr>
        </p:cxnSp>
        <p:cxnSp>
          <p:nvCxnSpPr>
            <p:cNvPr id="14" name="Straight Connector 5"/>
            <p:cNvCxnSpPr>
              <a:endCxn id="120" idx="2"/>
            </p:cNvCxnSpPr>
            <p:nvPr/>
          </p:nvCxnSpPr>
          <p:spPr bwMode="auto">
            <a:xfrm>
              <a:off x="7470744" y="2595500"/>
              <a:ext cx="9577" cy="1270775"/>
            </a:xfrm>
            <a:prstGeom prst="line">
              <a:avLst/>
            </a:prstGeom>
            <a:noFill/>
            <a:ln w="9525" cap="flat" cmpd="sng" algn="ctr">
              <a:solidFill>
                <a:sysClr val="windowText" lastClr="000000"/>
              </a:solidFill>
              <a:prstDash val="solid"/>
              <a:round/>
              <a:headEnd type="none" w="med" len="med"/>
              <a:tailEnd type="none" w="med" len="med"/>
            </a:ln>
            <a:effectLst/>
          </p:spPr>
        </p:cxnSp>
        <p:sp>
          <p:nvSpPr>
            <p:cNvPr id="15" name="Rectangle 14"/>
            <p:cNvSpPr/>
            <p:nvPr/>
          </p:nvSpPr>
          <p:spPr bwMode="auto">
            <a:xfrm>
              <a:off x="7246459" y="3663596"/>
              <a:ext cx="470477" cy="3039679"/>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pPr>
              <a:endParaRPr lang="fr-FR" sz="1400" b="1" kern="0" dirty="0">
                <a:solidFill>
                  <a:prstClr val="white"/>
                </a:solidFill>
                <a:latin typeface="Calibri" pitchFamily="34" charset="0"/>
                <a:cs typeface="Calibri" pitchFamily="34" charset="0"/>
              </a:endParaRPr>
            </a:p>
          </p:txBody>
        </p:sp>
        <p:sp>
          <p:nvSpPr>
            <p:cNvPr id="16" name="Rectangle 15"/>
            <p:cNvSpPr/>
            <p:nvPr/>
          </p:nvSpPr>
          <p:spPr>
            <a:xfrm>
              <a:off x="491562" y="3165488"/>
              <a:ext cx="754290" cy="3537786"/>
            </a:xfrm>
            <a:prstGeom prst="rect">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p:spPr>
          <p:txBody>
            <a:bodyPr lIns="0" tIns="0" rIns="0" bIns="0" anchor="ctr"/>
            <a:lstStyle/>
            <a:p>
              <a:pPr algn="ctr">
                <a:defRPr/>
              </a:pPr>
              <a:endParaRPr lang="fr-FR" sz="1000" kern="0" dirty="0">
                <a:solidFill>
                  <a:prstClr val="white"/>
                </a:solidFill>
              </a:endParaRPr>
            </a:p>
          </p:txBody>
        </p:sp>
        <p:sp>
          <p:nvSpPr>
            <p:cNvPr id="17" name="ZoneTexte 77"/>
            <p:cNvSpPr txBox="1"/>
            <p:nvPr/>
          </p:nvSpPr>
          <p:spPr>
            <a:xfrm>
              <a:off x="531026" y="4290549"/>
              <a:ext cx="685718" cy="302262"/>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defRPr/>
              </a:pPr>
              <a:r>
                <a:rPr lang="fr-FR" dirty="0">
                  <a:latin typeface="Calibri" pitchFamily="34" charset="0"/>
                </a:rPr>
                <a:t>RECRUT.</a:t>
              </a:r>
            </a:p>
          </p:txBody>
        </p:sp>
        <p:sp>
          <p:nvSpPr>
            <p:cNvPr id="18" name="ZoneTexte 253"/>
            <p:cNvSpPr txBox="1"/>
            <p:nvPr/>
          </p:nvSpPr>
          <p:spPr>
            <a:xfrm>
              <a:off x="533400" y="4715134"/>
              <a:ext cx="685718" cy="269076"/>
            </a:xfrm>
            <a:prstGeom prst="rect">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defRPr/>
              </a:pPr>
              <a:r>
                <a:rPr lang="fr-FR" dirty="0">
                  <a:latin typeface="Calibri" pitchFamily="34" charset="0"/>
                </a:rPr>
                <a:t>SOLDE</a:t>
              </a:r>
            </a:p>
          </p:txBody>
        </p:sp>
        <p:sp>
          <p:nvSpPr>
            <p:cNvPr id="19" name="ZoneTexte 195"/>
            <p:cNvSpPr txBox="1"/>
            <p:nvPr/>
          </p:nvSpPr>
          <p:spPr>
            <a:xfrm>
              <a:off x="525571" y="3332636"/>
              <a:ext cx="685718" cy="302262"/>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spcAft>
                  <a:spcPts val="0"/>
                </a:spcAft>
                <a:defRPr/>
              </a:pPr>
              <a:r>
                <a:rPr lang="fr-FR" sz="900" dirty="0" smtClean="0">
                  <a:latin typeface="Calibri" pitchFamily="34" charset="0"/>
                </a:rPr>
                <a:t>POLITIQUE </a:t>
              </a:r>
              <a:r>
                <a:rPr lang="fr-FR" dirty="0" smtClean="0">
                  <a:latin typeface="Calibri" pitchFamily="34" charset="0"/>
                </a:rPr>
                <a:t>HEM</a:t>
              </a:r>
              <a:endParaRPr lang="fr-FR" dirty="0">
                <a:latin typeface="Calibri" pitchFamily="34" charset="0"/>
              </a:endParaRPr>
            </a:p>
          </p:txBody>
        </p:sp>
        <p:sp>
          <p:nvSpPr>
            <p:cNvPr id="20" name="ZoneTexte 78"/>
            <p:cNvSpPr txBox="1"/>
            <p:nvPr/>
          </p:nvSpPr>
          <p:spPr>
            <a:xfrm>
              <a:off x="533400" y="5116598"/>
              <a:ext cx="685718" cy="315521"/>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spcAft>
                  <a:spcPts val="0"/>
                </a:spcAft>
                <a:defRPr/>
              </a:pPr>
              <a:r>
                <a:rPr lang="fr-FR" sz="900" dirty="0" smtClean="0">
                  <a:latin typeface="Calibri" pitchFamily="34" charset="0"/>
                </a:rPr>
                <a:t>CONDIPERS</a:t>
              </a:r>
            </a:p>
            <a:p>
              <a:pPr>
                <a:spcAft>
                  <a:spcPts val="0"/>
                </a:spcAft>
                <a:defRPr/>
              </a:pPr>
              <a:r>
                <a:rPr lang="fr-FR" sz="900" dirty="0" smtClean="0">
                  <a:latin typeface="Calibri" pitchFamily="34" charset="0"/>
                </a:rPr>
                <a:t>MORAL</a:t>
              </a:r>
              <a:endParaRPr lang="fr-FR" sz="900" dirty="0">
                <a:latin typeface="Calibri" pitchFamily="34" charset="0"/>
              </a:endParaRPr>
            </a:p>
          </p:txBody>
        </p:sp>
        <p:cxnSp>
          <p:nvCxnSpPr>
            <p:cNvPr id="21" name="Elbow Connector 165"/>
            <p:cNvCxnSpPr>
              <a:endCxn id="158" idx="2"/>
            </p:cNvCxnSpPr>
            <p:nvPr/>
          </p:nvCxnSpPr>
          <p:spPr bwMode="auto">
            <a:xfrm>
              <a:off x="874712" y="5850433"/>
              <a:ext cx="6596032" cy="454959"/>
            </a:xfrm>
            <a:prstGeom prst="bentConnector4">
              <a:avLst>
                <a:gd name="adj1" fmla="val -291"/>
                <a:gd name="adj2" fmla="val 211620"/>
              </a:avLst>
            </a:prstGeom>
            <a:noFill/>
            <a:ln w="9525" algn="ctr">
              <a:solidFill>
                <a:sysClr val="windowText" lastClr="000000"/>
              </a:solidFill>
              <a:prstDash val="dash"/>
              <a:round/>
              <a:headEnd/>
              <a:tailEnd/>
            </a:ln>
          </p:spPr>
        </p:cxnSp>
        <p:cxnSp>
          <p:nvCxnSpPr>
            <p:cNvPr id="22" name="Straight Connector 62"/>
            <p:cNvCxnSpPr/>
            <p:nvPr/>
          </p:nvCxnSpPr>
          <p:spPr bwMode="auto">
            <a:xfrm flipH="1">
              <a:off x="4858122" y="913654"/>
              <a:ext cx="656694" cy="0"/>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23" name="Straight Connector 5"/>
            <p:cNvCxnSpPr/>
            <p:nvPr/>
          </p:nvCxnSpPr>
          <p:spPr bwMode="auto">
            <a:xfrm>
              <a:off x="6944851" y="2585493"/>
              <a:ext cx="4496" cy="1204832"/>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24" name="Straight Connector 5"/>
            <p:cNvCxnSpPr/>
            <p:nvPr/>
          </p:nvCxnSpPr>
          <p:spPr bwMode="auto">
            <a:xfrm>
              <a:off x="6441074" y="2595500"/>
              <a:ext cx="430" cy="1204982"/>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25" name="Straight Connector 5"/>
            <p:cNvCxnSpPr/>
            <p:nvPr/>
          </p:nvCxnSpPr>
          <p:spPr bwMode="auto">
            <a:xfrm flipH="1">
              <a:off x="5925344" y="2671934"/>
              <a:ext cx="562" cy="1118624"/>
            </a:xfrm>
            <a:prstGeom prst="line">
              <a:avLst/>
            </a:prstGeom>
            <a:noFill/>
            <a:ln w="9525" cap="flat" cmpd="sng" algn="ctr">
              <a:solidFill>
                <a:sysClr val="windowText" lastClr="000000"/>
              </a:solidFill>
              <a:prstDash val="solid"/>
              <a:round/>
              <a:headEnd type="none" w="med" len="med"/>
              <a:tailEnd type="none" w="med" len="med"/>
            </a:ln>
            <a:effectLst/>
          </p:spPr>
        </p:cxnSp>
        <p:sp>
          <p:nvSpPr>
            <p:cNvPr id="26" name="Rectangle 25"/>
            <p:cNvSpPr/>
            <p:nvPr/>
          </p:nvSpPr>
          <p:spPr bwMode="auto">
            <a:xfrm>
              <a:off x="5687615" y="3663595"/>
              <a:ext cx="470477" cy="303968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cxnSp>
          <p:nvCxnSpPr>
            <p:cNvPr id="27" name="Connecteur droit 26"/>
            <p:cNvCxnSpPr>
              <a:stCxn id="116" idx="0"/>
            </p:cNvCxnSpPr>
            <p:nvPr/>
          </p:nvCxnSpPr>
          <p:spPr bwMode="auto">
            <a:xfrm>
              <a:off x="5917203" y="6051999"/>
              <a:ext cx="685" cy="761377"/>
            </a:xfrm>
            <a:prstGeom prst="line">
              <a:avLst/>
            </a:prstGeom>
            <a:noFill/>
            <a:ln w="9525" algn="ctr">
              <a:solidFill>
                <a:sysClr val="windowText" lastClr="000000"/>
              </a:solidFill>
              <a:prstDash val="dash"/>
              <a:round/>
              <a:headEnd/>
              <a:tailEnd/>
            </a:ln>
          </p:spPr>
        </p:cxnSp>
        <p:cxnSp>
          <p:nvCxnSpPr>
            <p:cNvPr id="28" name="Straight Connector 176"/>
            <p:cNvCxnSpPr/>
            <p:nvPr/>
          </p:nvCxnSpPr>
          <p:spPr bwMode="auto">
            <a:xfrm>
              <a:off x="8290149" y="2695783"/>
              <a:ext cx="0" cy="1027920"/>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29" name="Straight Connector 62"/>
            <p:cNvCxnSpPr>
              <a:endCxn id="43" idx="0"/>
            </p:cNvCxnSpPr>
            <p:nvPr/>
          </p:nvCxnSpPr>
          <p:spPr bwMode="auto">
            <a:xfrm flipH="1">
              <a:off x="2076692" y="1899944"/>
              <a:ext cx="3624" cy="297823"/>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0" name="Straight Connector 62"/>
            <p:cNvCxnSpPr>
              <a:endCxn id="93" idx="0"/>
            </p:cNvCxnSpPr>
            <p:nvPr/>
          </p:nvCxnSpPr>
          <p:spPr bwMode="auto">
            <a:xfrm>
              <a:off x="3318887" y="1899944"/>
              <a:ext cx="4484" cy="1228972"/>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1" name="Straight Connector 62"/>
            <p:cNvCxnSpPr/>
            <p:nvPr/>
          </p:nvCxnSpPr>
          <p:spPr bwMode="auto">
            <a:xfrm>
              <a:off x="1766074" y="1899944"/>
              <a:ext cx="8540" cy="1232066"/>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2" name="Straight Connector 5"/>
            <p:cNvCxnSpPr/>
            <p:nvPr/>
          </p:nvCxnSpPr>
          <p:spPr bwMode="auto">
            <a:xfrm flipH="1">
              <a:off x="4155241" y="2631245"/>
              <a:ext cx="4417" cy="728348"/>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3" name="Straight Connector 5"/>
            <p:cNvCxnSpPr/>
            <p:nvPr/>
          </p:nvCxnSpPr>
          <p:spPr bwMode="auto">
            <a:xfrm>
              <a:off x="4765625" y="2595500"/>
              <a:ext cx="0" cy="697884"/>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4" name="Elbow Connector 58"/>
            <p:cNvCxnSpPr>
              <a:stCxn id="66" idx="2"/>
              <a:endCxn id="40" idx="0"/>
            </p:cNvCxnSpPr>
            <p:nvPr/>
          </p:nvCxnSpPr>
          <p:spPr bwMode="auto">
            <a:xfrm rot="5400000">
              <a:off x="2570451" y="36435"/>
              <a:ext cx="442076" cy="3846119"/>
            </a:xfrm>
            <a:prstGeom prst="bentConnector3">
              <a:avLst>
                <a:gd name="adj1" fmla="val 50000"/>
              </a:avLst>
            </a:prstGeom>
            <a:noFill/>
            <a:ln w="9525" cap="flat" cmpd="sng" algn="ctr">
              <a:solidFill>
                <a:sysClr val="windowText" lastClr="000000"/>
              </a:solidFill>
              <a:prstDash val="solid"/>
              <a:round/>
              <a:headEnd type="none" w="med" len="med"/>
              <a:tailEnd type="none" w="med" len="med"/>
            </a:ln>
            <a:effectLst/>
          </p:spPr>
        </p:cxnSp>
        <p:cxnSp>
          <p:nvCxnSpPr>
            <p:cNvPr id="35" name="Straight Connector 5"/>
            <p:cNvCxnSpPr>
              <a:endCxn id="85" idx="0"/>
            </p:cNvCxnSpPr>
            <p:nvPr/>
          </p:nvCxnSpPr>
          <p:spPr bwMode="auto">
            <a:xfrm>
              <a:off x="5361333" y="2595500"/>
              <a:ext cx="0" cy="582134"/>
            </a:xfrm>
            <a:prstGeom prst="line">
              <a:avLst/>
            </a:prstGeom>
            <a:noFill/>
            <a:ln w="9525" cap="flat" cmpd="sng" algn="ctr">
              <a:solidFill>
                <a:sysClr val="windowText" lastClr="000000"/>
              </a:solidFill>
              <a:prstDash val="solid"/>
              <a:round/>
              <a:headEnd type="none" w="med" len="med"/>
              <a:tailEnd type="none" w="med" len="med"/>
            </a:ln>
            <a:effectLst/>
          </p:spPr>
        </p:cxnSp>
        <p:sp>
          <p:nvSpPr>
            <p:cNvPr id="36" name="Rectangle 35"/>
            <p:cNvSpPr/>
            <p:nvPr/>
          </p:nvSpPr>
          <p:spPr>
            <a:xfrm>
              <a:off x="491562" y="2360962"/>
              <a:ext cx="754290" cy="331022"/>
            </a:xfrm>
            <a:prstGeom prst="rect">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p:spPr>
          <p:txBody>
            <a:bodyPr lIns="0" tIns="0" rIns="0" bIns="0" anchor="ctr" anchorCtr="0"/>
            <a:lstStyle/>
            <a:p>
              <a:pPr algn="ctr">
                <a:defRPr/>
              </a:pPr>
              <a:r>
                <a:rPr lang="fr-FR" sz="1100" b="1" kern="0" dirty="0">
                  <a:solidFill>
                    <a:prstClr val="white"/>
                  </a:solidFill>
                  <a:latin typeface="Calibri" panose="020F0502020204030204" pitchFamily="34" charset="0"/>
                </a:rPr>
                <a:t>DIR RHAT</a:t>
              </a:r>
            </a:p>
          </p:txBody>
        </p:sp>
        <p:cxnSp>
          <p:nvCxnSpPr>
            <p:cNvPr id="37" name="Connecteur droit 185"/>
            <p:cNvCxnSpPr>
              <a:cxnSpLocks noChangeShapeType="1"/>
              <a:stCxn id="36" idx="2"/>
              <a:endCxn id="16" idx="0"/>
            </p:cNvCxnSpPr>
            <p:nvPr/>
          </p:nvCxnSpPr>
          <p:spPr bwMode="auto">
            <a:xfrm>
              <a:off x="868707" y="2691984"/>
              <a:ext cx="0" cy="473504"/>
            </a:xfrm>
            <a:prstGeom prst="line">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noFill/>
                </a14:hiddenFill>
              </a:ext>
            </a:extLst>
          </p:spPr>
        </p:cxnSp>
        <p:sp>
          <p:nvSpPr>
            <p:cNvPr id="38" name="ZoneTexte 253"/>
            <p:cNvSpPr txBox="1"/>
            <p:nvPr/>
          </p:nvSpPr>
          <p:spPr>
            <a:xfrm>
              <a:off x="5162568" y="1153710"/>
              <a:ext cx="457149" cy="26481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defPPr>
                <a:defRPr lang="fr-FR"/>
              </a:defPPr>
              <a:lvl1pPr algn="ctr" defTabSz="954705">
                <a:lnSpc>
                  <a:spcPct val="90000"/>
                </a:lnSpc>
                <a:spcAft>
                  <a:spcPts val="400"/>
                </a:spcAft>
                <a:buClr>
                  <a:srgbClr val="002533"/>
                </a:buClr>
                <a:defRPr sz="1100" b="1" kern="0">
                  <a:solidFill>
                    <a:prstClr val="black"/>
                  </a:solidFill>
                  <a:latin typeface="Calibri" pitchFamily="34" charset="0"/>
                  <a:cs typeface="Calibri" pitchFamily="34" charset="0"/>
                </a:defRPr>
              </a:lvl1pPr>
            </a:lstStyle>
            <a:p>
              <a:pPr>
                <a:defRPr/>
              </a:pPr>
              <a:r>
                <a:rPr lang="fr-FR" dirty="0"/>
                <a:t>CDES</a:t>
              </a:r>
            </a:p>
          </p:txBody>
        </p:sp>
        <p:cxnSp>
          <p:nvCxnSpPr>
            <p:cNvPr id="39" name="Elbow Connector 146"/>
            <p:cNvCxnSpPr>
              <a:endCxn id="53" idx="0"/>
            </p:cNvCxnSpPr>
            <p:nvPr/>
          </p:nvCxnSpPr>
          <p:spPr bwMode="auto">
            <a:xfrm>
              <a:off x="4696817" y="1899944"/>
              <a:ext cx="3595373" cy="266188"/>
            </a:xfrm>
            <a:prstGeom prst="bentConnector2">
              <a:avLst/>
            </a:prstGeom>
            <a:noFill/>
            <a:ln w="9525" cap="flat" cmpd="sng" algn="ctr">
              <a:solidFill>
                <a:sysClr val="windowText" lastClr="000000"/>
              </a:solidFill>
              <a:prstDash val="solid"/>
              <a:round/>
              <a:headEnd type="none" w="med" len="med"/>
              <a:tailEnd type="none" w="med" len="med"/>
            </a:ln>
            <a:effectLst/>
          </p:spPr>
        </p:cxnSp>
        <p:sp>
          <p:nvSpPr>
            <p:cNvPr id="40" name="Rectangle 39"/>
            <p:cNvSpPr/>
            <p:nvPr/>
          </p:nvSpPr>
          <p:spPr>
            <a:xfrm>
              <a:off x="648657" y="2180532"/>
              <a:ext cx="43954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42" name="Rectangle 41"/>
            <p:cNvSpPr/>
            <p:nvPr/>
          </p:nvSpPr>
          <p:spPr>
            <a:xfrm>
              <a:off x="5318328" y="2180532"/>
              <a:ext cx="43954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43" name="Rectangle 42"/>
            <p:cNvSpPr/>
            <p:nvPr/>
          </p:nvSpPr>
          <p:spPr>
            <a:xfrm>
              <a:off x="1856920" y="2197767"/>
              <a:ext cx="439544" cy="258532"/>
            </a:xfrm>
            <a:prstGeom prst="rect">
              <a:avLst/>
            </a:prstGeom>
            <a:noFill/>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cxnSp>
          <p:nvCxnSpPr>
            <p:cNvPr id="44" name="Connecteur droit 158"/>
            <p:cNvCxnSpPr>
              <a:endCxn id="42" idx="0"/>
            </p:cNvCxnSpPr>
            <p:nvPr/>
          </p:nvCxnSpPr>
          <p:spPr bwMode="auto">
            <a:xfrm>
              <a:off x="5538100" y="1899944"/>
              <a:ext cx="0" cy="280588"/>
            </a:xfrm>
            <a:prstGeom prst="line">
              <a:avLst/>
            </a:prstGeom>
            <a:noFill/>
            <a:ln w="9525" cap="flat" cmpd="sng" algn="ctr">
              <a:solidFill>
                <a:sysClr val="windowText" lastClr="000000"/>
              </a:solidFill>
              <a:prstDash val="solid"/>
              <a:round/>
              <a:headEnd type="none" w="med" len="med"/>
              <a:tailEnd type="none" w="med" len="med"/>
            </a:ln>
            <a:effectLst/>
          </p:spPr>
        </p:cxnSp>
        <p:grpSp>
          <p:nvGrpSpPr>
            <p:cNvPr id="45" name="Groupe 356"/>
            <p:cNvGrpSpPr>
              <a:grpSpLocks/>
            </p:cNvGrpSpPr>
            <p:nvPr/>
          </p:nvGrpSpPr>
          <p:grpSpPr bwMode="auto">
            <a:xfrm>
              <a:off x="76200" y="2354339"/>
              <a:ext cx="242392" cy="309353"/>
              <a:chOff x="7491890" y="5134806"/>
              <a:chExt cx="260400" cy="346410"/>
            </a:xfrm>
            <a:solidFill>
              <a:srgbClr val="FFFF00"/>
            </a:solidFill>
          </p:grpSpPr>
          <p:grpSp>
            <p:nvGrpSpPr>
              <p:cNvPr id="46" name="Groupe 357"/>
              <p:cNvGrpSpPr>
                <a:grpSpLocks/>
              </p:cNvGrpSpPr>
              <p:nvPr/>
            </p:nvGrpSpPr>
            <p:grpSpPr bwMode="auto">
              <a:xfrm>
                <a:off x="7568090" y="5134806"/>
                <a:ext cx="108000" cy="346410"/>
                <a:chOff x="7568090" y="5134806"/>
                <a:chExt cx="108000" cy="346410"/>
              </a:xfrm>
              <a:grpFill/>
            </p:grpSpPr>
            <p:sp>
              <p:nvSpPr>
                <p:cNvPr id="50" name="Étoile à 5 branches 396"/>
                <p:cNvSpPr/>
                <p:nvPr/>
              </p:nvSpPr>
              <p:spPr>
                <a:xfrm>
                  <a:off x="7568090" y="5373216"/>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2000" kern="0">
                    <a:solidFill>
                      <a:srgbClr val="FFFFFF"/>
                    </a:solidFill>
                  </a:endParaRPr>
                </a:p>
              </p:txBody>
            </p:sp>
            <p:sp>
              <p:nvSpPr>
                <p:cNvPr id="51" name="Étoile à 5 branches 397"/>
                <p:cNvSpPr/>
                <p:nvPr/>
              </p:nvSpPr>
              <p:spPr>
                <a:xfrm>
                  <a:off x="7568090" y="5134806"/>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2000" kern="0">
                    <a:solidFill>
                      <a:srgbClr val="FFFFFF"/>
                    </a:solidFill>
                  </a:endParaRPr>
                </a:p>
              </p:txBody>
            </p:sp>
          </p:grpSp>
          <p:grpSp>
            <p:nvGrpSpPr>
              <p:cNvPr id="47" name="Groupe 358"/>
              <p:cNvGrpSpPr>
                <a:grpSpLocks/>
              </p:cNvGrpSpPr>
              <p:nvPr/>
            </p:nvGrpSpPr>
            <p:grpSpPr bwMode="auto">
              <a:xfrm>
                <a:off x="7491890" y="5254011"/>
                <a:ext cx="260400" cy="108000"/>
                <a:chOff x="7491890" y="5268996"/>
                <a:chExt cx="260400" cy="108000"/>
              </a:xfrm>
              <a:grpFill/>
            </p:grpSpPr>
            <p:sp>
              <p:nvSpPr>
                <p:cNvPr id="48" name="Étoile à 5 branches 394"/>
                <p:cNvSpPr/>
                <p:nvPr/>
              </p:nvSpPr>
              <p:spPr>
                <a:xfrm>
                  <a:off x="7491890" y="5268996"/>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2000" kern="0">
                    <a:solidFill>
                      <a:srgbClr val="FFFFFF"/>
                    </a:solidFill>
                  </a:endParaRPr>
                </a:p>
              </p:txBody>
            </p:sp>
            <p:sp>
              <p:nvSpPr>
                <p:cNvPr id="49" name="Étoile à 5 branches 395"/>
                <p:cNvSpPr/>
                <p:nvPr/>
              </p:nvSpPr>
              <p:spPr>
                <a:xfrm>
                  <a:off x="7644290" y="5268996"/>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2000" kern="0">
                    <a:solidFill>
                      <a:srgbClr val="FFFFFF"/>
                    </a:solidFill>
                  </a:endParaRPr>
                </a:p>
              </p:txBody>
            </p:sp>
          </p:grpSp>
        </p:grpSp>
        <p:sp>
          <p:nvSpPr>
            <p:cNvPr id="52" name="Rectangle 51"/>
            <p:cNvSpPr/>
            <p:nvPr/>
          </p:nvSpPr>
          <p:spPr>
            <a:xfrm>
              <a:off x="7904373" y="2360962"/>
              <a:ext cx="754290" cy="331022"/>
            </a:xfrm>
            <a:prstGeom prst="rect">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p:spPr>
          <p:txBody>
            <a:bodyPr lIns="36000" rIns="36000" anchor="ctr"/>
            <a:lstStyle/>
            <a:p>
              <a:pPr algn="ctr">
                <a:defRPr/>
              </a:pPr>
              <a:r>
                <a:rPr lang="fr-FR" sz="1100" b="1" kern="0" dirty="0">
                  <a:solidFill>
                    <a:prstClr val="white"/>
                  </a:solidFill>
                  <a:latin typeface="Calibri" pitchFamily="34" charset="0"/>
                  <a:cs typeface="Arial" pitchFamily="34" charset="0"/>
                </a:rPr>
                <a:t>DIR SIMMT</a:t>
              </a:r>
            </a:p>
          </p:txBody>
        </p:sp>
        <p:sp>
          <p:nvSpPr>
            <p:cNvPr id="53" name="Rectangle 52"/>
            <p:cNvSpPr/>
            <p:nvPr/>
          </p:nvSpPr>
          <p:spPr>
            <a:xfrm>
              <a:off x="8072418" y="2166132"/>
              <a:ext cx="43954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54" name="ZoneTexte 53"/>
            <p:cNvSpPr txBox="1"/>
            <p:nvPr/>
          </p:nvSpPr>
          <p:spPr>
            <a:xfrm>
              <a:off x="2269720" y="2460792"/>
              <a:ext cx="375424" cy="307777"/>
            </a:xfrm>
            <a:prstGeom prst="rect">
              <a:avLst/>
            </a:prstGeom>
            <a:noFill/>
          </p:spPr>
          <p:txBody>
            <a:bodyPr wrap="none" rtlCol="0">
              <a:spAutoFit/>
            </a:bodyPr>
            <a:lstStyle/>
            <a:p>
              <a:pPr>
                <a:defRPr/>
              </a:pPr>
              <a:r>
                <a:rPr lang="fr-FR" sz="1400" b="1" kern="0" dirty="0" smtClean="0">
                  <a:solidFill>
                    <a:prstClr val="black"/>
                  </a:solidFill>
                  <a:latin typeface="Calibri" pitchFamily="34" charset="0"/>
                </a:rPr>
                <a:t>X5</a:t>
              </a:r>
            </a:p>
          </p:txBody>
        </p:sp>
        <p:cxnSp>
          <p:nvCxnSpPr>
            <p:cNvPr id="55" name="Straight Connector 62"/>
            <p:cNvCxnSpPr/>
            <p:nvPr/>
          </p:nvCxnSpPr>
          <p:spPr bwMode="auto">
            <a:xfrm>
              <a:off x="2603628" y="1926604"/>
              <a:ext cx="0" cy="1200718"/>
            </a:xfrm>
            <a:prstGeom prst="line">
              <a:avLst/>
            </a:prstGeom>
            <a:noFill/>
            <a:ln w="9525" cap="flat" cmpd="sng" algn="ctr">
              <a:solidFill>
                <a:sysClr val="windowText" lastClr="000000"/>
              </a:solidFill>
              <a:prstDash val="solid"/>
              <a:round/>
              <a:headEnd type="none" w="med" len="med"/>
              <a:tailEnd type="none" w="med" len="med"/>
            </a:ln>
            <a:effectLst/>
          </p:spPr>
        </p:cxnSp>
        <p:sp>
          <p:nvSpPr>
            <p:cNvPr id="56" name="ZoneTexte 253"/>
            <p:cNvSpPr txBox="1"/>
            <p:nvPr/>
          </p:nvSpPr>
          <p:spPr>
            <a:xfrm>
              <a:off x="3823559" y="1118888"/>
              <a:ext cx="455397" cy="26481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050" b="1" kern="0" dirty="0" smtClean="0">
                  <a:solidFill>
                    <a:prstClr val="black"/>
                  </a:solidFill>
                  <a:latin typeface="Calibri" pitchFamily="34" charset="0"/>
                  <a:cs typeface="Calibri" pitchFamily="34" charset="0"/>
                </a:rPr>
                <a:t>COMLE</a:t>
              </a:r>
              <a:endParaRPr lang="fr-FR" sz="1050" b="1" kern="0" dirty="0">
                <a:solidFill>
                  <a:prstClr val="black"/>
                </a:solidFill>
                <a:latin typeface="Calibri" pitchFamily="34" charset="0"/>
                <a:cs typeface="Calibri" pitchFamily="34" charset="0"/>
              </a:endParaRPr>
            </a:p>
          </p:txBody>
        </p:sp>
        <p:sp>
          <p:nvSpPr>
            <p:cNvPr id="58" name="ZoneTexte 253"/>
            <p:cNvSpPr txBox="1"/>
            <p:nvPr/>
          </p:nvSpPr>
          <p:spPr>
            <a:xfrm>
              <a:off x="3823560" y="1473640"/>
              <a:ext cx="455397" cy="26481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STAT</a:t>
              </a:r>
              <a:endParaRPr lang="fr-FR" sz="1100" b="1" kern="0" dirty="0">
                <a:solidFill>
                  <a:prstClr val="black"/>
                </a:solidFill>
                <a:latin typeface="Calibri" pitchFamily="34" charset="0"/>
                <a:cs typeface="Calibri" pitchFamily="34" charset="0"/>
              </a:endParaRPr>
            </a:p>
          </p:txBody>
        </p:sp>
        <p:sp>
          <p:nvSpPr>
            <p:cNvPr id="59" name="Rectangle 58"/>
            <p:cNvSpPr/>
            <p:nvPr/>
          </p:nvSpPr>
          <p:spPr>
            <a:xfrm>
              <a:off x="3492220" y="2360962"/>
              <a:ext cx="4175411" cy="33102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nchorCtr="0"/>
            <a:lstStyle/>
            <a:p>
              <a:pPr algn="ctr">
                <a:defRPr/>
              </a:pPr>
              <a:r>
                <a:rPr lang="fr-FR" sz="1100" b="1" kern="0" dirty="0" smtClean="0">
                  <a:solidFill>
                    <a:prstClr val="white"/>
                  </a:solidFill>
                  <a:latin typeface="Calibri" panose="020F0502020204030204" pitchFamily="34" charset="0"/>
                </a:rPr>
                <a:t>COM FT</a:t>
              </a:r>
            </a:p>
          </p:txBody>
        </p:sp>
        <p:sp>
          <p:nvSpPr>
            <p:cNvPr id="60" name="ZoneTexte 78"/>
            <p:cNvSpPr txBox="1"/>
            <p:nvPr/>
          </p:nvSpPr>
          <p:spPr>
            <a:xfrm>
              <a:off x="4219665" y="2647335"/>
              <a:ext cx="469256" cy="267272"/>
            </a:xfrm>
            <a:prstGeom prst="rect">
              <a:avLst/>
            </a:prstGeom>
            <a:solidFill>
              <a:sysClr val="window" lastClr="FFFFFF"/>
            </a:solidFill>
            <a:ln>
              <a:solidFill>
                <a:sysClr val="windowText" lastClr="000000"/>
              </a:solidFill>
              <a:prstDash val="solid"/>
            </a:ln>
          </p:spPr>
          <p:txBody>
            <a:bodyPr wrap="none" rtlCol="0" anchor="ctr">
              <a:noAutofit/>
            </a:bodyPr>
            <a:lstStyle/>
            <a:p>
              <a:pPr algn="ctr" defTabSz="954705">
                <a:defRPr/>
              </a:pPr>
              <a:r>
                <a:rPr lang="fr-FR" sz="1000" b="1" kern="0" dirty="0">
                  <a:solidFill>
                    <a:prstClr val="black"/>
                  </a:solidFill>
                  <a:latin typeface="Calibri" pitchFamily="34" charset="0"/>
                </a:rPr>
                <a:t>CRR-FR</a:t>
              </a:r>
            </a:p>
          </p:txBody>
        </p:sp>
        <p:sp>
          <p:nvSpPr>
            <p:cNvPr id="61" name="Rectangle 60"/>
            <p:cNvSpPr/>
            <p:nvPr/>
          </p:nvSpPr>
          <p:spPr>
            <a:xfrm>
              <a:off x="4239614" y="2447903"/>
              <a:ext cx="43954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cxnSp>
          <p:nvCxnSpPr>
            <p:cNvPr id="62" name="Connecteur en angle 61"/>
            <p:cNvCxnSpPr>
              <a:stCxn id="56" idx="3"/>
              <a:endCxn id="66" idx="1"/>
            </p:cNvCxnSpPr>
            <p:nvPr/>
          </p:nvCxnSpPr>
          <p:spPr bwMode="auto">
            <a:xfrm>
              <a:off x="4278956" y="1251297"/>
              <a:ext cx="168095" cy="254614"/>
            </a:xfrm>
            <a:prstGeom prst="bentConnector3">
              <a:avLst/>
            </a:prstGeom>
            <a:noFill/>
            <a:ln w="9525" cap="flat" cmpd="sng" algn="ctr">
              <a:solidFill>
                <a:sysClr val="windowText" lastClr="000000"/>
              </a:solidFill>
              <a:prstDash val="solid"/>
              <a:round/>
              <a:headEnd type="none" w="med" len="med"/>
              <a:tailEnd type="none" w="med" len="med"/>
            </a:ln>
            <a:effectLst/>
          </p:spPr>
        </p:cxnSp>
        <p:cxnSp>
          <p:nvCxnSpPr>
            <p:cNvPr id="63" name="Connecteur en angle 62"/>
            <p:cNvCxnSpPr>
              <a:stCxn id="58" idx="3"/>
              <a:endCxn id="66" idx="1"/>
            </p:cNvCxnSpPr>
            <p:nvPr/>
          </p:nvCxnSpPr>
          <p:spPr bwMode="auto">
            <a:xfrm flipV="1">
              <a:off x="4278957" y="1505911"/>
              <a:ext cx="168094" cy="100137"/>
            </a:xfrm>
            <a:prstGeom prst="bentConnector3">
              <a:avLst/>
            </a:prstGeom>
            <a:noFill/>
            <a:ln w="9525" cap="flat" cmpd="sng" algn="ctr">
              <a:solidFill>
                <a:sysClr val="windowText" lastClr="000000"/>
              </a:solidFill>
              <a:prstDash val="solid"/>
              <a:round/>
              <a:headEnd type="none" w="med" len="med"/>
              <a:tailEnd type="none" w="med" len="med"/>
            </a:ln>
            <a:effectLst/>
          </p:spPr>
        </p:cxnSp>
        <p:cxnSp>
          <p:nvCxnSpPr>
            <p:cNvPr id="64" name="Connecteur en angle 63"/>
            <p:cNvCxnSpPr>
              <a:stCxn id="66" idx="3"/>
              <a:endCxn id="38" idx="1"/>
            </p:cNvCxnSpPr>
            <p:nvPr/>
          </p:nvCxnSpPr>
          <p:spPr bwMode="auto">
            <a:xfrm flipV="1">
              <a:off x="4982044" y="1286119"/>
              <a:ext cx="180524" cy="219792"/>
            </a:xfrm>
            <a:prstGeom prst="bentConnector3">
              <a:avLst/>
            </a:prstGeom>
            <a:noFill/>
            <a:ln w="9525" cap="flat" cmpd="sng" algn="ctr">
              <a:solidFill>
                <a:sysClr val="windowText" lastClr="000000"/>
              </a:solidFill>
              <a:prstDash val="solid"/>
              <a:round/>
              <a:headEnd type="none" w="med" len="med"/>
              <a:tailEnd type="none" w="med" len="med"/>
            </a:ln>
            <a:effectLst/>
          </p:spPr>
        </p:cxnSp>
        <p:sp>
          <p:nvSpPr>
            <p:cNvPr id="65" name="Rectangle 64"/>
            <p:cNvSpPr/>
            <p:nvPr/>
          </p:nvSpPr>
          <p:spPr>
            <a:xfrm>
              <a:off x="4471299" y="1083528"/>
              <a:ext cx="439544" cy="258532"/>
            </a:xfrm>
            <a:prstGeom prst="rect">
              <a:avLst/>
            </a:prstGeom>
            <a:noFill/>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66" name="ZoneTexte 253"/>
            <p:cNvSpPr txBox="1"/>
            <p:nvPr/>
          </p:nvSpPr>
          <p:spPr>
            <a:xfrm>
              <a:off x="4447051" y="1273365"/>
              <a:ext cx="534993" cy="465091"/>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p:spPr>
          <p:txBody>
            <a:bodyPr wrap="none" lIns="36000" tIns="36000" rIns="36000" bIns="36000" rtlCol="0" anchor="ctr">
              <a:noAutofit/>
            </a:bodyPr>
            <a:lstStyle>
              <a:defPPr>
                <a:defRPr lang="fr-FR"/>
              </a:defPPr>
              <a:lvl1pPr algn="ctr" defTabSz="954705">
                <a:defRPr sz="1600" b="1">
                  <a:solidFill>
                    <a:prstClr val="white"/>
                  </a:solidFill>
                  <a:latin typeface="Calibri" panose="020F0502020204030204" pitchFamily="34" charset="0"/>
                </a:defRPr>
              </a:lvl1pPr>
            </a:lstStyle>
            <a:p>
              <a:pPr>
                <a:defRPr/>
              </a:pPr>
              <a:r>
                <a:rPr lang="fr-FR" sz="1200" kern="0" dirty="0" smtClean="0"/>
                <a:t>MGAT</a:t>
              </a:r>
            </a:p>
            <a:p>
              <a:pPr>
                <a:defRPr/>
              </a:pPr>
              <a:r>
                <a:rPr lang="fr-FR" sz="1200" kern="0" dirty="0" smtClean="0"/>
                <a:t>EMAT</a:t>
              </a:r>
              <a:endParaRPr lang="fr-FR" sz="1200" kern="0" dirty="0"/>
            </a:p>
          </p:txBody>
        </p:sp>
        <p:sp>
          <p:nvSpPr>
            <p:cNvPr id="67" name="ZoneTexte 77"/>
            <p:cNvSpPr txBox="1"/>
            <p:nvPr/>
          </p:nvSpPr>
          <p:spPr>
            <a:xfrm>
              <a:off x="1840312" y="2394064"/>
              <a:ext cx="480002" cy="38690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200" b="1" kern="0" dirty="0" smtClean="0">
                  <a:solidFill>
                    <a:prstClr val="black"/>
                  </a:solidFill>
                  <a:latin typeface="Calibri" pitchFamily="34" charset="0"/>
                  <a:cs typeface="Calibri" pitchFamily="34" charset="0"/>
                </a:rPr>
                <a:t>COM ZT</a:t>
              </a:r>
              <a:endParaRPr lang="fr-FR" sz="1200" b="1" kern="0" dirty="0">
                <a:solidFill>
                  <a:prstClr val="black"/>
                </a:solidFill>
                <a:latin typeface="Calibri" pitchFamily="34" charset="0"/>
                <a:cs typeface="Calibri" pitchFamily="34" charset="0"/>
              </a:endParaRPr>
            </a:p>
          </p:txBody>
        </p:sp>
        <p:cxnSp>
          <p:nvCxnSpPr>
            <p:cNvPr id="68" name="Connecteur en angle 165"/>
            <p:cNvCxnSpPr>
              <a:cxnSpLocks noChangeShapeType="1"/>
              <a:stCxn id="67" idx="2"/>
            </p:cNvCxnSpPr>
            <p:nvPr/>
          </p:nvCxnSpPr>
          <p:spPr bwMode="auto">
            <a:xfrm rot="5400000">
              <a:off x="1840511" y="2894747"/>
              <a:ext cx="353578" cy="126027"/>
            </a:xfrm>
            <a:prstGeom prst="bentConnector3">
              <a:avLst>
                <a:gd name="adj1" fmla="val 50000"/>
              </a:avLst>
            </a:prstGeom>
            <a:noFill/>
            <a:ln w="9525" algn="ctr">
              <a:solidFill>
                <a:sysClr val="windowText" lastClr="000000"/>
              </a:solidFill>
              <a:prstDash val="dash"/>
              <a:round/>
              <a:headEnd/>
              <a:tailEnd/>
            </a:ln>
            <a:extLst>
              <a:ext uri="{909E8E84-426E-40DD-AFC4-6F175D3DCCD1}">
                <a14:hiddenFill xmlns:a14="http://schemas.microsoft.com/office/drawing/2010/main">
                  <a:noFill/>
                </a14:hiddenFill>
              </a:ext>
            </a:extLst>
          </p:spPr>
        </p:cxnSp>
        <p:grpSp>
          <p:nvGrpSpPr>
            <p:cNvPr id="69" name="Groupe 68"/>
            <p:cNvGrpSpPr/>
            <p:nvPr/>
          </p:nvGrpSpPr>
          <p:grpSpPr>
            <a:xfrm>
              <a:off x="2184457" y="3128916"/>
              <a:ext cx="692127" cy="3580545"/>
              <a:chOff x="2243795" y="3234524"/>
              <a:chExt cx="654051" cy="3293665"/>
            </a:xfrm>
          </p:grpSpPr>
          <p:sp>
            <p:nvSpPr>
              <p:cNvPr id="70" name="Rectangle 69"/>
              <p:cNvSpPr/>
              <p:nvPr/>
            </p:nvSpPr>
            <p:spPr>
              <a:xfrm>
                <a:off x="2246078" y="3272773"/>
                <a:ext cx="647994" cy="3255416"/>
              </a:xfrm>
              <a:prstGeom prst="rect">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lIns="36000" rIns="36000" anchor="t" anchorCtr="0"/>
              <a:lstStyle/>
              <a:p>
                <a:pPr algn="ctr">
                  <a:defRPr/>
                </a:pPr>
                <a:endParaRPr lang="fr-FR" sz="1600" b="1" kern="0" dirty="0" smtClean="0">
                  <a:solidFill>
                    <a:prstClr val="white"/>
                  </a:solidFill>
                </a:endParaRPr>
              </a:p>
            </p:txBody>
          </p:sp>
          <p:sp>
            <p:nvSpPr>
              <p:cNvPr id="71" name="ZoneTexte 21"/>
              <p:cNvSpPr txBox="1"/>
              <p:nvPr/>
            </p:nvSpPr>
            <p:spPr>
              <a:xfrm>
                <a:off x="2262592" y="5911498"/>
                <a:ext cx="635254" cy="325814"/>
              </a:xfrm>
              <a:prstGeom prst="rect">
                <a:avLst/>
              </a:prstGeom>
              <a:solidFill>
                <a:sysClr val="windowText" lastClr="000000"/>
              </a:solidFill>
            </p:spPr>
            <p:txBody>
              <a:bodyPr wrap="none" rtlCol="0" anchor="ctr">
                <a:noAutofit/>
              </a:bodyPr>
              <a:lstStyle/>
              <a:p>
                <a:pPr algn="ctr" defTabSz="954705">
                  <a:defRPr/>
                </a:pPr>
                <a:r>
                  <a:rPr lang="fr-FR" sz="900" b="1" kern="0" dirty="0">
                    <a:solidFill>
                      <a:prstClr val="white"/>
                    </a:solidFill>
                    <a:latin typeface="Calibri" pitchFamily="34" charset="0"/>
                  </a:rPr>
                  <a:t>CENTRE </a:t>
                </a:r>
              </a:p>
              <a:p>
                <a:pPr algn="ctr" defTabSz="954705">
                  <a:defRPr/>
                </a:pPr>
                <a:r>
                  <a:rPr lang="fr-FR" sz="900" b="1" kern="0" dirty="0">
                    <a:solidFill>
                      <a:prstClr val="white"/>
                    </a:solidFill>
                    <a:latin typeface="Calibri" pitchFamily="34" charset="0"/>
                  </a:rPr>
                  <a:t>FORMATION</a:t>
                </a:r>
              </a:p>
            </p:txBody>
          </p:sp>
          <p:sp>
            <p:nvSpPr>
              <p:cNvPr id="72" name="Rectangle 71"/>
              <p:cNvSpPr/>
              <p:nvPr/>
            </p:nvSpPr>
            <p:spPr bwMode="auto">
              <a:xfrm>
                <a:off x="2306468" y="3428232"/>
                <a:ext cx="518396" cy="3045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COM</a:t>
                </a:r>
              </a:p>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FST</a:t>
                </a:r>
              </a:p>
            </p:txBody>
          </p:sp>
          <p:sp>
            <p:nvSpPr>
              <p:cNvPr id="73" name="Rectangle 72"/>
              <p:cNvSpPr/>
              <p:nvPr/>
            </p:nvSpPr>
            <p:spPr>
              <a:xfrm>
                <a:off x="2424587" y="3234524"/>
                <a:ext cx="335077" cy="237818"/>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grpSp>
            <p:nvGrpSpPr>
              <p:cNvPr id="74" name="Groupe 12"/>
              <p:cNvGrpSpPr/>
              <p:nvPr/>
            </p:nvGrpSpPr>
            <p:grpSpPr>
              <a:xfrm>
                <a:off x="2243795" y="4183259"/>
                <a:ext cx="388796" cy="444137"/>
                <a:chOff x="-1692696" y="3655848"/>
                <a:chExt cx="432000" cy="525094"/>
              </a:xfrm>
            </p:grpSpPr>
            <p:sp>
              <p:nvSpPr>
                <p:cNvPr id="82" name="Rectangle 81"/>
                <p:cNvSpPr/>
                <p:nvPr/>
              </p:nvSpPr>
              <p:spPr bwMode="auto">
                <a:xfrm>
                  <a:off x="-1692696" y="3892945"/>
                  <a:ext cx="432000" cy="287997"/>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FS</a:t>
                  </a:r>
                </a:p>
              </p:txBody>
            </p:sp>
            <p:sp>
              <p:nvSpPr>
                <p:cNvPr id="83" name="Rectangle 82"/>
                <p:cNvSpPr/>
                <p:nvPr/>
              </p:nvSpPr>
              <p:spPr>
                <a:xfrm>
                  <a:off x="-1632246" y="3655848"/>
                  <a:ext cx="325184" cy="281167"/>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III</a:t>
                  </a:r>
                </a:p>
              </p:txBody>
            </p:sp>
          </p:grpSp>
          <p:grpSp>
            <p:nvGrpSpPr>
              <p:cNvPr id="75" name="Groupe 218"/>
              <p:cNvGrpSpPr/>
              <p:nvPr/>
            </p:nvGrpSpPr>
            <p:grpSpPr>
              <a:xfrm>
                <a:off x="2346320" y="4290442"/>
                <a:ext cx="388796" cy="439593"/>
                <a:chOff x="-1692696" y="3661224"/>
                <a:chExt cx="432000" cy="519718"/>
              </a:xfrm>
            </p:grpSpPr>
            <p:sp>
              <p:nvSpPr>
                <p:cNvPr id="80" name="Rectangle 79"/>
                <p:cNvSpPr/>
                <p:nvPr/>
              </p:nvSpPr>
              <p:spPr bwMode="auto">
                <a:xfrm>
                  <a:off x="-1692696" y="3892945"/>
                  <a:ext cx="432000" cy="287997"/>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FS</a:t>
                  </a:r>
                </a:p>
              </p:txBody>
            </p:sp>
            <p:sp>
              <p:nvSpPr>
                <p:cNvPr id="81" name="Rectangle 80"/>
                <p:cNvSpPr/>
                <p:nvPr/>
              </p:nvSpPr>
              <p:spPr>
                <a:xfrm>
                  <a:off x="-1632246" y="3661224"/>
                  <a:ext cx="325184" cy="281165"/>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III</a:t>
                  </a:r>
                </a:p>
              </p:txBody>
            </p:sp>
          </p:grpSp>
          <p:grpSp>
            <p:nvGrpSpPr>
              <p:cNvPr id="76" name="Groupe 222"/>
              <p:cNvGrpSpPr/>
              <p:nvPr/>
            </p:nvGrpSpPr>
            <p:grpSpPr>
              <a:xfrm>
                <a:off x="2488186" y="4365101"/>
                <a:ext cx="388796" cy="448602"/>
                <a:chOff x="-1692696" y="3650573"/>
                <a:chExt cx="432000" cy="530369"/>
              </a:xfrm>
            </p:grpSpPr>
            <p:sp>
              <p:nvSpPr>
                <p:cNvPr id="78" name="Rectangle 77"/>
                <p:cNvSpPr/>
                <p:nvPr/>
              </p:nvSpPr>
              <p:spPr bwMode="auto">
                <a:xfrm>
                  <a:off x="-1692696" y="3892945"/>
                  <a:ext cx="432000" cy="287997"/>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1050" b="1" kern="0" dirty="0" smtClean="0">
                      <a:solidFill>
                        <a:prstClr val="black"/>
                      </a:solidFill>
                      <a:latin typeface="Calibri" pitchFamily="34" charset="0"/>
                      <a:cs typeface="Calibri" pitchFamily="34" charset="0"/>
                    </a:rPr>
                    <a:t>FS</a:t>
                  </a:r>
                </a:p>
              </p:txBody>
            </p:sp>
            <p:sp>
              <p:nvSpPr>
                <p:cNvPr id="79" name="Rectangle 78"/>
                <p:cNvSpPr/>
                <p:nvPr/>
              </p:nvSpPr>
              <p:spPr>
                <a:xfrm>
                  <a:off x="-1632246" y="3650573"/>
                  <a:ext cx="325184" cy="281165"/>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III</a:t>
                  </a:r>
                </a:p>
              </p:txBody>
            </p:sp>
          </p:grpSp>
          <p:sp>
            <p:nvSpPr>
              <p:cNvPr id="77" name="Rectangle 76"/>
              <p:cNvSpPr/>
              <p:nvPr/>
            </p:nvSpPr>
            <p:spPr bwMode="auto">
              <a:xfrm>
                <a:off x="2366882" y="4913592"/>
                <a:ext cx="413096" cy="24360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0" tIns="36000" rIns="0" bIns="36000" numCol="1" rtlCol="0" anchor="ctr" anchorCtr="0" compatLnSpc="1">
                <a:prstTxWarp prst="textNoShape">
                  <a:avLst/>
                </a:prstTxWarp>
                <a:noAutofit/>
              </a:bodyPr>
              <a:lstStyle/>
              <a:p>
                <a:pPr algn="ctr">
                  <a:lnSpc>
                    <a:spcPct val="90000"/>
                  </a:lnSpc>
                  <a:spcAft>
                    <a:spcPts val="400"/>
                  </a:spcAft>
                  <a:buClr>
                    <a:srgbClr val="002533"/>
                  </a:buClr>
                </a:pPr>
                <a:r>
                  <a:rPr lang="fr-FR" sz="1050" b="1" kern="0" dirty="0">
                    <a:latin typeface="Calibri" pitchFamily="34" charset="0"/>
                    <a:cs typeface="Calibri" pitchFamily="34" charset="0"/>
                  </a:rPr>
                  <a:t>GAOS</a:t>
                </a:r>
              </a:p>
            </p:txBody>
          </p:sp>
        </p:grpSp>
        <p:grpSp>
          <p:nvGrpSpPr>
            <p:cNvPr id="84" name="Groupe 83"/>
            <p:cNvGrpSpPr/>
            <p:nvPr/>
          </p:nvGrpSpPr>
          <p:grpSpPr>
            <a:xfrm>
              <a:off x="5079046" y="3128916"/>
              <a:ext cx="564573" cy="3574358"/>
              <a:chOff x="4979144" y="3234524"/>
              <a:chExt cx="533514" cy="3287974"/>
            </a:xfrm>
          </p:grpSpPr>
          <p:sp>
            <p:nvSpPr>
              <p:cNvPr id="85" name="Rectangle 84"/>
              <p:cNvSpPr/>
              <p:nvPr/>
            </p:nvSpPr>
            <p:spPr bwMode="auto">
              <a:xfrm>
                <a:off x="4979144" y="3279338"/>
                <a:ext cx="533514" cy="324316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86" name="Rectangle 85"/>
              <p:cNvSpPr/>
              <p:nvPr/>
            </p:nvSpPr>
            <p:spPr>
              <a:xfrm>
                <a:off x="5078669" y="3234524"/>
                <a:ext cx="335077" cy="237818"/>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sp>
            <p:nvSpPr>
              <p:cNvPr id="87" name="Rectangle 86"/>
              <p:cNvSpPr/>
              <p:nvPr/>
            </p:nvSpPr>
            <p:spPr bwMode="auto">
              <a:xfrm>
                <a:off x="5006313" y="3422425"/>
                <a:ext cx="485996" cy="31030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COM</a:t>
                </a:r>
              </a:p>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FE IA</a:t>
                </a:r>
              </a:p>
            </p:txBody>
          </p:sp>
          <p:sp>
            <p:nvSpPr>
              <p:cNvPr id="88" name="ZoneTexte 78"/>
              <p:cNvSpPr txBox="1"/>
              <p:nvPr/>
            </p:nvSpPr>
            <p:spPr>
              <a:xfrm>
                <a:off x="5010186" y="5353190"/>
                <a:ext cx="497946" cy="25732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a:latin typeface="Calibri" pitchFamily="34" charset="0"/>
                  </a:rPr>
                  <a:t>CENTRES</a:t>
                </a:r>
              </a:p>
            </p:txBody>
          </p:sp>
          <p:cxnSp>
            <p:nvCxnSpPr>
              <p:cNvPr id="89" name="Straight Connector 78"/>
              <p:cNvCxnSpPr>
                <a:stCxn id="87" idx="2"/>
                <a:endCxn id="88" idx="0"/>
              </p:cNvCxnSpPr>
              <p:nvPr/>
            </p:nvCxnSpPr>
            <p:spPr bwMode="auto">
              <a:xfrm>
                <a:off x="5249312" y="3732733"/>
                <a:ext cx="9847" cy="1620457"/>
              </a:xfrm>
              <a:prstGeom prst="line">
                <a:avLst/>
              </a:prstGeom>
              <a:noFill/>
              <a:ln w="9525" cap="flat" cmpd="sng" algn="ctr">
                <a:solidFill>
                  <a:sysClr val="windowText" lastClr="000000"/>
                </a:solidFill>
                <a:prstDash val="solid"/>
                <a:round/>
                <a:headEnd type="none" w="med" len="med"/>
                <a:tailEnd type="none" w="med" len="med"/>
              </a:ln>
              <a:effectLst/>
            </p:spPr>
          </p:cxnSp>
          <p:sp>
            <p:nvSpPr>
              <p:cNvPr id="90" name="ZoneTexte 78"/>
              <p:cNvSpPr txBox="1"/>
              <p:nvPr/>
            </p:nvSpPr>
            <p:spPr>
              <a:xfrm>
                <a:off x="5000775" y="5851663"/>
                <a:ext cx="497946" cy="313641"/>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a:latin typeface="Calibri" pitchFamily="34" charset="0"/>
                  </a:rPr>
                  <a:t>ECOLES</a:t>
                </a:r>
              </a:p>
              <a:p>
                <a:pPr>
                  <a:defRPr/>
                </a:pPr>
                <a:r>
                  <a:rPr lang="fr-FR" kern="0" dirty="0">
                    <a:latin typeface="Calibri" pitchFamily="34" charset="0"/>
                  </a:rPr>
                  <a:t>IA</a:t>
                </a:r>
              </a:p>
            </p:txBody>
          </p:sp>
        </p:grpSp>
        <p:sp>
          <p:nvSpPr>
            <p:cNvPr id="91" name="ZoneTexte 77"/>
            <p:cNvSpPr txBox="1"/>
            <p:nvPr/>
          </p:nvSpPr>
          <p:spPr>
            <a:xfrm>
              <a:off x="2973544" y="4251446"/>
              <a:ext cx="334121" cy="213622"/>
            </a:xfrm>
            <a:prstGeom prst="rect">
              <a:avLst/>
            </a:prstGeom>
            <a:solidFill>
              <a:sysClr val="window" lastClr="FFFFFF"/>
            </a:solidFill>
            <a:ln>
              <a:solidFill>
                <a:sysClr val="windowText" lastClr="000000"/>
              </a:solidFill>
            </a:ln>
          </p:spPr>
          <p:txBody>
            <a:bodyPr wrap="none" rtlCol="0" anchor="ctr">
              <a:noAutofit/>
            </a:bodyPr>
            <a:lstStyle/>
            <a:p>
              <a:pPr algn="ctr" defTabSz="954705">
                <a:defRPr/>
              </a:pPr>
              <a:r>
                <a:rPr lang="fr-FR" sz="900" b="1" kern="0" dirty="0">
                  <a:solidFill>
                    <a:prstClr val="black"/>
                  </a:solidFill>
                  <a:latin typeface="Calibri" pitchFamily="34" charset="0"/>
                </a:rPr>
                <a:t>BSAM</a:t>
              </a:r>
            </a:p>
          </p:txBody>
        </p:sp>
        <p:sp>
          <p:nvSpPr>
            <p:cNvPr id="92" name="ZoneTexte 77"/>
            <p:cNvSpPr txBox="1"/>
            <p:nvPr/>
          </p:nvSpPr>
          <p:spPr>
            <a:xfrm>
              <a:off x="2967286" y="4519028"/>
              <a:ext cx="334122" cy="152063"/>
            </a:xfrm>
            <a:prstGeom prst="rect">
              <a:avLst/>
            </a:prstGeom>
            <a:solidFill>
              <a:sysClr val="window" lastClr="FFFFFF"/>
            </a:solidFill>
            <a:ln>
              <a:solidFill>
                <a:sysClr val="windowText" lastClr="000000"/>
              </a:solidFill>
            </a:ln>
          </p:spPr>
          <p:txBody>
            <a:bodyPr wrap="none" rtlCol="0" anchor="ctr">
              <a:noAutofit/>
            </a:bodyPr>
            <a:lstStyle/>
            <a:p>
              <a:pPr algn="ctr" defTabSz="954705">
                <a:defRPr/>
              </a:pPr>
              <a:r>
                <a:rPr lang="fr-FR" sz="700" b="1" kern="0" dirty="0">
                  <a:solidFill>
                    <a:prstClr val="black"/>
                  </a:solidFill>
                  <a:latin typeface="Calibri" pitchFamily="34" charset="0"/>
                </a:rPr>
                <a:t>AVIONS</a:t>
              </a:r>
            </a:p>
          </p:txBody>
        </p:sp>
        <p:sp>
          <p:nvSpPr>
            <p:cNvPr id="93" name="Rectangle 92"/>
            <p:cNvSpPr/>
            <p:nvPr/>
          </p:nvSpPr>
          <p:spPr>
            <a:xfrm>
              <a:off x="3146079" y="3128916"/>
              <a:ext cx="35458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cxnSp>
          <p:nvCxnSpPr>
            <p:cNvPr id="94" name="Straight Connector 176"/>
            <p:cNvCxnSpPr>
              <a:stCxn id="161" idx="0"/>
            </p:cNvCxnSpPr>
            <p:nvPr/>
          </p:nvCxnSpPr>
          <p:spPr bwMode="auto">
            <a:xfrm flipH="1" flipV="1">
              <a:off x="3348176" y="3448744"/>
              <a:ext cx="1683" cy="777975"/>
            </a:xfrm>
            <a:prstGeom prst="line">
              <a:avLst/>
            </a:prstGeom>
            <a:noFill/>
            <a:ln w="9525" cap="flat" cmpd="sng" algn="ctr">
              <a:solidFill>
                <a:sysClr val="windowText" lastClr="000000"/>
              </a:solidFill>
              <a:prstDash val="solid"/>
              <a:round/>
              <a:headEnd type="none" w="med" len="med"/>
              <a:tailEnd type="none" w="med" len="med"/>
            </a:ln>
            <a:effectLst/>
          </p:spPr>
        </p:cxnSp>
        <p:sp>
          <p:nvSpPr>
            <p:cNvPr id="95" name="Rectangle 94"/>
            <p:cNvSpPr/>
            <p:nvPr/>
          </p:nvSpPr>
          <p:spPr>
            <a:xfrm>
              <a:off x="2985286" y="3333146"/>
              <a:ext cx="685717" cy="38200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46800" rIns="0" bIns="46800" numCol="1" rtlCol="0" anchor="ctr" anchorCtr="0" compatLnSpc="1">
              <a:prstTxWarp prst="textNoShape">
                <a:avLst/>
              </a:prstTxWarp>
              <a:noAutofit/>
            </a:bodyPr>
            <a:lstStyle/>
            <a:p>
              <a:pPr algn="ctr">
                <a:lnSpc>
                  <a:spcPct val="90000"/>
                </a:lnSpc>
                <a:buClr>
                  <a:srgbClr val="002533"/>
                </a:buClr>
                <a:defRPr/>
              </a:pPr>
              <a:r>
                <a:rPr lang="fr-FR" sz="1100" b="1" kern="0" dirty="0" smtClean="0">
                  <a:solidFill>
                    <a:prstClr val="black"/>
                  </a:solidFill>
                  <a:latin typeface="Calibri" pitchFamily="34" charset="0"/>
                  <a:cs typeface="Calibri" pitchFamily="34" charset="0"/>
                </a:rPr>
                <a:t>COM</a:t>
              </a:r>
            </a:p>
            <a:p>
              <a:pPr algn="ctr">
                <a:lnSpc>
                  <a:spcPct val="90000"/>
                </a:lnSpc>
                <a:buClr>
                  <a:srgbClr val="002533"/>
                </a:buClr>
                <a:defRPr/>
              </a:pPr>
              <a:r>
                <a:rPr lang="fr-FR" sz="1100" b="1" kern="0" dirty="0" smtClean="0">
                  <a:solidFill>
                    <a:prstClr val="black"/>
                  </a:solidFill>
                  <a:latin typeface="Calibri" pitchFamily="34" charset="0"/>
                  <a:cs typeface="Calibri" pitchFamily="34" charset="0"/>
                </a:rPr>
                <a:t>ALAT</a:t>
              </a:r>
              <a:endParaRPr lang="fr-FR" sz="1100" b="1" kern="0" dirty="0">
                <a:solidFill>
                  <a:prstClr val="black"/>
                </a:solidFill>
                <a:latin typeface="Calibri" pitchFamily="34" charset="0"/>
                <a:cs typeface="Calibri" pitchFamily="34" charset="0"/>
              </a:endParaRPr>
            </a:p>
          </p:txBody>
        </p:sp>
        <p:grpSp>
          <p:nvGrpSpPr>
            <p:cNvPr id="96" name="Groupe 95"/>
            <p:cNvGrpSpPr/>
            <p:nvPr/>
          </p:nvGrpSpPr>
          <p:grpSpPr>
            <a:xfrm>
              <a:off x="7904372" y="3125901"/>
              <a:ext cx="1119840" cy="3577374"/>
              <a:chOff x="7649041" y="3231750"/>
              <a:chExt cx="1058234" cy="3290748"/>
            </a:xfrm>
          </p:grpSpPr>
          <p:sp>
            <p:nvSpPr>
              <p:cNvPr id="97" name="Rectangle 96"/>
              <p:cNvSpPr/>
              <p:nvPr/>
            </p:nvSpPr>
            <p:spPr>
              <a:xfrm>
                <a:off x="7649041" y="3268166"/>
                <a:ext cx="712794" cy="3254332"/>
              </a:xfrm>
              <a:prstGeom prst="rect">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p:spPr>
            <p:txBody>
              <a:bodyPr lIns="36000" rIns="36000" anchor="ctr"/>
              <a:lstStyle/>
              <a:p>
                <a:pPr>
                  <a:defRPr/>
                </a:pPr>
                <a:endParaRPr lang="fr-FR" sz="1200" b="1" kern="0" dirty="0" smtClean="0">
                  <a:solidFill>
                    <a:srgbClr val="FF0000"/>
                  </a:solidFill>
                </a:endParaRPr>
              </a:p>
            </p:txBody>
          </p:sp>
          <p:grpSp>
            <p:nvGrpSpPr>
              <p:cNvPr id="98" name="Group 125"/>
              <p:cNvGrpSpPr/>
              <p:nvPr/>
            </p:nvGrpSpPr>
            <p:grpSpPr>
              <a:xfrm>
                <a:off x="7755889" y="3231750"/>
                <a:ext cx="518396" cy="604077"/>
                <a:chOff x="7479304" y="4418551"/>
                <a:chExt cx="576000" cy="714180"/>
              </a:xfrm>
            </p:grpSpPr>
            <p:sp>
              <p:nvSpPr>
                <p:cNvPr id="101" name="ZoneTexte 77"/>
                <p:cNvSpPr txBox="1"/>
                <p:nvPr/>
              </p:nvSpPr>
              <p:spPr>
                <a:xfrm>
                  <a:off x="7479304" y="4611560"/>
                  <a:ext cx="576000" cy="521171"/>
                </a:xfrm>
                <a:prstGeom prst="rect">
                  <a:avLst/>
                </a:prstGeom>
                <a:solidFill>
                  <a:sysClr val="window" lastClr="FFFFFF"/>
                </a:solidFill>
                <a:ln>
                  <a:solidFill>
                    <a:sysClr val="windowText" lastClr="000000"/>
                  </a:solidFill>
                </a:ln>
              </p:spPr>
              <p:txBody>
                <a:bodyPr wrap="none" rtlCol="0" anchor="ctr">
                  <a:noAutofit/>
                </a:bodyPr>
                <a:lstStyle/>
                <a:p>
                  <a:pPr algn="ctr" defTabSz="954705">
                    <a:defRPr/>
                  </a:pPr>
                  <a:r>
                    <a:rPr lang="fr-FR" sz="1100" b="1" kern="0" dirty="0" smtClean="0">
                      <a:solidFill>
                        <a:prstClr val="black"/>
                      </a:solidFill>
                      <a:latin typeface="Calibri" pitchFamily="34" charset="0"/>
                    </a:rPr>
                    <a:t>COM</a:t>
                  </a:r>
                </a:p>
                <a:p>
                  <a:pPr algn="ctr" defTabSz="954705">
                    <a:defRPr/>
                  </a:pPr>
                  <a:r>
                    <a:rPr lang="fr-FR" sz="1100" b="1" kern="0" dirty="0" err="1" smtClean="0">
                      <a:solidFill>
                        <a:prstClr val="black"/>
                      </a:solidFill>
                      <a:latin typeface="Calibri" pitchFamily="34" charset="0"/>
                    </a:rPr>
                    <a:t>SMITer</a:t>
                  </a:r>
                  <a:endParaRPr lang="fr-FR" sz="1000" b="1" kern="0" dirty="0">
                    <a:solidFill>
                      <a:prstClr val="black"/>
                    </a:solidFill>
                    <a:latin typeface="Calibri" pitchFamily="34" charset="0"/>
                  </a:endParaRPr>
                </a:p>
              </p:txBody>
            </p:sp>
            <p:sp>
              <p:nvSpPr>
                <p:cNvPr id="102" name="TextBox 123"/>
                <p:cNvSpPr txBox="1"/>
                <p:nvPr/>
              </p:nvSpPr>
              <p:spPr>
                <a:xfrm>
                  <a:off x="7590750" y="4418551"/>
                  <a:ext cx="353108" cy="225315"/>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XX</a:t>
                  </a:r>
                  <a:endParaRPr lang="en-US" sz="1200" b="1" kern="0" dirty="0" smtClean="0">
                    <a:solidFill>
                      <a:prstClr val="black"/>
                    </a:solidFill>
                    <a:latin typeface="Calibri" pitchFamily="34" charset="0"/>
                  </a:endParaRPr>
                </a:p>
              </p:txBody>
            </p:sp>
          </p:grpSp>
          <p:sp>
            <p:nvSpPr>
              <p:cNvPr id="99" name="ZoneTexte 78"/>
              <p:cNvSpPr txBox="1"/>
              <p:nvPr/>
            </p:nvSpPr>
            <p:spPr>
              <a:xfrm>
                <a:off x="7791518" y="4337828"/>
                <a:ext cx="421196" cy="233091"/>
              </a:xfrm>
              <a:prstGeom prst="rect">
                <a:avLst/>
              </a:prstGeom>
              <a:solidFill>
                <a:schemeClr val="bg2">
                  <a:lumMod val="50000"/>
                </a:schemeClr>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NSI</a:t>
                </a:r>
                <a:endParaRPr lang="fr-FR" kern="0" dirty="0">
                  <a:latin typeface="Calibri" pitchFamily="34" charset="0"/>
                </a:endParaRPr>
              </a:p>
            </p:txBody>
          </p:sp>
          <p:sp>
            <p:nvSpPr>
              <p:cNvPr id="100" name="ZoneTexte 78"/>
              <p:cNvSpPr txBox="1"/>
              <p:nvPr/>
            </p:nvSpPr>
            <p:spPr>
              <a:xfrm>
                <a:off x="7902326" y="4983696"/>
                <a:ext cx="804949" cy="814252"/>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solidFill>
                      <a:prstClr val="black"/>
                    </a:solidFill>
                    <a:latin typeface="Calibri" pitchFamily="34" charset="0"/>
                  </a:rPr>
                  <a:t>Industriels</a:t>
                </a:r>
                <a:endParaRPr lang="fr-FR" kern="0" dirty="0">
                  <a:solidFill>
                    <a:prstClr val="black"/>
                  </a:solidFill>
                  <a:latin typeface="Calibri" pitchFamily="34" charset="0"/>
                </a:endParaRPr>
              </a:p>
            </p:txBody>
          </p:sp>
        </p:grpSp>
        <p:sp>
          <p:nvSpPr>
            <p:cNvPr id="103" name="TextBox 105"/>
            <p:cNvSpPr txBox="1"/>
            <p:nvPr/>
          </p:nvSpPr>
          <p:spPr>
            <a:xfrm>
              <a:off x="5695029" y="3792109"/>
              <a:ext cx="445716" cy="331022"/>
            </a:xfrm>
            <a:prstGeom prst="rect">
              <a:avLst/>
            </a:prstGeom>
            <a:solidFill>
              <a:sysClr val="window" lastClr="FFFFFF"/>
            </a:solidFill>
            <a:ln>
              <a:solidFill>
                <a:sysClr val="windowText" lastClr="000000"/>
              </a:solidFill>
            </a:ln>
          </p:spPr>
          <p:txBody>
            <a:bodyPr wrap="none" lIns="72000" tIns="0" rIns="72000" bIns="0" rtlCol="0" anchor="ctr">
              <a:noAutofit/>
            </a:bodyPr>
            <a:lstStyle/>
            <a:p>
              <a:pPr algn="ctr">
                <a:defRPr/>
              </a:pPr>
              <a:r>
                <a:rPr lang="fr-FR" sz="1000" b="1" kern="0" dirty="0" smtClean="0">
                  <a:solidFill>
                    <a:prstClr val="black"/>
                  </a:solidFill>
                  <a:latin typeface="Calibri" pitchFamily="34" charset="0"/>
                </a:rPr>
                <a:t>COM </a:t>
              </a:r>
            </a:p>
            <a:p>
              <a:pPr algn="ctr">
                <a:defRPr/>
              </a:pPr>
              <a:r>
                <a:rPr lang="fr-FR" sz="1000" b="1" kern="0" dirty="0" smtClean="0">
                  <a:solidFill>
                    <a:prstClr val="black"/>
                  </a:solidFill>
                  <a:latin typeface="Calibri" pitchFamily="34" charset="0"/>
                </a:rPr>
                <a:t>RENS</a:t>
              </a:r>
              <a:endParaRPr lang="en-US" sz="1000" b="1" kern="0" dirty="0" smtClean="0">
                <a:solidFill>
                  <a:prstClr val="black"/>
                </a:solidFill>
                <a:latin typeface="Calibri" pitchFamily="34" charset="0"/>
              </a:endParaRPr>
            </a:p>
          </p:txBody>
        </p:sp>
        <p:sp>
          <p:nvSpPr>
            <p:cNvPr id="104" name="Rectangle 103"/>
            <p:cNvSpPr/>
            <p:nvPr/>
          </p:nvSpPr>
          <p:spPr bwMode="auto">
            <a:xfrm>
              <a:off x="6207738" y="3670519"/>
              <a:ext cx="470477" cy="303968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05" name="Rectangle 104"/>
            <p:cNvSpPr/>
            <p:nvPr/>
          </p:nvSpPr>
          <p:spPr bwMode="auto">
            <a:xfrm>
              <a:off x="6733481" y="3663595"/>
              <a:ext cx="470477" cy="303968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06" name="TextBox 101"/>
            <p:cNvSpPr txBox="1"/>
            <p:nvPr/>
          </p:nvSpPr>
          <p:spPr>
            <a:xfrm>
              <a:off x="6745299" y="3790558"/>
              <a:ext cx="445716" cy="331022"/>
            </a:xfrm>
            <a:prstGeom prst="rect">
              <a:avLst/>
            </a:prstGeom>
            <a:solidFill>
              <a:sysClr val="window" lastClr="FFFFFF"/>
            </a:solidFill>
            <a:ln>
              <a:solidFill>
                <a:sysClr val="windowText" lastClr="000000"/>
              </a:solidFill>
            </a:ln>
          </p:spPr>
          <p:txBody>
            <a:bodyPr wrap="none" tIns="0" bIns="0" rtlCol="0" anchor="ctr">
              <a:noAutofit/>
            </a:bodyPr>
            <a:lstStyle/>
            <a:p>
              <a:pPr algn="ctr">
                <a:defRPr/>
              </a:pPr>
              <a:r>
                <a:rPr lang="fr-FR" sz="1000" b="1" kern="0" dirty="0" smtClean="0">
                  <a:solidFill>
                    <a:prstClr val="black"/>
                  </a:solidFill>
                  <a:latin typeface="Calibri" pitchFamily="34" charset="0"/>
                </a:rPr>
                <a:t>COM </a:t>
              </a:r>
            </a:p>
            <a:p>
              <a:pPr algn="ctr">
                <a:defRPr/>
              </a:pPr>
              <a:r>
                <a:rPr lang="fr-FR" sz="1000" b="1" kern="0" dirty="0" smtClean="0">
                  <a:solidFill>
                    <a:prstClr val="black"/>
                  </a:solidFill>
                  <a:latin typeface="Calibri" pitchFamily="34" charset="0"/>
                </a:rPr>
                <a:t>LOG</a:t>
              </a:r>
              <a:endParaRPr lang="en-US" sz="1000" b="1" kern="0" dirty="0" smtClean="0">
                <a:solidFill>
                  <a:prstClr val="black"/>
                </a:solidFill>
                <a:latin typeface="Calibri" pitchFamily="34" charset="0"/>
              </a:endParaRPr>
            </a:p>
          </p:txBody>
        </p:sp>
        <p:sp>
          <p:nvSpPr>
            <p:cNvPr id="107" name="TextBox 107"/>
            <p:cNvSpPr txBox="1"/>
            <p:nvPr/>
          </p:nvSpPr>
          <p:spPr>
            <a:xfrm>
              <a:off x="6214611" y="3795129"/>
              <a:ext cx="445716" cy="331022"/>
            </a:xfrm>
            <a:prstGeom prst="rect">
              <a:avLst/>
            </a:prstGeom>
            <a:solidFill>
              <a:sysClr val="window" lastClr="FFFFFF"/>
            </a:solidFill>
            <a:ln>
              <a:solidFill>
                <a:sysClr val="windowText" lastClr="000000"/>
              </a:solidFill>
            </a:ln>
          </p:spPr>
          <p:txBody>
            <a:bodyPr wrap="none" lIns="72000" tIns="0" rIns="72000" bIns="0" rtlCol="0" anchor="ctr">
              <a:noAutofit/>
            </a:bodyPr>
            <a:lstStyle/>
            <a:p>
              <a:pPr algn="ctr">
                <a:defRPr/>
              </a:pPr>
              <a:r>
                <a:rPr lang="fr-FR" sz="1000" b="1" kern="0" dirty="0" smtClean="0">
                  <a:solidFill>
                    <a:prstClr val="black"/>
                  </a:solidFill>
                  <a:latin typeface="Calibri" pitchFamily="34" charset="0"/>
                </a:rPr>
                <a:t>COM </a:t>
              </a:r>
            </a:p>
            <a:p>
              <a:pPr algn="ctr">
                <a:defRPr/>
              </a:pPr>
              <a:r>
                <a:rPr lang="en-US" sz="1000" b="1" kern="0" dirty="0" smtClean="0">
                  <a:solidFill>
                    <a:prstClr val="black"/>
                  </a:solidFill>
                  <a:latin typeface="Calibri" pitchFamily="34" charset="0"/>
                </a:rPr>
                <a:t>SIC</a:t>
              </a:r>
            </a:p>
          </p:txBody>
        </p:sp>
        <p:sp>
          <p:nvSpPr>
            <p:cNvPr id="108" name="TextBox 111"/>
            <p:cNvSpPr txBox="1"/>
            <p:nvPr/>
          </p:nvSpPr>
          <p:spPr>
            <a:xfrm>
              <a:off x="7260421" y="3786995"/>
              <a:ext cx="445716" cy="331022"/>
            </a:xfrm>
            <a:prstGeom prst="rect">
              <a:avLst/>
            </a:prstGeom>
            <a:solidFill>
              <a:sysClr val="window" lastClr="FFFFFF"/>
            </a:solidFill>
            <a:ln>
              <a:solidFill>
                <a:sysClr val="windowText" lastClr="000000"/>
              </a:solidFill>
            </a:ln>
          </p:spPr>
          <p:txBody>
            <a:bodyPr wrap="none" tIns="0" bIns="0" rtlCol="0" anchor="ctr">
              <a:noAutofit/>
            </a:bodyPr>
            <a:lstStyle/>
            <a:p>
              <a:pPr algn="ctr">
                <a:defRPr/>
              </a:pPr>
              <a:r>
                <a:rPr lang="fr-FR" sz="1000" b="1" kern="0" dirty="0" smtClean="0">
                  <a:solidFill>
                    <a:prstClr val="black"/>
                  </a:solidFill>
                  <a:latin typeface="Calibri" pitchFamily="34" charset="0"/>
                </a:rPr>
                <a:t>COM </a:t>
              </a:r>
            </a:p>
            <a:p>
              <a:pPr algn="ctr">
                <a:defRPr/>
              </a:pPr>
              <a:r>
                <a:rPr lang="en-US" sz="1000" b="1" kern="0" dirty="0" smtClean="0">
                  <a:solidFill>
                    <a:prstClr val="black"/>
                  </a:solidFill>
                  <a:latin typeface="Calibri" pitchFamily="34" charset="0"/>
                </a:rPr>
                <a:t>MF</a:t>
              </a:r>
            </a:p>
          </p:txBody>
        </p:sp>
        <p:sp>
          <p:nvSpPr>
            <p:cNvPr id="109" name="ZoneTexte 78"/>
            <p:cNvSpPr txBox="1"/>
            <p:nvPr/>
          </p:nvSpPr>
          <p:spPr>
            <a:xfrm>
              <a:off x="6758920" y="4334216"/>
              <a:ext cx="410279" cy="260364"/>
            </a:xfrm>
            <a:prstGeom prst="rect">
              <a:avLst/>
            </a:prstGeom>
            <a:solidFill>
              <a:sysClr val="window" lastClr="FFFFFF"/>
            </a:solidFill>
            <a:ln>
              <a:solidFill>
                <a:sysClr val="windowText" lastClr="000000"/>
              </a:solidFill>
              <a:prstDash val="solid"/>
            </a:ln>
          </p:spPr>
          <p:txBody>
            <a:bodyPr wrap="none" rtlCol="0" anchor="ctr">
              <a:noAutofit/>
            </a:bodyPr>
            <a:lstStyle/>
            <a:p>
              <a:pPr algn="ctr" defTabSz="954705">
                <a:defRPr/>
              </a:pPr>
              <a:r>
                <a:rPr lang="fr-FR" sz="900" b="1" kern="0" dirty="0" smtClean="0">
                  <a:solidFill>
                    <a:prstClr val="black"/>
                  </a:solidFill>
                  <a:latin typeface="Calibri" pitchFamily="34" charset="0"/>
                </a:rPr>
                <a:t>CTTS</a:t>
              </a:r>
              <a:endParaRPr lang="fr-FR" sz="900" b="1" kern="0" dirty="0">
                <a:solidFill>
                  <a:prstClr val="black"/>
                </a:solidFill>
                <a:latin typeface="Calibri" pitchFamily="34" charset="0"/>
              </a:endParaRPr>
            </a:p>
          </p:txBody>
        </p:sp>
        <p:sp>
          <p:nvSpPr>
            <p:cNvPr id="110" name="ZoneTexte 78"/>
            <p:cNvSpPr txBox="1"/>
            <p:nvPr/>
          </p:nvSpPr>
          <p:spPr>
            <a:xfrm>
              <a:off x="6752433" y="4786996"/>
              <a:ext cx="410279" cy="260364"/>
            </a:xfrm>
            <a:prstGeom prst="rect">
              <a:avLst/>
            </a:prstGeom>
            <a:solidFill>
              <a:sysClr val="window" lastClr="FFFFFF"/>
            </a:solidFill>
            <a:ln>
              <a:solidFill>
                <a:sysClr val="windowText" lastClr="000000"/>
              </a:solidFill>
              <a:prstDash val="solid"/>
            </a:ln>
          </p:spPr>
          <p:txBody>
            <a:bodyPr wrap="none" rtlCol="0" anchor="ctr">
              <a:noAutofit/>
            </a:bodyPr>
            <a:lstStyle/>
            <a:p>
              <a:pPr algn="ctr" defTabSz="954705">
                <a:defRPr/>
              </a:pPr>
              <a:r>
                <a:rPr lang="fr-FR" sz="900" b="1" kern="0" dirty="0">
                  <a:solidFill>
                    <a:prstClr val="black"/>
                  </a:solidFill>
                  <a:latin typeface="Calibri" pitchFamily="34" charset="0"/>
                </a:rPr>
                <a:t>BLOG</a:t>
              </a:r>
            </a:p>
          </p:txBody>
        </p:sp>
        <p:sp>
          <p:nvSpPr>
            <p:cNvPr id="111" name="Rectangle 110"/>
            <p:cNvSpPr/>
            <p:nvPr/>
          </p:nvSpPr>
          <p:spPr>
            <a:xfrm>
              <a:off x="6822759" y="4554824"/>
              <a:ext cx="269626" cy="276999"/>
            </a:xfrm>
            <a:prstGeom prst="rect">
              <a:avLst/>
            </a:prstGeom>
          </p:spPr>
          <p:txBody>
            <a:bodyPr wrap="none">
              <a:sp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sp>
          <p:nvSpPr>
            <p:cNvPr id="112" name="Rectangle 111"/>
            <p:cNvSpPr/>
            <p:nvPr/>
          </p:nvSpPr>
          <p:spPr bwMode="auto">
            <a:xfrm>
              <a:off x="6733482" y="3661141"/>
              <a:ext cx="470476" cy="1458828"/>
            </a:xfrm>
            <a:prstGeom prst="rect">
              <a:avLst/>
            </a:prstGeom>
            <a:noFill/>
            <a:ln w="12700"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13" name="ZoneTexte 78"/>
            <p:cNvSpPr txBox="1"/>
            <p:nvPr/>
          </p:nvSpPr>
          <p:spPr>
            <a:xfrm>
              <a:off x="5711505" y="5447366"/>
              <a:ext cx="445716" cy="253393"/>
            </a:xfrm>
            <a:prstGeom prst="rect">
              <a:avLst/>
            </a:prstGeom>
            <a:solidFill>
              <a:schemeClr val="bg2">
                <a:lumMod val="50000"/>
              </a:schemeClr>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CERT</a:t>
              </a:r>
              <a:endParaRPr lang="fr-FR" kern="0" dirty="0">
                <a:latin typeface="Calibri" pitchFamily="34" charset="0"/>
              </a:endParaRPr>
            </a:p>
          </p:txBody>
        </p:sp>
        <p:sp>
          <p:nvSpPr>
            <p:cNvPr id="114" name="ZoneTexte 78"/>
            <p:cNvSpPr txBox="1"/>
            <p:nvPr/>
          </p:nvSpPr>
          <p:spPr>
            <a:xfrm>
              <a:off x="6227953" y="5437224"/>
              <a:ext cx="445716" cy="253393"/>
            </a:xfrm>
            <a:prstGeom prst="rect">
              <a:avLst/>
            </a:prstGeom>
            <a:solidFill>
              <a:schemeClr val="bg2">
                <a:lumMod val="50000"/>
              </a:schemeClr>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CYBER</a:t>
              </a:r>
              <a:endParaRPr lang="fr-FR" kern="0" dirty="0">
                <a:latin typeface="Calibri" pitchFamily="34" charset="0"/>
              </a:endParaRPr>
            </a:p>
          </p:txBody>
        </p:sp>
        <p:sp>
          <p:nvSpPr>
            <p:cNvPr id="115" name="ZoneTexte 78"/>
            <p:cNvSpPr txBox="1"/>
            <p:nvPr/>
          </p:nvSpPr>
          <p:spPr>
            <a:xfrm>
              <a:off x="7258839" y="4339417"/>
              <a:ext cx="445716" cy="253393"/>
            </a:xfrm>
            <a:prstGeom prst="rect">
              <a:avLst/>
            </a:prstGeom>
            <a:solidFill>
              <a:schemeClr val="bg2">
                <a:lumMod val="50000"/>
              </a:schemeClr>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NSO</a:t>
              </a:r>
              <a:endParaRPr lang="fr-FR" kern="0" dirty="0">
                <a:latin typeface="Calibri" pitchFamily="34" charset="0"/>
              </a:endParaRPr>
            </a:p>
          </p:txBody>
        </p:sp>
        <p:sp>
          <p:nvSpPr>
            <p:cNvPr id="116" name="ZoneTexte 78"/>
            <p:cNvSpPr txBox="1"/>
            <p:nvPr/>
          </p:nvSpPr>
          <p:spPr>
            <a:xfrm>
              <a:off x="5694345" y="6051999"/>
              <a:ext cx="445716" cy="25339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RENS</a:t>
              </a:r>
              <a:endParaRPr lang="fr-FR" kern="0" dirty="0">
                <a:latin typeface="Calibri" pitchFamily="34" charset="0"/>
              </a:endParaRPr>
            </a:p>
          </p:txBody>
        </p:sp>
        <p:sp>
          <p:nvSpPr>
            <p:cNvPr id="117" name="ZoneTexte 116"/>
            <p:cNvSpPr txBox="1"/>
            <p:nvPr/>
          </p:nvSpPr>
          <p:spPr>
            <a:xfrm>
              <a:off x="5780193" y="3564593"/>
              <a:ext cx="285321" cy="301126"/>
            </a:xfrm>
            <a:prstGeom prst="rect">
              <a:avLst/>
            </a:prstGeom>
            <a:noFill/>
          </p:spPr>
          <p:txBody>
            <a:bodyPr wrap="none" rtlCol="0" anchor="ctr">
              <a:noAutofit/>
            </a:bodyPr>
            <a:lstStyle>
              <a:defPPr>
                <a:defRPr lang="fr-FR"/>
              </a:defPPr>
              <a:lvl1pPr algn="ctr" fontAlgn="base">
                <a:spcBef>
                  <a:spcPct val="0"/>
                </a:spcBef>
                <a:spcAft>
                  <a:spcPct val="0"/>
                </a:spcAft>
                <a:defRPr sz="1200" b="1">
                  <a:solidFill>
                    <a:prstClr val="black"/>
                  </a:solidFill>
                  <a:latin typeface="Calibri" pitchFamily="34" charset="0"/>
                  <a:cs typeface="Arial" pitchFamily="34" charset="0"/>
                </a:defRPr>
              </a:lvl1pPr>
            </a:lstStyle>
            <a:p>
              <a:pPr>
                <a:defRPr/>
              </a:pPr>
              <a:r>
                <a:rPr lang="fr-FR" kern="0" dirty="0"/>
                <a:t>X</a:t>
              </a:r>
            </a:p>
          </p:txBody>
        </p:sp>
        <p:sp>
          <p:nvSpPr>
            <p:cNvPr id="118" name="ZoneTexte 117"/>
            <p:cNvSpPr txBox="1"/>
            <p:nvPr/>
          </p:nvSpPr>
          <p:spPr>
            <a:xfrm>
              <a:off x="6814912" y="3565794"/>
              <a:ext cx="285321" cy="301126"/>
            </a:xfrm>
            <a:prstGeom prst="rect">
              <a:avLst/>
            </a:prstGeom>
            <a:noFill/>
          </p:spPr>
          <p:txBody>
            <a:bodyPr wrap="none" rtlCol="0" anchor="ctr">
              <a:noAutofit/>
            </a:bodyPr>
            <a:lstStyle>
              <a:defPPr>
                <a:defRPr lang="fr-FR"/>
              </a:defPPr>
              <a:lvl1pPr algn="ctr" fontAlgn="base">
                <a:spcBef>
                  <a:spcPct val="0"/>
                </a:spcBef>
                <a:spcAft>
                  <a:spcPct val="0"/>
                </a:spcAft>
                <a:defRPr sz="1200" b="1">
                  <a:solidFill>
                    <a:prstClr val="black"/>
                  </a:solidFill>
                  <a:latin typeface="Calibri" pitchFamily="34" charset="0"/>
                  <a:cs typeface="Arial" pitchFamily="34" charset="0"/>
                </a:defRPr>
              </a:lvl1pPr>
            </a:lstStyle>
            <a:p>
              <a:pPr>
                <a:defRPr/>
              </a:pPr>
              <a:r>
                <a:rPr lang="fr-FR" kern="0" dirty="0"/>
                <a:t>X</a:t>
              </a:r>
            </a:p>
          </p:txBody>
        </p:sp>
        <p:sp>
          <p:nvSpPr>
            <p:cNvPr id="119" name="ZoneTexte 118"/>
            <p:cNvSpPr txBox="1"/>
            <p:nvPr/>
          </p:nvSpPr>
          <p:spPr>
            <a:xfrm>
              <a:off x="6294808" y="3565957"/>
              <a:ext cx="285321" cy="301126"/>
            </a:xfrm>
            <a:prstGeom prst="rect">
              <a:avLst/>
            </a:prstGeom>
            <a:noFill/>
          </p:spPr>
          <p:txBody>
            <a:bodyPr wrap="none" rtlCol="0" anchor="ctr">
              <a:noAutofit/>
            </a:bodyPr>
            <a:lstStyle>
              <a:defPPr>
                <a:defRPr lang="fr-FR"/>
              </a:defPPr>
              <a:lvl1pPr algn="ctr" fontAlgn="base">
                <a:spcBef>
                  <a:spcPct val="0"/>
                </a:spcBef>
                <a:spcAft>
                  <a:spcPct val="0"/>
                </a:spcAft>
                <a:defRPr sz="1200" b="1">
                  <a:solidFill>
                    <a:prstClr val="black"/>
                  </a:solidFill>
                  <a:latin typeface="Calibri" pitchFamily="34" charset="0"/>
                  <a:cs typeface="Arial" pitchFamily="34" charset="0"/>
                </a:defRPr>
              </a:lvl1pPr>
            </a:lstStyle>
            <a:p>
              <a:pPr>
                <a:defRPr/>
              </a:pPr>
              <a:r>
                <a:rPr lang="fr-FR" kern="0" dirty="0"/>
                <a:t>X</a:t>
              </a:r>
            </a:p>
          </p:txBody>
        </p:sp>
        <p:sp>
          <p:nvSpPr>
            <p:cNvPr id="120" name="ZoneTexte 119"/>
            <p:cNvSpPr txBox="1"/>
            <p:nvPr/>
          </p:nvSpPr>
          <p:spPr>
            <a:xfrm>
              <a:off x="7337660" y="3565149"/>
              <a:ext cx="285321" cy="301126"/>
            </a:xfrm>
            <a:prstGeom prst="rect">
              <a:avLst/>
            </a:prstGeom>
            <a:noFill/>
          </p:spPr>
          <p:txBody>
            <a:bodyPr wrap="none" rtlCol="0" anchor="ctr">
              <a:noAutofit/>
            </a:bodyPr>
            <a:lstStyle>
              <a:defPPr>
                <a:defRPr lang="fr-FR"/>
              </a:defPPr>
              <a:lvl1pPr algn="ctr" fontAlgn="base">
                <a:spcBef>
                  <a:spcPct val="0"/>
                </a:spcBef>
                <a:spcAft>
                  <a:spcPct val="0"/>
                </a:spcAft>
                <a:defRPr sz="1200" b="1">
                  <a:solidFill>
                    <a:prstClr val="black"/>
                  </a:solidFill>
                  <a:latin typeface="Calibri" pitchFamily="34" charset="0"/>
                  <a:cs typeface="Arial" pitchFamily="34" charset="0"/>
                </a:defRPr>
              </a:lvl1pPr>
            </a:lstStyle>
            <a:p>
              <a:pPr>
                <a:defRPr/>
              </a:pPr>
              <a:r>
                <a:rPr lang="fr-FR" kern="0" dirty="0"/>
                <a:t>X</a:t>
              </a:r>
            </a:p>
          </p:txBody>
        </p:sp>
        <p:sp>
          <p:nvSpPr>
            <p:cNvPr id="121" name="Rectangle 120"/>
            <p:cNvSpPr/>
            <p:nvPr/>
          </p:nvSpPr>
          <p:spPr>
            <a:xfrm>
              <a:off x="3823559" y="3164308"/>
              <a:ext cx="1203403" cy="3538966"/>
            </a:xfrm>
            <a:prstGeom prst="rect">
              <a:avLst/>
            </a:prstGeom>
            <a:gradFill flip="none" rotWithShape="1">
              <a:gsLst>
                <a:gs pos="0">
                  <a:srgbClr val="9BBB59">
                    <a:lumMod val="60000"/>
                    <a:lumOff val="40000"/>
                  </a:srgbClr>
                </a:gs>
                <a:gs pos="80000">
                  <a:srgbClr val="9BBB59">
                    <a:shade val="93000"/>
                    <a:satMod val="130000"/>
                  </a:srgbClr>
                </a:gs>
                <a:gs pos="100000">
                  <a:srgbClr val="9BBB59">
                    <a:shade val="94000"/>
                    <a:satMod val="135000"/>
                  </a:srgbClr>
                </a:gs>
              </a:gsLst>
              <a:lin ang="13500000" scaled="1"/>
              <a:tileRect/>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22" name="Rectangle 121"/>
            <p:cNvSpPr/>
            <p:nvPr/>
          </p:nvSpPr>
          <p:spPr bwMode="auto">
            <a:xfrm>
              <a:off x="3900189" y="3333147"/>
              <a:ext cx="514289" cy="331022"/>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DIV 1</a:t>
              </a:r>
            </a:p>
          </p:txBody>
        </p:sp>
        <p:sp>
          <p:nvSpPr>
            <p:cNvPr id="123" name="Rectangle 122"/>
            <p:cNvSpPr/>
            <p:nvPr/>
          </p:nvSpPr>
          <p:spPr bwMode="auto">
            <a:xfrm>
              <a:off x="4478387" y="3333147"/>
              <a:ext cx="548575" cy="331022"/>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DIV 2</a:t>
              </a:r>
            </a:p>
          </p:txBody>
        </p:sp>
        <p:grpSp>
          <p:nvGrpSpPr>
            <p:cNvPr id="124" name="Groupe 123"/>
            <p:cNvGrpSpPr/>
            <p:nvPr/>
          </p:nvGrpSpPr>
          <p:grpSpPr>
            <a:xfrm>
              <a:off x="4548376" y="4123131"/>
              <a:ext cx="411430" cy="463453"/>
              <a:chOff x="4477668" y="4149080"/>
              <a:chExt cx="388796" cy="426320"/>
            </a:xfrm>
          </p:grpSpPr>
          <p:sp>
            <p:nvSpPr>
              <p:cNvPr id="125" name="TextBox 87"/>
              <p:cNvSpPr txBox="1"/>
              <p:nvPr/>
            </p:nvSpPr>
            <p:spPr>
              <a:xfrm>
                <a:off x="4513169" y="4149080"/>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sp>
            <p:nvSpPr>
              <p:cNvPr id="126" name="Rectangle 86"/>
              <p:cNvSpPr/>
              <p:nvPr/>
            </p:nvSpPr>
            <p:spPr bwMode="auto">
              <a:xfrm>
                <a:off x="4477668" y="4331800"/>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grpSp>
        <p:grpSp>
          <p:nvGrpSpPr>
            <p:cNvPr id="127" name="Groupe 126"/>
            <p:cNvGrpSpPr/>
            <p:nvPr/>
          </p:nvGrpSpPr>
          <p:grpSpPr>
            <a:xfrm>
              <a:off x="4548376" y="4565066"/>
              <a:ext cx="411430" cy="451894"/>
              <a:chOff x="4477668" y="4555607"/>
              <a:chExt cx="388796" cy="415687"/>
            </a:xfrm>
          </p:grpSpPr>
          <p:sp>
            <p:nvSpPr>
              <p:cNvPr id="128" name="Rectangle 92"/>
              <p:cNvSpPr/>
              <p:nvPr/>
            </p:nvSpPr>
            <p:spPr bwMode="auto">
              <a:xfrm>
                <a:off x="4477668" y="4727694"/>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29" name="TextBox 93"/>
              <p:cNvSpPr txBox="1"/>
              <p:nvPr/>
            </p:nvSpPr>
            <p:spPr>
              <a:xfrm>
                <a:off x="4513169" y="4555607"/>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30" name="Groupe 129"/>
            <p:cNvGrpSpPr/>
            <p:nvPr/>
          </p:nvGrpSpPr>
          <p:grpSpPr>
            <a:xfrm>
              <a:off x="4548376" y="5007002"/>
              <a:ext cx="411430" cy="440364"/>
              <a:chOff x="4477668" y="4962134"/>
              <a:chExt cx="388796" cy="405081"/>
            </a:xfrm>
          </p:grpSpPr>
          <p:sp>
            <p:nvSpPr>
              <p:cNvPr id="131" name="Rectangle 130"/>
              <p:cNvSpPr/>
              <p:nvPr/>
            </p:nvSpPr>
            <p:spPr bwMode="auto">
              <a:xfrm>
                <a:off x="4477668" y="5123615"/>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32" name="TextBox 157"/>
              <p:cNvSpPr txBox="1"/>
              <p:nvPr/>
            </p:nvSpPr>
            <p:spPr>
              <a:xfrm>
                <a:off x="4513169" y="4962134"/>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33" name="Groupe 132"/>
            <p:cNvGrpSpPr/>
            <p:nvPr/>
          </p:nvGrpSpPr>
          <p:grpSpPr>
            <a:xfrm>
              <a:off x="3956267" y="4123131"/>
              <a:ext cx="411430" cy="463453"/>
              <a:chOff x="3918132" y="4149080"/>
              <a:chExt cx="388796" cy="426320"/>
            </a:xfrm>
          </p:grpSpPr>
          <p:sp>
            <p:nvSpPr>
              <p:cNvPr id="134" name="Rectangle 133"/>
              <p:cNvSpPr/>
              <p:nvPr/>
            </p:nvSpPr>
            <p:spPr bwMode="auto">
              <a:xfrm>
                <a:off x="3918132" y="4331800"/>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35" name="TextBox 144"/>
              <p:cNvSpPr txBox="1"/>
              <p:nvPr/>
            </p:nvSpPr>
            <p:spPr>
              <a:xfrm>
                <a:off x="3953633" y="4149080"/>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36" name="Groupe 135"/>
            <p:cNvGrpSpPr/>
            <p:nvPr/>
          </p:nvGrpSpPr>
          <p:grpSpPr>
            <a:xfrm>
              <a:off x="3956267" y="4565066"/>
              <a:ext cx="411430" cy="451894"/>
              <a:chOff x="3918132" y="4555607"/>
              <a:chExt cx="388796" cy="415687"/>
            </a:xfrm>
          </p:grpSpPr>
          <p:sp>
            <p:nvSpPr>
              <p:cNvPr id="137" name="Rectangle 136"/>
              <p:cNvSpPr/>
              <p:nvPr/>
            </p:nvSpPr>
            <p:spPr bwMode="auto">
              <a:xfrm>
                <a:off x="3918132" y="4727694"/>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38" name="TextBox 147"/>
              <p:cNvSpPr txBox="1"/>
              <p:nvPr/>
            </p:nvSpPr>
            <p:spPr>
              <a:xfrm>
                <a:off x="3953633" y="4555607"/>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39" name="Groupe 138"/>
            <p:cNvGrpSpPr/>
            <p:nvPr/>
          </p:nvGrpSpPr>
          <p:grpSpPr>
            <a:xfrm>
              <a:off x="3956267" y="5007002"/>
              <a:ext cx="411430" cy="440364"/>
              <a:chOff x="3918132" y="4962134"/>
              <a:chExt cx="388796" cy="405081"/>
            </a:xfrm>
          </p:grpSpPr>
          <p:sp>
            <p:nvSpPr>
              <p:cNvPr id="140" name="Rectangle 139"/>
              <p:cNvSpPr/>
              <p:nvPr/>
            </p:nvSpPr>
            <p:spPr bwMode="auto">
              <a:xfrm>
                <a:off x="3918132" y="5123615"/>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41" name="TextBox 149"/>
              <p:cNvSpPr txBox="1"/>
              <p:nvPr/>
            </p:nvSpPr>
            <p:spPr>
              <a:xfrm>
                <a:off x="3953633" y="4962134"/>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42" name="Group 250"/>
            <p:cNvGrpSpPr/>
            <p:nvPr/>
          </p:nvGrpSpPr>
          <p:grpSpPr>
            <a:xfrm>
              <a:off x="4529556" y="5645127"/>
              <a:ext cx="411430" cy="463453"/>
              <a:chOff x="-1044624" y="4013448"/>
              <a:chExt cx="432000" cy="504024"/>
            </a:xfrm>
          </p:grpSpPr>
          <p:sp>
            <p:nvSpPr>
              <p:cNvPr id="143" name="Rectangle 142"/>
              <p:cNvSpPr/>
              <p:nvPr/>
            </p:nvSpPr>
            <p:spPr bwMode="auto">
              <a:xfrm>
                <a:off x="-1044624" y="4229472"/>
                <a:ext cx="432000" cy="288000"/>
              </a:xfrm>
              <a:prstGeom prst="rect">
                <a:avLst/>
              </a:prstGeom>
              <a:solidFill>
                <a:sysClr val="window" lastClr="FFFFFF">
                  <a:lumMod val="85000"/>
                </a:sysClr>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800" b="1" kern="0" dirty="0" smtClean="0">
                    <a:solidFill>
                      <a:prstClr val="black"/>
                    </a:solidFill>
                    <a:latin typeface="Calibri" pitchFamily="34" charset="0"/>
                  </a:rPr>
                  <a:t>BFA</a:t>
                </a:r>
                <a:endParaRPr lang="fr-FR" sz="1000" b="1" kern="0" dirty="0" smtClean="0">
                  <a:solidFill>
                    <a:prstClr val="black"/>
                  </a:solidFill>
                  <a:latin typeface="Calibri" pitchFamily="34" charset="0"/>
                </a:endParaRPr>
              </a:p>
            </p:txBody>
          </p:sp>
          <p:sp>
            <p:nvSpPr>
              <p:cNvPr id="144" name="TextBox 139"/>
              <p:cNvSpPr txBox="1"/>
              <p:nvPr/>
            </p:nvSpPr>
            <p:spPr>
              <a:xfrm>
                <a:off x="-1005178" y="4013448"/>
                <a:ext cx="353108" cy="225316"/>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sp>
          <p:nvSpPr>
            <p:cNvPr id="145" name="Rectangle 144"/>
            <p:cNvSpPr/>
            <p:nvPr/>
          </p:nvSpPr>
          <p:spPr>
            <a:xfrm>
              <a:off x="3972824" y="3128916"/>
              <a:ext cx="35458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sp>
          <p:nvSpPr>
            <p:cNvPr id="146" name="Rectangle 145"/>
            <p:cNvSpPr/>
            <p:nvPr/>
          </p:nvSpPr>
          <p:spPr>
            <a:xfrm>
              <a:off x="4576182" y="3134548"/>
              <a:ext cx="35458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cxnSp>
          <p:nvCxnSpPr>
            <p:cNvPr id="147" name="Straight Connector 73"/>
            <p:cNvCxnSpPr>
              <a:stCxn id="122" idx="2"/>
              <a:endCxn id="135" idx="0"/>
            </p:cNvCxnSpPr>
            <p:nvPr/>
          </p:nvCxnSpPr>
          <p:spPr bwMode="auto">
            <a:xfrm>
              <a:off x="4157333" y="3664169"/>
              <a:ext cx="4649" cy="458962"/>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148" name="Straight Connector 74"/>
            <p:cNvCxnSpPr>
              <a:stCxn id="123" idx="2"/>
              <a:endCxn id="125" idx="0"/>
            </p:cNvCxnSpPr>
            <p:nvPr/>
          </p:nvCxnSpPr>
          <p:spPr bwMode="auto">
            <a:xfrm>
              <a:off x="4752674" y="3664169"/>
              <a:ext cx="1417" cy="458962"/>
            </a:xfrm>
            <a:prstGeom prst="line">
              <a:avLst/>
            </a:prstGeom>
            <a:noFill/>
            <a:ln w="9525" cap="flat" cmpd="sng" algn="ctr">
              <a:solidFill>
                <a:sysClr val="windowText" lastClr="000000"/>
              </a:solidFill>
              <a:prstDash val="solid"/>
              <a:round/>
              <a:headEnd type="none" w="med" len="med"/>
              <a:tailEnd type="none" w="med" len="med"/>
            </a:ln>
            <a:effectLst/>
          </p:spPr>
        </p:cxnSp>
        <p:grpSp>
          <p:nvGrpSpPr>
            <p:cNvPr id="149" name="Groupe 148"/>
            <p:cNvGrpSpPr/>
            <p:nvPr/>
          </p:nvGrpSpPr>
          <p:grpSpPr>
            <a:xfrm>
              <a:off x="3880146" y="6169633"/>
              <a:ext cx="598242" cy="380269"/>
              <a:chOff x="-1547939" y="4273231"/>
              <a:chExt cx="565331" cy="349720"/>
            </a:xfrm>
          </p:grpSpPr>
          <p:pic>
            <p:nvPicPr>
              <p:cNvPr id="1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932" y="4273231"/>
                <a:ext cx="487206" cy="34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 name="ZoneTexte 150"/>
              <p:cNvSpPr txBox="1"/>
              <p:nvPr/>
            </p:nvSpPr>
            <p:spPr>
              <a:xfrm>
                <a:off x="-1547939" y="4329179"/>
                <a:ext cx="565331" cy="226441"/>
              </a:xfrm>
              <a:prstGeom prst="rect">
                <a:avLst/>
              </a:prstGeom>
              <a:noFill/>
            </p:spPr>
            <p:txBody>
              <a:bodyPr wrap="none" rtlCol="0">
                <a:spAutoFit/>
              </a:bodyPr>
              <a:lstStyle/>
              <a:p>
                <a:pPr algn="ctr">
                  <a:defRPr/>
                </a:pPr>
                <a:r>
                  <a:rPr lang="fr-FR" sz="1000" b="1" kern="0" dirty="0" smtClean="0">
                    <a:solidFill>
                      <a:prstClr val="black"/>
                    </a:solidFill>
                    <a:latin typeface="Calibri" pitchFamily="34" charset="0"/>
                  </a:rPr>
                  <a:t>FT </a:t>
                </a:r>
                <a:r>
                  <a:rPr lang="fr-FR" sz="1000" b="1" kern="0" dirty="0" smtClean="0">
                    <a:solidFill>
                      <a:prstClr val="white"/>
                    </a:solidFill>
                    <a:latin typeface="Calibri" pitchFamily="34" charset="0"/>
                  </a:rPr>
                  <a:t>OME</a:t>
                </a:r>
              </a:p>
            </p:txBody>
          </p:sp>
        </p:grpSp>
        <p:cxnSp>
          <p:nvCxnSpPr>
            <p:cNvPr id="152" name="Connecteur droit 151"/>
            <p:cNvCxnSpPr>
              <a:stCxn id="157" idx="0"/>
            </p:cNvCxnSpPr>
            <p:nvPr/>
          </p:nvCxnSpPr>
          <p:spPr bwMode="auto">
            <a:xfrm>
              <a:off x="6444867" y="6058923"/>
              <a:ext cx="0" cy="754453"/>
            </a:xfrm>
            <a:prstGeom prst="line">
              <a:avLst/>
            </a:prstGeom>
            <a:noFill/>
            <a:ln w="9525" algn="ctr">
              <a:solidFill>
                <a:sysClr val="windowText" lastClr="000000"/>
              </a:solidFill>
              <a:prstDash val="dash"/>
              <a:round/>
              <a:headEnd/>
              <a:tailEnd/>
            </a:ln>
          </p:spPr>
        </p:cxnSp>
        <p:cxnSp>
          <p:nvCxnSpPr>
            <p:cNvPr id="153" name="Connecteur droit 152"/>
            <p:cNvCxnSpPr>
              <a:stCxn id="159" idx="0"/>
            </p:cNvCxnSpPr>
            <p:nvPr/>
          </p:nvCxnSpPr>
          <p:spPr bwMode="auto">
            <a:xfrm>
              <a:off x="6975292" y="6051999"/>
              <a:ext cx="8996" cy="761377"/>
            </a:xfrm>
            <a:prstGeom prst="line">
              <a:avLst/>
            </a:prstGeom>
            <a:noFill/>
            <a:ln w="9525" algn="ctr">
              <a:solidFill>
                <a:sysClr val="windowText" lastClr="000000"/>
              </a:solidFill>
              <a:prstDash val="dash"/>
              <a:round/>
              <a:headEnd/>
              <a:tailEnd/>
            </a:ln>
          </p:spPr>
        </p:cxnSp>
        <p:cxnSp>
          <p:nvCxnSpPr>
            <p:cNvPr id="154" name="Connecteur droit 153"/>
            <p:cNvCxnSpPr>
              <a:stCxn id="6" idx="2"/>
            </p:cNvCxnSpPr>
            <p:nvPr/>
          </p:nvCxnSpPr>
          <p:spPr bwMode="auto">
            <a:xfrm>
              <a:off x="3524602" y="6314969"/>
              <a:ext cx="0" cy="498407"/>
            </a:xfrm>
            <a:prstGeom prst="line">
              <a:avLst/>
            </a:prstGeom>
            <a:noFill/>
            <a:ln w="9525" algn="ctr">
              <a:solidFill>
                <a:sysClr val="windowText" lastClr="000000"/>
              </a:solidFill>
              <a:prstDash val="dash"/>
              <a:round/>
              <a:headEnd/>
              <a:tailEnd/>
            </a:ln>
          </p:spPr>
        </p:cxnSp>
        <p:cxnSp>
          <p:nvCxnSpPr>
            <p:cNvPr id="155" name="Connecteur droit 154"/>
            <p:cNvCxnSpPr>
              <a:stCxn id="151" idx="2"/>
            </p:cNvCxnSpPr>
            <p:nvPr/>
          </p:nvCxnSpPr>
          <p:spPr bwMode="auto">
            <a:xfrm>
              <a:off x="4179267" y="6476689"/>
              <a:ext cx="2933" cy="336687"/>
            </a:xfrm>
            <a:prstGeom prst="line">
              <a:avLst/>
            </a:prstGeom>
            <a:noFill/>
            <a:ln w="9525" algn="ctr">
              <a:solidFill>
                <a:sysClr val="windowText" lastClr="000000"/>
              </a:solidFill>
              <a:prstDash val="dash"/>
              <a:round/>
              <a:headEnd/>
              <a:tailEnd/>
            </a:ln>
          </p:spPr>
        </p:cxnSp>
        <p:cxnSp>
          <p:nvCxnSpPr>
            <p:cNvPr id="156" name="Connecteur droit 155"/>
            <p:cNvCxnSpPr>
              <a:stCxn id="90" idx="2"/>
            </p:cNvCxnSpPr>
            <p:nvPr/>
          </p:nvCxnSpPr>
          <p:spPr bwMode="auto">
            <a:xfrm>
              <a:off x="5365404" y="6314969"/>
              <a:ext cx="4747" cy="460302"/>
            </a:xfrm>
            <a:prstGeom prst="line">
              <a:avLst/>
            </a:prstGeom>
            <a:noFill/>
            <a:ln w="9525" algn="ctr">
              <a:solidFill>
                <a:sysClr val="windowText" lastClr="000000"/>
              </a:solidFill>
              <a:prstDash val="dash"/>
              <a:round/>
              <a:headEnd/>
              <a:tailEnd/>
            </a:ln>
          </p:spPr>
        </p:cxnSp>
        <p:sp>
          <p:nvSpPr>
            <p:cNvPr id="157" name="ZoneTexte 78"/>
            <p:cNvSpPr txBox="1"/>
            <p:nvPr/>
          </p:nvSpPr>
          <p:spPr>
            <a:xfrm>
              <a:off x="6222009" y="6058923"/>
              <a:ext cx="445716" cy="25339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SIC</a:t>
              </a:r>
              <a:endParaRPr lang="fr-FR" kern="0" dirty="0">
                <a:latin typeface="Calibri" pitchFamily="34" charset="0"/>
              </a:endParaRPr>
            </a:p>
          </p:txBody>
        </p:sp>
        <p:sp>
          <p:nvSpPr>
            <p:cNvPr id="158" name="ZoneTexte 78"/>
            <p:cNvSpPr txBox="1"/>
            <p:nvPr/>
          </p:nvSpPr>
          <p:spPr>
            <a:xfrm>
              <a:off x="7247886" y="6051999"/>
              <a:ext cx="445716" cy="25339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MAI</a:t>
              </a:r>
              <a:endParaRPr lang="fr-FR" kern="0" dirty="0">
                <a:latin typeface="Calibri" pitchFamily="34" charset="0"/>
              </a:endParaRPr>
            </a:p>
          </p:txBody>
        </p:sp>
        <p:sp>
          <p:nvSpPr>
            <p:cNvPr id="159" name="ZoneTexte 78"/>
            <p:cNvSpPr txBox="1"/>
            <p:nvPr/>
          </p:nvSpPr>
          <p:spPr>
            <a:xfrm>
              <a:off x="6752433" y="6051999"/>
              <a:ext cx="445716" cy="25339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LOG</a:t>
              </a:r>
              <a:endParaRPr lang="fr-FR" kern="0" dirty="0">
                <a:latin typeface="Calibri" pitchFamily="34" charset="0"/>
              </a:endParaRPr>
            </a:p>
          </p:txBody>
        </p:sp>
        <p:sp>
          <p:nvSpPr>
            <p:cNvPr id="160" name="ZoneTexte 253"/>
            <p:cNvSpPr txBox="1"/>
            <p:nvPr/>
          </p:nvSpPr>
          <p:spPr>
            <a:xfrm>
              <a:off x="5192807" y="785029"/>
              <a:ext cx="587386" cy="26481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IAT</a:t>
              </a:r>
              <a:endParaRPr lang="fr-FR" sz="1100" b="1" kern="0" dirty="0">
                <a:solidFill>
                  <a:prstClr val="black"/>
                </a:solidFill>
                <a:latin typeface="Calibri" pitchFamily="34" charset="0"/>
                <a:cs typeface="Calibri" pitchFamily="34" charset="0"/>
              </a:endParaRPr>
            </a:p>
          </p:txBody>
        </p:sp>
        <p:sp>
          <p:nvSpPr>
            <p:cNvPr id="161" name="Rectangle 160"/>
            <p:cNvSpPr/>
            <p:nvPr/>
          </p:nvSpPr>
          <p:spPr bwMode="auto">
            <a:xfrm>
              <a:off x="2938512" y="4226718"/>
              <a:ext cx="822693" cy="2429027"/>
            </a:xfrm>
            <a:prstGeom prst="rect">
              <a:avLst/>
            </a:prstGeom>
            <a:noFill/>
            <a:ln w="12700"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62" name="ZoneTexte 78"/>
            <p:cNvSpPr txBox="1"/>
            <p:nvPr/>
          </p:nvSpPr>
          <p:spPr>
            <a:xfrm>
              <a:off x="533400" y="6112635"/>
              <a:ext cx="685718" cy="354986"/>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a:latin typeface="Calibri" pitchFamily="34" charset="0"/>
                </a:rPr>
                <a:t>ECOLES </a:t>
              </a:r>
            </a:p>
            <a:p>
              <a:pPr>
                <a:defRPr/>
              </a:pPr>
              <a:r>
                <a:rPr lang="fr-FR" kern="0" dirty="0">
                  <a:latin typeface="Calibri" pitchFamily="34" charset="0"/>
                </a:rPr>
                <a:t>INITIALES</a:t>
              </a:r>
            </a:p>
          </p:txBody>
        </p:sp>
        <p:cxnSp>
          <p:nvCxnSpPr>
            <p:cNvPr id="163" name="Straight Connector 62"/>
            <p:cNvCxnSpPr/>
            <p:nvPr/>
          </p:nvCxnSpPr>
          <p:spPr bwMode="auto">
            <a:xfrm flipH="1">
              <a:off x="4689724" y="821065"/>
              <a:ext cx="3621" cy="297823"/>
            </a:xfrm>
            <a:prstGeom prst="line">
              <a:avLst/>
            </a:prstGeom>
            <a:noFill/>
            <a:ln w="9525" cap="flat" cmpd="sng" algn="ctr">
              <a:solidFill>
                <a:sysClr val="windowText" lastClr="000000"/>
              </a:solidFill>
              <a:prstDash val="solid"/>
              <a:round/>
              <a:headEnd type="none" w="med" len="med"/>
              <a:tailEnd type="none" w="med" len="med"/>
            </a:ln>
            <a:effectLst/>
          </p:spPr>
        </p:cxnSp>
        <p:sp>
          <p:nvSpPr>
            <p:cNvPr id="164" name="ZoneTexte 253"/>
            <p:cNvSpPr txBox="1"/>
            <p:nvPr/>
          </p:nvSpPr>
          <p:spPr>
            <a:xfrm>
              <a:off x="4307241" y="708471"/>
              <a:ext cx="754290" cy="331022"/>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p:spPr>
          <p:txBody>
            <a:bodyPr wrap="none" rtlCol="0" anchor="ctr">
              <a:noAutofit/>
            </a:bodyPr>
            <a:lstStyle>
              <a:defPPr>
                <a:defRPr lang="fr-FR"/>
              </a:defPPr>
              <a:lvl1pPr algn="ctr" defTabSz="954705">
                <a:defRPr sz="1600" b="1">
                  <a:solidFill>
                    <a:prstClr val="white"/>
                  </a:solidFill>
                  <a:latin typeface="Calibri" panose="020F0502020204030204" pitchFamily="34" charset="0"/>
                </a:defRPr>
              </a:lvl1pPr>
            </a:lstStyle>
            <a:p>
              <a:pPr>
                <a:defRPr/>
              </a:pPr>
              <a:r>
                <a:rPr lang="fr-FR" kern="0" dirty="0" smtClean="0"/>
                <a:t>CEMAT</a:t>
              </a:r>
              <a:endParaRPr lang="fr-FR" kern="0" dirty="0"/>
            </a:p>
          </p:txBody>
        </p:sp>
        <p:grpSp>
          <p:nvGrpSpPr>
            <p:cNvPr id="165" name="Groupe 164"/>
            <p:cNvGrpSpPr/>
            <p:nvPr/>
          </p:nvGrpSpPr>
          <p:grpSpPr>
            <a:xfrm>
              <a:off x="1426906" y="3110272"/>
              <a:ext cx="685717" cy="3591341"/>
              <a:chOff x="1426906" y="2861995"/>
              <a:chExt cx="685717" cy="3591341"/>
            </a:xfrm>
          </p:grpSpPr>
          <p:sp>
            <p:nvSpPr>
              <p:cNvPr id="166" name="Rectangle 165"/>
              <p:cNvSpPr/>
              <p:nvPr/>
            </p:nvSpPr>
            <p:spPr>
              <a:xfrm>
                <a:off x="1426906" y="2914369"/>
                <a:ext cx="685717" cy="3538967"/>
              </a:xfrm>
              <a:prstGeom prst="rect">
                <a:avLst/>
              </a:prstGeom>
              <a:gradFill flip="none" rotWithShape="1">
                <a:gsLst>
                  <a:gs pos="0">
                    <a:srgbClr val="1F497D">
                      <a:lumMod val="60000"/>
                      <a:lumOff val="40000"/>
                    </a:srgbClr>
                  </a:gs>
                  <a:gs pos="50000">
                    <a:srgbClr val="4F81BD">
                      <a:lumMod val="20000"/>
                      <a:lumOff val="80000"/>
                    </a:srgbClr>
                  </a:gs>
                  <a:gs pos="100000">
                    <a:sysClr val="window" lastClr="FFFFFF"/>
                  </a:gs>
                </a:gsLst>
                <a:lin ang="5400000" scaled="1"/>
                <a:tileRect/>
              </a:gradFill>
              <a:ln w="9525" cap="flat" cmpd="sng" algn="ctr">
                <a:noFill/>
                <a:prstDash val="solid"/>
              </a:ln>
              <a:effectLst>
                <a:outerShdw blurRad="40000" dist="23000" dir="5400000" rotWithShape="0">
                  <a:srgbClr val="000000">
                    <a:alpha val="35000"/>
                  </a:srgbClr>
                </a:outerShdw>
              </a:effectLst>
            </p:spPr>
            <p:txBody>
              <a:bodyPr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dirty="0" smtClean="0">
                  <a:ln>
                    <a:noFill/>
                  </a:ln>
                  <a:solidFill>
                    <a:prstClr val="white"/>
                  </a:solidFill>
                  <a:effectLst/>
                  <a:uLnTx/>
                  <a:uFillTx/>
                  <a:latin typeface="Arial"/>
                </a:endParaRPr>
              </a:p>
            </p:txBody>
          </p:sp>
          <p:sp>
            <p:nvSpPr>
              <p:cNvPr id="167" name="Rectangle 166"/>
              <p:cNvSpPr/>
              <p:nvPr/>
            </p:nvSpPr>
            <p:spPr>
              <a:xfrm>
                <a:off x="1477335" y="3083208"/>
                <a:ext cx="571436" cy="390556"/>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46800" rIns="0" bIns="46800" numCol="1" rtlCol="0" anchor="ctr" anchorCtr="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
                    <a:srgbClr val="002533"/>
                  </a:buClr>
                  <a:buSzTx/>
                  <a:buFontTx/>
                  <a:buNone/>
                  <a:tabLst/>
                  <a:defRPr/>
                </a:pPr>
                <a:r>
                  <a:rPr kumimoji="0" lang="fr-FR" sz="1200" b="1" i="0" u="none" strike="noStrike" kern="0" cap="none" spc="0" normalizeH="0" baseline="0" noProof="0" dirty="0" smtClean="0">
                    <a:ln>
                      <a:noFill/>
                    </a:ln>
                    <a:solidFill>
                      <a:prstClr val="black"/>
                    </a:solidFill>
                    <a:effectLst/>
                    <a:uLnTx/>
                    <a:uFillTx/>
                    <a:latin typeface="Calibri" pitchFamily="34" charset="0"/>
                    <a:cs typeface="Calibri" pitchFamily="34" charset="0"/>
                  </a:rPr>
                  <a:t>COM</a:t>
                </a:r>
              </a:p>
              <a:p>
                <a:pPr marL="0" marR="0" lvl="0" indent="0" algn="ctr" defTabSz="914400" eaLnBrk="1" fontAlgn="auto" latinLnBrk="0" hangingPunct="1">
                  <a:lnSpc>
                    <a:spcPct val="90000"/>
                  </a:lnSpc>
                  <a:spcBef>
                    <a:spcPts val="0"/>
                  </a:spcBef>
                  <a:spcAft>
                    <a:spcPts val="0"/>
                  </a:spcAft>
                  <a:buClr>
                    <a:srgbClr val="002533"/>
                  </a:buClr>
                  <a:buSzTx/>
                  <a:buFontTx/>
                  <a:buNone/>
                  <a:tabLst/>
                  <a:defRPr/>
                </a:pPr>
                <a:r>
                  <a:rPr kumimoji="0" lang="fr-FR" sz="1200" b="1" i="0" u="none" strike="noStrike" kern="0" cap="none" spc="0" normalizeH="0" baseline="0" noProof="0" dirty="0" smtClean="0">
                    <a:ln>
                      <a:noFill/>
                    </a:ln>
                    <a:solidFill>
                      <a:prstClr val="black"/>
                    </a:solidFill>
                    <a:effectLst/>
                    <a:uLnTx/>
                    <a:uFillTx/>
                    <a:latin typeface="Calibri" pitchFamily="34" charset="0"/>
                    <a:cs typeface="Calibri" pitchFamily="34" charset="0"/>
                  </a:rPr>
                  <a:t>TN</a:t>
                </a:r>
                <a:endParaRPr kumimoji="0" lang="fr-FR" sz="1200" b="1" i="0" u="none" strike="noStrike" kern="0" cap="none" spc="0" normalizeH="0" baseline="0" noProof="0" dirty="0">
                  <a:ln>
                    <a:noFill/>
                  </a:ln>
                  <a:solidFill>
                    <a:prstClr val="black"/>
                  </a:solidFill>
                  <a:effectLst/>
                  <a:uLnTx/>
                  <a:uFillTx/>
                  <a:latin typeface="Calibri" pitchFamily="34" charset="0"/>
                  <a:cs typeface="Calibri" pitchFamily="34" charset="0"/>
                </a:endParaRPr>
              </a:p>
            </p:txBody>
          </p:sp>
          <p:sp>
            <p:nvSpPr>
              <p:cNvPr id="168" name="ZoneTexte 78"/>
              <p:cNvSpPr txBox="1"/>
              <p:nvPr/>
            </p:nvSpPr>
            <p:spPr>
              <a:xfrm>
                <a:off x="1556548" y="5112640"/>
                <a:ext cx="419053" cy="234814"/>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prstClr val="black"/>
                    </a:solidFill>
                    <a:effectLst/>
                    <a:uLnTx/>
                    <a:uFillTx/>
                    <a:latin typeface="Calibri" pitchFamily="34" charset="0"/>
                  </a:rPr>
                  <a:t>BSPP</a:t>
                </a:r>
              </a:p>
            </p:txBody>
          </p:sp>
          <p:sp>
            <p:nvSpPr>
              <p:cNvPr id="169" name="ZoneTexte 78"/>
              <p:cNvSpPr txBox="1"/>
              <p:nvPr/>
            </p:nvSpPr>
            <p:spPr>
              <a:xfrm>
                <a:off x="1556548" y="5919689"/>
                <a:ext cx="419053" cy="234814"/>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latin typeface="Calibri" pitchFamily="34" charset="0"/>
                  </a:rPr>
                  <a:t>SMA</a:t>
                </a:r>
                <a:endParaRPr kumimoji="0" lang="fr-FR" sz="1000" b="0" i="0" u="none" strike="noStrike" kern="0" cap="none" spc="0" normalizeH="0" baseline="0" noProof="0" dirty="0">
                  <a:ln>
                    <a:noFill/>
                  </a:ln>
                  <a:solidFill>
                    <a:prstClr val="black"/>
                  </a:solidFill>
                  <a:effectLst/>
                  <a:uLnTx/>
                  <a:uFillTx/>
                  <a:latin typeface="Calibri" pitchFamily="34" charset="0"/>
                </a:endParaRPr>
              </a:p>
            </p:txBody>
          </p:sp>
          <p:sp>
            <p:nvSpPr>
              <p:cNvPr id="170" name="ZoneTexte 77"/>
              <p:cNvSpPr txBox="1"/>
              <p:nvPr/>
            </p:nvSpPr>
            <p:spPr>
              <a:xfrm>
                <a:off x="1518452" y="4413993"/>
                <a:ext cx="495245" cy="285599"/>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prstClr val="black"/>
                    </a:solidFill>
                    <a:effectLst/>
                    <a:uLnTx/>
                    <a:uFillTx/>
                    <a:latin typeface="Calibri" pitchFamily="34" charset="0"/>
                  </a:rPr>
                  <a:t>DRAT</a:t>
                </a:r>
              </a:p>
            </p:txBody>
          </p:sp>
          <p:sp>
            <p:nvSpPr>
              <p:cNvPr id="171" name="Rectangle 170"/>
              <p:cNvSpPr/>
              <p:nvPr/>
            </p:nvSpPr>
            <p:spPr>
              <a:xfrm>
                <a:off x="1584960" y="2861995"/>
                <a:ext cx="354584" cy="2585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
                    <a:srgbClr val="002533"/>
                  </a:buClr>
                  <a:buSzTx/>
                  <a:buFontTx/>
                  <a:buNone/>
                  <a:tabLst/>
                  <a:defRPr/>
                </a:pPr>
                <a:r>
                  <a:rPr kumimoji="0" lang="fr-FR" sz="1200" b="1" i="0" u="none" strike="noStrike" kern="0" cap="none" spc="0" normalizeH="0" baseline="0" noProof="0" dirty="0" smtClean="0">
                    <a:ln>
                      <a:noFill/>
                    </a:ln>
                    <a:solidFill>
                      <a:prstClr val="black"/>
                    </a:solidFill>
                    <a:effectLst/>
                    <a:uLnTx/>
                    <a:uFillTx/>
                    <a:latin typeface="Calibri" pitchFamily="34" charset="0"/>
                    <a:cs typeface="Calibri" pitchFamily="34" charset="0"/>
                  </a:rPr>
                  <a:t>XX</a:t>
                </a:r>
              </a:p>
            </p:txBody>
          </p:sp>
          <p:sp>
            <p:nvSpPr>
              <p:cNvPr id="172" name="ZoneTexte 77"/>
              <p:cNvSpPr txBox="1"/>
              <p:nvPr/>
            </p:nvSpPr>
            <p:spPr>
              <a:xfrm>
                <a:off x="1518452" y="4731961"/>
                <a:ext cx="495245" cy="313085"/>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pitchFamily="34" charset="0"/>
                  </a:rPr>
                  <a:t>RESERVE</a:t>
                </a:r>
                <a:endParaRPr kumimoji="0" lang="fr-FR" sz="1000" b="1" i="0" u="none" strike="noStrike" kern="0" cap="none" spc="0" normalizeH="0" baseline="0" noProof="0" dirty="0">
                  <a:ln>
                    <a:noFill/>
                  </a:ln>
                  <a:solidFill>
                    <a:prstClr val="black"/>
                  </a:solidFill>
                  <a:effectLst/>
                  <a:uLnTx/>
                  <a:uFillTx/>
                  <a:latin typeface="Calibri" pitchFamily="34" charset="0"/>
                </a:endParaRPr>
              </a:p>
            </p:txBody>
          </p:sp>
          <p:sp>
            <p:nvSpPr>
              <p:cNvPr id="173" name="Rectangle 172"/>
              <p:cNvSpPr/>
              <p:nvPr/>
            </p:nvSpPr>
            <p:spPr bwMode="auto">
              <a:xfrm>
                <a:off x="1480356" y="4276014"/>
                <a:ext cx="571436" cy="809169"/>
              </a:xfrm>
              <a:prstGeom prst="rect">
                <a:avLst/>
              </a:prstGeom>
              <a:noFill/>
              <a:ln w="12700"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lvl="0" indent="0" algn="ctr" defTabSz="914400" eaLnBrk="1" fontAlgn="auto" latinLnBrk="0" hangingPunct="1">
                  <a:lnSpc>
                    <a:spcPct val="90000"/>
                  </a:lnSpc>
                  <a:spcBef>
                    <a:spcPts val="0"/>
                  </a:spcBef>
                  <a:spcAft>
                    <a:spcPts val="400"/>
                  </a:spcAft>
                  <a:buClr>
                    <a:srgbClr val="002533"/>
                  </a:buClr>
                  <a:buSzTx/>
                  <a:buFontTx/>
                  <a:buNone/>
                  <a:tabLst/>
                  <a:defRPr/>
                </a:pPr>
                <a:endParaRPr kumimoji="0" lang="fr-FR" sz="1400" b="1" i="0" u="none" strike="noStrike" kern="0" cap="none" spc="0" normalizeH="0" baseline="0" noProof="0" dirty="0" smtClean="0">
                  <a:ln>
                    <a:noFill/>
                  </a:ln>
                  <a:solidFill>
                    <a:prstClr val="white"/>
                  </a:solidFill>
                  <a:effectLst/>
                  <a:uLnTx/>
                  <a:uFillTx/>
                  <a:latin typeface="Calibri" pitchFamily="34" charset="0"/>
                  <a:cs typeface="Calibri" pitchFamily="34" charset="0"/>
                </a:endParaRPr>
              </a:p>
            </p:txBody>
          </p:sp>
          <p:sp>
            <p:nvSpPr>
              <p:cNvPr id="174" name="ZoneTexte 78"/>
              <p:cNvSpPr txBox="1"/>
              <p:nvPr/>
            </p:nvSpPr>
            <p:spPr>
              <a:xfrm>
                <a:off x="1556548" y="5373730"/>
                <a:ext cx="419053" cy="234814"/>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prstClr val="black"/>
                    </a:solidFill>
                    <a:effectLst/>
                    <a:uLnTx/>
                    <a:uFillTx/>
                    <a:latin typeface="Calibri" pitchFamily="34" charset="0"/>
                  </a:rPr>
                  <a:t>UIISC</a:t>
                </a:r>
              </a:p>
            </p:txBody>
          </p:sp>
          <p:sp>
            <p:nvSpPr>
              <p:cNvPr id="175" name="ZoneTexte 78"/>
              <p:cNvSpPr txBox="1"/>
              <p:nvPr/>
            </p:nvSpPr>
            <p:spPr>
              <a:xfrm>
                <a:off x="1556548" y="5653655"/>
                <a:ext cx="419053" cy="234814"/>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latin typeface="Calibri" pitchFamily="34" charset="0"/>
                  </a:rPr>
                  <a:t>RGA</a:t>
                </a:r>
                <a:endParaRPr kumimoji="0" lang="fr-FR" sz="1000" b="0" i="0" u="none" strike="noStrike" kern="0" cap="none" spc="0" normalizeH="0" baseline="0" noProof="0" dirty="0">
                  <a:ln>
                    <a:noFill/>
                  </a:ln>
                  <a:solidFill>
                    <a:prstClr val="black"/>
                  </a:solidFill>
                  <a:effectLst/>
                  <a:uLnTx/>
                  <a:uFillTx/>
                  <a:latin typeface="Calibri" pitchFamily="34" charset="0"/>
                </a:endParaRPr>
              </a:p>
            </p:txBody>
          </p:sp>
          <p:sp>
            <p:nvSpPr>
              <p:cNvPr id="176" name="ZoneTexte 78"/>
              <p:cNvSpPr txBox="1"/>
              <p:nvPr/>
            </p:nvSpPr>
            <p:spPr>
              <a:xfrm>
                <a:off x="1556548" y="6191505"/>
                <a:ext cx="419053" cy="234814"/>
              </a:xfrm>
              <a:prstGeom prst="rect">
                <a:avLst/>
              </a:prstGeom>
              <a:solidFill>
                <a:sysClr val="window" lastClr="FFFFFF"/>
              </a:solidFill>
              <a:ln>
                <a:solidFill>
                  <a:sysClr val="windowText" lastClr="000000"/>
                </a:solidFill>
                <a:prstDash val="dash"/>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latin typeface="Calibri" pitchFamily="34" charset="0"/>
                  </a:rPr>
                  <a:t>SMV</a:t>
                </a:r>
                <a:endParaRPr kumimoji="0" lang="fr-FR" sz="1000" b="0" i="0" u="none" strike="noStrike" kern="0" cap="none" spc="0" normalizeH="0" baseline="0" noProof="0" dirty="0">
                  <a:ln>
                    <a:noFill/>
                  </a:ln>
                  <a:solidFill>
                    <a:prstClr val="black"/>
                  </a:solidFill>
                  <a:effectLst/>
                  <a:uLnTx/>
                  <a:uFillTx/>
                  <a:latin typeface="Calibri" pitchFamily="34" charset="0"/>
                </a:endParaRPr>
              </a:p>
            </p:txBody>
          </p:sp>
          <p:sp>
            <p:nvSpPr>
              <p:cNvPr id="177" name="Rectangle 176"/>
              <p:cNvSpPr/>
              <p:nvPr/>
            </p:nvSpPr>
            <p:spPr>
              <a:xfrm>
                <a:off x="1631261" y="4209063"/>
                <a:ext cx="269626"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prstClr val="black"/>
                    </a:solidFill>
                    <a:effectLst/>
                    <a:uLnTx/>
                    <a:uFillTx/>
                    <a:latin typeface="Calibri" pitchFamily="34" charset="0"/>
                  </a:rPr>
                  <a:t>X</a:t>
                </a:r>
                <a:endParaRPr kumimoji="0" lang="en-US" sz="1200" b="1" i="0" u="none" strike="noStrike" kern="0" cap="none" spc="0" normalizeH="0" baseline="0" noProof="0" dirty="0" smtClean="0">
                  <a:ln>
                    <a:noFill/>
                  </a:ln>
                  <a:solidFill>
                    <a:prstClr val="black"/>
                  </a:solidFill>
                  <a:effectLst/>
                  <a:uLnTx/>
                  <a:uFillTx/>
                  <a:latin typeface="Calibri" pitchFamily="34" charset="0"/>
                </a:endParaRPr>
              </a:p>
            </p:txBody>
          </p:sp>
          <p:sp>
            <p:nvSpPr>
              <p:cNvPr id="178" name="ZoneTexte 77"/>
              <p:cNvSpPr txBox="1"/>
              <p:nvPr/>
            </p:nvSpPr>
            <p:spPr>
              <a:xfrm>
                <a:off x="1518452" y="3935862"/>
                <a:ext cx="495245" cy="290883"/>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smtClean="0">
                    <a:ln>
                      <a:noFill/>
                    </a:ln>
                    <a:solidFill>
                      <a:prstClr val="black"/>
                    </a:solidFill>
                    <a:effectLst/>
                    <a:uLnTx/>
                    <a:uFillTx/>
                    <a:latin typeface="Calibri" pitchFamily="34" charset="0"/>
                  </a:rPr>
                  <a:t>DEFSEC</a:t>
                </a:r>
                <a:endParaRPr kumimoji="0" lang="fr-FR" sz="1050" b="1" i="0" u="none" strike="noStrike" kern="0" cap="none" spc="0" normalizeH="0" baseline="0" noProof="0" dirty="0">
                  <a:ln>
                    <a:noFill/>
                  </a:ln>
                  <a:solidFill>
                    <a:prstClr val="black"/>
                  </a:solidFill>
                  <a:effectLst/>
                  <a:uLnTx/>
                  <a:uFillTx/>
                  <a:latin typeface="Calibri" pitchFamily="34" charset="0"/>
                </a:endParaRPr>
              </a:p>
            </p:txBody>
          </p:sp>
        </p:grpSp>
        <p:grpSp>
          <p:nvGrpSpPr>
            <p:cNvPr id="179" name="Groupe 178"/>
            <p:cNvGrpSpPr/>
            <p:nvPr/>
          </p:nvGrpSpPr>
          <p:grpSpPr>
            <a:xfrm>
              <a:off x="0" y="3111934"/>
              <a:ext cx="8915400" cy="1246323"/>
              <a:chOff x="179512" y="3218902"/>
              <a:chExt cx="8424936" cy="1160292"/>
            </a:xfrm>
          </p:grpSpPr>
          <p:grpSp>
            <p:nvGrpSpPr>
              <p:cNvPr id="180" name="Groupe 137"/>
              <p:cNvGrpSpPr>
                <a:grpSpLocks/>
              </p:cNvGrpSpPr>
              <p:nvPr/>
            </p:nvGrpSpPr>
            <p:grpSpPr bwMode="auto">
              <a:xfrm>
                <a:off x="303202" y="3424857"/>
                <a:ext cx="195373" cy="175136"/>
                <a:chOff x="7830489" y="4217878"/>
                <a:chExt cx="260400" cy="242190"/>
              </a:xfrm>
              <a:solidFill>
                <a:srgbClr val="FFFF00"/>
              </a:solidFill>
            </p:grpSpPr>
            <p:sp>
              <p:nvSpPr>
                <p:cNvPr id="185" name="Étoile à 5 branches 387"/>
                <p:cNvSpPr/>
                <p:nvPr/>
              </p:nvSpPr>
              <p:spPr>
                <a:xfrm>
                  <a:off x="7906689" y="421787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grpSp>
              <p:nvGrpSpPr>
                <p:cNvPr id="186" name="Groupe 112"/>
                <p:cNvGrpSpPr>
                  <a:grpSpLocks/>
                </p:cNvGrpSpPr>
                <p:nvPr/>
              </p:nvGrpSpPr>
              <p:grpSpPr bwMode="auto">
                <a:xfrm>
                  <a:off x="7830489" y="4352068"/>
                  <a:ext cx="260400" cy="108000"/>
                  <a:chOff x="7297089" y="4253668"/>
                  <a:chExt cx="260400" cy="108000"/>
                </a:xfrm>
                <a:grpFill/>
              </p:grpSpPr>
              <p:sp>
                <p:nvSpPr>
                  <p:cNvPr id="187" name="Étoile à 5 branches 389"/>
                  <p:cNvSpPr/>
                  <p:nvPr/>
                </p:nvSpPr>
                <p:spPr>
                  <a:xfrm>
                    <a:off x="7297089" y="425366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sp>
                <p:nvSpPr>
                  <p:cNvPr id="188" name="Étoile à 5 branches 390"/>
                  <p:cNvSpPr/>
                  <p:nvPr/>
                </p:nvSpPr>
                <p:spPr>
                  <a:xfrm>
                    <a:off x="7449489" y="425366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grpSp>
          </p:grpSp>
          <p:grpSp>
            <p:nvGrpSpPr>
              <p:cNvPr id="181" name="Groupe 112"/>
              <p:cNvGrpSpPr>
                <a:grpSpLocks/>
              </p:cNvGrpSpPr>
              <p:nvPr/>
            </p:nvGrpSpPr>
            <p:grpSpPr bwMode="auto">
              <a:xfrm>
                <a:off x="286543" y="4296375"/>
                <a:ext cx="195373" cy="82819"/>
                <a:chOff x="7297089" y="4253668"/>
                <a:chExt cx="260400" cy="108000"/>
              </a:xfrm>
              <a:solidFill>
                <a:srgbClr val="FFFF00"/>
              </a:solidFill>
            </p:grpSpPr>
            <p:sp>
              <p:nvSpPr>
                <p:cNvPr id="183" name="Étoile à 5 branches 399"/>
                <p:cNvSpPr/>
                <p:nvPr/>
              </p:nvSpPr>
              <p:spPr>
                <a:xfrm>
                  <a:off x="7297089" y="425366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sp>
              <p:nvSpPr>
                <p:cNvPr id="184" name="Étoile à 5 branches 400"/>
                <p:cNvSpPr/>
                <p:nvPr/>
              </p:nvSpPr>
              <p:spPr>
                <a:xfrm>
                  <a:off x="7449489" y="425366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grpSp>
          <p:sp>
            <p:nvSpPr>
              <p:cNvPr id="182" name="Rectangle 181"/>
              <p:cNvSpPr/>
              <p:nvPr/>
            </p:nvSpPr>
            <p:spPr bwMode="auto">
              <a:xfrm>
                <a:off x="179512" y="3218902"/>
                <a:ext cx="8424936" cy="964357"/>
              </a:xfrm>
              <a:prstGeom prst="rect">
                <a:avLst/>
              </a:prstGeom>
              <a:noFill/>
              <a:ln w="19050" cap="flat" cmpd="sng" algn="ctr">
                <a:solidFill>
                  <a:sysClr val="windowText" lastClr="000000"/>
                </a:solidFill>
                <a:prstDash val="dash"/>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grpSp>
        <p:sp>
          <p:nvSpPr>
            <p:cNvPr id="189" name="ZoneTexte 78"/>
            <p:cNvSpPr txBox="1"/>
            <p:nvPr/>
          </p:nvSpPr>
          <p:spPr>
            <a:xfrm>
              <a:off x="533400" y="5600095"/>
              <a:ext cx="685718" cy="315521"/>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spcAft>
                  <a:spcPts val="0"/>
                </a:spcAft>
                <a:defRPr/>
              </a:pPr>
              <a:r>
                <a:rPr lang="fr-FR" dirty="0" smtClean="0">
                  <a:latin typeface="Calibri" pitchFamily="34" charset="0"/>
                </a:rPr>
                <a:t>CDT RH  </a:t>
              </a:r>
              <a:endParaRPr lang="fr-FR" dirty="0">
                <a:latin typeface="Calibri" pitchFamily="34" charset="0"/>
              </a:endParaRPr>
            </a:p>
            <a:p>
              <a:pPr>
                <a:spcAft>
                  <a:spcPts val="0"/>
                </a:spcAft>
                <a:defRPr/>
              </a:pPr>
              <a:r>
                <a:rPr lang="fr-FR" dirty="0" smtClean="0">
                  <a:latin typeface="Calibri" pitchFamily="34" charset="0"/>
                </a:rPr>
                <a:t>FORM.</a:t>
              </a:r>
              <a:endParaRPr lang="fr-FR" dirty="0">
                <a:latin typeface="Calibri" pitchFamily="34" charset="0"/>
              </a:endParaRPr>
            </a:p>
          </p:txBody>
        </p:sp>
        <p:sp>
          <p:nvSpPr>
            <p:cNvPr id="190" name="Rectangle 189"/>
            <p:cNvSpPr/>
            <p:nvPr/>
          </p:nvSpPr>
          <p:spPr bwMode="auto">
            <a:xfrm>
              <a:off x="3948752" y="3751536"/>
              <a:ext cx="1552416" cy="272029"/>
            </a:xfrm>
            <a:prstGeom prst="rect">
              <a:avLst/>
            </a:prstGeom>
            <a:solidFill>
              <a:srgbClr val="9BBB59">
                <a:lumMod val="50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1100" b="1" kern="0" dirty="0" smtClean="0">
                  <a:solidFill>
                    <a:prstClr val="white"/>
                  </a:solidFill>
                  <a:latin typeface="Calibri" pitchFamily="34" charset="0"/>
                  <a:cs typeface="Calibri" pitchFamily="34" charset="0"/>
                </a:rPr>
                <a:t>SCORPION</a:t>
              </a:r>
            </a:p>
          </p:txBody>
        </p:sp>
        <p:sp>
          <p:nvSpPr>
            <p:cNvPr id="191" name="Rectangle 190"/>
            <p:cNvSpPr/>
            <p:nvPr/>
          </p:nvSpPr>
          <p:spPr bwMode="auto">
            <a:xfrm>
              <a:off x="5780193" y="3231247"/>
              <a:ext cx="1741314" cy="314578"/>
            </a:xfrm>
            <a:prstGeom prst="rect">
              <a:avLst/>
            </a:prstGeom>
            <a:solidFill>
              <a:srgbClr val="9BBB59">
                <a:lumMod val="50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pPr>
              <a:r>
                <a:rPr lang="fr-FR" sz="1100" b="1" kern="0" dirty="0">
                  <a:solidFill>
                    <a:prstClr val="white"/>
                  </a:solidFill>
                  <a:latin typeface="Calibri" pitchFamily="34" charset="0"/>
                  <a:cs typeface="Calibri" pitchFamily="34" charset="0"/>
                </a:rPr>
                <a:t>COMMANDEMENTS SPÉCIALISÉS</a:t>
              </a:r>
            </a:p>
          </p:txBody>
        </p:sp>
        <p:sp>
          <p:nvSpPr>
            <p:cNvPr id="193" name="Étoile à 5 branches 399"/>
            <p:cNvSpPr/>
            <p:nvPr/>
          </p:nvSpPr>
          <p:spPr bwMode="auto">
            <a:xfrm>
              <a:off x="114752" y="4268883"/>
              <a:ext cx="85748" cy="88960"/>
            </a:xfrm>
            <a:prstGeom prst="star5">
              <a:avLst/>
            </a:prstGeom>
            <a:solidFill>
              <a:srgbClr val="FFFF00"/>
            </a:solid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sp>
          <p:nvSpPr>
            <p:cNvPr id="194" name="Étoile à 5 branches 400"/>
            <p:cNvSpPr/>
            <p:nvPr/>
          </p:nvSpPr>
          <p:spPr bwMode="auto">
            <a:xfrm>
              <a:off x="235751" y="4268883"/>
              <a:ext cx="85748" cy="88960"/>
            </a:xfrm>
            <a:prstGeom prst="star5">
              <a:avLst/>
            </a:prstGeom>
            <a:solidFill>
              <a:srgbClr val="FFFF00"/>
            </a:solidFill>
            <a:ln w="3175" cap="flat" cmpd="sng" algn="ctr">
              <a:solidFill>
                <a:sysClr val="windowText" lastClr="000000"/>
              </a:solidFill>
              <a:prstDash val="solid"/>
            </a:ln>
            <a:effectLst/>
          </p:spPr>
          <p:txBody>
            <a:bodyPr anchor="ctr"/>
            <a:lstStyle/>
            <a:p>
              <a:pPr algn="ctr">
                <a:defRPr/>
              </a:pPr>
              <a:endParaRPr lang="fr-FR" sz="1400" kern="0">
                <a:solidFill>
                  <a:srgbClr val="FFFFFF"/>
                </a:solidFill>
              </a:endParaRPr>
            </a:p>
          </p:txBody>
        </p:sp>
        <p:sp>
          <p:nvSpPr>
            <p:cNvPr id="57" name="ZoneTexte 253"/>
            <p:cNvSpPr txBox="1"/>
            <p:nvPr/>
          </p:nvSpPr>
          <p:spPr>
            <a:xfrm>
              <a:off x="3594108" y="2663918"/>
              <a:ext cx="457149" cy="264818"/>
            </a:xfrm>
            <a:prstGeom prst="rect">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CRR-E</a:t>
              </a:r>
              <a:endParaRPr lang="fr-FR" sz="1100" b="1" kern="0" dirty="0">
                <a:solidFill>
                  <a:prstClr val="black"/>
                </a:solidFill>
                <a:latin typeface="Calibri" pitchFamily="34" charset="0"/>
                <a:cs typeface="Calibri" pitchFamily="34" charset="0"/>
              </a:endParaRPr>
            </a:p>
          </p:txBody>
        </p:sp>
        <p:sp>
          <p:nvSpPr>
            <p:cNvPr id="196" name="Rectangle 195"/>
            <p:cNvSpPr/>
            <p:nvPr/>
          </p:nvSpPr>
          <p:spPr>
            <a:xfrm>
              <a:off x="3594108" y="2464517"/>
              <a:ext cx="457149" cy="258532"/>
            </a:xfrm>
            <a:prstGeom prst="rect">
              <a:avLst/>
            </a:prstGeom>
          </p:spPr>
          <p:txBody>
            <a:bodyPr wrap="squar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2" name="Rectangle 1"/>
            <p:cNvSpPr/>
            <p:nvPr/>
          </p:nvSpPr>
          <p:spPr>
            <a:xfrm>
              <a:off x="147130" y="785029"/>
              <a:ext cx="2729454" cy="46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7" tIns="45535" rIns="91067" bIns="45535" anchor="ctr"/>
            <a:lstStyle/>
            <a:p>
              <a:pPr marL="1588" algn="ctr" defTabSz="676275" eaLnBrk="0" hangingPunct="0"/>
              <a:r>
                <a:rPr lang="fr-FR" sz="2800" spc="150" dirty="0" smtClean="0">
                  <a:ln w="3175">
                    <a:noFill/>
                  </a:ln>
                  <a:solidFill>
                    <a:srgbClr val="C00000"/>
                  </a:solidFill>
                  <a:latin typeface="Capture it" pitchFamily="2" charset="0"/>
                  <a:cs typeface="Calibri" pitchFamily="34" charset="0"/>
                </a:rPr>
                <a:t>CLEAR</a:t>
              </a:r>
              <a:endParaRPr lang="fr-FR" sz="2800" spc="150" dirty="0">
                <a:ln w="3175">
                  <a:noFill/>
                </a:ln>
                <a:solidFill>
                  <a:srgbClr val="C00000"/>
                </a:solidFill>
                <a:latin typeface="Capture it" pitchFamily="2" charset="0"/>
                <a:cs typeface="Calibri" pitchFamily="34" charset="0"/>
              </a:endParaRPr>
            </a:p>
          </p:txBody>
        </p:sp>
        <p:sp>
          <p:nvSpPr>
            <p:cNvPr id="198" name="Rectangle 197"/>
            <p:cNvSpPr/>
            <p:nvPr/>
          </p:nvSpPr>
          <p:spPr>
            <a:xfrm>
              <a:off x="6185946" y="785029"/>
              <a:ext cx="2729454" cy="466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spc="150" dirty="0" smtClean="0">
                  <a:ln w="3175">
                    <a:noFill/>
                  </a:ln>
                  <a:solidFill>
                    <a:srgbClr val="C00000"/>
                  </a:solidFill>
                  <a:latin typeface="Capture it" pitchFamily="2" charset="0"/>
                  <a:cs typeface="Calibri" pitchFamily="34" charset="0"/>
                </a:rPr>
                <a:t>VERTICAL</a:t>
              </a:r>
              <a:endParaRPr lang="fr-FR" sz="2800" spc="150" dirty="0">
                <a:ln w="3175">
                  <a:noFill/>
                </a:ln>
                <a:solidFill>
                  <a:srgbClr val="C00000"/>
                </a:solidFill>
                <a:latin typeface="Capture it" pitchFamily="2" charset="0"/>
                <a:cs typeface="Calibri" pitchFamily="34" charset="0"/>
              </a:endParaRPr>
            </a:p>
          </p:txBody>
        </p:sp>
      </p:grpSp>
    </p:spTree>
    <p:extLst>
      <p:ext uri="{BB962C8B-B14F-4D97-AF65-F5344CB8AC3E}">
        <p14:creationId xmlns:p14="http://schemas.microsoft.com/office/powerpoint/2010/main" val="16367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sp>
        <p:nvSpPr>
          <p:cNvPr id="3" name="Rectangle 3"/>
          <p:cNvSpPr txBox="1">
            <a:spLocks noChangeArrowheads="1"/>
          </p:cNvSpPr>
          <p:nvPr/>
        </p:nvSpPr>
        <p:spPr bwMode="auto">
          <a:xfrm>
            <a:off x="1094928" y="1600200"/>
            <a:ext cx="7581528" cy="45259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71463" indent="-271463" algn="l" defTabSz="914400" rtl="0" eaLnBrk="1" latinLnBrk="0" hangingPunct="1">
              <a:spcBef>
                <a:spcPct val="20000"/>
              </a:spcBef>
              <a:buClr>
                <a:schemeClr val="tx1"/>
              </a:buClr>
              <a:buSzPct val="130000"/>
              <a:buFont typeface="Arial" panose="020B0604020202020204" pitchFamily="34" charset="0"/>
              <a:buChar char="•"/>
              <a:defRPr sz="25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anose="020B0604020202020204" pitchFamily="34" charset="0"/>
              <a:buChar char="•"/>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defRPr/>
            </a:pPr>
            <a:r>
              <a:rPr lang="en-GB" altLang="fr-FR" sz="2200" b="0" dirty="0" smtClean="0">
                <a:latin typeface="Arial" charset="0"/>
              </a:rPr>
              <a:t>Under responsibility of NATO-approved Joint Intelligence Training Centre (</a:t>
            </a:r>
            <a:r>
              <a:rPr lang="en-GB" altLang="fr-FR" sz="2200" b="0" i="1" dirty="0" smtClean="0">
                <a:latin typeface="Arial" charset="0"/>
              </a:rPr>
              <a:t>CFIAR</a:t>
            </a:r>
            <a:r>
              <a:rPr lang="en-GB" altLang="fr-FR" sz="2200" b="0" dirty="0" smtClean="0">
                <a:latin typeface="Arial" charset="0"/>
              </a:rPr>
              <a:t>) </a:t>
            </a:r>
          </a:p>
          <a:p>
            <a:pPr marL="0" indent="0">
              <a:buFontTx/>
              <a:buNone/>
              <a:defRPr/>
            </a:pPr>
            <a:r>
              <a:rPr lang="en-GB" altLang="fr-FR" sz="2200" b="0" dirty="0" smtClean="0">
                <a:latin typeface="Arial" charset="0"/>
              </a:rPr>
              <a:t>Mandatory for all personnel prior to NATO posting</a:t>
            </a:r>
          </a:p>
          <a:p>
            <a:pPr algn="just">
              <a:buFont typeface="Wingdings" panose="05000000000000000000" pitchFamily="2" charset="2"/>
              <a:buChar char="Ø"/>
              <a:defRPr/>
            </a:pPr>
            <a:r>
              <a:rPr lang="en-GB" altLang="fr-FR" sz="2200" b="0" dirty="0" smtClean="0">
                <a:latin typeface="Arial" charset="0"/>
              </a:rPr>
              <a:t> </a:t>
            </a:r>
            <a:r>
              <a:rPr lang="en-GB" altLang="fr-FR" sz="2200" dirty="0" smtClean="0">
                <a:latin typeface="Arial" charset="0"/>
              </a:rPr>
              <a:t>Strasbourg</a:t>
            </a:r>
            <a:r>
              <a:rPr lang="en-GB" altLang="fr-FR" sz="2200" b="0" dirty="0" smtClean="0">
                <a:latin typeface="Arial" charset="0"/>
              </a:rPr>
              <a:t> (Eastern France): </a:t>
            </a:r>
            <a:r>
              <a:rPr lang="en-GB" altLang="fr-FR" sz="2200" b="0" i="1" dirty="0" smtClean="0">
                <a:latin typeface="Arial" charset="0"/>
              </a:rPr>
              <a:t>CFIAR</a:t>
            </a:r>
            <a:r>
              <a:rPr lang="en-GB" altLang="fr-FR" sz="2200" b="0" dirty="0" smtClean="0">
                <a:latin typeface="Arial" charset="0"/>
              </a:rPr>
              <a:t> (Military Intelligence Command)</a:t>
            </a:r>
          </a:p>
          <a:p>
            <a:pPr algn="just">
              <a:buFont typeface="Wingdings" panose="05000000000000000000" pitchFamily="2" charset="2"/>
              <a:buChar char="Ø"/>
              <a:defRPr/>
            </a:pPr>
            <a:r>
              <a:rPr lang="en-GB" altLang="fr-FR" sz="2200" b="0" dirty="0" smtClean="0">
                <a:latin typeface="Arial" charset="0"/>
              </a:rPr>
              <a:t> </a:t>
            </a:r>
            <a:r>
              <a:rPr lang="en-GB" altLang="fr-FR" sz="2200" dirty="0" smtClean="0">
                <a:latin typeface="Arial" charset="0"/>
              </a:rPr>
              <a:t>Tours</a:t>
            </a:r>
            <a:r>
              <a:rPr lang="en-GB" altLang="fr-FR" sz="2200" b="0" dirty="0" smtClean="0">
                <a:latin typeface="Arial" charset="0"/>
              </a:rPr>
              <a:t> (Central France): Air Force Language School (</a:t>
            </a:r>
            <a:r>
              <a:rPr lang="en-GB" altLang="fr-FR" sz="2200" b="0" i="1" dirty="0" smtClean="0">
                <a:latin typeface="Arial" charset="0"/>
              </a:rPr>
              <a:t>CLAS</a:t>
            </a:r>
            <a:r>
              <a:rPr lang="en-GB" altLang="fr-FR" sz="2200" b="0" dirty="0" smtClean="0">
                <a:latin typeface="Arial" charset="0"/>
              </a:rPr>
              <a:t>)</a:t>
            </a:r>
          </a:p>
          <a:p>
            <a:pPr algn="just">
              <a:buFont typeface="Wingdings" panose="05000000000000000000" pitchFamily="2" charset="2"/>
              <a:buChar char="Ø"/>
              <a:defRPr/>
            </a:pPr>
            <a:r>
              <a:rPr lang="en-GB" altLang="fr-FR" sz="2200" dirty="0" smtClean="0">
                <a:latin typeface="Arial" charset="0"/>
              </a:rPr>
              <a:t> Saint-</a:t>
            </a:r>
            <a:r>
              <a:rPr lang="en-GB" altLang="fr-FR" sz="2200" dirty="0" err="1" smtClean="0">
                <a:latin typeface="Arial" charset="0"/>
              </a:rPr>
              <a:t>Mandrier</a:t>
            </a:r>
            <a:r>
              <a:rPr lang="en-GB" altLang="fr-FR" sz="2200" b="0" dirty="0" smtClean="0">
                <a:latin typeface="Arial" charset="0"/>
              </a:rPr>
              <a:t> (Southern France): naval Language School (</a:t>
            </a:r>
            <a:r>
              <a:rPr lang="en-GB" altLang="fr-FR" sz="2200" b="0" i="1" dirty="0" smtClean="0">
                <a:latin typeface="Arial" charset="0"/>
              </a:rPr>
              <a:t>CIN</a:t>
            </a:r>
            <a:r>
              <a:rPr lang="en-GB" altLang="fr-FR" sz="2200" b="0" dirty="0" smtClean="0">
                <a:latin typeface="Arial" charset="0"/>
              </a:rPr>
              <a:t>) </a:t>
            </a:r>
          </a:p>
          <a:p>
            <a:pPr algn="just">
              <a:buFont typeface="Wingdings" panose="05000000000000000000" pitchFamily="2" charset="2"/>
              <a:buChar char="Ø"/>
              <a:defRPr/>
            </a:pPr>
            <a:r>
              <a:rPr lang="en-GB" altLang="fr-FR" sz="2200" dirty="0" smtClean="0">
                <a:latin typeface="Arial" charset="0"/>
              </a:rPr>
              <a:t> Saint-Cyr </a:t>
            </a:r>
            <a:r>
              <a:rPr lang="en-GB" altLang="fr-FR" sz="2200" dirty="0" err="1" smtClean="0">
                <a:latin typeface="Arial" charset="0"/>
              </a:rPr>
              <a:t>Coëtquidan</a:t>
            </a:r>
            <a:r>
              <a:rPr lang="en-GB" altLang="fr-FR" sz="2200" dirty="0" smtClean="0">
                <a:latin typeface="Arial" charset="0"/>
              </a:rPr>
              <a:t> </a:t>
            </a:r>
            <a:r>
              <a:rPr lang="en-GB" altLang="fr-FR" sz="2200" b="0" dirty="0" smtClean="0">
                <a:latin typeface="Arial" charset="0"/>
              </a:rPr>
              <a:t>(Western France): Army officers academy (</a:t>
            </a:r>
            <a:r>
              <a:rPr lang="en-GB" altLang="fr-FR" sz="2200" b="0" i="1" dirty="0" smtClean="0">
                <a:latin typeface="Arial" charset="0"/>
              </a:rPr>
              <a:t>ESCC</a:t>
            </a:r>
            <a:r>
              <a:rPr lang="en-GB" altLang="fr-FR" sz="2200" b="0" dirty="0" smtClean="0">
                <a:latin typeface="Arial" charset="0"/>
              </a:rPr>
              <a:t>) in </a:t>
            </a:r>
            <a:r>
              <a:rPr lang="en-GB" altLang="fr-FR" sz="2200" b="0" dirty="0" err="1" smtClean="0">
                <a:latin typeface="Arial" charset="0"/>
              </a:rPr>
              <a:t>Guer</a:t>
            </a:r>
            <a:endParaRPr lang="fr-FR" altLang="fr-FR" sz="2200" b="0" dirty="0" smtClean="0">
              <a:latin typeface="Arial" charset="0"/>
            </a:endParaRPr>
          </a:p>
        </p:txBody>
      </p:sp>
      <p:sp>
        <p:nvSpPr>
          <p:cNvPr id="4" name="Text Box 6"/>
          <p:cNvSpPr txBox="1">
            <a:spLocks noChangeArrowheads="1"/>
          </p:cNvSpPr>
          <p:nvPr/>
        </p:nvSpPr>
        <p:spPr bwMode="auto">
          <a:xfrm>
            <a:off x="954360" y="764704"/>
            <a:ext cx="6858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GB" altLang="fr-FR" b="1" dirty="0">
                <a:solidFill>
                  <a:schemeClr val="tx2"/>
                </a:solidFill>
                <a:latin typeface="Arial" pitchFamily="34" charset="0"/>
                <a:cs typeface="Arial" pitchFamily="34" charset="0"/>
              </a:rPr>
              <a:t>NATO </a:t>
            </a:r>
            <a:r>
              <a:rPr lang="en-GB" altLang="fr-FR" b="1" dirty="0" smtClean="0">
                <a:solidFill>
                  <a:schemeClr val="tx2"/>
                </a:solidFill>
                <a:latin typeface="Arial" pitchFamily="34" charset="0"/>
                <a:cs typeface="Arial" pitchFamily="34" charset="0"/>
              </a:rPr>
              <a:t>Certification (+- 300 </a:t>
            </a:r>
            <a:r>
              <a:rPr lang="en-GB" altLang="fr-FR" b="1" dirty="0" err="1" smtClean="0">
                <a:solidFill>
                  <a:schemeClr val="tx2"/>
                </a:solidFill>
                <a:latin typeface="Arial" pitchFamily="34" charset="0"/>
                <a:cs typeface="Arial" pitchFamily="34" charset="0"/>
              </a:rPr>
              <a:t>testings</a:t>
            </a:r>
            <a:r>
              <a:rPr lang="en-GB" altLang="fr-FR" b="1" dirty="0" smtClean="0">
                <a:solidFill>
                  <a:schemeClr val="tx2"/>
                </a:solidFill>
                <a:latin typeface="Arial" pitchFamily="34" charset="0"/>
                <a:cs typeface="Arial" pitchFamily="34" charset="0"/>
              </a:rPr>
              <a:t> /year)</a:t>
            </a:r>
            <a:endParaRPr lang="en-GB" altLang="fr-FR" b="1" dirty="0">
              <a:solidFill>
                <a:schemeClr val="tx2"/>
              </a:solidFill>
              <a:latin typeface="Arial" pitchFamily="34" charset="0"/>
              <a:cs typeface="Arial" pitchFamily="34" charset="0"/>
            </a:endParaRPr>
          </a:p>
        </p:txBody>
      </p:sp>
      <p:sp>
        <p:nvSpPr>
          <p:cNvPr id="5" name="Line 2"/>
          <p:cNvSpPr>
            <a:spLocks noChangeShapeType="1"/>
          </p:cNvSpPr>
          <p:nvPr/>
        </p:nvSpPr>
        <p:spPr bwMode="auto">
          <a:xfrm>
            <a:off x="1045840" y="1268760"/>
            <a:ext cx="38862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2671591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sp>
        <p:nvSpPr>
          <p:cNvPr id="3" name="Text Box 2"/>
          <p:cNvSpPr txBox="1">
            <a:spLocks noChangeArrowheads="1"/>
          </p:cNvSpPr>
          <p:nvPr/>
        </p:nvSpPr>
        <p:spPr bwMode="auto">
          <a:xfrm>
            <a:off x="971600" y="1287463"/>
            <a:ext cx="8316912" cy="541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a:spcBef>
                <a:spcPct val="50000"/>
              </a:spcBef>
              <a:defRPr/>
            </a:pPr>
            <a:endParaRPr lang="fr-FR" altLang="fr-FR" sz="2200" dirty="0" smtClean="0">
              <a:latin typeface="Arial" charset="0"/>
            </a:endParaRPr>
          </a:p>
          <a:p>
            <a:pPr marL="342900" lvl="1" indent="-342900">
              <a:spcAft>
                <a:spcPts val="1200"/>
              </a:spcAft>
              <a:buFont typeface="Wingdings" pitchFamily="2" charset="2"/>
              <a:buChar char="Ø"/>
              <a:defRPr/>
            </a:pPr>
            <a:r>
              <a:rPr lang="en-GB" altLang="fr-FR" sz="2200" dirty="0" smtClean="0">
                <a:latin typeface="Arial" charset="0"/>
              </a:rPr>
              <a:t> </a:t>
            </a:r>
            <a:r>
              <a:rPr lang="en-GB" altLang="fr-FR" sz="2100" dirty="0" smtClean="0">
                <a:latin typeface="Arial" charset="0"/>
                <a:cs typeface="Arial" charset="0"/>
              </a:rPr>
              <a:t>Class A languages</a:t>
            </a:r>
          </a:p>
          <a:p>
            <a:pPr lvl="2" indent="-342900">
              <a:lnSpc>
                <a:spcPct val="120000"/>
              </a:lnSpc>
              <a:buFontTx/>
              <a:buChar char="•"/>
              <a:tabLst>
                <a:tab pos="677863" algn="l"/>
              </a:tabLst>
              <a:defRPr/>
            </a:pPr>
            <a:r>
              <a:rPr lang="en-GB" altLang="fr-FR" sz="2200" dirty="0" smtClean="0">
                <a:solidFill>
                  <a:srgbClr val="000000"/>
                </a:solidFill>
              </a:rPr>
              <a:t>up to level 3: civilian test (3000/year)</a:t>
            </a:r>
          </a:p>
          <a:p>
            <a:pPr lvl="2" indent="-342900">
              <a:lnSpc>
                <a:spcPct val="120000"/>
              </a:lnSpc>
              <a:buFontTx/>
              <a:buChar char="•"/>
              <a:tabLst>
                <a:tab pos="677863" algn="l"/>
              </a:tabLst>
              <a:defRPr/>
            </a:pPr>
            <a:r>
              <a:rPr lang="en-GB" altLang="fr-FR" sz="2200" dirty="0" smtClean="0">
                <a:solidFill>
                  <a:srgbClr val="000000"/>
                </a:solidFill>
              </a:rPr>
              <a:t>level 4: SLP-type test in English (300/year) </a:t>
            </a:r>
          </a:p>
          <a:p>
            <a:pPr lvl="2" indent="-342900">
              <a:lnSpc>
                <a:spcPct val="120000"/>
              </a:lnSpc>
              <a:buFontTx/>
              <a:buChar char="•"/>
              <a:tabLst>
                <a:tab pos="677863" algn="l"/>
              </a:tabLst>
              <a:defRPr/>
            </a:pPr>
            <a:r>
              <a:rPr lang="en-GB" altLang="fr-FR" sz="2200" dirty="0" smtClean="0">
                <a:solidFill>
                  <a:srgbClr val="000000"/>
                </a:solidFill>
              </a:rPr>
              <a:t>Military Language Degrees (</a:t>
            </a:r>
            <a:r>
              <a:rPr lang="en-GB" altLang="fr-FR" sz="2200" i="1" dirty="0" smtClean="0">
                <a:solidFill>
                  <a:srgbClr val="000000"/>
                </a:solidFill>
              </a:rPr>
              <a:t>EML</a:t>
            </a:r>
            <a:r>
              <a:rPr lang="en-GB" altLang="fr-FR" sz="2200" dirty="0" smtClean="0">
                <a:solidFill>
                  <a:srgbClr val="000000"/>
                </a:solidFill>
              </a:rPr>
              <a:t>) for other languages, 1 session per year (700/year)</a:t>
            </a:r>
          </a:p>
          <a:p>
            <a:pPr marL="800100" lvl="2" indent="0">
              <a:lnSpc>
                <a:spcPct val="120000"/>
              </a:lnSpc>
              <a:tabLst>
                <a:tab pos="677863" algn="l"/>
              </a:tabLst>
              <a:defRPr/>
            </a:pPr>
            <a:endParaRPr lang="en-GB" altLang="fr-FR" sz="2200" dirty="0" smtClean="0">
              <a:latin typeface="Arial" charset="0"/>
            </a:endParaRPr>
          </a:p>
          <a:p>
            <a:pPr marL="342900" lvl="1" indent="-342900">
              <a:spcAft>
                <a:spcPts val="1200"/>
              </a:spcAft>
              <a:buFont typeface="Wingdings" pitchFamily="2" charset="2"/>
              <a:buChar char="Ø"/>
              <a:defRPr/>
            </a:pPr>
            <a:r>
              <a:rPr lang="en-GB" altLang="fr-FR" sz="2200" dirty="0" smtClean="0">
                <a:latin typeface="Arial" charset="0"/>
              </a:rPr>
              <a:t> </a:t>
            </a:r>
            <a:r>
              <a:rPr lang="en-GB" altLang="fr-FR" sz="2000" dirty="0">
                <a:latin typeface="Arial" charset="0"/>
                <a:cs typeface="Arial" charset="0"/>
              </a:rPr>
              <a:t>Class </a:t>
            </a:r>
            <a:r>
              <a:rPr lang="en-GB" altLang="fr-FR" sz="2000" dirty="0" smtClean="0">
                <a:latin typeface="Arial" charset="0"/>
                <a:cs typeface="Arial" charset="0"/>
              </a:rPr>
              <a:t>B languages</a:t>
            </a:r>
            <a:endParaRPr lang="en-GB" altLang="fr-FR" sz="2200" dirty="0" smtClean="0">
              <a:latin typeface="Arial" charset="0"/>
            </a:endParaRPr>
          </a:p>
          <a:p>
            <a:pPr lvl="2" indent="-342900">
              <a:lnSpc>
                <a:spcPct val="120000"/>
              </a:lnSpc>
              <a:buFontTx/>
              <a:buChar char="•"/>
              <a:tabLst>
                <a:tab pos="677863" algn="l"/>
              </a:tabLst>
              <a:defRPr/>
            </a:pPr>
            <a:r>
              <a:rPr lang="en-GB" altLang="fr-FR" sz="2200" dirty="0">
                <a:solidFill>
                  <a:srgbClr val="000000"/>
                </a:solidFill>
              </a:rPr>
              <a:t>up to </a:t>
            </a:r>
            <a:r>
              <a:rPr lang="en-GB" altLang="fr-FR" sz="2200" dirty="0" smtClean="0">
                <a:solidFill>
                  <a:srgbClr val="000000"/>
                </a:solidFill>
              </a:rPr>
              <a:t>level 3: civilian test (a few/year)</a:t>
            </a:r>
            <a:endParaRPr lang="en-GB" altLang="fr-FR" sz="2200" dirty="0">
              <a:solidFill>
                <a:srgbClr val="000000"/>
              </a:solidFill>
            </a:endParaRPr>
          </a:p>
          <a:p>
            <a:pPr lvl="2" indent="-342900">
              <a:lnSpc>
                <a:spcPct val="120000"/>
              </a:lnSpc>
              <a:buFontTx/>
              <a:buChar char="•"/>
              <a:tabLst>
                <a:tab pos="677863" algn="l"/>
              </a:tabLst>
              <a:defRPr/>
            </a:pPr>
            <a:r>
              <a:rPr lang="en-GB" altLang="fr-FR" sz="2200" dirty="0">
                <a:solidFill>
                  <a:srgbClr val="000000"/>
                </a:solidFill>
              </a:rPr>
              <a:t>Military Language Degrees (</a:t>
            </a:r>
            <a:r>
              <a:rPr lang="en-GB" altLang="fr-FR" sz="2200" i="1" dirty="0">
                <a:solidFill>
                  <a:srgbClr val="000000"/>
                </a:solidFill>
              </a:rPr>
              <a:t>EML</a:t>
            </a:r>
            <a:r>
              <a:rPr lang="en-GB" altLang="fr-FR" sz="2200" dirty="0" smtClean="0">
                <a:solidFill>
                  <a:srgbClr val="000000"/>
                </a:solidFill>
              </a:rPr>
              <a:t>), </a:t>
            </a:r>
            <a:r>
              <a:rPr lang="en-GB" altLang="fr-FR" sz="2200" dirty="0">
                <a:solidFill>
                  <a:srgbClr val="000000"/>
                </a:solidFill>
              </a:rPr>
              <a:t>1 session per </a:t>
            </a:r>
            <a:r>
              <a:rPr lang="en-GB" altLang="fr-FR" sz="2200" dirty="0" smtClean="0">
                <a:solidFill>
                  <a:srgbClr val="000000"/>
                </a:solidFill>
              </a:rPr>
              <a:t>year (150/year)</a:t>
            </a:r>
          </a:p>
          <a:p>
            <a:pPr marL="800100" lvl="2" indent="0">
              <a:lnSpc>
                <a:spcPct val="120000"/>
              </a:lnSpc>
              <a:tabLst>
                <a:tab pos="677863" algn="l"/>
              </a:tabLst>
              <a:defRPr/>
            </a:pPr>
            <a:endParaRPr lang="en-GB" altLang="fr-FR" sz="2200" dirty="0" smtClean="0">
              <a:solidFill>
                <a:srgbClr val="000000"/>
              </a:solidFill>
            </a:endParaRPr>
          </a:p>
          <a:p>
            <a:pPr marL="0" lvl="1">
              <a:spcAft>
                <a:spcPts val="1200"/>
              </a:spcAft>
              <a:defRPr/>
            </a:pPr>
            <a:endParaRPr lang="en-GB" altLang="fr-FR" sz="2200" dirty="0" smtClean="0">
              <a:latin typeface="Arial" charset="0"/>
            </a:endParaRPr>
          </a:p>
        </p:txBody>
      </p:sp>
      <p:sp>
        <p:nvSpPr>
          <p:cNvPr id="4" name="Text Box 3"/>
          <p:cNvSpPr txBox="1">
            <a:spLocks noChangeArrowheads="1"/>
          </p:cNvSpPr>
          <p:nvPr/>
        </p:nvSpPr>
        <p:spPr bwMode="auto">
          <a:xfrm>
            <a:off x="1115616" y="836712"/>
            <a:ext cx="6858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GB" altLang="fr-FR" b="1" dirty="0" smtClean="0">
                <a:solidFill>
                  <a:schemeClr val="tx2"/>
                </a:solidFill>
                <a:latin typeface="Arial" pitchFamily="34" charset="0"/>
                <a:cs typeface="Arial" pitchFamily="34" charset="0"/>
              </a:rPr>
              <a:t>Specific Army </a:t>
            </a:r>
            <a:r>
              <a:rPr lang="en-GB" altLang="fr-FR" b="1" dirty="0">
                <a:solidFill>
                  <a:schemeClr val="tx2"/>
                </a:solidFill>
                <a:latin typeface="Arial" pitchFamily="34" charset="0"/>
                <a:cs typeface="Arial" pitchFamily="34" charset="0"/>
              </a:rPr>
              <a:t>testing</a:t>
            </a:r>
          </a:p>
        </p:txBody>
      </p:sp>
    </p:spTree>
    <p:extLst>
      <p:ext uri="{BB962C8B-B14F-4D97-AF65-F5344CB8AC3E}">
        <p14:creationId xmlns:p14="http://schemas.microsoft.com/office/powerpoint/2010/main" val="452100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sp>
        <p:nvSpPr>
          <p:cNvPr id="3" name="Text Box 2"/>
          <p:cNvSpPr txBox="1">
            <a:spLocks noChangeArrowheads="1"/>
          </p:cNvSpPr>
          <p:nvPr/>
        </p:nvSpPr>
        <p:spPr bwMode="auto">
          <a:xfrm>
            <a:off x="1298053" y="981075"/>
            <a:ext cx="85328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r>
              <a:rPr lang="en-GB" altLang="fr-FR" b="1" dirty="0">
                <a:latin typeface="Arial" pitchFamily="34" charset="0"/>
                <a:cs typeface="Arial" pitchFamily="34" charset="0"/>
              </a:rPr>
              <a:t>Professional English modules </a:t>
            </a:r>
          </a:p>
        </p:txBody>
      </p:sp>
      <p:sp>
        <p:nvSpPr>
          <p:cNvPr id="4" name="Line 3"/>
          <p:cNvSpPr>
            <a:spLocks noChangeShapeType="1"/>
          </p:cNvSpPr>
          <p:nvPr/>
        </p:nvSpPr>
        <p:spPr bwMode="auto">
          <a:xfrm>
            <a:off x="1190103" y="1447800"/>
            <a:ext cx="3886200" cy="0"/>
          </a:xfrm>
          <a:prstGeom prst="line">
            <a:avLst/>
          </a:prstGeom>
          <a:noFill/>
          <a:ln w="57150" cmpd="thinThick">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 name="Text Box 4"/>
          <p:cNvSpPr txBox="1">
            <a:spLocks noChangeArrowheads="1"/>
          </p:cNvSpPr>
          <p:nvPr/>
        </p:nvSpPr>
        <p:spPr bwMode="auto">
          <a:xfrm>
            <a:off x="2180703" y="19812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spcBef>
                <a:spcPct val="50000"/>
              </a:spcBef>
            </a:pPr>
            <a:endParaRPr lang="fr-FR" altLang="fr-FR">
              <a:latin typeface="Times New Roman" pitchFamily="18" charset="0"/>
            </a:endParaRPr>
          </a:p>
        </p:txBody>
      </p:sp>
      <p:sp>
        <p:nvSpPr>
          <p:cNvPr id="6" name="Text Box 5"/>
          <p:cNvSpPr txBox="1">
            <a:spLocks noChangeArrowheads="1"/>
          </p:cNvSpPr>
          <p:nvPr/>
        </p:nvSpPr>
        <p:spPr bwMode="auto">
          <a:xfrm>
            <a:off x="1658416" y="1700213"/>
            <a:ext cx="8458200"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itchFamily="34" charset="0"/>
              </a:defRPr>
            </a:lvl1pPr>
            <a:lvl2pPr>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marL="342900" indent="-342900">
              <a:lnSpc>
                <a:spcPct val="70000"/>
              </a:lnSpc>
              <a:spcBef>
                <a:spcPct val="50000"/>
              </a:spcBef>
              <a:buFont typeface="Wingdings" panose="05000000000000000000" pitchFamily="2" charset="2"/>
              <a:buChar char="Ø"/>
              <a:defRPr/>
            </a:pPr>
            <a:r>
              <a:rPr lang="fr-FR" altLang="fr-FR" sz="2200" dirty="0" smtClean="0">
                <a:latin typeface="Arial" charset="0"/>
              </a:rPr>
              <a:t> </a:t>
            </a:r>
            <a:r>
              <a:rPr lang="en-GB" altLang="fr-FR" sz="2000" u="sng" dirty="0" smtClean="0">
                <a:latin typeface="Arial" charset="0"/>
              </a:rPr>
              <a:t>module 1</a:t>
            </a:r>
            <a:r>
              <a:rPr lang="en-GB" altLang="fr-FR" sz="2000" dirty="0" smtClean="0">
                <a:latin typeface="Arial" charset="0"/>
              </a:rPr>
              <a:t> : </a:t>
            </a:r>
            <a:r>
              <a:rPr lang="en-GB" altLang="fr-FR" sz="2000" dirty="0">
                <a:latin typeface="Arial" charset="0"/>
              </a:rPr>
              <a:t>NCO academy </a:t>
            </a:r>
            <a:r>
              <a:rPr lang="en-GB" altLang="fr-FR" sz="2000" dirty="0" smtClean="0">
                <a:latin typeface="Arial" charset="0"/>
              </a:rPr>
              <a:t>(</a:t>
            </a:r>
            <a:r>
              <a:rPr lang="en-GB" altLang="fr-FR" sz="2000" i="1" dirty="0">
                <a:latin typeface="Arial" charset="0"/>
              </a:rPr>
              <a:t>ENSOA</a:t>
            </a:r>
            <a:r>
              <a:rPr lang="en-GB" altLang="fr-FR" sz="2000" dirty="0">
                <a:latin typeface="Arial" charset="0"/>
              </a:rPr>
              <a:t> </a:t>
            </a:r>
            <a:r>
              <a:rPr lang="en-GB" altLang="fr-FR" sz="2000" dirty="0" smtClean="0">
                <a:latin typeface="Arial" charset="0"/>
              </a:rPr>
              <a:t>)</a:t>
            </a:r>
          </a:p>
          <a:p>
            <a:pPr marL="800100" lvl="1" indent="-342900">
              <a:lnSpc>
                <a:spcPct val="70000"/>
              </a:lnSpc>
              <a:spcBef>
                <a:spcPct val="50000"/>
              </a:spcBef>
              <a:buFont typeface="Wingdings" panose="05000000000000000000" pitchFamily="2" charset="2"/>
              <a:buChar char="v"/>
              <a:defRPr/>
            </a:pPr>
            <a:r>
              <a:rPr lang="en-GB" altLang="fr-FR" sz="2000" dirty="0" smtClean="0">
                <a:latin typeface="Arial" charset="0"/>
              </a:rPr>
              <a:t> written exam at the end of NCO training </a:t>
            </a:r>
          </a:p>
          <a:p>
            <a:pPr marL="342900" indent="-342900">
              <a:lnSpc>
                <a:spcPct val="70000"/>
              </a:lnSpc>
              <a:spcBef>
                <a:spcPct val="50000"/>
              </a:spcBef>
              <a:buFont typeface="Wingdings" panose="05000000000000000000" pitchFamily="2" charset="2"/>
              <a:buChar char="Ø"/>
              <a:defRPr/>
            </a:pPr>
            <a:r>
              <a:rPr lang="en-GB" altLang="fr-FR" sz="2000" dirty="0" smtClean="0">
                <a:latin typeface="Arial" charset="0"/>
              </a:rPr>
              <a:t> </a:t>
            </a:r>
            <a:r>
              <a:rPr lang="en-GB" altLang="fr-FR" sz="2000" u="sng" dirty="0" smtClean="0">
                <a:latin typeface="Arial" charset="0"/>
              </a:rPr>
              <a:t>module 2</a:t>
            </a:r>
            <a:r>
              <a:rPr lang="en-GB" altLang="fr-FR" sz="2000" dirty="0" smtClean="0">
                <a:latin typeface="Arial" charset="0"/>
              </a:rPr>
              <a:t> : </a:t>
            </a:r>
            <a:r>
              <a:rPr lang="en-GB" altLang="fr-FR" sz="2000" dirty="0">
                <a:latin typeface="Arial" charset="0"/>
              </a:rPr>
              <a:t>NCO academy (</a:t>
            </a:r>
            <a:r>
              <a:rPr lang="en-GB" altLang="fr-FR" sz="2000" i="1" dirty="0">
                <a:latin typeface="Arial" charset="0"/>
              </a:rPr>
              <a:t>ENSOA</a:t>
            </a:r>
            <a:r>
              <a:rPr lang="en-GB" altLang="fr-FR" sz="2000" dirty="0">
                <a:latin typeface="Arial" charset="0"/>
              </a:rPr>
              <a:t> )</a:t>
            </a:r>
          </a:p>
          <a:p>
            <a:pPr marL="800100" lvl="1" indent="-342900">
              <a:lnSpc>
                <a:spcPct val="70000"/>
              </a:lnSpc>
              <a:spcBef>
                <a:spcPct val="50000"/>
              </a:spcBef>
              <a:buFont typeface="Wingdings" panose="05000000000000000000" pitchFamily="2" charset="2"/>
              <a:buChar char="v"/>
              <a:defRPr/>
            </a:pPr>
            <a:r>
              <a:rPr lang="en-GB" altLang="fr-FR" sz="2000" dirty="0" smtClean="0">
                <a:latin typeface="Arial" charset="0"/>
              </a:rPr>
              <a:t> </a:t>
            </a:r>
            <a:r>
              <a:rPr lang="en-GB" altLang="fr-FR" sz="2000" dirty="0">
                <a:latin typeface="Arial" charset="0"/>
              </a:rPr>
              <a:t>written exam</a:t>
            </a:r>
            <a:endParaRPr lang="en-GB" altLang="fr-FR" sz="2000" dirty="0" smtClean="0">
              <a:latin typeface="Arial" charset="0"/>
            </a:endParaRPr>
          </a:p>
          <a:p>
            <a:pPr marL="342900" indent="-342900">
              <a:lnSpc>
                <a:spcPct val="70000"/>
              </a:lnSpc>
              <a:spcBef>
                <a:spcPct val="50000"/>
              </a:spcBef>
              <a:buFont typeface="Wingdings" panose="05000000000000000000" pitchFamily="2" charset="2"/>
              <a:buChar char="Ø"/>
              <a:defRPr/>
            </a:pPr>
            <a:r>
              <a:rPr lang="en-GB" altLang="fr-FR" sz="2000" dirty="0" smtClean="0">
                <a:latin typeface="Arial" charset="0"/>
              </a:rPr>
              <a:t> </a:t>
            </a:r>
            <a:r>
              <a:rPr lang="en-GB" altLang="fr-FR" sz="2000" u="sng" dirty="0" smtClean="0">
                <a:latin typeface="Arial" charset="0"/>
              </a:rPr>
              <a:t>module 3</a:t>
            </a:r>
            <a:r>
              <a:rPr lang="en-GB" altLang="fr-FR" sz="2000" dirty="0" smtClean="0">
                <a:latin typeface="Arial" charset="0"/>
              </a:rPr>
              <a:t> : </a:t>
            </a:r>
            <a:r>
              <a:rPr lang="en-GB" altLang="fr-FR" sz="2000" dirty="0">
                <a:latin typeface="Arial" charset="0"/>
              </a:rPr>
              <a:t>officers academy </a:t>
            </a:r>
            <a:r>
              <a:rPr lang="en-GB" altLang="fr-FR" sz="2000" dirty="0" smtClean="0">
                <a:latin typeface="Arial" charset="0"/>
              </a:rPr>
              <a:t>(</a:t>
            </a:r>
            <a:r>
              <a:rPr lang="en-GB" altLang="fr-FR" sz="2000" i="1" dirty="0" smtClean="0">
                <a:latin typeface="Arial" charset="0"/>
              </a:rPr>
              <a:t>ESCC</a:t>
            </a:r>
            <a:r>
              <a:rPr lang="en-GB" altLang="fr-FR" sz="2000" dirty="0" smtClean="0">
                <a:latin typeface="Arial" charset="0"/>
              </a:rPr>
              <a:t>) and/or branch schools</a:t>
            </a:r>
          </a:p>
          <a:p>
            <a:pPr marL="800100" lvl="1" indent="-342900">
              <a:lnSpc>
                <a:spcPct val="70000"/>
              </a:lnSpc>
              <a:spcBef>
                <a:spcPct val="50000"/>
              </a:spcBef>
              <a:buFont typeface="Wingdings" panose="05000000000000000000" pitchFamily="2" charset="2"/>
              <a:buChar char="v"/>
              <a:defRPr/>
            </a:pPr>
            <a:r>
              <a:rPr lang="en-GB" altLang="fr-FR" sz="2000" dirty="0" smtClean="0">
                <a:latin typeface="Arial" charset="0"/>
              </a:rPr>
              <a:t> officers tested in context</a:t>
            </a:r>
          </a:p>
          <a:p>
            <a:pPr marL="342900" indent="-342900">
              <a:spcBef>
                <a:spcPct val="20000"/>
              </a:spcBef>
              <a:buFont typeface="Wingdings" panose="05000000000000000000" pitchFamily="2" charset="2"/>
              <a:buChar char="Ø"/>
              <a:defRPr/>
            </a:pPr>
            <a:r>
              <a:rPr lang="en-GB" altLang="fr-FR" sz="2000" dirty="0" smtClean="0">
                <a:latin typeface="Arial" charset="0"/>
              </a:rPr>
              <a:t> </a:t>
            </a:r>
            <a:r>
              <a:rPr lang="en-GB" altLang="fr-FR" sz="2000" u="sng" dirty="0" smtClean="0">
                <a:latin typeface="Arial" charset="0"/>
              </a:rPr>
              <a:t>module 4</a:t>
            </a:r>
            <a:r>
              <a:rPr lang="en-GB" altLang="fr-FR" sz="2000" dirty="0" smtClean="0">
                <a:latin typeface="Arial" charset="0"/>
              </a:rPr>
              <a:t> : staff college</a:t>
            </a:r>
          </a:p>
          <a:p>
            <a:pPr marL="800100" lvl="1" indent="-342900">
              <a:lnSpc>
                <a:spcPct val="70000"/>
              </a:lnSpc>
              <a:spcBef>
                <a:spcPct val="50000"/>
              </a:spcBef>
              <a:buFont typeface="Wingdings" panose="05000000000000000000" pitchFamily="2" charset="2"/>
              <a:buChar char="v"/>
              <a:defRPr/>
            </a:pPr>
            <a:r>
              <a:rPr lang="en-GB" altLang="fr-FR" sz="2000" dirty="0" smtClean="0">
                <a:latin typeface="Arial" charset="0"/>
              </a:rPr>
              <a:t> </a:t>
            </a:r>
            <a:r>
              <a:rPr lang="en-GB" altLang="fr-FR" sz="2000" dirty="0">
                <a:latin typeface="Arial" charset="0"/>
              </a:rPr>
              <a:t>written exam </a:t>
            </a:r>
            <a:r>
              <a:rPr lang="en-GB" altLang="fr-FR" sz="2000" dirty="0" smtClean="0">
                <a:latin typeface="Arial" charset="0"/>
              </a:rPr>
              <a:t>+ oral test</a:t>
            </a:r>
          </a:p>
          <a:p>
            <a:pPr lvl="1">
              <a:lnSpc>
                <a:spcPct val="80000"/>
              </a:lnSpc>
              <a:spcBef>
                <a:spcPct val="20000"/>
              </a:spcBef>
              <a:buFontTx/>
              <a:buBlip>
                <a:blip r:embed="rId2"/>
              </a:buBlip>
              <a:defRPr/>
            </a:pPr>
            <a:endParaRPr lang="en-GB" altLang="fr-FR" sz="2000" dirty="0" smtClean="0">
              <a:latin typeface="Arial" charset="0"/>
            </a:endParaRPr>
          </a:p>
          <a:p>
            <a:pPr>
              <a:lnSpc>
                <a:spcPct val="80000"/>
              </a:lnSpc>
              <a:spcBef>
                <a:spcPct val="20000"/>
              </a:spcBef>
              <a:defRPr/>
            </a:pPr>
            <a:r>
              <a:rPr lang="en-GB" altLang="fr-FR" sz="2000" u="sng" dirty="0" smtClean="0">
                <a:latin typeface="Arial" charset="0"/>
              </a:rPr>
              <a:t>Publication and awarding:</a:t>
            </a:r>
          </a:p>
          <a:p>
            <a:pPr marL="342900" indent="-342900">
              <a:lnSpc>
                <a:spcPct val="80000"/>
              </a:lnSpc>
              <a:spcBef>
                <a:spcPct val="20000"/>
              </a:spcBef>
              <a:buFont typeface="Wingdings" panose="05000000000000000000" pitchFamily="2" charset="2"/>
              <a:buChar char="Ø"/>
              <a:defRPr/>
            </a:pPr>
            <a:r>
              <a:rPr lang="en-GB" altLang="fr-FR" sz="2000" dirty="0" smtClean="0">
                <a:latin typeface="Arial" charset="0"/>
              </a:rPr>
              <a:t> results published in official list </a:t>
            </a:r>
            <a:r>
              <a:rPr lang="en-GB" altLang="fr-FR" sz="2000" i="1" dirty="0" smtClean="0">
                <a:latin typeface="Arial" charset="0"/>
              </a:rPr>
              <a:t>(“</a:t>
            </a:r>
            <a:r>
              <a:rPr lang="fr-FR" altLang="fr-FR" sz="2000" i="1" dirty="0">
                <a:latin typeface="Arial" charset="0"/>
              </a:rPr>
              <a:t>lettre </a:t>
            </a:r>
            <a:r>
              <a:rPr lang="fr-FR" altLang="fr-FR" sz="2000" i="1" dirty="0" smtClean="0">
                <a:latin typeface="Arial" charset="0"/>
              </a:rPr>
              <a:t>d’attribution</a:t>
            </a:r>
            <a:r>
              <a:rPr lang="en-GB" altLang="fr-FR" sz="2000" i="1" dirty="0" smtClean="0">
                <a:latin typeface="Arial" charset="0"/>
              </a:rPr>
              <a:t>”)</a:t>
            </a:r>
          </a:p>
          <a:p>
            <a:pPr marL="342900" indent="-342900">
              <a:lnSpc>
                <a:spcPct val="80000"/>
              </a:lnSpc>
              <a:spcBef>
                <a:spcPct val="20000"/>
              </a:spcBef>
              <a:buFont typeface="Wingdings" panose="05000000000000000000" pitchFamily="2" charset="2"/>
              <a:buChar char="Ø"/>
              <a:defRPr/>
            </a:pPr>
            <a:r>
              <a:rPr lang="en-GB" altLang="fr-FR" sz="2000" dirty="0" smtClean="0">
                <a:latin typeface="Arial" charset="0"/>
              </a:rPr>
              <a:t> actual results inserted in personnel file </a:t>
            </a:r>
          </a:p>
          <a:p>
            <a:pPr marL="342900" indent="-342900">
              <a:lnSpc>
                <a:spcPct val="80000"/>
              </a:lnSpc>
              <a:spcBef>
                <a:spcPct val="20000"/>
              </a:spcBef>
              <a:buFont typeface="Wingdings" panose="05000000000000000000" pitchFamily="2" charset="2"/>
              <a:buChar char="Ø"/>
              <a:defRPr/>
            </a:pPr>
            <a:r>
              <a:rPr lang="en-GB" altLang="fr-FR" sz="2000" dirty="0" smtClean="0">
                <a:latin typeface="Arial" charset="0"/>
              </a:rPr>
              <a:t> </a:t>
            </a:r>
            <a:r>
              <a:rPr lang="en-GB" altLang="fr-FR" sz="2000" dirty="0">
                <a:latin typeface="Arial" charset="0"/>
              </a:rPr>
              <a:t>actual results inserted </a:t>
            </a:r>
            <a:r>
              <a:rPr lang="en-GB" altLang="fr-FR" sz="2000" dirty="0" smtClean="0">
                <a:latin typeface="Arial" charset="0"/>
              </a:rPr>
              <a:t>in HR database </a:t>
            </a:r>
            <a:r>
              <a:rPr lang="en-GB" altLang="fr-FR" sz="2000" i="1" dirty="0" smtClean="0">
                <a:latin typeface="Arial" charset="0"/>
              </a:rPr>
              <a:t>(“Concerto”)</a:t>
            </a:r>
          </a:p>
          <a:p>
            <a:pPr lvl="1">
              <a:lnSpc>
                <a:spcPct val="80000"/>
              </a:lnSpc>
              <a:spcBef>
                <a:spcPct val="20000"/>
              </a:spcBef>
              <a:buFontTx/>
              <a:buBlip>
                <a:blip r:embed="rId3"/>
              </a:buBlip>
              <a:defRPr/>
            </a:pPr>
            <a:endParaRPr lang="fr-FR" altLang="fr-FR" sz="2000" dirty="0" smtClean="0">
              <a:latin typeface="Arial" charset="0"/>
            </a:endParaRPr>
          </a:p>
        </p:txBody>
      </p:sp>
    </p:spTree>
    <p:extLst>
      <p:ext uri="{BB962C8B-B14F-4D97-AF65-F5344CB8AC3E}">
        <p14:creationId xmlns:p14="http://schemas.microsoft.com/office/powerpoint/2010/main" val="3131695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sp>
        <p:nvSpPr>
          <p:cNvPr id="3" name="Rectangle à coins arrondis 2"/>
          <p:cNvSpPr/>
          <p:nvPr/>
        </p:nvSpPr>
        <p:spPr>
          <a:xfrm>
            <a:off x="1310704" y="5084763"/>
            <a:ext cx="2592387" cy="431800"/>
          </a:xfrm>
          <a:prstGeom prst="roundRect">
            <a:avLst/>
          </a:prstGeom>
          <a:solidFill>
            <a:srgbClr val="FFFFCC">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Rectangle 2"/>
          <p:cNvSpPr txBox="1">
            <a:spLocks noChangeArrowheads="1"/>
          </p:cNvSpPr>
          <p:nvPr/>
        </p:nvSpPr>
        <p:spPr bwMode="auto">
          <a:xfrm>
            <a:off x="878904" y="981075"/>
            <a:ext cx="8229600" cy="4365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3400" b="1" kern="1200" baseline="0">
                <a:solidFill>
                  <a:srgbClr val="AAB446"/>
                </a:solidFill>
                <a:latin typeface="+mj-lt"/>
                <a:ea typeface="+mj-ea"/>
                <a:cs typeface="+mj-cs"/>
              </a:defRPr>
            </a:lvl1pPr>
          </a:lstStyle>
          <a:p>
            <a:r>
              <a:rPr lang="fr-FR" altLang="fr-FR" sz="2400" dirty="0" smtClean="0">
                <a:solidFill>
                  <a:schemeClr val="tx1"/>
                </a:solidFill>
              </a:rPr>
              <a:t>FRENCH ARMY LANGUAGES ORGANISATION</a:t>
            </a:r>
          </a:p>
        </p:txBody>
      </p:sp>
      <p:sp>
        <p:nvSpPr>
          <p:cNvPr id="5" name="Rectangle 3"/>
          <p:cNvSpPr txBox="1">
            <a:spLocks noChangeArrowheads="1"/>
          </p:cNvSpPr>
          <p:nvPr/>
        </p:nvSpPr>
        <p:spPr bwMode="auto">
          <a:xfrm>
            <a:off x="1299591" y="2143125"/>
            <a:ext cx="4762500" cy="45259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71463" indent="-271463" algn="l" defTabSz="914400" rtl="0" eaLnBrk="1" latinLnBrk="0" hangingPunct="1">
              <a:spcBef>
                <a:spcPct val="20000"/>
              </a:spcBef>
              <a:buClr>
                <a:schemeClr val="tx1"/>
              </a:buClr>
              <a:buSzPct val="130000"/>
              <a:buFont typeface="Arial" panose="020B0604020202020204" pitchFamily="34" charset="0"/>
              <a:buChar char="•"/>
              <a:defRPr sz="25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anose="020B0604020202020204" pitchFamily="34" charset="0"/>
              <a:buChar char="•"/>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fr-FR" altLang="fr-FR" sz="2000" dirty="0" err="1" smtClean="0">
                <a:solidFill>
                  <a:schemeClr val="bg1">
                    <a:lumMod val="65000"/>
                  </a:schemeClr>
                </a:solidFill>
              </a:rPr>
              <a:t>Army</a:t>
            </a:r>
            <a:r>
              <a:rPr lang="fr-FR" altLang="fr-FR" sz="2000" dirty="0" smtClean="0">
                <a:solidFill>
                  <a:schemeClr val="bg1">
                    <a:lumMod val="65000"/>
                  </a:schemeClr>
                </a:solidFill>
              </a:rPr>
              <a:t> staff / </a:t>
            </a:r>
            <a:r>
              <a:rPr lang="fr-FR" altLang="fr-FR" sz="2000" dirty="0" err="1" smtClean="0">
                <a:solidFill>
                  <a:schemeClr val="bg1">
                    <a:lumMod val="65000"/>
                  </a:schemeClr>
                </a:solidFill>
              </a:rPr>
              <a:t>Referent</a:t>
            </a:r>
            <a:r>
              <a:rPr lang="fr-FR" altLang="fr-FR" sz="2000" dirty="0" smtClean="0">
                <a:solidFill>
                  <a:schemeClr val="bg1">
                    <a:lumMod val="65000"/>
                  </a:schemeClr>
                </a:solidFill>
              </a:rPr>
              <a:t> </a:t>
            </a:r>
            <a:r>
              <a:rPr lang="fr-FR" altLang="fr-FR" sz="2000" dirty="0" err="1" smtClean="0">
                <a:solidFill>
                  <a:schemeClr val="bg1">
                    <a:lumMod val="65000"/>
                  </a:schemeClr>
                </a:solidFill>
              </a:rPr>
              <a:t>Officer</a:t>
            </a:r>
            <a:r>
              <a:rPr lang="fr-FR" altLang="fr-FR" sz="2000" dirty="0" smtClean="0">
                <a:solidFill>
                  <a:schemeClr val="bg1">
                    <a:lumMod val="65000"/>
                  </a:schemeClr>
                </a:solidFill>
              </a:rPr>
              <a:t> </a:t>
            </a:r>
            <a:endParaRPr lang="fr-FR" altLang="fr-FR" sz="2000" dirty="0" smtClean="0">
              <a:solidFill>
                <a:schemeClr val="bg1">
                  <a:lumMod val="65000"/>
                </a:schemeClr>
              </a:solidFill>
              <a:cs typeface="Arial" pitchFamily="34" charset="0"/>
            </a:endParaRPr>
          </a:p>
          <a:p>
            <a:pPr>
              <a:buFontTx/>
              <a:buNone/>
            </a:pPr>
            <a:endParaRPr lang="fr-FR" altLang="fr-FR" sz="2000" dirty="0" smtClean="0">
              <a:solidFill>
                <a:schemeClr val="bg1">
                  <a:lumMod val="65000"/>
                </a:schemeClr>
              </a:solidFill>
            </a:endParaRPr>
          </a:p>
          <a:p>
            <a:pPr>
              <a:buFontTx/>
              <a:buNone/>
            </a:pPr>
            <a:r>
              <a:rPr lang="fr-FR" altLang="fr-FR" sz="2000" dirty="0" smtClean="0">
                <a:solidFill>
                  <a:schemeClr val="bg1">
                    <a:lumMod val="65000"/>
                  </a:schemeClr>
                </a:solidFill>
              </a:rPr>
              <a:t>HR </a:t>
            </a:r>
            <a:r>
              <a:rPr lang="fr-FR" altLang="fr-FR" sz="2000" dirty="0" err="1" smtClean="0">
                <a:solidFill>
                  <a:schemeClr val="bg1">
                    <a:lumMod val="65000"/>
                  </a:schemeClr>
                </a:solidFill>
              </a:rPr>
              <a:t>Dir</a:t>
            </a:r>
            <a:r>
              <a:rPr lang="fr-FR" altLang="fr-FR" sz="2000" dirty="0" smtClean="0">
                <a:solidFill>
                  <a:schemeClr val="bg1">
                    <a:lumMod val="65000"/>
                  </a:schemeClr>
                </a:solidFill>
              </a:rPr>
              <a:t> / POLICY SD </a:t>
            </a:r>
          </a:p>
          <a:p>
            <a:pPr>
              <a:buFontTx/>
              <a:buNone/>
            </a:pPr>
            <a:endParaRPr lang="fr-FR" altLang="fr-FR" sz="2000" dirty="0" smtClean="0"/>
          </a:p>
          <a:p>
            <a:pPr>
              <a:buFontTx/>
              <a:buNone/>
            </a:pPr>
            <a:r>
              <a:rPr lang="fr-FR" altLang="fr-FR" sz="2000" dirty="0" smtClean="0"/>
              <a:t>HR DIR / Training and </a:t>
            </a:r>
            <a:r>
              <a:rPr lang="fr-FR" altLang="fr-FR" sz="2000" dirty="0" err="1" smtClean="0"/>
              <a:t>education</a:t>
            </a:r>
            <a:r>
              <a:rPr lang="fr-FR" altLang="fr-FR" sz="2000" dirty="0"/>
              <a:t> </a:t>
            </a:r>
            <a:r>
              <a:rPr lang="fr-FR" altLang="fr-FR" sz="2000" dirty="0" smtClean="0"/>
              <a:t>SD</a:t>
            </a:r>
          </a:p>
          <a:p>
            <a:pPr>
              <a:buFontTx/>
              <a:buNone/>
            </a:pPr>
            <a:endParaRPr lang="fr-FR" altLang="fr-FR" sz="2000" dirty="0" smtClean="0"/>
          </a:p>
          <a:p>
            <a:pPr>
              <a:buFontTx/>
              <a:buNone/>
            </a:pPr>
            <a:r>
              <a:rPr lang="fr-FR" altLang="fr-FR" sz="2000" dirty="0" err="1" smtClean="0"/>
              <a:t>Army</a:t>
            </a:r>
            <a:r>
              <a:rPr lang="fr-FR" altLang="fr-FR" sz="2000" dirty="0" smtClean="0"/>
              <a:t> Forces Com / Int </a:t>
            </a:r>
            <a:r>
              <a:rPr lang="fr-FR" altLang="fr-FR" sz="2000" dirty="0" err="1" smtClean="0"/>
              <a:t>Div</a:t>
            </a:r>
            <a:endParaRPr lang="fr-FR" altLang="fr-FR" sz="2000" dirty="0" smtClean="0"/>
          </a:p>
          <a:p>
            <a:pPr>
              <a:buFontTx/>
              <a:buNone/>
            </a:pPr>
            <a:endParaRPr lang="fr-FR" altLang="fr-FR" sz="2000" dirty="0" smtClean="0"/>
          </a:p>
          <a:p>
            <a:pPr>
              <a:buFontTx/>
              <a:buNone/>
            </a:pPr>
            <a:r>
              <a:rPr lang="fr-FR" altLang="fr-FR" sz="2000" dirty="0" err="1" smtClean="0">
                <a:solidFill>
                  <a:srgbClr val="FF0000"/>
                </a:solidFill>
              </a:rPr>
              <a:t>Army</a:t>
            </a:r>
            <a:r>
              <a:rPr lang="fr-FR" altLang="fr-FR" sz="2000" dirty="0" smtClean="0">
                <a:solidFill>
                  <a:srgbClr val="FF0000"/>
                </a:solidFill>
              </a:rPr>
              <a:t> </a:t>
            </a:r>
            <a:r>
              <a:rPr lang="fr-FR" altLang="fr-FR" sz="2000" dirty="0" err="1" smtClean="0">
                <a:solidFill>
                  <a:srgbClr val="FF0000"/>
                </a:solidFill>
              </a:rPr>
              <a:t>schools</a:t>
            </a:r>
            <a:endParaRPr lang="fr-FR" altLang="fr-FR" sz="2000" dirty="0" smtClean="0">
              <a:solidFill>
                <a:srgbClr val="FF0000"/>
              </a:solidFill>
            </a:endParaRPr>
          </a:p>
          <a:p>
            <a:pPr>
              <a:buFontTx/>
              <a:buNone/>
            </a:pPr>
            <a:endParaRPr lang="fr-FR" altLang="fr-FR" sz="2000" dirty="0" smtClean="0">
              <a:solidFill>
                <a:srgbClr val="FF0000"/>
              </a:solidFill>
            </a:endParaRPr>
          </a:p>
          <a:p>
            <a:pPr>
              <a:buFontTx/>
              <a:buNone/>
            </a:pPr>
            <a:r>
              <a:rPr lang="fr-FR" altLang="fr-FR" sz="2000" dirty="0" err="1" smtClean="0">
                <a:solidFill>
                  <a:srgbClr val="FF0000"/>
                </a:solidFill>
              </a:rPr>
              <a:t>Army</a:t>
            </a:r>
            <a:r>
              <a:rPr lang="fr-FR" altLang="fr-FR" sz="2000" dirty="0" smtClean="0">
                <a:solidFill>
                  <a:srgbClr val="FF0000"/>
                </a:solidFill>
              </a:rPr>
              <a:t> </a:t>
            </a:r>
            <a:r>
              <a:rPr lang="fr-FR" altLang="fr-FR" sz="2000" dirty="0" err="1" smtClean="0">
                <a:solidFill>
                  <a:srgbClr val="FF0000"/>
                </a:solidFill>
              </a:rPr>
              <a:t>units</a:t>
            </a:r>
            <a:endParaRPr lang="fr-FR" altLang="fr-FR" sz="2000" dirty="0" smtClean="0">
              <a:solidFill>
                <a:srgbClr val="FF0000"/>
              </a:solidFill>
            </a:endParaRPr>
          </a:p>
        </p:txBody>
      </p:sp>
      <p:sp>
        <p:nvSpPr>
          <p:cNvPr id="6" name="Text Box 4"/>
          <p:cNvSpPr txBox="1">
            <a:spLocks noChangeArrowheads="1"/>
          </p:cNvSpPr>
          <p:nvPr/>
        </p:nvSpPr>
        <p:spPr bwMode="auto">
          <a:xfrm>
            <a:off x="5703316" y="1628775"/>
            <a:ext cx="3240088"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fr-FR" altLang="fr-FR" b="1" dirty="0"/>
          </a:p>
          <a:p>
            <a:pPr eaLnBrk="1" hangingPunct="1">
              <a:spcBef>
                <a:spcPct val="50000"/>
              </a:spcBef>
            </a:pPr>
            <a:endParaRPr lang="fr-FR" altLang="fr-FR" b="1" dirty="0"/>
          </a:p>
          <a:p>
            <a:pPr eaLnBrk="1" hangingPunct="1">
              <a:spcBef>
                <a:spcPct val="50000"/>
              </a:spcBef>
            </a:pPr>
            <a:r>
              <a:rPr lang="fr-FR" altLang="fr-FR" dirty="0" smtClean="0">
                <a:solidFill>
                  <a:schemeClr val="bg1">
                    <a:lumMod val="65000"/>
                  </a:schemeClr>
                </a:solidFill>
              </a:rPr>
              <a:t>Policy </a:t>
            </a:r>
            <a:r>
              <a:rPr lang="fr-FR" altLang="fr-FR" dirty="0" err="1" smtClean="0">
                <a:solidFill>
                  <a:schemeClr val="bg1">
                    <a:lumMod val="65000"/>
                  </a:schemeClr>
                </a:solidFill>
              </a:rPr>
              <a:t>definition</a:t>
            </a:r>
            <a:endParaRPr lang="fr-FR" altLang="fr-FR" dirty="0">
              <a:solidFill>
                <a:schemeClr val="bg1">
                  <a:lumMod val="65000"/>
                </a:schemeClr>
              </a:solidFill>
            </a:endParaRPr>
          </a:p>
          <a:p>
            <a:pPr eaLnBrk="1" hangingPunct="1">
              <a:spcBef>
                <a:spcPct val="50000"/>
              </a:spcBef>
            </a:pPr>
            <a:endParaRPr lang="fr-FR" altLang="fr-FR" dirty="0"/>
          </a:p>
          <a:p>
            <a:pPr eaLnBrk="1" hangingPunct="1">
              <a:spcBef>
                <a:spcPct val="50000"/>
              </a:spcBef>
            </a:pPr>
            <a:endParaRPr lang="fr-FR" altLang="fr-FR" sz="1400" dirty="0"/>
          </a:p>
          <a:p>
            <a:pPr eaLnBrk="1" hangingPunct="1">
              <a:spcBef>
                <a:spcPct val="50000"/>
              </a:spcBef>
            </a:pPr>
            <a:endParaRPr lang="fr-FR" altLang="fr-FR" sz="1400" dirty="0"/>
          </a:p>
          <a:p>
            <a:pPr eaLnBrk="1" hangingPunct="1">
              <a:spcBef>
                <a:spcPct val="50000"/>
              </a:spcBef>
            </a:pPr>
            <a:r>
              <a:rPr lang="fr-FR" altLang="fr-FR" dirty="0" smtClean="0"/>
              <a:t>Policy </a:t>
            </a:r>
            <a:r>
              <a:rPr lang="fr-FR" altLang="fr-FR" dirty="0" err="1" smtClean="0"/>
              <a:t>implementation</a:t>
            </a:r>
            <a:endParaRPr lang="fr-FR" altLang="fr-FR" dirty="0"/>
          </a:p>
          <a:p>
            <a:pPr eaLnBrk="1" hangingPunct="1">
              <a:spcBef>
                <a:spcPct val="50000"/>
              </a:spcBef>
            </a:pPr>
            <a:endParaRPr lang="fr-FR" altLang="fr-FR" dirty="0"/>
          </a:p>
          <a:p>
            <a:pPr eaLnBrk="1" hangingPunct="1">
              <a:spcBef>
                <a:spcPct val="50000"/>
              </a:spcBef>
            </a:pPr>
            <a:endParaRPr lang="fr-FR" altLang="fr-FR" sz="1400" dirty="0"/>
          </a:p>
          <a:p>
            <a:pPr eaLnBrk="1" hangingPunct="1">
              <a:spcBef>
                <a:spcPct val="50000"/>
              </a:spcBef>
            </a:pPr>
            <a:endParaRPr lang="fr-FR" altLang="fr-FR" sz="1400" dirty="0"/>
          </a:p>
          <a:p>
            <a:pPr eaLnBrk="1" hangingPunct="1">
              <a:spcBef>
                <a:spcPct val="50000"/>
              </a:spcBef>
            </a:pPr>
            <a:r>
              <a:rPr lang="fr-FR" altLang="fr-FR" dirty="0" err="1" smtClean="0">
                <a:solidFill>
                  <a:srgbClr val="FF0000"/>
                </a:solidFill>
              </a:rPr>
              <a:t>Teaching</a:t>
            </a:r>
            <a:r>
              <a:rPr lang="fr-FR" altLang="fr-FR" dirty="0" smtClean="0">
                <a:solidFill>
                  <a:srgbClr val="FF0000"/>
                </a:solidFill>
              </a:rPr>
              <a:t>/</a:t>
            </a:r>
            <a:r>
              <a:rPr lang="fr-FR" altLang="fr-FR" dirty="0" err="1" smtClean="0">
                <a:solidFill>
                  <a:srgbClr val="FF0000"/>
                </a:solidFill>
              </a:rPr>
              <a:t>testing</a:t>
            </a:r>
            <a:endParaRPr lang="fr-FR" altLang="fr-FR" dirty="0">
              <a:solidFill>
                <a:srgbClr val="FF0000"/>
              </a:solidFill>
            </a:endParaRPr>
          </a:p>
        </p:txBody>
      </p:sp>
      <p:sp>
        <p:nvSpPr>
          <p:cNvPr id="7" name="AutoShape 6"/>
          <p:cNvSpPr>
            <a:spLocks/>
          </p:cNvSpPr>
          <p:nvPr/>
        </p:nvSpPr>
        <p:spPr bwMode="auto">
          <a:xfrm>
            <a:off x="5127054" y="2205038"/>
            <a:ext cx="288925" cy="1008062"/>
          </a:xfrm>
          <a:prstGeom prst="rightBracket">
            <a:avLst>
              <a:gd name="adj" fmla="val 29075"/>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8" name="AutoShape 7"/>
          <p:cNvSpPr>
            <a:spLocks/>
          </p:cNvSpPr>
          <p:nvPr/>
        </p:nvSpPr>
        <p:spPr bwMode="auto">
          <a:xfrm>
            <a:off x="5127054" y="3644900"/>
            <a:ext cx="288925" cy="1008063"/>
          </a:xfrm>
          <a:prstGeom prst="rightBracket">
            <a:avLst>
              <a:gd name="adj" fmla="val 29075"/>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9" name="AutoShape 8"/>
          <p:cNvSpPr>
            <a:spLocks/>
          </p:cNvSpPr>
          <p:nvPr/>
        </p:nvSpPr>
        <p:spPr bwMode="auto">
          <a:xfrm>
            <a:off x="5127054" y="5084763"/>
            <a:ext cx="288925" cy="1008062"/>
          </a:xfrm>
          <a:prstGeom prst="rightBracket">
            <a:avLst>
              <a:gd name="adj" fmla="val 29075"/>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Tree>
    <p:extLst>
      <p:ext uri="{BB962C8B-B14F-4D97-AF65-F5344CB8AC3E}">
        <p14:creationId xmlns:p14="http://schemas.microsoft.com/office/powerpoint/2010/main" val="1701763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868144" y="6597352"/>
            <a:ext cx="3275856" cy="260648"/>
          </a:xfrm>
        </p:spPr>
        <p:txBody>
          <a:bodyPr/>
          <a:lstStyle/>
          <a:p>
            <a:r>
              <a:rPr lang="fr-FR" dirty="0" smtClean="0"/>
              <a:t>GTLE ―  DRHAT/SDF/BFS  ―  03/05/2016</a:t>
            </a:r>
            <a:endParaRPr lang="fr-FR" dirty="0"/>
          </a:p>
        </p:txBody>
      </p:sp>
      <p:sp>
        <p:nvSpPr>
          <p:cNvPr id="3" name="Espace réservé du contenu 2"/>
          <p:cNvSpPr>
            <a:spLocks noGrp="1"/>
          </p:cNvSpPr>
          <p:nvPr>
            <p:ph idx="4294967295"/>
          </p:nvPr>
        </p:nvSpPr>
        <p:spPr>
          <a:xfrm>
            <a:off x="1151379" y="944611"/>
            <a:ext cx="7849492" cy="5400577"/>
          </a:xfrm>
        </p:spPr>
        <p:txBody>
          <a:bodyPr>
            <a:normAutofit/>
          </a:bodyPr>
          <a:lstStyle/>
          <a:p>
            <a:pPr marL="0" indent="0">
              <a:spcBef>
                <a:spcPct val="0"/>
              </a:spcBef>
              <a:spcAft>
                <a:spcPts val="1200"/>
              </a:spcAft>
              <a:buNone/>
            </a:pPr>
            <a:endParaRPr lang="en-GB" altLang="fr-FR" sz="2400" dirty="0">
              <a:latin typeface="Arial" pitchFamily="34" charset="0"/>
              <a:cs typeface="Arial" pitchFamily="34" charset="0"/>
            </a:endParaRPr>
          </a:p>
        </p:txBody>
      </p:sp>
      <p:sp>
        <p:nvSpPr>
          <p:cNvPr id="7" name="Espace réservé du pied de page 3"/>
          <p:cNvSpPr txBox="1">
            <a:spLocks/>
          </p:cNvSpPr>
          <p:nvPr/>
        </p:nvSpPr>
        <p:spPr>
          <a:xfrm>
            <a:off x="864096" y="6624736"/>
            <a:ext cx="1691680" cy="260648"/>
          </a:xfrm>
          <a:prstGeom prst="rect">
            <a:avLst/>
          </a:prstGeom>
        </p:spPr>
        <p:txBody>
          <a:bodyPr vert="horz" lIns="72000" tIns="46800" rIns="72000" bIns="46800" rtlCol="0" anchor="ctr"/>
          <a:lstStyle>
            <a:defPPr>
              <a:defRPr lang="fr-FR"/>
            </a:defPPr>
            <a:lvl1pPr marL="0" algn="r" defTabSz="914400" rtl="0" eaLnBrk="1" latinLnBrk="0" hangingPunct="1">
              <a:defRPr sz="800" i="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Tous droits réservés </a:t>
            </a:r>
            <a:r>
              <a:rPr lang="fr-FR" dirty="0" smtClean="0"/>
              <a:t>DRHAT©2016</a:t>
            </a:r>
            <a:endParaRPr lang="fr-FR" dirty="0"/>
          </a:p>
        </p:txBody>
      </p:sp>
      <p:graphicFrame>
        <p:nvGraphicFramePr>
          <p:cNvPr id="6" name="Diagramme 5"/>
          <p:cNvGraphicFramePr/>
          <p:nvPr>
            <p:extLst>
              <p:ext uri="{D42A27DB-BD31-4B8C-83A1-F6EECF244321}">
                <p14:modId xmlns:p14="http://schemas.microsoft.com/office/powerpoint/2010/main" val="4007521125"/>
              </p:ext>
            </p:extLst>
          </p:nvPr>
        </p:nvGraphicFramePr>
        <p:xfrm>
          <a:off x="683568" y="1124744"/>
          <a:ext cx="815414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2123728" y="332656"/>
            <a:ext cx="5616624" cy="461665"/>
          </a:xfrm>
          <a:prstGeom prst="rect">
            <a:avLst/>
          </a:prstGeom>
          <a:noFill/>
        </p:spPr>
        <p:txBody>
          <a:bodyPr wrap="square" rtlCol="0">
            <a:spAutoFit/>
          </a:bodyPr>
          <a:lstStyle/>
          <a:p>
            <a:pPr algn="ctr"/>
            <a:r>
              <a:rPr lang="fr-FR" sz="2400" b="1" dirty="0" err="1" smtClean="0"/>
              <a:t>Army</a:t>
            </a:r>
            <a:r>
              <a:rPr lang="fr-FR" sz="2400" b="1" dirty="0" smtClean="0"/>
              <a:t> </a:t>
            </a:r>
            <a:r>
              <a:rPr lang="fr-FR" sz="2400" b="1" dirty="0" err="1" smtClean="0"/>
              <a:t>language</a:t>
            </a:r>
            <a:r>
              <a:rPr lang="fr-FR" sz="2400" b="1" dirty="0" smtClean="0"/>
              <a:t> </a:t>
            </a:r>
            <a:r>
              <a:rPr lang="fr-FR" sz="2400" b="1" dirty="0" smtClean="0"/>
              <a:t>training network</a:t>
            </a:r>
            <a:endParaRPr lang="fr-FR" sz="2400" b="1" dirty="0"/>
          </a:p>
        </p:txBody>
      </p:sp>
    </p:spTree>
    <p:extLst>
      <p:ext uri="{BB962C8B-B14F-4D97-AF65-F5344CB8AC3E}">
        <p14:creationId xmlns:p14="http://schemas.microsoft.com/office/powerpoint/2010/main" val="2210011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868144" y="6597352"/>
            <a:ext cx="3275856" cy="260648"/>
          </a:xfrm>
        </p:spPr>
        <p:txBody>
          <a:bodyPr/>
          <a:lstStyle/>
          <a:p>
            <a:r>
              <a:rPr lang="fr-FR" dirty="0" smtClean="0"/>
              <a:t>GTLE ―  DRHAT/SDF/BFS  ―  03/05/2016</a:t>
            </a:r>
            <a:endParaRPr lang="fr-FR" dirty="0"/>
          </a:p>
        </p:txBody>
      </p:sp>
      <p:sp>
        <p:nvSpPr>
          <p:cNvPr id="3" name="Espace réservé du contenu 2"/>
          <p:cNvSpPr>
            <a:spLocks noGrp="1"/>
          </p:cNvSpPr>
          <p:nvPr>
            <p:ph idx="4294967295"/>
          </p:nvPr>
        </p:nvSpPr>
        <p:spPr>
          <a:xfrm>
            <a:off x="1151379" y="944611"/>
            <a:ext cx="7849492" cy="5400577"/>
          </a:xfrm>
        </p:spPr>
        <p:txBody>
          <a:bodyPr>
            <a:normAutofit/>
          </a:bodyPr>
          <a:lstStyle/>
          <a:p>
            <a:pPr marL="457200" lvl="0" indent="-457200" algn="just">
              <a:buFont typeface="+mj-lt"/>
              <a:buAutoNum type="arabicPeriod"/>
            </a:pPr>
            <a:r>
              <a:rPr lang="fr-FR" sz="2400" dirty="0" smtClean="0"/>
              <a:t>A </a:t>
            </a:r>
            <a:r>
              <a:rPr lang="fr-FR" sz="2400" dirty="0" err="1" smtClean="0"/>
              <a:t>decentralised</a:t>
            </a:r>
            <a:r>
              <a:rPr lang="fr-FR" sz="2400" dirty="0" smtClean="0"/>
              <a:t> </a:t>
            </a:r>
            <a:r>
              <a:rPr lang="fr-FR" sz="2400" dirty="0" err="1" smtClean="0"/>
              <a:t>policy</a:t>
            </a:r>
            <a:r>
              <a:rPr lang="fr-FR" sz="2400" dirty="0" smtClean="0"/>
              <a:t> and organisation of </a:t>
            </a:r>
            <a:r>
              <a:rPr lang="fr-FR" sz="2400" dirty="0" err="1" smtClean="0"/>
              <a:t>language</a:t>
            </a:r>
            <a:r>
              <a:rPr lang="fr-FR" sz="2400" dirty="0" smtClean="0"/>
              <a:t> training in the French </a:t>
            </a:r>
            <a:r>
              <a:rPr lang="fr-FR" sz="2400" dirty="0" err="1" smtClean="0"/>
              <a:t>Army</a:t>
            </a:r>
            <a:r>
              <a:rPr lang="fr-FR" sz="2400" dirty="0" smtClean="0"/>
              <a:t>,</a:t>
            </a:r>
          </a:p>
          <a:p>
            <a:pPr marL="457200" lvl="0" indent="-457200" algn="just">
              <a:buFont typeface="+mj-lt"/>
              <a:buAutoNum type="arabicPeriod"/>
            </a:pPr>
            <a:endParaRPr lang="fr-FR" dirty="0" smtClean="0"/>
          </a:p>
          <a:p>
            <a:pPr marL="457200" lvl="0" indent="-457200" algn="just">
              <a:buFont typeface="+mj-lt"/>
              <a:buAutoNum type="arabicPeriod"/>
            </a:pPr>
            <a:r>
              <a:rPr lang="fr-FR" dirty="0" err="1" smtClean="0">
                <a:solidFill>
                  <a:srgbClr val="FF0000"/>
                </a:solidFill>
              </a:rPr>
              <a:t>Allows</a:t>
            </a:r>
            <a:r>
              <a:rPr lang="fr-FR" dirty="0" smtClean="0">
                <a:solidFill>
                  <a:srgbClr val="FF0000"/>
                </a:solidFill>
              </a:rPr>
              <a:t> to </a:t>
            </a:r>
            <a:r>
              <a:rPr lang="fr-FR" dirty="0" err="1" smtClean="0">
                <a:solidFill>
                  <a:srgbClr val="FF0000"/>
                </a:solidFill>
              </a:rPr>
              <a:t>address</a:t>
            </a:r>
            <a:r>
              <a:rPr lang="fr-FR" dirty="0" smtClean="0">
                <a:solidFill>
                  <a:srgbClr val="FF0000"/>
                </a:solidFill>
              </a:rPr>
              <a:t> </a:t>
            </a:r>
            <a:r>
              <a:rPr lang="fr-FR" dirty="0" err="1" smtClean="0">
                <a:solidFill>
                  <a:srgbClr val="FF0000"/>
                </a:solidFill>
              </a:rPr>
              <a:t>with</a:t>
            </a:r>
            <a:r>
              <a:rPr lang="fr-FR" dirty="0" smtClean="0">
                <a:solidFill>
                  <a:srgbClr val="FF0000"/>
                </a:solidFill>
              </a:rPr>
              <a:t> </a:t>
            </a:r>
            <a:r>
              <a:rPr lang="fr-FR" dirty="0" err="1" smtClean="0">
                <a:solidFill>
                  <a:srgbClr val="FF0000"/>
                </a:solidFill>
              </a:rPr>
              <a:t>flexibility</a:t>
            </a:r>
            <a:r>
              <a:rPr lang="fr-FR" dirty="0" smtClean="0">
                <a:solidFill>
                  <a:srgbClr val="FF0000"/>
                </a:solidFill>
              </a:rPr>
              <a:t> </a:t>
            </a:r>
            <a:r>
              <a:rPr lang="fr-FR" dirty="0" err="1" smtClean="0">
                <a:solidFill>
                  <a:srgbClr val="FF0000"/>
                </a:solidFill>
              </a:rPr>
              <a:t>its</a:t>
            </a:r>
            <a:r>
              <a:rPr lang="fr-FR" dirty="0" smtClean="0">
                <a:solidFill>
                  <a:srgbClr val="FF0000"/>
                </a:solidFill>
              </a:rPr>
              <a:t> </a:t>
            </a:r>
            <a:r>
              <a:rPr lang="fr-FR" dirty="0" err="1" smtClean="0">
                <a:solidFill>
                  <a:srgbClr val="FF0000"/>
                </a:solidFill>
              </a:rPr>
              <a:t>specific</a:t>
            </a:r>
            <a:r>
              <a:rPr lang="fr-FR" dirty="0" smtClean="0">
                <a:solidFill>
                  <a:srgbClr val="FF0000"/>
                </a:solidFill>
              </a:rPr>
              <a:t> and </a:t>
            </a:r>
            <a:r>
              <a:rPr lang="fr-FR" dirty="0" err="1" smtClean="0">
                <a:solidFill>
                  <a:srgbClr val="FF0000"/>
                </a:solidFill>
              </a:rPr>
              <a:t>quickly</a:t>
            </a:r>
            <a:r>
              <a:rPr lang="fr-FR" dirty="0" smtClean="0">
                <a:solidFill>
                  <a:srgbClr val="FF0000"/>
                </a:solidFill>
              </a:rPr>
              <a:t> </a:t>
            </a:r>
            <a:r>
              <a:rPr lang="fr-FR" dirty="0" err="1" smtClean="0">
                <a:solidFill>
                  <a:srgbClr val="FF0000"/>
                </a:solidFill>
              </a:rPr>
              <a:t>changing</a:t>
            </a:r>
            <a:r>
              <a:rPr lang="fr-FR" dirty="0" smtClean="0">
                <a:solidFill>
                  <a:srgbClr val="FF0000"/>
                </a:solidFill>
              </a:rPr>
              <a:t> </a:t>
            </a:r>
            <a:r>
              <a:rPr lang="fr-FR" dirty="0" err="1" smtClean="0">
                <a:solidFill>
                  <a:srgbClr val="FF0000"/>
                </a:solidFill>
              </a:rPr>
              <a:t>needs</a:t>
            </a:r>
            <a:r>
              <a:rPr lang="fr-FR" dirty="0" smtClean="0">
                <a:solidFill>
                  <a:srgbClr val="FF0000"/>
                </a:solidFill>
              </a:rPr>
              <a:t> and </a:t>
            </a:r>
            <a:r>
              <a:rPr lang="fr-FR" dirty="0" err="1" smtClean="0">
                <a:solidFill>
                  <a:srgbClr val="FF0000"/>
                </a:solidFill>
              </a:rPr>
              <a:t>constraints</a:t>
            </a:r>
            <a:r>
              <a:rPr lang="fr-FR" dirty="0" smtClean="0">
                <a:solidFill>
                  <a:srgbClr val="FF0000"/>
                </a:solidFill>
              </a:rPr>
              <a:t>,</a:t>
            </a:r>
          </a:p>
          <a:p>
            <a:pPr marL="457200" lvl="0" indent="-457200" algn="just">
              <a:buFont typeface="+mj-lt"/>
              <a:buAutoNum type="arabicPeriod"/>
            </a:pPr>
            <a:endParaRPr lang="fr-FR" dirty="0" smtClean="0"/>
          </a:p>
          <a:p>
            <a:pPr marL="457200" lvl="0" indent="-457200" algn="just">
              <a:buFont typeface="+mj-lt"/>
              <a:buAutoNum type="arabicPeriod"/>
            </a:pPr>
            <a:r>
              <a:rPr lang="fr-FR" dirty="0" err="1" smtClean="0"/>
              <a:t>With</a:t>
            </a:r>
            <a:r>
              <a:rPr lang="fr-FR" dirty="0" smtClean="0"/>
              <a:t> the </a:t>
            </a:r>
            <a:r>
              <a:rPr lang="fr-FR" dirty="0" err="1" smtClean="0"/>
              <a:t>build</a:t>
            </a:r>
            <a:r>
              <a:rPr lang="fr-FR" dirty="0" smtClean="0"/>
              <a:t> up of a digital </a:t>
            </a:r>
            <a:r>
              <a:rPr lang="fr-FR" dirty="0" err="1" smtClean="0"/>
              <a:t>learning</a:t>
            </a:r>
            <a:r>
              <a:rPr lang="fr-FR" dirty="0" smtClean="0"/>
              <a:t> </a:t>
            </a:r>
            <a:r>
              <a:rPr lang="fr-FR" dirty="0" err="1" smtClean="0"/>
              <a:t>environment</a:t>
            </a:r>
            <a:r>
              <a:rPr lang="fr-FR" dirty="0"/>
              <a:t>.</a:t>
            </a:r>
            <a:endParaRPr lang="fr-FR" dirty="0" smtClean="0"/>
          </a:p>
          <a:p>
            <a:pPr marL="457200" lvl="0" indent="-457200" algn="just">
              <a:buFont typeface="+mj-lt"/>
              <a:buAutoNum type="arabicPeriod"/>
            </a:pPr>
            <a:endParaRPr lang="fr-FR" dirty="0"/>
          </a:p>
        </p:txBody>
      </p:sp>
      <p:sp>
        <p:nvSpPr>
          <p:cNvPr id="7" name="Espace réservé du pied de page 3"/>
          <p:cNvSpPr txBox="1">
            <a:spLocks/>
          </p:cNvSpPr>
          <p:nvPr/>
        </p:nvSpPr>
        <p:spPr>
          <a:xfrm>
            <a:off x="864096" y="6624736"/>
            <a:ext cx="1691680" cy="260648"/>
          </a:xfrm>
          <a:prstGeom prst="rect">
            <a:avLst/>
          </a:prstGeom>
        </p:spPr>
        <p:txBody>
          <a:bodyPr vert="horz" lIns="72000" tIns="46800" rIns="72000" bIns="46800" rtlCol="0" anchor="ctr"/>
          <a:lstStyle>
            <a:defPPr>
              <a:defRPr lang="fr-FR"/>
            </a:defPPr>
            <a:lvl1pPr marL="0" algn="r" defTabSz="914400" rtl="0" eaLnBrk="1" latinLnBrk="0" hangingPunct="1">
              <a:defRPr sz="800" i="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Tous droits réservés </a:t>
            </a:r>
            <a:r>
              <a:rPr lang="fr-FR" dirty="0" smtClean="0"/>
              <a:t>DRHAT©2016</a:t>
            </a:r>
            <a:endParaRPr lang="fr-FR" dirty="0"/>
          </a:p>
        </p:txBody>
      </p:sp>
    </p:spTree>
    <p:extLst>
      <p:ext uri="{BB962C8B-B14F-4D97-AF65-F5344CB8AC3E}">
        <p14:creationId xmlns:p14="http://schemas.microsoft.com/office/powerpoint/2010/main" val="3559681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txBox="1">
            <a:spLocks noChangeArrowheads="1"/>
          </p:cNvSpPr>
          <p:nvPr/>
        </p:nvSpPr>
        <p:spPr bwMode="auto">
          <a:xfrm>
            <a:off x="2455312" y="56818"/>
            <a:ext cx="5069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rtl="0" eaLnBrk="0" fontAlgn="base" hangingPunct="0">
              <a:spcBef>
                <a:spcPct val="0"/>
              </a:spcBef>
              <a:spcAft>
                <a:spcPct val="0"/>
              </a:spcAft>
              <a:defRPr sz="4100" b="1" kern="1200">
                <a:ln w="6350">
                  <a:noFill/>
                </a:ln>
                <a:solidFill>
                  <a:schemeClr val="tx1"/>
                </a:solidFill>
                <a:effectLst>
                  <a:outerShdw blurRad="114300" dist="101600" dir="2700000" algn="tl" rotWithShape="0">
                    <a:srgbClr val="000000">
                      <a:alpha val="40000"/>
                    </a:srgbClr>
                  </a:outerShdw>
                </a:effectLst>
                <a:latin typeface="Arial" pitchFamily="34" charset="0"/>
                <a:ea typeface="+mj-ea"/>
                <a:cs typeface="Arial" pitchFamily="34" charset="0"/>
              </a:defRPr>
            </a:lvl1pPr>
            <a:lvl2pPr marL="742950" indent="-285750" algn="ctr" rtl="0" eaLnBrk="0" fontAlgn="base" hangingPunct="0">
              <a:spcBef>
                <a:spcPct val="0"/>
              </a:spcBef>
              <a:spcAft>
                <a:spcPct val="0"/>
              </a:spcAft>
              <a:defRPr sz="4100" b="1">
                <a:solidFill>
                  <a:schemeClr val="tx1"/>
                </a:solidFill>
                <a:latin typeface="Arial" pitchFamily="34" charset="0"/>
                <a:cs typeface="Arial" pitchFamily="34" charset="0"/>
              </a:defRPr>
            </a:lvl2pPr>
            <a:lvl3pPr marL="1143000" indent="-228600" algn="ctr" rtl="0" eaLnBrk="0" fontAlgn="base" hangingPunct="0">
              <a:spcBef>
                <a:spcPct val="0"/>
              </a:spcBef>
              <a:spcAft>
                <a:spcPct val="0"/>
              </a:spcAft>
              <a:defRPr sz="4100" b="1">
                <a:solidFill>
                  <a:schemeClr val="tx1"/>
                </a:solidFill>
                <a:latin typeface="Arial" pitchFamily="34" charset="0"/>
                <a:cs typeface="Arial" pitchFamily="34" charset="0"/>
              </a:defRPr>
            </a:lvl3pPr>
            <a:lvl4pPr marL="1600200" indent="-228600" algn="ctr" rtl="0" eaLnBrk="0" fontAlgn="base" hangingPunct="0">
              <a:spcBef>
                <a:spcPct val="0"/>
              </a:spcBef>
              <a:spcAft>
                <a:spcPct val="0"/>
              </a:spcAft>
              <a:defRPr sz="4100" b="1">
                <a:solidFill>
                  <a:schemeClr val="tx1"/>
                </a:solidFill>
                <a:latin typeface="Arial" pitchFamily="34" charset="0"/>
                <a:cs typeface="Arial" pitchFamily="34" charset="0"/>
              </a:defRPr>
            </a:lvl4pPr>
            <a:lvl5pPr marL="2057400" indent="-228600" algn="ctr" rtl="0" eaLnBrk="0" fontAlgn="base" hangingPunct="0">
              <a:spcBef>
                <a:spcPct val="0"/>
              </a:spcBef>
              <a:spcAft>
                <a:spcPct val="0"/>
              </a:spcAft>
              <a:defRPr sz="4100" b="1">
                <a:solidFill>
                  <a:schemeClr val="tx1"/>
                </a:solidFill>
                <a:latin typeface="Arial" pitchFamily="34" charset="0"/>
                <a:cs typeface="Arial" pitchFamily="34" charset="0"/>
              </a:defRPr>
            </a:lvl5pPr>
            <a:lvl6pPr marL="2514600" indent="-228600" algn="ctr" rtl="0" eaLnBrk="0" fontAlgn="base" hangingPunct="0">
              <a:spcBef>
                <a:spcPct val="0"/>
              </a:spcBef>
              <a:spcAft>
                <a:spcPct val="0"/>
              </a:spcAft>
              <a:defRPr sz="4100" b="1">
                <a:solidFill>
                  <a:schemeClr val="tx1"/>
                </a:solidFill>
                <a:latin typeface="Arial" pitchFamily="34" charset="0"/>
                <a:cs typeface="Arial" pitchFamily="34" charset="0"/>
              </a:defRPr>
            </a:lvl6pPr>
            <a:lvl7pPr marL="2971800" indent="-228600" algn="ctr" rtl="0" eaLnBrk="0" fontAlgn="base" hangingPunct="0">
              <a:spcBef>
                <a:spcPct val="0"/>
              </a:spcBef>
              <a:spcAft>
                <a:spcPct val="0"/>
              </a:spcAft>
              <a:defRPr sz="4100" b="1">
                <a:solidFill>
                  <a:schemeClr val="tx1"/>
                </a:solidFill>
                <a:latin typeface="Arial" pitchFamily="34" charset="0"/>
                <a:cs typeface="Arial" pitchFamily="34" charset="0"/>
              </a:defRPr>
            </a:lvl7pPr>
            <a:lvl8pPr marL="3429000" indent="-228600" algn="ctr" rtl="0" eaLnBrk="0" fontAlgn="base" hangingPunct="0">
              <a:spcBef>
                <a:spcPct val="0"/>
              </a:spcBef>
              <a:spcAft>
                <a:spcPct val="0"/>
              </a:spcAft>
              <a:defRPr sz="4100" b="1">
                <a:solidFill>
                  <a:schemeClr val="tx1"/>
                </a:solidFill>
                <a:latin typeface="Arial" pitchFamily="34" charset="0"/>
                <a:cs typeface="Arial" pitchFamily="34" charset="0"/>
              </a:defRPr>
            </a:lvl8pPr>
            <a:lvl9pPr marL="3886200" indent="-228600" algn="ctr" rtl="0" eaLnBrk="0" fontAlgn="base" hangingPunct="0">
              <a:spcBef>
                <a:spcPct val="0"/>
              </a:spcBef>
              <a:spcAft>
                <a:spcPct val="0"/>
              </a:spcAft>
              <a:defRPr sz="4100" b="1">
                <a:solidFill>
                  <a:schemeClr val="tx1"/>
                </a:solidFill>
                <a:latin typeface="Arial" pitchFamily="34" charset="0"/>
                <a:cs typeface="Arial" pitchFamily="34" charset="0"/>
              </a:defRPr>
            </a:lvl9pPr>
          </a:lstStyle>
          <a:p>
            <a:pPr eaLnBrk="1" hangingPunct="1">
              <a:defRPr/>
            </a:pPr>
            <a:r>
              <a:rPr lang="fr-FR" sz="4000" b="0" dirty="0" smtClean="0">
                <a:solidFill>
                  <a:prstClr val="black"/>
                </a:solidFill>
                <a:effectLst/>
                <a:latin typeface="Capture it" pitchFamily="2" charset="0"/>
              </a:rPr>
              <a:t>A NEW ARMY MODEL</a:t>
            </a:r>
            <a:endParaRPr lang="fr-FR" b="0" dirty="0" smtClean="0">
              <a:solidFill>
                <a:prstClr val="black"/>
              </a:solidFill>
              <a:effectLst/>
              <a:latin typeface="Capture it" pitchFamily="2" charset="0"/>
            </a:endParaRPr>
          </a:p>
        </p:txBody>
      </p:sp>
      <p:pic>
        <p:nvPicPr>
          <p:cNvPr id="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166" y="1024677"/>
            <a:ext cx="7266282" cy="50686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556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BE\PROJET ADT 2020\4.REUNIONS\20150311_Armées Directions et Services\OPEX_OPI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8401" y="1812560"/>
            <a:ext cx="6870023" cy="485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re 3"/>
          <p:cNvSpPr txBox="1">
            <a:spLocks noGrp="1" noChangeArrowheads="1"/>
          </p:cNvSpPr>
          <p:nvPr>
            <p:ph type="title" idx="4294967295"/>
          </p:nvPr>
        </p:nvSpPr>
        <p:spPr bwMode="auto">
          <a:xfrm>
            <a:off x="2385918" y="836712"/>
            <a:ext cx="42308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sz="2400" dirty="0" smtClean="0">
                <a:solidFill>
                  <a:srgbClr val="343D27"/>
                </a:solidFill>
                <a:effectLst/>
                <a:latin typeface="Capture it" panose="020B0604020202020204" charset="0"/>
              </a:rPr>
              <a:t>A NEW MODEL FOR THE ARMY</a:t>
            </a:r>
            <a:endParaRPr lang="fr-FR" sz="2400" dirty="0" smtClean="0">
              <a:solidFill>
                <a:srgbClr val="343D27"/>
              </a:solidFill>
              <a:effectLst/>
              <a:latin typeface="Capture it" pitchFamily="2" charset="0"/>
            </a:endParaRPr>
          </a:p>
        </p:txBody>
      </p:sp>
      <p:sp>
        <p:nvSpPr>
          <p:cNvPr id="6" name="Titre 3"/>
          <p:cNvSpPr txBox="1">
            <a:spLocks noChangeArrowheads="1"/>
          </p:cNvSpPr>
          <p:nvPr/>
        </p:nvSpPr>
        <p:spPr bwMode="auto">
          <a:xfrm>
            <a:off x="2580160" y="64668"/>
            <a:ext cx="38164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rtl="0" eaLnBrk="0" fontAlgn="base" hangingPunct="0">
              <a:spcBef>
                <a:spcPct val="0"/>
              </a:spcBef>
              <a:spcAft>
                <a:spcPct val="0"/>
              </a:spcAft>
              <a:defRPr sz="4100" b="1" kern="1200">
                <a:ln w="6350">
                  <a:noFill/>
                </a:ln>
                <a:solidFill>
                  <a:schemeClr val="tx1"/>
                </a:solidFill>
                <a:effectLst>
                  <a:outerShdw blurRad="114300" dist="101600" dir="2700000" algn="tl" rotWithShape="0">
                    <a:srgbClr val="000000">
                      <a:alpha val="40000"/>
                    </a:srgbClr>
                  </a:outerShdw>
                </a:effectLst>
                <a:latin typeface="Arial" pitchFamily="34" charset="0"/>
                <a:ea typeface="+mj-ea"/>
                <a:cs typeface="Arial" pitchFamily="34" charset="0"/>
              </a:defRPr>
            </a:lvl1pPr>
            <a:lvl2pPr marL="742950" indent="-285750" algn="ctr" rtl="0" eaLnBrk="0" fontAlgn="base" hangingPunct="0">
              <a:spcBef>
                <a:spcPct val="0"/>
              </a:spcBef>
              <a:spcAft>
                <a:spcPct val="0"/>
              </a:spcAft>
              <a:defRPr sz="4100" b="1">
                <a:solidFill>
                  <a:schemeClr val="tx1"/>
                </a:solidFill>
                <a:latin typeface="Arial" pitchFamily="34" charset="0"/>
                <a:cs typeface="Arial" pitchFamily="34" charset="0"/>
              </a:defRPr>
            </a:lvl2pPr>
            <a:lvl3pPr marL="1143000" indent="-228600" algn="ctr" rtl="0" eaLnBrk="0" fontAlgn="base" hangingPunct="0">
              <a:spcBef>
                <a:spcPct val="0"/>
              </a:spcBef>
              <a:spcAft>
                <a:spcPct val="0"/>
              </a:spcAft>
              <a:defRPr sz="4100" b="1">
                <a:solidFill>
                  <a:schemeClr val="tx1"/>
                </a:solidFill>
                <a:latin typeface="Arial" pitchFamily="34" charset="0"/>
                <a:cs typeface="Arial" pitchFamily="34" charset="0"/>
              </a:defRPr>
            </a:lvl3pPr>
            <a:lvl4pPr marL="1600200" indent="-228600" algn="ctr" rtl="0" eaLnBrk="0" fontAlgn="base" hangingPunct="0">
              <a:spcBef>
                <a:spcPct val="0"/>
              </a:spcBef>
              <a:spcAft>
                <a:spcPct val="0"/>
              </a:spcAft>
              <a:defRPr sz="4100" b="1">
                <a:solidFill>
                  <a:schemeClr val="tx1"/>
                </a:solidFill>
                <a:latin typeface="Arial" pitchFamily="34" charset="0"/>
                <a:cs typeface="Arial" pitchFamily="34" charset="0"/>
              </a:defRPr>
            </a:lvl4pPr>
            <a:lvl5pPr marL="2057400" indent="-228600" algn="ctr" rtl="0" eaLnBrk="0" fontAlgn="base" hangingPunct="0">
              <a:spcBef>
                <a:spcPct val="0"/>
              </a:spcBef>
              <a:spcAft>
                <a:spcPct val="0"/>
              </a:spcAft>
              <a:defRPr sz="4100" b="1">
                <a:solidFill>
                  <a:schemeClr val="tx1"/>
                </a:solidFill>
                <a:latin typeface="Arial" pitchFamily="34" charset="0"/>
                <a:cs typeface="Arial" pitchFamily="34" charset="0"/>
              </a:defRPr>
            </a:lvl5pPr>
            <a:lvl6pPr marL="2514600" indent="-228600" algn="ctr" rtl="0" eaLnBrk="0" fontAlgn="base" hangingPunct="0">
              <a:spcBef>
                <a:spcPct val="0"/>
              </a:spcBef>
              <a:spcAft>
                <a:spcPct val="0"/>
              </a:spcAft>
              <a:defRPr sz="4100" b="1">
                <a:solidFill>
                  <a:schemeClr val="tx1"/>
                </a:solidFill>
                <a:latin typeface="Arial" pitchFamily="34" charset="0"/>
                <a:cs typeface="Arial" pitchFamily="34" charset="0"/>
              </a:defRPr>
            </a:lvl6pPr>
            <a:lvl7pPr marL="2971800" indent="-228600" algn="ctr" rtl="0" eaLnBrk="0" fontAlgn="base" hangingPunct="0">
              <a:spcBef>
                <a:spcPct val="0"/>
              </a:spcBef>
              <a:spcAft>
                <a:spcPct val="0"/>
              </a:spcAft>
              <a:defRPr sz="4100" b="1">
                <a:solidFill>
                  <a:schemeClr val="tx1"/>
                </a:solidFill>
                <a:latin typeface="Arial" pitchFamily="34" charset="0"/>
                <a:cs typeface="Arial" pitchFamily="34" charset="0"/>
              </a:defRPr>
            </a:lvl7pPr>
            <a:lvl8pPr marL="3429000" indent="-228600" algn="ctr" rtl="0" eaLnBrk="0" fontAlgn="base" hangingPunct="0">
              <a:spcBef>
                <a:spcPct val="0"/>
              </a:spcBef>
              <a:spcAft>
                <a:spcPct val="0"/>
              </a:spcAft>
              <a:defRPr sz="4100" b="1">
                <a:solidFill>
                  <a:schemeClr val="tx1"/>
                </a:solidFill>
                <a:latin typeface="Arial" pitchFamily="34" charset="0"/>
                <a:cs typeface="Arial" pitchFamily="34" charset="0"/>
              </a:defRPr>
            </a:lvl8pPr>
            <a:lvl9pPr marL="3886200" indent="-228600" algn="ctr" rtl="0" eaLnBrk="0" fontAlgn="base" hangingPunct="0">
              <a:spcBef>
                <a:spcPct val="0"/>
              </a:spcBef>
              <a:spcAft>
                <a:spcPct val="0"/>
              </a:spcAft>
              <a:defRPr sz="4100" b="1">
                <a:solidFill>
                  <a:schemeClr val="tx1"/>
                </a:solidFill>
                <a:latin typeface="Arial" pitchFamily="34" charset="0"/>
                <a:cs typeface="Arial" pitchFamily="34" charset="0"/>
              </a:defRPr>
            </a:lvl9pPr>
          </a:lstStyle>
          <a:p>
            <a:pPr eaLnBrk="1" hangingPunct="1">
              <a:defRPr/>
            </a:pPr>
            <a:r>
              <a:rPr lang="fr-FR" sz="4400" dirty="0" smtClean="0">
                <a:solidFill>
                  <a:srgbClr val="343D27"/>
                </a:solidFill>
                <a:effectLst/>
                <a:latin typeface="Capture it" panose="020B0604020202020204" charset="0"/>
              </a:rPr>
              <a:t>IN CONTACT</a:t>
            </a:r>
            <a:endParaRPr lang="fr-FR" sz="4400" dirty="0" smtClean="0">
              <a:solidFill>
                <a:srgbClr val="343D27"/>
              </a:solidFill>
              <a:effectLst/>
              <a:latin typeface="Capture it" pitchFamily="2" charset="0"/>
            </a:endParaRPr>
          </a:p>
        </p:txBody>
      </p:sp>
    </p:spTree>
    <p:extLst>
      <p:ext uri="{BB962C8B-B14F-4D97-AF65-F5344CB8AC3E}">
        <p14:creationId xmlns:p14="http://schemas.microsoft.com/office/powerpoint/2010/main" val="299479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868144" y="6597352"/>
            <a:ext cx="3275856" cy="260648"/>
          </a:xfrm>
        </p:spPr>
        <p:txBody>
          <a:bodyPr/>
          <a:lstStyle/>
          <a:p>
            <a:r>
              <a:rPr lang="fr-FR" dirty="0" smtClean="0"/>
              <a:t>GTLE ―  DRHAT/SDF/BFS  ―  03/05/2016</a:t>
            </a:r>
            <a:endParaRPr lang="fr-FR" dirty="0"/>
          </a:p>
        </p:txBody>
      </p:sp>
      <p:sp>
        <p:nvSpPr>
          <p:cNvPr id="3" name="Espace réservé du contenu 2"/>
          <p:cNvSpPr>
            <a:spLocks noGrp="1"/>
          </p:cNvSpPr>
          <p:nvPr>
            <p:ph idx="4294967295"/>
          </p:nvPr>
        </p:nvSpPr>
        <p:spPr>
          <a:xfrm>
            <a:off x="1151379" y="944611"/>
            <a:ext cx="7849492" cy="5400577"/>
          </a:xfrm>
        </p:spPr>
        <p:txBody>
          <a:bodyPr>
            <a:normAutofit/>
          </a:bodyPr>
          <a:lstStyle/>
          <a:p>
            <a:pPr marL="457200" lvl="0" indent="-457200" algn="just">
              <a:buFont typeface="+mj-lt"/>
              <a:buAutoNum type="arabicPeriod"/>
            </a:pPr>
            <a:r>
              <a:rPr lang="fr-FR" dirty="0"/>
              <a:t>A</a:t>
            </a:r>
            <a:r>
              <a:rPr lang="fr-FR" dirty="0" smtClean="0"/>
              <a:t> </a:t>
            </a:r>
            <a:r>
              <a:rPr lang="fr-FR" dirty="0" err="1" smtClean="0"/>
              <a:t>decentralised</a:t>
            </a:r>
            <a:r>
              <a:rPr lang="fr-FR" dirty="0" smtClean="0"/>
              <a:t> </a:t>
            </a:r>
            <a:r>
              <a:rPr lang="fr-FR" dirty="0" err="1" smtClean="0"/>
              <a:t>policy</a:t>
            </a:r>
            <a:r>
              <a:rPr lang="fr-FR" dirty="0" smtClean="0"/>
              <a:t> and organisation of </a:t>
            </a:r>
            <a:r>
              <a:rPr lang="fr-FR" dirty="0" err="1" smtClean="0"/>
              <a:t>language</a:t>
            </a:r>
            <a:r>
              <a:rPr lang="fr-FR" dirty="0" smtClean="0"/>
              <a:t> training in the French </a:t>
            </a:r>
            <a:r>
              <a:rPr lang="fr-FR" dirty="0" err="1" smtClean="0"/>
              <a:t>Army</a:t>
            </a:r>
            <a:r>
              <a:rPr lang="fr-FR" dirty="0" smtClean="0"/>
              <a:t>,</a:t>
            </a:r>
          </a:p>
          <a:p>
            <a:pPr marL="457200" lvl="0" indent="-457200" algn="just">
              <a:buFont typeface="+mj-lt"/>
              <a:buAutoNum type="arabicPeriod"/>
            </a:pPr>
            <a:r>
              <a:rPr lang="fr-FR" dirty="0" err="1" smtClean="0"/>
              <a:t>allows</a:t>
            </a:r>
            <a:r>
              <a:rPr lang="fr-FR" dirty="0" smtClean="0"/>
              <a:t> to </a:t>
            </a:r>
            <a:r>
              <a:rPr lang="fr-FR" dirty="0" err="1" smtClean="0"/>
              <a:t>address</a:t>
            </a:r>
            <a:r>
              <a:rPr lang="fr-FR" dirty="0" smtClean="0"/>
              <a:t> </a:t>
            </a:r>
            <a:r>
              <a:rPr lang="fr-FR" dirty="0" err="1" smtClean="0"/>
              <a:t>with</a:t>
            </a:r>
            <a:r>
              <a:rPr lang="fr-FR" dirty="0" smtClean="0"/>
              <a:t> </a:t>
            </a:r>
            <a:r>
              <a:rPr lang="fr-FR" dirty="0" err="1" smtClean="0"/>
              <a:t>flexibility</a:t>
            </a:r>
            <a:r>
              <a:rPr lang="fr-FR" dirty="0" smtClean="0"/>
              <a:t> </a:t>
            </a:r>
            <a:r>
              <a:rPr lang="fr-FR" dirty="0" err="1" smtClean="0"/>
              <a:t>its</a:t>
            </a:r>
            <a:r>
              <a:rPr lang="fr-FR" dirty="0" smtClean="0"/>
              <a:t> </a:t>
            </a:r>
            <a:r>
              <a:rPr lang="fr-FR" dirty="0" err="1" smtClean="0"/>
              <a:t>specific</a:t>
            </a:r>
            <a:r>
              <a:rPr lang="fr-FR" dirty="0" smtClean="0"/>
              <a:t> and </a:t>
            </a:r>
            <a:r>
              <a:rPr lang="fr-FR" dirty="0" err="1" smtClean="0"/>
              <a:t>quickly</a:t>
            </a:r>
            <a:r>
              <a:rPr lang="fr-FR" dirty="0" smtClean="0"/>
              <a:t> </a:t>
            </a:r>
            <a:r>
              <a:rPr lang="fr-FR" dirty="0" err="1" smtClean="0"/>
              <a:t>changing</a:t>
            </a:r>
            <a:r>
              <a:rPr lang="fr-FR" dirty="0" smtClean="0"/>
              <a:t> </a:t>
            </a:r>
            <a:r>
              <a:rPr lang="fr-FR" dirty="0" err="1" smtClean="0"/>
              <a:t>needs</a:t>
            </a:r>
            <a:r>
              <a:rPr lang="fr-FR" dirty="0" smtClean="0"/>
              <a:t> and </a:t>
            </a:r>
            <a:r>
              <a:rPr lang="fr-FR" dirty="0" err="1" smtClean="0"/>
              <a:t>constraints</a:t>
            </a:r>
            <a:r>
              <a:rPr lang="fr-FR" dirty="0" smtClean="0"/>
              <a:t>,</a:t>
            </a:r>
          </a:p>
          <a:p>
            <a:pPr marL="457200" lvl="0" indent="-457200" algn="just">
              <a:buFont typeface="+mj-lt"/>
              <a:buAutoNum type="arabicPeriod"/>
            </a:pPr>
            <a:r>
              <a:rPr lang="fr-FR" dirty="0" err="1" smtClean="0"/>
              <a:t>With</a:t>
            </a:r>
            <a:r>
              <a:rPr lang="fr-FR" dirty="0" smtClean="0"/>
              <a:t> the </a:t>
            </a:r>
            <a:r>
              <a:rPr lang="fr-FR" dirty="0" err="1" smtClean="0"/>
              <a:t>build</a:t>
            </a:r>
            <a:r>
              <a:rPr lang="fr-FR" dirty="0" smtClean="0"/>
              <a:t> up of a digital </a:t>
            </a:r>
            <a:r>
              <a:rPr lang="fr-FR" dirty="0" err="1" smtClean="0"/>
              <a:t>learning</a:t>
            </a:r>
            <a:r>
              <a:rPr lang="fr-FR" dirty="0" smtClean="0"/>
              <a:t> </a:t>
            </a:r>
            <a:r>
              <a:rPr lang="fr-FR" dirty="0" err="1" smtClean="0"/>
              <a:t>environment</a:t>
            </a:r>
            <a:r>
              <a:rPr lang="fr-FR" dirty="0"/>
              <a:t> </a:t>
            </a:r>
            <a:r>
              <a:rPr lang="fr-FR" dirty="0" smtClean="0"/>
              <a:t>.   </a:t>
            </a:r>
          </a:p>
          <a:p>
            <a:pPr marL="457200" lvl="0" indent="-457200" algn="just">
              <a:buFont typeface="+mj-lt"/>
              <a:buAutoNum type="arabicPeriod"/>
            </a:pPr>
            <a:endParaRPr lang="fr-FR" dirty="0"/>
          </a:p>
        </p:txBody>
      </p:sp>
      <p:sp>
        <p:nvSpPr>
          <p:cNvPr id="7" name="Espace réservé du pied de page 3"/>
          <p:cNvSpPr txBox="1">
            <a:spLocks/>
          </p:cNvSpPr>
          <p:nvPr/>
        </p:nvSpPr>
        <p:spPr>
          <a:xfrm>
            <a:off x="864096" y="6624736"/>
            <a:ext cx="1691680" cy="260648"/>
          </a:xfrm>
          <a:prstGeom prst="rect">
            <a:avLst/>
          </a:prstGeom>
        </p:spPr>
        <p:txBody>
          <a:bodyPr vert="horz" lIns="72000" tIns="46800" rIns="72000" bIns="46800" rtlCol="0" anchor="ctr"/>
          <a:lstStyle>
            <a:defPPr>
              <a:defRPr lang="fr-FR"/>
            </a:defPPr>
            <a:lvl1pPr marL="0" algn="r" defTabSz="914400" rtl="0" eaLnBrk="1" latinLnBrk="0" hangingPunct="1">
              <a:defRPr sz="800" i="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Tous droits réservés </a:t>
            </a:r>
            <a:r>
              <a:rPr lang="fr-FR" dirty="0" smtClean="0"/>
              <a:t>DRHAT©2016</a:t>
            </a:r>
            <a:endParaRPr lang="fr-FR" dirty="0"/>
          </a:p>
        </p:txBody>
      </p:sp>
    </p:spTree>
    <p:extLst>
      <p:ext uri="{BB962C8B-B14F-4D97-AF65-F5344CB8AC3E}">
        <p14:creationId xmlns:p14="http://schemas.microsoft.com/office/powerpoint/2010/main" val="1363297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p:cNvSpPr txBox="1">
            <a:spLocks/>
          </p:cNvSpPr>
          <p:nvPr/>
        </p:nvSpPr>
        <p:spPr bwMode="auto">
          <a:xfrm>
            <a:off x="0" y="634206"/>
            <a:ext cx="9144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7" tIns="45535" rIns="91067" bIns="45535" anchor="ctr"/>
          <a:lstStyle>
            <a:lvl1pPr marL="1588" defTabSz="676275" eaLnBrk="0" hangingPunct="0">
              <a:spcBef>
                <a:spcPct val="20000"/>
              </a:spcBef>
              <a:buClr>
                <a:srgbClr val="191966"/>
              </a:buClr>
              <a:buSzPct val="75000"/>
              <a:buFont typeface="Wingdings" pitchFamily="2" charset="2"/>
              <a:buChar char="§"/>
              <a:defRPr>
                <a:solidFill>
                  <a:schemeClr val="tx1"/>
                </a:solidFill>
                <a:latin typeface="Calibri" pitchFamily="34" charset="0"/>
                <a:ea typeface="Calibri" pitchFamily="34" charset="0"/>
                <a:cs typeface="Calibri" pitchFamily="34" charset="0"/>
              </a:defRPr>
            </a:lvl1pPr>
            <a:lvl2pPr marL="527050" indent="-254000" defTabSz="676275" eaLnBrk="0" hangingPunct="0">
              <a:spcBef>
                <a:spcPct val="20000"/>
              </a:spcBef>
              <a:buClr>
                <a:srgbClr val="0E1B8D"/>
              </a:buClr>
              <a:buSzPct val="50000"/>
              <a:buFont typeface="Calibri" pitchFamily="34" charset="0"/>
              <a:buChar char="‒"/>
              <a:defRPr>
                <a:solidFill>
                  <a:schemeClr val="tx1"/>
                </a:solidFill>
                <a:latin typeface="Calibri" pitchFamily="34" charset="0"/>
                <a:ea typeface="Calibri" pitchFamily="34" charset="0"/>
                <a:cs typeface="Calibri" pitchFamily="34" charset="0"/>
              </a:defRPr>
            </a:lvl2pPr>
            <a:lvl3pPr marL="1041400" indent="-177800" defTabSz="676275" eaLnBrk="0" hangingPunct="0">
              <a:spcBef>
                <a:spcPct val="20000"/>
              </a:spcBef>
              <a:buClr>
                <a:schemeClr val="tx1"/>
              </a:buClr>
              <a:buFont typeface="Calibri" pitchFamily="34" charset="0"/>
              <a:buChar char="‐"/>
              <a:defRPr sz="1500">
                <a:solidFill>
                  <a:schemeClr val="tx1"/>
                </a:solidFill>
                <a:latin typeface="Calibri" pitchFamily="34" charset="0"/>
                <a:ea typeface="Calibri" pitchFamily="34" charset="0"/>
                <a:cs typeface="Calibri" pitchFamily="34" charset="0"/>
              </a:defRPr>
            </a:lvl3pPr>
            <a:lvl4pPr marL="1592263" indent="-217488" defTabSz="676275" eaLnBrk="0" hangingPunct="0">
              <a:spcBef>
                <a:spcPct val="20000"/>
              </a:spcBef>
              <a:buChar char="–"/>
              <a:defRPr sz="2000">
                <a:solidFill>
                  <a:schemeClr val="tx1"/>
                </a:solidFill>
                <a:latin typeface="R Frutiger Roman"/>
                <a:ea typeface="Calibri" pitchFamily="34" charset="0"/>
                <a:cs typeface="Calibri" pitchFamily="34" charset="0"/>
              </a:defRPr>
            </a:lvl4pPr>
            <a:lvl5pPr marL="2011363" indent="-217488" defTabSz="676275" eaLnBrk="0" hangingPunct="0">
              <a:spcBef>
                <a:spcPct val="20000"/>
              </a:spcBef>
              <a:buChar char="»"/>
              <a:defRPr sz="2000">
                <a:solidFill>
                  <a:schemeClr val="tx1"/>
                </a:solidFill>
                <a:latin typeface="R Frutiger Roman"/>
                <a:ea typeface="Calibri" pitchFamily="34" charset="0"/>
                <a:cs typeface="Calibri" pitchFamily="34" charset="0"/>
              </a:defRPr>
            </a:lvl5pPr>
            <a:lvl6pPr marL="2468563" indent="-217488" defTabSz="676275" eaLnBrk="0" fontAlgn="base" hangingPunct="0">
              <a:spcBef>
                <a:spcPct val="20000"/>
              </a:spcBef>
              <a:spcAft>
                <a:spcPct val="0"/>
              </a:spcAft>
              <a:buChar char="»"/>
              <a:defRPr sz="2000">
                <a:solidFill>
                  <a:schemeClr val="tx1"/>
                </a:solidFill>
                <a:latin typeface="R Frutiger Roman"/>
                <a:ea typeface="Calibri" pitchFamily="34" charset="0"/>
                <a:cs typeface="Calibri" pitchFamily="34" charset="0"/>
              </a:defRPr>
            </a:lvl6pPr>
            <a:lvl7pPr marL="2925763" indent="-217488" defTabSz="676275" eaLnBrk="0" fontAlgn="base" hangingPunct="0">
              <a:spcBef>
                <a:spcPct val="20000"/>
              </a:spcBef>
              <a:spcAft>
                <a:spcPct val="0"/>
              </a:spcAft>
              <a:buChar char="»"/>
              <a:defRPr sz="2000">
                <a:solidFill>
                  <a:schemeClr val="tx1"/>
                </a:solidFill>
                <a:latin typeface="R Frutiger Roman"/>
                <a:ea typeface="Calibri" pitchFamily="34" charset="0"/>
                <a:cs typeface="Calibri" pitchFamily="34" charset="0"/>
              </a:defRPr>
            </a:lvl7pPr>
            <a:lvl8pPr marL="3382963" indent="-217488" defTabSz="676275" eaLnBrk="0" fontAlgn="base" hangingPunct="0">
              <a:spcBef>
                <a:spcPct val="20000"/>
              </a:spcBef>
              <a:spcAft>
                <a:spcPct val="0"/>
              </a:spcAft>
              <a:buChar char="»"/>
              <a:defRPr sz="2000">
                <a:solidFill>
                  <a:schemeClr val="tx1"/>
                </a:solidFill>
                <a:latin typeface="R Frutiger Roman"/>
                <a:ea typeface="Calibri" pitchFamily="34" charset="0"/>
                <a:cs typeface="Calibri" pitchFamily="34" charset="0"/>
              </a:defRPr>
            </a:lvl8pPr>
            <a:lvl9pPr marL="3840163" indent="-217488" defTabSz="676275" eaLnBrk="0" fontAlgn="base" hangingPunct="0">
              <a:spcBef>
                <a:spcPct val="20000"/>
              </a:spcBef>
              <a:spcAft>
                <a:spcPct val="0"/>
              </a:spcAft>
              <a:buChar char="»"/>
              <a:defRPr sz="2000">
                <a:solidFill>
                  <a:schemeClr val="tx1"/>
                </a:solidFill>
                <a:latin typeface="R Frutiger Roman"/>
                <a:ea typeface="Calibri" pitchFamily="34" charset="0"/>
                <a:cs typeface="Calibri" pitchFamily="34" charset="0"/>
              </a:defRPr>
            </a:lvl9pPr>
          </a:lstStyle>
          <a:p>
            <a:pPr algn="ctr">
              <a:spcBef>
                <a:spcPct val="0"/>
              </a:spcBef>
              <a:buClrTx/>
              <a:buSzTx/>
              <a:buFontTx/>
              <a:buNone/>
              <a:defRPr/>
            </a:pPr>
            <a:r>
              <a:rPr lang="fr-FR" altLang="fr-FR" sz="3200" b="1" spc="150" dirty="0" err="1" smtClean="0">
                <a:ln w="3175">
                  <a:noFill/>
                </a:ln>
                <a:latin typeface="Capture it" pitchFamily="2" charset="0"/>
                <a:ea typeface="+mn-ea"/>
              </a:rPr>
              <a:t>Why</a:t>
            </a:r>
            <a:r>
              <a:rPr lang="fr-FR" altLang="fr-FR" sz="3200" b="1" spc="150" dirty="0" smtClean="0">
                <a:ln w="3175">
                  <a:noFill/>
                </a:ln>
                <a:latin typeface="Capture it" pitchFamily="2" charset="0"/>
                <a:ea typeface="+mn-ea"/>
              </a:rPr>
              <a:t> </a:t>
            </a:r>
            <a:r>
              <a:rPr lang="fr-FR" altLang="fr-FR" sz="3200" b="1" spc="150" dirty="0" err="1" smtClean="0">
                <a:ln w="3175">
                  <a:noFill/>
                </a:ln>
                <a:latin typeface="Capture it" pitchFamily="2" charset="0"/>
                <a:ea typeface="+mn-ea"/>
              </a:rPr>
              <a:t>this</a:t>
            </a:r>
            <a:r>
              <a:rPr lang="fr-FR" altLang="fr-FR" sz="3200" b="1" spc="150" dirty="0" smtClean="0">
                <a:ln w="3175">
                  <a:noFill/>
                </a:ln>
                <a:latin typeface="Capture it" pitchFamily="2" charset="0"/>
                <a:ea typeface="+mn-ea"/>
              </a:rPr>
              <a:t> new model?</a:t>
            </a:r>
          </a:p>
        </p:txBody>
      </p:sp>
      <p:sp>
        <p:nvSpPr>
          <p:cNvPr id="22" name="Flèche droite 21"/>
          <p:cNvSpPr/>
          <p:nvPr/>
        </p:nvSpPr>
        <p:spPr bwMode="auto">
          <a:xfrm>
            <a:off x="647575" y="2386037"/>
            <a:ext cx="8316913" cy="1311258"/>
          </a:xfrm>
          <a:prstGeom prst="rightArrow">
            <a:avLst/>
          </a:prstGeom>
          <a:gradFill flip="none" rotWithShape="1">
            <a:gsLst>
              <a:gs pos="29000">
                <a:schemeClr val="tx2">
                  <a:lumMod val="50000"/>
                </a:schemeClr>
              </a:gs>
              <a:gs pos="65000">
                <a:schemeClr val="accent1">
                  <a:lumMod val="75000"/>
                  <a:tint val="44500"/>
                  <a:satMod val="160000"/>
                </a:schemeClr>
              </a:gs>
              <a:gs pos="97917">
                <a:schemeClr val="bg1"/>
              </a:gs>
              <a:gs pos="86000">
                <a:schemeClr val="accent1">
                  <a:lumMod val="20000"/>
                  <a:lumOff val="80000"/>
                </a:schemeClr>
              </a:gs>
            </a:gsLst>
            <a:lin ang="10800000" scaled="1"/>
            <a:tileRect/>
          </a:gradFill>
          <a:ln>
            <a:no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marL="5915025" algn="ctr">
              <a:defRPr/>
            </a:pPr>
            <a:r>
              <a:rPr lang="fr-FR" b="1" i="1" dirty="0" err="1" smtClean="0">
                <a:solidFill>
                  <a:prstClr val="white"/>
                </a:solidFill>
                <a:latin typeface="Lucida Sans"/>
              </a:rPr>
              <a:t>Operational</a:t>
            </a:r>
            <a:endParaRPr lang="fr-FR" b="1" i="1" dirty="0">
              <a:solidFill>
                <a:prstClr val="white"/>
              </a:solidFill>
              <a:latin typeface="Lucida Sans"/>
            </a:endParaRPr>
          </a:p>
        </p:txBody>
      </p:sp>
      <p:sp>
        <p:nvSpPr>
          <p:cNvPr id="25" name="Flèche droite 24"/>
          <p:cNvSpPr/>
          <p:nvPr/>
        </p:nvSpPr>
        <p:spPr bwMode="auto">
          <a:xfrm>
            <a:off x="719583" y="4459155"/>
            <a:ext cx="8316913" cy="1311258"/>
          </a:xfrm>
          <a:prstGeom prst="rightArrow">
            <a:avLst/>
          </a:prstGeom>
          <a:gradFill flip="none" rotWithShape="1">
            <a:gsLst>
              <a:gs pos="29000">
                <a:schemeClr val="tx2">
                  <a:lumMod val="50000"/>
                </a:schemeClr>
              </a:gs>
              <a:gs pos="65000">
                <a:schemeClr val="accent1">
                  <a:lumMod val="75000"/>
                  <a:tint val="44500"/>
                  <a:satMod val="160000"/>
                </a:schemeClr>
              </a:gs>
              <a:gs pos="97917">
                <a:schemeClr val="bg1"/>
              </a:gs>
              <a:gs pos="86000">
                <a:schemeClr val="accent1">
                  <a:lumMod val="20000"/>
                  <a:lumOff val="80000"/>
                </a:schemeClr>
              </a:gs>
            </a:gsLst>
            <a:lin ang="10800000" scaled="1"/>
            <a:tileRect/>
          </a:gradFill>
          <a:ln>
            <a:no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chor="ctr"/>
          <a:lstStyle/>
          <a:p>
            <a:pPr marL="5564188" algn="ctr">
              <a:defRPr/>
            </a:pPr>
            <a:r>
              <a:rPr lang="fr-FR" b="1" i="1" dirty="0" err="1" smtClean="0">
                <a:solidFill>
                  <a:prstClr val="white"/>
                </a:solidFill>
                <a:latin typeface="Lucida Sans"/>
              </a:rPr>
              <a:t>Human</a:t>
            </a:r>
            <a:endParaRPr lang="fr-FR" b="1" i="1" dirty="0">
              <a:solidFill>
                <a:prstClr val="white"/>
              </a:solidFill>
              <a:latin typeface="Lucida Sans"/>
            </a:endParaRPr>
          </a:p>
        </p:txBody>
      </p:sp>
      <p:grpSp>
        <p:nvGrpSpPr>
          <p:cNvPr id="26" name="Groupe 5"/>
          <p:cNvGrpSpPr>
            <a:grpSpLocks/>
          </p:cNvGrpSpPr>
          <p:nvPr/>
        </p:nvGrpSpPr>
        <p:grpSpPr bwMode="auto">
          <a:xfrm>
            <a:off x="1287313" y="1720850"/>
            <a:ext cx="4868863" cy="4794250"/>
            <a:chOff x="1009022" y="1720684"/>
            <a:chExt cx="4869027" cy="4793645"/>
          </a:xfrm>
        </p:grpSpPr>
        <p:sp>
          <p:nvSpPr>
            <p:cNvPr id="27" name="Arc plein 26"/>
            <p:cNvSpPr/>
            <p:nvPr/>
          </p:nvSpPr>
          <p:spPr>
            <a:xfrm>
              <a:off x="1489154" y="2465729"/>
              <a:ext cx="4048600" cy="4048600"/>
            </a:xfrm>
            <a:prstGeom prst="blockArc">
              <a:avLst>
                <a:gd name="adj1" fmla="val 9000000"/>
                <a:gd name="adj2" fmla="val 16200000"/>
                <a:gd name="adj3" fmla="val 4639"/>
              </a:avLst>
            </a:prstGeom>
            <a:solidFill>
              <a:srgbClr val="917965"/>
            </a:solidFill>
            <a:scene3d>
              <a:camera prst="orthographicFront"/>
              <a:lightRig rig="threePt" dir="t"/>
            </a:scene3d>
            <a:sp3d>
              <a:bevelT/>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8" name="Arc plein 27"/>
            <p:cNvSpPr/>
            <p:nvPr/>
          </p:nvSpPr>
          <p:spPr>
            <a:xfrm>
              <a:off x="1489154" y="2465729"/>
              <a:ext cx="4048600" cy="4048600"/>
            </a:xfrm>
            <a:prstGeom prst="blockArc">
              <a:avLst>
                <a:gd name="adj1" fmla="val 1800000"/>
                <a:gd name="adj2" fmla="val 9000000"/>
                <a:gd name="adj3" fmla="val 4639"/>
              </a:avLst>
            </a:prstGeom>
            <a:solidFill>
              <a:srgbClr val="917965"/>
            </a:solidFill>
            <a:scene3d>
              <a:camera prst="orthographicFront"/>
              <a:lightRig rig="threePt" dir="t"/>
            </a:scene3d>
            <a:sp3d>
              <a:bevelT/>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9" name="Arc plein 28"/>
            <p:cNvSpPr/>
            <p:nvPr/>
          </p:nvSpPr>
          <p:spPr>
            <a:xfrm>
              <a:off x="1468708" y="2465729"/>
              <a:ext cx="4048600" cy="4048600"/>
            </a:xfrm>
            <a:prstGeom prst="blockArc">
              <a:avLst>
                <a:gd name="adj1" fmla="val 16200000"/>
                <a:gd name="adj2" fmla="val 1800000"/>
                <a:gd name="adj3" fmla="val 4639"/>
              </a:avLst>
            </a:prstGeom>
            <a:solidFill>
              <a:srgbClr val="917965"/>
            </a:solidFill>
            <a:scene3d>
              <a:camera prst="orthographicFront"/>
              <a:lightRig rig="threePt" dir="t"/>
            </a:scene3d>
            <a:sp3d>
              <a:bevelT/>
            </a:sp3d>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0" name="Forme libre 29"/>
            <p:cNvSpPr/>
            <p:nvPr/>
          </p:nvSpPr>
          <p:spPr>
            <a:xfrm>
              <a:off x="3328438" y="4350840"/>
              <a:ext cx="369899" cy="277777"/>
            </a:xfrm>
            <a:custGeom>
              <a:avLst/>
              <a:gdLst>
                <a:gd name="connsiteX0" fmla="*/ 0 w 368659"/>
                <a:gd name="connsiteY0" fmla="*/ 138492 h 276983"/>
                <a:gd name="connsiteX1" fmla="*/ 184330 w 368659"/>
                <a:gd name="connsiteY1" fmla="*/ 0 h 276983"/>
                <a:gd name="connsiteX2" fmla="*/ 368660 w 368659"/>
                <a:gd name="connsiteY2" fmla="*/ 138492 h 276983"/>
                <a:gd name="connsiteX3" fmla="*/ 184330 w 368659"/>
                <a:gd name="connsiteY3" fmla="*/ 276984 h 276983"/>
                <a:gd name="connsiteX4" fmla="*/ 0 w 368659"/>
                <a:gd name="connsiteY4" fmla="*/ 138492 h 276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59" h="276983">
                  <a:moveTo>
                    <a:pt x="0" y="138492"/>
                  </a:moveTo>
                  <a:cubicBezTo>
                    <a:pt x="0" y="62005"/>
                    <a:pt x="82527" y="0"/>
                    <a:pt x="184330" y="0"/>
                  </a:cubicBezTo>
                  <a:cubicBezTo>
                    <a:pt x="286133" y="0"/>
                    <a:pt x="368660" y="62005"/>
                    <a:pt x="368660" y="138492"/>
                  </a:cubicBezTo>
                  <a:cubicBezTo>
                    <a:pt x="368660" y="214979"/>
                    <a:pt x="286133" y="276984"/>
                    <a:pt x="184330" y="276984"/>
                  </a:cubicBezTo>
                  <a:cubicBezTo>
                    <a:pt x="82527" y="276984"/>
                    <a:pt x="0" y="214979"/>
                    <a:pt x="0" y="138492"/>
                  </a:cubicBez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67959" tIns="54533" rIns="67959" bIns="54533" spcCol="1270" anchor="ctr"/>
            <a:lstStyle/>
            <a:p>
              <a:pPr algn="ctr" defTabSz="488950">
                <a:lnSpc>
                  <a:spcPct val="90000"/>
                </a:lnSpc>
                <a:spcAft>
                  <a:spcPct val="35000"/>
                </a:spcAft>
                <a:defRPr/>
              </a:pPr>
              <a:endParaRPr lang="fr-FR" sz="1100" dirty="0">
                <a:latin typeface="Calibri" panose="020F0502020204030204" pitchFamily="34" charset="0"/>
              </a:endParaRPr>
            </a:p>
          </p:txBody>
        </p:sp>
        <p:sp>
          <p:nvSpPr>
            <p:cNvPr id="31" name="Forme libre 30"/>
            <p:cNvSpPr/>
            <p:nvPr/>
          </p:nvSpPr>
          <p:spPr>
            <a:xfrm>
              <a:off x="2721452" y="1720684"/>
              <a:ext cx="1584004" cy="1584004"/>
            </a:xfrm>
            <a:custGeom>
              <a:avLst/>
              <a:gdLst>
                <a:gd name="connsiteX0" fmla="*/ 0 w 1584004"/>
                <a:gd name="connsiteY0" fmla="*/ 792002 h 1584004"/>
                <a:gd name="connsiteX1" fmla="*/ 792002 w 1584004"/>
                <a:gd name="connsiteY1" fmla="*/ 0 h 1584004"/>
                <a:gd name="connsiteX2" fmla="*/ 1584004 w 1584004"/>
                <a:gd name="connsiteY2" fmla="*/ 792002 h 1584004"/>
                <a:gd name="connsiteX3" fmla="*/ 792002 w 1584004"/>
                <a:gd name="connsiteY3" fmla="*/ 1584004 h 1584004"/>
                <a:gd name="connsiteX4" fmla="*/ 0 w 1584004"/>
                <a:gd name="connsiteY4" fmla="*/ 792002 h 1584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004" h="1584004">
                  <a:moveTo>
                    <a:pt x="0" y="792002"/>
                  </a:moveTo>
                  <a:cubicBezTo>
                    <a:pt x="0" y="354591"/>
                    <a:pt x="354591" y="0"/>
                    <a:pt x="792002" y="0"/>
                  </a:cubicBezTo>
                  <a:cubicBezTo>
                    <a:pt x="1229413" y="0"/>
                    <a:pt x="1584004" y="354591"/>
                    <a:pt x="1584004" y="792002"/>
                  </a:cubicBezTo>
                  <a:cubicBezTo>
                    <a:pt x="1584004" y="1229413"/>
                    <a:pt x="1229413" y="1584004"/>
                    <a:pt x="792002" y="1584004"/>
                  </a:cubicBezTo>
                  <a:cubicBezTo>
                    <a:pt x="354591" y="1584004"/>
                    <a:pt x="0" y="1229413"/>
                    <a:pt x="0" y="792002"/>
                  </a:cubicBezTo>
                  <a:close/>
                </a:path>
              </a:pathLst>
            </a:custGeom>
            <a:solidFill>
              <a:schemeClr val="accent2">
                <a:lumMod val="75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49752" tIns="249752" rIns="249752" bIns="249752" spcCol="1270" anchor="ctr"/>
            <a:lstStyle/>
            <a:p>
              <a:pPr algn="ctr" defTabSz="622300">
                <a:lnSpc>
                  <a:spcPct val="90000"/>
                </a:lnSpc>
                <a:spcAft>
                  <a:spcPct val="35000"/>
                </a:spcAft>
                <a:defRPr/>
              </a:pPr>
              <a:r>
                <a:rPr lang="fr-F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REALITY OF OPERATIONS AND THREATS</a:t>
              </a:r>
              <a:endParaRPr lang="fr-FR"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sp>
          <p:nvSpPr>
            <p:cNvPr id="32" name="Forme libre 31"/>
            <p:cNvSpPr/>
            <p:nvPr/>
          </p:nvSpPr>
          <p:spPr>
            <a:xfrm>
              <a:off x="4573720" y="4826536"/>
              <a:ext cx="1304329" cy="1304329"/>
            </a:xfrm>
            <a:custGeom>
              <a:avLst/>
              <a:gdLst>
                <a:gd name="connsiteX0" fmla="*/ 0 w 1304329"/>
                <a:gd name="connsiteY0" fmla="*/ 652165 h 1304329"/>
                <a:gd name="connsiteX1" fmla="*/ 652165 w 1304329"/>
                <a:gd name="connsiteY1" fmla="*/ 0 h 1304329"/>
                <a:gd name="connsiteX2" fmla="*/ 1304330 w 1304329"/>
                <a:gd name="connsiteY2" fmla="*/ 652165 h 1304329"/>
                <a:gd name="connsiteX3" fmla="*/ 652165 w 1304329"/>
                <a:gd name="connsiteY3" fmla="*/ 1304330 h 1304329"/>
                <a:gd name="connsiteX4" fmla="*/ 0 w 1304329"/>
                <a:gd name="connsiteY4" fmla="*/ 652165 h 130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329" h="1304329">
                  <a:moveTo>
                    <a:pt x="0" y="652165"/>
                  </a:moveTo>
                  <a:cubicBezTo>
                    <a:pt x="0" y="291984"/>
                    <a:pt x="291984" y="0"/>
                    <a:pt x="652165" y="0"/>
                  </a:cubicBezTo>
                  <a:cubicBezTo>
                    <a:pt x="1012346" y="0"/>
                    <a:pt x="1304330" y="291984"/>
                    <a:pt x="1304330" y="652165"/>
                  </a:cubicBezTo>
                  <a:cubicBezTo>
                    <a:pt x="1304330" y="1012346"/>
                    <a:pt x="1012346" y="1304330"/>
                    <a:pt x="652165" y="1304330"/>
                  </a:cubicBezTo>
                  <a:cubicBezTo>
                    <a:pt x="291984" y="1304330"/>
                    <a:pt x="0" y="1012346"/>
                    <a:pt x="0" y="652165"/>
                  </a:cubicBezTo>
                  <a:close/>
                </a:path>
              </a:pathLst>
            </a:custGeom>
            <a:solidFill>
              <a:schemeClr val="accent1">
                <a:lumMod val="75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95" tIns="208795" rIns="208795" bIns="208795" spcCol="1270" anchor="ctr"/>
            <a:lstStyle/>
            <a:p>
              <a:pPr algn="ctr" defTabSz="622300">
                <a:lnSpc>
                  <a:spcPct val="90000"/>
                </a:lnSpc>
                <a:spcAft>
                  <a:spcPct val="35000"/>
                </a:spcAft>
                <a:defRPr/>
              </a:pPr>
              <a:r>
                <a:rPr lang="fr-F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ALMOST WORN-OUT MODEL</a:t>
              </a:r>
              <a:endParaRPr lang="fr-FR"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sp>
          <p:nvSpPr>
            <p:cNvPr id="33" name="Forme libre 32"/>
            <p:cNvSpPr/>
            <p:nvPr/>
          </p:nvSpPr>
          <p:spPr>
            <a:xfrm>
              <a:off x="1009022" y="4686699"/>
              <a:ext cx="1584004" cy="1584004"/>
            </a:xfrm>
            <a:custGeom>
              <a:avLst/>
              <a:gdLst>
                <a:gd name="connsiteX0" fmla="*/ 0 w 1584004"/>
                <a:gd name="connsiteY0" fmla="*/ 792002 h 1584004"/>
                <a:gd name="connsiteX1" fmla="*/ 792002 w 1584004"/>
                <a:gd name="connsiteY1" fmla="*/ 0 h 1584004"/>
                <a:gd name="connsiteX2" fmla="*/ 1584004 w 1584004"/>
                <a:gd name="connsiteY2" fmla="*/ 792002 h 1584004"/>
                <a:gd name="connsiteX3" fmla="*/ 792002 w 1584004"/>
                <a:gd name="connsiteY3" fmla="*/ 1584004 h 1584004"/>
                <a:gd name="connsiteX4" fmla="*/ 0 w 1584004"/>
                <a:gd name="connsiteY4" fmla="*/ 792002 h 1584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004" h="1584004">
                  <a:moveTo>
                    <a:pt x="0" y="792002"/>
                  </a:moveTo>
                  <a:cubicBezTo>
                    <a:pt x="0" y="354591"/>
                    <a:pt x="354591" y="0"/>
                    <a:pt x="792002" y="0"/>
                  </a:cubicBezTo>
                  <a:cubicBezTo>
                    <a:pt x="1229413" y="0"/>
                    <a:pt x="1584004" y="354591"/>
                    <a:pt x="1584004" y="792002"/>
                  </a:cubicBezTo>
                  <a:cubicBezTo>
                    <a:pt x="1584004" y="1229413"/>
                    <a:pt x="1229413" y="1584004"/>
                    <a:pt x="792002" y="1584004"/>
                  </a:cubicBezTo>
                  <a:cubicBezTo>
                    <a:pt x="354591" y="1584004"/>
                    <a:pt x="0" y="1229413"/>
                    <a:pt x="0" y="792002"/>
                  </a:cubicBezTo>
                  <a:close/>
                </a:path>
              </a:pathLst>
            </a:custGeom>
            <a:solidFill>
              <a:schemeClr val="accent3">
                <a:lumMod val="75000"/>
              </a:schemeClr>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49752" tIns="249752" rIns="249752" bIns="249752" spcCol="1270" anchor="ctr"/>
            <a:lstStyle/>
            <a:p>
              <a:pPr algn="ctr" defTabSz="622300">
                <a:lnSpc>
                  <a:spcPct val="90000"/>
                </a:lnSpc>
                <a:spcAft>
                  <a:spcPct val="35000"/>
                </a:spcAft>
                <a:defRPr/>
              </a:pPr>
              <a:r>
                <a:rPr lang="fr-FR"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rPr>
                <a:t>LIMITED RESOURCES</a:t>
              </a:r>
              <a:endParaRPr lang="fr-FR"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ndParaRPr>
            </a:p>
          </p:txBody>
        </p:sp>
      </p:grpSp>
      <p:pic>
        <p:nvPicPr>
          <p:cNvPr id="34" name="Picture 2" descr="D:\temp\Temporary Internet Files\Content.Outlook\YKVHV1Z0\1ère ciePNG (2).PNG"/>
          <p:cNvPicPr>
            <a:picLocks noChangeAspect="1" noChangeArrowheads="1"/>
          </p:cNvPicPr>
          <p:nvPr/>
        </p:nvPicPr>
        <p:blipFill>
          <a:blip r:embed="rId3"/>
          <a:srcRect/>
          <a:stretch>
            <a:fillRect/>
          </a:stretch>
        </p:blipFill>
        <p:spPr bwMode="auto">
          <a:xfrm>
            <a:off x="2123728" y="2924944"/>
            <a:ext cx="3509963" cy="41052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ZoneTexte 1"/>
          <p:cNvSpPr txBox="1">
            <a:spLocks noChangeArrowheads="1"/>
          </p:cNvSpPr>
          <p:nvPr/>
        </p:nvSpPr>
        <p:spPr bwMode="auto">
          <a:xfrm>
            <a:off x="5478463" y="170021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a:p>
        </p:txBody>
      </p:sp>
      <p:sp>
        <p:nvSpPr>
          <p:cNvPr id="36" name="ZoneTexte 35"/>
          <p:cNvSpPr txBox="1"/>
          <p:nvPr/>
        </p:nvSpPr>
        <p:spPr>
          <a:xfrm>
            <a:off x="8715375" y="6467475"/>
            <a:ext cx="284163" cy="307975"/>
          </a:xfrm>
          <a:prstGeom prst="rect">
            <a:avLst/>
          </a:prstGeom>
          <a:noFill/>
        </p:spPr>
        <p:txBody>
          <a:bodyPr wrap="none">
            <a:spAutoFit/>
          </a:bodyPr>
          <a:lstStyle/>
          <a:p>
            <a:pPr>
              <a:defRPr/>
            </a:pPr>
            <a:r>
              <a:rPr lang="fr-FR" sz="1400" dirty="0">
                <a:solidFill>
                  <a:schemeClr val="bg1">
                    <a:lumMod val="95000"/>
                  </a:schemeClr>
                </a:solidFill>
              </a:rPr>
              <a:t>2</a:t>
            </a:r>
          </a:p>
        </p:txBody>
      </p:sp>
    </p:spTree>
    <p:extLst>
      <p:ext uri="{BB962C8B-B14F-4D97-AF65-F5344CB8AC3E}">
        <p14:creationId xmlns:p14="http://schemas.microsoft.com/office/powerpoint/2010/main" val="419278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943653" y="880062"/>
            <a:ext cx="492443" cy="244682"/>
          </a:xfrm>
          <a:prstGeom prst="rect">
            <a:avLst/>
          </a:prstGeom>
        </p:spPr>
        <p:txBody>
          <a:bodyPr wrap="none">
            <a:spAutoFit/>
          </a:bodyPr>
          <a:lstStyle/>
          <a:p>
            <a:pPr algn="ctr">
              <a:lnSpc>
                <a:spcPct val="90000"/>
              </a:lnSpc>
              <a:buClr>
                <a:srgbClr val="002533"/>
              </a:buClr>
              <a:defRPr/>
            </a:pPr>
            <a:r>
              <a:rPr lang="fr-FR" sz="1050" b="1" kern="0" dirty="0" smtClean="0">
                <a:solidFill>
                  <a:prstClr val="black"/>
                </a:solidFill>
                <a:latin typeface="Calibri" pitchFamily="34" charset="0"/>
                <a:cs typeface="Calibri" pitchFamily="34" charset="0"/>
              </a:rPr>
              <a:t>XXXX</a:t>
            </a:r>
            <a:endParaRPr lang="fr-FR" sz="1200" b="1" kern="0" dirty="0" smtClean="0">
              <a:solidFill>
                <a:prstClr val="black"/>
              </a:solidFill>
              <a:latin typeface="Calibri" pitchFamily="34" charset="0"/>
              <a:cs typeface="Calibri" pitchFamily="34" charset="0"/>
            </a:endParaRPr>
          </a:p>
        </p:txBody>
      </p:sp>
      <p:sp>
        <p:nvSpPr>
          <p:cNvPr id="195" name="Titre 1"/>
          <p:cNvSpPr txBox="1">
            <a:spLocks/>
          </p:cNvSpPr>
          <p:nvPr/>
        </p:nvSpPr>
        <p:spPr bwMode="auto">
          <a:xfrm>
            <a:off x="324544" y="44624"/>
            <a:ext cx="9144000" cy="52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7" tIns="45535" rIns="91067" bIns="45535" anchor="ctr"/>
          <a:lstStyle>
            <a:defPPr>
              <a:defRPr lang="fr-FR"/>
            </a:defPPr>
            <a:lvl1pPr marL="1588" algn="ctr" defTabSz="676275" eaLnBrk="0" hangingPunct="0">
              <a:buClrTx/>
              <a:buSzTx/>
              <a:buFontTx/>
              <a:buNone/>
              <a:defRPr sz="4000" spc="150">
                <a:ln w="3175">
                  <a:noFill/>
                </a:ln>
                <a:solidFill>
                  <a:srgbClr val="2B3321"/>
                </a:solidFill>
                <a:latin typeface="Capture it" pitchFamily="2" charset="0"/>
                <a:cs typeface="Calibri" pitchFamily="34" charset="0"/>
              </a:defRPr>
            </a:lvl1pPr>
            <a:lvl2pPr marL="527050" indent="-254000" defTabSz="676275" eaLnBrk="0" hangingPunct="0">
              <a:spcBef>
                <a:spcPct val="20000"/>
              </a:spcBef>
              <a:buClr>
                <a:srgbClr val="0E1B8D"/>
              </a:buClr>
              <a:buSzPct val="50000"/>
              <a:buFont typeface="Calibri" pitchFamily="34" charset="0"/>
              <a:buChar char="‒"/>
              <a:defRPr>
                <a:latin typeface="Calibri" pitchFamily="34" charset="0"/>
                <a:ea typeface="Calibri" pitchFamily="34" charset="0"/>
                <a:cs typeface="Calibri" pitchFamily="34" charset="0"/>
              </a:defRPr>
            </a:lvl2pPr>
            <a:lvl3pPr marL="1041400" indent="-177800" defTabSz="676275" eaLnBrk="0" hangingPunct="0">
              <a:spcBef>
                <a:spcPct val="20000"/>
              </a:spcBef>
              <a:buClr>
                <a:schemeClr val="tx1"/>
              </a:buClr>
              <a:buFont typeface="Calibri" pitchFamily="34" charset="0"/>
              <a:buChar char="‐"/>
              <a:defRPr sz="1500">
                <a:latin typeface="Calibri" pitchFamily="34" charset="0"/>
                <a:ea typeface="Calibri" pitchFamily="34" charset="0"/>
                <a:cs typeface="Calibri" pitchFamily="34" charset="0"/>
              </a:defRPr>
            </a:lvl3pPr>
            <a:lvl4pPr marL="1592263" indent="-217488" defTabSz="676275" eaLnBrk="0" hangingPunct="0">
              <a:spcBef>
                <a:spcPct val="20000"/>
              </a:spcBef>
              <a:buChar char="–"/>
              <a:defRPr sz="2000">
                <a:latin typeface="R Frutiger Roman"/>
                <a:ea typeface="Calibri" pitchFamily="34" charset="0"/>
                <a:cs typeface="Calibri" pitchFamily="34" charset="0"/>
              </a:defRPr>
            </a:lvl4pPr>
            <a:lvl5pPr marL="2011363" indent="-217488" defTabSz="676275" eaLnBrk="0" hangingPunct="0">
              <a:spcBef>
                <a:spcPct val="20000"/>
              </a:spcBef>
              <a:buChar char="»"/>
              <a:defRPr sz="2000">
                <a:latin typeface="R Frutiger Roman"/>
                <a:ea typeface="Calibri" pitchFamily="34" charset="0"/>
                <a:cs typeface="Calibri" pitchFamily="34" charset="0"/>
              </a:defRPr>
            </a:lvl5pPr>
            <a:lvl6pPr marL="2468563" indent="-217488" defTabSz="676275" eaLnBrk="0" fontAlgn="base" hangingPunct="0">
              <a:spcBef>
                <a:spcPct val="20000"/>
              </a:spcBef>
              <a:spcAft>
                <a:spcPct val="0"/>
              </a:spcAft>
              <a:buChar char="»"/>
              <a:defRPr sz="2000">
                <a:latin typeface="R Frutiger Roman"/>
                <a:ea typeface="Calibri" pitchFamily="34" charset="0"/>
                <a:cs typeface="Calibri" pitchFamily="34" charset="0"/>
              </a:defRPr>
            </a:lvl6pPr>
            <a:lvl7pPr marL="2925763" indent="-217488" defTabSz="676275" eaLnBrk="0" fontAlgn="base" hangingPunct="0">
              <a:spcBef>
                <a:spcPct val="20000"/>
              </a:spcBef>
              <a:spcAft>
                <a:spcPct val="0"/>
              </a:spcAft>
              <a:buChar char="»"/>
              <a:defRPr sz="2000">
                <a:latin typeface="R Frutiger Roman"/>
                <a:ea typeface="Calibri" pitchFamily="34" charset="0"/>
                <a:cs typeface="Calibri" pitchFamily="34" charset="0"/>
              </a:defRPr>
            </a:lvl7pPr>
            <a:lvl8pPr marL="3382963" indent="-217488" defTabSz="676275" eaLnBrk="0" fontAlgn="base" hangingPunct="0">
              <a:spcBef>
                <a:spcPct val="20000"/>
              </a:spcBef>
              <a:spcAft>
                <a:spcPct val="0"/>
              </a:spcAft>
              <a:buChar char="»"/>
              <a:defRPr sz="2000">
                <a:latin typeface="R Frutiger Roman"/>
                <a:ea typeface="Calibri" pitchFamily="34" charset="0"/>
                <a:cs typeface="Calibri" pitchFamily="34" charset="0"/>
              </a:defRPr>
            </a:lvl8pPr>
            <a:lvl9pPr marL="3840163" indent="-217488" defTabSz="676275" eaLnBrk="0" fontAlgn="base" hangingPunct="0">
              <a:spcBef>
                <a:spcPct val="20000"/>
              </a:spcBef>
              <a:spcAft>
                <a:spcPct val="0"/>
              </a:spcAft>
              <a:buChar char="»"/>
              <a:defRPr sz="2000">
                <a:latin typeface="R Frutiger Roman"/>
                <a:ea typeface="Calibri" pitchFamily="34" charset="0"/>
                <a:cs typeface="Calibri" pitchFamily="34" charset="0"/>
              </a:defRPr>
            </a:lvl9pPr>
          </a:lstStyle>
          <a:p>
            <a:r>
              <a:rPr lang="fr-FR" altLang="fr-FR" sz="2700" b="1" dirty="0" smtClean="0"/>
              <a:t>THE NEW ORGANISATION OF THE ARMY</a:t>
            </a:r>
            <a:endParaRPr lang="fr-FR" altLang="fr-FR" sz="2700" b="1" dirty="0"/>
          </a:p>
        </p:txBody>
      </p:sp>
      <p:sp>
        <p:nvSpPr>
          <p:cNvPr id="197" name="Rectangle 196"/>
          <p:cNvSpPr/>
          <p:nvPr/>
        </p:nvSpPr>
        <p:spPr>
          <a:xfrm>
            <a:off x="5652120" y="952070"/>
            <a:ext cx="415498" cy="244682"/>
          </a:xfrm>
          <a:prstGeom prst="rect">
            <a:avLst/>
          </a:prstGeom>
        </p:spPr>
        <p:txBody>
          <a:bodyPr wrap="none">
            <a:spAutoFit/>
          </a:bodyPr>
          <a:lstStyle/>
          <a:p>
            <a:pPr algn="ctr">
              <a:lnSpc>
                <a:spcPct val="90000"/>
              </a:lnSpc>
              <a:buClr>
                <a:srgbClr val="002533"/>
              </a:buClr>
              <a:defRPr/>
            </a:pPr>
            <a:r>
              <a:rPr lang="fr-FR" sz="1050" b="1" kern="0" dirty="0" smtClean="0">
                <a:solidFill>
                  <a:prstClr val="black"/>
                </a:solidFill>
                <a:latin typeface="Calibri" pitchFamily="34" charset="0"/>
                <a:cs typeface="Calibri" pitchFamily="34" charset="0"/>
              </a:rPr>
              <a:t>XXX</a:t>
            </a:r>
          </a:p>
        </p:txBody>
      </p:sp>
      <p:grpSp>
        <p:nvGrpSpPr>
          <p:cNvPr id="192" name="Groupe 191"/>
          <p:cNvGrpSpPr/>
          <p:nvPr/>
        </p:nvGrpSpPr>
        <p:grpSpPr>
          <a:xfrm>
            <a:off x="1095488" y="1052736"/>
            <a:ext cx="7869000" cy="5471316"/>
            <a:chOff x="0" y="708471"/>
            <a:chExt cx="9024212" cy="6104905"/>
          </a:xfrm>
        </p:grpSpPr>
        <p:sp>
          <p:nvSpPr>
            <p:cNvPr id="3" name="Rectangle 2"/>
            <p:cNvSpPr/>
            <p:nvPr/>
          </p:nvSpPr>
          <p:spPr bwMode="auto">
            <a:xfrm>
              <a:off x="2924585" y="3172060"/>
              <a:ext cx="855447" cy="353813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36000" rIns="36000" anchor="t" anchorCtr="0"/>
            <a:lstStyle/>
            <a:p>
              <a:pPr algn="ctr">
                <a:defRPr/>
              </a:pPr>
              <a:endParaRPr lang="fr-FR" sz="1600" b="1" kern="0" dirty="0" smtClean="0">
                <a:solidFill>
                  <a:prstClr val="white"/>
                </a:solidFill>
              </a:endParaRPr>
            </a:p>
          </p:txBody>
        </p:sp>
        <p:grpSp>
          <p:nvGrpSpPr>
            <p:cNvPr id="4" name="Groupe 3"/>
            <p:cNvGrpSpPr/>
            <p:nvPr/>
          </p:nvGrpSpPr>
          <p:grpSpPr>
            <a:xfrm>
              <a:off x="3205879" y="4668655"/>
              <a:ext cx="716601" cy="1987090"/>
              <a:chOff x="3209026" y="4650896"/>
              <a:chExt cx="677179" cy="1827881"/>
            </a:xfrm>
          </p:grpSpPr>
          <p:sp>
            <p:nvSpPr>
              <p:cNvPr id="5" name="Rectangle 4"/>
              <p:cNvSpPr/>
              <p:nvPr/>
            </p:nvSpPr>
            <p:spPr bwMode="auto">
              <a:xfrm>
                <a:off x="3209026" y="4650896"/>
                <a:ext cx="677179" cy="1827881"/>
              </a:xfrm>
              <a:prstGeom prst="rect">
                <a:avLst/>
              </a:prstGeom>
              <a:gradFill flip="none" rotWithShape="1">
                <a:gsLst>
                  <a:gs pos="0">
                    <a:srgbClr val="9BBB59">
                      <a:lumMod val="60000"/>
                      <a:lumOff val="40000"/>
                    </a:srgbClr>
                  </a:gs>
                  <a:gs pos="80000">
                    <a:srgbClr val="9BBB59">
                      <a:shade val="93000"/>
                      <a:satMod val="130000"/>
                    </a:srgbClr>
                  </a:gs>
                  <a:gs pos="100000">
                    <a:srgbClr val="9BBB59">
                      <a:shade val="94000"/>
                      <a:satMod val="135000"/>
                    </a:srgbClr>
                  </a:gs>
                </a:gsLst>
                <a:lin ang="13500000" scaled="1"/>
                <a:tileRect/>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softEdge rad="63500"/>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6" name="ZoneTexte 77"/>
              <p:cNvSpPr txBox="1"/>
              <p:nvPr/>
            </p:nvSpPr>
            <p:spPr>
              <a:xfrm>
                <a:off x="3312215" y="5922818"/>
                <a:ext cx="396000" cy="242486"/>
              </a:xfrm>
              <a:prstGeom prst="rect">
                <a:avLst/>
              </a:prstGeom>
              <a:solidFill>
                <a:sysClr val="windowText" lastClr="000000"/>
              </a:solidFill>
            </p:spPr>
            <p:txBody>
              <a:bodyPr wrap="none" lIns="36000" tIns="36000" rIns="36000" bIns="36000" rtlCol="0" anchor="ctr">
                <a:noAutofit/>
              </a:bodyPr>
              <a:lstStyle>
                <a:defPPr>
                  <a:defRPr lang="fr-FR"/>
                </a:defPPr>
                <a:lvl1pPr algn="ctr" defTabSz="954705">
                  <a:defRPr sz="1000" b="1">
                    <a:solidFill>
                      <a:prstClr val="white"/>
                    </a:solidFill>
                  </a:defRPr>
                </a:lvl1pPr>
              </a:lstStyle>
              <a:p>
                <a:pPr>
                  <a:defRPr/>
                </a:pPr>
                <a:r>
                  <a:rPr lang="fr-FR" kern="0" dirty="0">
                    <a:latin typeface="Calibri" pitchFamily="34" charset="0"/>
                  </a:rPr>
                  <a:t>EALAT</a:t>
                </a:r>
              </a:p>
            </p:txBody>
          </p:sp>
          <p:grpSp>
            <p:nvGrpSpPr>
              <p:cNvPr id="7" name="Groupe 6"/>
              <p:cNvGrpSpPr/>
              <p:nvPr/>
            </p:nvGrpSpPr>
            <p:grpSpPr>
              <a:xfrm>
                <a:off x="3315817" y="4685892"/>
                <a:ext cx="388796" cy="399292"/>
                <a:chOff x="3315817" y="4685892"/>
                <a:chExt cx="388796" cy="399292"/>
              </a:xfrm>
            </p:grpSpPr>
            <p:sp>
              <p:nvSpPr>
                <p:cNvPr id="8" name="Rectangle 7"/>
                <p:cNvSpPr/>
                <p:nvPr/>
              </p:nvSpPr>
              <p:spPr bwMode="auto">
                <a:xfrm>
                  <a:off x="3315817" y="4841584"/>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grpSp>
              <p:nvGrpSpPr>
                <p:cNvPr id="9" name="Groupe 8"/>
                <p:cNvGrpSpPr/>
                <p:nvPr/>
              </p:nvGrpSpPr>
              <p:grpSpPr>
                <a:xfrm>
                  <a:off x="3335104" y="4685892"/>
                  <a:ext cx="350223" cy="399292"/>
                  <a:chOff x="3335104" y="4685892"/>
                  <a:chExt cx="350223" cy="399292"/>
                </a:xfrm>
              </p:grpSpPr>
              <p:sp>
                <p:nvSpPr>
                  <p:cNvPr id="10" name="TextBox 141"/>
                  <p:cNvSpPr txBox="1"/>
                  <p:nvPr/>
                </p:nvSpPr>
                <p:spPr>
                  <a:xfrm>
                    <a:off x="3351318" y="4685892"/>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pic>
                <p:nvPicPr>
                  <p:cNvPr id="11" name="Picture 87"/>
                  <p:cNvPicPr>
                    <a:picLocks noChangeAspect="1" noChangeArrowheads="1"/>
                  </p:cNvPicPr>
                  <p:nvPr/>
                </p:nvPicPr>
                <p:blipFill>
                  <a:blip r:embed="rId3" cstate="print">
                    <a:extLst>
                      <a:ext uri="{28A0092B-C50C-407E-A947-70E740481C1C}">
                        <a14:useLocalDpi xmlns:a14="http://schemas.microsoft.com/office/drawing/2010/main" val="0"/>
                      </a:ext>
                    </a:extLst>
                  </a:blip>
                  <a:srcRect l="10213" t="39174" r="9559" b="9281"/>
                  <a:stretch>
                    <a:fillRect/>
                  </a:stretch>
                </p:blipFill>
                <p:spPr bwMode="auto">
                  <a:xfrm>
                    <a:off x="3335104" y="4882209"/>
                    <a:ext cx="350223" cy="2029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cxnSp>
          <p:nvCxnSpPr>
            <p:cNvPr id="13" name="Connecteur en angle 165"/>
            <p:cNvCxnSpPr>
              <a:cxnSpLocks noChangeShapeType="1"/>
            </p:cNvCxnSpPr>
            <p:nvPr/>
          </p:nvCxnSpPr>
          <p:spPr bwMode="auto">
            <a:xfrm rot="5400000">
              <a:off x="7196658" y="3030693"/>
              <a:ext cx="1326373" cy="527480"/>
            </a:xfrm>
            <a:prstGeom prst="bentConnector3">
              <a:avLst>
                <a:gd name="adj1" fmla="val 25584"/>
              </a:avLst>
            </a:prstGeom>
            <a:noFill/>
            <a:ln w="9525" algn="ctr">
              <a:solidFill>
                <a:sysClr val="windowText" lastClr="000000"/>
              </a:solidFill>
              <a:prstDash val="dash"/>
              <a:round/>
              <a:headEnd/>
              <a:tailEnd/>
            </a:ln>
            <a:extLst>
              <a:ext uri="{909E8E84-426E-40DD-AFC4-6F175D3DCCD1}">
                <a14:hiddenFill xmlns:a14="http://schemas.microsoft.com/office/drawing/2010/main">
                  <a:noFill/>
                </a14:hiddenFill>
              </a:ext>
            </a:extLst>
          </p:spPr>
        </p:cxnSp>
        <p:cxnSp>
          <p:nvCxnSpPr>
            <p:cNvPr id="14" name="Straight Connector 5"/>
            <p:cNvCxnSpPr>
              <a:endCxn id="120" idx="2"/>
            </p:cNvCxnSpPr>
            <p:nvPr/>
          </p:nvCxnSpPr>
          <p:spPr bwMode="auto">
            <a:xfrm>
              <a:off x="7470744" y="2595500"/>
              <a:ext cx="9577" cy="1270775"/>
            </a:xfrm>
            <a:prstGeom prst="line">
              <a:avLst/>
            </a:prstGeom>
            <a:noFill/>
            <a:ln w="9525" cap="flat" cmpd="sng" algn="ctr">
              <a:solidFill>
                <a:sysClr val="windowText" lastClr="000000"/>
              </a:solidFill>
              <a:prstDash val="solid"/>
              <a:round/>
              <a:headEnd type="none" w="med" len="med"/>
              <a:tailEnd type="none" w="med" len="med"/>
            </a:ln>
            <a:effectLst/>
          </p:spPr>
        </p:cxnSp>
        <p:sp>
          <p:nvSpPr>
            <p:cNvPr id="15" name="Rectangle 14"/>
            <p:cNvSpPr/>
            <p:nvPr/>
          </p:nvSpPr>
          <p:spPr bwMode="auto">
            <a:xfrm>
              <a:off x="7246459" y="3663596"/>
              <a:ext cx="470477" cy="3039679"/>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pPr>
              <a:endParaRPr lang="fr-FR" sz="1400" b="1" kern="0" dirty="0">
                <a:solidFill>
                  <a:prstClr val="white"/>
                </a:solidFill>
                <a:latin typeface="Calibri" pitchFamily="34" charset="0"/>
                <a:cs typeface="Calibri" pitchFamily="34" charset="0"/>
              </a:endParaRPr>
            </a:p>
          </p:txBody>
        </p:sp>
        <p:sp>
          <p:nvSpPr>
            <p:cNvPr id="16" name="Rectangle 15"/>
            <p:cNvSpPr/>
            <p:nvPr/>
          </p:nvSpPr>
          <p:spPr>
            <a:xfrm>
              <a:off x="491562" y="3165488"/>
              <a:ext cx="754290" cy="3537786"/>
            </a:xfrm>
            <a:prstGeom prst="rect">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p:spPr>
          <p:txBody>
            <a:bodyPr lIns="0" tIns="0" rIns="0" bIns="0" anchor="ctr"/>
            <a:lstStyle/>
            <a:p>
              <a:pPr algn="ctr">
                <a:defRPr/>
              </a:pPr>
              <a:endParaRPr lang="fr-FR" sz="1000" kern="0" dirty="0">
                <a:solidFill>
                  <a:prstClr val="white"/>
                </a:solidFill>
              </a:endParaRPr>
            </a:p>
          </p:txBody>
        </p:sp>
        <p:sp>
          <p:nvSpPr>
            <p:cNvPr id="17" name="ZoneTexte 77"/>
            <p:cNvSpPr txBox="1"/>
            <p:nvPr/>
          </p:nvSpPr>
          <p:spPr>
            <a:xfrm>
              <a:off x="531026" y="4290549"/>
              <a:ext cx="685718" cy="302262"/>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defRPr/>
              </a:pPr>
              <a:r>
                <a:rPr lang="fr-FR" dirty="0">
                  <a:latin typeface="Calibri" pitchFamily="34" charset="0"/>
                </a:rPr>
                <a:t>RECRUT.</a:t>
              </a:r>
            </a:p>
          </p:txBody>
        </p:sp>
        <p:sp>
          <p:nvSpPr>
            <p:cNvPr id="18" name="ZoneTexte 253"/>
            <p:cNvSpPr txBox="1"/>
            <p:nvPr/>
          </p:nvSpPr>
          <p:spPr>
            <a:xfrm>
              <a:off x="533400" y="4715134"/>
              <a:ext cx="685718" cy="269076"/>
            </a:xfrm>
            <a:prstGeom prst="rect">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defRPr/>
              </a:pPr>
              <a:r>
                <a:rPr lang="fr-FR" dirty="0">
                  <a:latin typeface="Calibri" pitchFamily="34" charset="0"/>
                </a:rPr>
                <a:t>SOLDE</a:t>
              </a:r>
            </a:p>
          </p:txBody>
        </p:sp>
        <p:sp>
          <p:nvSpPr>
            <p:cNvPr id="19" name="ZoneTexte 195"/>
            <p:cNvSpPr txBox="1"/>
            <p:nvPr/>
          </p:nvSpPr>
          <p:spPr>
            <a:xfrm>
              <a:off x="525571" y="3332636"/>
              <a:ext cx="685718" cy="302262"/>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spcAft>
                  <a:spcPts val="0"/>
                </a:spcAft>
                <a:defRPr/>
              </a:pPr>
              <a:r>
                <a:rPr lang="fr-FR" dirty="0" smtClean="0">
                  <a:latin typeface="Calibri" pitchFamily="34" charset="0"/>
                </a:rPr>
                <a:t>POLITIQUE HEM</a:t>
              </a:r>
              <a:endParaRPr lang="fr-FR" dirty="0">
                <a:latin typeface="Calibri" pitchFamily="34" charset="0"/>
              </a:endParaRPr>
            </a:p>
          </p:txBody>
        </p:sp>
        <p:sp>
          <p:nvSpPr>
            <p:cNvPr id="20" name="ZoneTexte 78"/>
            <p:cNvSpPr txBox="1"/>
            <p:nvPr/>
          </p:nvSpPr>
          <p:spPr>
            <a:xfrm>
              <a:off x="533400" y="5116598"/>
              <a:ext cx="685718" cy="315521"/>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spcAft>
                  <a:spcPts val="0"/>
                </a:spcAft>
                <a:defRPr/>
              </a:pPr>
              <a:r>
                <a:rPr lang="fr-FR" dirty="0" smtClean="0">
                  <a:latin typeface="Calibri" pitchFamily="34" charset="0"/>
                </a:rPr>
                <a:t>CONDIPERS</a:t>
              </a:r>
            </a:p>
            <a:p>
              <a:pPr>
                <a:spcAft>
                  <a:spcPts val="0"/>
                </a:spcAft>
                <a:defRPr/>
              </a:pPr>
              <a:r>
                <a:rPr lang="fr-FR" dirty="0" smtClean="0">
                  <a:latin typeface="Calibri" pitchFamily="34" charset="0"/>
                </a:rPr>
                <a:t>MORAL</a:t>
              </a:r>
              <a:endParaRPr lang="fr-FR" dirty="0">
                <a:latin typeface="Calibri" pitchFamily="34" charset="0"/>
              </a:endParaRPr>
            </a:p>
          </p:txBody>
        </p:sp>
        <p:cxnSp>
          <p:nvCxnSpPr>
            <p:cNvPr id="21" name="Elbow Connector 165"/>
            <p:cNvCxnSpPr>
              <a:endCxn id="158" idx="2"/>
            </p:cNvCxnSpPr>
            <p:nvPr/>
          </p:nvCxnSpPr>
          <p:spPr bwMode="auto">
            <a:xfrm>
              <a:off x="874712" y="5850433"/>
              <a:ext cx="6596032" cy="454959"/>
            </a:xfrm>
            <a:prstGeom prst="bentConnector4">
              <a:avLst>
                <a:gd name="adj1" fmla="val -291"/>
                <a:gd name="adj2" fmla="val 211620"/>
              </a:avLst>
            </a:prstGeom>
            <a:noFill/>
            <a:ln w="9525" algn="ctr">
              <a:solidFill>
                <a:sysClr val="windowText" lastClr="000000"/>
              </a:solidFill>
              <a:prstDash val="dash"/>
              <a:round/>
              <a:headEnd/>
              <a:tailEnd/>
            </a:ln>
          </p:spPr>
        </p:cxnSp>
        <p:cxnSp>
          <p:nvCxnSpPr>
            <p:cNvPr id="22" name="Straight Connector 62"/>
            <p:cNvCxnSpPr/>
            <p:nvPr/>
          </p:nvCxnSpPr>
          <p:spPr bwMode="auto">
            <a:xfrm flipH="1">
              <a:off x="4858122" y="913654"/>
              <a:ext cx="656694" cy="0"/>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23" name="Straight Connector 5"/>
            <p:cNvCxnSpPr/>
            <p:nvPr/>
          </p:nvCxnSpPr>
          <p:spPr bwMode="auto">
            <a:xfrm>
              <a:off x="6944851" y="2585493"/>
              <a:ext cx="4496" cy="1204832"/>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24" name="Straight Connector 5"/>
            <p:cNvCxnSpPr/>
            <p:nvPr/>
          </p:nvCxnSpPr>
          <p:spPr bwMode="auto">
            <a:xfrm>
              <a:off x="6441074" y="2595500"/>
              <a:ext cx="430" cy="1204982"/>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25" name="Straight Connector 5"/>
            <p:cNvCxnSpPr/>
            <p:nvPr/>
          </p:nvCxnSpPr>
          <p:spPr bwMode="auto">
            <a:xfrm flipH="1">
              <a:off x="5925344" y="2671934"/>
              <a:ext cx="562" cy="1118624"/>
            </a:xfrm>
            <a:prstGeom prst="line">
              <a:avLst/>
            </a:prstGeom>
            <a:noFill/>
            <a:ln w="9525" cap="flat" cmpd="sng" algn="ctr">
              <a:solidFill>
                <a:sysClr val="windowText" lastClr="000000"/>
              </a:solidFill>
              <a:prstDash val="solid"/>
              <a:round/>
              <a:headEnd type="none" w="med" len="med"/>
              <a:tailEnd type="none" w="med" len="med"/>
            </a:ln>
            <a:effectLst/>
          </p:spPr>
        </p:cxnSp>
        <p:sp>
          <p:nvSpPr>
            <p:cNvPr id="26" name="Rectangle 25"/>
            <p:cNvSpPr/>
            <p:nvPr/>
          </p:nvSpPr>
          <p:spPr bwMode="auto">
            <a:xfrm>
              <a:off x="5687615" y="3663595"/>
              <a:ext cx="470477" cy="303968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cxnSp>
          <p:nvCxnSpPr>
            <p:cNvPr id="27" name="Connecteur droit 26"/>
            <p:cNvCxnSpPr>
              <a:stCxn id="116" idx="0"/>
            </p:cNvCxnSpPr>
            <p:nvPr/>
          </p:nvCxnSpPr>
          <p:spPr bwMode="auto">
            <a:xfrm>
              <a:off x="5917203" y="6051999"/>
              <a:ext cx="685" cy="761377"/>
            </a:xfrm>
            <a:prstGeom prst="line">
              <a:avLst/>
            </a:prstGeom>
            <a:noFill/>
            <a:ln w="9525" algn="ctr">
              <a:solidFill>
                <a:sysClr val="windowText" lastClr="000000"/>
              </a:solidFill>
              <a:prstDash val="dash"/>
              <a:round/>
              <a:headEnd/>
              <a:tailEnd/>
            </a:ln>
          </p:spPr>
        </p:cxnSp>
        <p:cxnSp>
          <p:nvCxnSpPr>
            <p:cNvPr id="28" name="Straight Connector 176"/>
            <p:cNvCxnSpPr/>
            <p:nvPr/>
          </p:nvCxnSpPr>
          <p:spPr bwMode="auto">
            <a:xfrm>
              <a:off x="8290149" y="2695783"/>
              <a:ext cx="0" cy="1027920"/>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29" name="Straight Connector 62"/>
            <p:cNvCxnSpPr>
              <a:endCxn id="43" idx="0"/>
            </p:cNvCxnSpPr>
            <p:nvPr/>
          </p:nvCxnSpPr>
          <p:spPr bwMode="auto">
            <a:xfrm flipH="1">
              <a:off x="2076692" y="1899944"/>
              <a:ext cx="3624" cy="297823"/>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0" name="Straight Connector 62"/>
            <p:cNvCxnSpPr>
              <a:endCxn id="93" idx="0"/>
            </p:cNvCxnSpPr>
            <p:nvPr/>
          </p:nvCxnSpPr>
          <p:spPr bwMode="auto">
            <a:xfrm>
              <a:off x="3318887" y="1899944"/>
              <a:ext cx="4484" cy="1228972"/>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1" name="Straight Connector 62"/>
            <p:cNvCxnSpPr/>
            <p:nvPr/>
          </p:nvCxnSpPr>
          <p:spPr bwMode="auto">
            <a:xfrm>
              <a:off x="1766074" y="1899944"/>
              <a:ext cx="8540" cy="1232066"/>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2" name="Straight Connector 5"/>
            <p:cNvCxnSpPr/>
            <p:nvPr/>
          </p:nvCxnSpPr>
          <p:spPr bwMode="auto">
            <a:xfrm flipH="1">
              <a:off x="4155241" y="2631245"/>
              <a:ext cx="4417" cy="728348"/>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3" name="Straight Connector 5"/>
            <p:cNvCxnSpPr/>
            <p:nvPr/>
          </p:nvCxnSpPr>
          <p:spPr bwMode="auto">
            <a:xfrm>
              <a:off x="4765625" y="2595500"/>
              <a:ext cx="0" cy="697884"/>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4" name="Elbow Connector 58"/>
            <p:cNvCxnSpPr>
              <a:stCxn id="66" idx="2"/>
              <a:endCxn id="40" idx="0"/>
            </p:cNvCxnSpPr>
            <p:nvPr/>
          </p:nvCxnSpPr>
          <p:spPr bwMode="auto">
            <a:xfrm rot="5400000">
              <a:off x="2570451" y="36435"/>
              <a:ext cx="442076" cy="3846119"/>
            </a:xfrm>
            <a:prstGeom prst="bentConnector3">
              <a:avLst>
                <a:gd name="adj1" fmla="val 50000"/>
              </a:avLst>
            </a:prstGeom>
            <a:noFill/>
            <a:ln w="9525" cap="flat" cmpd="sng" algn="ctr">
              <a:solidFill>
                <a:sysClr val="windowText" lastClr="000000"/>
              </a:solidFill>
              <a:prstDash val="solid"/>
              <a:round/>
              <a:headEnd type="none" w="med" len="med"/>
              <a:tailEnd type="none" w="med" len="med"/>
            </a:ln>
            <a:effectLst/>
          </p:spPr>
        </p:cxnSp>
        <p:cxnSp>
          <p:nvCxnSpPr>
            <p:cNvPr id="35" name="Straight Connector 5"/>
            <p:cNvCxnSpPr>
              <a:endCxn id="85" idx="0"/>
            </p:cNvCxnSpPr>
            <p:nvPr/>
          </p:nvCxnSpPr>
          <p:spPr bwMode="auto">
            <a:xfrm>
              <a:off x="5361333" y="2595500"/>
              <a:ext cx="0" cy="582134"/>
            </a:xfrm>
            <a:prstGeom prst="line">
              <a:avLst/>
            </a:prstGeom>
            <a:noFill/>
            <a:ln w="9525" cap="flat" cmpd="sng" algn="ctr">
              <a:solidFill>
                <a:sysClr val="windowText" lastClr="000000"/>
              </a:solidFill>
              <a:prstDash val="solid"/>
              <a:round/>
              <a:headEnd type="none" w="med" len="med"/>
              <a:tailEnd type="none" w="med" len="med"/>
            </a:ln>
            <a:effectLst/>
          </p:spPr>
        </p:cxnSp>
        <p:sp>
          <p:nvSpPr>
            <p:cNvPr id="36" name="Rectangle 35"/>
            <p:cNvSpPr/>
            <p:nvPr/>
          </p:nvSpPr>
          <p:spPr>
            <a:xfrm>
              <a:off x="491562" y="2360962"/>
              <a:ext cx="754290" cy="331022"/>
            </a:xfrm>
            <a:prstGeom prst="rect">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p:spPr>
          <p:txBody>
            <a:bodyPr lIns="0" tIns="0" rIns="0" bIns="0" anchor="ctr" anchorCtr="0"/>
            <a:lstStyle/>
            <a:p>
              <a:pPr algn="ctr">
                <a:defRPr/>
              </a:pPr>
              <a:r>
                <a:rPr lang="fr-FR" sz="1100" b="1" kern="0" dirty="0">
                  <a:solidFill>
                    <a:prstClr val="white"/>
                  </a:solidFill>
                  <a:latin typeface="Calibri" panose="020F0502020204030204" pitchFamily="34" charset="0"/>
                </a:rPr>
                <a:t>DIR RHAT</a:t>
              </a:r>
            </a:p>
          </p:txBody>
        </p:sp>
        <p:cxnSp>
          <p:nvCxnSpPr>
            <p:cNvPr id="37" name="Connecteur droit 185"/>
            <p:cNvCxnSpPr>
              <a:cxnSpLocks noChangeShapeType="1"/>
              <a:stCxn id="36" idx="2"/>
              <a:endCxn id="16" idx="0"/>
            </p:cNvCxnSpPr>
            <p:nvPr/>
          </p:nvCxnSpPr>
          <p:spPr bwMode="auto">
            <a:xfrm>
              <a:off x="868707" y="2691984"/>
              <a:ext cx="0" cy="473504"/>
            </a:xfrm>
            <a:prstGeom prst="line">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noFill/>
                </a14:hiddenFill>
              </a:ext>
            </a:extLst>
          </p:spPr>
        </p:cxnSp>
        <p:sp>
          <p:nvSpPr>
            <p:cNvPr id="38" name="ZoneTexte 253"/>
            <p:cNvSpPr txBox="1"/>
            <p:nvPr/>
          </p:nvSpPr>
          <p:spPr>
            <a:xfrm>
              <a:off x="5162568" y="1153710"/>
              <a:ext cx="457149" cy="26481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defPPr>
                <a:defRPr lang="fr-FR"/>
              </a:defPPr>
              <a:lvl1pPr algn="ctr" defTabSz="954705">
                <a:lnSpc>
                  <a:spcPct val="90000"/>
                </a:lnSpc>
                <a:spcAft>
                  <a:spcPts val="400"/>
                </a:spcAft>
                <a:buClr>
                  <a:srgbClr val="002533"/>
                </a:buClr>
                <a:defRPr sz="1100" b="1" kern="0">
                  <a:solidFill>
                    <a:prstClr val="black"/>
                  </a:solidFill>
                  <a:latin typeface="Calibri" pitchFamily="34" charset="0"/>
                  <a:cs typeface="Calibri" pitchFamily="34" charset="0"/>
                </a:defRPr>
              </a:lvl1pPr>
            </a:lstStyle>
            <a:p>
              <a:pPr>
                <a:defRPr/>
              </a:pPr>
              <a:r>
                <a:rPr lang="fr-FR" dirty="0"/>
                <a:t>CDES</a:t>
              </a:r>
            </a:p>
          </p:txBody>
        </p:sp>
        <p:cxnSp>
          <p:nvCxnSpPr>
            <p:cNvPr id="39" name="Elbow Connector 146"/>
            <p:cNvCxnSpPr>
              <a:endCxn id="53" idx="0"/>
            </p:cNvCxnSpPr>
            <p:nvPr/>
          </p:nvCxnSpPr>
          <p:spPr bwMode="auto">
            <a:xfrm>
              <a:off x="4696817" y="1899944"/>
              <a:ext cx="3595373" cy="266188"/>
            </a:xfrm>
            <a:prstGeom prst="bentConnector2">
              <a:avLst/>
            </a:prstGeom>
            <a:noFill/>
            <a:ln w="9525" cap="flat" cmpd="sng" algn="ctr">
              <a:solidFill>
                <a:sysClr val="windowText" lastClr="000000"/>
              </a:solidFill>
              <a:prstDash val="solid"/>
              <a:round/>
              <a:headEnd type="none" w="med" len="med"/>
              <a:tailEnd type="none" w="med" len="med"/>
            </a:ln>
            <a:effectLst/>
          </p:spPr>
        </p:cxnSp>
        <p:sp>
          <p:nvSpPr>
            <p:cNvPr id="40" name="Rectangle 39"/>
            <p:cNvSpPr/>
            <p:nvPr/>
          </p:nvSpPr>
          <p:spPr>
            <a:xfrm>
              <a:off x="648657" y="2180532"/>
              <a:ext cx="43954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42" name="Rectangle 41"/>
            <p:cNvSpPr/>
            <p:nvPr/>
          </p:nvSpPr>
          <p:spPr>
            <a:xfrm>
              <a:off x="5318328" y="2180532"/>
              <a:ext cx="43954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43" name="Rectangle 42"/>
            <p:cNvSpPr/>
            <p:nvPr/>
          </p:nvSpPr>
          <p:spPr>
            <a:xfrm>
              <a:off x="1856920" y="2197767"/>
              <a:ext cx="439544" cy="258532"/>
            </a:xfrm>
            <a:prstGeom prst="rect">
              <a:avLst/>
            </a:prstGeom>
            <a:noFill/>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cxnSp>
          <p:nvCxnSpPr>
            <p:cNvPr id="44" name="Connecteur droit 158"/>
            <p:cNvCxnSpPr>
              <a:endCxn id="42" idx="0"/>
            </p:cNvCxnSpPr>
            <p:nvPr/>
          </p:nvCxnSpPr>
          <p:spPr bwMode="auto">
            <a:xfrm>
              <a:off x="5538100" y="1899944"/>
              <a:ext cx="0" cy="280588"/>
            </a:xfrm>
            <a:prstGeom prst="line">
              <a:avLst/>
            </a:prstGeom>
            <a:noFill/>
            <a:ln w="9525" cap="flat" cmpd="sng" algn="ctr">
              <a:solidFill>
                <a:sysClr val="windowText" lastClr="000000"/>
              </a:solidFill>
              <a:prstDash val="solid"/>
              <a:round/>
              <a:headEnd type="none" w="med" len="med"/>
              <a:tailEnd type="none" w="med" len="med"/>
            </a:ln>
            <a:effectLst/>
          </p:spPr>
        </p:cxnSp>
        <p:grpSp>
          <p:nvGrpSpPr>
            <p:cNvPr id="45" name="Groupe 356"/>
            <p:cNvGrpSpPr>
              <a:grpSpLocks/>
            </p:cNvGrpSpPr>
            <p:nvPr/>
          </p:nvGrpSpPr>
          <p:grpSpPr bwMode="auto">
            <a:xfrm>
              <a:off x="76200" y="2354339"/>
              <a:ext cx="242392" cy="309353"/>
              <a:chOff x="7491890" y="5134806"/>
              <a:chExt cx="260400" cy="346410"/>
            </a:xfrm>
            <a:solidFill>
              <a:srgbClr val="FFFF00"/>
            </a:solidFill>
          </p:grpSpPr>
          <p:grpSp>
            <p:nvGrpSpPr>
              <p:cNvPr id="46" name="Groupe 357"/>
              <p:cNvGrpSpPr>
                <a:grpSpLocks/>
              </p:cNvGrpSpPr>
              <p:nvPr/>
            </p:nvGrpSpPr>
            <p:grpSpPr bwMode="auto">
              <a:xfrm>
                <a:off x="7568090" y="5134806"/>
                <a:ext cx="108000" cy="346410"/>
                <a:chOff x="7568090" y="5134806"/>
                <a:chExt cx="108000" cy="346410"/>
              </a:xfrm>
              <a:grpFill/>
            </p:grpSpPr>
            <p:sp>
              <p:nvSpPr>
                <p:cNvPr id="50" name="Étoile à 5 branches 396"/>
                <p:cNvSpPr/>
                <p:nvPr/>
              </p:nvSpPr>
              <p:spPr>
                <a:xfrm>
                  <a:off x="7568090" y="5373216"/>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2000" kern="0">
                    <a:solidFill>
                      <a:srgbClr val="FFFFFF"/>
                    </a:solidFill>
                  </a:endParaRPr>
                </a:p>
              </p:txBody>
            </p:sp>
            <p:sp>
              <p:nvSpPr>
                <p:cNvPr id="51" name="Étoile à 5 branches 397"/>
                <p:cNvSpPr/>
                <p:nvPr/>
              </p:nvSpPr>
              <p:spPr>
                <a:xfrm>
                  <a:off x="7568090" y="5134806"/>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2000" kern="0">
                    <a:solidFill>
                      <a:srgbClr val="FFFFFF"/>
                    </a:solidFill>
                  </a:endParaRPr>
                </a:p>
              </p:txBody>
            </p:sp>
          </p:grpSp>
          <p:grpSp>
            <p:nvGrpSpPr>
              <p:cNvPr id="47" name="Groupe 358"/>
              <p:cNvGrpSpPr>
                <a:grpSpLocks/>
              </p:cNvGrpSpPr>
              <p:nvPr/>
            </p:nvGrpSpPr>
            <p:grpSpPr bwMode="auto">
              <a:xfrm>
                <a:off x="7491890" y="5254011"/>
                <a:ext cx="260400" cy="108000"/>
                <a:chOff x="7491890" y="5268996"/>
                <a:chExt cx="260400" cy="108000"/>
              </a:xfrm>
              <a:grpFill/>
            </p:grpSpPr>
            <p:sp>
              <p:nvSpPr>
                <p:cNvPr id="48" name="Étoile à 5 branches 394"/>
                <p:cNvSpPr/>
                <p:nvPr/>
              </p:nvSpPr>
              <p:spPr>
                <a:xfrm>
                  <a:off x="7491890" y="5268996"/>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2000" kern="0">
                    <a:solidFill>
                      <a:srgbClr val="FFFFFF"/>
                    </a:solidFill>
                  </a:endParaRPr>
                </a:p>
              </p:txBody>
            </p:sp>
            <p:sp>
              <p:nvSpPr>
                <p:cNvPr id="49" name="Étoile à 5 branches 395"/>
                <p:cNvSpPr/>
                <p:nvPr/>
              </p:nvSpPr>
              <p:spPr>
                <a:xfrm>
                  <a:off x="7644290" y="5268996"/>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2000" kern="0">
                    <a:solidFill>
                      <a:srgbClr val="FFFFFF"/>
                    </a:solidFill>
                  </a:endParaRPr>
                </a:p>
              </p:txBody>
            </p:sp>
          </p:grpSp>
        </p:grpSp>
        <p:sp>
          <p:nvSpPr>
            <p:cNvPr id="52" name="Rectangle 51"/>
            <p:cNvSpPr/>
            <p:nvPr/>
          </p:nvSpPr>
          <p:spPr>
            <a:xfrm>
              <a:off x="7904373" y="2360962"/>
              <a:ext cx="754290" cy="331022"/>
            </a:xfrm>
            <a:prstGeom prst="rect">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p:spPr>
          <p:txBody>
            <a:bodyPr lIns="36000" rIns="36000" anchor="ctr"/>
            <a:lstStyle/>
            <a:p>
              <a:pPr algn="ctr">
                <a:defRPr/>
              </a:pPr>
              <a:r>
                <a:rPr lang="fr-FR" sz="1100" b="1" kern="0" dirty="0">
                  <a:solidFill>
                    <a:prstClr val="white"/>
                  </a:solidFill>
                  <a:latin typeface="Calibri" pitchFamily="34" charset="0"/>
                  <a:cs typeface="Arial" pitchFamily="34" charset="0"/>
                </a:rPr>
                <a:t>DIR SIMMT</a:t>
              </a:r>
            </a:p>
          </p:txBody>
        </p:sp>
        <p:sp>
          <p:nvSpPr>
            <p:cNvPr id="53" name="Rectangle 52"/>
            <p:cNvSpPr/>
            <p:nvPr/>
          </p:nvSpPr>
          <p:spPr>
            <a:xfrm>
              <a:off x="8072418" y="2166132"/>
              <a:ext cx="43954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54" name="ZoneTexte 53"/>
            <p:cNvSpPr txBox="1"/>
            <p:nvPr/>
          </p:nvSpPr>
          <p:spPr>
            <a:xfrm>
              <a:off x="2269720" y="2460792"/>
              <a:ext cx="375424" cy="307777"/>
            </a:xfrm>
            <a:prstGeom prst="rect">
              <a:avLst/>
            </a:prstGeom>
            <a:noFill/>
          </p:spPr>
          <p:txBody>
            <a:bodyPr wrap="none" rtlCol="0">
              <a:spAutoFit/>
            </a:bodyPr>
            <a:lstStyle/>
            <a:p>
              <a:pPr>
                <a:defRPr/>
              </a:pPr>
              <a:r>
                <a:rPr lang="fr-FR" sz="1400" b="1" kern="0" dirty="0" smtClean="0">
                  <a:solidFill>
                    <a:prstClr val="black"/>
                  </a:solidFill>
                  <a:latin typeface="Calibri" pitchFamily="34" charset="0"/>
                </a:rPr>
                <a:t>X5</a:t>
              </a:r>
            </a:p>
          </p:txBody>
        </p:sp>
        <p:cxnSp>
          <p:nvCxnSpPr>
            <p:cNvPr id="55" name="Straight Connector 62"/>
            <p:cNvCxnSpPr/>
            <p:nvPr/>
          </p:nvCxnSpPr>
          <p:spPr bwMode="auto">
            <a:xfrm>
              <a:off x="2603628" y="1926604"/>
              <a:ext cx="0" cy="1200718"/>
            </a:xfrm>
            <a:prstGeom prst="line">
              <a:avLst/>
            </a:prstGeom>
            <a:noFill/>
            <a:ln w="9525" cap="flat" cmpd="sng" algn="ctr">
              <a:solidFill>
                <a:sysClr val="windowText" lastClr="000000"/>
              </a:solidFill>
              <a:prstDash val="solid"/>
              <a:round/>
              <a:headEnd type="none" w="med" len="med"/>
              <a:tailEnd type="none" w="med" len="med"/>
            </a:ln>
            <a:effectLst/>
          </p:spPr>
        </p:cxnSp>
        <p:sp>
          <p:nvSpPr>
            <p:cNvPr id="56" name="ZoneTexte 253"/>
            <p:cNvSpPr txBox="1"/>
            <p:nvPr/>
          </p:nvSpPr>
          <p:spPr>
            <a:xfrm>
              <a:off x="3823559" y="1118888"/>
              <a:ext cx="455397" cy="26481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050" b="1" kern="0" dirty="0" smtClean="0">
                  <a:solidFill>
                    <a:prstClr val="black"/>
                  </a:solidFill>
                  <a:latin typeface="Calibri" pitchFamily="34" charset="0"/>
                  <a:cs typeface="Calibri" pitchFamily="34" charset="0"/>
                </a:rPr>
                <a:t>COMLE</a:t>
              </a:r>
              <a:endParaRPr lang="fr-FR" sz="1050" b="1" kern="0" dirty="0">
                <a:solidFill>
                  <a:prstClr val="black"/>
                </a:solidFill>
                <a:latin typeface="Calibri" pitchFamily="34" charset="0"/>
                <a:cs typeface="Calibri" pitchFamily="34" charset="0"/>
              </a:endParaRPr>
            </a:p>
          </p:txBody>
        </p:sp>
        <p:sp>
          <p:nvSpPr>
            <p:cNvPr id="58" name="ZoneTexte 253"/>
            <p:cNvSpPr txBox="1"/>
            <p:nvPr/>
          </p:nvSpPr>
          <p:spPr>
            <a:xfrm>
              <a:off x="3823560" y="1473640"/>
              <a:ext cx="455397" cy="26481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STAT</a:t>
              </a:r>
              <a:endParaRPr lang="fr-FR" sz="1100" b="1" kern="0" dirty="0">
                <a:solidFill>
                  <a:prstClr val="black"/>
                </a:solidFill>
                <a:latin typeface="Calibri" pitchFamily="34" charset="0"/>
                <a:cs typeface="Calibri" pitchFamily="34" charset="0"/>
              </a:endParaRPr>
            </a:p>
          </p:txBody>
        </p:sp>
        <p:sp>
          <p:nvSpPr>
            <p:cNvPr id="59" name="Rectangle 58"/>
            <p:cNvSpPr/>
            <p:nvPr/>
          </p:nvSpPr>
          <p:spPr>
            <a:xfrm>
              <a:off x="3492220" y="2360962"/>
              <a:ext cx="4175411" cy="33102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nchorCtr="0"/>
            <a:lstStyle/>
            <a:p>
              <a:pPr algn="ctr">
                <a:defRPr/>
              </a:pPr>
              <a:r>
                <a:rPr lang="fr-FR" sz="1100" b="1" kern="0" dirty="0" smtClean="0">
                  <a:solidFill>
                    <a:prstClr val="white"/>
                  </a:solidFill>
                  <a:latin typeface="Calibri" panose="020F0502020204030204" pitchFamily="34" charset="0"/>
                </a:rPr>
                <a:t>COM FT</a:t>
              </a:r>
            </a:p>
          </p:txBody>
        </p:sp>
        <p:sp>
          <p:nvSpPr>
            <p:cNvPr id="60" name="ZoneTexte 78"/>
            <p:cNvSpPr txBox="1"/>
            <p:nvPr/>
          </p:nvSpPr>
          <p:spPr>
            <a:xfrm>
              <a:off x="4219665" y="2647335"/>
              <a:ext cx="469256" cy="267272"/>
            </a:xfrm>
            <a:prstGeom prst="rect">
              <a:avLst/>
            </a:prstGeom>
            <a:solidFill>
              <a:sysClr val="window" lastClr="FFFFFF"/>
            </a:solidFill>
            <a:ln>
              <a:solidFill>
                <a:sysClr val="windowText" lastClr="000000"/>
              </a:solidFill>
              <a:prstDash val="solid"/>
            </a:ln>
          </p:spPr>
          <p:txBody>
            <a:bodyPr wrap="none" rtlCol="0" anchor="ctr">
              <a:noAutofit/>
            </a:bodyPr>
            <a:lstStyle/>
            <a:p>
              <a:pPr algn="ctr" defTabSz="954705">
                <a:defRPr/>
              </a:pPr>
              <a:r>
                <a:rPr lang="fr-FR" sz="1000" b="1" kern="0" dirty="0">
                  <a:solidFill>
                    <a:prstClr val="black"/>
                  </a:solidFill>
                  <a:latin typeface="Calibri" pitchFamily="34" charset="0"/>
                </a:rPr>
                <a:t>CRR-FR</a:t>
              </a:r>
            </a:p>
          </p:txBody>
        </p:sp>
        <p:sp>
          <p:nvSpPr>
            <p:cNvPr id="61" name="Rectangle 60"/>
            <p:cNvSpPr/>
            <p:nvPr/>
          </p:nvSpPr>
          <p:spPr>
            <a:xfrm>
              <a:off x="4239614" y="2447903"/>
              <a:ext cx="43954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cxnSp>
          <p:nvCxnSpPr>
            <p:cNvPr id="62" name="Connecteur en angle 61"/>
            <p:cNvCxnSpPr>
              <a:stCxn id="56" idx="3"/>
              <a:endCxn id="66" idx="1"/>
            </p:cNvCxnSpPr>
            <p:nvPr/>
          </p:nvCxnSpPr>
          <p:spPr bwMode="auto">
            <a:xfrm>
              <a:off x="4278956" y="1251297"/>
              <a:ext cx="168095" cy="254614"/>
            </a:xfrm>
            <a:prstGeom prst="bentConnector3">
              <a:avLst/>
            </a:prstGeom>
            <a:noFill/>
            <a:ln w="9525" cap="flat" cmpd="sng" algn="ctr">
              <a:solidFill>
                <a:sysClr val="windowText" lastClr="000000"/>
              </a:solidFill>
              <a:prstDash val="solid"/>
              <a:round/>
              <a:headEnd type="none" w="med" len="med"/>
              <a:tailEnd type="none" w="med" len="med"/>
            </a:ln>
            <a:effectLst/>
          </p:spPr>
        </p:cxnSp>
        <p:cxnSp>
          <p:nvCxnSpPr>
            <p:cNvPr id="63" name="Connecteur en angle 62"/>
            <p:cNvCxnSpPr>
              <a:stCxn id="58" idx="3"/>
              <a:endCxn id="66" idx="1"/>
            </p:cNvCxnSpPr>
            <p:nvPr/>
          </p:nvCxnSpPr>
          <p:spPr bwMode="auto">
            <a:xfrm flipV="1">
              <a:off x="4278957" y="1505911"/>
              <a:ext cx="168094" cy="100137"/>
            </a:xfrm>
            <a:prstGeom prst="bentConnector3">
              <a:avLst/>
            </a:prstGeom>
            <a:noFill/>
            <a:ln w="9525" cap="flat" cmpd="sng" algn="ctr">
              <a:solidFill>
                <a:sysClr val="windowText" lastClr="000000"/>
              </a:solidFill>
              <a:prstDash val="solid"/>
              <a:round/>
              <a:headEnd type="none" w="med" len="med"/>
              <a:tailEnd type="none" w="med" len="med"/>
            </a:ln>
            <a:effectLst/>
          </p:spPr>
        </p:cxnSp>
        <p:cxnSp>
          <p:nvCxnSpPr>
            <p:cNvPr id="64" name="Connecteur en angle 63"/>
            <p:cNvCxnSpPr>
              <a:stCxn id="66" idx="3"/>
              <a:endCxn id="38" idx="1"/>
            </p:cNvCxnSpPr>
            <p:nvPr/>
          </p:nvCxnSpPr>
          <p:spPr bwMode="auto">
            <a:xfrm flipV="1">
              <a:off x="4982044" y="1286119"/>
              <a:ext cx="180524" cy="219792"/>
            </a:xfrm>
            <a:prstGeom prst="bentConnector3">
              <a:avLst/>
            </a:prstGeom>
            <a:noFill/>
            <a:ln w="9525" cap="flat" cmpd="sng" algn="ctr">
              <a:solidFill>
                <a:sysClr val="windowText" lastClr="000000"/>
              </a:solidFill>
              <a:prstDash val="solid"/>
              <a:round/>
              <a:headEnd type="none" w="med" len="med"/>
              <a:tailEnd type="none" w="med" len="med"/>
            </a:ln>
            <a:effectLst/>
          </p:spPr>
        </p:cxnSp>
        <p:sp>
          <p:nvSpPr>
            <p:cNvPr id="65" name="Rectangle 64"/>
            <p:cNvSpPr/>
            <p:nvPr/>
          </p:nvSpPr>
          <p:spPr>
            <a:xfrm>
              <a:off x="4471299" y="1083528"/>
              <a:ext cx="439544" cy="258532"/>
            </a:xfrm>
            <a:prstGeom prst="rect">
              <a:avLst/>
            </a:prstGeom>
            <a:noFill/>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66" name="ZoneTexte 253"/>
            <p:cNvSpPr txBox="1"/>
            <p:nvPr/>
          </p:nvSpPr>
          <p:spPr>
            <a:xfrm>
              <a:off x="4447051" y="1273365"/>
              <a:ext cx="534993" cy="465091"/>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p:spPr>
          <p:txBody>
            <a:bodyPr wrap="none" lIns="36000" tIns="36000" rIns="36000" bIns="36000" rtlCol="0" anchor="ctr">
              <a:noAutofit/>
            </a:bodyPr>
            <a:lstStyle>
              <a:defPPr>
                <a:defRPr lang="fr-FR"/>
              </a:defPPr>
              <a:lvl1pPr algn="ctr" defTabSz="954705">
                <a:defRPr sz="1600" b="1">
                  <a:solidFill>
                    <a:prstClr val="white"/>
                  </a:solidFill>
                  <a:latin typeface="Calibri" panose="020F0502020204030204" pitchFamily="34" charset="0"/>
                </a:defRPr>
              </a:lvl1pPr>
            </a:lstStyle>
            <a:p>
              <a:pPr>
                <a:defRPr/>
              </a:pPr>
              <a:r>
                <a:rPr lang="fr-FR" sz="1200" kern="0" dirty="0" smtClean="0"/>
                <a:t>MGAT</a:t>
              </a:r>
            </a:p>
            <a:p>
              <a:pPr>
                <a:defRPr/>
              </a:pPr>
              <a:r>
                <a:rPr lang="fr-FR" sz="1200" kern="0" dirty="0" smtClean="0"/>
                <a:t>EMAT</a:t>
              </a:r>
              <a:endParaRPr lang="fr-FR" sz="1200" kern="0" dirty="0"/>
            </a:p>
          </p:txBody>
        </p:sp>
        <p:sp>
          <p:nvSpPr>
            <p:cNvPr id="67" name="ZoneTexte 77"/>
            <p:cNvSpPr txBox="1"/>
            <p:nvPr/>
          </p:nvSpPr>
          <p:spPr>
            <a:xfrm>
              <a:off x="1840312" y="2394064"/>
              <a:ext cx="480002" cy="38690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200" b="1" kern="0" dirty="0" smtClean="0">
                  <a:solidFill>
                    <a:prstClr val="black"/>
                  </a:solidFill>
                  <a:latin typeface="Calibri" pitchFamily="34" charset="0"/>
                  <a:cs typeface="Calibri" pitchFamily="34" charset="0"/>
                </a:rPr>
                <a:t>COM ZT</a:t>
              </a:r>
              <a:endParaRPr lang="fr-FR" sz="1200" b="1" kern="0" dirty="0">
                <a:solidFill>
                  <a:prstClr val="black"/>
                </a:solidFill>
                <a:latin typeface="Calibri" pitchFamily="34" charset="0"/>
                <a:cs typeface="Calibri" pitchFamily="34" charset="0"/>
              </a:endParaRPr>
            </a:p>
          </p:txBody>
        </p:sp>
        <p:cxnSp>
          <p:nvCxnSpPr>
            <p:cNvPr id="68" name="Connecteur en angle 165"/>
            <p:cNvCxnSpPr>
              <a:cxnSpLocks noChangeShapeType="1"/>
              <a:stCxn id="67" idx="2"/>
            </p:cNvCxnSpPr>
            <p:nvPr/>
          </p:nvCxnSpPr>
          <p:spPr bwMode="auto">
            <a:xfrm rot="5400000">
              <a:off x="1840511" y="2894747"/>
              <a:ext cx="353578" cy="126027"/>
            </a:xfrm>
            <a:prstGeom prst="bentConnector3">
              <a:avLst>
                <a:gd name="adj1" fmla="val 50000"/>
              </a:avLst>
            </a:prstGeom>
            <a:noFill/>
            <a:ln w="9525" algn="ctr">
              <a:solidFill>
                <a:sysClr val="windowText" lastClr="000000"/>
              </a:solidFill>
              <a:prstDash val="dash"/>
              <a:round/>
              <a:headEnd/>
              <a:tailEnd/>
            </a:ln>
            <a:extLst>
              <a:ext uri="{909E8E84-426E-40DD-AFC4-6F175D3DCCD1}">
                <a14:hiddenFill xmlns:a14="http://schemas.microsoft.com/office/drawing/2010/main">
                  <a:noFill/>
                </a14:hiddenFill>
              </a:ext>
            </a:extLst>
          </p:spPr>
        </p:cxnSp>
        <p:grpSp>
          <p:nvGrpSpPr>
            <p:cNvPr id="69" name="Groupe 68"/>
            <p:cNvGrpSpPr/>
            <p:nvPr/>
          </p:nvGrpSpPr>
          <p:grpSpPr>
            <a:xfrm>
              <a:off x="2184457" y="3128916"/>
              <a:ext cx="692127" cy="3580545"/>
              <a:chOff x="2243795" y="3234524"/>
              <a:chExt cx="654051" cy="3293665"/>
            </a:xfrm>
          </p:grpSpPr>
          <p:sp>
            <p:nvSpPr>
              <p:cNvPr id="70" name="Rectangle 69"/>
              <p:cNvSpPr/>
              <p:nvPr/>
            </p:nvSpPr>
            <p:spPr>
              <a:xfrm>
                <a:off x="2246078" y="3272773"/>
                <a:ext cx="647994" cy="3255416"/>
              </a:xfrm>
              <a:prstGeom prst="rect">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lIns="36000" rIns="36000" anchor="t" anchorCtr="0"/>
              <a:lstStyle/>
              <a:p>
                <a:pPr algn="ctr">
                  <a:defRPr/>
                </a:pPr>
                <a:endParaRPr lang="fr-FR" sz="1600" b="1" kern="0" dirty="0" smtClean="0">
                  <a:solidFill>
                    <a:prstClr val="white"/>
                  </a:solidFill>
                </a:endParaRPr>
              </a:p>
            </p:txBody>
          </p:sp>
          <p:sp>
            <p:nvSpPr>
              <p:cNvPr id="71" name="ZoneTexte 21"/>
              <p:cNvSpPr txBox="1"/>
              <p:nvPr/>
            </p:nvSpPr>
            <p:spPr>
              <a:xfrm>
                <a:off x="2262592" y="5911498"/>
                <a:ext cx="635254" cy="325814"/>
              </a:xfrm>
              <a:prstGeom prst="rect">
                <a:avLst/>
              </a:prstGeom>
              <a:solidFill>
                <a:sysClr val="windowText" lastClr="000000"/>
              </a:solidFill>
            </p:spPr>
            <p:txBody>
              <a:bodyPr wrap="none" rtlCol="0" anchor="ctr">
                <a:noAutofit/>
              </a:bodyPr>
              <a:lstStyle/>
              <a:p>
                <a:pPr algn="ctr" defTabSz="954705">
                  <a:defRPr/>
                </a:pPr>
                <a:r>
                  <a:rPr lang="fr-FR" sz="900" b="1" kern="0" dirty="0">
                    <a:solidFill>
                      <a:prstClr val="white"/>
                    </a:solidFill>
                    <a:latin typeface="Calibri" pitchFamily="34" charset="0"/>
                  </a:rPr>
                  <a:t>CENTRE </a:t>
                </a:r>
              </a:p>
              <a:p>
                <a:pPr algn="ctr" defTabSz="954705">
                  <a:defRPr/>
                </a:pPr>
                <a:r>
                  <a:rPr lang="fr-FR" sz="900" b="1" kern="0" dirty="0">
                    <a:solidFill>
                      <a:prstClr val="white"/>
                    </a:solidFill>
                    <a:latin typeface="Calibri" pitchFamily="34" charset="0"/>
                  </a:rPr>
                  <a:t>FORMATION</a:t>
                </a:r>
              </a:p>
            </p:txBody>
          </p:sp>
          <p:sp>
            <p:nvSpPr>
              <p:cNvPr id="72" name="Rectangle 71"/>
              <p:cNvSpPr/>
              <p:nvPr/>
            </p:nvSpPr>
            <p:spPr bwMode="auto">
              <a:xfrm>
                <a:off x="2306468" y="3428232"/>
                <a:ext cx="518396" cy="3045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COM</a:t>
                </a:r>
              </a:p>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FST</a:t>
                </a:r>
              </a:p>
            </p:txBody>
          </p:sp>
          <p:sp>
            <p:nvSpPr>
              <p:cNvPr id="73" name="Rectangle 72"/>
              <p:cNvSpPr/>
              <p:nvPr/>
            </p:nvSpPr>
            <p:spPr>
              <a:xfrm>
                <a:off x="2424587" y="3234524"/>
                <a:ext cx="335077" cy="237818"/>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grpSp>
            <p:nvGrpSpPr>
              <p:cNvPr id="74" name="Groupe 12"/>
              <p:cNvGrpSpPr/>
              <p:nvPr/>
            </p:nvGrpSpPr>
            <p:grpSpPr>
              <a:xfrm>
                <a:off x="2243795" y="4183259"/>
                <a:ext cx="388796" cy="444137"/>
                <a:chOff x="-1692696" y="3655848"/>
                <a:chExt cx="432000" cy="525094"/>
              </a:xfrm>
            </p:grpSpPr>
            <p:sp>
              <p:nvSpPr>
                <p:cNvPr id="82" name="Rectangle 81"/>
                <p:cNvSpPr/>
                <p:nvPr/>
              </p:nvSpPr>
              <p:spPr bwMode="auto">
                <a:xfrm>
                  <a:off x="-1692696" y="3892945"/>
                  <a:ext cx="432000" cy="287997"/>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FS</a:t>
                  </a:r>
                </a:p>
              </p:txBody>
            </p:sp>
            <p:sp>
              <p:nvSpPr>
                <p:cNvPr id="83" name="Rectangle 82"/>
                <p:cNvSpPr/>
                <p:nvPr/>
              </p:nvSpPr>
              <p:spPr>
                <a:xfrm>
                  <a:off x="-1632246" y="3655848"/>
                  <a:ext cx="325184" cy="281167"/>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III</a:t>
                  </a:r>
                </a:p>
              </p:txBody>
            </p:sp>
          </p:grpSp>
          <p:grpSp>
            <p:nvGrpSpPr>
              <p:cNvPr id="75" name="Groupe 218"/>
              <p:cNvGrpSpPr/>
              <p:nvPr/>
            </p:nvGrpSpPr>
            <p:grpSpPr>
              <a:xfrm>
                <a:off x="2346320" y="4290442"/>
                <a:ext cx="388796" cy="439593"/>
                <a:chOff x="-1692696" y="3661224"/>
                <a:chExt cx="432000" cy="519718"/>
              </a:xfrm>
            </p:grpSpPr>
            <p:sp>
              <p:nvSpPr>
                <p:cNvPr id="80" name="Rectangle 79"/>
                <p:cNvSpPr/>
                <p:nvPr/>
              </p:nvSpPr>
              <p:spPr bwMode="auto">
                <a:xfrm>
                  <a:off x="-1692696" y="3892945"/>
                  <a:ext cx="432000" cy="287997"/>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FS</a:t>
                  </a:r>
                </a:p>
              </p:txBody>
            </p:sp>
            <p:sp>
              <p:nvSpPr>
                <p:cNvPr id="81" name="Rectangle 80"/>
                <p:cNvSpPr/>
                <p:nvPr/>
              </p:nvSpPr>
              <p:spPr>
                <a:xfrm>
                  <a:off x="-1632246" y="3661224"/>
                  <a:ext cx="325184" cy="281165"/>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III</a:t>
                  </a:r>
                </a:p>
              </p:txBody>
            </p:sp>
          </p:grpSp>
          <p:grpSp>
            <p:nvGrpSpPr>
              <p:cNvPr id="76" name="Groupe 222"/>
              <p:cNvGrpSpPr/>
              <p:nvPr/>
            </p:nvGrpSpPr>
            <p:grpSpPr>
              <a:xfrm>
                <a:off x="2488186" y="4365101"/>
                <a:ext cx="388796" cy="448602"/>
                <a:chOff x="-1692696" y="3650573"/>
                <a:chExt cx="432000" cy="530369"/>
              </a:xfrm>
            </p:grpSpPr>
            <p:sp>
              <p:nvSpPr>
                <p:cNvPr id="78" name="Rectangle 77"/>
                <p:cNvSpPr/>
                <p:nvPr/>
              </p:nvSpPr>
              <p:spPr bwMode="auto">
                <a:xfrm>
                  <a:off x="-1692696" y="3892945"/>
                  <a:ext cx="432000" cy="287997"/>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1050" b="1" kern="0" dirty="0" smtClean="0">
                      <a:solidFill>
                        <a:prstClr val="black"/>
                      </a:solidFill>
                      <a:latin typeface="Calibri" pitchFamily="34" charset="0"/>
                      <a:cs typeface="Calibri" pitchFamily="34" charset="0"/>
                    </a:rPr>
                    <a:t>FS</a:t>
                  </a:r>
                </a:p>
              </p:txBody>
            </p:sp>
            <p:sp>
              <p:nvSpPr>
                <p:cNvPr id="79" name="Rectangle 78"/>
                <p:cNvSpPr/>
                <p:nvPr/>
              </p:nvSpPr>
              <p:spPr>
                <a:xfrm>
                  <a:off x="-1632246" y="3650573"/>
                  <a:ext cx="325184" cy="281165"/>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III</a:t>
                  </a:r>
                </a:p>
              </p:txBody>
            </p:sp>
          </p:grpSp>
          <p:sp>
            <p:nvSpPr>
              <p:cNvPr id="77" name="Rectangle 76"/>
              <p:cNvSpPr/>
              <p:nvPr/>
            </p:nvSpPr>
            <p:spPr bwMode="auto">
              <a:xfrm>
                <a:off x="2366882" y="4913592"/>
                <a:ext cx="413096" cy="24360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0" tIns="36000" rIns="0" bIns="36000" numCol="1" rtlCol="0" anchor="ctr" anchorCtr="0" compatLnSpc="1">
                <a:prstTxWarp prst="textNoShape">
                  <a:avLst/>
                </a:prstTxWarp>
                <a:noAutofit/>
              </a:bodyPr>
              <a:lstStyle/>
              <a:p>
                <a:pPr algn="ctr">
                  <a:lnSpc>
                    <a:spcPct val="90000"/>
                  </a:lnSpc>
                  <a:spcAft>
                    <a:spcPts val="400"/>
                  </a:spcAft>
                  <a:buClr>
                    <a:srgbClr val="002533"/>
                  </a:buClr>
                </a:pPr>
                <a:r>
                  <a:rPr lang="fr-FR" sz="1050" b="1" kern="0" dirty="0">
                    <a:latin typeface="Calibri" pitchFamily="34" charset="0"/>
                    <a:cs typeface="Calibri" pitchFamily="34" charset="0"/>
                  </a:rPr>
                  <a:t>GAOS</a:t>
                </a:r>
              </a:p>
            </p:txBody>
          </p:sp>
        </p:grpSp>
        <p:grpSp>
          <p:nvGrpSpPr>
            <p:cNvPr id="84" name="Groupe 83"/>
            <p:cNvGrpSpPr/>
            <p:nvPr/>
          </p:nvGrpSpPr>
          <p:grpSpPr>
            <a:xfrm>
              <a:off x="5079046" y="3128916"/>
              <a:ext cx="564573" cy="3574358"/>
              <a:chOff x="4979144" y="3234524"/>
              <a:chExt cx="533514" cy="3287974"/>
            </a:xfrm>
          </p:grpSpPr>
          <p:sp>
            <p:nvSpPr>
              <p:cNvPr id="85" name="Rectangle 84"/>
              <p:cNvSpPr/>
              <p:nvPr/>
            </p:nvSpPr>
            <p:spPr bwMode="auto">
              <a:xfrm>
                <a:off x="4979144" y="3279338"/>
                <a:ext cx="533514" cy="324316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86" name="Rectangle 85"/>
              <p:cNvSpPr/>
              <p:nvPr/>
            </p:nvSpPr>
            <p:spPr>
              <a:xfrm>
                <a:off x="5078669" y="3234524"/>
                <a:ext cx="335077" cy="237818"/>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sp>
            <p:nvSpPr>
              <p:cNvPr id="87" name="Rectangle 86"/>
              <p:cNvSpPr/>
              <p:nvPr/>
            </p:nvSpPr>
            <p:spPr bwMode="auto">
              <a:xfrm>
                <a:off x="5006313" y="3422425"/>
                <a:ext cx="485996" cy="31030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COM</a:t>
                </a:r>
              </a:p>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FE IA</a:t>
                </a:r>
              </a:p>
            </p:txBody>
          </p:sp>
          <p:sp>
            <p:nvSpPr>
              <p:cNvPr id="88" name="ZoneTexte 78"/>
              <p:cNvSpPr txBox="1"/>
              <p:nvPr/>
            </p:nvSpPr>
            <p:spPr>
              <a:xfrm>
                <a:off x="5010186" y="5353190"/>
                <a:ext cx="497946" cy="25732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a:latin typeface="Calibri" pitchFamily="34" charset="0"/>
                  </a:rPr>
                  <a:t>CENTRES</a:t>
                </a:r>
              </a:p>
            </p:txBody>
          </p:sp>
          <p:cxnSp>
            <p:nvCxnSpPr>
              <p:cNvPr id="89" name="Straight Connector 78"/>
              <p:cNvCxnSpPr>
                <a:stCxn id="87" idx="2"/>
                <a:endCxn id="88" idx="0"/>
              </p:cNvCxnSpPr>
              <p:nvPr/>
            </p:nvCxnSpPr>
            <p:spPr bwMode="auto">
              <a:xfrm>
                <a:off x="5249312" y="3732733"/>
                <a:ext cx="9847" cy="1620457"/>
              </a:xfrm>
              <a:prstGeom prst="line">
                <a:avLst/>
              </a:prstGeom>
              <a:noFill/>
              <a:ln w="9525" cap="flat" cmpd="sng" algn="ctr">
                <a:solidFill>
                  <a:sysClr val="windowText" lastClr="000000"/>
                </a:solidFill>
                <a:prstDash val="solid"/>
                <a:round/>
                <a:headEnd type="none" w="med" len="med"/>
                <a:tailEnd type="none" w="med" len="med"/>
              </a:ln>
              <a:effectLst/>
            </p:spPr>
          </p:cxnSp>
          <p:sp>
            <p:nvSpPr>
              <p:cNvPr id="90" name="ZoneTexte 78"/>
              <p:cNvSpPr txBox="1"/>
              <p:nvPr/>
            </p:nvSpPr>
            <p:spPr>
              <a:xfrm>
                <a:off x="5000775" y="5851663"/>
                <a:ext cx="497946" cy="313641"/>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a:latin typeface="Calibri" pitchFamily="34" charset="0"/>
                  </a:rPr>
                  <a:t>ECOLES</a:t>
                </a:r>
              </a:p>
              <a:p>
                <a:pPr>
                  <a:defRPr/>
                </a:pPr>
                <a:r>
                  <a:rPr lang="fr-FR" kern="0" dirty="0">
                    <a:latin typeface="Calibri" pitchFamily="34" charset="0"/>
                  </a:rPr>
                  <a:t>IA</a:t>
                </a:r>
              </a:p>
            </p:txBody>
          </p:sp>
        </p:grpSp>
        <p:sp>
          <p:nvSpPr>
            <p:cNvPr id="91" name="ZoneTexte 77"/>
            <p:cNvSpPr txBox="1"/>
            <p:nvPr/>
          </p:nvSpPr>
          <p:spPr>
            <a:xfrm>
              <a:off x="2973544" y="4251446"/>
              <a:ext cx="334121" cy="213622"/>
            </a:xfrm>
            <a:prstGeom prst="rect">
              <a:avLst/>
            </a:prstGeom>
            <a:solidFill>
              <a:sysClr val="window" lastClr="FFFFFF"/>
            </a:solidFill>
            <a:ln>
              <a:solidFill>
                <a:sysClr val="windowText" lastClr="000000"/>
              </a:solidFill>
            </a:ln>
          </p:spPr>
          <p:txBody>
            <a:bodyPr wrap="none" rtlCol="0" anchor="ctr">
              <a:noAutofit/>
            </a:bodyPr>
            <a:lstStyle/>
            <a:p>
              <a:pPr algn="ctr" defTabSz="954705">
                <a:defRPr/>
              </a:pPr>
              <a:r>
                <a:rPr lang="fr-FR" sz="900" b="1" kern="0" dirty="0">
                  <a:solidFill>
                    <a:prstClr val="black"/>
                  </a:solidFill>
                  <a:latin typeface="Calibri" pitchFamily="34" charset="0"/>
                </a:rPr>
                <a:t>BSAM</a:t>
              </a:r>
            </a:p>
          </p:txBody>
        </p:sp>
        <p:sp>
          <p:nvSpPr>
            <p:cNvPr id="92" name="ZoneTexte 77"/>
            <p:cNvSpPr txBox="1"/>
            <p:nvPr/>
          </p:nvSpPr>
          <p:spPr>
            <a:xfrm>
              <a:off x="2967286" y="4519028"/>
              <a:ext cx="334122" cy="152063"/>
            </a:xfrm>
            <a:prstGeom prst="rect">
              <a:avLst/>
            </a:prstGeom>
            <a:solidFill>
              <a:sysClr val="window" lastClr="FFFFFF"/>
            </a:solidFill>
            <a:ln>
              <a:solidFill>
                <a:sysClr val="windowText" lastClr="000000"/>
              </a:solidFill>
            </a:ln>
          </p:spPr>
          <p:txBody>
            <a:bodyPr wrap="none" rtlCol="0" anchor="ctr">
              <a:noAutofit/>
            </a:bodyPr>
            <a:lstStyle/>
            <a:p>
              <a:pPr algn="ctr" defTabSz="954705">
                <a:defRPr/>
              </a:pPr>
              <a:r>
                <a:rPr lang="fr-FR" sz="700" b="1" kern="0" dirty="0">
                  <a:solidFill>
                    <a:prstClr val="black"/>
                  </a:solidFill>
                  <a:latin typeface="Calibri" pitchFamily="34" charset="0"/>
                </a:rPr>
                <a:t>AVIONS</a:t>
              </a:r>
            </a:p>
          </p:txBody>
        </p:sp>
        <p:sp>
          <p:nvSpPr>
            <p:cNvPr id="93" name="Rectangle 92"/>
            <p:cNvSpPr/>
            <p:nvPr/>
          </p:nvSpPr>
          <p:spPr>
            <a:xfrm>
              <a:off x="3146079" y="3128916"/>
              <a:ext cx="35458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cxnSp>
          <p:nvCxnSpPr>
            <p:cNvPr id="94" name="Straight Connector 176"/>
            <p:cNvCxnSpPr>
              <a:stCxn id="161" idx="0"/>
            </p:cNvCxnSpPr>
            <p:nvPr/>
          </p:nvCxnSpPr>
          <p:spPr bwMode="auto">
            <a:xfrm flipH="1" flipV="1">
              <a:off x="3348176" y="3448744"/>
              <a:ext cx="1683" cy="777975"/>
            </a:xfrm>
            <a:prstGeom prst="line">
              <a:avLst/>
            </a:prstGeom>
            <a:noFill/>
            <a:ln w="9525" cap="flat" cmpd="sng" algn="ctr">
              <a:solidFill>
                <a:sysClr val="windowText" lastClr="000000"/>
              </a:solidFill>
              <a:prstDash val="solid"/>
              <a:round/>
              <a:headEnd type="none" w="med" len="med"/>
              <a:tailEnd type="none" w="med" len="med"/>
            </a:ln>
            <a:effectLst/>
          </p:spPr>
        </p:cxnSp>
        <p:sp>
          <p:nvSpPr>
            <p:cNvPr id="95" name="Rectangle 94"/>
            <p:cNvSpPr/>
            <p:nvPr/>
          </p:nvSpPr>
          <p:spPr>
            <a:xfrm>
              <a:off x="2985286" y="3333146"/>
              <a:ext cx="685717" cy="38200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46800" rIns="0" bIns="46800" numCol="1" rtlCol="0" anchor="ctr" anchorCtr="0" compatLnSpc="1">
              <a:prstTxWarp prst="textNoShape">
                <a:avLst/>
              </a:prstTxWarp>
              <a:noAutofit/>
            </a:bodyPr>
            <a:lstStyle/>
            <a:p>
              <a:pPr algn="ctr">
                <a:lnSpc>
                  <a:spcPct val="90000"/>
                </a:lnSpc>
                <a:buClr>
                  <a:srgbClr val="002533"/>
                </a:buClr>
                <a:defRPr/>
              </a:pPr>
              <a:r>
                <a:rPr lang="fr-FR" sz="1100" b="1" kern="0" dirty="0" smtClean="0">
                  <a:solidFill>
                    <a:prstClr val="black"/>
                  </a:solidFill>
                  <a:latin typeface="Calibri" pitchFamily="34" charset="0"/>
                  <a:cs typeface="Calibri" pitchFamily="34" charset="0"/>
                </a:rPr>
                <a:t>COM</a:t>
              </a:r>
            </a:p>
            <a:p>
              <a:pPr algn="ctr">
                <a:lnSpc>
                  <a:spcPct val="90000"/>
                </a:lnSpc>
                <a:buClr>
                  <a:srgbClr val="002533"/>
                </a:buClr>
                <a:defRPr/>
              </a:pPr>
              <a:r>
                <a:rPr lang="fr-FR" sz="1100" b="1" kern="0" dirty="0" smtClean="0">
                  <a:solidFill>
                    <a:prstClr val="black"/>
                  </a:solidFill>
                  <a:latin typeface="Calibri" pitchFamily="34" charset="0"/>
                  <a:cs typeface="Calibri" pitchFamily="34" charset="0"/>
                </a:rPr>
                <a:t>ALAT</a:t>
              </a:r>
              <a:endParaRPr lang="fr-FR" sz="1100" b="1" kern="0" dirty="0">
                <a:solidFill>
                  <a:prstClr val="black"/>
                </a:solidFill>
                <a:latin typeface="Calibri" pitchFamily="34" charset="0"/>
                <a:cs typeface="Calibri" pitchFamily="34" charset="0"/>
              </a:endParaRPr>
            </a:p>
          </p:txBody>
        </p:sp>
        <p:grpSp>
          <p:nvGrpSpPr>
            <p:cNvPr id="96" name="Groupe 95"/>
            <p:cNvGrpSpPr/>
            <p:nvPr/>
          </p:nvGrpSpPr>
          <p:grpSpPr>
            <a:xfrm>
              <a:off x="7904372" y="3125901"/>
              <a:ext cx="1119840" cy="3577374"/>
              <a:chOff x="7649041" y="3231750"/>
              <a:chExt cx="1058234" cy="3290748"/>
            </a:xfrm>
          </p:grpSpPr>
          <p:sp>
            <p:nvSpPr>
              <p:cNvPr id="97" name="Rectangle 96"/>
              <p:cNvSpPr/>
              <p:nvPr/>
            </p:nvSpPr>
            <p:spPr>
              <a:xfrm>
                <a:off x="7649041" y="3268166"/>
                <a:ext cx="712794" cy="3254332"/>
              </a:xfrm>
              <a:prstGeom prst="rect">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p:spPr>
            <p:txBody>
              <a:bodyPr lIns="36000" rIns="36000" anchor="ctr"/>
              <a:lstStyle/>
              <a:p>
                <a:pPr>
                  <a:defRPr/>
                </a:pPr>
                <a:endParaRPr lang="fr-FR" sz="1200" b="1" kern="0" dirty="0" smtClean="0">
                  <a:solidFill>
                    <a:srgbClr val="FF0000"/>
                  </a:solidFill>
                </a:endParaRPr>
              </a:p>
            </p:txBody>
          </p:sp>
          <p:grpSp>
            <p:nvGrpSpPr>
              <p:cNvPr id="98" name="Group 125"/>
              <p:cNvGrpSpPr/>
              <p:nvPr/>
            </p:nvGrpSpPr>
            <p:grpSpPr>
              <a:xfrm>
                <a:off x="7755889" y="3231750"/>
                <a:ext cx="518396" cy="604077"/>
                <a:chOff x="7479304" y="4418551"/>
                <a:chExt cx="576000" cy="714180"/>
              </a:xfrm>
            </p:grpSpPr>
            <p:sp>
              <p:nvSpPr>
                <p:cNvPr id="101" name="ZoneTexte 77"/>
                <p:cNvSpPr txBox="1"/>
                <p:nvPr/>
              </p:nvSpPr>
              <p:spPr>
                <a:xfrm>
                  <a:off x="7479304" y="4611560"/>
                  <a:ext cx="576000" cy="521171"/>
                </a:xfrm>
                <a:prstGeom prst="rect">
                  <a:avLst/>
                </a:prstGeom>
                <a:solidFill>
                  <a:sysClr val="window" lastClr="FFFFFF"/>
                </a:solidFill>
                <a:ln>
                  <a:solidFill>
                    <a:sysClr val="windowText" lastClr="000000"/>
                  </a:solidFill>
                </a:ln>
              </p:spPr>
              <p:txBody>
                <a:bodyPr wrap="none" rtlCol="0" anchor="ctr">
                  <a:noAutofit/>
                </a:bodyPr>
                <a:lstStyle/>
                <a:p>
                  <a:pPr algn="ctr" defTabSz="954705">
                    <a:defRPr/>
                  </a:pPr>
                  <a:r>
                    <a:rPr lang="fr-FR" sz="1100" b="1" kern="0" dirty="0" smtClean="0">
                      <a:solidFill>
                        <a:prstClr val="black"/>
                      </a:solidFill>
                      <a:latin typeface="Calibri" pitchFamily="34" charset="0"/>
                    </a:rPr>
                    <a:t>COM</a:t>
                  </a:r>
                </a:p>
                <a:p>
                  <a:pPr algn="ctr" defTabSz="954705">
                    <a:defRPr/>
                  </a:pPr>
                  <a:r>
                    <a:rPr lang="fr-FR" sz="1100" b="1" kern="0" dirty="0" err="1" smtClean="0">
                      <a:solidFill>
                        <a:prstClr val="black"/>
                      </a:solidFill>
                      <a:latin typeface="Calibri" pitchFamily="34" charset="0"/>
                    </a:rPr>
                    <a:t>SMITer</a:t>
                  </a:r>
                  <a:endParaRPr lang="fr-FR" sz="1000" b="1" kern="0" dirty="0">
                    <a:solidFill>
                      <a:prstClr val="black"/>
                    </a:solidFill>
                    <a:latin typeface="Calibri" pitchFamily="34" charset="0"/>
                  </a:endParaRPr>
                </a:p>
              </p:txBody>
            </p:sp>
            <p:sp>
              <p:nvSpPr>
                <p:cNvPr id="102" name="TextBox 123"/>
                <p:cNvSpPr txBox="1"/>
                <p:nvPr/>
              </p:nvSpPr>
              <p:spPr>
                <a:xfrm>
                  <a:off x="7590750" y="4418551"/>
                  <a:ext cx="353108" cy="225315"/>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XX</a:t>
                  </a:r>
                  <a:endParaRPr lang="en-US" sz="1200" b="1" kern="0" dirty="0" smtClean="0">
                    <a:solidFill>
                      <a:prstClr val="black"/>
                    </a:solidFill>
                    <a:latin typeface="Calibri" pitchFamily="34" charset="0"/>
                  </a:endParaRPr>
                </a:p>
              </p:txBody>
            </p:sp>
          </p:grpSp>
          <p:sp>
            <p:nvSpPr>
              <p:cNvPr id="99" name="ZoneTexte 78"/>
              <p:cNvSpPr txBox="1"/>
              <p:nvPr/>
            </p:nvSpPr>
            <p:spPr>
              <a:xfrm>
                <a:off x="7791518" y="4337828"/>
                <a:ext cx="421196" cy="233091"/>
              </a:xfrm>
              <a:prstGeom prst="rect">
                <a:avLst/>
              </a:prstGeom>
              <a:solidFill>
                <a:schemeClr val="bg2">
                  <a:lumMod val="50000"/>
                </a:schemeClr>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NSI</a:t>
                </a:r>
                <a:endParaRPr lang="fr-FR" kern="0" dirty="0">
                  <a:latin typeface="Calibri" pitchFamily="34" charset="0"/>
                </a:endParaRPr>
              </a:p>
            </p:txBody>
          </p:sp>
          <p:sp>
            <p:nvSpPr>
              <p:cNvPr id="100" name="ZoneTexte 78"/>
              <p:cNvSpPr txBox="1"/>
              <p:nvPr/>
            </p:nvSpPr>
            <p:spPr>
              <a:xfrm>
                <a:off x="7902326" y="4983696"/>
                <a:ext cx="804949" cy="814252"/>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solidFill>
                      <a:prstClr val="black"/>
                    </a:solidFill>
                    <a:latin typeface="Calibri" pitchFamily="34" charset="0"/>
                  </a:rPr>
                  <a:t>Industriels</a:t>
                </a:r>
                <a:endParaRPr lang="fr-FR" kern="0" dirty="0">
                  <a:solidFill>
                    <a:prstClr val="black"/>
                  </a:solidFill>
                  <a:latin typeface="Calibri" pitchFamily="34" charset="0"/>
                </a:endParaRPr>
              </a:p>
            </p:txBody>
          </p:sp>
        </p:grpSp>
        <p:sp>
          <p:nvSpPr>
            <p:cNvPr id="103" name="TextBox 105"/>
            <p:cNvSpPr txBox="1"/>
            <p:nvPr/>
          </p:nvSpPr>
          <p:spPr>
            <a:xfrm>
              <a:off x="5695029" y="3792109"/>
              <a:ext cx="445716" cy="331022"/>
            </a:xfrm>
            <a:prstGeom prst="rect">
              <a:avLst/>
            </a:prstGeom>
            <a:solidFill>
              <a:sysClr val="window" lastClr="FFFFFF"/>
            </a:solidFill>
            <a:ln>
              <a:solidFill>
                <a:sysClr val="windowText" lastClr="000000"/>
              </a:solidFill>
            </a:ln>
          </p:spPr>
          <p:txBody>
            <a:bodyPr wrap="none" lIns="72000" tIns="0" rIns="72000" bIns="0" rtlCol="0" anchor="ctr">
              <a:noAutofit/>
            </a:bodyPr>
            <a:lstStyle/>
            <a:p>
              <a:pPr algn="ctr">
                <a:defRPr/>
              </a:pPr>
              <a:r>
                <a:rPr lang="fr-FR" sz="1000" b="1" kern="0" dirty="0" smtClean="0">
                  <a:solidFill>
                    <a:prstClr val="black"/>
                  </a:solidFill>
                  <a:latin typeface="Calibri" pitchFamily="34" charset="0"/>
                </a:rPr>
                <a:t>COM </a:t>
              </a:r>
            </a:p>
            <a:p>
              <a:pPr algn="ctr">
                <a:defRPr/>
              </a:pPr>
              <a:r>
                <a:rPr lang="fr-FR" sz="1000" b="1" kern="0" dirty="0" smtClean="0">
                  <a:solidFill>
                    <a:prstClr val="black"/>
                  </a:solidFill>
                  <a:latin typeface="Calibri" pitchFamily="34" charset="0"/>
                </a:rPr>
                <a:t>RENS</a:t>
              </a:r>
              <a:endParaRPr lang="en-US" sz="1000" b="1" kern="0" dirty="0" smtClean="0">
                <a:solidFill>
                  <a:prstClr val="black"/>
                </a:solidFill>
                <a:latin typeface="Calibri" pitchFamily="34" charset="0"/>
              </a:endParaRPr>
            </a:p>
          </p:txBody>
        </p:sp>
        <p:sp>
          <p:nvSpPr>
            <p:cNvPr id="104" name="Rectangle 103"/>
            <p:cNvSpPr/>
            <p:nvPr/>
          </p:nvSpPr>
          <p:spPr bwMode="auto">
            <a:xfrm>
              <a:off x="6207738" y="3670519"/>
              <a:ext cx="470477" cy="303968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05" name="Rectangle 104"/>
            <p:cNvSpPr/>
            <p:nvPr/>
          </p:nvSpPr>
          <p:spPr bwMode="auto">
            <a:xfrm>
              <a:off x="6733481" y="3663595"/>
              <a:ext cx="470477" cy="303968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06" name="TextBox 101"/>
            <p:cNvSpPr txBox="1"/>
            <p:nvPr/>
          </p:nvSpPr>
          <p:spPr>
            <a:xfrm>
              <a:off x="6745299" y="3790558"/>
              <a:ext cx="445716" cy="331022"/>
            </a:xfrm>
            <a:prstGeom prst="rect">
              <a:avLst/>
            </a:prstGeom>
            <a:solidFill>
              <a:sysClr val="window" lastClr="FFFFFF"/>
            </a:solidFill>
            <a:ln>
              <a:solidFill>
                <a:sysClr val="windowText" lastClr="000000"/>
              </a:solidFill>
            </a:ln>
          </p:spPr>
          <p:txBody>
            <a:bodyPr wrap="none" tIns="0" bIns="0" rtlCol="0" anchor="ctr">
              <a:noAutofit/>
            </a:bodyPr>
            <a:lstStyle/>
            <a:p>
              <a:pPr algn="ctr">
                <a:defRPr/>
              </a:pPr>
              <a:r>
                <a:rPr lang="fr-FR" sz="1000" b="1" kern="0" dirty="0" smtClean="0">
                  <a:solidFill>
                    <a:prstClr val="black"/>
                  </a:solidFill>
                  <a:latin typeface="Calibri" pitchFamily="34" charset="0"/>
                </a:rPr>
                <a:t>COM </a:t>
              </a:r>
            </a:p>
            <a:p>
              <a:pPr algn="ctr">
                <a:defRPr/>
              </a:pPr>
              <a:r>
                <a:rPr lang="fr-FR" sz="1000" b="1" kern="0" dirty="0" smtClean="0">
                  <a:solidFill>
                    <a:prstClr val="black"/>
                  </a:solidFill>
                  <a:latin typeface="Calibri" pitchFamily="34" charset="0"/>
                </a:rPr>
                <a:t>LOG</a:t>
              </a:r>
              <a:endParaRPr lang="en-US" sz="1000" b="1" kern="0" dirty="0" smtClean="0">
                <a:solidFill>
                  <a:prstClr val="black"/>
                </a:solidFill>
                <a:latin typeface="Calibri" pitchFamily="34" charset="0"/>
              </a:endParaRPr>
            </a:p>
          </p:txBody>
        </p:sp>
        <p:sp>
          <p:nvSpPr>
            <p:cNvPr id="107" name="TextBox 107"/>
            <p:cNvSpPr txBox="1"/>
            <p:nvPr/>
          </p:nvSpPr>
          <p:spPr>
            <a:xfrm>
              <a:off x="6214611" y="3795129"/>
              <a:ext cx="445716" cy="331022"/>
            </a:xfrm>
            <a:prstGeom prst="rect">
              <a:avLst/>
            </a:prstGeom>
            <a:solidFill>
              <a:sysClr val="window" lastClr="FFFFFF"/>
            </a:solidFill>
            <a:ln>
              <a:solidFill>
                <a:sysClr val="windowText" lastClr="000000"/>
              </a:solidFill>
            </a:ln>
          </p:spPr>
          <p:txBody>
            <a:bodyPr wrap="none" lIns="72000" tIns="0" rIns="72000" bIns="0" rtlCol="0" anchor="ctr">
              <a:noAutofit/>
            </a:bodyPr>
            <a:lstStyle/>
            <a:p>
              <a:pPr algn="ctr">
                <a:defRPr/>
              </a:pPr>
              <a:r>
                <a:rPr lang="fr-FR" sz="1000" b="1" kern="0" dirty="0" smtClean="0">
                  <a:solidFill>
                    <a:prstClr val="black"/>
                  </a:solidFill>
                  <a:latin typeface="Calibri" pitchFamily="34" charset="0"/>
                </a:rPr>
                <a:t>COM </a:t>
              </a:r>
            </a:p>
            <a:p>
              <a:pPr algn="ctr">
                <a:defRPr/>
              </a:pPr>
              <a:r>
                <a:rPr lang="en-US" sz="1000" b="1" kern="0" dirty="0" smtClean="0">
                  <a:solidFill>
                    <a:prstClr val="black"/>
                  </a:solidFill>
                  <a:latin typeface="Calibri" pitchFamily="34" charset="0"/>
                </a:rPr>
                <a:t>SIC</a:t>
              </a:r>
            </a:p>
          </p:txBody>
        </p:sp>
        <p:sp>
          <p:nvSpPr>
            <p:cNvPr id="108" name="TextBox 111"/>
            <p:cNvSpPr txBox="1"/>
            <p:nvPr/>
          </p:nvSpPr>
          <p:spPr>
            <a:xfrm>
              <a:off x="7260421" y="3786995"/>
              <a:ext cx="445716" cy="331022"/>
            </a:xfrm>
            <a:prstGeom prst="rect">
              <a:avLst/>
            </a:prstGeom>
            <a:solidFill>
              <a:sysClr val="window" lastClr="FFFFFF"/>
            </a:solidFill>
            <a:ln>
              <a:solidFill>
                <a:sysClr val="windowText" lastClr="000000"/>
              </a:solidFill>
            </a:ln>
          </p:spPr>
          <p:txBody>
            <a:bodyPr wrap="none" tIns="0" bIns="0" rtlCol="0" anchor="ctr">
              <a:noAutofit/>
            </a:bodyPr>
            <a:lstStyle/>
            <a:p>
              <a:pPr algn="ctr">
                <a:defRPr/>
              </a:pPr>
              <a:r>
                <a:rPr lang="fr-FR" sz="1000" b="1" kern="0" dirty="0" smtClean="0">
                  <a:solidFill>
                    <a:prstClr val="black"/>
                  </a:solidFill>
                  <a:latin typeface="Calibri" pitchFamily="34" charset="0"/>
                </a:rPr>
                <a:t>COM </a:t>
              </a:r>
            </a:p>
            <a:p>
              <a:pPr algn="ctr">
                <a:defRPr/>
              </a:pPr>
              <a:r>
                <a:rPr lang="en-US" sz="1000" b="1" kern="0" dirty="0" smtClean="0">
                  <a:solidFill>
                    <a:prstClr val="black"/>
                  </a:solidFill>
                  <a:latin typeface="Calibri" pitchFamily="34" charset="0"/>
                </a:rPr>
                <a:t>MF</a:t>
              </a:r>
            </a:p>
          </p:txBody>
        </p:sp>
        <p:sp>
          <p:nvSpPr>
            <p:cNvPr id="109" name="ZoneTexte 78"/>
            <p:cNvSpPr txBox="1"/>
            <p:nvPr/>
          </p:nvSpPr>
          <p:spPr>
            <a:xfrm>
              <a:off x="6758920" y="4334216"/>
              <a:ext cx="410279" cy="260364"/>
            </a:xfrm>
            <a:prstGeom prst="rect">
              <a:avLst/>
            </a:prstGeom>
            <a:solidFill>
              <a:sysClr val="window" lastClr="FFFFFF"/>
            </a:solidFill>
            <a:ln>
              <a:solidFill>
                <a:sysClr val="windowText" lastClr="000000"/>
              </a:solidFill>
              <a:prstDash val="solid"/>
            </a:ln>
          </p:spPr>
          <p:txBody>
            <a:bodyPr wrap="none" rtlCol="0" anchor="ctr">
              <a:noAutofit/>
            </a:bodyPr>
            <a:lstStyle/>
            <a:p>
              <a:pPr algn="ctr" defTabSz="954705">
                <a:defRPr/>
              </a:pPr>
              <a:r>
                <a:rPr lang="fr-FR" sz="900" b="1" kern="0" dirty="0" smtClean="0">
                  <a:solidFill>
                    <a:prstClr val="black"/>
                  </a:solidFill>
                  <a:latin typeface="Calibri" pitchFamily="34" charset="0"/>
                </a:rPr>
                <a:t>CTTS</a:t>
              </a:r>
              <a:endParaRPr lang="fr-FR" sz="900" b="1" kern="0" dirty="0">
                <a:solidFill>
                  <a:prstClr val="black"/>
                </a:solidFill>
                <a:latin typeface="Calibri" pitchFamily="34" charset="0"/>
              </a:endParaRPr>
            </a:p>
          </p:txBody>
        </p:sp>
        <p:sp>
          <p:nvSpPr>
            <p:cNvPr id="110" name="ZoneTexte 78"/>
            <p:cNvSpPr txBox="1"/>
            <p:nvPr/>
          </p:nvSpPr>
          <p:spPr>
            <a:xfrm>
              <a:off x="6752433" y="4786996"/>
              <a:ext cx="410279" cy="260364"/>
            </a:xfrm>
            <a:prstGeom prst="rect">
              <a:avLst/>
            </a:prstGeom>
            <a:solidFill>
              <a:sysClr val="window" lastClr="FFFFFF"/>
            </a:solidFill>
            <a:ln>
              <a:solidFill>
                <a:sysClr val="windowText" lastClr="000000"/>
              </a:solidFill>
              <a:prstDash val="solid"/>
            </a:ln>
          </p:spPr>
          <p:txBody>
            <a:bodyPr wrap="none" rtlCol="0" anchor="ctr">
              <a:noAutofit/>
            </a:bodyPr>
            <a:lstStyle/>
            <a:p>
              <a:pPr algn="ctr" defTabSz="954705">
                <a:defRPr/>
              </a:pPr>
              <a:r>
                <a:rPr lang="fr-FR" sz="900" b="1" kern="0" dirty="0">
                  <a:solidFill>
                    <a:prstClr val="black"/>
                  </a:solidFill>
                  <a:latin typeface="Calibri" pitchFamily="34" charset="0"/>
                </a:rPr>
                <a:t>BLOG</a:t>
              </a:r>
            </a:p>
          </p:txBody>
        </p:sp>
        <p:sp>
          <p:nvSpPr>
            <p:cNvPr id="111" name="Rectangle 110"/>
            <p:cNvSpPr/>
            <p:nvPr/>
          </p:nvSpPr>
          <p:spPr>
            <a:xfrm>
              <a:off x="6822759" y="4554824"/>
              <a:ext cx="269626" cy="276999"/>
            </a:xfrm>
            <a:prstGeom prst="rect">
              <a:avLst/>
            </a:prstGeom>
          </p:spPr>
          <p:txBody>
            <a:bodyPr wrap="none">
              <a:sp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sp>
          <p:nvSpPr>
            <p:cNvPr id="112" name="Rectangle 111"/>
            <p:cNvSpPr/>
            <p:nvPr/>
          </p:nvSpPr>
          <p:spPr bwMode="auto">
            <a:xfrm>
              <a:off x="6733482" y="3661141"/>
              <a:ext cx="470476" cy="1458828"/>
            </a:xfrm>
            <a:prstGeom prst="rect">
              <a:avLst/>
            </a:prstGeom>
            <a:noFill/>
            <a:ln w="12700"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13" name="ZoneTexte 78"/>
            <p:cNvSpPr txBox="1"/>
            <p:nvPr/>
          </p:nvSpPr>
          <p:spPr>
            <a:xfrm>
              <a:off x="5711505" y="5447366"/>
              <a:ext cx="445716" cy="253393"/>
            </a:xfrm>
            <a:prstGeom prst="rect">
              <a:avLst/>
            </a:prstGeom>
            <a:solidFill>
              <a:schemeClr val="bg2">
                <a:lumMod val="50000"/>
              </a:schemeClr>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CERT</a:t>
              </a:r>
              <a:endParaRPr lang="fr-FR" kern="0" dirty="0">
                <a:latin typeface="Calibri" pitchFamily="34" charset="0"/>
              </a:endParaRPr>
            </a:p>
          </p:txBody>
        </p:sp>
        <p:sp>
          <p:nvSpPr>
            <p:cNvPr id="114" name="ZoneTexte 78"/>
            <p:cNvSpPr txBox="1"/>
            <p:nvPr/>
          </p:nvSpPr>
          <p:spPr>
            <a:xfrm>
              <a:off x="6227953" y="5437224"/>
              <a:ext cx="445716" cy="253393"/>
            </a:xfrm>
            <a:prstGeom prst="rect">
              <a:avLst/>
            </a:prstGeom>
            <a:solidFill>
              <a:schemeClr val="bg2">
                <a:lumMod val="50000"/>
              </a:schemeClr>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CYBER</a:t>
              </a:r>
              <a:endParaRPr lang="fr-FR" kern="0" dirty="0">
                <a:latin typeface="Calibri" pitchFamily="34" charset="0"/>
              </a:endParaRPr>
            </a:p>
          </p:txBody>
        </p:sp>
        <p:sp>
          <p:nvSpPr>
            <p:cNvPr id="115" name="ZoneTexte 78"/>
            <p:cNvSpPr txBox="1"/>
            <p:nvPr/>
          </p:nvSpPr>
          <p:spPr>
            <a:xfrm>
              <a:off x="7258839" y="4339417"/>
              <a:ext cx="445716" cy="253393"/>
            </a:xfrm>
            <a:prstGeom prst="rect">
              <a:avLst/>
            </a:prstGeom>
            <a:solidFill>
              <a:schemeClr val="bg2">
                <a:lumMod val="50000"/>
              </a:schemeClr>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NSO</a:t>
              </a:r>
              <a:endParaRPr lang="fr-FR" kern="0" dirty="0">
                <a:latin typeface="Calibri" pitchFamily="34" charset="0"/>
              </a:endParaRPr>
            </a:p>
          </p:txBody>
        </p:sp>
        <p:sp>
          <p:nvSpPr>
            <p:cNvPr id="116" name="ZoneTexte 78"/>
            <p:cNvSpPr txBox="1"/>
            <p:nvPr/>
          </p:nvSpPr>
          <p:spPr>
            <a:xfrm>
              <a:off x="5694345" y="6051999"/>
              <a:ext cx="445716" cy="25339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RENS</a:t>
              </a:r>
              <a:endParaRPr lang="fr-FR" kern="0" dirty="0">
                <a:latin typeface="Calibri" pitchFamily="34" charset="0"/>
              </a:endParaRPr>
            </a:p>
          </p:txBody>
        </p:sp>
        <p:sp>
          <p:nvSpPr>
            <p:cNvPr id="117" name="ZoneTexte 116"/>
            <p:cNvSpPr txBox="1"/>
            <p:nvPr/>
          </p:nvSpPr>
          <p:spPr>
            <a:xfrm>
              <a:off x="5780193" y="3564593"/>
              <a:ext cx="285321" cy="301126"/>
            </a:xfrm>
            <a:prstGeom prst="rect">
              <a:avLst/>
            </a:prstGeom>
            <a:noFill/>
          </p:spPr>
          <p:txBody>
            <a:bodyPr wrap="none" rtlCol="0" anchor="ctr">
              <a:noAutofit/>
            </a:bodyPr>
            <a:lstStyle>
              <a:defPPr>
                <a:defRPr lang="fr-FR"/>
              </a:defPPr>
              <a:lvl1pPr algn="ctr" fontAlgn="base">
                <a:spcBef>
                  <a:spcPct val="0"/>
                </a:spcBef>
                <a:spcAft>
                  <a:spcPct val="0"/>
                </a:spcAft>
                <a:defRPr sz="1200" b="1">
                  <a:solidFill>
                    <a:prstClr val="black"/>
                  </a:solidFill>
                  <a:latin typeface="Calibri" pitchFamily="34" charset="0"/>
                  <a:cs typeface="Arial" pitchFamily="34" charset="0"/>
                </a:defRPr>
              </a:lvl1pPr>
            </a:lstStyle>
            <a:p>
              <a:pPr>
                <a:defRPr/>
              </a:pPr>
              <a:r>
                <a:rPr lang="fr-FR" kern="0" dirty="0"/>
                <a:t>X</a:t>
              </a:r>
            </a:p>
          </p:txBody>
        </p:sp>
        <p:sp>
          <p:nvSpPr>
            <p:cNvPr id="118" name="ZoneTexte 117"/>
            <p:cNvSpPr txBox="1"/>
            <p:nvPr/>
          </p:nvSpPr>
          <p:spPr>
            <a:xfrm>
              <a:off x="6814912" y="3565794"/>
              <a:ext cx="285321" cy="301126"/>
            </a:xfrm>
            <a:prstGeom prst="rect">
              <a:avLst/>
            </a:prstGeom>
            <a:noFill/>
          </p:spPr>
          <p:txBody>
            <a:bodyPr wrap="none" rtlCol="0" anchor="ctr">
              <a:noAutofit/>
            </a:bodyPr>
            <a:lstStyle>
              <a:defPPr>
                <a:defRPr lang="fr-FR"/>
              </a:defPPr>
              <a:lvl1pPr algn="ctr" fontAlgn="base">
                <a:spcBef>
                  <a:spcPct val="0"/>
                </a:spcBef>
                <a:spcAft>
                  <a:spcPct val="0"/>
                </a:spcAft>
                <a:defRPr sz="1200" b="1">
                  <a:solidFill>
                    <a:prstClr val="black"/>
                  </a:solidFill>
                  <a:latin typeface="Calibri" pitchFamily="34" charset="0"/>
                  <a:cs typeface="Arial" pitchFamily="34" charset="0"/>
                </a:defRPr>
              </a:lvl1pPr>
            </a:lstStyle>
            <a:p>
              <a:pPr>
                <a:defRPr/>
              </a:pPr>
              <a:r>
                <a:rPr lang="fr-FR" kern="0" dirty="0"/>
                <a:t>X</a:t>
              </a:r>
            </a:p>
          </p:txBody>
        </p:sp>
        <p:sp>
          <p:nvSpPr>
            <p:cNvPr id="119" name="ZoneTexte 118"/>
            <p:cNvSpPr txBox="1"/>
            <p:nvPr/>
          </p:nvSpPr>
          <p:spPr>
            <a:xfrm>
              <a:off x="6294808" y="3565957"/>
              <a:ext cx="285321" cy="301126"/>
            </a:xfrm>
            <a:prstGeom prst="rect">
              <a:avLst/>
            </a:prstGeom>
            <a:noFill/>
          </p:spPr>
          <p:txBody>
            <a:bodyPr wrap="none" rtlCol="0" anchor="ctr">
              <a:noAutofit/>
            </a:bodyPr>
            <a:lstStyle>
              <a:defPPr>
                <a:defRPr lang="fr-FR"/>
              </a:defPPr>
              <a:lvl1pPr algn="ctr" fontAlgn="base">
                <a:spcBef>
                  <a:spcPct val="0"/>
                </a:spcBef>
                <a:spcAft>
                  <a:spcPct val="0"/>
                </a:spcAft>
                <a:defRPr sz="1200" b="1">
                  <a:solidFill>
                    <a:prstClr val="black"/>
                  </a:solidFill>
                  <a:latin typeface="Calibri" pitchFamily="34" charset="0"/>
                  <a:cs typeface="Arial" pitchFamily="34" charset="0"/>
                </a:defRPr>
              </a:lvl1pPr>
            </a:lstStyle>
            <a:p>
              <a:pPr>
                <a:defRPr/>
              </a:pPr>
              <a:r>
                <a:rPr lang="fr-FR" kern="0" dirty="0"/>
                <a:t>X</a:t>
              </a:r>
            </a:p>
          </p:txBody>
        </p:sp>
        <p:sp>
          <p:nvSpPr>
            <p:cNvPr id="120" name="ZoneTexte 119"/>
            <p:cNvSpPr txBox="1"/>
            <p:nvPr/>
          </p:nvSpPr>
          <p:spPr>
            <a:xfrm>
              <a:off x="7337660" y="3565149"/>
              <a:ext cx="285321" cy="301126"/>
            </a:xfrm>
            <a:prstGeom prst="rect">
              <a:avLst/>
            </a:prstGeom>
            <a:noFill/>
          </p:spPr>
          <p:txBody>
            <a:bodyPr wrap="none" rtlCol="0" anchor="ctr">
              <a:noAutofit/>
            </a:bodyPr>
            <a:lstStyle>
              <a:defPPr>
                <a:defRPr lang="fr-FR"/>
              </a:defPPr>
              <a:lvl1pPr algn="ctr" fontAlgn="base">
                <a:spcBef>
                  <a:spcPct val="0"/>
                </a:spcBef>
                <a:spcAft>
                  <a:spcPct val="0"/>
                </a:spcAft>
                <a:defRPr sz="1200" b="1">
                  <a:solidFill>
                    <a:prstClr val="black"/>
                  </a:solidFill>
                  <a:latin typeface="Calibri" pitchFamily="34" charset="0"/>
                  <a:cs typeface="Arial" pitchFamily="34" charset="0"/>
                </a:defRPr>
              </a:lvl1pPr>
            </a:lstStyle>
            <a:p>
              <a:pPr>
                <a:defRPr/>
              </a:pPr>
              <a:r>
                <a:rPr lang="fr-FR" kern="0" dirty="0"/>
                <a:t>X</a:t>
              </a:r>
            </a:p>
          </p:txBody>
        </p:sp>
        <p:sp>
          <p:nvSpPr>
            <p:cNvPr id="121" name="Rectangle 120"/>
            <p:cNvSpPr/>
            <p:nvPr/>
          </p:nvSpPr>
          <p:spPr>
            <a:xfrm>
              <a:off x="3823559" y="3164308"/>
              <a:ext cx="1203403" cy="3538966"/>
            </a:xfrm>
            <a:prstGeom prst="rect">
              <a:avLst/>
            </a:prstGeom>
            <a:gradFill flip="none" rotWithShape="1">
              <a:gsLst>
                <a:gs pos="0">
                  <a:srgbClr val="9BBB59">
                    <a:lumMod val="60000"/>
                    <a:lumOff val="40000"/>
                  </a:srgbClr>
                </a:gs>
                <a:gs pos="80000">
                  <a:srgbClr val="9BBB59">
                    <a:shade val="93000"/>
                    <a:satMod val="130000"/>
                  </a:srgbClr>
                </a:gs>
                <a:gs pos="100000">
                  <a:srgbClr val="9BBB59">
                    <a:shade val="94000"/>
                    <a:satMod val="135000"/>
                  </a:srgbClr>
                </a:gs>
              </a:gsLst>
              <a:lin ang="13500000" scaled="1"/>
              <a:tileRect/>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22" name="Rectangle 121"/>
            <p:cNvSpPr/>
            <p:nvPr/>
          </p:nvSpPr>
          <p:spPr bwMode="auto">
            <a:xfrm>
              <a:off x="3900189" y="3333147"/>
              <a:ext cx="514289" cy="331022"/>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DIV 1</a:t>
              </a:r>
            </a:p>
          </p:txBody>
        </p:sp>
        <p:sp>
          <p:nvSpPr>
            <p:cNvPr id="123" name="Rectangle 122"/>
            <p:cNvSpPr/>
            <p:nvPr/>
          </p:nvSpPr>
          <p:spPr bwMode="auto">
            <a:xfrm>
              <a:off x="4478387" y="3333147"/>
              <a:ext cx="548575" cy="331022"/>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DIV 2</a:t>
              </a:r>
            </a:p>
          </p:txBody>
        </p:sp>
        <p:grpSp>
          <p:nvGrpSpPr>
            <p:cNvPr id="124" name="Groupe 123"/>
            <p:cNvGrpSpPr/>
            <p:nvPr/>
          </p:nvGrpSpPr>
          <p:grpSpPr>
            <a:xfrm>
              <a:off x="4548376" y="4123131"/>
              <a:ext cx="411430" cy="463453"/>
              <a:chOff x="4477668" y="4149080"/>
              <a:chExt cx="388796" cy="426320"/>
            </a:xfrm>
          </p:grpSpPr>
          <p:sp>
            <p:nvSpPr>
              <p:cNvPr id="125" name="TextBox 87"/>
              <p:cNvSpPr txBox="1"/>
              <p:nvPr/>
            </p:nvSpPr>
            <p:spPr>
              <a:xfrm>
                <a:off x="4513169" y="4149080"/>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sp>
            <p:nvSpPr>
              <p:cNvPr id="126" name="Rectangle 86"/>
              <p:cNvSpPr/>
              <p:nvPr/>
            </p:nvSpPr>
            <p:spPr bwMode="auto">
              <a:xfrm>
                <a:off x="4477668" y="4331800"/>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grpSp>
        <p:grpSp>
          <p:nvGrpSpPr>
            <p:cNvPr id="127" name="Groupe 126"/>
            <p:cNvGrpSpPr/>
            <p:nvPr/>
          </p:nvGrpSpPr>
          <p:grpSpPr>
            <a:xfrm>
              <a:off x="4548376" y="4565066"/>
              <a:ext cx="411430" cy="451894"/>
              <a:chOff x="4477668" y="4555607"/>
              <a:chExt cx="388796" cy="415687"/>
            </a:xfrm>
          </p:grpSpPr>
          <p:sp>
            <p:nvSpPr>
              <p:cNvPr id="128" name="Rectangle 92"/>
              <p:cNvSpPr/>
              <p:nvPr/>
            </p:nvSpPr>
            <p:spPr bwMode="auto">
              <a:xfrm>
                <a:off x="4477668" y="4727694"/>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29" name="TextBox 93"/>
              <p:cNvSpPr txBox="1"/>
              <p:nvPr/>
            </p:nvSpPr>
            <p:spPr>
              <a:xfrm>
                <a:off x="4513169" y="4555607"/>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30" name="Groupe 129"/>
            <p:cNvGrpSpPr/>
            <p:nvPr/>
          </p:nvGrpSpPr>
          <p:grpSpPr>
            <a:xfrm>
              <a:off x="4548376" y="5007002"/>
              <a:ext cx="411430" cy="440364"/>
              <a:chOff x="4477668" y="4962134"/>
              <a:chExt cx="388796" cy="405081"/>
            </a:xfrm>
          </p:grpSpPr>
          <p:sp>
            <p:nvSpPr>
              <p:cNvPr id="131" name="Rectangle 130"/>
              <p:cNvSpPr/>
              <p:nvPr/>
            </p:nvSpPr>
            <p:spPr bwMode="auto">
              <a:xfrm>
                <a:off x="4477668" y="5123615"/>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32" name="TextBox 157"/>
              <p:cNvSpPr txBox="1"/>
              <p:nvPr/>
            </p:nvSpPr>
            <p:spPr>
              <a:xfrm>
                <a:off x="4513169" y="4962134"/>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33" name="Groupe 132"/>
            <p:cNvGrpSpPr/>
            <p:nvPr/>
          </p:nvGrpSpPr>
          <p:grpSpPr>
            <a:xfrm>
              <a:off x="3956267" y="4123131"/>
              <a:ext cx="411430" cy="463453"/>
              <a:chOff x="3918132" y="4149080"/>
              <a:chExt cx="388796" cy="426320"/>
            </a:xfrm>
          </p:grpSpPr>
          <p:sp>
            <p:nvSpPr>
              <p:cNvPr id="134" name="Rectangle 133"/>
              <p:cNvSpPr/>
              <p:nvPr/>
            </p:nvSpPr>
            <p:spPr bwMode="auto">
              <a:xfrm>
                <a:off x="3918132" y="4331800"/>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35" name="TextBox 144"/>
              <p:cNvSpPr txBox="1"/>
              <p:nvPr/>
            </p:nvSpPr>
            <p:spPr>
              <a:xfrm>
                <a:off x="3953633" y="4149080"/>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36" name="Groupe 135"/>
            <p:cNvGrpSpPr/>
            <p:nvPr/>
          </p:nvGrpSpPr>
          <p:grpSpPr>
            <a:xfrm>
              <a:off x="3956267" y="4565066"/>
              <a:ext cx="411430" cy="451894"/>
              <a:chOff x="3918132" y="4555607"/>
              <a:chExt cx="388796" cy="415687"/>
            </a:xfrm>
          </p:grpSpPr>
          <p:sp>
            <p:nvSpPr>
              <p:cNvPr id="137" name="Rectangle 136"/>
              <p:cNvSpPr/>
              <p:nvPr/>
            </p:nvSpPr>
            <p:spPr bwMode="auto">
              <a:xfrm>
                <a:off x="3918132" y="4727694"/>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38" name="TextBox 147"/>
              <p:cNvSpPr txBox="1"/>
              <p:nvPr/>
            </p:nvSpPr>
            <p:spPr>
              <a:xfrm>
                <a:off x="3953633" y="4555607"/>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39" name="Groupe 138"/>
            <p:cNvGrpSpPr/>
            <p:nvPr/>
          </p:nvGrpSpPr>
          <p:grpSpPr>
            <a:xfrm>
              <a:off x="3956267" y="5007002"/>
              <a:ext cx="411430" cy="440364"/>
              <a:chOff x="3918132" y="4962134"/>
              <a:chExt cx="388796" cy="405081"/>
            </a:xfrm>
          </p:grpSpPr>
          <p:sp>
            <p:nvSpPr>
              <p:cNvPr id="140" name="Rectangle 139"/>
              <p:cNvSpPr/>
              <p:nvPr/>
            </p:nvSpPr>
            <p:spPr bwMode="auto">
              <a:xfrm>
                <a:off x="3918132" y="5123615"/>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41" name="TextBox 149"/>
              <p:cNvSpPr txBox="1"/>
              <p:nvPr/>
            </p:nvSpPr>
            <p:spPr>
              <a:xfrm>
                <a:off x="3953633" y="4962134"/>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42" name="Group 250"/>
            <p:cNvGrpSpPr/>
            <p:nvPr/>
          </p:nvGrpSpPr>
          <p:grpSpPr>
            <a:xfrm>
              <a:off x="4529556" y="5645127"/>
              <a:ext cx="411430" cy="463453"/>
              <a:chOff x="-1044624" y="4013448"/>
              <a:chExt cx="432000" cy="504024"/>
            </a:xfrm>
          </p:grpSpPr>
          <p:sp>
            <p:nvSpPr>
              <p:cNvPr id="143" name="Rectangle 142"/>
              <p:cNvSpPr/>
              <p:nvPr/>
            </p:nvSpPr>
            <p:spPr bwMode="auto">
              <a:xfrm>
                <a:off x="-1044624" y="4229472"/>
                <a:ext cx="432000" cy="288000"/>
              </a:xfrm>
              <a:prstGeom prst="rect">
                <a:avLst/>
              </a:prstGeom>
              <a:solidFill>
                <a:sysClr val="window" lastClr="FFFFFF">
                  <a:lumMod val="85000"/>
                </a:sysClr>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1000" b="1" kern="0" dirty="0" smtClean="0">
                    <a:solidFill>
                      <a:prstClr val="black"/>
                    </a:solidFill>
                    <a:latin typeface="Calibri" pitchFamily="34" charset="0"/>
                  </a:rPr>
                  <a:t>BFA</a:t>
                </a:r>
              </a:p>
            </p:txBody>
          </p:sp>
          <p:sp>
            <p:nvSpPr>
              <p:cNvPr id="144" name="TextBox 139"/>
              <p:cNvSpPr txBox="1"/>
              <p:nvPr/>
            </p:nvSpPr>
            <p:spPr>
              <a:xfrm>
                <a:off x="-1005178" y="4013448"/>
                <a:ext cx="353108" cy="225316"/>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sp>
          <p:nvSpPr>
            <p:cNvPr id="145" name="Rectangle 144"/>
            <p:cNvSpPr/>
            <p:nvPr/>
          </p:nvSpPr>
          <p:spPr>
            <a:xfrm>
              <a:off x="3972824" y="3128916"/>
              <a:ext cx="35458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sp>
          <p:nvSpPr>
            <p:cNvPr id="146" name="Rectangle 145"/>
            <p:cNvSpPr/>
            <p:nvPr/>
          </p:nvSpPr>
          <p:spPr>
            <a:xfrm>
              <a:off x="4576182" y="3134548"/>
              <a:ext cx="35458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cxnSp>
          <p:nvCxnSpPr>
            <p:cNvPr id="147" name="Straight Connector 73"/>
            <p:cNvCxnSpPr>
              <a:stCxn id="122" idx="2"/>
              <a:endCxn id="135" idx="0"/>
            </p:cNvCxnSpPr>
            <p:nvPr/>
          </p:nvCxnSpPr>
          <p:spPr bwMode="auto">
            <a:xfrm>
              <a:off x="4157333" y="3664169"/>
              <a:ext cx="4649" cy="458962"/>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148" name="Straight Connector 74"/>
            <p:cNvCxnSpPr>
              <a:stCxn id="123" idx="2"/>
              <a:endCxn id="125" idx="0"/>
            </p:cNvCxnSpPr>
            <p:nvPr/>
          </p:nvCxnSpPr>
          <p:spPr bwMode="auto">
            <a:xfrm>
              <a:off x="4752674" y="3664169"/>
              <a:ext cx="1417" cy="458962"/>
            </a:xfrm>
            <a:prstGeom prst="line">
              <a:avLst/>
            </a:prstGeom>
            <a:noFill/>
            <a:ln w="9525" cap="flat" cmpd="sng" algn="ctr">
              <a:solidFill>
                <a:sysClr val="windowText" lastClr="000000"/>
              </a:solidFill>
              <a:prstDash val="solid"/>
              <a:round/>
              <a:headEnd type="none" w="med" len="med"/>
              <a:tailEnd type="none" w="med" len="med"/>
            </a:ln>
            <a:effectLst/>
          </p:spPr>
        </p:cxnSp>
        <p:grpSp>
          <p:nvGrpSpPr>
            <p:cNvPr id="149" name="Groupe 148"/>
            <p:cNvGrpSpPr/>
            <p:nvPr/>
          </p:nvGrpSpPr>
          <p:grpSpPr>
            <a:xfrm>
              <a:off x="3880146" y="6169633"/>
              <a:ext cx="598242" cy="380269"/>
              <a:chOff x="-1547939" y="4273231"/>
              <a:chExt cx="565331" cy="349720"/>
            </a:xfrm>
          </p:grpSpPr>
          <p:pic>
            <p:nvPicPr>
              <p:cNvPr id="1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932" y="4273231"/>
                <a:ext cx="487206" cy="34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 name="ZoneTexte 150"/>
              <p:cNvSpPr txBox="1"/>
              <p:nvPr/>
            </p:nvSpPr>
            <p:spPr>
              <a:xfrm>
                <a:off x="-1547939" y="4329179"/>
                <a:ext cx="565331" cy="226441"/>
              </a:xfrm>
              <a:prstGeom prst="rect">
                <a:avLst/>
              </a:prstGeom>
              <a:noFill/>
            </p:spPr>
            <p:txBody>
              <a:bodyPr wrap="none" rtlCol="0">
                <a:spAutoFit/>
              </a:bodyPr>
              <a:lstStyle/>
              <a:p>
                <a:pPr algn="ctr">
                  <a:defRPr/>
                </a:pPr>
                <a:r>
                  <a:rPr lang="fr-FR" sz="1000" b="1" kern="0" dirty="0" smtClean="0">
                    <a:solidFill>
                      <a:prstClr val="black"/>
                    </a:solidFill>
                    <a:latin typeface="Calibri" pitchFamily="34" charset="0"/>
                  </a:rPr>
                  <a:t>FT </a:t>
                </a:r>
                <a:r>
                  <a:rPr lang="fr-FR" sz="1000" b="1" kern="0" dirty="0" smtClean="0">
                    <a:solidFill>
                      <a:prstClr val="white"/>
                    </a:solidFill>
                    <a:latin typeface="Calibri" pitchFamily="34" charset="0"/>
                  </a:rPr>
                  <a:t>OME</a:t>
                </a:r>
              </a:p>
            </p:txBody>
          </p:sp>
        </p:grpSp>
        <p:cxnSp>
          <p:nvCxnSpPr>
            <p:cNvPr id="152" name="Connecteur droit 151"/>
            <p:cNvCxnSpPr>
              <a:stCxn id="157" idx="0"/>
            </p:cNvCxnSpPr>
            <p:nvPr/>
          </p:nvCxnSpPr>
          <p:spPr bwMode="auto">
            <a:xfrm>
              <a:off x="6444867" y="6058923"/>
              <a:ext cx="0" cy="754453"/>
            </a:xfrm>
            <a:prstGeom prst="line">
              <a:avLst/>
            </a:prstGeom>
            <a:noFill/>
            <a:ln w="9525" algn="ctr">
              <a:solidFill>
                <a:sysClr val="windowText" lastClr="000000"/>
              </a:solidFill>
              <a:prstDash val="dash"/>
              <a:round/>
              <a:headEnd/>
              <a:tailEnd/>
            </a:ln>
          </p:spPr>
        </p:cxnSp>
        <p:cxnSp>
          <p:nvCxnSpPr>
            <p:cNvPr id="153" name="Connecteur droit 152"/>
            <p:cNvCxnSpPr>
              <a:stCxn id="159" idx="0"/>
            </p:cNvCxnSpPr>
            <p:nvPr/>
          </p:nvCxnSpPr>
          <p:spPr bwMode="auto">
            <a:xfrm>
              <a:off x="6975292" y="6051999"/>
              <a:ext cx="8996" cy="761377"/>
            </a:xfrm>
            <a:prstGeom prst="line">
              <a:avLst/>
            </a:prstGeom>
            <a:noFill/>
            <a:ln w="9525" algn="ctr">
              <a:solidFill>
                <a:sysClr val="windowText" lastClr="000000"/>
              </a:solidFill>
              <a:prstDash val="dash"/>
              <a:round/>
              <a:headEnd/>
              <a:tailEnd/>
            </a:ln>
          </p:spPr>
        </p:cxnSp>
        <p:cxnSp>
          <p:nvCxnSpPr>
            <p:cNvPr id="154" name="Connecteur droit 153"/>
            <p:cNvCxnSpPr>
              <a:stCxn id="6" idx="2"/>
            </p:cNvCxnSpPr>
            <p:nvPr/>
          </p:nvCxnSpPr>
          <p:spPr bwMode="auto">
            <a:xfrm>
              <a:off x="3524602" y="6314969"/>
              <a:ext cx="0" cy="498407"/>
            </a:xfrm>
            <a:prstGeom prst="line">
              <a:avLst/>
            </a:prstGeom>
            <a:noFill/>
            <a:ln w="9525" algn="ctr">
              <a:solidFill>
                <a:sysClr val="windowText" lastClr="000000"/>
              </a:solidFill>
              <a:prstDash val="dash"/>
              <a:round/>
              <a:headEnd/>
              <a:tailEnd/>
            </a:ln>
          </p:spPr>
        </p:cxnSp>
        <p:cxnSp>
          <p:nvCxnSpPr>
            <p:cNvPr id="155" name="Connecteur droit 154"/>
            <p:cNvCxnSpPr>
              <a:stCxn id="151" idx="2"/>
            </p:cNvCxnSpPr>
            <p:nvPr/>
          </p:nvCxnSpPr>
          <p:spPr bwMode="auto">
            <a:xfrm>
              <a:off x="4179267" y="6476689"/>
              <a:ext cx="2933" cy="336687"/>
            </a:xfrm>
            <a:prstGeom prst="line">
              <a:avLst/>
            </a:prstGeom>
            <a:noFill/>
            <a:ln w="9525" algn="ctr">
              <a:solidFill>
                <a:sysClr val="windowText" lastClr="000000"/>
              </a:solidFill>
              <a:prstDash val="dash"/>
              <a:round/>
              <a:headEnd/>
              <a:tailEnd/>
            </a:ln>
          </p:spPr>
        </p:cxnSp>
        <p:cxnSp>
          <p:nvCxnSpPr>
            <p:cNvPr id="156" name="Connecteur droit 155"/>
            <p:cNvCxnSpPr>
              <a:stCxn id="90" idx="2"/>
            </p:cNvCxnSpPr>
            <p:nvPr/>
          </p:nvCxnSpPr>
          <p:spPr bwMode="auto">
            <a:xfrm>
              <a:off x="5365404" y="6314969"/>
              <a:ext cx="4747" cy="460302"/>
            </a:xfrm>
            <a:prstGeom prst="line">
              <a:avLst/>
            </a:prstGeom>
            <a:noFill/>
            <a:ln w="9525" algn="ctr">
              <a:solidFill>
                <a:sysClr val="windowText" lastClr="000000"/>
              </a:solidFill>
              <a:prstDash val="dash"/>
              <a:round/>
              <a:headEnd/>
              <a:tailEnd/>
            </a:ln>
          </p:spPr>
        </p:cxnSp>
        <p:sp>
          <p:nvSpPr>
            <p:cNvPr id="157" name="ZoneTexte 78"/>
            <p:cNvSpPr txBox="1"/>
            <p:nvPr/>
          </p:nvSpPr>
          <p:spPr>
            <a:xfrm>
              <a:off x="6222009" y="6058923"/>
              <a:ext cx="445716" cy="25339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SIC</a:t>
              </a:r>
              <a:endParaRPr lang="fr-FR" kern="0" dirty="0">
                <a:latin typeface="Calibri" pitchFamily="34" charset="0"/>
              </a:endParaRPr>
            </a:p>
          </p:txBody>
        </p:sp>
        <p:sp>
          <p:nvSpPr>
            <p:cNvPr id="158" name="ZoneTexte 78"/>
            <p:cNvSpPr txBox="1"/>
            <p:nvPr/>
          </p:nvSpPr>
          <p:spPr>
            <a:xfrm>
              <a:off x="7247886" y="6051999"/>
              <a:ext cx="445716" cy="25339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MAI</a:t>
              </a:r>
              <a:endParaRPr lang="fr-FR" kern="0" dirty="0">
                <a:latin typeface="Calibri" pitchFamily="34" charset="0"/>
              </a:endParaRPr>
            </a:p>
          </p:txBody>
        </p:sp>
        <p:sp>
          <p:nvSpPr>
            <p:cNvPr id="159" name="ZoneTexte 78"/>
            <p:cNvSpPr txBox="1"/>
            <p:nvPr/>
          </p:nvSpPr>
          <p:spPr>
            <a:xfrm>
              <a:off x="6752433" y="6051999"/>
              <a:ext cx="445716" cy="25339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LOG</a:t>
              </a:r>
              <a:endParaRPr lang="fr-FR" kern="0" dirty="0">
                <a:latin typeface="Calibri" pitchFamily="34" charset="0"/>
              </a:endParaRPr>
            </a:p>
          </p:txBody>
        </p:sp>
        <p:sp>
          <p:nvSpPr>
            <p:cNvPr id="160" name="ZoneTexte 253"/>
            <p:cNvSpPr txBox="1"/>
            <p:nvPr/>
          </p:nvSpPr>
          <p:spPr>
            <a:xfrm>
              <a:off x="5192807" y="785029"/>
              <a:ext cx="587386" cy="26481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IAT</a:t>
              </a:r>
              <a:endParaRPr lang="fr-FR" sz="1100" b="1" kern="0" dirty="0">
                <a:solidFill>
                  <a:prstClr val="black"/>
                </a:solidFill>
                <a:latin typeface="Calibri" pitchFamily="34" charset="0"/>
                <a:cs typeface="Calibri" pitchFamily="34" charset="0"/>
              </a:endParaRPr>
            </a:p>
          </p:txBody>
        </p:sp>
        <p:sp>
          <p:nvSpPr>
            <p:cNvPr id="161" name="Rectangle 160"/>
            <p:cNvSpPr/>
            <p:nvPr/>
          </p:nvSpPr>
          <p:spPr bwMode="auto">
            <a:xfrm>
              <a:off x="2938512" y="4226718"/>
              <a:ext cx="822693" cy="2429027"/>
            </a:xfrm>
            <a:prstGeom prst="rect">
              <a:avLst/>
            </a:prstGeom>
            <a:noFill/>
            <a:ln w="12700"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62" name="ZoneTexte 78"/>
            <p:cNvSpPr txBox="1"/>
            <p:nvPr/>
          </p:nvSpPr>
          <p:spPr>
            <a:xfrm>
              <a:off x="533400" y="6112635"/>
              <a:ext cx="685718" cy="354986"/>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a:latin typeface="Calibri" pitchFamily="34" charset="0"/>
                </a:rPr>
                <a:t>ECOLES </a:t>
              </a:r>
            </a:p>
            <a:p>
              <a:pPr>
                <a:defRPr/>
              </a:pPr>
              <a:r>
                <a:rPr lang="fr-FR" kern="0" dirty="0">
                  <a:latin typeface="Calibri" pitchFamily="34" charset="0"/>
                </a:rPr>
                <a:t>INITIALES</a:t>
              </a:r>
            </a:p>
          </p:txBody>
        </p:sp>
        <p:cxnSp>
          <p:nvCxnSpPr>
            <p:cNvPr id="163" name="Straight Connector 62"/>
            <p:cNvCxnSpPr/>
            <p:nvPr/>
          </p:nvCxnSpPr>
          <p:spPr bwMode="auto">
            <a:xfrm flipH="1">
              <a:off x="4689724" y="821065"/>
              <a:ext cx="3621" cy="297823"/>
            </a:xfrm>
            <a:prstGeom prst="line">
              <a:avLst/>
            </a:prstGeom>
            <a:noFill/>
            <a:ln w="9525" cap="flat" cmpd="sng" algn="ctr">
              <a:solidFill>
                <a:sysClr val="windowText" lastClr="000000"/>
              </a:solidFill>
              <a:prstDash val="solid"/>
              <a:round/>
              <a:headEnd type="none" w="med" len="med"/>
              <a:tailEnd type="none" w="med" len="med"/>
            </a:ln>
            <a:effectLst/>
          </p:spPr>
        </p:cxnSp>
        <p:sp>
          <p:nvSpPr>
            <p:cNvPr id="164" name="ZoneTexte 253"/>
            <p:cNvSpPr txBox="1"/>
            <p:nvPr/>
          </p:nvSpPr>
          <p:spPr>
            <a:xfrm>
              <a:off x="4307241" y="708471"/>
              <a:ext cx="754290" cy="331022"/>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p:spPr>
          <p:txBody>
            <a:bodyPr wrap="none" rtlCol="0" anchor="ctr">
              <a:noAutofit/>
            </a:bodyPr>
            <a:lstStyle>
              <a:defPPr>
                <a:defRPr lang="fr-FR"/>
              </a:defPPr>
              <a:lvl1pPr algn="ctr" defTabSz="954705">
                <a:defRPr sz="1600" b="1">
                  <a:solidFill>
                    <a:prstClr val="white"/>
                  </a:solidFill>
                  <a:latin typeface="Calibri" panose="020F0502020204030204" pitchFamily="34" charset="0"/>
                </a:defRPr>
              </a:lvl1pPr>
            </a:lstStyle>
            <a:p>
              <a:pPr>
                <a:defRPr/>
              </a:pPr>
              <a:r>
                <a:rPr lang="fr-FR" kern="0" dirty="0" smtClean="0"/>
                <a:t>CEMAT</a:t>
              </a:r>
              <a:endParaRPr lang="fr-FR" kern="0" dirty="0"/>
            </a:p>
          </p:txBody>
        </p:sp>
        <p:grpSp>
          <p:nvGrpSpPr>
            <p:cNvPr id="165" name="Groupe 164"/>
            <p:cNvGrpSpPr/>
            <p:nvPr/>
          </p:nvGrpSpPr>
          <p:grpSpPr>
            <a:xfrm>
              <a:off x="1426906" y="3110272"/>
              <a:ext cx="685717" cy="3591341"/>
              <a:chOff x="1426906" y="2861995"/>
              <a:chExt cx="685717" cy="3591341"/>
            </a:xfrm>
          </p:grpSpPr>
          <p:sp>
            <p:nvSpPr>
              <p:cNvPr id="166" name="Rectangle 165"/>
              <p:cNvSpPr/>
              <p:nvPr/>
            </p:nvSpPr>
            <p:spPr>
              <a:xfrm>
                <a:off x="1426906" y="2914369"/>
                <a:ext cx="685717" cy="3538967"/>
              </a:xfrm>
              <a:prstGeom prst="rect">
                <a:avLst/>
              </a:prstGeom>
              <a:gradFill flip="none" rotWithShape="1">
                <a:gsLst>
                  <a:gs pos="0">
                    <a:srgbClr val="1F497D">
                      <a:lumMod val="60000"/>
                      <a:lumOff val="40000"/>
                    </a:srgbClr>
                  </a:gs>
                  <a:gs pos="50000">
                    <a:srgbClr val="4F81BD">
                      <a:lumMod val="20000"/>
                      <a:lumOff val="80000"/>
                    </a:srgbClr>
                  </a:gs>
                  <a:gs pos="100000">
                    <a:sysClr val="window" lastClr="FFFFFF"/>
                  </a:gs>
                </a:gsLst>
                <a:lin ang="5400000" scaled="1"/>
                <a:tileRect/>
              </a:gradFill>
              <a:ln w="9525" cap="flat" cmpd="sng" algn="ctr">
                <a:noFill/>
                <a:prstDash val="solid"/>
              </a:ln>
              <a:effectLst>
                <a:outerShdw blurRad="40000" dist="23000" dir="5400000" rotWithShape="0">
                  <a:srgbClr val="000000">
                    <a:alpha val="35000"/>
                  </a:srgbClr>
                </a:outerShdw>
              </a:effectLst>
            </p:spPr>
            <p:txBody>
              <a:bodyPr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dirty="0" smtClean="0">
                  <a:ln>
                    <a:noFill/>
                  </a:ln>
                  <a:solidFill>
                    <a:prstClr val="white"/>
                  </a:solidFill>
                  <a:effectLst/>
                  <a:uLnTx/>
                  <a:uFillTx/>
                  <a:latin typeface="Arial"/>
                </a:endParaRPr>
              </a:p>
            </p:txBody>
          </p:sp>
          <p:sp>
            <p:nvSpPr>
              <p:cNvPr id="167" name="Rectangle 166"/>
              <p:cNvSpPr/>
              <p:nvPr/>
            </p:nvSpPr>
            <p:spPr>
              <a:xfrm>
                <a:off x="1477335" y="3083208"/>
                <a:ext cx="571436" cy="390556"/>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46800" rIns="0" bIns="46800" numCol="1" rtlCol="0" anchor="ctr" anchorCtr="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
                    <a:srgbClr val="002533"/>
                  </a:buClr>
                  <a:buSzTx/>
                  <a:buFontTx/>
                  <a:buNone/>
                  <a:tabLst/>
                  <a:defRPr/>
                </a:pPr>
                <a:r>
                  <a:rPr kumimoji="0" lang="fr-FR" sz="1200" b="1" i="0" u="none" strike="noStrike" kern="0" cap="none" spc="0" normalizeH="0" baseline="0" noProof="0" dirty="0" smtClean="0">
                    <a:ln>
                      <a:noFill/>
                    </a:ln>
                    <a:solidFill>
                      <a:prstClr val="black"/>
                    </a:solidFill>
                    <a:effectLst/>
                    <a:uLnTx/>
                    <a:uFillTx/>
                    <a:latin typeface="Calibri" pitchFamily="34" charset="0"/>
                    <a:cs typeface="Calibri" pitchFamily="34" charset="0"/>
                  </a:rPr>
                  <a:t>COM</a:t>
                </a:r>
              </a:p>
              <a:p>
                <a:pPr marL="0" marR="0" lvl="0" indent="0" algn="ctr" defTabSz="914400" eaLnBrk="1" fontAlgn="auto" latinLnBrk="0" hangingPunct="1">
                  <a:lnSpc>
                    <a:spcPct val="90000"/>
                  </a:lnSpc>
                  <a:spcBef>
                    <a:spcPts val="0"/>
                  </a:spcBef>
                  <a:spcAft>
                    <a:spcPts val="0"/>
                  </a:spcAft>
                  <a:buClr>
                    <a:srgbClr val="002533"/>
                  </a:buClr>
                  <a:buSzTx/>
                  <a:buFontTx/>
                  <a:buNone/>
                  <a:tabLst/>
                  <a:defRPr/>
                </a:pPr>
                <a:r>
                  <a:rPr kumimoji="0" lang="fr-FR" sz="1200" b="1" i="0" u="none" strike="noStrike" kern="0" cap="none" spc="0" normalizeH="0" baseline="0" noProof="0" dirty="0" smtClean="0">
                    <a:ln>
                      <a:noFill/>
                    </a:ln>
                    <a:solidFill>
                      <a:prstClr val="black"/>
                    </a:solidFill>
                    <a:effectLst/>
                    <a:uLnTx/>
                    <a:uFillTx/>
                    <a:latin typeface="Calibri" pitchFamily="34" charset="0"/>
                    <a:cs typeface="Calibri" pitchFamily="34" charset="0"/>
                  </a:rPr>
                  <a:t>TN</a:t>
                </a:r>
                <a:endParaRPr kumimoji="0" lang="fr-FR" sz="1200" b="1" i="0" u="none" strike="noStrike" kern="0" cap="none" spc="0" normalizeH="0" baseline="0" noProof="0" dirty="0">
                  <a:ln>
                    <a:noFill/>
                  </a:ln>
                  <a:solidFill>
                    <a:prstClr val="black"/>
                  </a:solidFill>
                  <a:effectLst/>
                  <a:uLnTx/>
                  <a:uFillTx/>
                  <a:latin typeface="Calibri" pitchFamily="34" charset="0"/>
                  <a:cs typeface="Calibri" pitchFamily="34" charset="0"/>
                </a:endParaRPr>
              </a:p>
            </p:txBody>
          </p:sp>
          <p:sp>
            <p:nvSpPr>
              <p:cNvPr id="168" name="ZoneTexte 78"/>
              <p:cNvSpPr txBox="1"/>
              <p:nvPr/>
            </p:nvSpPr>
            <p:spPr>
              <a:xfrm>
                <a:off x="1556548" y="5112640"/>
                <a:ext cx="419053" cy="234814"/>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prstClr val="black"/>
                    </a:solidFill>
                    <a:effectLst/>
                    <a:uLnTx/>
                    <a:uFillTx/>
                    <a:latin typeface="Calibri" pitchFamily="34" charset="0"/>
                  </a:rPr>
                  <a:t>BSPP</a:t>
                </a:r>
              </a:p>
            </p:txBody>
          </p:sp>
          <p:sp>
            <p:nvSpPr>
              <p:cNvPr id="169" name="ZoneTexte 78"/>
              <p:cNvSpPr txBox="1"/>
              <p:nvPr/>
            </p:nvSpPr>
            <p:spPr>
              <a:xfrm>
                <a:off x="1556548" y="5919689"/>
                <a:ext cx="419053" cy="234814"/>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latin typeface="Calibri" pitchFamily="34" charset="0"/>
                  </a:rPr>
                  <a:t>SMA</a:t>
                </a:r>
                <a:endParaRPr kumimoji="0" lang="fr-FR" sz="1000" b="0" i="0" u="none" strike="noStrike" kern="0" cap="none" spc="0" normalizeH="0" baseline="0" noProof="0" dirty="0">
                  <a:ln>
                    <a:noFill/>
                  </a:ln>
                  <a:solidFill>
                    <a:prstClr val="black"/>
                  </a:solidFill>
                  <a:effectLst/>
                  <a:uLnTx/>
                  <a:uFillTx/>
                  <a:latin typeface="Calibri" pitchFamily="34" charset="0"/>
                </a:endParaRPr>
              </a:p>
            </p:txBody>
          </p:sp>
          <p:sp>
            <p:nvSpPr>
              <p:cNvPr id="170" name="ZoneTexte 77"/>
              <p:cNvSpPr txBox="1"/>
              <p:nvPr/>
            </p:nvSpPr>
            <p:spPr>
              <a:xfrm>
                <a:off x="1518452" y="4413993"/>
                <a:ext cx="495245" cy="285599"/>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prstClr val="black"/>
                    </a:solidFill>
                    <a:effectLst/>
                    <a:uLnTx/>
                    <a:uFillTx/>
                    <a:latin typeface="Calibri" pitchFamily="34" charset="0"/>
                  </a:rPr>
                  <a:t>DRAT</a:t>
                </a:r>
              </a:p>
            </p:txBody>
          </p:sp>
          <p:sp>
            <p:nvSpPr>
              <p:cNvPr id="171" name="Rectangle 170"/>
              <p:cNvSpPr/>
              <p:nvPr/>
            </p:nvSpPr>
            <p:spPr>
              <a:xfrm>
                <a:off x="1584960" y="2861995"/>
                <a:ext cx="354584" cy="2585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
                    <a:srgbClr val="002533"/>
                  </a:buClr>
                  <a:buSzTx/>
                  <a:buFontTx/>
                  <a:buNone/>
                  <a:tabLst/>
                  <a:defRPr/>
                </a:pPr>
                <a:r>
                  <a:rPr kumimoji="0" lang="fr-FR" sz="1200" b="1" i="0" u="none" strike="noStrike" kern="0" cap="none" spc="0" normalizeH="0" baseline="0" noProof="0" dirty="0" smtClean="0">
                    <a:ln>
                      <a:noFill/>
                    </a:ln>
                    <a:solidFill>
                      <a:prstClr val="black"/>
                    </a:solidFill>
                    <a:effectLst/>
                    <a:uLnTx/>
                    <a:uFillTx/>
                    <a:latin typeface="Calibri" pitchFamily="34" charset="0"/>
                    <a:cs typeface="Calibri" pitchFamily="34" charset="0"/>
                  </a:rPr>
                  <a:t>XX</a:t>
                </a:r>
              </a:p>
            </p:txBody>
          </p:sp>
          <p:sp>
            <p:nvSpPr>
              <p:cNvPr id="172" name="ZoneTexte 77"/>
              <p:cNvSpPr txBox="1"/>
              <p:nvPr/>
            </p:nvSpPr>
            <p:spPr>
              <a:xfrm>
                <a:off x="1518452" y="4731961"/>
                <a:ext cx="495245" cy="313085"/>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pitchFamily="34" charset="0"/>
                  </a:rPr>
                  <a:t>RESERVE</a:t>
                </a:r>
                <a:endParaRPr kumimoji="0" lang="fr-FR" sz="1000" b="1" i="0" u="none" strike="noStrike" kern="0" cap="none" spc="0" normalizeH="0" baseline="0" noProof="0" dirty="0">
                  <a:ln>
                    <a:noFill/>
                  </a:ln>
                  <a:solidFill>
                    <a:prstClr val="black"/>
                  </a:solidFill>
                  <a:effectLst/>
                  <a:uLnTx/>
                  <a:uFillTx/>
                  <a:latin typeface="Calibri" pitchFamily="34" charset="0"/>
                </a:endParaRPr>
              </a:p>
            </p:txBody>
          </p:sp>
          <p:sp>
            <p:nvSpPr>
              <p:cNvPr id="173" name="Rectangle 172"/>
              <p:cNvSpPr/>
              <p:nvPr/>
            </p:nvSpPr>
            <p:spPr bwMode="auto">
              <a:xfrm>
                <a:off x="1480356" y="4276014"/>
                <a:ext cx="571436" cy="809169"/>
              </a:xfrm>
              <a:prstGeom prst="rect">
                <a:avLst/>
              </a:prstGeom>
              <a:noFill/>
              <a:ln w="12700"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lvl="0" indent="0" algn="ctr" defTabSz="914400" eaLnBrk="1" fontAlgn="auto" latinLnBrk="0" hangingPunct="1">
                  <a:lnSpc>
                    <a:spcPct val="90000"/>
                  </a:lnSpc>
                  <a:spcBef>
                    <a:spcPts val="0"/>
                  </a:spcBef>
                  <a:spcAft>
                    <a:spcPts val="400"/>
                  </a:spcAft>
                  <a:buClr>
                    <a:srgbClr val="002533"/>
                  </a:buClr>
                  <a:buSzTx/>
                  <a:buFontTx/>
                  <a:buNone/>
                  <a:tabLst/>
                  <a:defRPr/>
                </a:pPr>
                <a:endParaRPr kumimoji="0" lang="fr-FR" sz="1400" b="1" i="0" u="none" strike="noStrike" kern="0" cap="none" spc="0" normalizeH="0" baseline="0" noProof="0" dirty="0" smtClean="0">
                  <a:ln>
                    <a:noFill/>
                  </a:ln>
                  <a:solidFill>
                    <a:prstClr val="white"/>
                  </a:solidFill>
                  <a:effectLst/>
                  <a:uLnTx/>
                  <a:uFillTx/>
                  <a:latin typeface="Calibri" pitchFamily="34" charset="0"/>
                  <a:cs typeface="Calibri" pitchFamily="34" charset="0"/>
                </a:endParaRPr>
              </a:p>
            </p:txBody>
          </p:sp>
          <p:sp>
            <p:nvSpPr>
              <p:cNvPr id="174" name="ZoneTexte 78"/>
              <p:cNvSpPr txBox="1"/>
              <p:nvPr/>
            </p:nvSpPr>
            <p:spPr>
              <a:xfrm>
                <a:off x="1556548" y="5373730"/>
                <a:ext cx="419053" cy="234814"/>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prstClr val="black"/>
                    </a:solidFill>
                    <a:effectLst/>
                    <a:uLnTx/>
                    <a:uFillTx/>
                    <a:latin typeface="Calibri" pitchFamily="34" charset="0"/>
                  </a:rPr>
                  <a:t>UIISC</a:t>
                </a:r>
              </a:p>
            </p:txBody>
          </p:sp>
          <p:sp>
            <p:nvSpPr>
              <p:cNvPr id="175" name="ZoneTexte 78"/>
              <p:cNvSpPr txBox="1"/>
              <p:nvPr/>
            </p:nvSpPr>
            <p:spPr>
              <a:xfrm>
                <a:off x="1556548" y="5653655"/>
                <a:ext cx="419053" cy="234814"/>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latin typeface="Calibri" pitchFamily="34" charset="0"/>
                  </a:rPr>
                  <a:t>RGA</a:t>
                </a:r>
                <a:endParaRPr kumimoji="0" lang="fr-FR" sz="1000" b="0" i="0" u="none" strike="noStrike" kern="0" cap="none" spc="0" normalizeH="0" baseline="0" noProof="0" dirty="0">
                  <a:ln>
                    <a:noFill/>
                  </a:ln>
                  <a:solidFill>
                    <a:prstClr val="black"/>
                  </a:solidFill>
                  <a:effectLst/>
                  <a:uLnTx/>
                  <a:uFillTx/>
                  <a:latin typeface="Calibri" pitchFamily="34" charset="0"/>
                </a:endParaRPr>
              </a:p>
            </p:txBody>
          </p:sp>
          <p:sp>
            <p:nvSpPr>
              <p:cNvPr id="176" name="ZoneTexte 78"/>
              <p:cNvSpPr txBox="1"/>
              <p:nvPr/>
            </p:nvSpPr>
            <p:spPr>
              <a:xfrm>
                <a:off x="1556548" y="6191505"/>
                <a:ext cx="419053" cy="234814"/>
              </a:xfrm>
              <a:prstGeom prst="rect">
                <a:avLst/>
              </a:prstGeom>
              <a:solidFill>
                <a:sysClr val="window" lastClr="FFFFFF"/>
              </a:solidFill>
              <a:ln>
                <a:solidFill>
                  <a:sysClr val="windowText" lastClr="000000"/>
                </a:solidFill>
                <a:prstDash val="dash"/>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latin typeface="Calibri" pitchFamily="34" charset="0"/>
                  </a:rPr>
                  <a:t>SMV</a:t>
                </a:r>
                <a:endParaRPr kumimoji="0" lang="fr-FR" sz="1000" b="0" i="0" u="none" strike="noStrike" kern="0" cap="none" spc="0" normalizeH="0" baseline="0" noProof="0" dirty="0">
                  <a:ln>
                    <a:noFill/>
                  </a:ln>
                  <a:solidFill>
                    <a:prstClr val="black"/>
                  </a:solidFill>
                  <a:effectLst/>
                  <a:uLnTx/>
                  <a:uFillTx/>
                  <a:latin typeface="Calibri" pitchFamily="34" charset="0"/>
                </a:endParaRPr>
              </a:p>
            </p:txBody>
          </p:sp>
          <p:sp>
            <p:nvSpPr>
              <p:cNvPr id="177" name="Rectangle 176"/>
              <p:cNvSpPr/>
              <p:nvPr/>
            </p:nvSpPr>
            <p:spPr>
              <a:xfrm>
                <a:off x="1631261" y="4209063"/>
                <a:ext cx="269626"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prstClr val="black"/>
                    </a:solidFill>
                    <a:effectLst/>
                    <a:uLnTx/>
                    <a:uFillTx/>
                    <a:latin typeface="Calibri" pitchFamily="34" charset="0"/>
                  </a:rPr>
                  <a:t>X</a:t>
                </a:r>
                <a:endParaRPr kumimoji="0" lang="en-US" sz="1200" b="1" i="0" u="none" strike="noStrike" kern="0" cap="none" spc="0" normalizeH="0" baseline="0" noProof="0" dirty="0" smtClean="0">
                  <a:ln>
                    <a:noFill/>
                  </a:ln>
                  <a:solidFill>
                    <a:prstClr val="black"/>
                  </a:solidFill>
                  <a:effectLst/>
                  <a:uLnTx/>
                  <a:uFillTx/>
                  <a:latin typeface="Calibri" pitchFamily="34" charset="0"/>
                </a:endParaRPr>
              </a:p>
            </p:txBody>
          </p:sp>
          <p:sp>
            <p:nvSpPr>
              <p:cNvPr id="178" name="ZoneTexte 77"/>
              <p:cNvSpPr txBox="1"/>
              <p:nvPr/>
            </p:nvSpPr>
            <p:spPr>
              <a:xfrm>
                <a:off x="1518452" y="3935862"/>
                <a:ext cx="495245" cy="290883"/>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smtClean="0">
                    <a:ln>
                      <a:noFill/>
                    </a:ln>
                    <a:solidFill>
                      <a:prstClr val="black"/>
                    </a:solidFill>
                    <a:effectLst/>
                    <a:uLnTx/>
                    <a:uFillTx/>
                    <a:latin typeface="Calibri" pitchFamily="34" charset="0"/>
                  </a:rPr>
                  <a:t>DEFSEC</a:t>
                </a:r>
                <a:endParaRPr kumimoji="0" lang="fr-FR" sz="1050" b="1" i="0" u="none" strike="noStrike" kern="0" cap="none" spc="0" normalizeH="0" baseline="0" noProof="0" dirty="0">
                  <a:ln>
                    <a:noFill/>
                  </a:ln>
                  <a:solidFill>
                    <a:prstClr val="black"/>
                  </a:solidFill>
                  <a:effectLst/>
                  <a:uLnTx/>
                  <a:uFillTx/>
                  <a:latin typeface="Calibri" pitchFamily="34" charset="0"/>
                </a:endParaRPr>
              </a:p>
            </p:txBody>
          </p:sp>
        </p:grpSp>
        <p:grpSp>
          <p:nvGrpSpPr>
            <p:cNvPr id="179" name="Groupe 178"/>
            <p:cNvGrpSpPr/>
            <p:nvPr/>
          </p:nvGrpSpPr>
          <p:grpSpPr>
            <a:xfrm>
              <a:off x="0" y="3111934"/>
              <a:ext cx="8915400" cy="1246323"/>
              <a:chOff x="179512" y="3218902"/>
              <a:chExt cx="8424936" cy="1160292"/>
            </a:xfrm>
          </p:grpSpPr>
          <p:grpSp>
            <p:nvGrpSpPr>
              <p:cNvPr id="180" name="Groupe 137"/>
              <p:cNvGrpSpPr>
                <a:grpSpLocks/>
              </p:cNvGrpSpPr>
              <p:nvPr/>
            </p:nvGrpSpPr>
            <p:grpSpPr bwMode="auto">
              <a:xfrm>
                <a:off x="303202" y="3424857"/>
                <a:ext cx="195373" cy="175136"/>
                <a:chOff x="7830489" y="4217878"/>
                <a:chExt cx="260400" cy="242190"/>
              </a:xfrm>
              <a:solidFill>
                <a:srgbClr val="FFFF00"/>
              </a:solidFill>
            </p:grpSpPr>
            <p:sp>
              <p:nvSpPr>
                <p:cNvPr id="185" name="Étoile à 5 branches 387"/>
                <p:cNvSpPr/>
                <p:nvPr/>
              </p:nvSpPr>
              <p:spPr>
                <a:xfrm>
                  <a:off x="7906689" y="421787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grpSp>
              <p:nvGrpSpPr>
                <p:cNvPr id="186" name="Groupe 112"/>
                <p:cNvGrpSpPr>
                  <a:grpSpLocks/>
                </p:cNvGrpSpPr>
                <p:nvPr/>
              </p:nvGrpSpPr>
              <p:grpSpPr bwMode="auto">
                <a:xfrm>
                  <a:off x="7830489" y="4352068"/>
                  <a:ext cx="260400" cy="108000"/>
                  <a:chOff x="7297089" y="4253668"/>
                  <a:chExt cx="260400" cy="108000"/>
                </a:xfrm>
                <a:grpFill/>
              </p:grpSpPr>
              <p:sp>
                <p:nvSpPr>
                  <p:cNvPr id="187" name="Étoile à 5 branches 389"/>
                  <p:cNvSpPr/>
                  <p:nvPr/>
                </p:nvSpPr>
                <p:spPr>
                  <a:xfrm>
                    <a:off x="7297089" y="425366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sp>
                <p:nvSpPr>
                  <p:cNvPr id="188" name="Étoile à 5 branches 390"/>
                  <p:cNvSpPr/>
                  <p:nvPr/>
                </p:nvSpPr>
                <p:spPr>
                  <a:xfrm>
                    <a:off x="7449489" y="425366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grpSp>
          </p:grpSp>
          <p:grpSp>
            <p:nvGrpSpPr>
              <p:cNvPr id="181" name="Groupe 112"/>
              <p:cNvGrpSpPr>
                <a:grpSpLocks/>
              </p:cNvGrpSpPr>
              <p:nvPr/>
            </p:nvGrpSpPr>
            <p:grpSpPr bwMode="auto">
              <a:xfrm>
                <a:off x="286543" y="4296375"/>
                <a:ext cx="195373" cy="82819"/>
                <a:chOff x="7297089" y="4253668"/>
                <a:chExt cx="260400" cy="108000"/>
              </a:xfrm>
              <a:solidFill>
                <a:srgbClr val="FFFF00"/>
              </a:solidFill>
            </p:grpSpPr>
            <p:sp>
              <p:nvSpPr>
                <p:cNvPr id="183" name="Étoile à 5 branches 399"/>
                <p:cNvSpPr/>
                <p:nvPr/>
              </p:nvSpPr>
              <p:spPr>
                <a:xfrm>
                  <a:off x="7297089" y="425366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sp>
              <p:nvSpPr>
                <p:cNvPr id="184" name="Étoile à 5 branches 400"/>
                <p:cNvSpPr/>
                <p:nvPr/>
              </p:nvSpPr>
              <p:spPr>
                <a:xfrm>
                  <a:off x="7449489" y="425366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grpSp>
          <p:sp>
            <p:nvSpPr>
              <p:cNvPr id="182" name="Rectangle 181"/>
              <p:cNvSpPr/>
              <p:nvPr/>
            </p:nvSpPr>
            <p:spPr bwMode="auto">
              <a:xfrm>
                <a:off x="179512" y="3218902"/>
                <a:ext cx="8424936" cy="964357"/>
              </a:xfrm>
              <a:prstGeom prst="rect">
                <a:avLst/>
              </a:prstGeom>
              <a:noFill/>
              <a:ln w="19050" cap="flat" cmpd="sng" algn="ctr">
                <a:solidFill>
                  <a:sysClr val="windowText" lastClr="000000"/>
                </a:solidFill>
                <a:prstDash val="dash"/>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grpSp>
        <p:sp>
          <p:nvSpPr>
            <p:cNvPr id="189" name="ZoneTexte 78"/>
            <p:cNvSpPr txBox="1"/>
            <p:nvPr/>
          </p:nvSpPr>
          <p:spPr>
            <a:xfrm>
              <a:off x="533400" y="5600095"/>
              <a:ext cx="685718" cy="315521"/>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spcAft>
                  <a:spcPts val="0"/>
                </a:spcAft>
                <a:defRPr/>
              </a:pPr>
              <a:r>
                <a:rPr lang="fr-FR" dirty="0" smtClean="0">
                  <a:latin typeface="Calibri" pitchFamily="34" charset="0"/>
                </a:rPr>
                <a:t>GESTION </a:t>
              </a:r>
              <a:endParaRPr lang="fr-FR" dirty="0">
                <a:latin typeface="Calibri" pitchFamily="34" charset="0"/>
              </a:endParaRPr>
            </a:p>
            <a:p>
              <a:pPr>
                <a:spcAft>
                  <a:spcPts val="0"/>
                </a:spcAft>
                <a:defRPr/>
              </a:pPr>
              <a:r>
                <a:rPr lang="fr-FR" dirty="0" smtClean="0">
                  <a:latin typeface="Calibri" pitchFamily="34" charset="0"/>
                </a:rPr>
                <a:t>FORM.</a:t>
              </a:r>
              <a:endParaRPr lang="fr-FR" dirty="0">
                <a:latin typeface="Calibri" pitchFamily="34" charset="0"/>
              </a:endParaRPr>
            </a:p>
          </p:txBody>
        </p:sp>
        <p:sp>
          <p:nvSpPr>
            <p:cNvPr id="190" name="Rectangle 189"/>
            <p:cNvSpPr/>
            <p:nvPr/>
          </p:nvSpPr>
          <p:spPr bwMode="auto">
            <a:xfrm>
              <a:off x="3948752" y="3751536"/>
              <a:ext cx="1552416" cy="272029"/>
            </a:xfrm>
            <a:prstGeom prst="rect">
              <a:avLst/>
            </a:prstGeom>
            <a:solidFill>
              <a:srgbClr val="9BBB59">
                <a:lumMod val="50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1100" b="1" kern="0" dirty="0" smtClean="0">
                  <a:solidFill>
                    <a:prstClr val="white"/>
                  </a:solidFill>
                  <a:latin typeface="Calibri" pitchFamily="34" charset="0"/>
                  <a:cs typeface="Calibri" pitchFamily="34" charset="0"/>
                </a:rPr>
                <a:t>SCORPION</a:t>
              </a:r>
            </a:p>
          </p:txBody>
        </p:sp>
        <p:sp>
          <p:nvSpPr>
            <p:cNvPr id="191" name="Rectangle 190"/>
            <p:cNvSpPr/>
            <p:nvPr/>
          </p:nvSpPr>
          <p:spPr bwMode="auto">
            <a:xfrm>
              <a:off x="5780193" y="3231247"/>
              <a:ext cx="1741314" cy="314578"/>
            </a:xfrm>
            <a:prstGeom prst="rect">
              <a:avLst/>
            </a:prstGeom>
            <a:solidFill>
              <a:srgbClr val="9BBB59">
                <a:lumMod val="50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pPr>
              <a:r>
                <a:rPr lang="fr-FR" sz="1100" b="1" kern="0" dirty="0">
                  <a:solidFill>
                    <a:prstClr val="white"/>
                  </a:solidFill>
                  <a:latin typeface="Calibri" pitchFamily="34" charset="0"/>
                  <a:cs typeface="Calibri" pitchFamily="34" charset="0"/>
                </a:rPr>
                <a:t>COMMANDEMENTS SPÉCIALISÉS</a:t>
              </a:r>
            </a:p>
          </p:txBody>
        </p:sp>
        <p:sp>
          <p:nvSpPr>
            <p:cNvPr id="193" name="Étoile à 5 branches 399"/>
            <p:cNvSpPr/>
            <p:nvPr/>
          </p:nvSpPr>
          <p:spPr bwMode="auto">
            <a:xfrm>
              <a:off x="114752" y="4268883"/>
              <a:ext cx="85748" cy="88960"/>
            </a:xfrm>
            <a:prstGeom prst="star5">
              <a:avLst/>
            </a:prstGeom>
            <a:solidFill>
              <a:srgbClr val="FFFF00"/>
            </a:solid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sp>
          <p:nvSpPr>
            <p:cNvPr id="194" name="Étoile à 5 branches 400"/>
            <p:cNvSpPr/>
            <p:nvPr/>
          </p:nvSpPr>
          <p:spPr bwMode="auto">
            <a:xfrm>
              <a:off x="235751" y="4268883"/>
              <a:ext cx="85748" cy="88960"/>
            </a:xfrm>
            <a:prstGeom prst="star5">
              <a:avLst/>
            </a:prstGeom>
            <a:solidFill>
              <a:srgbClr val="FFFF00"/>
            </a:solidFill>
            <a:ln w="3175" cap="flat" cmpd="sng" algn="ctr">
              <a:solidFill>
                <a:sysClr val="windowText" lastClr="000000"/>
              </a:solidFill>
              <a:prstDash val="solid"/>
            </a:ln>
            <a:effectLst/>
          </p:spPr>
          <p:txBody>
            <a:bodyPr anchor="ctr"/>
            <a:lstStyle/>
            <a:p>
              <a:pPr algn="ctr">
                <a:defRPr/>
              </a:pPr>
              <a:endParaRPr lang="fr-FR" sz="1400" kern="0">
                <a:solidFill>
                  <a:srgbClr val="FFFFFF"/>
                </a:solidFill>
              </a:endParaRPr>
            </a:p>
          </p:txBody>
        </p:sp>
        <p:sp>
          <p:nvSpPr>
            <p:cNvPr id="57" name="ZoneTexte 253"/>
            <p:cNvSpPr txBox="1"/>
            <p:nvPr/>
          </p:nvSpPr>
          <p:spPr>
            <a:xfrm>
              <a:off x="3594108" y="2663918"/>
              <a:ext cx="457149" cy="264818"/>
            </a:xfrm>
            <a:prstGeom prst="rect">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CRR-E</a:t>
              </a:r>
              <a:endParaRPr lang="fr-FR" sz="1100" b="1" kern="0" dirty="0">
                <a:solidFill>
                  <a:prstClr val="black"/>
                </a:solidFill>
                <a:latin typeface="Calibri" pitchFamily="34" charset="0"/>
                <a:cs typeface="Calibri" pitchFamily="34" charset="0"/>
              </a:endParaRPr>
            </a:p>
          </p:txBody>
        </p:sp>
        <p:sp>
          <p:nvSpPr>
            <p:cNvPr id="196" name="Rectangle 195"/>
            <p:cNvSpPr/>
            <p:nvPr/>
          </p:nvSpPr>
          <p:spPr>
            <a:xfrm>
              <a:off x="3594108" y="2464517"/>
              <a:ext cx="457149" cy="258532"/>
            </a:xfrm>
            <a:prstGeom prst="rect">
              <a:avLst/>
            </a:prstGeom>
          </p:spPr>
          <p:txBody>
            <a:bodyPr wrap="squar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2" name="Rectangle 1"/>
            <p:cNvSpPr/>
            <p:nvPr/>
          </p:nvSpPr>
          <p:spPr>
            <a:xfrm>
              <a:off x="147130" y="785029"/>
              <a:ext cx="2729454" cy="46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7" tIns="45535" rIns="91067" bIns="45535" anchor="ctr"/>
            <a:lstStyle/>
            <a:p>
              <a:pPr marL="1588" algn="ctr" defTabSz="676275" eaLnBrk="0" hangingPunct="0"/>
              <a:r>
                <a:rPr lang="fr-FR" sz="2800" spc="150" dirty="0" smtClean="0">
                  <a:ln w="3175">
                    <a:noFill/>
                  </a:ln>
                  <a:solidFill>
                    <a:srgbClr val="C00000"/>
                  </a:solidFill>
                  <a:latin typeface="Capture it" pitchFamily="2" charset="0"/>
                  <a:cs typeface="Calibri" pitchFamily="34" charset="0"/>
                </a:rPr>
                <a:t>CLEAR</a:t>
              </a:r>
              <a:endParaRPr lang="fr-FR" sz="2800" spc="150" dirty="0">
                <a:ln w="3175">
                  <a:noFill/>
                </a:ln>
                <a:solidFill>
                  <a:srgbClr val="C00000"/>
                </a:solidFill>
                <a:latin typeface="Capture it" pitchFamily="2" charset="0"/>
                <a:cs typeface="Calibri" pitchFamily="34" charset="0"/>
              </a:endParaRPr>
            </a:p>
          </p:txBody>
        </p:sp>
        <p:sp>
          <p:nvSpPr>
            <p:cNvPr id="198" name="Rectangle 197"/>
            <p:cNvSpPr/>
            <p:nvPr/>
          </p:nvSpPr>
          <p:spPr>
            <a:xfrm>
              <a:off x="6185946" y="785029"/>
              <a:ext cx="2729454" cy="466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spc="150" dirty="0" smtClean="0">
                  <a:ln w="3175">
                    <a:noFill/>
                  </a:ln>
                  <a:solidFill>
                    <a:srgbClr val="C00000"/>
                  </a:solidFill>
                  <a:latin typeface="Capture it" pitchFamily="2" charset="0"/>
                  <a:cs typeface="Calibri" pitchFamily="34" charset="0"/>
                </a:rPr>
                <a:t>VERTICAL</a:t>
              </a:r>
              <a:endParaRPr lang="fr-FR" sz="2800" spc="150" dirty="0">
                <a:ln w="3175">
                  <a:noFill/>
                </a:ln>
                <a:solidFill>
                  <a:srgbClr val="C00000"/>
                </a:solidFill>
                <a:latin typeface="Capture it" pitchFamily="2" charset="0"/>
                <a:cs typeface="Calibri" pitchFamily="34" charset="0"/>
              </a:endParaRPr>
            </a:p>
          </p:txBody>
        </p:sp>
      </p:grpSp>
    </p:spTree>
    <p:extLst>
      <p:ext uri="{BB962C8B-B14F-4D97-AF65-F5344CB8AC3E}">
        <p14:creationId xmlns:p14="http://schemas.microsoft.com/office/powerpoint/2010/main" val="209120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grpSp>
        <p:nvGrpSpPr>
          <p:cNvPr id="3" name="Groupe 2"/>
          <p:cNvGrpSpPr/>
          <p:nvPr/>
        </p:nvGrpSpPr>
        <p:grpSpPr>
          <a:xfrm>
            <a:off x="2143375" y="1340770"/>
            <a:ext cx="5885006" cy="5095527"/>
            <a:chOff x="2704652" y="1520968"/>
            <a:chExt cx="2477969" cy="2350703"/>
          </a:xfrm>
        </p:grpSpPr>
        <p:grpSp>
          <p:nvGrpSpPr>
            <p:cNvPr id="4" name="Groupe 124"/>
            <p:cNvGrpSpPr>
              <a:grpSpLocks/>
            </p:cNvGrpSpPr>
            <p:nvPr/>
          </p:nvGrpSpPr>
          <p:grpSpPr bwMode="auto">
            <a:xfrm>
              <a:off x="2704652" y="1520968"/>
              <a:ext cx="2477969" cy="2350703"/>
              <a:chOff x="1870234" y="3984624"/>
              <a:chExt cx="2478256" cy="2349584"/>
            </a:xfrm>
          </p:grpSpPr>
          <p:grpSp>
            <p:nvGrpSpPr>
              <p:cNvPr id="7" name="Groupe 50"/>
              <p:cNvGrpSpPr>
                <a:grpSpLocks/>
              </p:cNvGrpSpPr>
              <p:nvPr/>
            </p:nvGrpSpPr>
            <p:grpSpPr bwMode="auto">
              <a:xfrm>
                <a:off x="1870234" y="4205179"/>
                <a:ext cx="2478256" cy="2129029"/>
                <a:chOff x="3242257" y="2018070"/>
                <a:chExt cx="3038238" cy="2578454"/>
              </a:xfrm>
            </p:grpSpPr>
            <p:sp>
              <p:nvSpPr>
                <p:cNvPr id="13" name="Rectangle 12"/>
                <p:cNvSpPr/>
                <p:nvPr/>
              </p:nvSpPr>
              <p:spPr>
                <a:xfrm>
                  <a:off x="3419872" y="3437416"/>
                  <a:ext cx="2475068" cy="1040487"/>
                </a:xfrm>
                <a:prstGeom prst="rect">
                  <a:avLst/>
                </a:prstGeom>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sz="2000">
                    <a:solidFill>
                      <a:prstClr val="white"/>
                    </a:solidFill>
                  </a:endParaRPr>
                </a:p>
              </p:txBody>
            </p:sp>
            <p:sp>
              <p:nvSpPr>
                <p:cNvPr id="14" name="ZoneTexte 8"/>
                <p:cNvSpPr txBox="1">
                  <a:spLocks noChangeArrowheads="1"/>
                </p:cNvSpPr>
                <p:nvPr/>
              </p:nvSpPr>
              <p:spPr bwMode="auto">
                <a:xfrm>
                  <a:off x="3878263" y="4441835"/>
                  <a:ext cx="1343025" cy="15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b="1" dirty="0" err="1" smtClean="0">
                      <a:solidFill>
                        <a:srgbClr val="000000"/>
                      </a:solidFill>
                    </a:rPr>
                    <a:t>Army</a:t>
                  </a:r>
                  <a:endParaRPr lang="fr-FR" altLang="fr-FR" sz="1200" b="1" dirty="0">
                    <a:solidFill>
                      <a:srgbClr val="000000"/>
                    </a:solidFill>
                  </a:endParaRPr>
                </a:p>
              </p:txBody>
            </p:sp>
            <p:sp>
              <p:nvSpPr>
                <p:cNvPr id="15" name="ZoneTexte 9"/>
                <p:cNvSpPr txBox="1">
                  <a:spLocks noChangeArrowheads="1"/>
                </p:cNvSpPr>
                <p:nvPr/>
              </p:nvSpPr>
              <p:spPr bwMode="auto">
                <a:xfrm>
                  <a:off x="4974335" y="4435485"/>
                  <a:ext cx="962025" cy="1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b="1" dirty="0" err="1" smtClean="0">
                      <a:solidFill>
                        <a:srgbClr val="000000"/>
                      </a:solidFill>
                    </a:rPr>
                    <a:t>Outside</a:t>
                  </a:r>
                  <a:r>
                    <a:rPr lang="fr-FR" altLang="fr-FR" sz="1200" b="1" dirty="0" smtClean="0">
                      <a:solidFill>
                        <a:srgbClr val="000000"/>
                      </a:solidFill>
                    </a:rPr>
                    <a:t> </a:t>
                  </a:r>
                  <a:r>
                    <a:rPr lang="fr-FR" altLang="fr-FR" sz="1200" b="1" dirty="0" err="1" smtClean="0">
                      <a:solidFill>
                        <a:srgbClr val="000000"/>
                      </a:solidFill>
                    </a:rPr>
                    <a:t>Army</a:t>
                  </a:r>
                  <a:endParaRPr lang="fr-FR" altLang="fr-FR" sz="1200" b="1" dirty="0">
                    <a:solidFill>
                      <a:srgbClr val="000000"/>
                    </a:solidFill>
                  </a:endParaRPr>
                </a:p>
              </p:txBody>
            </p:sp>
            <p:sp>
              <p:nvSpPr>
                <p:cNvPr id="16" name="Rectangle 15"/>
                <p:cNvSpPr/>
                <p:nvPr/>
              </p:nvSpPr>
              <p:spPr>
                <a:xfrm>
                  <a:off x="4262757" y="2060848"/>
                  <a:ext cx="1248139" cy="559877"/>
                </a:xfrm>
                <a:prstGeom prst="rect">
                  <a:avLst/>
                </a:prstGeom>
                <a:solidFill>
                  <a:schemeClr val="accent3">
                    <a:lumMod val="60000"/>
                    <a:lumOff val="40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sz="2000">
                    <a:solidFill>
                      <a:prstClr val="white"/>
                    </a:solidFill>
                  </a:endParaRPr>
                </a:p>
              </p:txBody>
            </p:sp>
            <p:sp>
              <p:nvSpPr>
                <p:cNvPr id="17" name="Rectangle 16"/>
                <p:cNvSpPr/>
                <p:nvPr/>
              </p:nvSpPr>
              <p:spPr>
                <a:xfrm>
                  <a:off x="3877735" y="2694475"/>
                  <a:ext cx="2161220" cy="742941"/>
                </a:xfrm>
                <a:prstGeom prst="rect">
                  <a:avLst/>
                </a:prstGeom>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FR" sz="2000">
                    <a:solidFill>
                      <a:prstClr val="white"/>
                    </a:solidFill>
                  </a:endParaRPr>
                </a:p>
              </p:txBody>
            </p:sp>
            <p:sp>
              <p:nvSpPr>
                <p:cNvPr id="18" name="ZoneTexte 10"/>
                <p:cNvSpPr txBox="1">
                  <a:spLocks noChangeArrowheads="1"/>
                </p:cNvSpPr>
                <p:nvPr/>
              </p:nvSpPr>
              <p:spPr bwMode="auto">
                <a:xfrm>
                  <a:off x="4272979" y="2382838"/>
                  <a:ext cx="579437" cy="2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a:solidFill>
                        <a:srgbClr val="000000"/>
                      </a:solidFill>
                    </a:rPr>
                    <a:t>10 160</a:t>
                  </a:r>
                </a:p>
              </p:txBody>
            </p:sp>
            <p:sp>
              <p:nvSpPr>
                <p:cNvPr id="19" name="ZoneTexte 21"/>
                <p:cNvSpPr txBox="1">
                  <a:spLocks noChangeArrowheads="1"/>
                </p:cNvSpPr>
                <p:nvPr/>
              </p:nvSpPr>
              <p:spPr bwMode="auto">
                <a:xfrm>
                  <a:off x="5205552" y="2382838"/>
                  <a:ext cx="544513" cy="2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a:solidFill>
                        <a:srgbClr val="000000"/>
                      </a:solidFill>
                    </a:rPr>
                    <a:t>4 440</a:t>
                  </a:r>
                </a:p>
              </p:txBody>
            </p:sp>
            <p:sp>
              <p:nvSpPr>
                <p:cNvPr id="20" name="ZoneTexte 22"/>
                <p:cNvSpPr txBox="1">
                  <a:spLocks noChangeArrowheads="1"/>
                </p:cNvSpPr>
                <p:nvPr/>
              </p:nvSpPr>
              <p:spPr bwMode="auto">
                <a:xfrm>
                  <a:off x="3876711" y="2917826"/>
                  <a:ext cx="649287" cy="2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a:solidFill>
                        <a:srgbClr val="000000"/>
                      </a:solidFill>
                    </a:rPr>
                    <a:t>29 140</a:t>
                  </a:r>
                </a:p>
              </p:txBody>
            </p:sp>
            <p:sp>
              <p:nvSpPr>
                <p:cNvPr id="21" name="ZoneTexte 23"/>
                <p:cNvSpPr txBox="1">
                  <a:spLocks noChangeArrowheads="1"/>
                </p:cNvSpPr>
                <p:nvPr/>
              </p:nvSpPr>
              <p:spPr bwMode="auto">
                <a:xfrm>
                  <a:off x="5677245" y="2892425"/>
                  <a:ext cx="603250" cy="2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a:solidFill>
                        <a:srgbClr val="000000"/>
                      </a:solidFill>
                    </a:rPr>
                    <a:t>9 810</a:t>
                  </a:r>
                </a:p>
              </p:txBody>
            </p:sp>
            <p:sp>
              <p:nvSpPr>
                <p:cNvPr id="22" name="ZoneTexte 24"/>
                <p:cNvSpPr txBox="1">
                  <a:spLocks noChangeArrowheads="1"/>
                </p:cNvSpPr>
                <p:nvPr/>
              </p:nvSpPr>
              <p:spPr bwMode="auto">
                <a:xfrm>
                  <a:off x="3667125" y="3773487"/>
                  <a:ext cx="623888" cy="2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a:solidFill>
                        <a:srgbClr val="F2F2F2"/>
                      </a:solidFill>
                    </a:rPr>
                    <a:t>53 230</a:t>
                  </a:r>
                </a:p>
              </p:txBody>
            </p:sp>
            <p:sp>
              <p:nvSpPr>
                <p:cNvPr id="23" name="ZoneTexte 25"/>
                <p:cNvSpPr txBox="1">
                  <a:spLocks noChangeArrowheads="1"/>
                </p:cNvSpPr>
                <p:nvPr/>
              </p:nvSpPr>
              <p:spPr bwMode="auto">
                <a:xfrm>
                  <a:off x="5542610" y="3767138"/>
                  <a:ext cx="574675" cy="2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a:solidFill>
                        <a:srgbClr val="F2F2F2"/>
                      </a:solidFill>
                    </a:rPr>
                    <a:t>8 290</a:t>
                  </a:r>
                </a:p>
              </p:txBody>
            </p:sp>
            <p:sp>
              <p:nvSpPr>
                <p:cNvPr id="24" name="ZoneTexte 60"/>
                <p:cNvSpPr txBox="1">
                  <a:spLocks noChangeArrowheads="1"/>
                </p:cNvSpPr>
                <p:nvPr/>
              </p:nvSpPr>
              <p:spPr bwMode="auto">
                <a:xfrm>
                  <a:off x="3376613" y="4253169"/>
                  <a:ext cx="1892300" cy="2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a:solidFill>
                        <a:srgbClr val="C4BD97"/>
                      </a:solidFill>
                    </a:rPr>
                    <a:t>80% des MDR du MINDEF</a:t>
                  </a:r>
                </a:p>
              </p:txBody>
            </p:sp>
            <p:cxnSp>
              <p:nvCxnSpPr>
                <p:cNvPr id="25" name="Connecteur droit 24"/>
                <p:cNvCxnSpPr/>
                <p:nvPr/>
              </p:nvCxnSpPr>
              <p:spPr>
                <a:xfrm>
                  <a:off x="4915765" y="2018070"/>
                  <a:ext cx="29197" cy="25481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Flèche vers le haut 25"/>
                <p:cNvSpPr/>
                <p:nvPr/>
              </p:nvSpPr>
              <p:spPr>
                <a:xfrm>
                  <a:off x="4038868" y="2495373"/>
                  <a:ext cx="1716270" cy="642741"/>
                </a:xfrm>
                <a:prstGeom prst="upArrow">
                  <a:avLst>
                    <a:gd name="adj1" fmla="val 71120"/>
                    <a:gd name="adj2" fmla="val 51798"/>
                  </a:avLst>
                </a:prstGeom>
              </p:spPr>
              <p:style>
                <a:lnRef idx="0">
                  <a:schemeClr val="accent5"/>
                </a:lnRef>
                <a:fillRef idx="3">
                  <a:schemeClr val="accent5"/>
                </a:fillRef>
                <a:effectRef idx="3">
                  <a:schemeClr val="accent5"/>
                </a:effectRef>
                <a:fontRef idx="minor">
                  <a:schemeClr val="lt1"/>
                </a:fontRef>
              </p:style>
              <p:txBody>
                <a:bodyPr tIns="0" anchor="ctr"/>
                <a:lstStyle/>
                <a:p>
                  <a:pPr algn="ctr" fontAlgn="auto">
                    <a:spcBef>
                      <a:spcPts val="0"/>
                    </a:spcBef>
                    <a:spcAft>
                      <a:spcPts val="0"/>
                    </a:spcAft>
                    <a:defRPr/>
                  </a:pPr>
                  <a:endParaRPr lang="fr-FR" sz="1100" b="1" dirty="0">
                    <a:solidFill>
                      <a:prstClr val="black"/>
                    </a:solidFill>
                  </a:endParaRPr>
                </a:p>
              </p:txBody>
            </p:sp>
            <p:sp>
              <p:nvSpPr>
                <p:cNvPr id="27" name="Flèche vers le haut 26"/>
                <p:cNvSpPr/>
                <p:nvPr/>
              </p:nvSpPr>
              <p:spPr>
                <a:xfrm>
                  <a:off x="4038869" y="3353566"/>
                  <a:ext cx="1663362" cy="614306"/>
                </a:xfrm>
                <a:prstGeom prst="upArrow">
                  <a:avLst>
                    <a:gd name="adj1" fmla="val 71565"/>
                    <a:gd name="adj2" fmla="val 50000"/>
                  </a:avLst>
                </a:prstGeom>
              </p:spPr>
              <p:style>
                <a:lnRef idx="0">
                  <a:schemeClr val="accent5"/>
                </a:lnRef>
                <a:fillRef idx="3">
                  <a:schemeClr val="accent5"/>
                </a:fillRef>
                <a:effectRef idx="3">
                  <a:schemeClr val="accent5"/>
                </a:effectRef>
                <a:fontRef idx="minor">
                  <a:schemeClr val="lt1"/>
                </a:fontRef>
              </p:style>
              <p:txBody>
                <a:bodyPr tIns="0" anchor="ctr"/>
                <a:lstStyle/>
                <a:p>
                  <a:pPr algn="ctr" fontAlgn="auto">
                    <a:spcBef>
                      <a:spcPts val="0"/>
                    </a:spcBef>
                    <a:spcAft>
                      <a:spcPts val="0"/>
                    </a:spcAft>
                    <a:defRPr/>
                  </a:pPr>
                  <a:r>
                    <a:rPr lang="en-GB" sz="1100" b="1" dirty="0">
                      <a:solidFill>
                        <a:prstClr val="black"/>
                      </a:solidFill>
                    </a:rPr>
                    <a:t>66% of NCOs are former R&amp;Fs</a:t>
                  </a:r>
                </a:p>
              </p:txBody>
            </p:sp>
            <p:sp>
              <p:nvSpPr>
                <p:cNvPr id="28" name="ZoneTexte 27"/>
                <p:cNvSpPr txBox="1"/>
                <p:nvPr/>
              </p:nvSpPr>
              <p:spPr>
                <a:xfrm>
                  <a:off x="4551783" y="2133372"/>
                  <a:ext cx="766895" cy="204419"/>
                </a:xfrm>
                <a:prstGeom prst="rect">
                  <a:avLst/>
                </a:prstGeom>
                <a:solidFill>
                  <a:schemeClr val="bg1"/>
                </a:solidFill>
                <a:ln>
                  <a:solidFill>
                    <a:schemeClr val="bg1">
                      <a:lumMod val="85000"/>
                    </a:schemeClr>
                  </a:solidFill>
                </a:ln>
              </p:spPr>
              <p:txBody>
                <a:bodyPr>
                  <a:spAutoFit/>
                </a:bodyPr>
                <a:lstStyle/>
                <a:p>
                  <a:pPr algn="ctr" fontAlgn="auto">
                    <a:spcBef>
                      <a:spcPts val="0"/>
                    </a:spcBef>
                    <a:spcAft>
                      <a:spcPts val="0"/>
                    </a:spcAft>
                    <a:defRPr/>
                  </a:pPr>
                  <a:r>
                    <a:rPr lang="fr-FR" sz="1200" b="1" dirty="0">
                      <a:solidFill>
                        <a:prstClr val="black"/>
                      </a:solidFill>
                      <a:latin typeface="+mn-lt"/>
                      <a:cs typeface="+mn-cs"/>
                    </a:rPr>
                    <a:t>14 600</a:t>
                  </a:r>
                </a:p>
              </p:txBody>
            </p:sp>
            <p:sp>
              <p:nvSpPr>
                <p:cNvPr id="29" name="ZoneTexte 28"/>
                <p:cNvSpPr txBox="1"/>
                <p:nvPr/>
              </p:nvSpPr>
              <p:spPr>
                <a:xfrm>
                  <a:off x="4551783" y="3138419"/>
                  <a:ext cx="766895" cy="204419"/>
                </a:xfrm>
                <a:prstGeom prst="rect">
                  <a:avLst/>
                </a:prstGeom>
                <a:solidFill>
                  <a:schemeClr val="bg1"/>
                </a:solidFill>
                <a:ln>
                  <a:solidFill>
                    <a:schemeClr val="bg1">
                      <a:lumMod val="85000"/>
                    </a:schemeClr>
                  </a:solidFill>
                </a:ln>
              </p:spPr>
              <p:txBody>
                <a:bodyPr>
                  <a:spAutoFit/>
                </a:bodyPr>
                <a:lstStyle/>
                <a:p>
                  <a:pPr algn="ctr" fontAlgn="auto">
                    <a:spcBef>
                      <a:spcPts val="0"/>
                    </a:spcBef>
                    <a:spcAft>
                      <a:spcPts val="0"/>
                    </a:spcAft>
                    <a:defRPr/>
                  </a:pPr>
                  <a:r>
                    <a:rPr lang="fr-FR" sz="1200" b="1" dirty="0">
                      <a:solidFill>
                        <a:prstClr val="black"/>
                      </a:solidFill>
                      <a:latin typeface="+mn-lt"/>
                      <a:cs typeface="+mn-cs"/>
                    </a:rPr>
                    <a:t>38 950</a:t>
                  </a:r>
                </a:p>
              </p:txBody>
            </p:sp>
            <p:sp>
              <p:nvSpPr>
                <p:cNvPr id="30" name="ZoneTexte 29"/>
                <p:cNvSpPr txBox="1"/>
                <p:nvPr/>
              </p:nvSpPr>
              <p:spPr>
                <a:xfrm>
                  <a:off x="4507014" y="4024320"/>
                  <a:ext cx="770788" cy="204419"/>
                </a:xfrm>
                <a:prstGeom prst="rect">
                  <a:avLst/>
                </a:prstGeom>
                <a:solidFill>
                  <a:schemeClr val="bg1"/>
                </a:solidFill>
                <a:ln>
                  <a:solidFill>
                    <a:schemeClr val="bg1">
                      <a:lumMod val="85000"/>
                    </a:schemeClr>
                  </a:solidFill>
                </a:ln>
              </p:spPr>
              <p:txBody>
                <a:bodyPr>
                  <a:spAutoFit/>
                </a:bodyPr>
                <a:lstStyle/>
                <a:p>
                  <a:pPr algn="ctr" fontAlgn="auto">
                    <a:spcBef>
                      <a:spcPts val="0"/>
                    </a:spcBef>
                    <a:spcAft>
                      <a:spcPts val="0"/>
                    </a:spcAft>
                    <a:defRPr/>
                  </a:pPr>
                  <a:r>
                    <a:rPr lang="fr-FR" sz="1200" b="1" dirty="0">
                      <a:solidFill>
                        <a:prstClr val="black"/>
                      </a:solidFill>
                      <a:latin typeface="+mn-lt"/>
                      <a:cs typeface="+mn-cs"/>
                    </a:rPr>
                    <a:t>61 520</a:t>
                  </a:r>
                </a:p>
              </p:txBody>
            </p:sp>
            <p:sp>
              <p:nvSpPr>
                <p:cNvPr id="31" name="ZoneTexte 9"/>
                <p:cNvSpPr txBox="1">
                  <a:spLocks noChangeArrowheads="1"/>
                </p:cNvSpPr>
                <p:nvPr/>
              </p:nvSpPr>
              <p:spPr bwMode="auto">
                <a:xfrm>
                  <a:off x="3817550" y="2265363"/>
                  <a:ext cx="569913" cy="22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dirty="0">
                      <a:solidFill>
                        <a:srgbClr val="000000"/>
                      </a:solidFill>
                      <a:latin typeface="Arial" charset="0"/>
                    </a:rPr>
                    <a:t>OFF</a:t>
                  </a:r>
                </a:p>
              </p:txBody>
            </p:sp>
            <p:sp>
              <p:nvSpPr>
                <p:cNvPr id="32" name="ZoneTexte 64"/>
                <p:cNvSpPr txBox="1">
                  <a:spLocks noChangeArrowheads="1"/>
                </p:cNvSpPr>
                <p:nvPr/>
              </p:nvSpPr>
              <p:spPr bwMode="auto">
                <a:xfrm>
                  <a:off x="3242257" y="2935287"/>
                  <a:ext cx="663576" cy="17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dirty="0" err="1" smtClean="0">
                      <a:solidFill>
                        <a:srgbClr val="000000"/>
                      </a:solidFill>
                      <a:latin typeface="Arial" charset="0"/>
                    </a:rPr>
                    <a:t>NCOs</a:t>
                  </a:r>
                  <a:endParaRPr lang="fr-FR" altLang="fr-FR" sz="1400" b="1" dirty="0">
                    <a:solidFill>
                      <a:srgbClr val="000000"/>
                    </a:solidFill>
                    <a:latin typeface="Arial" charset="0"/>
                  </a:endParaRPr>
                </a:p>
              </p:txBody>
            </p:sp>
          </p:grpSp>
          <p:grpSp>
            <p:nvGrpSpPr>
              <p:cNvPr id="8" name="Groupe 123"/>
              <p:cNvGrpSpPr>
                <a:grpSpLocks/>
              </p:cNvGrpSpPr>
              <p:nvPr/>
            </p:nvGrpSpPr>
            <p:grpSpPr bwMode="auto">
              <a:xfrm>
                <a:off x="2339493" y="3984624"/>
                <a:ext cx="1254963" cy="246140"/>
                <a:chOff x="2339493" y="3984624"/>
                <a:chExt cx="1254963" cy="246140"/>
              </a:xfrm>
            </p:grpSpPr>
            <p:grpSp>
              <p:nvGrpSpPr>
                <p:cNvPr id="9" name="Groupe 122"/>
                <p:cNvGrpSpPr>
                  <a:grpSpLocks/>
                </p:cNvGrpSpPr>
                <p:nvPr/>
              </p:nvGrpSpPr>
              <p:grpSpPr bwMode="auto">
                <a:xfrm>
                  <a:off x="2802368" y="3984624"/>
                  <a:ext cx="792088" cy="246140"/>
                  <a:chOff x="2802368" y="3958702"/>
                  <a:chExt cx="792088" cy="268066"/>
                </a:xfrm>
              </p:grpSpPr>
              <p:sp>
                <p:nvSpPr>
                  <p:cNvPr id="11" name="Rectangle 10"/>
                  <p:cNvSpPr/>
                  <p:nvPr/>
                </p:nvSpPr>
                <p:spPr>
                  <a:xfrm>
                    <a:off x="2802368" y="3959217"/>
                    <a:ext cx="792088" cy="267551"/>
                  </a:xfrm>
                  <a:prstGeom prst="rect">
                    <a:avLst/>
                  </a:prstGeom>
                  <a:gradFill>
                    <a:gsLst>
                      <a:gs pos="0">
                        <a:schemeClr val="accent3">
                          <a:lumMod val="40000"/>
                          <a:lumOff val="60000"/>
                        </a:schemeClr>
                      </a:gs>
                      <a:gs pos="80000">
                        <a:schemeClr val="accent3">
                          <a:lumMod val="20000"/>
                          <a:lumOff val="80000"/>
                        </a:schemeClr>
                      </a:gs>
                      <a:gs pos="100000">
                        <a:schemeClr val="bg1"/>
                      </a:gs>
                    </a:gsLst>
                  </a:gradFill>
                </p:spPr>
                <p:style>
                  <a:lnRef idx="0">
                    <a:schemeClr val="accent5"/>
                  </a:lnRef>
                  <a:fillRef idx="3">
                    <a:schemeClr val="accent5"/>
                  </a:fillRef>
                  <a:effectRef idx="3">
                    <a:schemeClr val="accent5"/>
                  </a:effectRef>
                  <a:fontRef idx="minor">
                    <a:schemeClr val="lt1"/>
                  </a:fontRef>
                </p:style>
                <p:txBody>
                  <a:bodyPr anchor="ctr"/>
                  <a:lstStyle/>
                  <a:p>
                    <a:pPr fontAlgn="auto">
                      <a:spcBef>
                        <a:spcPts val="0"/>
                      </a:spcBef>
                      <a:spcAft>
                        <a:spcPts val="0"/>
                      </a:spcAft>
                      <a:defRPr/>
                    </a:pPr>
                    <a:endParaRPr lang="fr-FR" sz="1200" b="1" dirty="0">
                      <a:solidFill>
                        <a:prstClr val="black"/>
                      </a:solidFill>
                    </a:endParaRPr>
                  </a:p>
                </p:txBody>
              </p:sp>
              <p:sp>
                <p:nvSpPr>
                  <p:cNvPr id="12" name="ZoneTexte 11"/>
                  <p:cNvSpPr txBox="1"/>
                  <p:nvPr/>
                </p:nvSpPr>
                <p:spPr bwMode="auto">
                  <a:xfrm>
                    <a:off x="2936812" y="3958702"/>
                    <a:ext cx="574742" cy="183824"/>
                  </a:xfrm>
                  <a:prstGeom prst="rect">
                    <a:avLst/>
                  </a:prstGeom>
                  <a:solidFill>
                    <a:schemeClr val="bg1"/>
                  </a:solidFill>
                  <a:ln>
                    <a:solidFill>
                      <a:schemeClr val="bg1">
                        <a:lumMod val="85000"/>
                      </a:schemeClr>
                    </a:solidFill>
                  </a:ln>
                </p:spPr>
                <p:txBody>
                  <a:bodyPr>
                    <a:spAutoFit/>
                  </a:bodyPr>
                  <a:lstStyle/>
                  <a:p>
                    <a:pPr algn="ctr" fontAlgn="auto">
                      <a:spcBef>
                        <a:spcPts val="0"/>
                      </a:spcBef>
                      <a:spcAft>
                        <a:spcPts val="0"/>
                      </a:spcAft>
                      <a:defRPr/>
                    </a:pPr>
                    <a:r>
                      <a:rPr lang="fr-FR" sz="1200" b="1" dirty="0">
                        <a:solidFill>
                          <a:prstClr val="black"/>
                        </a:solidFill>
                        <a:latin typeface="+mn-lt"/>
                        <a:cs typeface="+mn-cs"/>
                      </a:rPr>
                      <a:t>165</a:t>
                    </a:r>
                  </a:p>
                </p:txBody>
              </p:sp>
            </p:grpSp>
            <p:sp>
              <p:nvSpPr>
                <p:cNvPr id="10" name="ZoneTexte 9"/>
                <p:cNvSpPr txBox="1">
                  <a:spLocks noChangeArrowheads="1"/>
                </p:cNvSpPr>
                <p:nvPr/>
              </p:nvSpPr>
              <p:spPr bwMode="auto">
                <a:xfrm>
                  <a:off x="2339493" y="3995745"/>
                  <a:ext cx="575336" cy="1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400" b="1">
                      <a:solidFill>
                        <a:srgbClr val="000000"/>
                      </a:solidFill>
                      <a:latin typeface="Arial" charset="0"/>
                    </a:rPr>
                    <a:t>OGX*</a:t>
                  </a:r>
                </a:p>
              </p:txBody>
            </p:sp>
          </p:grpSp>
        </p:grpSp>
        <p:sp>
          <p:nvSpPr>
            <p:cNvPr id="5" name="ZoneTexte 10"/>
            <p:cNvSpPr txBox="1">
              <a:spLocks noChangeArrowheads="1"/>
            </p:cNvSpPr>
            <p:nvPr/>
          </p:nvSpPr>
          <p:spPr bwMode="auto">
            <a:xfrm>
              <a:off x="3718386" y="1664070"/>
              <a:ext cx="288925" cy="16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a:solidFill>
                    <a:srgbClr val="000000"/>
                  </a:solidFill>
                </a:rPr>
                <a:t>78</a:t>
              </a:r>
            </a:p>
          </p:txBody>
        </p:sp>
        <p:sp>
          <p:nvSpPr>
            <p:cNvPr id="6" name="ZoneTexte 10"/>
            <p:cNvSpPr txBox="1">
              <a:spLocks noChangeArrowheads="1"/>
            </p:cNvSpPr>
            <p:nvPr/>
          </p:nvSpPr>
          <p:spPr bwMode="auto">
            <a:xfrm>
              <a:off x="4184279" y="1664070"/>
              <a:ext cx="471488" cy="16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200" dirty="0">
                  <a:solidFill>
                    <a:srgbClr val="000000"/>
                  </a:solidFill>
                </a:rPr>
                <a:t>87</a:t>
              </a:r>
            </a:p>
          </p:txBody>
        </p:sp>
      </p:grpSp>
      <p:sp>
        <p:nvSpPr>
          <p:cNvPr id="34" name="ZoneTexte 33"/>
          <p:cNvSpPr txBox="1"/>
          <p:nvPr/>
        </p:nvSpPr>
        <p:spPr>
          <a:xfrm>
            <a:off x="1354313" y="1580515"/>
            <a:ext cx="1355725" cy="400050"/>
          </a:xfrm>
          <a:prstGeom prst="rect">
            <a:avLst/>
          </a:prstGeom>
          <a:ln/>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en-GB" sz="1000" dirty="0" smtClean="0">
                <a:solidFill>
                  <a:prstClr val="white"/>
                </a:solidFill>
              </a:rPr>
              <a:t>Under-contract</a:t>
            </a:r>
          </a:p>
          <a:p>
            <a:pPr algn="ctr" fontAlgn="auto">
              <a:spcBef>
                <a:spcPts val="0"/>
              </a:spcBef>
              <a:spcAft>
                <a:spcPts val="0"/>
              </a:spcAft>
              <a:defRPr/>
            </a:pPr>
            <a:r>
              <a:rPr lang="en-GB" sz="1000" dirty="0" smtClean="0">
                <a:solidFill>
                  <a:prstClr val="white"/>
                </a:solidFill>
              </a:rPr>
              <a:t>71 %</a:t>
            </a:r>
            <a:endParaRPr lang="en-GB" sz="1000" dirty="0">
              <a:solidFill>
                <a:prstClr val="white"/>
              </a:solidFill>
            </a:endParaRPr>
          </a:p>
        </p:txBody>
      </p:sp>
      <p:sp>
        <p:nvSpPr>
          <p:cNvPr id="35" name="ZoneTexte 65"/>
          <p:cNvSpPr txBox="1">
            <a:spLocks noChangeArrowheads="1"/>
          </p:cNvSpPr>
          <p:nvPr/>
        </p:nvSpPr>
        <p:spPr bwMode="auto">
          <a:xfrm>
            <a:off x="1592030" y="5189635"/>
            <a:ext cx="581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200" b="1" dirty="0" err="1" smtClean="0">
                <a:solidFill>
                  <a:srgbClr val="000000"/>
                </a:solidFill>
                <a:latin typeface="Arial" charset="0"/>
              </a:rPr>
              <a:t>R&amp;F</a:t>
            </a:r>
            <a:endParaRPr lang="en-GB" sz="1200" b="1" dirty="0">
              <a:solidFill>
                <a:srgbClr val="000000"/>
              </a:solidFill>
              <a:latin typeface="Arial" charset="0"/>
            </a:endParaRPr>
          </a:p>
        </p:txBody>
      </p:sp>
      <p:sp>
        <p:nvSpPr>
          <p:cNvPr id="36" name="Rectangle 35"/>
          <p:cNvSpPr/>
          <p:nvPr/>
        </p:nvSpPr>
        <p:spPr>
          <a:xfrm>
            <a:off x="4371884" y="3079950"/>
            <a:ext cx="2026083" cy="430887"/>
          </a:xfrm>
          <a:prstGeom prst="rect">
            <a:avLst/>
          </a:prstGeom>
        </p:spPr>
        <p:txBody>
          <a:bodyPr wrap="square">
            <a:spAutoFit/>
          </a:bodyPr>
          <a:lstStyle/>
          <a:p>
            <a:pPr algn="ctr" fontAlgn="auto">
              <a:spcBef>
                <a:spcPts val="0"/>
              </a:spcBef>
              <a:spcAft>
                <a:spcPts val="0"/>
              </a:spcAft>
              <a:defRPr/>
            </a:pPr>
            <a:r>
              <a:rPr lang="en-GB" sz="1100" b="1" dirty="0">
                <a:solidFill>
                  <a:prstClr val="black"/>
                </a:solidFill>
              </a:rPr>
              <a:t>70</a:t>
            </a:r>
            <a:r>
              <a:rPr lang="en-GB" sz="1100" b="1" dirty="0" smtClean="0">
                <a:solidFill>
                  <a:prstClr val="black"/>
                </a:solidFill>
              </a:rPr>
              <a:t>% </a:t>
            </a:r>
            <a:r>
              <a:rPr lang="en-GB" sz="1100" b="1" dirty="0">
                <a:solidFill>
                  <a:prstClr val="black"/>
                </a:solidFill>
              </a:rPr>
              <a:t>come from internal recruiting</a:t>
            </a:r>
          </a:p>
        </p:txBody>
      </p:sp>
      <p:sp>
        <p:nvSpPr>
          <p:cNvPr id="33" name="ZoneTexte 32"/>
          <p:cNvSpPr txBox="1"/>
          <p:nvPr/>
        </p:nvSpPr>
        <p:spPr>
          <a:xfrm>
            <a:off x="2966336" y="692696"/>
            <a:ext cx="4034613" cy="461665"/>
          </a:xfrm>
          <a:prstGeom prst="rect">
            <a:avLst/>
          </a:prstGeom>
          <a:noFill/>
        </p:spPr>
        <p:txBody>
          <a:bodyPr wrap="square" rtlCol="0">
            <a:spAutoFit/>
          </a:bodyPr>
          <a:lstStyle/>
          <a:p>
            <a:r>
              <a:rPr lang="fr-FR" sz="2400" b="1" dirty="0" smtClean="0"/>
              <a:t>ARMY HUMAN RESOURCES</a:t>
            </a:r>
            <a:endParaRPr lang="fr-FR" sz="2400" b="1" dirty="0"/>
          </a:p>
        </p:txBody>
      </p:sp>
    </p:spTree>
    <p:extLst>
      <p:ext uri="{BB962C8B-B14F-4D97-AF65-F5344CB8AC3E}">
        <p14:creationId xmlns:p14="http://schemas.microsoft.com/office/powerpoint/2010/main" val="1950585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734119" y="32416"/>
            <a:ext cx="8302377" cy="706437"/>
          </a:xfrm>
          <a:prstGeom prst="rect">
            <a:avLst/>
          </a:prstGeom>
          <a:noFill/>
          <a:ln w="9525">
            <a:noFill/>
            <a:miter lim="800000"/>
            <a:headEnd/>
            <a:tailEnd/>
          </a:ln>
          <a:effectLst>
            <a:outerShdw blurRad="50800" dist="50800" dir="5400000" algn="ctr" rotWithShape="0">
              <a:schemeClr val="tx1"/>
            </a:outerShdw>
          </a:effectLst>
        </p:spPr>
        <p:txBody>
          <a:bodyPr anchor="ctr"/>
          <a:lstStyle/>
          <a:p>
            <a:pPr algn="ctr">
              <a:defRPr/>
            </a:pPr>
            <a:r>
              <a:rPr lang="fr-FR" sz="2800" b="1" dirty="0" err="1" smtClean="0">
                <a:solidFill>
                  <a:schemeClr val="bg1"/>
                </a:solidFill>
                <a:effectLst>
                  <a:outerShdw blurRad="38100" dist="38100" dir="2700000" algn="tl">
                    <a:srgbClr val="C0C0C0"/>
                  </a:outerShdw>
                </a:effectLst>
              </a:rPr>
              <a:t>ARMY’s</a:t>
            </a:r>
            <a:r>
              <a:rPr lang="fr-FR" sz="2800" b="1" dirty="0" smtClean="0">
                <a:solidFill>
                  <a:schemeClr val="bg1"/>
                </a:solidFill>
                <a:effectLst>
                  <a:outerShdw blurRad="38100" dist="38100" dir="2700000" algn="tl">
                    <a:srgbClr val="C0C0C0"/>
                  </a:outerShdw>
                </a:effectLst>
              </a:rPr>
              <a:t> EDUCATIONAL PROJECT AND GOALS </a:t>
            </a:r>
            <a:endParaRPr lang="fr-FR" sz="2800" b="1" dirty="0">
              <a:solidFill>
                <a:schemeClr val="bg1"/>
              </a:solidFill>
              <a:effectLst>
                <a:outerShdw blurRad="38100" dist="38100" dir="2700000" algn="tl">
                  <a:srgbClr val="C0C0C0"/>
                </a:outerShdw>
              </a:effectLst>
            </a:endParaRPr>
          </a:p>
        </p:txBody>
      </p:sp>
      <p:grpSp>
        <p:nvGrpSpPr>
          <p:cNvPr id="6147" name="Group 3"/>
          <p:cNvGrpSpPr>
            <a:grpSpLocks/>
          </p:cNvGrpSpPr>
          <p:nvPr/>
        </p:nvGrpSpPr>
        <p:grpSpPr bwMode="auto">
          <a:xfrm>
            <a:off x="4302980" y="2779713"/>
            <a:ext cx="2693693" cy="2381250"/>
            <a:chOff x="2547" y="2003"/>
            <a:chExt cx="1540" cy="1500"/>
          </a:xfrm>
        </p:grpSpPr>
        <p:sp>
          <p:nvSpPr>
            <p:cNvPr id="6157" name="Text Box 4"/>
            <p:cNvSpPr txBox="1">
              <a:spLocks noChangeArrowheads="1"/>
            </p:cNvSpPr>
            <p:nvPr/>
          </p:nvSpPr>
          <p:spPr bwMode="auto">
            <a:xfrm>
              <a:off x="3426" y="3251"/>
              <a:ext cx="661" cy="2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i="1" dirty="0"/>
                <a:t>Trainer</a:t>
              </a:r>
            </a:p>
          </p:txBody>
        </p:sp>
        <p:sp>
          <p:nvSpPr>
            <p:cNvPr id="6158" name="Text Box 6"/>
            <p:cNvSpPr txBox="1">
              <a:spLocks noChangeArrowheads="1"/>
            </p:cNvSpPr>
            <p:nvPr/>
          </p:nvSpPr>
          <p:spPr bwMode="auto">
            <a:xfrm>
              <a:off x="2547" y="2003"/>
              <a:ext cx="647" cy="256"/>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i="1" dirty="0"/>
                <a:t>Leader</a:t>
              </a:r>
            </a:p>
          </p:txBody>
        </p:sp>
      </p:grpSp>
      <p:grpSp>
        <p:nvGrpSpPr>
          <p:cNvPr id="6148" name="Group 9"/>
          <p:cNvGrpSpPr>
            <a:grpSpLocks/>
          </p:cNvGrpSpPr>
          <p:nvPr/>
        </p:nvGrpSpPr>
        <p:grpSpPr bwMode="auto">
          <a:xfrm>
            <a:off x="883096" y="3195319"/>
            <a:ext cx="8153400" cy="2797175"/>
            <a:chOff x="496" y="1396"/>
            <a:chExt cx="5136" cy="1762"/>
          </a:xfrm>
        </p:grpSpPr>
        <p:sp>
          <p:nvSpPr>
            <p:cNvPr id="6152" name="Oval 10">
              <a:hlinkClick r:id="rId3" action="ppaction://hlinkpres?slideindex=1&amp;slidetitle="/>
            </p:cNvPr>
            <p:cNvSpPr>
              <a:spLocks noChangeArrowheads="1"/>
            </p:cNvSpPr>
            <p:nvPr/>
          </p:nvSpPr>
          <p:spPr bwMode="auto">
            <a:xfrm>
              <a:off x="1927" y="1396"/>
              <a:ext cx="2160" cy="1003"/>
            </a:xfrm>
            <a:prstGeom prst="ellipse">
              <a:avLst/>
            </a:prstGeom>
            <a:gradFill rotWithShape="1">
              <a:gsLst>
                <a:gs pos="0">
                  <a:srgbClr val="FFFF00">
                    <a:alpha val="14000"/>
                  </a:srgbClr>
                </a:gs>
                <a:gs pos="100000">
                  <a:srgbClr val="FFDD4B"/>
                </a:gs>
              </a:gsLst>
              <a:path path="shape">
                <a:fillToRect l="50000" t="50000" r="50000" b="50000"/>
              </a:path>
            </a:gra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6153" name="Group 11"/>
            <p:cNvGrpSpPr>
              <a:grpSpLocks/>
            </p:cNvGrpSpPr>
            <p:nvPr/>
          </p:nvGrpSpPr>
          <p:grpSpPr bwMode="auto">
            <a:xfrm>
              <a:off x="496" y="1616"/>
              <a:ext cx="5136" cy="1542"/>
              <a:chOff x="496" y="1616"/>
              <a:chExt cx="5136" cy="1542"/>
            </a:xfrm>
          </p:grpSpPr>
          <p:pic>
            <p:nvPicPr>
              <p:cNvPr id="6155" name="Picture 12"/>
              <p:cNvPicPr>
                <a:picLocks noChangeAspect="1" noChangeArrowheads="1"/>
              </p:cNvPicPr>
              <p:nvPr/>
            </p:nvPicPr>
            <p:blipFill>
              <a:blip r:embed="rId4">
                <a:extLst>
                  <a:ext uri="{28A0092B-C50C-407E-A947-70E740481C1C}">
                    <a14:useLocalDpi xmlns:a14="http://schemas.microsoft.com/office/drawing/2010/main" val="0"/>
                  </a:ext>
                </a:extLst>
              </a:blip>
              <a:srcRect b="18221"/>
              <a:stretch>
                <a:fillRect/>
              </a:stretch>
            </p:blipFill>
            <p:spPr bwMode="auto">
              <a:xfrm>
                <a:off x="496" y="1632"/>
                <a:ext cx="1230" cy="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3"/>
              <p:cNvPicPr>
                <a:picLocks noChangeAspect="1" noChangeArrowheads="1"/>
              </p:cNvPicPr>
              <p:nvPr/>
            </p:nvPicPr>
            <p:blipFill>
              <a:blip r:embed="rId5">
                <a:extLst>
                  <a:ext uri="{28A0092B-C50C-407E-A947-70E740481C1C}">
                    <a14:useLocalDpi xmlns:a14="http://schemas.microsoft.com/office/drawing/2010/main" val="0"/>
                  </a:ext>
                </a:extLst>
              </a:blip>
              <a:srcRect b="6772"/>
              <a:stretch>
                <a:fillRect/>
              </a:stretch>
            </p:blipFill>
            <p:spPr bwMode="auto">
              <a:xfrm>
                <a:off x="4396" y="1616"/>
                <a:ext cx="1236" cy="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7806" name="Text Box 14"/>
            <p:cNvSpPr txBox="1">
              <a:spLocks noChangeArrowheads="1"/>
            </p:cNvSpPr>
            <p:nvPr/>
          </p:nvSpPr>
          <p:spPr bwMode="auto">
            <a:xfrm>
              <a:off x="2268" y="1597"/>
              <a:ext cx="1542" cy="601"/>
            </a:xfrm>
            <a:prstGeom prst="rect">
              <a:avLst/>
            </a:prstGeom>
            <a:noFill/>
            <a:ln>
              <a:noFill/>
            </a:ln>
            <a:effectLst/>
            <a:extLst>
              <a:ext uri="{909E8E84-426E-40DD-AFC4-6F175D3DCCD1}">
                <a14:hiddenFill xmlns:a14="http://schemas.microsoft.com/office/drawing/2010/main">
                  <a:gradFill rotWithShape="0">
                    <a:gsLst>
                      <a:gs pos="0">
                        <a:schemeClr val="hlink"/>
                      </a:gs>
                      <a:gs pos="100000">
                        <a:schemeClr val="hlink">
                          <a:gamma/>
                          <a:shade val="46275"/>
                          <a:invGamma/>
                        </a:schemeClr>
                      </a:gs>
                    </a:gsLst>
                    <a:path path="shape">
                      <a:fillToRect l="50000" t="50000" r="50000" b="50000"/>
                    </a:path>
                  </a:gra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fr-FR" sz="2800" b="1" dirty="0" smtClean="0">
                  <a:effectLst>
                    <a:outerShdw blurRad="38100" dist="38100" dir="2700000" algn="tl">
                      <a:srgbClr val="C0C0C0"/>
                    </a:outerShdw>
                  </a:effectLst>
                </a:rPr>
                <a:t>OFFICER</a:t>
              </a:r>
            </a:p>
            <a:p>
              <a:pPr algn="ctr" eaLnBrk="0" hangingPunct="0">
                <a:defRPr/>
              </a:pPr>
              <a:r>
                <a:rPr lang="fr-FR" sz="2800" dirty="0" smtClean="0">
                  <a:effectLst>
                    <a:outerShdw blurRad="38100" dist="38100" dir="2700000" algn="tl">
                      <a:srgbClr val="C0C0C0"/>
                    </a:outerShdw>
                  </a:effectLst>
                </a:rPr>
                <a:t>NCO</a:t>
              </a:r>
              <a:endParaRPr lang="fr-FR" sz="2800" b="1" dirty="0">
                <a:effectLst>
                  <a:outerShdw blurRad="38100" dist="38100" dir="2700000" algn="tl">
                    <a:srgbClr val="C0C0C0"/>
                  </a:outerShdw>
                </a:effectLst>
              </a:endParaRPr>
            </a:p>
          </p:txBody>
        </p:sp>
      </p:grpSp>
      <p:sp>
        <p:nvSpPr>
          <p:cNvPr id="6151" name="Text Box 5"/>
          <p:cNvSpPr txBox="1">
            <a:spLocks noChangeArrowheads="1"/>
          </p:cNvSpPr>
          <p:nvPr/>
        </p:nvSpPr>
        <p:spPr bwMode="auto">
          <a:xfrm>
            <a:off x="2275333" y="4768531"/>
            <a:ext cx="2101850" cy="400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b="1" i="1" dirty="0"/>
              <a:t>Combatant</a:t>
            </a:r>
          </a:p>
        </p:txBody>
      </p:sp>
      <p:sp>
        <p:nvSpPr>
          <p:cNvPr id="15" name="Text Box 3"/>
          <p:cNvSpPr txBox="1">
            <a:spLocks noChangeArrowheads="1"/>
          </p:cNvSpPr>
          <p:nvPr/>
        </p:nvSpPr>
        <p:spPr bwMode="auto">
          <a:xfrm>
            <a:off x="1138558" y="1177447"/>
            <a:ext cx="3721474" cy="92333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eaLnBrk="1" hangingPunct="1">
              <a:spcBef>
                <a:spcPct val="50000"/>
              </a:spcBef>
            </a:pPr>
            <a:r>
              <a:rPr lang="fr-FR" sz="1800" dirty="0" smtClean="0">
                <a:solidFill>
                  <a:srgbClr val="FF0000"/>
                </a:solidFill>
                <a:sym typeface="Wingdings" pitchFamily="2" charset="2"/>
              </a:rPr>
              <a:t>Leaders </a:t>
            </a:r>
            <a:r>
              <a:rPr lang="fr-FR" sz="1800" u="sng" dirty="0" err="1" smtClean="0">
                <a:solidFill>
                  <a:srgbClr val="FF0000"/>
                </a:solidFill>
                <a:sym typeface="Wingdings" pitchFamily="2" charset="2"/>
              </a:rPr>
              <a:t>immediately</a:t>
            </a:r>
            <a:r>
              <a:rPr lang="fr-FR" sz="1800" dirty="0" smtClean="0">
                <a:solidFill>
                  <a:srgbClr val="FF0000"/>
                </a:solidFill>
                <a:sym typeface="Wingdings" pitchFamily="2" charset="2"/>
              </a:rPr>
              <a:t> </a:t>
            </a:r>
            <a:r>
              <a:rPr lang="fr-FR" sz="1800" dirty="0">
                <a:solidFill>
                  <a:srgbClr val="FF0000"/>
                </a:solidFill>
                <a:sym typeface="Wingdings" pitchFamily="2" charset="2"/>
              </a:rPr>
              <a:t>able </a:t>
            </a:r>
            <a:r>
              <a:rPr lang="fr-FR" sz="1800" dirty="0" smtClean="0">
                <a:solidFill>
                  <a:srgbClr val="FF0000"/>
                </a:solidFill>
                <a:sym typeface="Wingdings" pitchFamily="2" charset="2"/>
              </a:rPr>
              <a:t>to command or </a:t>
            </a:r>
            <a:r>
              <a:rPr lang="fr-FR" sz="1800" dirty="0" err="1" smtClean="0">
                <a:solidFill>
                  <a:srgbClr val="FF0000"/>
                </a:solidFill>
                <a:sym typeface="Wingdings" pitchFamily="2" charset="2"/>
              </a:rPr>
              <a:t>perform</a:t>
            </a:r>
            <a:r>
              <a:rPr lang="fr-FR" sz="1800" dirty="0" smtClean="0">
                <a:solidFill>
                  <a:srgbClr val="FF0000"/>
                </a:solidFill>
                <a:sym typeface="Wingdings" pitchFamily="2" charset="2"/>
              </a:rPr>
              <a:t> </a:t>
            </a:r>
            <a:r>
              <a:rPr lang="fr-FR" sz="1800" dirty="0" err="1" smtClean="0">
                <a:solidFill>
                  <a:srgbClr val="FF0000"/>
                </a:solidFill>
                <a:sym typeface="Wingdings" pitchFamily="2" charset="2"/>
              </a:rPr>
              <a:t>their</a:t>
            </a:r>
            <a:r>
              <a:rPr lang="fr-FR" sz="1800" dirty="0">
                <a:solidFill>
                  <a:srgbClr val="FF0000"/>
                </a:solidFill>
                <a:sym typeface="Wingdings" pitchFamily="2" charset="2"/>
              </a:rPr>
              <a:t> </a:t>
            </a:r>
            <a:r>
              <a:rPr lang="fr-FR" sz="1800" dirty="0" err="1" smtClean="0">
                <a:solidFill>
                  <a:srgbClr val="FF0000"/>
                </a:solidFill>
                <a:sym typeface="Wingdings" pitchFamily="2" charset="2"/>
              </a:rPr>
              <a:t>duty</a:t>
            </a:r>
            <a:r>
              <a:rPr lang="fr-FR" sz="1800" dirty="0" smtClean="0">
                <a:solidFill>
                  <a:srgbClr val="FF0000"/>
                </a:solidFill>
                <a:sym typeface="Wingdings" pitchFamily="2" charset="2"/>
              </a:rPr>
              <a:t> in </a:t>
            </a:r>
            <a:r>
              <a:rPr lang="fr-FR" sz="1800" dirty="0" err="1" smtClean="0">
                <a:solidFill>
                  <a:srgbClr val="FF0000"/>
                </a:solidFill>
                <a:sym typeface="Wingdings" pitchFamily="2" charset="2"/>
              </a:rPr>
              <a:t>operational</a:t>
            </a:r>
            <a:r>
              <a:rPr lang="fr-FR" sz="1800" dirty="0">
                <a:solidFill>
                  <a:srgbClr val="FF0000"/>
                </a:solidFill>
                <a:sym typeface="Wingdings" pitchFamily="2" charset="2"/>
              </a:rPr>
              <a:t> </a:t>
            </a:r>
            <a:r>
              <a:rPr lang="fr-FR" sz="1800" dirty="0" smtClean="0">
                <a:solidFill>
                  <a:srgbClr val="FF0000"/>
                </a:solidFill>
                <a:sym typeface="Wingdings" pitchFamily="2" charset="2"/>
              </a:rPr>
              <a:t>conditions</a:t>
            </a:r>
            <a:endParaRPr lang="fr-FR" sz="1800" dirty="0">
              <a:solidFill>
                <a:srgbClr val="FF0000"/>
              </a:solidFill>
            </a:endParaRPr>
          </a:p>
        </p:txBody>
      </p:sp>
      <p:sp>
        <p:nvSpPr>
          <p:cNvPr id="16" name="Text Box 3"/>
          <p:cNvSpPr txBox="1">
            <a:spLocks noChangeArrowheads="1"/>
          </p:cNvSpPr>
          <p:nvPr/>
        </p:nvSpPr>
        <p:spPr bwMode="auto">
          <a:xfrm>
            <a:off x="5220072" y="1177447"/>
            <a:ext cx="3565103" cy="92333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eaLnBrk="1" hangingPunct="1"/>
            <a:r>
              <a:rPr lang="fr-FR" sz="1800" dirty="0" err="1" smtClean="0">
                <a:solidFill>
                  <a:srgbClr val="FF0000"/>
                </a:solidFill>
                <a:sym typeface="Wingdings" pitchFamily="2" charset="2"/>
              </a:rPr>
              <a:t>Militaries</a:t>
            </a:r>
            <a:r>
              <a:rPr lang="fr-FR" sz="1800" dirty="0" smtClean="0">
                <a:solidFill>
                  <a:srgbClr val="FF0000"/>
                </a:solidFill>
                <a:sym typeface="Wingdings" pitchFamily="2" charset="2"/>
              </a:rPr>
              <a:t> </a:t>
            </a:r>
            <a:r>
              <a:rPr lang="fr-FR" sz="1800" dirty="0">
                <a:solidFill>
                  <a:srgbClr val="FF0000"/>
                </a:solidFill>
                <a:sym typeface="Wingdings" pitchFamily="2" charset="2"/>
              </a:rPr>
              <a:t>capable of </a:t>
            </a:r>
            <a:r>
              <a:rPr lang="fr-FR" sz="1800" dirty="0" err="1">
                <a:solidFill>
                  <a:srgbClr val="FF0000"/>
                </a:solidFill>
                <a:sym typeface="Wingdings" pitchFamily="2" charset="2"/>
              </a:rPr>
              <a:t>deciding</a:t>
            </a:r>
            <a:r>
              <a:rPr lang="fr-FR" sz="1800" dirty="0">
                <a:solidFill>
                  <a:srgbClr val="FF0000"/>
                </a:solidFill>
                <a:sym typeface="Wingdings" pitchFamily="2" charset="2"/>
              </a:rPr>
              <a:t> in normal or </a:t>
            </a:r>
            <a:r>
              <a:rPr lang="fr-FR" sz="1800" dirty="0" err="1">
                <a:solidFill>
                  <a:srgbClr val="FF0000"/>
                </a:solidFill>
                <a:sym typeface="Wingdings" pitchFamily="2" charset="2"/>
              </a:rPr>
              <a:t>crisis</a:t>
            </a:r>
            <a:r>
              <a:rPr lang="fr-FR" sz="1800" dirty="0">
                <a:solidFill>
                  <a:srgbClr val="FF0000"/>
                </a:solidFill>
                <a:sym typeface="Wingdings" pitchFamily="2" charset="2"/>
              </a:rPr>
              <a:t> </a:t>
            </a:r>
            <a:r>
              <a:rPr lang="fr-FR" sz="1800" dirty="0" err="1">
                <a:solidFill>
                  <a:srgbClr val="FF0000"/>
                </a:solidFill>
                <a:sym typeface="Wingdings" pitchFamily="2" charset="2"/>
              </a:rPr>
              <a:t>environment</a:t>
            </a:r>
            <a:endParaRPr lang="fr-FR" sz="1800" dirty="0">
              <a:solidFill>
                <a:srgbClr val="FF0000"/>
              </a:solidFill>
            </a:endParaRPr>
          </a:p>
        </p:txBody>
      </p:sp>
      <p:sp>
        <p:nvSpPr>
          <p:cNvPr id="2" name="Rectangle 1"/>
          <p:cNvSpPr/>
          <p:nvPr/>
        </p:nvSpPr>
        <p:spPr>
          <a:xfrm>
            <a:off x="4460863" y="2326592"/>
            <a:ext cx="672685" cy="369332"/>
          </a:xfrm>
          <a:prstGeom prst="rect">
            <a:avLst/>
          </a:prstGeom>
        </p:spPr>
        <p:txBody>
          <a:bodyPr wrap="none">
            <a:spAutoFit/>
          </a:bodyPr>
          <a:lstStyle/>
          <a:p>
            <a:r>
              <a:rPr lang="fr-FR" b="1" i="1" dirty="0">
                <a:solidFill>
                  <a:srgbClr val="FF0000"/>
                </a:solidFill>
              </a:rPr>
              <a:t>to </a:t>
            </a:r>
            <a:r>
              <a:rPr lang="fr-FR" b="1" i="1" dirty="0" err="1">
                <a:solidFill>
                  <a:srgbClr val="FF0000"/>
                </a:solidFill>
              </a:rPr>
              <a:t>be</a:t>
            </a:r>
            <a:endParaRPr lang="fr-FR" b="1" dirty="0"/>
          </a:p>
        </p:txBody>
      </p:sp>
      <p:sp>
        <p:nvSpPr>
          <p:cNvPr id="3" name="Rectangle 2"/>
          <p:cNvSpPr/>
          <p:nvPr/>
        </p:nvSpPr>
        <p:spPr>
          <a:xfrm>
            <a:off x="2858822" y="5168581"/>
            <a:ext cx="680699" cy="369332"/>
          </a:xfrm>
          <a:prstGeom prst="rect">
            <a:avLst/>
          </a:prstGeom>
        </p:spPr>
        <p:txBody>
          <a:bodyPr wrap="none">
            <a:spAutoFit/>
          </a:bodyPr>
          <a:lstStyle/>
          <a:p>
            <a:r>
              <a:rPr lang="fr-FR" b="1" i="1" dirty="0">
                <a:solidFill>
                  <a:srgbClr val="FF0000"/>
                </a:solidFill>
              </a:rPr>
              <a:t>to do</a:t>
            </a:r>
            <a:endParaRPr lang="fr-FR" b="1" dirty="0"/>
          </a:p>
        </p:txBody>
      </p:sp>
      <p:sp>
        <p:nvSpPr>
          <p:cNvPr id="4" name="Rectangle 3"/>
          <p:cNvSpPr/>
          <p:nvPr/>
        </p:nvSpPr>
        <p:spPr>
          <a:xfrm>
            <a:off x="5780402" y="5168581"/>
            <a:ext cx="927562" cy="369332"/>
          </a:xfrm>
          <a:prstGeom prst="rect">
            <a:avLst/>
          </a:prstGeom>
        </p:spPr>
        <p:txBody>
          <a:bodyPr wrap="none">
            <a:spAutoFit/>
          </a:bodyPr>
          <a:lstStyle/>
          <a:p>
            <a:r>
              <a:rPr lang="fr-FR" b="1" i="1" dirty="0">
                <a:solidFill>
                  <a:srgbClr val="FF0000"/>
                </a:solidFill>
              </a:rPr>
              <a:t>to </a:t>
            </a:r>
            <a:r>
              <a:rPr lang="fr-FR" b="1" i="1" dirty="0" err="1">
                <a:solidFill>
                  <a:srgbClr val="FF0000"/>
                </a:solidFill>
              </a:rPr>
              <a:t>think</a:t>
            </a:r>
            <a:endParaRPr lang="fr-FR" b="1" dirty="0"/>
          </a:p>
        </p:txBody>
      </p:sp>
      <p:sp>
        <p:nvSpPr>
          <p:cNvPr id="18" name="Rectangle 17"/>
          <p:cNvSpPr/>
          <p:nvPr/>
        </p:nvSpPr>
        <p:spPr>
          <a:xfrm>
            <a:off x="2123728" y="6207695"/>
            <a:ext cx="6401123" cy="461665"/>
          </a:xfrm>
          <a:prstGeom prst="rect">
            <a:avLst/>
          </a:prstGeom>
          <a:ln w="22225">
            <a:solidFill>
              <a:srgbClr val="FF0000"/>
            </a:solidFill>
          </a:ln>
        </p:spPr>
        <p:txBody>
          <a:bodyPr wrap="square">
            <a:spAutoFit/>
          </a:bodyPr>
          <a:lstStyle/>
          <a:p>
            <a:r>
              <a:rPr lang="fr-FR" sz="2400" b="1" i="1" dirty="0" smtClean="0">
                <a:solidFill>
                  <a:srgbClr val="FF0000"/>
                </a:solidFill>
              </a:rPr>
              <a:t>To </a:t>
            </a:r>
            <a:r>
              <a:rPr lang="fr-FR" sz="2400" b="1" i="1" dirty="0" err="1" smtClean="0">
                <a:solidFill>
                  <a:srgbClr val="FF0000"/>
                </a:solidFill>
              </a:rPr>
              <a:t>understand</a:t>
            </a:r>
            <a:r>
              <a:rPr lang="fr-FR" sz="2400" b="1" i="1" dirty="0" smtClean="0">
                <a:solidFill>
                  <a:srgbClr val="FF0000"/>
                </a:solidFill>
              </a:rPr>
              <a:t> and </a:t>
            </a:r>
            <a:r>
              <a:rPr lang="fr-FR" sz="2400" b="1" i="1" dirty="0" err="1" smtClean="0">
                <a:solidFill>
                  <a:srgbClr val="FF0000"/>
                </a:solidFill>
              </a:rPr>
              <a:t>speak</a:t>
            </a:r>
            <a:r>
              <a:rPr lang="fr-FR" sz="2400" b="1" i="1" dirty="0" smtClean="0">
                <a:solidFill>
                  <a:srgbClr val="FF0000"/>
                </a:solidFill>
              </a:rPr>
              <a:t>…</a:t>
            </a:r>
            <a:r>
              <a:rPr lang="fr-FR" sz="2400" b="1" i="1" dirty="0" err="1" smtClean="0">
                <a:solidFill>
                  <a:srgbClr val="FF0000"/>
                </a:solidFill>
              </a:rPr>
              <a:t>foreign</a:t>
            </a:r>
            <a:r>
              <a:rPr lang="fr-FR" sz="2400" b="1" i="1" dirty="0" smtClean="0">
                <a:solidFill>
                  <a:srgbClr val="FF0000"/>
                </a:solidFill>
              </a:rPr>
              <a:t> </a:t>
            </a:r>
            <a:r>
              <a:rPr lang="fr-FR" sz="2400" b="1" i="1" dirty="0" err="1" smtClean="0">
                <a:solidFill>
                  <a:srgbClr val="FF0000"/>
                </a:solidFill>
              </a:rPr>
              <a:t>languages</a:t>
            </a:r>
            <a:endParaRPr lang="fr-FR" sz="2400" b="1" dirty="0"/>
          </a:p>
        </p:txBody>
      </p:sp>
      <p:sp>
        <p:nvSpPr>
          <p:cNvPr id="5" name="Flèche vers le bas 4"/>
          <p:cNvSpPr/>
          <p:nvPr/>
        </p:nvSpPr>
        <p:spPr>
          <a:xfrm>
            <a:off x="4788024" y="4960938"/>
            <a:ext cx="404181" cy="1031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792624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sp>
        <p:nvSpPr>
          <p:cNvPr id="3" name="Text Box 55"/>
          <p:cNvSpPr txBox="1">
            <a:spLocks noChangeArrowheads="1"/>
          </p:cNvSpPr>
          <p:nvPr/>
        </p:nvSpPr>
        <p:spPr bwMode="auto">
          <a:xfrm>
            <a:off x="5724128" y="1927562"/>
            <a:ext cx="2232247" cy="1323439"/>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altLang="fr-FR" sz="1600" b="1" u="sng" dirty="0" smtClean="0">
                <a:effectLst/>
                <a:latin typeface="Times New Roman" pitchFamily="18" charset="0"/>
              </a:rPr>
              <a:t>OBJECTIVE ARMY FORCES</a:t>
            </a:r>
            <a:endParaRPr lang="fr-FR" altLang="fr-FR" sz="1600" b="1" u="sng" dirty="0">
              <a:effectLst/>
              <a:latin typeface="Times New Roman" pitchFamily="18" charset="0"/>
            </a:endParaRPr>
          </a:p>
          <a:p>
            <a:pPr algn="ctr"/>
            <a:r>
              <a:rPr lang="fr-FR" altLang="fr-FR" sz="1600" b="1" dirty="0">
                <a:effectLst/>
                <a:latin typeface="Times New Roman" pitchFamily="18" charset="0"/>
              </a:rPr>
              <a:t>80 % OFF </a:t>
            </a:r>
            <a:r>
              <a:rPr lang="fr-FR" altLang="fr-FR" sz="1600" b="1" dirty="0" smtClean="0">
                <a:effectLst/>
                <a:latin typeface="Times New Roman" pitchFamily="18" charset="0"/>
              </a:rPr>
              <a:t> </a:t>
            </a:r>
            <a:r>
              <a:rPr lang="fr-FR" altLang="fr-FR" sz="1600" b="1" dirty="0" err="1" smtClean="0">
                <a:latin typeface="Times New Roman" pitchFamily="18" charset="0"/>
              </a:rPr>
              <a:t>level</a:t>
            </a:r>
            <a:r>
              <a:rPr lang="fr-FR" altLang="fr-FR" sz="1600" b="1" dirty="0" smtClean="0">
                <a:latin typeface="Times New Roman" pitchFamily="18" charset="0"/>
              </a:rPr>
              <a:t> </a:t>
            </a:r>
            <a:r>
              <a:rPr lang="fr-FR" altLang="fr-FR" sz="1600" b="1" dirty="0" smtClean="0">
                <a:effectLst/>
                <a:latin typeface="Times New Roman" pitchFamily="18" charset="0"/>
              </a:rPr>
              <a:t>3</a:t>
            </a:r>
            <a:endParaRPr lang="fr-FR" altLang="fr-FR" sz="1600" b="1" dirty="0">
              <a:effectLst/>
              <a:latin typeface="Times New Roman" pitchFamily="18" charset="0"/>
            </a:endParaRPr>
          </a:p>
          <a:p>
            <a:pPr algn="ctr"/>
            <a:r>
              <a:rPr lang="fr-FR" altLang="fr-FR" sz="1600" b="1" dirty="0">
                <a:effectLst/>
                <a:latin typeface="Times New Roman" pitchFamily="18" charset="0"/>
              </a:rPr>
              <a:t>60% </a:t>
            </a:r>
            <a:r>
              <a:rPr lang="fr-FR" altLang="fr-FR" sz="1600" b="1" dirty="0" err="1" smtClean="0">
                <a:latin typeface="Times New Roman" pitchFamily="18" charset="0"/>
              </a:rPr>
              <a:t>NCOs</a:t>
            </a:r>
            <a:r>
              <a:rPr lang="fr-FR" altLang="fr-FR" sz="1600" b="1" dirty="0" smtClean="0">
                <a:effectLst/>
                <a:latin typeface="Times New Roman" pitchFamily="18" charset="0"/>
              </a:rPr>
              <a:t> </a:t>
            </a:r>
            <a:r>
              <a:rPr lang="fr-FR" altLang="fr-FR" sz="1600" b="1" dirty="0" err="1" smtClean="0">
                <a:latin typeface="Times New Roman" pitchFamily="18" charset="0"/>
              </a:rPr>
              <a:t>level</a:t>
            </a:r>
            <a:r>
              <a:rPr lang="fr-FR" altLang="fr-FR" sz="1600" b="1" dirty="0" smtClean="0">
                <a:latin typeface="Times New Roman" pitchFamily="18" charset="0"/>
              </a:rPr>
              <a:t> </a:t>
            </a:r>
            <a:r>
              <a:rPr lang="fr-FR" altLang="fr-FR" sz="1600" b="1" dirty="0" smtClean="0">
                <a:effectLst/>
                <a:latin typeface="Times New Roman" pitchFamily="18" charset="0"/>
              </a:rPr>
              <a:t>2</a:t>
            </a:r>
            <a:endParaRPr lang="fr-FR" altLang="fr-FR" sz="1600" b="1" dirty="0">
              <a:effectLst/>
              <a:latin typeface="Times New Roman" pitchFamily="18" charset="0"/>
            </a:endParaRPr>
          </a:p>
          <a:p>
            <a:pPr algn="ctr"/>
            <a:r>
              <a:rPr lang="fr-FR" altLang="fr-FR" sz="1600" b="1" dirty="0">
                <a:effectLst/>
                <a:latin typeface="Times New Roman" pitchFamily="18" charset="0"/>
              </a:rPr>
              <a:t>30% </a:t>
            </a:r>
            <a:r>
              <a:rPr lang="fr-FR" altLang="fr-FR" sz="1600" b="1" dirty="0" err="1" smtClean="0">
                <a:latin typeface="Times New Roman" pitchFamily="18" charset="0"/>
              </a:rPr>
              <a:t>privates</a:t>
            </a:r>
            <a:r>
              <a:rPr lang="fr-FR" altLang="fr-FR" sz="1600" b="1" dirty="0" smtClean="0">
                <a:effectLst/>
                <a:latin typeface="Times New Roman" pitchFamily="18" charset="0"/>
              </a:rPr>
              <a:t> </a:t>
            </a:r>
            <a:r>
              <a:rPr lang="fr-FR" altLang="fr-FR" sz="1600" b="1" dirty="0" err="1" smtClean="0">
                <a:effectLst/>
                <a:latin typeface="Times New Roman" pitchFamily="18" charset="0"/>
              </a:rPr>
              <a:t>level</a:t>
            </a:r>
            <a:r>
              <a:rPr lang="fr-FR" altLang="fr-FR" sz="1600" b="1" dirty="0" smtClean="0">
                <a:effectLst/>
                <a:latin typeface="Times New Roman" pitchFamily="18" charset="0"/>
              </a:rPr>
              <a:t> 1 </a:t>
            </a:r>
            <a:endParaRPr lang="fr-FR" altLang="fr-FR" sz="1600" b="1" dirty="0">
              <a:effectLst/>
              <a:latin typeface="Times New Roman" pitchFamily="18" charset="0"/>
            </a:endParaRPr>
          </a:p>
        </p:txBody>
      </p:sp>
      <p:sp>
        <p:nvSpPr>
          <p:cNvPr id="4" name="Rectangle 8"/>
          <p:cNvSpPr>
            <a:spLocks noChangeArrowheads="1"/>
          </p:cNvSpPr>
          <p:nvPr/>
        </p:nvSpPr>
        <p:spPr bwMode="auto">
          <a:xfrm>
            <a:off x="3635896" y="3861048"/>
            <a:ext cx="17748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fr-FR" altLang="fr-FR" i="1" u="sng" dirty="0" err="1" smtClean="0">
                <a:latin typeface="Times New Roman" pitchFamily="18" charset="0"/>
              </a:rPr>
              <a:t>outcomes</a:t>
            </a:r>
            <a:r>
              <a:rPr lang="fr-FR" altLang="fr-FR" i="1" u="sng" dirty="0" smtClean="0">
                <a:effectLst/>
                <a:latin typeface="Times New Roman" pitchFamily="18" charset="0"/>
              </a:rPr>
              <a:t> </a:t>
            </a:r>
            <a:r>
              <a:rPr lang="fr-FR" altLang="fr-FR" i="1" u="sng" dirty="0">
                <a:effectLst/>
                <a:latin typeface="Times New Roman" pitchFamily="18" charset="0"/>
              </a:rPr>
              <a:t>EM </a:t>
            </a:r>
            <a:r>
              <a:rPr lang="fr-FR" altLang="fr-FR" i="1" u="sng" dirty="0" smtClean="0">
                <a:effectLst/>
                <a:latin typeface="Times New Roman" pitchFamily="18" charset="0"/>
              </a:rPr>
              <a:t>BL</a:t>
            </a:r>
            <a:endParaRPr lang="fr-FR" altLang="fr-FR" i="1" u="sng" dirty="0">
              <a:effectLst/>
              <a:latin typeface="Times New Roman" pitchFamily="18" charset="0"/>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196010"/>
            <a:ext cx="4691063" cy="1719263"/>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p:cNvSpPr/>
          <p:nvPr/>
        </p:nvSpPr>
        <p:spPr>
          <a:xfrm>
            <a:off x="1691680" y="1376762"/>
            <a:ext cx="3348113" cy="21788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Plain">
              <a:avLst/>
            </a:prstTxWarp>
          </a:bodyPr>
          <a:lstStyle/>
          <a:p>
            <a:pPr algn="ctr" eaLnBrk="1" hangingPunct="1">
              <a:defRPr/>
            </a:pPr>
            <a:r>
              <a:rPr lang="fr-FR" b="1" dirty="0" err="1" smtClean="0">
                <a:solidFill>
                  <a:srgbClr val="FFFFFF"/>
                </a:solidFill>
              </a:rPr>
              <a:t>Provide</a:t>
            </a:r>
            <a:r>
              <a:rPr lang="fr-FR" b="1" dirty="0" smtClean="0">
                <a:solidFill>
                  <a:srgbClr val="FFFFFF"/>
                </a:solidFill>
              </a:rPr>
              <a:t> </a:t>
            </a:r>
            <a:r>
              <a:rPr lang="fr-FR" b="1" dirty="0" err="1" smtClean="0">
                <a:solidFill>
                  <a:srgbClr val="FFFFFF"/>
                </a:solidFill>
              </a:rPr>
              <a:t>militaries</a:t>
            </a:r>
            <a:r>
              <a:rPr lang="fr-FR" b="1" dirty="0">
                <a:solidFill>
                  <a:srgbClr val="FFFFFF"/>
                </a:solidFill>
              </a:rPr>
              <a:t> </a:t>
            </a:r>
            <a:r>
              <a:rPr lang="fr-FR" b="1" dirty="0" smtClean="0">
                <a:solidFill>
                  <a:srgbClr val="FFFFFF"/>
                </a:solidFill>
              </a:rPr>
              <a:t>capable of </a:t>
            </a:r>
            <a:r>
              <a:rPr lang="fr-FR" b="1" dirty="0" err="1" smtClean="0">
                <a:solidFill>
                  <a:srgbClr val="FFFFFF"/>
                </a:solidFill>
              </a:rPr>
              <a:t>communicating</a:t>
            </a:r>
            <a:r>
              <a:rPr lang="fr-FR" b="1" dirty="0" smtClean="0">
                <a:solidFill>
                  <a:srgbClr val="FFFFFF"/>
                </a:solidFill>
              </a:rPr>
              <a:t> </a:t>
            </a:r>
            <a:r>
              <a:rPr lang="fr-FR" b="1" dirty="0" err="1" smtClean="0">
                <a:solidFill>
                  <a:srgbClr val="FFFFFF"/>
                </a:solidFill>
              </a:rPr>
              <a:t>with</a:t>
            </a:r>
            <a:r>
              <a:rPr lang="fr-FR" b="1" dirty="0" smtClean="0">
                <a:solidFill>
                  <a:srgbClr val="FFFFFF"/>
                </a:solidFill>
              </a:rPr>
              <a:t> </a:t>
            </a:r>
            <a:r>
              <a:rPr lang="fr-FR" b="1" dirty="0" err="1" smtClean="0">
                <a:solidFill>
                  <a:srgbClr val="FFFFFF"/>
                </a:solidFill>
              </a:rPr>
              <a:t>any</a:t>
            </a:r>
            <a:r>
              <a:rPr lang="fr-FR" b="1" dirty="0" smtClean="0">
                <a:solidFill>
                  <a:srgbClr val="FFFFFF"/>
                </a:solidFill>
              </a:rPr>
              <a:t> allies and </a:t>
            </a:r>
            <a:r>
              <a:rPr lang="fr-FR" b="1" dirty="0" err="1" smtClean="0">
                <a:solidFill>
                  <a:srgbClr val="FFFFFF"/>
                </a:solidFill>
              </a:rPr>
              <a:t>civilian</a:t>
            </a:r>
            <a:r>
              <a:rPr lang="fr-FR" b="1" dirty="0" smtClean="0">
                <a:solidFill>
                  <a:srgbClr val="FFFFFF"/>
                </a:solidFill>
              </a:rPr>
              <a:t> people in an </a:t>
            </a:r>
            <a:r>
              <a:rPr lang="fr-FR" b="1" dirty="0" err="1" smtClean="0">
                <a:solidFill>
                  <a:srgbClr val="FFFFFF"/>
                </a:solidFill>
              </a:rPr>
              <a:t>operationnal</a:t>
            </a:r>
            <a:r>
              <a:rPr lang="fr-FR" b="1" dirty="0" smtClean="0">
                <a:solidFill>
                  <a:srgbClr val="FFFFFF"/>
                </a:solidFill>
              </a:rPr>
              <a:t> contexte</a:t>
            </a:r>
            <a:r>
              <a:rPr lang="fr-FR" sz="1800" dirty="0" smtClean="0">
                <a:solidFill>
                  <a:srgbClr val="FFFFFF"/>
                </a:solidFill>
              </a:rPr>
              <a:t>.</a:t>
            </a:r>
            <a:endParaRPr lang="fr-FR" sz="1800" dirty="0">
              <a:solidFill>
                <a:srgbClr val="FFFFFF"/>
              </a:solidFill>
            </a:endParaRPr>
          </a:p>
        </p:txBody>
      </p:sp>
    </p:spTree>
    <p:extLst>
      <p:ext uri="{BB962C8B-B14F-4D97-AF65-F5344CB8AC3E}">
        <p14:creationId xmlns:p14="http://schemas.microsoft.com/office/powerpoint/2010/main" val="33693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sp>
        <p:nvSpPr>
          <p:cNvPr id="3" name="ZoneTexte 56"/>
          <p:cNvSpPr txBox="1">
            <a:spLocks noChangeArrowheads="1"/>
          </p:cNvSpPr>
          <p:nvPr/>
        </p:nvSpPr>
        <p:spPr bwMode="auto">
          <a:xfrm>
            <a:off x="1619672" y="1340768"/>
            <a:ext cx="6552728" cy="3970318"/>
          </a:xfrm>
          <a:prstGeom prst="rect">
            <a:avLst/>
          </a:prstGeom>
          <a:solidFill>
            <a:srgbClr val="FFFF99"/>
          </a:solidFill>
          <a:ln w="38100">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3600" b="1" u="sng" dirty="0" smtClean="0">
                <a:solidFill>
                  <a:srgbClr val="FF0000"/>
                </a:solidFill>
              </a:rPr>
              <a:t>An Army of employment:</a:t>
            </a:r>
          </a:p>
          <a:p>
            <a:pPr algn="ctr" eaLnBrk="1" hangingPunct="1"/>
            <a:endParaRPr lang="en-GB" sz="3600" b="1" u="sng" dirty="0" smtClean="0">
              <a:solidFill>
                <a:srgbClr val="FF0000"/>
              </a:solidFill>
            </a:endParaRPr>
          </a:p>
          <a:p>
            <a:pPr algn="ctr" eaLnBrk="1" hangingPunct="1"/>
            <a:r>
              <a:rPr lang="en-GB" sz="3600" dirty="0" smtClean="0">
                <a:solidFill>
                  <a:srgbClr val="FF0000"/>
                </a:solidFill>
              </a:rPr>
              <a:t>In 2013, 29,000 were deployed on operations outside the national territory, 28,000 for domestic protection missions.</a:t>
            </a:r>
          </a:p>
          <a:p>
            <a:pPr algn="ctr" eaLnBrk="1" hangingPunct="1"/>
            <a:r>
              <a:rPr lang="en-GB" sz="3600" dirty="0" smtClean="0">
                <a:solidFill>
                  <a:srgbClr val="FF0000"/>
                </a:solidFill>
              </a:rPr>
              <a:t> </a:t>
            </a:r>
            <a:endParaRPr lang="en-GB" sz="3600" dirty="0">
              <a:solidFill>
                <a:srgbClr val="FF0000"/>
              </a:solidFill>
            </a:endParaRPr>
          </a:p>
        </p:txBody>
      </p:sp>
    </p:spTree>
    <p:extLst>
      <p:ext uri="{BB962C8B-B14F-4D97-AF65-F5344CB8AC3E}">
        <p14:creationId xmlns:p14="http://schemas.microsoft.com/office/powerpoint/2010/main" val="821303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sp>
        <p:nvSpPr>
          <p:cNvPr id="3" name="Rectangle 2"/>
          <p:cNvSpPr/>
          <p:nvPr/>
        </p:nvSpPr>
        <p:spPr>
          <a:xfrm>
            <a:off x="1691680" y="1628800"/>
            <a:ext cx="6912768" cy="3539430"/>
          </a:xfrm>
          <a:prstGeom prst="rect">
            <a:avLst/>
          </a:prstGeom>
        </p:spPr>
        <p:txBody>
          <a:bodyPr wrap="square">
            <a:spAutoFit/>
          </a:bodyPr>
          <a:lstStyle/>
          <a:p>
            <a:pPr algn="just">
              <a:spcBef>
                <a:spcPct val="0"/>
              </a:spcBef>
            </a:pPr>
            <a:r>
              <a:rPr lang="en-GB" altLang="fr-FR" sz="2800" b="1" dirty="0">
                <a:solidFill>
                  <a:srgbClr val="FF0000"/>
                </a:solidFill>
                <a:latin typeface="Arial" pitchFamily="34" charset="0"/>
                <a:cs typeface="Arial" pitchFamily="34" charset="0"/>
              </a:rPr>
              <a:t>Linguistic prerequisites </a:t>
            </a:r>
            <a:r>
              <a:rPr lang="en-GB" altLang="fr-FR" sz="2800" b="1" dirty="0">
                <a:latin typeface="Arial" pitchFamily="34" charset="0"/>
                <a:cs typeface="Arial" pitchFamily="34" charset="0"/>
              </a:rPr>
              <a:t>are </a:t>
            </a:r>
            <a:r>
              <a:rPr lang="en-GB" altLang="fr-FR" sz="2800" b="1" dirty="0" smtClean="0">
                <a:latin typeface="Arial" pitchFamily="34" charset="0"/>
                <a:cs typeface="Arial" pitchFamily="34" charset="0"/>
              </a:rPr>
              <a:t>now everywhere to conduct operations:</a:t>
            </a:r>
          </a:p>
          <a:p>
            <a:pPr marL="457200" indent="-457200" algn="just">
              <a:spcBef>
                <a:spcPct val="0"/>
              </a:spcBef>
              <a:buFontTx/>
              <a:buChar char="-"/>
            </a:pPr>
            <a:r>
              <a:rPr lang="en-GB" altLang="fr-FR" sz="2800" b="1" dirty="0" smtClean="0">
                <a:latin typeface="Arial" pitchFamily="34" charset="0"/>
                <a:cs typeface="Arial" pitchFamily="34" charset="0"/>
              </a:rPr>
              <a:t>Airborne </a:t>
            </a:r>
            <a:r>
              <a:rPr lang="en-GB" altLang="fr-FR" sz="2800" b="1" dirty="0">
                <a:latin typeface="Arial" pitchFamily="34" charset="0"/>
                <a:cs typeface="Arial" pitchFamily="34" charset="0"/>
              </a:rPr>
              <a:t>forces, </a:t>
            </a:r>
            <a:endParaRPr lang="en-GB" altLang="fr-FR" sz="2800" b="1" dirty="0" smtClean="0">
              <a:latin typeface="Arial" pitchFamily="34" charset="0"/>
              <a:cs typeface="Arial" pitchFamily="34" charset="0"/>
            </a:endParaRPr>
          </a:p>
          <a:p>
            <a:pPr marL="457200" indent="-457200" algn="just">
              <a:spcBef>
                <a:spcPct val="0"/>
              </a:spcBef>
              <a:buFontTx/>
              <a:buChar char="-"/>
            </a:pPr>
            <a:r>
              <a:rPr lang="en-GB" altLang="fr-FR" sz="2800" b="1" dirty="0" smtClean="0">
                <a:latin typeface="Arial" pitchFamily="34" charset="0"/>
                <a:cs typeface="Arial" pitchFamily="34" charset="0"/>
              </a:rPr>
              <a:t>Army </a:t>
            </a:r>
            <a:r>
              <a:rPr lang="en-GB" altLang="fr-FR" sz="2800" b="1" dirty="0">
                <a:latin typeface="Arial" pitchFamily="34" charset="0"/>
                <a:cs typeface="Arial" pitchFamily="34" charset="0"/>
              </a:rPr>
              <a:t>aviation, </a:t>
            </a:r>
            <a:endParaRPr lang="en-GB" altLang="fr-FR" sz="2800" b="1" dirty="0" smtClean="0">
              <a:latin typeface="Arial" pitchFamily="34" charset="0"/>
              <a:cs typeface="Arial" pitchFamily="34" charset="0"/>
            </a:endParaRPr>
          </a:p>
          <a:p>
            <a:pPr marL="457200" indent="-457200" algn="just">
              <a:spcBef>
                <a:spcPct val="0"/>
              </a:spcBef>
              <a:buFontTx/>
              <a:buChar char="-"/>
            </a:pPr>
            <a:r>
              <a:rPr lang="en-GB" altLang="fr-FR" sz="2800" b="1" dirty="0" smtClean="0">
                <a:latin typeface="Arial" pitchFamily="34" charset="0"/>
                <a:cs typeface="Arial" pitchFamily="34" charset="0"/>
              </a:rPr>
              <a:t>Artillery (JFAC)</a:t>
            </a:r>
          </a:p>
          <a:p>
            <a:pPr marL="457200" indent="-457200" algn="just">
              <a:spcBef>
                <a:spcPct val="0"/>
              </a:spcBef>
              <a:buFontTx/>
              <a:buChar char="-"/>
            </a:pPr>
            <a:r>
              <a:rPr lang="en-GB" altLang="fr-FR" sz="2800" b="1" dirty="0" smtClean="0">
                <a:latin typeface="Arial" pitchFamily="34" charset="0"/>
                <a:cs typeface="Arial" pitchFamily="34" charset="0"/>
              </a:rPr>
              <a:t>NATO </a:t>
            </a:r>
            <a:r>
              <a:rPr lang="en-GB" altLang="fr-FR" sz="2800" b="1" dirty="0">
                <a:latin typeface="Arial" pitchFamily="34" charset="0"/>
                <a:cs typeface="Arial" pitchFamily="34" charset="0"/>
              </a:rPr>
              <a:t>and diplomatic </a:t>
            </a:r>
            <a:r>
              <a:rPr lang="en-GB" altLang="fr-FR" sz="2800" b="1" dirty="0" smtClean="0">
                <a:latin typeface="Arial" pitchFamily="34" charset="0"/>
                <a:cs typeface="Arial" pitchFamily="34" charset="0"/>
              </a:rPr>
              <a:t>posts,</a:t>
            </a:r>
          </a:p>
          <a:p>
            <a:pPr marL="457200" indent="-457200" algn="just">
              <a:spcBef>
                <a:spcPct val="0"/>
              </a:spcBef>
              <a:buFontTx/>
              <a:buChar char="-"/>
            </a:pPr>
            <a:r>
              <a:rPr lang="en-GB" altLang="fr-FR" sz="2800" b="1" dirty="0" err="1" smtClean="0">
                <a:latin typeface="Arial" pitchFamily="34" charset="0"/>
                <a:cs typeface="Arial" pitchFamily="34" charset="0"/>
              </a:rPr>
              <a:t>Interoperabiliy</a:t>
            </a:r>
            <a:r>
              <a:rPr lang="en-GB" altLang="fr-FR" sz="2800" b="1" dirty="0" smtClean="0">
                <a:latin typeface="Arial" pitchFamily="34" charset="0"/>
                <a:cs typeface="Arial" pitchFamily="34" charset="0"/>
              </a:rPr>
              <a:t> (combined </a:t>
            </a:r>
            <a:r>
              <a:rPr lang="en-GB" altLang="fr-FR" sz="2800" b="1" dirty="0">
                <a:latin typeface="Arial" pitchFamily="34" charset="0"/>
                <a:cs typeface="Arial" pitchFamily="34" charset="0"/>
              </a:rPr>
              <a:t>exercises and operations, etc…)</a:t>
            </a:r>
          </a:p>
        </p:txBody>
      </p:sp>
    </p:spTree>
    <p:extLst>
      <p:ext uri="{BB962C8B-B14F-4D97-AF65-F5344CB8AC3E}">
        <p14:creationId xmlns:p14="http://schemas.microsoft.com/office/powerpoint/2010/main" val="2262687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868144" y="6597352"/>
            <a:ext cx="3275856" cy="260648"/>
          </a:xfrm>
        </p:spPr>
        <p:txBody>
          <a:bodyPr/>
          <a:lstStyle/>
          <a:p>
            <a:r>
              <a:rPr lang="fr-FR" dirty="0" smtClean="0"/>
              <a:t>GTLE ―  DRHAT/SDF/BFS  ―  03/05/2016</a:t>
            </a:r>
            <a:endParaRPr lang="fr-FR" dirty="0"/>
          </a:p>
        </p:txBody>
      </p:sp>
      <p:sp>
        <p:nvSpPr>
          <p:cNvPr id="3" name="Espace réservé du contenu 2"/>
          <p:cNvSpPr>
            <a:spLocks noGrp="1"/>
          </p:cNvSpPr>
          <p:nvPr>
            <p:ph idx="4294967295"/>
          </p:nvPr>
        </p:nvSpPr>
        <p:spPr>
          <a:xfrm>
            <a:off x="1151379" y="944611"/>
            <a:ext cx="7849492" cy="5400577"/>
          </a:xfrm>
        </p:spPr>
        <p:txBody>
          <a:bodyPr>
            <a:normAutofit/>
          </a:bodyPr>
          <a:lstStyle/>
          <a:p>
            <a:pPr marL="457200" lvl="0" indent="-457200" algn="just">
              <a:buFont typeface="+mj-lt"/>
              <a:buAutoNum type="arabicPeriod"/>
            </a:pPr>
            <a:r>
              <a:rPr lang="fr-FR" sz="2400" dirty="0" smtClean="0"/>
              <a:t>A </a:t>
            </a:r>
            <a:r>
              <a:rPr lang="fr-FR" sz="2400" dirty="0" err="1" smtClean="0"/>
              <a:t>decentralised</a:t>
            </a:r>
            <a:r>
              <a:rPr lang="fr-FR" sz="2400" dirty="0" smtClean="0"/>
              <a:t> </a:t>
            </a:r>
            <a:r>
              <a:rPr lang="fr-FR" sz="2400" dirty="0" err="1" smtClean="0"/>
              <a:t>policy</a:t>
            </a:r>
            <a:r>
              <a:rPr lang="fr-FR" sz="2400" dirty="0" smtClean="0"/>
              <a:t> and organisation of </a:t>
            </a:r>
            <a:r>
              <a:rPr lang="fr-FR" sz="2400" dirty="0" err="1" smtClean="0"/>
              <a:t>language</a:t>
            </a:r>
            <a:r>
              <a:rPr lang="fr-FR" sz="2400" dirty="0" smtClean="0"/>
              <a:t> training in the French </a:t>
            </a:r>
            <a:r>
              <a:rPr lang="fr-FR" sz="2400" dirty="0" err="1" smtClean="0"/>
              <a:t>Army</a:t>
            </a:r>
            <a:r>
              <a:rPr lang="fr-FR" sz="2400" dirty="0" smtClean="0"/>
              <a:t>,</a:t>
            </a:r>
          </a:p>
          <a:p>
            <a:pPr marL="457200" lvl="0" indent="-457200" algn="just">
              <a:buFont typeface="+mj-lt"/>
              <a:buAutoNum type="arabicPeriod"/>
            </a:pPr>
            <a:endParaRPr lang="fr-FR" dirty="0" smtClean="0"/>
          </a:p>
          <a:p>
            <a:pPr marL="457200" lvl="0" indent="-457200" algn="just">
              <a:buFont typeface="+mj-lt"/>
              <a:buAutoNum type="arabicPeriod"/>
            </a:pPr>
            <a:r>
              <a:rPr lang="fr-FR" dirty="0" err="1" smtClean="0"/>
              <a:t>Allows</a:t>
            </a:r>
            <a:r>
              <a:rPr lang="fr-FR" dirty="0" smtClean="0"/>
              <a:t> to </a:t>
            </a:r>
            <a:r>
              <a:rPr lang="fr-FR" dirty="0" err="1" smtClean="0"/>
              <a:t>address</a:t>
            </a:r>
            <a:r>
              <a:rPr lang="fr-FR" dirty="0" smtClean="0"/>
              <a:t> </a:t>
            </a:r>
            <a:r>
              <a:rPr lang="fr-FR" dirty="0" err="1" smtClean="0"/>
              <a:t>with</a:t>
            </a:r>
            <a:r>
              <a:rPr lang="fr-FR" dirty="0" smtClean="0"/>
              <a:t> </a:t>
            </a:r>
            <a:r>
              <a:rPr lang="fr-FR" dirty="0" err="1" smtClean="0"/>
              <a:t>flexibility</a:t>
            </a:r>
            <a:r>
              <a:rPr lang="fr-FR" dirty="0" smtClean="0"/>
              <a:t> </a:t>
            </a:r>
            <a:r>
              <a:rPr lang="fr-FR" dirty="0" err="1" smtClean="0"/>
              <a:t>its</a:t>
            </a:r>
            <a:r>
              <a:rPr lang="fr-FR" dirty="0" smtClean="0"/>
              <a:t> </a:t>
            </a:r>
            <a:r>
              <a:rPr lang="fr-FR" dirty="0" err="1" smtClean="0"/>
              <a:t>specific</a:t>
            </a:r>
            <a:r>
              <a:rPr lang="fr-FR" dirty="0" smtClean="0"/>
              <a:t> and </a:t>
            </a:r>
            <a:r>
              <a:rPr lang="fr-FR" dirty="0" err="1" smtClean="0"/>
              <a:t>quickly</a:t>
            </a:r>
            <a:r>
              <a:rPr lang="fr-FR" dirty="0" smtClean="0"/>
              <a:t> </a:t>
            </a:r>
            <a:r>
              <a:rPr lang="fr-FR" dirty="0" err="1" smtClean="0"/>
              <a:t>changing</a:t>
            </a:r>
            <a:r>
              <a:rPr lang="fr-FR" dirty="0" smtClean="0"/>
              <a:t> </a:t>
            </a:r>
            <a:r>
              <a:rPr lang="fr-FR" dirty="0" err="1" smtClean="0"/>
              <a:t>needs</a:t>
            </a:r>
            <a:r>
              <a:rPr lang="fr-FR" dirty="0" smtClean="0"/>
              <a:t> and </a:t>
            </a:r>
            <a:r>
              <a:rPr lang="fr-FR" dirty="0" err="1" smtClean="0"/>
              <a:t>constraints</a:t>
            </a:r>
            <a:r>
              <a:rPr lang="fr-FR" dirty="0" smtClean="0"/>
              <a:t>,</a:t>
            </a:r>
          </a:p>
          <a:p>
            <a:pPr marL="457200" lvl="0" indent="-457200" algn="just">
              <a:buFont typeface="+mj-lt"/>
              <a:buAutoNum type="arabicPeriod"/>
            </a:pPr>
            <a:endParaRPr lang="fr-FR" dirty="0" smtClean="0"/>
          </a:p>
          <a:p>
            <a:pPr marL="457200" lvl="0" indent="-457200" algn="just">
              <a:buFont typeface="+mj-lt"/>
              <a:buAutoNum type="arabicPeriod"/>
            </a:pPr>
            <a:r>
              <a:rPr lang="fr-FR" dirty="0" err="1" smtClean="0">
                <a:solidFill>
                  <a:srgbClr val="FF0000"/>
                </a:solidFill>
              </a:rPr>
              <a:t>With</a:t>
            </a:r>
            <a:r>
              <a:rPr lang="fr-FR" dirty="0" smtClean="0">
                <a:solidFill>
                  <a:srgbClr val="FF0000"/>
                </a:solidFill>
              </a:rPr>
              <a:t> the </a:t>
            </a:r>
            <a:r>
              <a:rPr lang="fr-FR" dirty="0" err="1" smtClean="0">
                <a:solidFill>
                  <a:srgbClr val="FF0000"/>
                </a:solidFill>
              </a:rPr>
              <a:t>build</a:t>
            </a:r>
            <a:r>
              <a:rPr lang="fr-FR" dirty="0" smtClean="0">
                <a:solidFill>
                  <a:srgbClr val="FF0000"/>
                </a:solidFill>
              </a:rPr>
              <a:t> up of a digital </a:t>
            </a:r>
            <a:r>
              <a:rPr lang="fr-FR" dirty="0" err="1" smtClean="0">
                <a:solidFill>
                  <a:srgbClr val="FF0000"/>
                </a:solidFill>
              </a:rPr>
              <a:t>learning</a:t>
            </a:r>
            <a:r>
              <a:rPr lang="fr-FR" dirty="0" smtClean="0">
                <a:solidFill>
                  <a:srgbClr val="FF0000"/>
                </a:solidFill>
              </a:rPr>
              <a:t> </a:t>
            </a:r>
            <a:r>
              <a:rPr lang="fr-FR" dirty="0" err="1" smtClean="0">
                <a:solidFill>
                  <a:srgbClr val="FF0000"/>
                </a:solidFill>
              </a:rPr>
              <a:t>environment</a:t>
            </a:r>
            <a:r>
              <a:rPr lang="fr-FR" dirty="0">
                <a:solidFill>
                  <a:srgbClr val="FF0000"/>
                </a:solidFill>
              </a:rPr>
              <a:t>.</a:t>
            </a:r>
            <a:endParaRPr lang="fr-FR" dirty="0" smtClean="0">
              <a:solidFill>
                <a:srgbClr val="FF0000"/>
              </a:solidFill>
            </a:endParaRPr>
          </a:p>
          <a:p>
            <a:pPr marL="0" lvl="0" indent="0" algn="just">
              <a:buNone/>
            </a:pPr>
            <a:endParaRPr lang="fr-FR" dirty="0"/>
          </a:p>
        </p:txBody>
      </p:sp>
      <p:sp>
        <p:nvSpPr>
          <p:cNvPr id="7" name="Espace réservé du pied de page 3"/>
          <p:cNvSpPr txBox="1">
            <a:spLocks/>
          </p:cNvSpPr>
          <p:nvPr/>
        </p:nvSpPr>
        <p:spPr>
          <a:xfrm>
            <a:off x="864096" y="6624736"/>
            <a:ext cx="1691680" cy="260648"/>
          </a:xfrm>
          <a:prstGeom prst="rect">
            <a:avLst/>
          </a:prstGeom>
        </p:spPr>
        <p:txBody>
          <a:bodyPr vert="horz" lIns="72000" tIns="46800" rIns="72000" bIns="46800" rtlCol="0" anchor="ctr"/>
          <a:lstStyle>
            <a:defPPr>
              <a:defRPr lang="fr-FR"/>
            </a:defPPr>
            <a:lvl1pPr marL="0" algn="r" defTabSz="914400" rtl="0" eaLnBrk="1" latinLnBrk="0" hangingPunct="1">
              <a:defRPr sz="800" i="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Tous droits réservés </a:t>
            </a:r>
            <a:r>
              <a:rPr lang="fr-FR" dirty="0" smtClean="0"/>
              <a:t>DRHAT©2016</a:t>
            </a:r>
            <a:endParaRPr lang="fr-FR" dirty="0"/>
          </a:p>
        </p:txBody>
      </p:sp>
    </p:spTree>
    <p:extLst>
      <p:ext uri="{BB962C8B-B14F-4D97-AF65-F5344CB8AC3E}">
        <p14:creationId xmlns:p14="http://schemas.microsoft.com/office/powerpoint/2010/main" val="1285958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943653" y="880062"/>
            <a:ext cx="492443" cy="244682"/>
          </a:xfrm>
          <a:prstGeom prst="rect">
            <a:avLst/>
          </a:prstGeom>
        </p:spPr>
        <p:txBody>
          <a:bodyPr wrap="none">
            <a:spAutoFit/>
          </a:bodyPr>
          <a:lstStyle/>
          <a:p>
            <a:pPr algn="ctr">
              <a:lnSpc>
                <a:spcPct val="90000"/>
              </a:lnSpc>
              <a:buClr>
                <a:srgbClr val="002533"/>
              </a:buClr>
              <a:defRPr/>
            </a:pPr>
            <a:r>
              <a:rPr lang="fr-FR" sz="1050" b="1" kern="0" dirty="0" smtClean="0">
                <a:solidFill>
                  <a:prstClr val="black"/>
                </a:solidFill>
                <a:latin typeface="Calibri" pitchFamily="34" charset="0"/>
                <a:cs typeface="Calibri" pitchFamily="34" charset="0"/>
              </a:rPr>
              <a:t>XXXX</a:t>
            </a:r>
            <a:endParaRPr lang="fr-FR" sz="1200" b="1" kern="0" dirty="0" smtClean="0">
              <a:solidFill>
                <a:prstClr val="black"/>
              </a:solidFill>
              <a:latin typeface="Calibri" pitchFamily="34" charset="0"/>
              <a:cs typeface="Calibri" pitchFamily="34" charset="0"/>
            </a:endParaRPr>
          </a:p>
        </p:txBody>
      </p:sp>
      <p:sp>
        <p:nvSpPr>
          <p:cNvPr id="195" name="Titre 1"/>
          <p:cNvSpPr txBox="1">
            <a:spLocks/>
          </p:cNvSpPr>
          <p:nvPr/>
        </p:nvSpPr>
        <p:spPr bwMode="auto">
          <a:xfrm>
            <a:off x="324544" y="44624"/>
            <a:ext cx="9144000" cy="52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7" tIns="45535" rIns="91067" bIns="45535" anchor="ctr"/>
          <a:lstStyle>
            <a:defPPr>
              <a:defRPr lang="fr-FR"/>
            </a:defPPr>
            <a:lvl1pPr marL="1588" algn="ctr" defTabSz="676275" eaLnBrk="0" hangingPunct="0">
              <a:buClrTx/>
              <a:buSzTx/>
              <a:buFontTx/>
              <a:buNone/>
              <a:defRPr sz="4000" spc="150">
                <a:ln w="3175">
                  <a:noFill/>
                </a:ln>
                <a:solidFill>
                  <a:srgbClr val="2B3321"/>
                </a:solidFill>
                <a:latin typeface="Capture it" pitchFamily="2" charset="0"/>
                <a:cs typeface="Calibri" pitchFamily="34" charset="0"/>
              </a:defRPr>
            </a:lvl1pPr>
            <a:lvl2pPr marL="527050" indent="-254000" defTabSz="676275" eaLnBrk="0" hangingPunct="0">
              <a:spcBef>
                <a:spcPct val="20000"/>
              </a:spcBef>
              <a:buClr>
                <a:srgbClr val="0E1B8D"/>
              </a:buClr>
              <a:buSzPct val="50000"/>
              <a:buFont typeface="Calibri" pitchFamily="34" charset="0"/>
              <a:buChar char="‒"/>
              <a:defRPr>
                <a:latin typeface="Calibri" pitchFamily="34" charset="0"/>
                <a:ea typeface="Calibri" pitchFamily="34" charset="0"/>
                <a:cs typeface="Calibri" pitchFamily="34" charset="0"/>
              </a:defRPr>
            </a:lvl2pPr>
            <a:lvl3pPr marL="1041400" indent="-177800" defTabSz="676275" eaLnBrk="0" hangingPunct="0">
              <a:spcBef>
                <a:spcPct val="20000"/>
              </a:spcBef>
              <a:buClr>
                <a:schemeClr val="tx1"/>
              </a:buClr>
              <a:buFont typeface="Calibri" pitchFamily="34" charset="0"/>
              <a:buChar char="‐"/>
              <a:defRPr sz="1500">
                <a:latin typeface="Calibri" pitchFamily="34" charset="0"/>
                <a:ea typeface="Calibri" pitchFamily="34" charset="0"/>
                <a:cs typeface="Calibri" pitchFamily="34" charset="0"/>
              </a:defRPr>
            </a:lvl3pPr>
            <a:lvl4pPr marL="1592263" indent="-217488" defTabSz="676275" eaLnBrk="0" hangingPunct="0">
              <a:spcBef>
                <a:spcPct val="20000"/>
              </a:spcBef>
              <a:buChar char="–"/>
              <a:defRPr sz="2000">
                <a:latin typeface="R Frutiger Roman"/>
                <a:ea typeface="Calibri" pitchFamily="34" charset="0"/>
                <a:cs typeface="Calibri" pitchFamily="34" charset="0"/>
              </a:defRPr>
            </a:lvl4pPr>
            <a:lvl5pPr marL="2011363" indent="-217488" defTabSz="676275" eaLnBrk="0" hangingPunct="0">
              <a:spcBef>
                <a:spcPct val="20000"/>
              </a:spcBef>
              <a:buChar char="»"/>
              <a:defRPr sz="2000">
                <a:latin typeface="R Frutiger Roman"/>
                <a:ea typeface="Calibri" pitchFamily="34" charset="0"/>
                <a:cs typeface="Calibri" pitchFamily="34" charset="0"/>
              </a:defRPr>
            </a:lvl5pPr>
            <a:lvl6pPr marL="2468563" indent="-217488" defTabSz="676275" eaLnBrk="0" fontAlgn="base" hangingPunct="0">
              <a:spcBef>
                <a:spcPct val="20000"/>
              </a:spcBef>
              <a:spcAft>
                <a:spcPct val="0"/>
              </a:spcAft>
              <a:buChar char="»"/>
              <a:defRPr sz="2000">
                <a:latin typeface="R Frutiger Roman"/>
                <a:ea typeface="Calibri" pitchFamily="34" charset="0"/>
                <a:cs typeface="Calibri" pitchFamily="34" charset="0"/>
              </a:defRPr>
            </a:lvl6pPr>
            <a:lvl7pPr marL="2925763" indent="-217488" defTabSz="676275" eaLnBrk="0" fontAlgn="base" hangingPunct="0">
              <a:spcBef>
                <a:spcPct val="20000"/>
              </a:spcBef>
              <a:spcAft>
                <a:spcPct val="0"/>
              </a:spcAft>
              <a:buChar char="»"/>
              <a:defRPr sz="2000">
                <a:latin typeface="R Frutiger Roman"/>
                <a:ea typeface="Calibri" pitchFamily="34" charset="0"/>
                <a:cs typeface="Calibri" pitchFamily="34" charset="0"/>
              </a:defRPr>
            </a:lvl7pPr>
            <a:lvl8pPr marL="3382963" indent="-217488" defTabSz="676275" eaLnBrk="0" fontAlgn="base" hangingPunct="0">
              <a:spcBef>
                <a:spcPct val="20000"/>
              </a:spcBef>
              <a:spcAft>
                <a:spcPct val="0"/>
              </a:spcAft>
              <a:buChar char="»"/>
              <a:defRPr sz="2000">
                <a:latin typeface="R Frutiger Roman"/>
                <a:ea typeface="Calibri" pitchFamily="34" charset="0"/>
                <a:cs typeface="Calibri" pitchFamily="34" charset="0"/>
              </a:defRPr>
            </a:lvl8pPr>
            <a:lvl9pPr marL="3840163" indent="-217488" defTabSz="676275" eaLnBrk="0" fontAlgn="base" hangingPunct="0">
              <a:spcBef>
                <a:spcPct val="20000"/>
              </a:spcBef>
              <a:spcAft>
                <a:spcPct val="0"/>
              </a:spcAft>
              <a:buChar char="»"/>
              <a:defRPr sz="2000">
                <a:latin typeface="R Frutiger Roman"/>
                <a:ea typeface="Calibri" pitchFamily="34" charset="0"/>
                <a:cs typeface="Calibri" pitchFamily="34" charset="0"/>
              </a:defRPr>
            </a:lvl9pPr>
          </a:lstStyle>
          <a:p>
            <a:r>
              <a:rPr lang="fr-FR" altLang="fr-FR" sz="2700" b="1" dirty="0" smtClean="0"/>
              <a:t>THE NEW ORGANISATION OF THE ARMY</a:t>
            </a:r>
            <a:endParaRPr lang="fr-FR" altLang="fr-FR" sz="2700" b="1" dirty="0"/>
          </a:p>
        </p:txBody>
      </p:sp>
      <p:sp>
        <p:nvSpPr>
          <p:cNvPr id="197" name="Rectangle 196"/>
          <p:cNvSpPr/>
          <p:nvPr/>
        </p:nvSpPr>
        <p:spPr>
          <a:xfrm>
            <a:off x="5652120" y="952070"/>
            <a:ext cx="415498" cy="244682"/>
          </a:xfrm>
          <a:prstGeom prst="rect">
            <a:avLst/>
          </a:prstGeom>
        </p:spPr>
        <p:txBody>
          <a:bodyPr wrap="none">
            <a:spAutoFit/>
          </a:bodyPr>
          <a:lstStyle/>
          <a:p>
            <a:pPr algn="ctr">
              <a:lnSpc>
                <a:spcPct val="90000"/>
              </a:lnSpc>
              <a:buClr>
                <a:srgbClr val="002533"/>
              </a:buClr>
              <a:defRPr/>
            </a:pPr>
            <a:r>
              <a:rPr lang="fr-FR" sz="1050" b="1" kern="0" dirty="0" smtClean="0">
                <a:solidFill>
                  <a:prstClr val="black"/>
                </a:solidFill>
                <a:latin typeface="Calibri" pitchFamily="34" charset="0"/>
                <a:cs typeface="Calibri" pitchFamily="34" charset="0"/>
              </a:rPr>
              <a:t>XXX</a:t>
            </a:r>
          </a:p>
        </p:txBody>
      </p:sp>
      <p:grpSp>
        <p:nvGrpSpPr>
          <p:cNvPr id="192" name="Groupe 191"/>
          <p:cNvGrpSpPr/>
          <p:nvPr/>
        </p:nvGrpSpPr>
        <p:grpSpPr>
          <a:xfrm>
            <a:off x="1095488" y="1052736"/>
            <a:ext cx="7869000" cy="5471316"/>
            <a:chOff x="0" y="708471"/>
            <a:chExt cx="9024212" cy="6104905"/>
          </a:xfrm>
        </p:grpSpPr>
        <p:sp>
          <p:nvSpPr>
            <p:cNvPr id="3" name="Rectangle 2"/>
            <p:cNvSpPr/>
            <p:nvPr/>
          </p:nvSpPr>
          <p:spPr bwMode="auto">
            <a:xfrm>
              <a:off x="2924585" y="3172060"/>
              <a:ext cx="855447" cy="353813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36000" rIns="36000" anchor="t" anchorCtr="0"/>
            <a:lstStyle/>
            <a:p>
              <a:pPr algn="ctr">
                <a:defRPr/>
              </a:pPr>
              <a:endParaRPr lang="fr-FR" sz="1600" b="1" kern="0" dirty="0" smtClean="0">
                <a:solidFill>
                  <a:prstClr val="white"/>
                </a:solidFill>
              </a:endParaRPr>
            </a:p>
          </p:txBody>
        </p:sp>
        <p:grpSp>
          <p:nvGrpSpPr>
            <p:cNvPr id="4" name="Groupe 3"/>
            <p:cNvGrpSpPr/>
            <p:nvPr/>
          </p:nvGrpSpPr>
          <p:grpSpPr>
            <a:xfrm>
              <a:off x="3205879" y="4668655"/>
              <a:ext cx="716601" cy="1987090"/>
              <a:chOff x="3209026" y="4650896"/>
              <a:chExt cx="677179" cy="1827881"/>
            </a:xfrm>
          </p:grpSpPr>
          <p:sp>
            <p:nvSpPr>
              <p:cNvPr id="5" name="Rectangle 4"/>
              <p:cNvSpPr/>
              <p:nvPr/>
            </p:nvSpPr>
            <p:spPr bwMode="auto">
              <a:xfrm>
                <a:off x="3209026" y="4650896"/>
                <a:ext cx="677179" cy="1827881"/>
              </a:xfrm>
              <a:prstGeom prst="rect">
                <a:avLst/>
              </a:prstGeom>
              <a:gradFill flip="none" rotWithShape="1">
                <a:gsLst>
                  <a:gs pos="0">
                    <a:srgbClr val="9BBB59">
                      <a:lumMod val="60000"/>
                      <a:lumOff val="40000"/>
                    </a:srgbClr>
                  </a:gs>
                  <a:gs pos="80000">
                    <a:srgbClr val="9BBB59">
                      <a:shade val="93000"/>
                      <a:satMod val="130000"/>
                    </a:srgbClr>
                  </a:gs>
                  <a:gs pos="100000">
                    <a:srgbClr val="9BBB59">
                      <a:shade val="94000"/>
                      <a:satMod val="135000"/>
                    </a:srgbClr>
                  </a:gs>
                </a:gsLst>
                <a:lin ang="13500000" scaled="1"/>
                <a:tileRect/>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softEdge rad="63500"/>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6" name="ZoneTexte 77"/>
              <p:cNvSpPr txBox="1"/>
              <p:nvPr/>
            </p:nvSpPr>
            <p:spPr>
              <a:xfrm>
                <a:off x="3312215" y="5922818"/>
                <a:ext cx="396000" cy="242486"/>
              </a:xfrm>
              <a:prstGeom prst="rect">
                <a:avLst/>
              </a:prstGeom>
              <a:solidFill>
                <a:sysClr val="windowText" lastClr="000000"/>
              </a:solidFill>
            </p:spPr>
            <p:txBody>
              <a:bodyPr wrap="none" lIns="36000" tIns="36000" rIns="36000" bIns="36000" rtlCol="0" anchor="ctr">
                <a:noAutofit/>
              </a:bodyPr>
              <a:lstStyle>
                <a:defPPr>
                  <a:defRPr lang="fr-FR"/>
                </a:defPPr>
                <a:lvl1pPr algn="ctr" defTabSz="954705">
                  <a:defRPr sz="1000" b="1">
                    <a:solidFill>
                      <a:prstClr val="white"/>
                    </a:solidFill>
                  </a:defRPr>
                </a:lvl1pPr>
              </a:lstStyle>
              <a:p>
                <a:pPr>
                  <a:defRPr/>
                </a:pPr>
                <a:r>
                  <a:rPr lang="fr-FR" kern="0" dirty="0">
                    <a:latin typeface="Calibri" pitchFamily="34" charset="0"/>
                  </a:rPr>
                  <a:t>EALAT</a:t>
                </a:r>
              </a:p>
            </p:txBody>
          </p:sp>
          <p:grpSp>
            <p:nvGrpSpPr>
              <p:cNvPr id="7" name="Groupe 6"/>
              <p:cNvGrpSpPr/>
              <p:nvPr/>
            </p:nvGrpSpPr>
            <p:grpSpPr>
              <a:xfrm>
                <a:off x="3315817" y="4685892"/>
                <a:ext cx="388796" cy="399292"/>
                <a:chOff x="3315817" y="4685892"/>
                <a:chExt cx="388796" cy="399292"/>
              </a:xfrm>
            </p:grpSpPr>
            <p:sp>
              <p:nvSpPr>
                <p:cNvPr id="8" name="Rectangle 7"/>
                <p:cNvSpPr/>
                <p:nvPr/>
              </p:nvSpPr>
              <p:spPr bwMode="auto">
                <a:xfrm>
                  <a:off x="3315817" y="4841584"/>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grpSp>
              <p:nvGrpSpPr>
                <p:cNvPr id="9" name="Groupe 8"/>
                <p:cNvGrpSpPr/>
                <p:nvPr/>
              </p:nvGrpSpPr>
              <p:grpSpPr>
                <a:xfrm>
                  <a:off x="3335104" y="4685892"/>
                  <a:ext cx="350223" cy="399292"/>
                  <a:chOff x="3335104" y="4685892"/>
                  <a:chExt cx="350223" cy="399292"/>
                </a:xfrm>
              </p:grpSpPr>
              <p:sp>
                <p:nvSpPr>
                  <p:cNvPr id="10" name="TextBox 141"/>
                  <p:cNvSpPr txBox="1"/>
                  <p:nvPr/>
                </p:nvSpPr>
                <p:spPr>
                  <a:xfrm>
                    <a:off x="3351318" y="4685892"/>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pic>
                <p:nvPicPr>
                  <p:cNvPr id="11" name="Picture 87"/>
                  <p:cNvPicPr>
                    <a:picLocks noChangeAspect="1" noChangeArrowheads="1"/>
                  </p:cNvPicPr>
                  <p:nvPr/>
                </p:nvPicPr>
                <p:blipFill>
                  <a:blip r:embed="rId3" cstate="print">
                    <a:extLst>
                      <a:ext uri="{28A0092B-C50C-407E-A947-70E740481C1C}">
                        <a14:useLocalDpi xmlns:a14="http://schemas.microsoft.com/office/drawing/2010/main" val="0"/>
                      </a:ext>
                    </a:extLst>
                  </a:blip>
                  <a:srcRect l="10213" t="39174" r="9559" b="9281"/>
                  <a:stretch>
                    <a:fillRect/>
                  </a:stretch>
                </p:blipFill>
                <p:spPr bwMode="auto">
                  <a:xfrm>
                    <a:off x="3335104" y="4882209"/>
                    <a:ext cx="350223" cy="2029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cxnSp>
          <p:nvCxnSpPr>
            <p:cNvPr id="13" name="Connecteur en angle 165"/>
            <p:cNvCxnSpPr>
              <a:cxnSpLocks noChangeShapeType="1"/>
            </p:cNvCxnSpPr>
            <p:nvPr/>
          </p:nvCxnSpPr>
          <p:spPr bwMode="auto">
            <a:xfrm rot="5400000">
              <a:off x="7196658" y="3030693"/>
              <a:ext cx="1326373" cy="527480"/>
            </a:xfrm>
            <a:prstGeom prst="bentConnector3">
              <a:avLst>
                <a:gd name="adj1" fmla="val 25584"/>
              </a:avLst>
            </a:prstGeom>
            <a:noFill/>
            <a:ln w="9525" algn="ctr">
              <a:solidFill>
                <a:sysClr val="windowText" lastClr="000000"/>
              </a:solidFill>
              <a:prstDash val="dash"/>
              <a:round/>
              <a:headEnd/>
              <a:tailEnd/>
            </a:ln>
            <a:extLst>
              <a:ext uri="{909E8E84-426E-40DD-AFC4-6F175D3DCCD1}">
                <a14:hiddenFill xmlns:a14="http://schemas.microsoft.com/office/drawing/2010/main">
                  <a:noFill/>
                </a14:hiddenFill>
              </a:ext>
            </a:extLst>
          </p:spPr>
        </p:cxnSp>
        <p:cxnSp>
          <p:nvCxnSpPr>
            <p:cNvPr id="14" name="Straight Connector 5"/>
            <p:cNvCxnSpPr>
              <a:endCxn id="120" idx="2"/>
            </p:cNvCxnSpPr>
            <p:nvPr/>
          </p:nvCxnSpPr>
          <p:spPr bwMode="auto">
            <a:xfrm>
              <a:off x="7470744" y="2595500"/>
              <a:ext cx="9577" cy="1270775"/>
            </a:xfrm>
            <a:prstGeom prst="line">
              <a:avLst/>
            </a:prstGeom>
            <a:noFill/>
            <a:ln w="9525" cap="flat" cmpd="sng" algn="ctr">
              <a:solidFill>
                <a:sysClr val="windowText" lastClr="000000"/>
              </a:solidFill>
              <a:prstDash val="solid"/>
              <a:round/>
              <a:headEnd type="none" w="med" len="med"/>
              <a:tailEnd type="none" w="med" len="med"/>
            </a:ln>
            <a:effectLst/>
          </p:spPr>
        </p:cxnSp>
        <p:sp>
          <p:nvSpPr>
            <p:cNvPr id="15" name="Rectangle 14"/>
            <p:cNvSpPr/>
            <p:nvPr/>
          </p:nvSpPr>
          <p:spPr bwMode="auto">
            <a:xfrm>
              <a:off x="7246459" y="3663596"/>
              <a:ext cx="470477" cy="3039679"/>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pPr>
              <a:endParaRPr lang="fr-FR" sz="1400" b="1" kern="0" dirty="0">
                <a:solidFill>
                  <a:prstClr val="white"/>
                </a:solidFill>
                <a:latin typeface="Calibri" pitchFamily="34" charset="0"/>
                <a:cs typeface="Calibri" pitchFamily="34" charset="0"/>
              </a:endParaRPr>
            </a:p>
          </p:txBody>
        </p:sp>
        <p:sp>
          <p:nvSpPr>
            <p:cNvPr id="16" name="Rectangle 15"/>
            <p:cNvSpPr/>
            <p:nvPr/>
          </p:nvSpPr>
          <p:spPr>
            <a:xfrm>
              <a:off x="491562" y="3165488"/>
              <a:ext cx="754290" cy="3537786"/>
            </a:xfrm>
            <a:prstGeom prst="rect">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p:spPr>
          <p:txBody>
            <a:bodyPr lIns="0" tIns="0" rIns="0" bIns="0" anchor="ctr"/>
            <a:lstStyle/>
            <a:p>
              <a:pPr algn="ctr">
                <a:defRPr/>
              </a:pPr>
              <a:endParaRPr lang="fr-FR" sz="1000" kern="0" dirty="0">
                <a:solidFill>
                  <a:prstClr val="white"/>
                </a:solidFill>
              </a:endParaRPr>
            </a:p>
          </p:txBody>
        </p:sp>
        <p:sp>
          <p:nvSpPr>
            <p:cNvPr id="17" name="ZoneTexte 77"/>
            <p:cNvSpPr txBox="1"/>
            <p:nvPr/>
          </p:nvSpPr>
          <p:spPr>
            <a:xfrm>
              <a:off x="531026" y="4290549"/>
              <a:ext cx="685718" cy="302262"/>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defRPr/>
              </a:pPr>
              <a:r>
                <a:rPr lang="fr-FR" dirty="0">
                  <a:latin typeface="Calibri" pitchFamily="34" charset="0"/>
                </a:rPr>
                <a:t>RECRUT.</a:t>
              </a:r>
            </a:p>
          </p:txBody>
        </p:sp>
        <p:sp>
          <p:nvSpPr>
            <p:cNvPr id="18" name="ZoneTexte 253"/>
            <p:cNvSpPr txBox="1"/>
            <p:nvPr/>
          </p:nvSpPr>
          <p:spPr>
            <a:xfrm>
              <a:off x="533400" y="4715134"/>
              <a:ext cx="685718" cy="269076"/>
            </a:xfrm>
            <a:prstGeom prst="rect">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defRPr/>
              </a:pPr>
              <a:r>
                <a:rPr lang="fr-FR" dirty="0">
                  <a:latin typeface="Calibri" pitchFamily="34" charset="0"/>
                </a:rPr>
                <a:t>SOLDE</a:t>
              </a:r>
            </a:p>
          </p:txBody>
        </p:sp>
        <p:sp>
          <p:nvSpPr>
            <p:cNvPr id="19" name="ZoneTexte 195"/>
            <p:cNvSpPr txBox="1"/>
            <p:nvPr/>
          </p:nvSpPr>
          <p:spPr>
            <a:xfrm>
              <a:off x="525571" y="3332636"/>
              <a:ext cx="685718" cy="302262"/>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spcAft>
                  <a:spcPts val="0"/>
                </a:spcAft>
                <a:defRPr/>
              </a:pPr>
              <a:r>
                <a:rPr lang="fr-FR" dirty="0" smtClean="0">
                  <a:latin typeface="Calibri" pitchFamily="34" charset="0"/>
                </a:rPr>
                <a:t>POLITIQUE HEM</a:t>
              </a:r>
              <a:endParaRPr lang="fr-FR" dirty="0">
                <a:latin typeface="Calibri" pitchFamily="34" charset="0"/>
              </a:endParaRPr>
            </a:p>
          </p:txBody>
        </p:sp>
        <p:sp>
          <p:nvSpPr>
            <p:cNvPr id="20" name="ZoneTexte 78"/>
            <p:cNvSpPr txBox="1"/>
            <p:nvPr/>
          </p:nvSpPr>
          <p:spPr>
            <a:xfrm>
              <a:off x="533400" y="5116598"/>
              <a:ext cx="685718" cy="315521"/>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spcAft>
                  <a:spcPts val="0"/>
                </a:spcAft>
                <a:defRPr/>
              </a:pPr>
              <a:r>
                <a:rPr lang="fr-FR" dirty="0" smtClean="0">
                  <a:latin typeface="Calibri" pitchFamily="34" charset="0"/>
                </a:rPr>
                <a:t>CONDIPERS</a:t>
              </a:r>
            </a:p>
            <a:p>
              <a:pPr>
                <a:spcAft>
                  <a:spcPts val="0"/>
                </a:spcAft>
                <a:defRPr/>
              </a:pPr>
              <a:r>
                <a:rPr lang="fr-FR" dirty="0" smtClean="0">
                  <a:latin typeface="Calibri" pitchFamily="34" charset="0"/>
                </a:rPr>
                <a:t>MORAL</a:t>
              </a:r>
              <a:endParaRPr lang="fr-FR" dirty="0">
                <a:latin typeface="Calibri" pitchFamily="34" charset="0"/>
              </a:endParaRPr>
            </a:p>
          </p:txBody>
        </p:sp>
        <p:cxnSp>
          <p:nvCxnSpPr>
            <p:cNvPr id="21" name="Elbow Connector 165"/>
            <p:cNvCxnSpPr>
              <a:endCxn id="158" idx="2"/>
            </p:cNvCxnSpPr>
            <p:nvPr/>
          </p:nvCxnSpPr>
          <p:spPr bwMode="auto">
            <a:xfrm>
              <a:off x="874712" y="5850433"/>
              <a:ext cx="6596032" cy="454959"/>
            </a:xfrm>
            <a:prstGeom prst="bentConnector4">
              <a:avLst>
                <a:gd name="adj1" fmla="val -291"/>
                <a:gd name="adj2" fmla="val 211620"/>
              </a:avLst>
            </a:prstGeom>
            <a:noFill/>
            <a:ln w="9525" algn="ctr">
              <a:solidFill>
                <a:sysClr val="windowText" lastClr="000000"/>
              </a:solidFill>
              <a:prstDash val="dash"/>
              <a:round/>
              <a:headEnd/>
              <a:tailEnd/>
            </a:ln>
          </p:spPr>
        </p:cxnSp>
        <p:cxnSp>
          <p:nvCxnSpPr>
            <p:cNvPr id="22" name="Straight Connector 62"/>
            <p:cNvCxnSpPr/>
            <p:nvPr/>
          </p:nvCxnSpPr>
          <p:spPr bwMode="auto">
            <a:xfrm flipH="1">
              <a:off x="4858122" y="913654"/>
              <a:ext cx="656694" cy="0"/>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23" name="Straight Connector 5"/>
            <p:cNvCxnSpPr/>
            <p:nvPr/>
          </p:nvCxnSpPr>
          <p:spPr bwMode="auto">
            <a:xfrm>
              <a:off x="6944851" y="2585493"/>
              <a:ext cx="4496" cy="1204832"/>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24" name="Straight Connector 5"/>
            <p:cNvCxnSpPr/>
            <p:nvPr/>
          </p:nvCxnSpPr>
          <p:spPr bwMode="auto">
            <a:xfrm>
              <a:off x="6441074" y="2595500"/>
              <a:ext cx="430" cy="1204982"/>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25" name="Straight Connector 5"/>
            <p:cNvCxnSpPr/>
            <p:nvPr/>
          </p:nvCxnSpPr>
          <p:spPr bwMode="auto">
            <a:xfrm flipH="1">
              <a:off x="5925344" y="2671934"/>
              <a:ext cx="562" cy="1118624"/>
            </a:xfrm>
            <a:prstGeom prst="line">
              <a:avLst/>
            </a:prstGeom>
            <a:noFill/>
            <a:ln w="9525" cap="flat" cmpd="sng" algn="ctr">
              <a:solidFill>
                <a:sysClr val="windowText" lastClr="000000"/>
              </a:solidFill>
              <a:prstDash val="solid"/>
              <a:round/>
              <a:headEnd type="none" w="med" len="med"/>
              <a:tailEnd type="none" w="med" len="med"/>
            </a:ln>
            <a:effectLst/>
          </p:spPr>
        </p:cxnSp>
        <p:sp>
          <p:nvSpPr>
            <p:cNvPr id="26" name="Rectangle 25"/>
            <p:cNvSpPr/>
            <p:nvPr/>
          </p:nvSpPr>
          <p:spPr bwMode="auto">
            <a:xfrm>
              <a:off x="5687615" y="3663595"/>
              <a:ext cx="470477" cy="303968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cxnSp>
          <p:nvCxnSpPr>
            <p:cNvPr id="27" name="Connecteur droit 26"/>
            <p:cNvCxnSpPr>
              <a:stCxn id="116" idx="0"/>
            </p:cNvCxnSpPr>
            <p:nvPr/>
          </p:nvCxnSpPr>
          <p:spPr bwMode="auto">
            <a:xfrm>
              <a:off x="5917203" y="6051999"/>
              <a:ext cx="685" cy="761377"/>
            </a:xfrm>
            <a:prstGeom prst="line">
              <a:avLst/>
            </a:prstGeom>
            <a:noFill/>
            <a:ln w="9525" algn="ctr">
              <a:solidFill>
                <a:sysClr val="windowText" lastClr="000000"/>
              </a:solidFill>
              <a:prstDash val="dash"/>
              <a:round/>
              <a:headEnd/>
              <a:tailEnd/>
            </a:ln>
          </p:spPr>
        </p:cxnSp>
        <p:cxnSp>
          <p:nvCxnSpPr>
            <p:cNvPr id="28" name="Straight Connector 176"/>
            <p:cNvCxnSpPr/>
            <p:nvPr/>
          </p:nvCxnSpPr>
          <p:spPr bwMode="auto">
            <a:xfrm>
              <a:off x="8290149" y="2695783"/>
              <a:ext cx="0" cy="1027920"/>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29" name="Straight Connector 62"/>
            <p:cNvCxnSpPr>
              <a:endCxn id="43" idx="0"/>
            </p:cNvCxnSpPr>
            <p:nvPr/>
          </p:nvCxnSpPr>
          <p:spPr bwMode="auto">
            <a:xfrm flipH="1">
              <a:off x="2076692" y="1899944"/>
              <a:ext cx="3624" cy="297823"/>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0" name="Straight Connector 62"/>
            <p:cNvCxnSpPr>
              <a:endCxn id="93" idx="0"/>
            </p:cNvCxnSpPr>
            <p:nvPr/>
          </p:nvCxnSpPr>
          <p:spPr bwMode="auto">
            <a:xfrm>
              <a:off x="3318887" y="1899944"/>
              <a:ext cx="4484" cy="1228972"/>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1" name="Straight Connector 62"/>
            <p:cNvCxnSpPr/>
            <p:nvPr/>
          </p:nvCxnSpPr>
          <p:spPr bwMode="auto">
            <a:xfrm>
              <a:off x="1766074" y="1899944"/>
              <a:ext cx="8540" cy="1232066"/>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2" name="Straight Connector 5"/>
            <p:cNvCxnSpPr/>
            <p:nvPr/>
          </p:nvCxnSpPr>
          <p:spPr bwMode="auto">
            <a:xfrm flipH="1">
              <a:off x="4155241" y="2631245"/>
              <a:ext cx="4417" cy="728348"/>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3" name="Straight Connector 5"/>
            <p:cNvCxnSpPr/>
            <p:nvPr/>
          </p:nvCxnSpPr>
          <p:spPr bwMode="auto">
            <a:xfrm>
              <a:off x="4765625" y="2595500"/>
              <a:ext cx="0" cy="697884"/>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34" name="Elbow Connector 58"/>
            <p:cNvCxnSpPr>
              <a:stCxn id="66" idx="2"/>
              <a:endCxn id="40" idx="0"/>
            </p:cNvCxnSpPr>
            <p:nvPr/>
          </p:nvCxnSpPr>
          <p:spPr bwMode="auto">
            <a:xfrm rot="5400000">
              <a:off x="2570451" y="36435"/>
              <a:ext cx="442076" cy="3846119"/>
            </a:xfrm>
            <a:prstGeom prst="bentConnector3">
              <a:avLst>
                <a:gd name="adj1" fmla="val 50000"/>
              </a:avLst>
            </a:prstGeom>
            <a:noFill/>
            <a:ln w="9525" cap="flat" cmpd="sng" algn="ctr">
              <a:solidFill>
                <a:sysClr val="windowText" lastClr="000000"/>
              </a:solidFill>
              <a:prstDash val="solid"/>
              <a:round/>
              <a:headEnd type="none" w="med" len="med"/>
              <a:tailEnd type="none" w="med" len="med"/>
            </a:ln>
            <a:effectLst/>
          </p:spPr>
        </p:cxnSp>
        <p:cxnSp>
          <p:nvCxnSpPr>
            <p:cNvPr id="35" name="Straight Connector 5"/>
            <p:cNvCxnSpPr>
              <a:endCxn id="85" idx="0"/>
            </p:cNvCxnSpPr>
            <p:nvPr/>
          </p:nvCxnSpPr>
          <p:spPr bwMode="auto">
            <a:xfrm>
              <a:off x="5361333" y="2595500"/>
              <a:ext cx="0" cy="582134"/>
            </a:xfrm>
            <a:prstGeom prst="line">
              <a:avLst/>
            </a:prstGeom>
            <a:noFill/>
            <a:ln w="9525" cap="flat" cmpd="sng" algn="ctr">
              <a:solidFill>
                <a:sysClr val="windowText" lastClr="000000"/>
              </a:solidFill>
              <a:prstDash val="solid"/>
              <a:round/>
              <a:headEnd type="none" w="med" len="med"/>
              <a:tailEnd type="none" w="med" len="med"/>
            </a:ln>
            <a:effectLst/>
          </p:spPr>
        </p:cxnSp>
        <p:sp>
          <p:nvSpPr>
            <p:cNvPr id="36" name="Rectangle 35"/>
            <p:cNvSpPr/>
            <p:nvPr/>
          </p:nvSpPr>
          <p:spPr>
            <a:xfrm>
              <a:off x="491562" y="2360962"/>
              <a:ext cx="754290" cy="331022"/>
            </a:xfrm>
            <a:prstGeom prst="rect">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p:spPr>
          <p:txBody>
            <a:bodyPr lIns="0" tIns="0" rIns="0" bIns="0" anchor="ctr" anchorCtr="0"/>
            <a:lstStyle/>
            <a:p>
              <a:pPr algn="ctr">
                <a:defRPr/>
              </a:pPr>
              <a:r>
                <a:rPr lang="fr-FR" sz="1100" b="1" kern="0" dirty="0">
                  <a:solidFill>
                    <a:prstClr val="white"/>
                  </a:solidFill>
                  <a:latin typeface="Calibri" panose="020F0502020204030204" pitchFamily="34" charset="0"/>
                </a:rPr>
                <a:t>DIR RHAT</a:t>
              </a:r>
            </a:p>
          </p:txBody>
        </p:sp>
        <p:cxnSp>
          <p:nvCxnSpPr>
            <p:cNvPr id="37" name="Connecteur droit 185"/>
            <p:cNvCxnSpPr>
              <a:cxnSpLocks noChangeShapeType="1"/>
              <a:stCxn id="36" idx="2"/>
              <a:endCxn id="16" idx="0"/>
            </p:cNvCxnSpPr>
            <p:nvPr/>
          </p:nvCxnSpPr>
          <p:spPr bwMode="auto">
            <a:xfrm>
              <a:off x="868707" y="2691984"/>
              <a:ext cx="0" cy="473504"/>
            </a:xfrm>
            <a:prstGeom prst="line">
              <a:avLst/>
            </a:prstGeom>
            <a:noFill/>
            <a:ln w="9525" cap="flat" cmpd="sng" algn="ctr">
              <a:solidFill>
                <a:sysClr val="windowText" lastClr="000000"/>
              </a:solidFill>
              <a:prstDash val="solid"/>
              <a:round/>
              <a:headEnd type="none" w="med" len="med"/>
              <a:tailEnd type="none" w="med" len="med"/>
            </a:ln>
            <a:effectLst/>
            <a:extLst>
              <a:ext uri="{909E8E84-426E-40DD-AFC4-6F175D3DCCD1}">
                <a14:hiddenFill xmlns:a14="http://schemas.microsoft.com/office/drawing/2010/main">
                  <a:noFill/>
                </a14:hiddenFill>
              </a:ext>
            </a:extLst>
          </p:spPr>
        </p:cxnSp>
        <p:sp>
          <p:nvSpPr>
            <p:cNvPr id="38" name="ZoneTexte 253"/>
            <p:cNvSpPr txBox="1"/>
            <p:nvPr/>
          </p:nvSpPr>
          <p:spPr>
            <a:xfrm>
              <a:off x="5162568" y="1153710"/>
              <a:ext cx="457149" cy="26481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defPPr>
                <a:defRPr lang="fr-FR"/>
              </a:defPPr>
              <a:lvl1pPr algn="ctr" defTabSz="954705">
                <a:lnSpc>
                  <a:spcPct val="90000"/>
                </a:lnSpc>
                <a:spcAft>
                  <a:spcPts val="400"/>
                </a:spcAft>
                <a:buClr>
                  <a:srgbClr val="002533"/>
                </a:buClr>
                <a:defRPr sz="1100" b="1" kern="0">
                  <a:solidFill>
                    <a:prstClr val="black"/>
                  </a:solidFill>
                  <a:latin typeface="Calibri" pitchFamily="34" charset="0"/>
                  <a:cs typeface="Calibri" pitchFamily="34" charset="0"/>
                </a:defRPr>
              </a:lvl1pPr>
            </a:lstStyle>
            <a:p>
              <a:pPr>
                <a:defRPr/>
              </a:pPr>
              <a:r>
                <a:rPr lang="fr-FR" dirty="0"/>
                <a:t>CDES</a:t>
              </a:r>
            </a:p>
          </p:txBody>
        </p:sp>
        <p:cxnSp>
          <p:nvCxnSpPr>
            <p:cNvPr id="39" name="Elbow Connector 146"/>
            <p:cNvCxnSpPr>
              <a:endCxn id="53" idx="0"/>
            </p:cNvCxnSpPr>
            <p:nvPr/>
          </p:nvCxnSpPr>
          <p:spPr bwMode="auto">
            <a:xfrm>
              <a:off x="4696817" y="1899944"/>
              <a:ext cx="3595373" cy="266188"/>
            </a:xfrm>
            <a:prstGeom prst="bentConnector2">
              <a:avLst/>
            </a:prstGeom>
            <a:noFill/>
            <a:ln w="9525" cap="flat" cmpd="sng" algn="ctr">
              <a:solidFill>
                <a:sysClr val="windowText" lastClr="000000"/>
              </a:solidFill>
              <a:prstDash val="solid"/>
              <a:round/>
              <a:headEnd type="none" w="med" len="med"/>
              <a:tailEnd type="none" w="med" len="med"/>
            </a:ln>
            <a:effectLst/>
          </p:spPr>
        </p:cxnSp>
        <p:sp>
          <p:nvSpPr>
            <p:cNvPr id="40" name="Rectangle 39"/>
            <p:cNvSpPr/>
            <p:nvPr/>
          </p:nvSpPr>
          <p:spPr>
            <a:xfrm>
              <a:off x="648657" y="2180532"/>
              <a:ext cx="43954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42" name="Rectangle 41"/>
            <p:cNvSpPr/>
            <p:nvPr/>
          </p:nvSpPr>
          <p:spPr>
            <a:xfrm>
              <a:off x="5318328" y="2180532"/>
              <a:ext cx="43954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43" name="Rectangle 42"/>
            <p:cNvSpPr/>
            <p:nvPr/>
          </p:nvSpPr>
          <p:spPr>
            <a:xfrm>
              <a:off x="1856920" y="2197767"/>
              <a:ext cx="439544" cy="258532"/>
            </a:xfrm>
            <a:prstGeom prst="rect">
              <a:avLst/>
            </a:prstGeom>
            <a:noFill/>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cxnSp>
          <p:nvCxnSpPr>
            <p:cNvPr id="44" name="Connecteur droit 158"/>
            <p:cNvCxnSpPr>
              <a:endCxn id="42" idx="0"/>
            </p:cNvCxnSpPr>
            <p:nvPr/>
          </p:nvCxnSpPr>
          <p:spPr bwMode="auto">
            <a:xfrm>
              <a:off x="5538100" y="1899944"/>
              <a:ext cx="0" cy="280588"/>
            </a:xfrm>
            <a:prstGeom prst="line">
              <a:avLst/>
            </a:prstGeom>
            <a:noFill/>
            <a:ln w="9525" cap="flat" cmpd="sng" algn="ctr">
              <a:solidFill>
                <a:sysClr val="windowText" lastClr="000000"/>
              </a:solidFill>
              <a:prstDash val="solid"/>
              <a:round/>
              <a:headEnd type="none" w="med" len="med"/>
              <a:tailEnd type="none" w="med" len="med"/>
            </a:ln>
            <a:effectLst/>
          </p:spPr>
        </p:cxnSp>
        <p:grpSp>
          <p:nvGrpSpPr>
            <p:cNvPr id="45" name="Groupe 356"/>
            <p:cNvGrpSpPr>
              <a:grpSpLocks/>
            </p:cNvGrpSpPr>
            <p:nvPr/>
          </p:nvGrpSpPr>
          <p:grpSpPr bwMode="auto">
            <a:xfrm>
              <a:off x="76200" y="2354339"/>
              <a:ext cx="242392" cy="309353"/>
              <a:chOff x="7491890" y="5134806"/>
              <a:chExt cx="260400" cy="346410"/>
            </a:xfrm>
            <a:solidFill>
              <a:srgbClr val="FFFF00"/>
            </a:solidFill>
          </p:grpSpPr>
          <p:grpSp>
            <p:nvGrpSpPr>
              <p:cNvPr id="46" name="Groupe 357"/>
              <p:cNvGrpSpPr>
                <a:grpSpLocks/>
              </p:cNvGrpSpPr>
              <p:nvPr/>
            </p:nvGrpSpPr>
            <p:grpSpPr bwMode="auto">
              <a:xfrm>
                <a:off x="7568090" y="5134806"/>
                <a:ext cx="108000" cy="346410"/>
                <a:chOff x="7568090" y="5134806"/>
                <a:chExt cx="108000" cy="346410"/>
              </a:xfrm>
              <a:grpFill/>
            </p:grpSpPr>
            <p:sp>
              <p:nvSpPr>
                <p:cNvPr id="50" name="Étoile à 5 branches 396"/>
                <p:cNvSpPr/>
                <p:nvPr/>
              </p:nvSpPr>
              <p:spPr>
                <a:xfrm>
                  <a:off x="7568090" y="5373216"/>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2000" kern="0">
                    <a:solidFill>
                      <a:srgbClr val="FFFFFF"/>
                    </a:solidFill>
                  </a:endParaRPr>
                </a:p>
              </p:txBody>
            </p:sp>
            <p:sp>
              <p:nvSpPr>
                <p:cNvPr id="51" name="Étoile à 5 branches 397"/>
                <p:cNvSpPr/>
                <p:nvPr/>
              </p:nvSpPr>
              <p:spPr>
                <a:xfrm>
                  <a:off x="7568090" y="5134806"/>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2000" kern="0">
                    <a:solidFill>
                      <a:srgbClr val="FFFFFF"/>
                    </a:solidFill>
                  </a:endParaRPr>
                </a:p>
              </p:txBody>
            </p:sp>
          </p:grpSp>
          <p:grpSp>
            <p:nvGrpSpPr>
              <p:cNvPr id="47" name="Groupe 358"/>
              <p:cNvGrpSpPr>
                <a:grpSpLocks/>
              </p:cNvGrpSpPr>
              <p:nvPr/>
            </p:nvGrpSpPr>
            <p:grpSpPr bwMode="auto">
              <a:xfrm>
                <a:off x="7491890" y="5254011"/>
                <a:ext cx="260400" cy="108000"/>
                <a:chOff x="7491890" y="5268996"/>
                <a:chExt cx="260400" cy="108000"/>
              </a:xfrm>
              <a:grpFill/>
            </p:grpSpPr>
            <p:sp>
              <p:nvSpPr>
                <p:cNvPr id="48" name="Étoile à 5 branches 394"/>
                <p:cNvSpPr/>
                <p:nvPr/>
              </p:nvSpPr>
              <p:spPr>
                <a:xfrm>
                  <a:off x="7491890" y="5268996"/>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2000" kern="0">
                    <a:solidFill>
                      <a:srgbClr val="FFFFFF"/>
                    </a:solidFill>
                  </a:endParaRPr>
                </a:p>
              </p:txBody>
            </p:sp>
            <p:sp>
              <p:nvSpPr>
                <p:cNvPr id="49" name="Étoile à 5 branches 395"/>
                <p:cNvSpPr/>
                <p:nvPr/>
              </p:nvSpPr>
              <p:spPr>
                <a:xfrm>
                  <a:off x="7644290" y="5268996"/>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2000" kern="0">
                    <a:solidFill>
                      <a:srgbClr val="FFFFFF"/>
                    </a:solidFill>
                  </a:endParaRPr>
                </a:p>
              </p:txBody>
            </p:sp>
          </p:grpSp>
        </p:grpSp>
        <p:sp>
          <p:nvSpPr>
            <p:cNvPr id="52" name="Rectangle 51"/>
            <p:cNvSpPr/>
            <p:nvPr/>
          </p:nvSpPr>
          <p:spPr>
            <a:xfrm>
              <a:off x="7904373" y="2360962"/>
              <a:ext cx="754290" cy="331022"/>
            </a:xfrm>
            <a:prstGeom prst="rect">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p:spPr>
          <p:txBody>
            <a:bodyPr lIns="36000" rIns="36000" anchor="ctr"/>
            <a:lstStyle/>
            <a:p>
              <a:pPr algn="ctr">
                <a:defRPr/>
              </a:pPr>
              <a:r>
                <a:rPr lang="fr-FR" sz="1100" b="1" kern="0" dirty="0">
                  <a:solidFill>
                    <a:prstClr val="white"/>
                  </a:solidFill>
                  <a:latin typeface="Calibri" pitchFamily="34" charset="0"/>
                  <a:cs typeface="Arial" pitchFamily="34" charset="0"/>
                </a:rPr>
                <a:t>DIR SIMMT</a:t>
              </a:r>
            </a:p>
          </p:txBody>
        </p:sp>
        <p:sp>
          <p:nvSpPr>
            <p:cNvPr id="53" name="Rectangle 52"/>
            <p:cNvSpPr/>
            <p:nvPr/>
          </p:nvSpPr>
          <p:spPr>
            <a:xfrm>
              <a:off x="8072418" y="2166132"/>
              <a:ext cx="43954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54" name="ZoneTexte 53"/>
            <p:cNvSpPr txBox="1"/>
            <p:nvPr/>
          </p:nvSpPr>
          <p:spPr>
            <a:xfrm>
              <a:off x="2269720" y="2460792"/>
              <a:ext cx="375424" cy="307777"/>
            </a:xfrm>
            <a:prstGeom prst="rect">
              <a:avLst/>
            </a:prstGeom>
            <a:noFill/>
          </p:spPr>
          <p:txBody>
            <a:bodyPr wrap="none" rtlCol="0">
              <a:spAutoFit/>
            </a:bodyPr>
            <a:lstStyle/>
            <a:p>
              <a:pPr>
                <a:defRPr/>
              </a:pPr>
              <a:r>
                <a:rPr lang="fr-FR" sz="1400" b="1" kern="0" dirty="0" smtClean="0">
                  <a:solidFill>
                    <a:prstClr val="black"/>
                  </a:solidFill>
                  <a:latin typeface="Calibri" pitchFamily="34" charset="0"/>
                </a:rPr>
                <a:t>X5</a:t>
              </a:r>
            </a:p>
          </p:txBody>
        </p:sp>
        <p:cxnSp>
          <p:nvCxnSpPr>
            <p:cNvPr id="55" name="Straight Connector 62"/>
            <p:cNvCxnSpPr/>
            <p:nvPr/>
          </p:nvCxnSpPr>
          <p:spPr bwMode="auto">
            <a:xfrm>
              <a:off x="2603628" y="1926604"/>
              <a:ext cx="0" cy="1200718"/>
            </a:xfrm>
            <a:prstGeom prst="line">
              <a:avLst/>
            </a:prstGeom>
            <a:noFill/>
            <a:ln w="9525" cap="flat" cmpd="sng" algn="ctr">
              <a:solidFill>
                <a:sysClr val="windowText" lastClr="000000"/>
              </a:solidFill>
              <a:prstDash val="solid"/>
              <a:round/>
              <a:headEnd type="none" w="med" len="med"/>
              <a:tailEnd type="none" w="med" len="med"/>
            </a:ln>
            <a:effectLst/>
          </p:spPr>
        </p:cxnSp>
        <p:sp>
          <p:nvSpPr>
            <p:cNvPr id="56" name="ZoneTexte 253"/>
            <p:cNvSpPr txBox="1"/>
            <p:nvPr/>
          </p:nvSpPr>
          <p:spPr>
            <a:xfrm>
              <a:off x="3823559" y="1118888"/>
              <a:ext cx="455397" cy="26481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050" b="1" kern="0" dirty="0" smtClean="0">
                  <a:solidFill>
                    <a:prstClr val="black"/>
                  </a:solidFill>
                  <a:latin typeface="Calibri" pitchFamily="34" charset="0"/>
                  <a:cs typeface="Calibri" pitchFamily="34" charset="0"/>
                </a:rPr>
                <a:t>COMLE</a:t>
              </a:r>
              <a:endParaRPr lang="fr-FR" sz="1050" b="1" kern="0" dirty="0">
                <a:solidFill>
                  <a:prstClr val="black"/>
                </a:solidFill>
                <a:latin typeface="Calibri" pitchFamily="34" charset="0"/>
                <a:cs typeface="Calibri" pitchFamily="34" charset="0"/>
              </a:endParaRPr>
            </a:p>
          </p:txBody>
        </p:sp>
        <p:sp>
          <p:nvSpPr>
            <p:cNvPr id="58" name="ZoneTexte 253"/>
            <p:cNvSpPr txBox="1"/>
            <p:nvPr/>
          </p:nvSpPr>
          <p:spPr>
            <a:xfrm>
              <a:off x="3823560" y="1473640"/>
              <a:ext cx="455397" cy="26481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STAT</a:t>
              </a:r>
              <a:endParaRPr lang="fr-FR" sz="1100" b="1" kern="0" dirty="0">
                <a:solidFill>
                  <a:prstClr val="black"/>
                </a:solidFill>
                <a:latin typeface="Calibri" pitchFamily="34" charset="0"/>
                <a:cs typeface="Calibri" pitchFamily="34" charset="0"/>
              </a:endParaRPr>
            </a:p>
          </p:txBody>
        </p:sp>
        <p:sp>
          <p:nvSpPr>
            <p:cNvPr id="59" name="Rectangle 58"/>
            <p:cNvSpPr/>
            <p:nvPr/>
          </p:nvSpPr>
          <p:spPr>
            <a:xfrm>
              <a:off x="3492220" y="2360962"/>
              <a:ext cx="4175411" cy="33102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nchorCtr="0"/>
            <a:lstStyle/>
            <a:p>
              <a:pPr algn="ctr">
                <a:defRPr/>
              </a:pPr>
              <a:r>
                <a:rPr lang="fr-FR" sz="1100" b="1" kern="0" dirty="0" smtClean="0">
                  <a:solidFill>
                    <a:prstClr val="white"/>
                  </a:solidFill>
                  <a:latin typeface="Calibri" panose="020F0502020204030204" pitchFamily="34" charset="0"/>
                </a:rPr>
                <a:t>COM FT</a:t>
              </a:r>
            </a:p>
          </p:txBody>
        </p:sp>
        <p:sp>
          <p:nvSpPr>
            <p:cNvPr id="60" name="ZoneTexte 78"/>
            <p:cNvSpPr txBox="1"/>
            <p:nvPr/>
          </p:nvSpPr>
          <p:spPr>
            <a:xfrm>
              <a:off x="4219665" y="2647335"/>
              <a:ext cx="469256" cy="267272"/>
            </a:xfrm>
            <a:prstGeom prst="rect">
              <a:avLst/>
            </a:prstGeom>
            <a:solidFill>
              <a:sysClr val="window" lastClr="FFFFFF"/>
            </a:solidFill>
            <a:ln>
              <a:solidFill>
                <a:sysClr val="windowText" lastClr="000000"/>
              </a:solidFill>
              <a:prstDash val="solid"/>
            </a:ln>
          </p:spPr>
          <p:txBody>
            <a:bodyPr wrap="none" rtlCol="0" anchor="ctr">
              <a:noAutofit/>
            </a:bodyPr>
            <a:lstStyle/>
            <a:p>
              <a:pPr algn="ctr" defTabSz="954705">
                <a:defRPr/>
              </a:pPr>
              <a:r>
                <a:rPr lang="fr-FR" sz="1000" b="1" kern="0" dirty="0">
                  <a:solidFill>
                    <a:prstClr val="black"/>
                  </a:solidFill>
                  <a:latin typeface="Calibri" pitchFamily="34" charset="0"/>
                </a:rPr>
                <a:t>CRR-FR</a:t>
              </a:r>
            </a:p>
          </p:txBody>
        </p:sp>
        <p:sp>
          <p:nvSpPr>
            <p:cNvPr id="61" name="Rectangle 60"/>
            <p:cNvSpPr/>
            <p:nvPr/>
          </p:nvSpPr>
          <p:spPr>
            <a:xfrm>
              <a:off x="4239614" y="2447903"/>
              <a:ext cx="43954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cxnSp>
          <p:nvCxnSpPr>
            <p:cNvPr id="62" name="Connecteur en angle 61"/>
            <p:cNvCxnSpPr>
              <a:stCxn id="56" idx="3"/>
              <a:endCxn id="66" idx="1"/>
            </p:cNvCxnSpPr>
            <p:nvPr/>
          </p:nvCxnSpPr>
          <p:spPr bwMode="auto">
            <a:xfrm>
              <a:off x="4278956" y="1251297"/>
              <a:ext cx="168095" cy="254614"/>
            </a:xfrm>
            <a:prstGeom prst="bentConnector3">
              <a:avLst/>
            </a:prstGeom>
            <a:noFill/>
            <a:ln w="9525" cap="flat" cmpd="sng" algn="ctr">
              <a:solidFill>
                <a:sysClr val="windowText" lastClr="000000"/>
              </a:solidFill>
              <a:prstDash val="solid"/>
              <a:round/>
              <a:headEnd type="none" w="med" len="med"/>
              <a:tailEnd type="none" w="med" len="med"/>
            </a:ln>
            <a:effectLst/>
          </p:spPr>
        </p:cxnSp>
        <p:cxnSp>
          <p:nvCxnSpPr>
            <p:cNvPr id="63" name="Connecteur en angle 62"/>
            <p:cNvCxnSpPr>
              <a:stCxn id="58" idx="3"/>
              <a:endCxn id="66" idx="1"/>
            </p:cNvCxnSpPr>
            <p:nvPr/>
          </p:nvCxnSpPr>
          <p:spPr bwMode="auto">
            <a:xfrm flipV="1">
              <a:off x="4278957" y="1505911"/>
              <a:ext cx="168094" cy="100137"/>
            </a:xfrm>
            <a:prstGeom prst="bentConnector3">
              <a:avLst/>
            </a:prstGeom>
            <a:noFill/>
            <a:ln w="9525" cap="flat" cmpd="sng" algn="ctr">
              <a:solidFill>
                <a:sysClr val="windowText" lastClr="000000"/>
              </a:solidFill>
              <a:prstDash val="solid"/>
              <a:round/>
              <a:headEnd type="none" w="med" len="med"/>
              <a:tailEnd type="none" w="med" len="med"/>
            </a:ln>
            <a:effectLst/>
          </p:spPr>
        </p:cxnSp>
        <p:cxnSp>
          <p:nvCxnSpPr>
            <p:cNvPr id="64" name="Connecteur en angle 63"/>
            <p:cNvCxnSpPr>
              <a:stCxn id="66" idx="3"/>
              <a:endCxn id="38" idx="1"/>
            </p:cNvCxnSpPr>
            <p:nvPr/>
          </p:nvCxnSpPr>
          <p:spPr bwMode="auto">
            <a:xfrm flipV="1">
              <a:off x="4982044" y="1286119"/>
              <a:ext cx="180524" cy="219792"/>
            </a:xfrm>
            <a:prstGeom prst="bentConnector3">
              <a:avLst/>
            </a:prstGeom>
            <a:noFill/>
            <a:ln w="9525" cap="flat" cmpd="sng" algn="ctr">
              <a:solidFill>
                <a:sysClr val="windowText" lastClr="000000"/>
              </a:solidFill>
              <a:prstDash val="solid"/>
              <a:round/>
              <a:headEnd type="none" w="med" len="med"/>
              <a:tailEnd type="none" w="med" len="med"/>
            </a:ln>
            <a:effectLst/>
          </p:spPr>
        </p:cxnSp>
        <p:sp>
          <p:nvSpPr>
            <p:cNvPr id="65" name="Rectangle 64"/>
            <p:cNvSpPr/>
            <p:nvPr/>
          </p:nvSpPr>
          <p:spPr>
            <a:xfrm>
              <a:off x="4471299" y="1083528"/>
              <a:ext cx="439544" cy="258532"/>
            </a:xfrm>
            <a:prstGeom prst="rect">
              <a:avLst/>
            </a:prstGeom>
            <a:noFill/>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66" name="ZoneTexte 253"/>
            <p:cNvSpPr txBox="1"/>
            <p:nvPr/>
          </p:nvSpPr>
          <p:spPr>
            <a:xfrm>
              <a:off x="4447051" y="1273365"/>
              <a:ext cx="534993" cy="465091"/>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p:spPr>
          <p:txBody>
            <a:bodyPr wrap="none" lIns="36000" tIns="36000" rIns="36000" bIns="36000" rtlCol="0" anchor="ctr">
              <a:noAutofit/>
            </a:bodyPr>
            <a:lstStyle>
              <a:defPPr>
                <a:defRPr lang="fr-FR"/>
              </a:defPPr>
              <a:lvl1pPr algn="ctr" defTabSz="954705">
                <a:defRPr sz="1600" b="1">
                  <a:solidFill>
                    <a:prstClr val="white"/>
                  </a:solidFill>
                  <a:latin typeface="Calibri" panose="020F0502020204030204" pitchFamily="34" charset="0"/>
                </a:defRPr>
              </a:lvl1pPr>
            </a:lstStyle>
            <a:p>
              <a:pPr>
                <a:defRPr/>
              </a:pPr>
              <a:r>
                <a:rPr lang="fr-FR" sz="1200" kern="0" dirty="0" smtClean="0"/>
                <a:t>MGAT</a:t>
              </a:r>
            </a:p>
            <a:p>
              <a:pPr>
                <a:defRPr/>
              </a:pPr>
              <a:r>
                <a:rPr lang="fr-FR" sz="1200" kern="0" dirty="0" smtClean="0"/>
                <a:t>EMAT</a:t>
              </a:r>
              <a:endParaRPr lang="fr-FR" sz="1200" kern="0" dirty="0"/>
            </a:p>
          </p:txBody>
        </p:sp>
        <p:sp>
          <p:nvSpPr>
            <p:cNvPr id="67" name="ZoneTexte 77"/>
            <p:cNvSpPr txBox="1"/>
            <p:nvPr/>
          </p:nvSpPr>
          <p:spPr>
            <a:xfrm>
              <a:off x="1840312" y="2394064"/>
              <a:ext cx="480002" cy="38690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200" b="1" kern="0" dirty="0" smtClean="0">
                  <a:solidFill>
                    <a:prstClr val="black"/>
                  </a:solidFill>
                  <a:latin typeface="Calibri" pitchFamily="34" charset="0"/>
                  <a:cs typeface="Calibri" pitchFamily="34" charset="0"/>
                </a:rPr>
                <a:t>COM ZT</a:t>
              </a:r>
              <a:endParaRPr lang="fr-FR" sz="1200" b="1" kern="0" dirty="0">
                <a:solidFill>
                  <a:prstClr val="black"/>
                </a:solidFill>
                <a:latin typeface="Calibri" pitchFamily="34" charset="0"/>
                <a:cs typeface="Calibri" pitchFamily="34" charset="0"/>
              </a:endParaRPr>
            </a:p>
          </p:txBody>
        </p:sp>
        <p:cxnSp>
          <p:nvCxnSpPr>
            <p:cNvPr id="68" name="Connecteur en angle 165"/>
            <p:cNvCxnSpPr>
              <a:cxnSpLocks noChangeShapeType="1"/>
              <a:stCxn id="67" idx="2"/>
            </p:cNvCxnSpPr>
            <p:nvPr/>
          </p:nvCxnSpPr>
          <p:spPr bwMode="auto">
            <a:xfrm rot="5400000">
              <a:off x="1840511" y="2894747"/>
              <a:ext cx="353578" cy="126027"/>
            </a:xfrm>
            <a:prstGeom prst="bentConnector3">
              <a:avLst>
                <a:gd name="adj1" fmla="val 50000"/>
              </a:avLst>
            </a:prstGeom>
            <a:noFill/>
            <a:ln w="9525" algn="ctr">
              <a:solidFill>
                <a:sysClr val="windowText" lastClr="000000"/>
              </a:solidFill>
              <a:prstDash val="dash"/>
              <a:round/>
              <a:headEnd/>
              <a:tailEnd/>
            </a:ln>
            <a:extLst>
              <a:ext uri="{909E8E84-426E-40DD-AFC4-6F175D3DCCD1}">
                <a14:hiddenFill xmlns:a14="http://schemas.microsoft.com/office/drawing/2010/main">
                  <a:noFill/>
                </a14:hiddenFill>
              </a:ext>
            </a:extLst>
          </p:spPr>
        </p:cxnSp>
        <p:grpSp>
          <p:nvGrpSpPr>
            <p:cNvPr id="69" name="Groupe 68"/>
            <p:cNvGrpSpPr/>
            <p:nvPr/>
          </p:nvGrpSpPr>
          <p:grpSpPr>
            <a:xfrm>
              <a:off x="2184457" y="3128916"/>
              <a:ext cx="692127" cy="3580545"/>
              <a:chOff x="2243795" y="3234524"/>
              <a:chExt cx="654051" cy="3293665"/>
            </a:xfrm>
          </p:grpSpPr>
          <p:sp>
            <p:nvSpPr>
              <p:cNvPr id="70" name="Rectangle 69"/>
              <p:cNvSpPr/>
              <p:nvPr/>
            </p:nvSpPr>
            <p:spPr>
              <a:xfrm>
                <a:off x="2246078" y="3272773"/>
                <a:ext cx="647994" cy="3255416"/>
              </a:xfrm>
              <a:prstGeom prst="rect">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lIns="36000" rIns="36000" anchor="t" anchorCtr="0"/>
              <a:lstStyle/>
              <a:p>
                <a:pPr algn="ctr">
                  <a:defRPr/>
                </a:pPr>
                <a:endParaRPr lang="fr-FR" sz="1600" b="1" kern="0" dirty="0" smtClean="0">
                  <a:solidFill>
                    <a:prstClr val="white"/>
                  </a:solidFill>
                </a:endParaRPr>
              </a:p>
            </p:txBody>
          </p:sp>
          <p:sp>
            <p:nvSpPr>
              <p:cNvPr id="71" name="ZoneTexte 21"/>
              <p:cNvSpPr txBox="1"/>
              <p:nvPr/>
            </p:nvSpPr>
            <p:spPr>
              <a:xfrm>
                <a:off x="2262592" y="5911498"/>
                <a:ext cx="635254" cy="325814"/>
              </a:xfrm>
              <a:prstGeom prst="rect">
                <a:avLst/>
              </a:prstGeom>
              <a:solidFill>
                <a:sysClr val="windowText" lastClr="000000"/>
              </a:solidFill>
            </p:spPr>
            <p:txBody>
              <a:bodyPr wrap="none" rtlCol="0" anchor="ctr">
                <a:noAutofit/>
              </a:bodyPr>
              <a:lstStyle/>
              <a:p>
                <a:pPr algn="ctr" defTabSz="954705">
                  <a:defRPr/>
                </a:pPr>
                <a:r>
                  <a:rPr lang="fr-FR" sz="900" b="1" kern="0" dirty="0">
                    <a:solidFill>
                      <a:prstClr val="white"/>
                    </a:solidFill>
                    <a:latin typeface="Calibri" pitchFamily="34" charset="0"/>
                  </a:rPr>
                  <a:t>CENTRE </a:t>
                </a:r>
              </a:p>
              <a:p>
                <a:pPr algn="ctr" defTabSz="954705">
                  <a:defRPr/>
                </a:pPr>
                <a:r>
                  <a:rPr lang="fr-FR" sz="900" b="1" kern="0" dirty="0">
                    <a:solidFill>
                      <a:prstClr val="white"/>
                    </a:solidFill>
                    <a:latin typeface="Calibri" pitchFamily="34" charset="0"/>
                  </a:rPr>
                  <a:t>FORMATION</a:t>
                </a:r>
              </a:p>
            </p:txBody>
          </p:sp>
          <p:sp>
            <p:nvSpPr>
              <p:cNvPr id="72" name="Rectangle 71"/>
              <p:cNvSpPr/>
              <p:nvPr/>
            </p:nvSpPr>
            <p:spPr bwMode="auto">
              <a:xfrm>
                <a:off x="2306468" y="3428232"/>
                <a:ext cx="518396" cy="3045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COM</a:t>
                </a:r>
              </a:p>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FST</a:t>
                </a:r>
              </a:p>
            </p:txBody>
          </p:sp>
          <p:sp>
            <p:nvSpPr>
              <p:cNvPr id="73" name="Rectangle 72"/>
              <p:cNvSpPr/>
              <p:nvPr/>
            </p:nvSpPr>
            <p:spPr>
              <a:xfrm>
                <a:off x="2424587" y="3234524"/>
                <a:ext cx="335077" cy="237818"/>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grpSp>
            <p:nvGrpSpPr>
              <p:cNvPr id="74" name="Groupe 12"/>
              <p:cNvGrpSpPr/>
              <p:nvPr/>
            </p:nvGrpSpPr>
            <p:grpSpPr>
              <a:xfrm>
                <a:off x="2243795" y="4183259"/>
                <a:ext cx="388796" cy="444137"/>
                <a:chOff x="-1692696" y="3655848"/>
                <a:chExt cx="432000" cy="525094"/>
              </a:xfrm>
            </p:grpSpPr>
            <p:sp>
              <p:nvSpPr>
                <p:cNvPr id="82" name="Rectangle 81"/>
                <p:cNvSpPr/>
                <p:nvPr/>
              </p:nvSpPr>
              <p:spPr bwMode="auto">
                <a:xfrm>
                  <a:off x="-1692696" y="3892945"/>
                  <a:ext cx="432000" cy="287997"/>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FS</a:t>
                  </a:r>
                </a:p>
              </p:txBody>
            </p:sp>
            <p:sp>
              <p:nvSpPr>
                <p:cNvPr id="83" name="Rectangle 82"/>
                <p:cNvSpPr/>
                <p:nvPr/>
              </p:nvSpPr>
              <p:spPr>
                <a:xfrm>
                  <a:off x="-1632246" y="3655848"/>
                  <a:ext cx="325184" cy="281167"/>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III</a:t>
                  </a:r>
                </a:p>
              </p:txBody>
            </p:sp>
          </p:grpSp>
          <p:grpSp>
            <p:nvGrpSpPr>
              <p:cNvPr id="75" name="Groupe 218"/>
              <p:cNvGrpSpPr/>
              <p:nvPr/>
            </p:nvGrpSpPr>
            <p:grpSpPr>
              <a:xfrm>
                <a:off x="2346320" y="4290442"/>
                <a:ext cx="388796" cy="439593"/>
                <a:chOff x="-1692696" y="3661224"/>
                <a:chExt cx="432000" cy="519718"/>
              </a:xfrm>
            </p:grpSpPr>
            <p:sp>
              <p:nvSpPr>
                <p:cNvPr id="80" name="Rectangle 79"/>
                <p:cNvSpPr/>
                <p:nvPr/>
              </p:nvSpPr>
              <p:spPr bwMode="auto">
                <a:xfrm>
                  <a:off x="-1692696" y="3892945"/>
                  <a:ext cx="432000" cy="287997"/>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FS</a:t>
                  </a:r>
                </a:p>
              </p:txBody>
            </p:sp>
            <p:sp>
              <p:nvSpPr>
                <p:cNvPr id="81" name="Rectangle 80"/>
                <p:cNvSpPr/>
                <p:nvPr/>
              </p:nvSpPr>
              <p:spPr>
                <a:xfrm>
                  <a:off x="-1632246" y="3661224"/>
                  <a:ext cx="325184" cy="281165"/>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III</a:t>
                  </a:r>
                </a:p>
              </p:txBody>
            </p:sp>
          </p:grpSp>
          <p:grpSp>
            <p:nvGrpSpPr>
              <p:cNvPr id="76" name="Groupe 222"/>
              <p:cNvGrpSpPr/>
              <p:nvPr/>
            </p:nvGrpSpPr>
            <p:grpSpPr>
              <a:xfrm>
                <a:off x="2488186" y="4365101"/>
                <a:ext cx="388796" cy="448602"/>
                <a:chOff x="-1692696" y="3650573"/>
                <a:chExt cx="432000" cy="530369"/>
              </a:xfrm>
            </p:grpSpPr>
            <p:sp>
              <p:nvSpPr>
                <p:cNvPr id="78" name="Rectangle 77"/>
                <p:cNvSpPr/>
                <p:nvPr/>
              </p:nvSpPr>
              <p:spPr bwMode="auto">
                <a:xfrm>
                  <a:off x="-1692696" y="3892945"/>
                  <a:ext cx="432000" cy="287997"/>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1050" b="1" kern="0" dirty="0" smtClean="0">
                      <a:solidFill>
                        <a:prstClr val="black"/>
                      </a:solidFill>
                      <a:latin typeface="Calibri" pitchFamily="34" charset="0"/>
                      <a:cs typeface="Calibri" pitchFamily="34" charset="0"/>
                    </a:rPr>
                    <a:t>FS</a:t>
                  </a:r>
                </a:p>
              </p:txBody>
            </p:sp>
            <p:sp>
              <p:nvSpPr>
                <p:cNvPr id="79" name="Rectangle 78"/>
                <p:cNvSpPr/>
                <p:nvPr/>
              </p:nvSpPr>
              <p:spPr>
                <a:xfrm>
                  <a:off x="-1632246" y="3650573"/>
                  <a:ext cx="325184" cy="281165"/>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III</a:t>
                  </a:r>
                </a:p>
              </p:txBody>
            </p:sp>
          </p:grpSp>
          <p:sp>
            <p:nvSpPr>
              <p:cNvPr id="77" name="Rectangle 76"/>
              <p:cNvSpPr/>
              <p:nvPr/>
            </p:nvSpPr>
            <p:spPr bwMode="auto">
              <a:xfrm>
                <a:off x="2366882" y="4913592"/>
                <a:ext cx="413096" cy="24360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0" tIns="36000" rIns="0" bIns="36000" numCol="1" rtlCol="0" anchor="ctr" anchorCtr="0" compatLnSpc="1">
                <a:prstTxWarp prst="textNoShape">
                  <a:avLst/>
                </a:prstTxWarp>
                <a:noAutofit/>
              </a:bodyPr>
              <a:lstStyle/>
              <a:p>
                <a:pPr algn="ctr">
                  <a:lnSpc>
                    <a:spcPct val="90000"/>
                  </a:lnSpc>
                  <a:spcAft>
                    <a:spcPts val="400"/>
                  </a:spcAft>
                  <a:buClr>
                    <a:srgbClr val="002533"/>
                  </a:buClr>
                </a:pPr>
                <a:r>
                  <a:rPr lang="fr-FR" sz="1050" b="1" kern="0" dirty="0">
                    <a:latin typeface="Calibri" pitchFamily="34" charset="0"/>
                    <a:cs typeface="Calibri" pitchFamily="34" charset="0"/>
                  </a:rPr>
                  <a:t>GAOS</a:t>
                </a:r>
              </a:p>
            </p:txBody>
          </p:sp>
        </p:grpSp>
        <p:grpSp>
          <p:nvGrpSpPr>
            <p:cNvPr id="84" name="Groupe 83"/>
            <p:cNvGrpSpPr/>
            <p:nvPr/>
          </p:nvGrpSpPr>
          <p:grpSpPr>
            <a:xfrm>
              <a:off x="5079046" y="3128916"/>
              <a:ext cx="564573" cy="3574358"/>
              <a:chOff x="4979144" y="3234524"/>
              <a:chExt cx="533514" cy="3287974"/>
            </a:xfrm>
          </p:grpSpPr>
          <p:sp>
            <p:nvSpPr>
              <p:cNvPr id="85" name="Rectangle 84"/>
              <p:cNvSpPr/>
              <p:nvPr/>
            </p:nvSpPr>
            <p:spPr bwMode="auto">
              <a:xfrm>
                <a:off x="4979144" y="3279338"/>
                <a:ext cx="533514" cy="324316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86" name="Rectangle 85"/>
              <p:cNvSpPr/>
              <p:nvPr/>
            </p:nvSpPr>
            <p:spPr>
              <a:xfrm>
                <a:off x="5078669" y="3234524"/>
                <a:ext cx="335077" cy="237818"/>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sp>
            <p:nvSpPr>
              <p:cNvPr id="87" name="Rectangle 86"/>
              <p:cNvSpPr/>
              <p:nvPr/>
            </p:nvSpPr>
            <p:spPr bwMode="auto">
              <a:xfrm>
                <a:off x="5006313" y="3422425"/>
                <a:ext cx="485996" cy="31030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COM</a:t>
                </a:r>
              </a:p>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FE IA</a:t>
                </a:r>
              </a:p>
            </p:txBody>
          </p:sp>
          <p:sp>
            <p:nvSpPr>
              <p:cNvPr id="88" name="ZoneTexte 78"/>
              <p:cNvSpPr txBox="1"/>
              <p:nvPr/>
            </p:nvSpPr>
            <p:spPr>
              <a:xfrm>
                <a:off x="5010186" y="5353190"/>
                <a:ext cx="497946" cy="25732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a:latin typeface="Calibri" pitchFamily="34" charset="0"/>
                  </a:rPr>
                  <a:t>CENTRES</a:t>
                </a:r>
              </a:p>
            </p:txBody>
          </p:sp>
          <p:cxnSp>
            <p:nvCxnSpPr>
              <p:cNvPr id="89" name="Straight Connector 78"/>
              <p:cNvCxnSpPr>
                <a:stCxn id="87" idx="2"/>
                <a:endCxn id="88" idx="0"/>
              </p:cNvCxnSpPr>
              <p:nvPr/>
            </p:nvCxnSpPr>
            <p:spPr bwMode="auto">
              <a:xfrm>
                <a:off x="5249312" y="3732733"/>
                <a:ext cx="9847" cy="1620457"/>
              </a:xfrm>
              <a:prstGeom prst="line">
                <a:avLst/>
              </a:prstGeom>
              <a:noFill/>
              <a:ln w="9525" cap="flat" cmpd="sng" algn="ctr">
                <a:solidFill>
                  <a:sysClr val="windowText" lastClr="000000"/>
                </a:solidFill>
                <a:prstDash val="solid"/>
                <a:round/>
                <a:headEnd type="none" w="med" len="med"/>
                <a:tailEnd type="none" w="med" len="med"/>
              </a:ln>
              <a:effectLst/>
            </p:spPr>
          </p:cxnSp>
          <p:sp>
            <p:nvSpPr>
              <p:cNvPr id="90" name="ZoneTexte 78"/>
              <p:cNvSpPr txBox="1"/>
              <p:nvPr/>
            </p:nvSpPr>
            <p:spPr>
              <a:xfrm>
                <a:off x="5000775" y="5851663"/>
                <a:ext cx="497946" cy="313641"/>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a:latin typeface="Calibri" pitchFamily="34" charset="0"/>
                  </a:rPr>
                  <a:t>ECOLES</a:t>
                </a:r>
              </a:p>
              <a:p>
                <a:pPr>
                  <a:defRPr/>
                </a:pPr>
                <a:r>
                  <a:rPr lang="fr-FR" kern="0" dirty="0">
                    <a:latin typeface="Calibri" pitchFamily="34" charset="0"/>
                  </a:rPr>
                  <a:t>IA</a:t>
                </a:r>
              </a:p>
            </p:txBody>
          </p:sp>
        </p:grpSp>
        <p:sp>
          <p:nvSpPr>
            <p:cNvPr id="91" name="ZoneTexte 77"/>
            <p:cNvSpPr txBox="1"/>
            <p:nvPr/>
          </p:nvSpPr>
          <p:spPr>
            <a:xfrm>
              <a:off x="2973544" y="4251446"/>
              <a:ext cx="334121" cy="213622"/>
            </a:xfrm>
            <a:prstGeom prst="rect">
              <a:avLst/>
            </a:prstGeom>
            <a:solidFill>
              <a:sysClr val="window" lastClr="FFFFFF"/>
            </a:solidFill>
            <a:ln>
              <a:solidFill>
                <a:sysClr val="windowText" lastClr="000000"/>
              </a:solidFill>
            </a:ln>
          </p:spPr>
          <p:txBody>
            <a:bodyPr wrap="none" rtlCol="0" anchor="ctr">
              <a:noAutofit/>
            </a:bodyPr>
            <a:lstStyle/>
            <a:p>
              <a:pPr algn="ctr" defTabSz="954705">
                <a:defRPr/>
              </a:pPr>
              <a:r>
                <a:rPr lang="fr-FR" sz="900" b="1" kern="0" dirty="0">
                  <a:solidFill>
                    <a:prstClr val="black"/>
                  </a:solidFill>
                  <a:latin typeface="Calibri" pitchFamily="34" charset="0"/>
                </a:rPr>
                <a:t>BSAM</a:t>
              </a:r>
            </a:p>
          </p:txBody>
        </p:sp>
        <p:sp>
          <p:nvSpPr>
            <p:cNvPr id="92" name="ZoneTexte 77"/>
            <p:cNvSpPr txBox="1"/>
            <p:nvPr/>
          </p:nvSpPr>
          <p:spPr>
            <a:xfrm>
              <a:off x="2967286" y="4519028"/>
              <a:ext cx="334122" cy="152063"/>
            </a:xfrm>
            <a:prstGeom prst="rect">
              <a:avLst/>
            </a:prstGeom>
            <a:solidFill>
              <a:sysClr val="window" lastClr="FFFFFF"/>
            </a:solidFill>
            <a:ln>
              <a:solidFill>
                <a:sysClr val="windowText" lastClr="000000"/>
              </a:solidFill>
            </a:ln>
          </p:spPr>
          <p:txBody>
            <a:bodyPr wrap="none" rtlCol="0" anchor="ctr">
              <a:noAutofit/>
            </a:bodyPr>
            <a:lstStyle/>
            <a:p>
              <a:pPr algn="ctr" defTabSz="954705">
                <a:defRPr/>
              </a:pPr>
              <a:r>
                <a:rPr lang="fr-FR" sz="700" b="1" kern="0" dirty="0">
                  <a:solidFill>
                    <a:prstClr val="black"/>
                  </a:solidFill>
                  <a:latin typeface="Calibri" pitchFamily="34" charset="0"/>
                </a:rPr>
                <a:t>AVIONS</a:t>
              </a:r>
            </a:p>
          </p:txBody>
        </p:sp>
        <p:sp>
          <p:nvSpPr>
            <p:cNvPr id="93" name="Rectangle 92"/>
            <p:cNvSpPr/>
            <p:nvPr/>
          </p:nvSpPr>
          <p:spPr>
            <a:xfrm>
              <a:off x="3146079" y="3128916"/>
              <a:ext cx="35458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cxnSp>
          <p:nvCxnSpPr>
            <p:cNvPr id="94" name="Straight Connector 176"/>
            <p:cNvCxnSpPr>
              <a:stCxn id="161" idx="0"/>
            </p:cNvCxnSpPr>
            <p:nvPr/>
          </p:nvCxnSpPr>
          <p:spPr bwMode="auto">
            <a:xfrm flipH="1" flipV="1">
              <a:off x="3348176" y="3448744"/>
              <a:ext cx="1683" cy="777975"/>
            </a:xfrm>
            <a:prstGeom prst="line">
              <a:avLst/>
            </a:prstGeom>
            <a:noFill/>
            <a:ln w="9525" cap="flat" cmpd="sng" algn="ctr">
              <a:solidFill>
                <a:sysClr val="windowText" lastClr="000000"/>
              </a:solidFill>
              <a:prstDash val="solid"/>
              <a:round/>
              <a:headEnd type="none" w="med" len="med"/>
              <a:tailEnd type="none" w="med" len="med"/>
            </a:ln>
            <a:effectLst/>
          </p:spPr>
        </p:cxnSp>
        <p:sp>
          <p:nvSpPr>
            <p:cNvPr id="95" name="Rectangle 94"/>
            <p:cNvSpPr/>
            <p:nvPr/>
          </p:nvSpPr>
          <p:spPr>
            <a:xfrm>
              <a:off x="2985286" y="3333146"/>
              <a:ext cx="685717" cy="38200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46800" rIns="0" bIns="46800" numCol="1" rtlCol="0" anchor="ctr" anchorCtr="0" compatLnSpc="1">
              <a:prstTxWarp prst="textNoShape">
                <a:avLst/>
              </a:prstTxWarp>
              <a:noAutofit/>
            </a:bodyPr>
            <a:lstStyle/>
            <a:p>
              <a:pPr algn="ctr">
                <a:lnSpc>
                  <a:spcPct val="90000"/>
                </a:lnSpc>
                <a:buClr>
                  <a:srgbClr val="002533"/>
                </a:buClr>
                <a:defRPr/>
              </a:pPr>
              <a:r>
                <a:rPr lang="fr-FR" sz="1100" b="1" kern="0" dirty="0" smtClean="0">
                  <a:solidFill>
                    <a:prstClr val="black"/>
                  </a:solidFill>
                  <a:latin typeface="Calibri" pitchFamily="34" charset="0"/>
                  <a:cs typeface="Calibri" pitchFamily="34" charset="0"/>
                </a:rPr>
                <a:t>COM</a:t>
              </a:r>
            </a:p>
            <a:p>
              <a:pPr algn="ctr">
                <a:lnSpc>
                  <a:spcPct val="90000"/>
                </a:lnSpc>
                <a:buClr>
                  <a:srgbClr val="002533"/>
                </a:buClr>
                <a:defRPr/>
              </a:pPr>
              <a:r>
                <a:rPr lang="fr-FR" sz="1100" b="1" kern="0" dirty="0" smtClean="0">
                  <a:solidFill>
                    <a:prstClr val="black"/>
                  </a:solidFill>
                  <a:latin typeface="Calibri" pitchFamily="34" charset="0"/>
                  <a:cs typeface="Calibri" pitchFamily="34" charset="0"/>
                </a:rPr>
                <a:t>ALAT</a:t>
              </a:r>
              <a:endParaRPr lang="fr-FR" sz="1100" b="1" kern="0" dirty="0">
                <a:solidFill>
                  <a:prstClr val="black"/>
                </a:solidFill>
                <a:latin typeface="Calibri" pitchFamily="34" charset="0"/>
                <a:cs typeface="Calibri" pitchFamily="34" charset="0"/>
              </a:endParaRPr>
            </a:p>
          </p:txBody>
        </p:sp>
        <p:grpSp>
          <p:nvGrpSpPr>
            <p:cNvPr id="96" name="Groupe 95"/>
            <p:cNvGrpSpPr/>
            <p:nvPr/>
          </p:nvGrpSpPr>
          <p:grpSpPr>
            <a:xfrm>
              <a:off x="7904372" y="3125901"/>
              <a:ext cx="1119840" cy="3577374"/>
              <a:chOff x="7649041" y="3231750"/>
              <a:chExt cx="1058234" cy="3290748"/>
            </a:xfrm>
          </p:grpSpPr>
          <p:sp>
            <p:nvSpPr>
              <p:cNvPr id="97" name="Rectangle 96"/>
              <p:cNvSpPr/>
              <p:nvPr/>
            </p:nvSpPr>
            <p:spPr>
              <a:xfrm>
                <a:off x="7649041" y="3268166"/>
                <a:ext cx="712794" cy="3254332"/>
              </a:xfrm>
              <a:prstGeom prst="rect">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p:spPr>
            <p:txBody>
              <a:bodyPr lIns="36000" rIns="36000" anchor="ctr"/>
              <a:lstStyle/>
              <a:p>
                <a:pPr>
                  <a:defRPr/>
                </a:pPr>
                <a:endParaRPr lang="fr-FR" sz="1200" b="1" kern="0" dirty="0" smtClean="0">
                  <a:solidFill>
                    <a:srgbClr val="FF0000"/>
                  </a:solidFill>
                </a:endParaRPr>
              </a:p>
            </p:txBody>
          </p:sp>
          <p:grpSp>
            <p:nvGrpSpPr>
              <p:cNvPr id="98" name="Group 125"/>
              <p:cNvGrpSpPr/>
              <p:nvPr/>
            </p:nvGrpSpPr>
            <p:grpSpPr>
              <a:xfrm>
                <a:off x="7755889" y="3231750"/>
                <a:ext cx="518396" cy="604077"/>
                <a:chOff x="7479304" y="4418551"/>
                <a:chExt cx="576000" cy="714180"/>
              </a:xfrm>
            </p:grpSpPr>
            <p:sp>
              <p:nvSpPr>
                <p:cNvPr id="101" name="ZoneTexte 77"/>
                <p:cNvSpPr txBox="1"/>
                <p:nvPr/>
              </p:nvSpPr>
              <p:spPr>
                <a:xfrm>
                  <a:off x="7479304" y="4611560"/>
                  <a:ext cx="576000" cy="521171"/>
                </a:xfrm>
                <a:prstGeom prst="rect">
                  <a:avLst/>
                </a:prstGeom>
                <a:solidFill>
                  <a:sysClr val="window" lastClr="FFFFFF"/>
                </a:solidFill>
                <a:ln>
                  <a:solidFill>
                    <a:sysClr val="windowText" lastClr="000000"/>
                  </a:solidFill>
                </a:ln>
              </p:spPr>
              <p:txBody>
                <a:bodyPr wrap="none" rtlCol="0" anchor="ctr">
                  <a:noAutofit/>
                </a:bodyPr>
                <a:lstStyle/>
                <a:p>
                  <a:pPr algn="ctr" defTabSz="954705">
                    <a:defRPr/>
                  </a:pPr>
                  <a:r>
                    <a:rPr lang="fr-FR" sz="1100" b="1" kern="0" dirty="0" smtClean="0">
                      <a:solidFill>
                        <a:prstClr val="black"/>
                      </a:solidFill>
                      <a:latin typeface="Calibri" pitchFamily="34" charset="0"/>
                    </a:rPr>
                    <a:t>COM</a:t>
                  </a:r>
                </a:p>
                <a:p>
                  <a:pPr algn="ctr" defTabSz="954705">
                    <a:defRPr/>
                  </a:pPr>
                  <a:r>
                    <a:rPr lang="fr-FR" sz="1100" b="1" kern="0" dirty="0" err="1" smtClean="0">
                      <a:solidFill>
                        <a:prstClr val="black"/>
                      </a:solidFill>
                      <a:latin typeface="Calibri" pitchFamily="34" charset="0"/>
                    </a:rPr>
                    <a:t>SMITer</a:t>
                  </a:r>
                  <a:endParaRPr lang="fr-FR" sz="1000" b="1" kern="0" dirty="0">
                    <a:solidFill>
                      <a:prstClr val="black"/>
                    </a:solidFill>
                    <a:latin typeface="Calibri" pitchFamily="34" charset="0"/>
                  </a:endParaRPr>
                </a:p>
              </p:txBody>
            </p:sp>
            <p:sp>
              <p:nvSpPr>
                <p:cNvPr id="102" name="TextBox 123"/>
                <p:cNvSpPr txBox="1"/>
                <p:nvPr/>
              </p:nvSpPr>
              <p:spPr>
                <a:xfrm>
                  <a:off x="7590750" y="4418551"/>
                  <a:ext cx="353108" cy="225315"/>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XX</a:t>
                  </a:r>
                  <a:endParaRPr lang="en-US" sz="1200" b="1" kern="0" dirty="0" smtClean="0">
                    <a:solidFill>
                      <a:prstClr val="black"/>
                    </a:solidFill>
                    <a:latin typeface="Calibri" pitchFamily="34" charset="0"/>
                  </a:endParaRPr>
                </a:p>
              </p:txBody>
            </p:sp>
          </p:grpSp>
          <p:sp>
            <p:nvSpPr>
              <p:cNvPr id="99" name="ZoneTexte 78"/>
              <p:cNvSpPr txBox="1"/>
              <p:nvPr/>
            </p:nvSpPr>
            <p:spPr>
              <a:xfrm>
                <a:off x="7791518" y="4337828"/>
                <a:ext cx="421196" cy="233091"/>
              </a:xfrm>
              <a:prstGeom prst="rect">
                <a:avLst/>
              </a:prstGeom>
              <a:solidFill>
                <a:schemeClr val="bg2">
                  <a:lumMod val="50000"/>
                </a:schemeClr>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NSI</a:t>
                </a:r>
                <a:endParaRPr lang="fr-FR" kern="0" dirty="0">
                  <a:latin typeface="Calibri" pitchFamily="34" charset="0"/>
                </a:endParaRPr>
              </a:p>
            </p:txBody>
          </p:sp>
          <p:sp>
            <p:nvSpPr>
              <p:cNvPr id="100" name="ZoneTexte 78"/>
              <p:cNvSpPr txBox="1"/>
              <p:nvPr/>
            </p:nvSpPr>
            <p:spPr>
              <a:xfrm>
                <a:off x="7902326" y="4983696"/>
                <a:ext cx="804949" cy="814252"/>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solidFill>
                      <a:prstClr val="black"/>
                    </a:solidFill>
                    <a:latin typeface="Calibri" pitchFamily="34" charset="0"/>
                  </a:rPr>
                  <a:t>Industriels</a:t>
                </a:r>
                <a:endParaRPr lang="fr-FR" kern="0" dirty="0">
                  <a:solidFill>
                    <a:prstClr val="black"/>
                  </a:solidFill>
                  <a:latin typeface="Calibri" pitchFamily="34" charset="0"/>
                </a:endParaRPr>
              </a:p>
            </p:txBody>
          </p:sp>
        </p:grpSp>
        <p:sp>
          <p:nvSpPr>
            <p:cNvPr id="103" name="TextBox 105"/>
            <p:cNvSpPr txBox="1"/>
            <p:nvPr/>
          </p:nvSpPr>
          <p:spPr>
            <a:xfrm>
              <a:off x="5695029" y="3792109"/>
              <a:ext cx="445716" cy="331022"/>
            </a:xfrm>
            <a:prstGeom prst="rect">
              <a:avLst/>
            </a:prstGeom>
            <a:solidFill>
              <a:sysClr val="window" lastClr="FFFFFF"/>
            </a:solidFill>
            <a:ln>
              <a:solidFill>
                <a:sysClr val="windowText" lastClr="000000"/>
              </a:solidFill>
            </a:ln>
          </p:spPr>
          <p:txBody>
            <a:bodyPr wrap="none" lIns="72000" tIns="0" rIns="72000" bIns="0" rtlCol="0" anchor="ctr">
              <a:noAutofit/>
            </a:bodyPr>
            <a:lstStyle/>
            <a:p>
              <a:pPr algn="ctr">
                <a:defRPr/>
              </a:pPr>
              <a:r>
                <a:rPr lang="fr-FR" sz="1000" b="1" kern="0" dirty="0" smtClean="0">
                  <a:solidFill>
                    <a:prstClr val="black"/>
                  </a:solidFill>
                  <a:latin typeface="Calibri" pitchFamily="34" charset="0"/>
                </a:rPr>
                <a:t>COM </a:t>
              </a:r>
            </a:p>
            <a:p>
              <a:pPr algn="ctr">
                <a:defRPr/>
              </a:pPr>
              <a:r>
                <a:rPr lang="fr-FR" sz="1000" b="1" kern="0" dirty="0" smtClean="0">
                  <a:solidFill>
                    <a:prstClr val="black"/>
                  </a:solidFill>
                  <a:latin typeface="Calibri" pitchFamily="34" charset="0"/>
                </a:rPr>
                <a:t>RENS</a:t>
              </a:r>
              <a:endParaRPr lang="en-US" sz="1000" b="1" kern="0" dirty="0" smtClean="0">
                <a:solidFill>
                  <a:prstClr val="black"/>
                </a:solidFill>
                <a:latin typeface="Calibri" pitchFamily="34" charset="0"/>
              </a:endParaRPr>
            </a:p>
          </p:txBody>
        </p:sp>
        <p:sp>
          <p:nvSpPr>
            <p:cNvPr id="104" name="Rectangle 103"/>
            <p:cNvSpPr/>
            <p:nvPr/>
          </p:nvSpPr>
          <p:spPr bwMode="auto">
            <a:xfrm>
              <a:off x="6207738" y="3670519"/>
              <a:ext cx="470477" cy="303968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05" name="Rectangle 104"/>
            <p:cNvSpPr/>
            <p:nvPr/>
          </p:nvSpPr>
          <p:spPr bwMode="auto">
            <a:xfrm>
              <a:off x="6733481" y="3663595"/>
              <a:ext cx="470477" cy="3039680"/>
            </a:xfrm>
            <a:prstGeom prst="rect">
              <a:avLst/>
            </a:prstGeom>
            <a:gradFill rotWithShape="1">
              <a:gsLst>
                <a:gs pos="0">
                  <a:srgbClr val="9BBB59">
                    <a:lumMod val="60000"/>
                    <a:lumOff val="4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06" name="TextBox 101"/>
            <p:cNvSpPr txBox="1"/>
            <p:nvPr/>
          </p:nvSpPr>
          <p:spPr>
            <a:xfrm>
              <a:off x="6745299" y="3790558"/>
              <a:ext cx="445716" cy="331022"/>
            </a:xfrm>
            <a:prstGeom prst="rect">
              <a:avLst/>
            </a:prstGeom>
            <a:solidFill>
              <a:sysClr val="window" lastClr="FFFFFF"/>
            </a:solidFill>
            <a:ln>
              <a:solidFill>
                <a:sysClr val="windowText" lastClr="000000"/>
              </a:solidFill>
            </a:ln>
          </p:spPr>
          <p:txBody>
            <a:bodyPr wrap="none" tIns="0" bIns="0" rtlCol="0" anchor="ctr">
              <a:noAutofit/>
            </a:bodyPr>
            <a:lstStyle/>
            <a:p>
              <a:pPr algn="ctr">
                <a:defRPr/>
              </a:pPr>
              <a:r>
                <a:rPr lang="fr-FR" sz="1000" b="1" kern="0" dirty="0" smtClean="0">
                  <a:solidFill>
                    <a:prstClr val="black"/>
                  </a:solidFill>
                  <a:latin typeface="Calibri" pitchFamily="34" charset="0"/>
                </a:rPr>
                <a:t>COM </a:t>
              </a:r>
            </a:p>
            <a:p>
              <a:pPr algn="ctr">
                <a:defRPr/>
              </a:pPr>
              <a:r>
                <a:rPr lang="fr-FR" sz="1000" b="1" kern="0" dirty="0" smtClean="0">
                  <a:solidFill>
                    <a:prstClr val="black"/>
                  </a:solidFill>
                  <a:latin typeface="Calibri" pitchFamily="34" charset="0"/>
                </a:rPr>
                <a:t>LOG</a:t>
              </a:r>
              <a:endParaRPr lang="en-US" sz="1000" b="1" kern="0" dirty="0" smtClean="0">
                <a:solidFill>
                  <a:prstClr val="black"/>
                </a:solidFill>
                <a:latin typeface="Calibri" pitchFamily="34" charset="0"/>
              </a:endParaRPr>
            </a:p>
          </p:txBody>
        </p:sp>
        <p:sp>
          <p:nvSpPr>
            <p:cNvPr id="107" name="TextBox 107"/>
            <p:cNvSpPr txBox="1"/>
            <p:nvPr/>
          </p:nvSpPr>
          <p:spPr>
            <a:xfrm>
              <a:off x="6214611" y="3795129"/>
              <a:ext cx="445716" cy="331022"/>
            </a:xfrm>
            <a:prstGeom prst="rect">
              <a:avLst/>
            </a:prstGeom>
            <a:solidFill>
              <a:sysClr val="window" lastClr="FFFFFF"/>
            </a:solidFill>
            <a:ln>
              <a:solidFill>
                <a:sysClr val="windowText" lastClr="000000"/>
              </a:solidFill>
            </a:ln>
          </p:spPr>
          <p:txBody>
            <a:bodyPr wrap="none" lIns="72000" tIns="0" rIns="72000" bIns="0" rtlCol="0" anchor="ctr">
              <a:noAutofit/>
            </a:bodyPr>
            <a:lstStyle/>
            <a:p>
              <a:pPr algn="ctr">
                <a:defRPr/>
              </a:pPr>
              <a:r>
                <a:rPr lang="fr-FR" sz="1000" b="1" kern="0" dirty="0" smtClean="0">
                  <a:solidFill>
                    <a:prstClr val="black"/>
                  </a:solidFill>
                  <a:latin typeface="Calibri" pitchFamily="34" charset="0"/>
                </a:rPr>
                <a:t>COM </a:t>
              </a:r>
            </a:p>
            <a:p>
              <a:pPr algn="ctr">
                <a:defRPr/>
              </a:pPr>
              <a:r>
                <a:rPr lang="en-US" sz="1000" b="1" kern="0" dirty="0" smtClean="0">
                  <a:solidFill>
                    <a:prstClr val="black"/>
                  </a:solidFill>
                  <a:latin typeface="Calibri" pitchFamily="34" charset="0"/>
                </a:rPr>
                <a:t>SIC</a:t>
              </a:r>
            </a:p>
          </p:txBody>
        </p:sp>
        <p:sp>
          <p:nvSpPr>
            <p:cNvPr id="108" name="TextBox 111"/>
            <p:cNvSpPr txBox="1"/>
            <p:nvPr/>
          </p:nvSpPr>
          <p:spPr>
            <a:xfrm>
              <a:off x="7260421" y="3786995"/>
              <a:ext cx="445716" cy="331022"/>
            </a:xfrm>
            <a:prstGeom prst="rect">
              <a:avLst/>
            </a:prstGeom>
            <a:solidFill>
              <a:sysClr val="window" lastClr="FFFFFF"/>
            </a:solidFill>
            <a:ln>
              <a:solidFill>
                <a:sysClr val="windowText" lastClr="000000"/>
              </a:solidFill>
            </a:ln>
          </p:spPr>
          <p:txBody>
            <a:bodyPr wrap="none" tIns="0" bIns="0" rtlCol="0" anchor="ctr">
              <a:noAutofit/>
            </a:bodyPr>
            <a:lstStyle/>
            <a:p>
              <a:pPr algn="ctr">
                <a:defRPr/>
              </a:pPr>
              <a:r>
                <a:rPr lang="fr-FR" sz="1000" b="1" kern="0" dirty="0" smtClean="0">
                  <a:solidFill>
                    <a:prstClr val="black"/>
                  </a:solidFill>
                  <a:latin typeface="Calibri" pitchFamily="34" charset="0"/>
                </a:rPr>
                <a:t>COM </a:t>
              </a:r>
            </a:p>
            <a:p>
              <a:pPr algn="ctr">
                <a:defRPr/>
              </a:pPr>
              <a:r>
                <a:rPr lang="en-US" sz="1000" b="1" kern="0" dirty="0" smtClean="0">
                  <a:solidFill>
                    <a:prstClr val="black"/>
                  </a:solidFill>
                  <a:latin typeface="Calibri" pitchFamily="34" charset="0"/>
                </a:rPr>
                <a:t>MF</a:t>
              </a:r>
            </a:p>
          </p:txBody>
        </p:sp>
        <p:sp>
          <p:nvSpPr>
            <p:cNvPr id="109" name="ZoneTexte 78"/>
            <p:cNvSpPr txBox="1"/>
            <p:nvPr/>
          </p:nvSpPr>
          <p:spPr>
            <a:xfrm>
              <a:off x="6758920" y="4334216"/>
              <a:ext cx="410279" cy="260364"/>
            </a:xfrm>
            <a:prstGeom prst="rect">
              <a:avLst/>
            </a:prstGeom>
            <a:solidFill>
              <a:sysClr val="window" lastClr="FFFFFF"/>
            </a:solidFill>
            <a:ln>
              <a:solidFill>
                <a:sysClr val="windowText" lastClr="000000"/>
              </a:solidFill>
              <a:prstDash val="solid"/>
            </a:ln>
          </p:spPr>
          <p:txBody>
            <a:bodyPr wrap="none" rtlCol="0" anchor="ctr">
              <a:noAutofit/>
            </a:bodyPr>
            <a:lstStyle/>
            <a:p>
              <a:pPr algn="ctr" defTabSz="954705">
                <a:defRPr/>
              </a:pPr>
              <a:r>
                <a:rPr lang="fr-FR" sz="900" b="1" kern="0" dirty="0" smtClean="0">
                  <a:solidFill>
                    <a:prstClr val="black"/>
                  </a:solidFill>
                  <a:latin typeface="Calibri" pitchFamily="34" charset="0"/>
                </a:rPr>
                <a:t>CTTS</a:t>
              </a:r>
              <a:endParaRPr lang="fr-FR" sz="900" b="1" kern="0" dirty="0">
                <a:solidFill>
                  <a:prstClr val="black"/>
                </a:solidFill>
                <a:latin typeface="Calibri" pitchFamily="34" charset="0"/>
              </a:endParaRPr>
            </a:p>
          </p:txBody>
        </p:sp>
        <p:sp>
          <p:nvSpPr>
            <p:cNvPr id="110" name="ZoneTexte 78"/>
            <p:cNvSpPr txBox="1"/>
            <p:nvPr/>
          </p:nvSpPr>
          <p:spPr>
            <a:xfrm>
              <a:off x="6752433" y="4786996"/>
              <a:ext cx="410279" cy="260364"/>
            </a:xfrm>
            <a:prstGeom prst="rect">
              <a:avLst/>
            </a:prstGeom>
            <a:solidFill>
              <a:sysClr val="window" lastClr="FFFFFF"/>
            </a:solidFill>
            <a:ln>
              <a:solidFill>
                <a:sysClr val="windowText" lastClr="000000"/>
              </a:solidFill>
              <a:prstDash val="solid"/>
            </a:ln>
          </p:spPr>
          <p:txBody>
            <a:bodyPr wrap="none" rtlCol="0" anchor="ctr">
              <a:noAutofit/>
            </a:bodyPr>
            <a:lstStyle/>
            <a:p>
              <a:pPr algn="ctr" defTabSz="954705">
                <a:defRPr/>
              </a:pPr>
              <a:r>
                <a:rPr lang="fr-FR" sz="900" b="1" kern="0" dirty="0">
                  <a:solidFill>
                    <a:prstClr val="black"/>
                  </a:solidFill>
                  <a:latin typeface="Calibri" pitchFamily="34" charset="0"/>
                </a:rPr>
                <a:t>BLOG</a:t>
              </a:r>
            </a:p>
          </p:txBody>
        </p:sp>
        <p:sp>
          <p:nvSpPr>
            <p:cNvPr id="111" name="Rectangle 110"/>
            <p:cNvSpPr/>
            <p:nvPr/>
          </p:nvSpPr>
          <p:spPr>
            <a:xfrm>
              <a:off x="6822759" y="4554824"/>
              <a:ext cx="269626" cy="276999"/>
            </a:xfrm>
            <a:prstGeom prst="rect">
              <a:avLst/>
            </a:prstGeom>
          </p:spPr>
          <p:txBody>
            <a:bodyPr wrap="none">
              <a:sp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sp>
          <p:nvSpPr>
            <p:cNvPr id="112" name="Rectangle 111"/>
            <p:cNvSpPr/>
            <p:nvPr/>
          </p:nvSpPr>
          <p:spPr bwMode="auto">
            <a:xfrm>
              <a:off x="6733482" y="3661141"/>
              <a:ext cx="470476" cy="1458828"/>
            </a:xfrm>
            <a:prstGeom prst="rect">
              <a:avLst/>
            </a:prstGeom>
            <a:noFill/>
            <a:ln w="12700"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13" name="ZoneTexte 78"/>
            <p:cNvSpPr txBox="1"/>
            <p:nvPr/>
          </p:nvSpPr>
          <p:spPr>
            <a:xfrm>
              <a:off x="5711505" y="5447366"/>
              <a:ext cx="445716" cy="253393"/>
            </a:xfrm>
            <a:prstGeom prst="rect">
              <a:avLst/>
            </a:prstGeom>
            <a:solidFill>
              <a:schemeClr val="bg2">
                <a:lumMod val="50000"/>
              </a:schemeClr>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CERT</a:t>
              </a:r>
              <a:endParaRPr lang="fr-FR" kern="0" dirty="0">
                <a:latin typeface="Calibri" pitchFamily="34" charset="0"/>
              </a:endParaRPr>
            </a:p>
          </p:txBody>
        </p:sp>
        <p:sp>
          <p:nvSpPr>
            <p:cNvPr id="114" name="ZoneTexte 78"/>
            <p:cNvSpPr txBox="1"/>
            <p:nvPr/>
          </p:nvSpPr>
          <p:spPr>
            <a:xfrm>
              <a:off x="6227953" y="5437224"/>
              <a:ext cx="445716" cy="253393"/>
            </a:xfrm>
            <a:prstGeom prst="rect">
              <a:avLst/>
            </a:prstGeom>
            <a:solidFill>
              <a:schemeClr val="bg2">
                <a:lumMod val="50000"/>
              </a:schemeClr>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CYBER</a:t>
              </a:r>
              <a:endParaRPr lang="fr-FR" kern="0" dirty="0">
                <a:latin typeface="Calibri" pitchFamily="34" charset="0"/>
              </a:endParaRPr>
            </a:p>
          </p:txBody>
        </p:sp>
        <p:sp>
          <p:nvSpPr>
            <p:cNvPr id="115" name="ZoneTexte 78"/>
            <p:cNvSpPr txBox="1"/>
            <p:nvPr/>
          </p:nvSpPr>
          <p:spPr>
            <a:xfrm>
              <a:off x="7258839" y="4339417"/>
              <a:ext cx="445716" cy="253393"/>
            </a:xfrm>
            <a:prstGeom prst="rect">
              <a:avLst/>
            </a:prstGeom>
            <a:solidFill>
              <a:schemeClr val="bg2">
                <a:lumMod val="50000"/>
              </a:schemeClr>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NSO</a:t>
              </a:r>
              <a:endParaRPr lang="fr-FR" kern="0" dirty="0">
                <a:latin typeface="Calibri" pitchFamily="34" charset="0"/>
              </a:endParaRPr>
            </a:p>
          </p:txBody>
        </p:sp>
        <p:sp>
          <p:nvSpPr>
            <p:cNvPr id="116" name="ZoneTexte 78"/>
            <p:cNvSpPr txBox="1"/>
            <p:nvPr/>
          </p:nvSpPr>
          <p:spPr>
            <a:xfrm>
              <a:off x="5694345" y="6051999"/>
              <a:ext cx="445716" cy="25339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RENS</a:t>
              </a:r>
              <a:endParaRPr lang="fr-FR" kern="0" dirty="0">
                <a:latin typeface="Calibri" pitchFamily="34" charset="0"/>
              </a:endParaRPr>
            </a:p>
          </p:txBody>
        </p:sp>
        <p:sp>
          <p:nvSpPr>
            <p:cNvPr id="117" name="ZoneTexte 116"/>
            <p:cNvSpPr txBox="1"/>
            <p:nvPr/>
          </p:nvSpPr>
          <p:spPr>
            <a:xfrm>
              <a:off x="5780193" y="3564593"/>
              <a:ext cx="285321" cy="301126"/>
            </a:xfrm>
            <a:prstGeom prst="rect">
              <a:avLst/>
            </a:prstGeom>
            <a:noFill/>
          </p:spPr>
          <p:txBody>
            <a:bodyPr wrap="none" rtlCol="0" anchor="ctr">
              <a:noAutofit/>
            </a:bodyPr>
            <a:lstStyle>
              <a:defPPr>
                <a:defRPr lang="fr-FR"/>
              </a:defPPr>
              <a:lvl1pPr algn="ctr" fontAlgn="base">
                <a:spcBef>
                  <a:spcPct val="0"/>
                </a:spcBef>
                <a:spcAft>
                  <a:spcPct val="0"/>
                </a:spcAft>
                <a:defRPr sz="1200" b="1">
                  <a:solidFill>
                    <a:prstClr val="black"/>
                  </a:solidFill>
                  <a:latin typeface="Calibri" pitchFamily="34" charset="0"/>
                  <a:cs typeface="Arial" pitchFamily="34" charset="0"/>
                </a:defRPr>
              </a:lvl1pPr>
            </a:lstStyle>
            <a:p>
              <a:pPr>
                <a:defRPr/>
              </a:pPr>
              <a:r>
                <a:rPr lang="fr-FR" kern="0" dirty="0"/>
                <a:t>X</a:t>
              </a:r>
            </a:p>
          </p:txBody>
        </p:sp>
        <p:sp>
          <p:nvSpPr>
            <p:cNvPr id="118" name="ZoneTexte 117"/>
            <p:cNvSpPr txBox="1"/>
            <p:nvPr/>
          </p:nvSpPr>
          <p:spPr>
            <a:xfrm>
              <a:off x="6814912" y="3565794"/>
              <a:ext cx="285321" cy="301126"/>
            </a:xfrm>
            <a:prstGeom prst="rect">
              <a:avLst/>
            </a:prstGeom>
            <a:noFill/>
          </p:spPr>
          <p:txBody>
            <a:bodyPr wrap="none" rtlCol="0" anchor="ctr">
              <a:noAutofit/>
            </a:bodyPr>
            <a:lstStyle>
              <a:defPPr>
                <a:defRPr lang="fr-FR"/>
              </a:defPPr>
              <a:lvl1pPr algn="ctr" fontAlgn="base">
                <a:spcBef>
                  <a:spcPct val="0"/>
                </a:spcBef>
                <a:spcAft>
                  <a:spcPct val="0"/>
                </a:spcAft>
                <a:defRPr sz="1200" b="1">
                  <a:solidFill>
                    <a:prstClr val="black"/>
                  </a:solidFill>
                  <a:latin typeface="Calibri" pitchFamily="34" charset="0"/>
                  <a:cs typeface="Arial" pitchFamily="34" charset="0"/>
                </a:defRPr>
              </a:lvl1pPr>
            </a:lstStyle>
            <a:p>
              <a:pPr>
                <a:defRPr/>
              </a:pPr>
              <a:r>
                <a:rPr lang="fr-FR" kern="0" dirty="0"/>
                <a:t>X</a:t>
              </a:r>
            </a:p>
          </p:txBody>
        </p:sp>
        <p:sp>
          <p:nvSpPr>
            <p:cNvPr id="119" name="ZoneTexte 118"/>
            <p:cNvSpPr txBox="1"/>
            <p:nvPr/>
          </p:nvSpPr>
          <p:spPr>
            <a:xfrm>
              <a:off x="6294808" y="3565957"/>
              <a:ext cx="285321" cy="301126"/>
            </a:xfrm>
            <a:prstGeom prst="rect">
              <a:avLst/>
            </a:prstGeom>
            <a:noFill/>
          </p:spPr>
          <p:txBody>
            <a:bodyPr wrap="none" rtlCol="0" anchor="ctr">
              <a:noAutofit/>
            </a:bodyPr>
            <a:lstStyle>
              <a:defPPr>
                <a:defRPr lang="fr-FR"/>
              </a:defPPr>
              <a:lvl1pPr algn="ctr" fontAlgn="base">
                <a:spcBef>
                  <a:spcPct val="0"/>
                </a:spcBef>
                <a:spcAft>
                  <a:spcPct val="0"/>
                </a:spcAft>
                <a:defRPr sz="1200" b="1">
                  <a:solidFill>
                    <a:prstClr val="black"/>
                  </a:solidFill>
                  <a:latin typeface="Calibri" pitchFamily="34" charset="0"/>
                  <a:cs typeface="Arial" pitchFamily="34" charset="0"/>
                </a:defRPr>
              </a:lvl1pPr>
            </a:lstStyle>
            <a:p>
              <a:pPr>
                <a:defRPr/>
              </a:pPr>
              <a:r>
                <a:rPr lang="fr-FR" kern="0" dirty="0"/>
                <a:t>X</a:t>
              </a:r>
            </a:p>
          </p:txBody>
        </p:sp>
        <p:sp>
          <p:nvSpPr>
            <p:cNvPr id="120" name="ZoneTexte 119"/>
            <p:cNvSpPr txBox="1"/>
            <p:nvPr/>
          </p:nvSpPr>
          <p:spPr>
            <a:xfrm>
              <a:off x="7337660" y="3565149"/>
              <a:ext cx="285321" cy="301126"/>
            </a:xfrm>
            <a:prstGeom prst="rect">
              <a:avLst/>
            </a:prstGeom>
            <a:noFill/>
          </p:spPr>
          <p:txBody>
            <a:bodyPr wrap="none" rtlCol="0" anchor="ctr">
              <a:noAutofit/>
            </a:bodyPr>
            <a:lstStyle>
              <a:defPPr>
                <a:defRPr lang="fr-FR"/>
              </a:defPPr>
              <a:lvl1pPr algn="ctr" fontAlgn="base">
                <a:spcBef>
                  <a:spcPct val="0"/>
                </a:spcBef>
                <a:spcAft>
                  <a:spcPct val="0"/>
                </a:spcAft>
                <a:defRPr sz="1200" b="1">
                  <a:solidFill>
                    <a:prstClr val="black"/>
                  </a:solidFill>
                  <a:latin typeface="Calibri" pitchFamily="34" charset="0"/>
                  <a:cs typeface="Arial" pitchFamily="34" charset="0"/>
                </a:defRPr>
              </a:lvl1pPr>
            </a:lstStyle>
            <a:p>
              <a:pPr>
                <a:defRPr/>
              </a:pPr>
              <a:r>
                <a:rPr lang="fr-FR" kern="0" dirty="0"/>
                <a:t>X</a:t>
              </a:r>
            </a:p>
          </p:txBody>
        </p:sp>
        <p:sp>
          <p:nvSpPr>
            <p:cNvPr id="121" name="Rectangle 120"/>
            <p:cNvSpPr/>
            <p:nvPr/>
          </p:nvSpPr>
          <p:spPr>
            <a:xfrm>
              <a:off x="3823559" y="3164308"/>
              <a:ext cx="1203403" cy="3538966"/>
            </a:xfrm>
            <a:prstGeom prst="rect">
              <a:avLst/>
            </a:prstGeom>
            <a:gradFill flip="none" rotWithShape="1">
              <a:gsLst>
                <a:gs pos="0">
                  <a:srgbClr val="9BBB59">
                    <a:lumMod val="60000"/>
                    <a:lumOff val="40000"/>
                  </a:srgbClr>
                </a:gs>
                <a:gs pos="80000">
                  <a:srgbClr val="9BBB59">
                    <a:shade val="93000"/>
                    <a:satMod val="130000"/>
                  </a:srgbClr>
                </a:gs>
                <a:gs pos="100000">
                  <a:srgbClr val="9BBB59">
                    <a:shade val="94000"/>
                    <a:satMod val="135000"/>
                  </a:srgbClr>
                </a:gs>
              </a:gsLst>
              <a:lin ang="13500000" scaled="1"/>
              <a:tileRect/>
            </a:gradFill>
            <a:ln w="9525" cap="flat" cmpd="sng" algn="ctr">
              <a:solidFill>
                <a:srgbClr val="9BBB59">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22" name="Rectangle 121"/>
            <p:cNvSpPr/>
            <p:nvPr/>
          </p:nvSpPr>
          <p:spPr bwMode="auto">
            <a:xfrm>
              <a:off x="3900189" y="3333147"/>
              <a:ext cx="514289" cy="331022"/>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DIV 1</a:t>
              </a:r>
            </a:p>
          </p:txBody>
        </p:sp>
        <p:sp>
          <p:nvSpPr>
            <p:cNvPr id="123" name="Rectangle 122"/>
            <p:cNvSpPr/>
            <p:nvPr/>
          </p:nvSpPr>
          <p:spPr bwMode="auto">
            <a:xfrm>
              <a:off x="4478387" y="3333147"/>
              <a:ext cx="548575" cy="331022"/>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DIV 2</a:t>
              </a:r>
            </a:p>
          </p:txBody>
        </p:sp>
        <p:grpSp>
          <p:nvGrpSpPr>
            <p:cNvPr id="124" name="Groupe 123"/>
            <p:cNvGrpSpPr/>
            <p:nvPr/>
          </p:nvGrpSpPr>
          <p:grpSpPr>
            <a:xfrm>
              <a:off x="4548376" y="4123131"/>
              <a:ext cx="411430" cy="463453"/>
              <a:chOff x="4477668" y="4149080"/>
              <a:chExt cx="388796" cy="426320"/>
            </a:xfrm>
          </p:grpSpPr>
          <p:sp>
            <p:nvSpPr>
              <p:cNvPr id="125" name="TextBox 87"/>
              <p:cNvSpPr txBox="1"/>
              <p:nvPr/>
            </p:nvSpPr>
            <p:spPr>
              <a:xfrm>
                <a:off x="4513169" y="4149080"/>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sp>
            <p:nvSpPr>
              <p:cNvPr id="126" name="Rectangle 86"/>
              <p:cNvSpPr/>
              <p:nvPr/>
            </p:nvSpPr>
            <p:spPr bwMode="auto">
              <a:xfrm>
                <a:off x="4477668" y="4331800"/>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grpSp>
        <p:grpSp>
          <p:nvGrpSpPr>
            <p:cNvPr id="127" name="Groupe 126"/>
            <p:cNvGrpSpPr/>
            <p:nvPr/>
          </p:nvGrpSpPr>
          <p:grpSpPr>
            <a:xfrm>
              <a:off x="4548376" y="4565066"/>
              <a:ext cx="411430" cy="451894"/>
              <a:chOff x="4477668" y="4555607"/>
              <a:chExt cx="388796" cy="415687"/>
            </a:xfrm>
          </p:grpSpPr>
          <p:sp>
            <p:nvSpPr>
              <p:cNvPr id="128" name="Rectangle 92"/>
              <p:cNvSpPr/>
              <p:nvPr/>
            </p:nvSpPr>
            <p:spPr bwMode="auto">
              <a:xfrm>
                <a:off x="4477668" y="4727694"/>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29" name="TextBox 93"/>
              <p:cNvSpPr txBox="1"/>
              <p:nvPr/>
            </p:nvSpPr>
            <p:spPr>
              <a:xfrm>
                <a:off x="4513169" y="4555607"/>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30" name="Groupe 129"/>
            <p:cNvGrpSpPr/>
            <p:nvPr/>
          </p:nvGrpSpPr>
          <p:grpSpPr>
            <a:xfrm>
              <a:off x="4548376" y="5007002"/>
              <a:ext cx="411430" cy="440364"/>
              <a:chOff x="4477668" y="4962134"/>
              <a:chExt cx="388796" cy="405081"/>
            </a:xfrm>
          </p:grpSpPr>
          <p:sp>
            <p:nvSpPr>
              <p:cNvPr id="131" name="Rectangle 130"/>
              <p:cNvSpPr/>
              <p:nvPr/>
            </p:nvSpPr>
            <p:spPr bwMode="auto">
              <a:xfrm>
                <a:off x="4477668" y="5123615"/>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32" name="TextBox 157"/>
              <p:cNvSpPr txBox="1"/>
              <p:nvPr/>
            </p:nvSpPr>
            <p:spPr>
              <a:xfrm>
                <a:off x="4513169" y="4962134"/>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33" name="Groupe 132"/>
            <p:cNvGrpSpPr/>
            <p:nvPr/>
          </p:nvGrpSpPr>
          <p:grpSpPr>
            <a:xfrm>
              <a:off x="3956267" y="4123131"/>
              <a:ext cx="411430" cy="463453"/>
              <a:chOff x="3918132" y="4149080"/>
              <a:chExt cx="388796" cy="426320"/>
            </a:xfrm>
          </p:grpSpPr>
          <p:sp>
            <p:nvSpPr>
              <p:cNvPr id="134" name="Rectangle 133"/>
              <p:cNvSpPr/>
              <p:nvPr/>
            </p:nvSpPr>
            <p:spPr bwMode="auto">
              <a:xfrm>
                <a:off x="3918132" y="4331800"/>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35" name="TextBox 144"/>
              <p:cNvSpPr txBox="1"/>
              <p:nvPr/>
            </p:nvSpPr>
            <p:spPr>
              <a:xfrm>
                <a:off x="3953633" y="4149080"/>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36" name="Groupe 135"/>
            <p:cNvGrpSpPr/>
            <p:nvPr/>
          </p:nvGrpSpPr>
          <p:grpSpPr>
            <a:xfrm>
              <a:off x="3956267" y="4565066"/>
              <a:ext cx="411430" cy="451894"/>
              <a:chOff x="3918132" y="4555607"/>
              <a:chExt cx="388796" cy="415687"/>
            </a:xfrm>
          </p:grpSpPr>
          <p:sp>
            <p:nvSpPr>
              <p:cNvPr id="137" name="Rectangle 136"/>
              <p:cNvSpPr/>
              <p:nvPr/>
            </p:nvSpPr>
            <p:spPr bwMode="auto">
              <a:xfrm>
                <a:off x="3918132" y="4727694"/>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38" name="TextBox 147"/>
              <p:cNvSpPr txBox="1"/>
              <p:nvPr/>
            </p:nvSpPr>
            <p:spPr>
              <a:xfrm>
                <a:off x="3953633" y="4555607"/>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39" name="Groupe 138"/>
            <p:cNvGrpSpPr/>
            <p:nvPr/>
          </p:nvGrpSpPr>
          <p:grpSpPr>
            <a:xfrm>
              <a:off x="3956267" y="5007002"/>
              <a:ext cx="411430" cy="440364"/>
              <a:chOff x="3918132" y="4962134"/>
              <a:chExt cx="388796" cy="405081"/>
            </a:xfrm>
          </p:grpSpPr>
          <p:sp>
            <p:nvSpPr>
              <p:cNvPr id="140" name="Rectangle 139"/>
              <p:cNvSpPr/>
              <p:nvPr/>
            </p:nvSpPr>
            <p:spPr bwMode="auto">
              <a:xfrm>
                <a:off x="3918132" y="5123615"/>
                <a:ext cx="388796" cy="243600"/>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41" name="TextBox 149"/>
              <p:cNvSpPr txBox="1"/>
              <p:nvPr/>
            </p:nvSpPr>
            <p:spPr>
              <a:xfrm>
                <a:off x="3953633" y="4962134"/>
                <a:ext cx="317794" cy="190580"/>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grpSp>
          <p:nvGrpSpPr>
            <p:cNvPr id="142" name="Group 250"/>
            <p:cNvGrpSpPr/>
            <p:nvPr/>
          </p:nvGrpSpPr>
          <p:grpSpPr>
            <a:xfrm>
              <a:off x="4529556" y="5645127"/>
              <a:ext cx="411430" cy="463453"/>
              <a:chOff x="-1044624" y="4013448"/>
              <a:chExt cx="432000" cy="504024"/>
            </a:xfrm>
          </p:grpSpPr>
          <p:sp>
            <p:nvSpPr>
              <p:cNvPr id="143" name="Rectangle 142"/>
              <p:cNvSpPr/>
              <p:nvPr/>
            </p:nvSpPr>
            <p:spPr bwMode="auto">
              <a:xfrm>
                <a:off x="-1044624" y="4229472"/>
                <a:ext cx="432000" cy="288000"/>
              </a:xfrm>
              <a:prstGeom prst="rect">
                <a:avLst/>
              </a:prstGeom>
              <a:solidFill>
                <a:sysClr val="window" lastClr="FFFFFF">
                  <a:lumMod val="85000"/>
                </a:sysClr>
              </a:solidFill>
              <a:ln w="9525"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1000" b="1" kern="0" dirty="0" smtClean="0">
                    <a:solidFill>
                      <a:prstClr val="black"/>
                    </a:solidFill>
                    <a:latin typeface="Calibri" pitchFamily="34" charset="0"/>
                  </a:rPr>
                  <a:t>BFA</a:t>
                </a:r>
              </a:p>
            </p:txBody>
          </p:sp>
          <p:sp>
            <p:nvSpPr>
              <p:cNvPr id="144" name="TextBox 139"/>
              <p:cNvSpPr txBox="1"/>
              <p:nvPr/>
            </p:nvSpPr>
            <p:spPr>
              <a:xfrm>
                <a:off x="-1005178" y="4013448"/>
                <a:ext cx="353108" cy="225316"/>
              </a:xfrm>
              <a:prstGeom prst="rect">
                <a:avLst/>
              </a:prstGeom>
              <a:noFill/>
            </p:spPr>
            <p:txBody>
              <a:bodyPr wrap="none" rtlCol="0" anchor="ctr">
                <a:noAutofit/>
              </a:bodyPr>
              <a:lstStyle/>
              <a:p>
                <a:pPr algn="ctr">
                  <a:defRPr/>
                </a:pPr>
                <a:r>
                  <a:rPr lang="fr-FR" sz="1200" b="1" kern="0" dirty="0" smtClean="0">
                    <a:solidFill>
                      <a:prstClr val="black"/>
                    </a:solidFill>
                    <a:latin typeface="Calibri" pitchFamily="34" charset="0"/>
                  </a:rPr>
                  <a:t>X</a:t>
                </a:r>
                <a:endParaRPr lang="en-US" sz="1200" b="1" kern="0" dirty="0" smtClean="0">
                  <a:solidFill>
                    <a:prstClr val="black"/>
                  </a:solidFill>
                  <a:latin typeface="Calibri" pitchFamily="34" charset="0"/>
                </a:endParaRPr>
              </a:p>
            </p:txBody>
          </p:sp>
        </p:grpSp>
        <p:sp>
          <p:nvSpPr>
            <p:cNvPr id="145" name="Rectangle 144"/>
            <p:cNvSpPr/>
            <p:nvPr/>
          </p:nvSpPr>
          <p:spPr>
            <a:xfrm>
              <a:off x="3972824" y="3128916"/>
              <a:ext cx="35458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sp>
          <p:nvSpPr>
            <p:cNvPr id="146" name="Rectangle 145"/>
            <p:cNvSpPr/>
            <p:nvPr/>
          </p:nvSpPr>
          <p:spPr>
            <a:xfrm>
              <a:off x="4576182" y="3134548"/>
              <a:ext cx="354584" cy="258532"/>
            </a:xfrm>
            <a:prstGeom prst="rect">
              <a:avLst/>
            </a:prstGeom>
          </p:spPr>
          <p:txBody>
            <a:bodyPr wrap="non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a:t>
              </a:r>
            </a:p>
          </p:txBody>
        </p:sp>
        <p:cxnSp>
          <p:nvCxnSpPr>
            <p:cNvPr id="147" name="Straight Connector 73"/>
            <p:cNvCxnSpPr>
              <a:stCxn id="122" idx="2"/>
              <a:endCxn id="135" idx="0"/>
            </p:cNvCxnSpPr>
            <p:nvPr/>
          </p:nvCxnSpPr>
          <p:spPr bwMode="auto">
            <a:xfrm>
              <a:off x="4157333" y="3664169"/>
              <a:ext cx="4649" cy="458962"/>
            </a:xfrm>
            <a:prstGeom prst="line">
              <a:avLst/>
            </a:prstGeom>
            <a:noFill/>
            <a:ln w="9525" cap="flat" cmpd="sng" algn="ctr">
              <a:solidFill>
                <a:sysClr val="windowText" lastClr="000000"/>
              </a:solidFill>
              <a:prstDash val="solid"/>
              <a:round/>
              <a:headEnd type="none" w="med" len="med"/>
              <a:tailEnd type="none" w="med" len="med"/>
            </a:ln>
            <a:effectLst/>
          </p:spPr>
        </p:cxnSp>
        <p:cxnSp>
          <p:nvCxnSpPr>
            <p:cNvPr id="148" name="Straight Connector 74"/>
            <p:cNvCxnSpPr>
              <a:stCxn id="123" idx="2"/>
              <a:endCxn id="125" idx="0"/>
            </p:cNvCxnSpPr>
            <p:nvPr/>
          </p:nvCxnSpPr>
          <p:spPr bwMode="auto">
            <a:xfrm>
              <a:off x="4752674" y="3664169"/>
              <a:ext cx="1417" cy="458962"/>
            </a:xfrm>
            <a:prstGeom prst="line">
              <a:avLst/>
            </a:prstGeom>
            <a:noFill/>
            <a:ln w="9525" cap="flat" cmpd="sng" algn="ctr">
              <a:solidFill>
                <a:sysClr val="windowText" lastClr="000000"/>
              </a:solidFill>
              <a:prstDash val="solid"/>
              <a:round/>
              <a:headEnd type="none" w="med" len="med"/>
              <a:tailEnd type="none" w="med" len="med"/>
            </a:ln>
            <a:effectLst/>
          </p:spPr>
        </p:cxnSp>
        <p:grpSp>
          <p:nvGrpSpPr>
            <p:cNvPr id="149" name="Groupe 148"/>
            <p:cNvGrpSpPr/>
            <p:nvPr/>
          </p:nvGrpSpPr>
          <p:grpSpPr>
            <a:xfrm>
              <a:off x="3880146" y="6169633"/>
              <a:ext cx="598242" cy="380269"/>
              <a:chOff x="-1547939" y="4273231"/>
              <a:chExt cx="565331" cy="349720"/>
            </a:xfrm>
          </p:grpSpPr>
          <p:pic>
            <p:nvPicPr>
              <p:cNvPr id="1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932" y="4273231"/>
                <a:ext cx="487206" cy="34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 name="ZoneTexte 150"/>
              <p:cNvSpPr txBox="1"/>
              <p:nvPr/>
            </p:nvSpPr>
            <p:spPr>
              <a:xfrm>
                <a:off x="-1547939" y="4329179"/>
                <a:ext cx="565331" cy="226441"/>
              </a:xfrm>
              <a:prstGeom prst="rect">
                <a:avLst/>
              </a:prstGeom>
              <a:noFill/>
            </p:spPr>
            <p:txBody>
              <a:bodyPr wrap="none" rtlCol="0">
                <a:spAutoFit/>
              </a:bodyPr>
              <a:lstStyle/>
              <a:p>
                <a:pPr algn="ctr">
                  <a:defRPr/>
                </a:pPr>
                <a:r>
                  <a:rPr lang="fr-FR" sz="1000" b="1" kern="0" dirty="0" smtClean="0">
                    <a:solidFill>
                      <a:prstClr val="black"/>
                    </a:solidFill>
                    <a:latin typeface="Calibri" pitchFamily="34" charset="0"/>
                  </a:rPr>
                  <a:t>FT </a:t>
                </a:r>
                <a:r>
                  <a:rPr lang="fr-FR" sz="1000" b="1" kern="0" dirty="0" smtClean="0">
                    <a:solidFill>
                      <a:prstClr val="white"/>
                    </a:solidFill>
                    <a:latin typeface="Calibri" pitchFamily="34" charset="0"/>
                  </a:rPr>
                  <a:t>OME</a:t>
                </a:r>
              </a:p>
            </p:txBody>
          </p:sp>
        </p:grpSp>
        <p:cxnSp>
          <p:nvCxnSpPr>
            <p:cNvPr id="152" name="Connecteur droit 151"/>
            <p:cNvCxnSpPr>
              <a:stCxn id="157" idx="0"/>
            </p:cNvCxnSpPr>
            <p:nvPr/>
          </p:nvCxnSpPr>
          <p:spPr bwMode="auto">
            <a:xfrm>
              <a:off x="6444867" y="6058923"/>
              <a:ext cx="0" cy="754453"/>
            </a:xfrm>
            <a:prstGeom prst="line">
              <a:avLst/>
            </a:prstGeom>
            <a:noFill/>
            <a:ln w="9525" algn="ctr">
              <a:solidFill>
                <a:sysClr val="windowText" lastClr="000000"/>
              </a:solidFill>
              <a:prstDash val="dash"/>
              <a:round/>
              <a:headEnd/>
              <a:tailEnd/>
            </a:ln>
          </p:spPr>
        </p:cxnSp>
        <p:cxnSp>
          <p:nvCxnSpPr>
            <p:cNvPr id="153" name="Connecteur droit 152"/>
            <p:cNvCxnSpPr>
              <a:stCxn id="159" idx="0"/>
            </p:cNvCxnSpPr>
            <p:nvPr/>
          </p:nvCxnSpPr>
          <p:spPr bwMode="auto">
            <a:xfrm>
              <a:off x="6975292" y="6051999"/>
              <a:ext cx="8996" cy="761377"/>
            </a:xfrm>
            <a:prstGeom prst="line">
              <a:avLst/>
            </a:prstGeom>
            <a:noFill/>
            <a:ln w="9525" algn="ctr">
              <a:solidFill>
                <a:sysClr val="windowText" lastClr="000000"/>
              </a:solidFill>
              <a:prstDash val="dash"/>
              <a:round/>
              <a:headEnd/>
              <a:tailEnd/>
            </a:ln>
          </p:spPr>
        </p:cxnSp>
        <p:cxnSp>
          <p:nvCxnSpPr>
            <p:cNvPr id="154" name="Connecteur droit 153"/>
            <p:cNvCxnSpPr>
              <a:stCxn id="6" idx="2"/>
            </p:cNvCxnSpPr>
            <p:nvPr/>
          </p:nvCxnSpPr>
          <p:spPr bwMode="auto">
            <a:xfrm>
              <a:off x="3524602" y="6314969"/>
              <a:ext cx="0" cy="498407"/>
            </a:xfrm>
            <a:prstGeom prst="line">
              <a:avLst/>
            </a:prstGeom>
            <a:noFill/>
            <a:ln w="9525" algn="ctr">
              <a:solidFill>
                <a:sysClr val="windowText" lastClr="000000"/>
              </a:solidFill>
              <a:prstDash val="dash"/>
              <a:round/>
              <a:headEnd/>
              <a:tailEnd/>
            </a:ln>
          </p:spPr>
        </p:cxnSp>
        <p:cxnSp>
          <p:nvCxnSpPr>
            <p:cNvPr id="155" name="Connecteur droit 154"/>
            <p:cNvCxnSpPr>
              <a:stCxn id="151" idx="2"/>
            </p:cNvCxnSpPr>
            <p:nvPr/>
          </p:nvCxnSpPr>
          <p:spPr bwMode="auto">
            <a:xfrm>
              <a:off x="4179267" y="6476689"/>
              <a:ext cx="2933" cy="336687"/>
            </a:xfrm>
            <a:prstGeom prst="line">
              <a:avLst/>
            </a:prstGeom>
            <a:noFill/>
            <a:ln w="9525" algn="ctr">
              <a:solidFill>
                <a:sysClr val="windowText" lastClr="000000"/>
              </a:solidFill>
              <a:prstDash val="dash"/>
              <a:round/>
              <a:headEnd/>
              <a:tailEnd/>
            </a:ln>
          </p:spPr>
        </p:cxnSp>
        <p:cxnSp>
          <p:nvCxnSpPr>
            <p:cNvPr id="156" name="Connecteur droit 155"/>
            <p:cNvCxnSpPr>
              <a:stCxn id="90" idx="2"/>
            </p:cNvCxnSpPr>
            <p:nvPr/>
          </p:nvCxnSpPr>
          <p:spPr bwMode="auto">
            <a:xfrm>
              <a:off x="5365404" y="6314969"/>
              <a:ext cx="4747" cy="460302"/>
            </a:xfrm>
            <a:prstGeom prst="line">
              <a:avLst/>
            </a:prstGeom>
            <a:noFill/>
            <a:ln w="9525" algn="ctr">
              <a:solidFill>
                <a:sysClr val="windowText" lastClr="000000"/>
              </a:solidFill>
              <a:prstDash val="dash"/>
              <a:round/>
              <a:headEnd/>
              <a:tailEnd/>
            </a:ln>
          </p:spPr>
        </p:cxnSp>
        <p:sp>
          <p:nvSpPr>
            <p:cNvPr id="157" name="ZoneTexte 78"/>
            <p:cNvSpPr txBox="1"/>
            <p:nvPr/>
          </p:nvSpPr>
          <p:spPr>
            <a:xfrm>
              <a:off x="6222009" y="6058923"/>
              <a:ext cx="445716" cy="25339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SIC</a:t>
              </a:r>
              <a:endParaRPr lang="fr-FR" kern="0" dirty="0">
                <a:latin typeface="Calibri" pitchFamily="34" charset="0"/>
              </a:endParaRPr>
            </a:p>
          </p:txBody>
        </p:sp>
        <p:sp>
          <p:nvSpPr>
            <p:cNvPr id="158" name="ZoneTexte 78"/>
            <p:cNvSpPr txBox="1"/>
            <p:nvPr/>
          </p:nvSpPr>
          <p:spPr>
            <a:xfrm>
              <a:off x="7247886" y="6051999"/>
              <a:ext cx="445716" cy="25339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MAI</a:t>
              </a:r>
              <a:endParaRPr lang="fr-FR" kern="0" dirty="0">
                <a:latin typeface="Calibri" pitchFamily="34" charset="0"/>
              </a:endParaRPr>
            </a:p>
          </p:txBody>
        </p:sp>
        <p:sp>
          <p:nvSpPr>
            <p:cNvPr id="159" name="ZoneTexte 78"/>
            <p:cNvSpPr txBox="1"/>
            <p:nvPr/>
          </p:nvSpPr>
          <p:spPr>
            <a:xfrm>
              <a:off x="6752433" y="6051999"/>
              <a:ext cx="445716" cy="253393"/>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smtClean="0">
                  <a:latin typeface="Calibri" pitchFamily="34" charset="0"/>
                </a:rPr>
                <a:t>LOG</a:t>
              </a:r>
              <a:endParaRPr lang="fr-FR" kern="0" dirty="0">
                <a:latin typeface="Calibri" pitchFamily="34" charset="0"/>
              </a:endParaRPr>
            </a:p>
          </p:txBody>
        </p:sp>
        <p:sp>
          <p:nvSpPr>
            <p:cNvPr id="160" name="ZoneTexte 253"/>
            <p:cNvSpPr txBox="1"/>
            <p:nvPr/>
          </p:nvSpPr>
          <p:spPr>
            <a:xfrm>
              <a:off x="5192807" y="785029"/>
              <a:ext cx="587386" cy="264818"/>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IAT</a:t>
              </a:r>
              <a:endParaRPr lang="fr-FR" sz="1100" b="1" kern="0" dirty="0">
                <a:solidFill>
                  <a:prstClr val="black"/>
                </a:solidFill>
                <a:latin typeface="Calibri" pitchFamily="34" charset="0"/>
                <a:cs typeface="Calibri" pitchFamily="34" charset="0"/>
              </a:endParaRPr>
            </a:p>
          </p:txBody>
        </p:sp>
        <p:sp>
          <p:nvSpPr>
            <p:cNvPr id="161" name="Rectangle 160"/>
            <p:cNvSpPr/>
            <p:nvPr/>
          </p:nvSpPr>
          <p:spPr bwMode="auto">
            <a:xfrm>
              <a:off x="2938512" y="4226718"/>
              <a:ext cx="822693" cy="2429027"/>
            </a:xfrm>
            <a:prstGeom prst="rect">
              <a:avLst/>
            </a:prstGeom>
            <a:noFill/>
            <a:ln w="12700"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sp>
          <p:nvSpPr>
            <p:cNvPr id="162" name="ZoneTexte 78"/>
            <p:cNvSpPr txBox="1"/>
            <p:nvPr/>
          </p:nvSpPr>
          <p:spPr>
            <a:xfrm>
              <a:off x="533400" y="6112635"/>
              <a:ext cx="685718" cy="354986"/>
            </a:xfrm>
            <a:prstGeom prst="rect">
              <a:avLst/>
            </a:prstGeom>
            <a:solidFill>
              <a:sysClr val="windowText" lastClr="000000"/>
            </a:solidFill>
          </p:spPr>
          <p:txBody>
            <a:bodyPr wrap="none" rtlCol="0" anchor="ctr">
              <a:noAutofit/>
            </a:bodyPr>
            <a:lstStyle>
              <a:defPPr>
                <a:defRPr lang="fr-FR"/>
              </a:defPPr>
              <a:lvl1pPr algn="ctr" defTabSz="954705">
                <a:defRPr sz="1000" b="1">
                  <a:solidFill>
                    <a:prstClr val="white"/>
                  </a:solidFill>
                </a:defRPr>
              </a:lvl1pPr>
            </a:lstStyle>
            <a:p>
              <a:pPr>
                <a:defRPr/>
              </a:pPr>
              <a:r>
                <a:rPr lang="fr-FR" kern="0" dirty="0">
                  <a:latin typeface="Calibri" pitchFamily="34" charset="0"/>
                </a:rPr>
                <a:t>ECOLES </a:t>
              </a:r>
            </a:p>
            <a:p>
              <a:pPr>
                <a:defRPr/>
              </a:pPr>
              <a:r>
                <a:rPr lang="fr-FR" kern="0" dirty="0">
                  <a:latin typeface="Calibri" pitchFamily="34" charset="0"/>
                </a:rPr>
                <a:t>INITIALES</a:t>
              </a:r>
            </a:p>
          </p:txBody>
        </p:sp>
        <p:cxnSp>
          <p:nvCxnSpPr>
            <p:cNvPr id="163" name="Straight Connector 62"/>
            <p:cNvCxnSpPr/>
            <p:nvPr/>
          </p:nvCxnSpPr>
          <p:spPr bwMode="auto">
            <a:xfrm flipH="1">
              <a:off x="4689724" y="821065"/>
              <a:ext cx="3621" cy="297823"/>
            </a:xfrm>
            <a:prstGeom prst="line">
              <a:avLst/>
            </a:prstGeom>
            <a:noFill/>
            <a:ln w="9525" cap="flat" cmpd="sng" algn="ctr">
              <a:solidFill>
                <a:sysClr val="windowText" lastClr="000000"/>
              </a:solidFill>
              <a:prstDash val="solid"/>
              <a:round/>
              <a:headEnd type="none" w="med" len="med"/>
              <a:tailEnd type="none" w="med" len="med"/>
            </a:ln>
            <a:effectLst/>
          </p:spPr>
        </p:cxnSp>
        <p:sp>
          <p:nvSpPr>
            <p:cNvPr id="164" name="ZoneTexte 253"/>
            <p:cNvSpPr txBox="1"/>
            <p:nvPr/>
          </p:nvSpPr>
          <p:spPr>
            <a:xfrm>
              <a:off x="4307241" y="708471"/>
              <a:ext cx="754290" cy="331022"/>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p:spPr>
          <p:txBody>
            <a:bodyPr wrap="none" rtlCol="0" anchor="ctr">
              <a:noAutofit/>
            </a:bodyPr>
            <a:lstStyle>
              <a:defPPr>
                <a:defRPr lang="fr-FR"/>
              </a:defPPr>
              <a:lvl1pPr algn="ctr" defTabSz="954705">
                <a:defRPr sz="1600" b="1">
                  <a:solidFill>
                    <a:prstClr val="white"/>
                  </a:solidFill>
                  <a:latin typeface="Calibri" panose="020F0502020204030204" pitchFamily="34" charset="0"/>
                </a:defRPr>
              </a:lvl1pPr>
            </a:lstStyle>
            <a:p>
              <a:pPr>
                <a:defRPr/>
              </a:pPr>
              <a:r>
                <a:rPr lang="fr-FR" kern="0" dirty="0" smtClean="0"/>
                <a:t>CEMAT</a:t>
              </a:r>
              <a:endParaRPr lang="fr-FR" kern="0" dirty="0"/>
            </a:p>
          </p:txBody>
        </p:sp>
        <p:grpSp>
          <p:nvGrpSpPr>
            <p:cNvPr id="165" name="Groupe 164"/>
            <p:cNvGrpSpPr/>
            <p:nvPr/>
          </p:nvGrpSpPr>
          <p:grpSpPr>
            <a:xfrm>
              <a:off x="1426906" y="3110272"/>
              <a:ext cx="685717" cy="3591341"/>
              <a:chOff x="1426906" y="2861995"/>
              <a:chExt cx="685717" cy="3591341"/>
            </a:xfrm>
          </p:grpSpPr>
          <p:sp>
            <p:nvSpPr>
              <p:cNvPr id="166" name="Rectangle 165"/>
              <p:cNvSpPr/>
              <p:nvPr/>
            </p:nvSpPr>
            <p:spPr>
              <a:xfrm>
                <a:off x="1426906" y="2914369"/>
                <a:ext cx="685717" cy="3538967"/>
              </a:xfrm>
              <a:prstGeom prst="rect">
                <a:avLst/>
              </a:prstGeom>
              <a:gradFill flip="none" rotWithShape="1">
                <a:gsLst>
                  <a:gs pos="0">
                    <a:srgbClr val="1F497D">
                      <a:lumMod val="60000"/>
                      <a:lumOff val="40000"/>
                    </a:srgbClr>
                  </a:gs>
                  <a:gs pos="50000">
                    <a:srgbClr val="4F81BD">
                      <a:lumMod val="20000"/>
                      <a:lumOff val="80000"/>
                    </a:srgbClr>
                  </a:gs>
                  <a:gs pos="100000">
                    <a:sysClr val="window" lastClr="FFFFFF"/>
                  </a:gs>
                </a:gsLst>
                <a:lin ang="5400000" scaled="1"/>
                <a:tileRect/>
              </a:gradFill>
              <a:ln w="9525" cap="flat" cmpd="sng" algn="ctr">
                <a:noFill/>
                <a:prstDash val="solid"/>
              </a:ln>
              <a:effectLst>
                <a:outerShdw blurRad="40000" dist="23000" dir="5400000" rotWithShape="0">
                  <a:srgbClr val="000000">
                    <a:alpha val="35000"/>
                  </a:srgbClr>
                </a:outerShdw>
              </a:effectLst>
            </p:spPr>
            <p:txBody>
              <a:bodyPr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dirty="0" smtClean="0">
                  <a:ln>
                    <a:noFill/>
                  </a:ln>
                  <a:solidFill>
                    <a:prstClr val="white"/>
                  </a:solidFill>
                  <a:effectLst/>
                  <a:uLnTx/>
                  <a:uFillTx/>
                  <a:latin typeface="Arial"/>
                </a:endParaRPr>
              </a:p>
            </p:txBody>
          </p:sp>
          <p:sp>
            <p:nvSpPr>
              <p:cNvPr id="167" name="Rectangle 166"/>
              <p:cNvSpPr/>
              <p:nvPr/>
            </p:nvSpPr>
            <p:spPr>
              <a:xfrm>
                <a:off x="1477335" y="3083208"/>
                <a:ext cx="571436" cy="390556"/>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46800" rIns="0" bIns="46800" numCol="1" rtlCol="0" anchor="ctr" anchorCtr="0" compatLnSpc="1">
                <a:prstTxWarp prst="textNoShape">
                  <a:avLst/>
                </a:prstTxWarp>
                <a:noAutofit/>
              </a:bodyPr>
              <a:lstStyle/>
              <a:p>
                <a:pPr marL="0" marR="0" lvl="0" indent="0" algn="ctr" defTabSz="914400" eaLnBrk="1" fontAlgn="auto" latinLnBrk="0" hangingPunct="1">
                  <a:lnSpc>
                    <a:spcPct val="90000"/>
                  </a:lnSpc>
                  <a:spcBef>
                    <a:spcPts val="0"/>
                  </a:spcBef>
                  <a:spcAft>
                    <a:spcPts val="0"/>
                  </a:spcAft>
                  <a:buClr>
                    <a:srgbClr val="002533"/>
                  </a:buClr>
                  <a:buSzTx/>
                  <a:buFontTx/>
                  <a:buNone/>
                  <a:tabLst/>
                  <a:defRPr/>
                </a:pPr>
                <a:r>
                  <a:rPr kumimoji="0" lang="fr-FR" sz="1200" b="1" i="0" u="none" strike="noStrike" kern="0" cap="none" spc="0" normalizeH="0" baseline="0" noProof="0" dirty="0" smtClean="0">
                    <a:ln>
                      <a:noFill/>
                    </a:ln>
                    <a:solidFill>
                      <a:prstClr val="black"/>
                    </a:solidFill>
                    <a:effectLst/>
                    <a:uLnTx/>
                    <a:uFillTx/>
                    <a:latin typeface="Calibri" pitchFamily="34" charset="0"/>
                    <a:cs typeface="Calibri" pitchFamily="34" charset="0"/>
                  </a:rPr>
                  <a:t>COM</a:t>
                </a:r>
              </a:p>
              <a:p>
                <a:pPr marL="0" marR="0" lvl="0" indent="0" algn="ctr" defTabSz="914400" eaLnBrk="1" fontAlgn="auto" latinLnBrk="0" hangingPunct="1">
                  <a:lnSpc>
                    <a:spcPct val="90000"/>
                  </a:lnSpc>
                  <a:spcBef>
                    <a:spcPts val="0"/>
                  </a:spcBef>
                  <a:spcAft>
                    <a:spcPts val="0"/>
                  </a:spcAft>
                  <a:buClr>
                    <a:srgbClr val="002533"/>
                  </a:buClr>
                  <a:buSzTx/>
                  <a:buFontTx/>
                  <a:buNone/>
                  <a:tabLst/>
                  <a:defRPr/>
                </a:pPr>
                <a:r>
                  <a:rPr kumimoji="0" lang="fr-FR" sz="1200" b="1" i="0" u="none" strike="noStrike" kern="0" cap="none" spc="0" normalizeH="0" baseline="0" noProof="0" dirty="0" smtClean="0">
                    <a:ln>
                      <a:noFill/>
                    </a:ln>
                    <a:solidFill>
                      <a:prstClr val="black"/>
                    </a:solidFill>
                    <a:effectLst/>
                    <a:uLnTx/>
                    <a:uFillTx/>
                    <a:latin typeface="Calibri" pitchFamily="34" charset="0"/>
                    <a:cs typeface="Calibri" pitchFamily="34" charset="0"/>
                  </a:rPr>
                  <a:t>TN</a:t>
                </a:r>
                <a:endParaRPr kumimoji="0" lang="fr-FR" sz="1200" b="1" i="0" u="none" strike="noStrike" kern="0" cap="none" spc="0" normalizeH="0" baseline="0" noProof="0" dirty="0">
                  <a:ln>
                    <a:noFill/>
                  </a:ln>
                  <a:solidFill>
                    <a:prstClr val="black"/>
                  </a:solidFill>
                  <a:effectLst/>
                  <a:uLnTx/>
                  <a:uFillTx/>
                  <a:latin typeface="Calibri" pitchFamily="34" charset="0"/>
                  <a:cs typeface="Calibri" pitchFamily="34" charset="0"/>
                </a:endParaRPr>
              </a:p>
            </p:txBody>
          </p:sp>
          <p:sp>
            <p:nvSpPr>
              <p:cNvPr id="168" name="ZoneTexte 78"/>
              <p:cNvSpPr txBox="1"/>
              <p:nvPr/>
            </p:nvSpPr>
            <p:spPr>
              <a:xfrm>
                <a:off x="1556548" y="5112640"/>
                <a:ext cx="419053" cy="234814"/>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prstClr val="black"/>
                    </a:solidFill>
                    <a:effectLst/>
                    <a:uLnTx/>
                    <a:uFillTx/>
                    <a:latin typeface="Calibri" pitchFamily="34" charset="0"/>
                  </a:rPr>
                  <a:t>BSPP</a:t>
                </a:r>
              </a:p>
            </p:txBody>
          </p:sp>
          <p:sp>
            <p:nvSpPr>
              <p:cNvPr id="169" name="ZoneTexte 78"/>
              <p:cNvSpPr txBox="1"/>
              <p:nvPr/>
            </p:nvSpPr>
            <p:spPr>
              <a:xfrm>
                <a:off x="1556548" y="5919689"/>
                <a:ext cx="419053" cy="234814"/>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latin typeface="Calibri" pitchFamily="34" charset="0"/>
                  </a:rPr>
                  <a:t>SMA</a:t>
                </a:r>
                <a:endParaRPr kumimoji="0" lang="fr-FR" sz="1000" b="0" i="0" u="none" strike="noStrike" kern="0" cap="none" spc="0" normalizeH="0" baseline="0" noProof="0" dirty="0">
                  <a:ln>
                    <a:noFill/>
                  </a:ln>
                  <a:solidFill>
                    <a:prstClr val="black"/>
                  </a:solidFill>
                  <a:effectLst/>
                  <a:uLnTx/>
                  <a:uFillTx/>
                  <a:latin typeface="Calibri" pitchFamily="34" charset="0"/>
                </a:endParaRPr>
              </a:p>
            </p:txBody>
          </p:sp>
          <p:sp>
            <p:nvSpPr>
              <p:cNvPr id="170" name="ZoneTexte 77"/>
              <p:cNvSpPr txBox="1"/>
              <p:nvPr/>
            </p:nvSpPr>
            <p:spPr>
              <a:xfrm>
                <a:off x="1518452" y="4413993"/>
                <a:ext cx="495245" cy="285599"/>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prstClr val="black"/>
                    </a:solidFill>
                    <a:effectLst/>
                    <a:uLnTx/>
                    <a:uFillTx/>
                    <a:latin typeface="Calibri" pitchFamily="34" charset="0"/>
                  </a:rPr>
                  <a:t>DRAT</a:t>
                </a:r>
              </a:p>
            </p:txBody>
          </p:sp>
          <p:sp>
            <p:nvSpPr>
              <p:cNvPr id="171" name="Rectangle 170"/>
              <p:cNvSpPr/>
              <p:nvPr/>
            </p:nvSpPr>
            <p:spPr>
              <a:xfrm>
                <a:off x="1584960" y="2861995"/>
                <a:ext cx="354584" cy="258532"/>
              </a:xfrm>
              <a:prstGeom prst="rect">
                <a:avLst/>
              </a:prstGeom>
            </p:spPr>
            <p:txBody>
              <a:bodyPr wrap="none">
                <a:spAutoFit/>
              </a:bodyPr>
              <a:lstStyle/>
              <a:p>
                <a:pPr marL="0" marR="0" lvl="0" indent="0" algn="ctr" defTabSz="914400" eaLnBrk="1" fontAlgn="auto" latinLnBrk="0" hangingPunct="1">
                  <a:lnSpc>
                    <a:spcPct val="90000"/>
                  </a:lnSpc>
                  <a:spcBef>
                    <a:spcPts val="0"/>
                  </a:spcBef>
                  <a:spcAft>
                    <a:spcPts val="0"/>
                  </a:spcAft>
                  <a:buClr>
                    <a:srgbClr val="002533"/>
                  </a:buClr>
                  <a:buSzTx/>
                  <a:buFontTx/>
                  <a:buNone/>
                  <a:tabLst/>
                  <a:defRPr/>
                </a:pPr>
                <a:r>
                  <a:rPr kumimoji="0" lang="fr-FR" sz="1200" b="1" i="0" u="none" strike="noStrike" kern="0" cap="none" spc="0" normalizeH="0" baseline="0" noProof="0" dirty="0" smtClean="0">
                    <a:ln>
                      <a:noFill/>
                    </a:ln>
                    <a:solidFill>
                      <a:prstClr val="black"/>
                    </a:solidFill>
                    <a:effectLst/>
                    <a:uLnTx/>
                    <a:uFillTx/>
                    <a:latin typeface="Calibri" pitchFamily="34" charset="0"/>
                    <a:cs typeface="Calibri" pitchFamily="34" charset="0"/>
                  </a:rPr>
                  <a:t>XX</a:t>
                </a:r>
              </a:p>
            </p:txBody>
          </p:sp>
          <p:sp>
            <p:nvSpPr>
              <p:cNvPr id="172" name="ZoneTexte 77"/>
              <p:cNvSpPr txBox="1"/>
              <p:nvPr/>
            </p:nvSpPr>
            <p:spPr>
              <a:xfrm>
                <a:off x="1518452" y="4731961"/>
                <a:ext cx="495245" cy="313085"/>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pitchFamily="34" charset="0"/>
                  </a:rPr>
                  <a:t>RESERVE</a:t>
                </a:r>
                <a:endParaRPr kumimoji="0" lang="fr-FR" sz="1000" b="1" i="0" u="none" strike="noStrike" kern="0" cap="none" spc="0" normalizeH="0" baseline="0" noProof="0" dirty="0">
                  <a:ln>
                    <a:noFill/>
                  </a:ln>
                  <a:solidFill>
                    <a:prstClr val="black"/>
                  </a:solidFill>
                  <a:effectLst/>
                  <a:uLnTx/>
                  <a:uFillTx/>
                  <a:latin typeface="Calibri" pitchFamily="34" charset="0"/>
                </a:endParaRPr>
              </a:p>
            </p:txBody>
          </p:sp>
          <p:sp>
            <p:nvSpPr>
              <p:cNvPr id="173" name="Rectangle 172"/>
              <p:cNvSpPr/>
              <p:nvPr/>
            </p:nvSpPr>
            <p:spPr bwMode="auto">
              <a:xfrm>
                <a:off x="1480356" y="4276014"/>
                <a:ext cx="571436" cy="809169"/>
              </a:xfrm>
              <a:prstGeom prst="rect">
                <a:avLst/>
              </a:prstGeom>
              <a:noFill/>
              <a:ln w="12700" cap="flat" cmpd="sng" algn="ctr">
                <a:solidFill>
                  <a:sysClr val="windowText" lastClr="0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lvl="0" indent="0" algn="ctr" defTabSz="914400" eaLnBrk="1" fontAlgn="auto" latinLnBrk="0" hangingPunct="1">
                  <a:lnSpc>
                    <a:spcPct val="90000"/>
                  </a:lnSpc>
                  <a:spcBef>
                    <a:spcPts val="0"/>
                  </a:spcBef>
                  <a:spcAft>
                    <a:spcPts val="400"/>
                  </a:spcAft>
                  <a:buClr>
                    <a:srgbClr val="002533"/>
                  </a:buClr>
                  <a:buSzTx/>
                  <a:buFontTx/>
                  <a:buNone/>
                  <a:tabLst/>
                  <a:defRPr/>
                </a:pPr>
                <a:endParaRPr kumimoji="0" lang="fr-FR" sz="1400" b="1" i="0" u="none" strike="noStrike" kern="0" cap="none" spc="0" normalizeH="0" baseline="0" noProof="0" dirty="0" smtClean="0">
                  <a:ln>
                    <a:noFill/>
                  </a:ln>
                  <a:solidFill>
                    <a:prstClr val="white"/>
                  </a:solidFill>
                  <a:effectLst/>
                  <a:uLnTx/>
                  <a:uFillTx/>
                  <a:latin typeface="Calibri" pitchFamily="34" charset="0"/>
                  <a:cs typeface="Calibri" pitchFamily="34" charset="0"/>
                </a:endParaRPr>
              </a:p>
            </p:txBody>
          </p:sp>
          <p:sp>
            <p:nvSpPr>
              <p:cNvPr id="174" name="ZoneTexte 78"/>
              <p:cNvSpPr txBox="1"/>
              <p:nvPr/>
            </p:nvSpPr>
            <p:spPr>
              <a:xfrm>
                <a:off x="1556548" y="5373730"/>
                <a:ext cx="419053" cy="234814"/>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prstClr val="black"/>
                    </a:solidFill>
                    <a:effectLst/>
                    <a:uLnTx/>
                    <a:uFillTx/>
                    <a:latin typeface="Calibri" pitchFamily="34" charset="0"/>
                  </a:rPr>
                  <a:t>UIISC</a:t>
                </a:r>
              </a:p>
            </p:txBody>
          </p:sp>
          <p:sp>
            <p:nvSpPr>
              <p:cNvPr id="175" name="ZoneTexte 78"/>
              <p:cNvSpPr txBox="1"/>
              <p:nvPr/>
            </p:nvSpPr>
            <p:spPr>
              <a:xfrm>
                <a:off x="1556548" y="5653655"/>
                <a:ext cx="419053" cy="234814"/>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latin typeface="Calibri" pitchFamily="34" charset="0"/>
                  </a:rPr>
                  <a:t>RGA</a:t>
                </a:r>
                <a:endParaRPr kumimoji="0" lang="fr-FR" sz="1000" b="0" i="0" u="none" strike="noStrike" kern="0" cap="none" spc="0" normalizeH="0" baseline="0" noProof="0" dirty="0">
                  <a:ln>
                    <a:noFill/>
                  </a:ln>
                  <a:solidFill>
                    <a:prstClr val="black"/>
                  </a:solidFill>
                  <a:effectLst/>
                  <a:uLnTx/>
                  <a:uFillTx/>
                  <a:latin typeface="Calibri" pitchFamily="34" charset="0"/>
                </a:endParaRPr>
              </a:p>
            </p:txBody>
          </p:sp>
          <p:sp>
            <p:nvSpPr>
              <p:cNvPr id="176" name="ZoneTexte 78"/>
              <p:cNvSpPr txBox="1"/>
              <p:nvPr/>
            </p:nvSpPr>
            <p:spPr>
              <a:xfrm>
                <a:off x="1556548" y="6191505"/>
                <a:ext cx="419053" cy="234814"/>
              </a:xfrm>
              <a:prstGeom prst="rect">
                <a:avLst/>
              </a:prstGeom>
              <a:solidFill>
                <a:sysClr val="window" lastClr="FFFFFF"/>
              </a:solidFill>
              <a:ln>
                <a:solidFill>
                  <a:sysClr val="windowText" lastClr="000000"/>
                </a:solidFill>
                <a:prstDash val="dash"/>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latin typeface="Calibri" pitchFamily="34" charset="0"/>
                  </a:rPr>
                  <a:t>SMV</a:t>
                </a:r>
                <a:endParaRPr kumimoji="0" lang="fr-FR" sz="1000" b="0" i="0" u="none" strike="noStrike" kern="0" cap="none" spc="0" normalizeH="0" baseline="0" noProof="0" dirty="0">
                  <a:ln>
                    <a:noFill/>
                  </a:ln>
                  <a:solidFill>
                    <a:prstClr val="black"/>
                  </a:solidFill>
                  <a:effectLst/>
                  <a:uLnTx/>
                  <a:uFillTx/>
                  <a:latin typeface="Calibri" pitchFamily="34" charset="0"/>
                </a:endParaRPr>
              </a:p>
            </p:txBody>
          </p:sp>
          <p:sp>
            <p:nvSpPr>
              <p:cNvPr id="177" name="Rectangle 176"/>
              <p:cNvSpPr/>
              <p:nvPr/>
            </p:nvSpPr>
            <p:spPr>
              <a:xfrm>
                <a:off x="1631261" y="4209063"/>
                <a:ext cx="269626"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prstClr val="black"/>
                    </a:solidFill>
                    <a:effectLst/>
                    <a:uLnTx/>
                    <a:uFillTx/>
                    <a:latin typeface="Calibri" pitchFamily="34" charset="0"/>
                  </a:rPr>
                  <a:t>X</a:t>
                </a:r>
                <a:endParaRPr kumimoji="0" lang="en-US" sz="1200" b="1" i="0" u="none" strike="noStrike" kern="0" cap="none" spc="0" normalizeH="0" baseline="0" noProof="0" dirty="0" smtClean="0">
                  <a:ln>
                    <a:noFill/>
                  </a:ln>
                  <a:solidFill>
                    <a:prstClr val="black"/>
                  </a:solidFill>
                  <a:effectLst/>
                  <a:uLnTx/>
                  <a:uFillTx/>
                  <a:latin typeface="Calibri" pitchFamily="34" charset="0"/>
                </a:endParaRPr>
              </a:p>
            </p:txBody>
          </p:sp>
          <p:sp>
            <p:nvSpPr>
              <p:cNvPr id="178" name="ZoneTexte 77"/>
              <p:cNvSpPr txBox="1"/>
              <p:nvPr/>
            </p:nvSpPr>
            <p:spPr>
              <a:xfrm>
                <a:off x="1518452" y="3935862"/>
                <a:ext cx="495245" cy="290883"/>
              </a:xfrm>
              <a:prstGeom prst="rect">
                <a:avLst/>
              </a:prstGeom>
              <a:solidFill>
                <a:sysClr val="window" lastClr="FFFFFF"/>
              </a:solidFill>
              <a:ln>
                <a:solidFill>
                  <a:sysClr val="windowText" lastClr="000000"/>
                </a:solidFill>
              </a:ln>
            </p:spPr>
            <p:txBody>
              <a:bodyPr wrap="none" rtlCol="0" anchor="ctr">
                <a:noAutofit/>
              </a:bodyPr>
              <a:lstStyle/>
              <a:p>
                <a:pPr marL="0" marR="0" lvl="0" indent="0" algn="ctr" defTabSz="954705"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smtClean="0">
                    <a:ln>
                      <a:noFill/>
                    </a:ln>
                    <a:solidFill>
                      <a:prstClr val="black"/>
                    </a:solidFill>
                    <a:effectLst/>
                    <a:uLnTx/>
                    <a:uFillTx/>
                    <a:latin typeface="Calibri" pitchFamily="34" charset="0"/>
                  </a:rPr>
                  <a:t>DEFSEC</a:t>
                </a:r>
                <a:endParaRPr kumimoji="0" lang="fr-FR" sz="1050" b="1" i="0" u="none" strike="noStrike" kern="0" cap="none" spc="0" normalizeH="0" baseline="0" noProof="0" dirty="0">
                  <a:ln>
                    <a:noFill/>
                  </a:ln>
                  <a:solidFill>
                    <a:prstClr val="black"/>
                  </a:solidFill>
                  <a:effectLst/>
                  <a:uLnTx/>
                  <a:uFillTx/>
                  <a:latin typeface="Calibri" pitchFamily="34" charset="0"/>
                </a:endParaRPr>
              </a:p>
            </p:txBody>
          </p:sp>
        </p:grpSp>
        <p:grpSp>
          <p:nvGrpSpPr>
            <p:cNvPr id="179" name="Groupe 178"/>
            <p:cNvGrpSpPr/>
            <p:nvPr/>
          </p:nvGrpSpPr>
          <p:grpSpPr>
            <a:xfrm>
              <a:off x="0" y="3111934"/>
              <a:ext cx="8915400" cy="1246323"/>
              <a:chOff x="179512" y="3218902"/>
              <a:chExt cx="8424936" cy="1160292"/>
            </a:xfrm>
          </p:grpSpPr>
          <p:grpSp>
            <p:nvGrpSpPr>
              <p:cNvPr id="180" name="Groupe 137"/>
              <p:cNvGrpSpPr>
                <a:grpSpLocks/>
              </p:cNvGrpSpPr>
              <p:nvPr/>
            </p:nvGrpSpPr>
            <p:grpSpPr bwMode="auto">
              <a:xfrm>
                <a:off x="303202" y="3424857"/>
                <a:ext cx="195373" cy="175136"/>
                <a:chOff x="7830489" y="4217878"/>
                <a:chExt cx="260400" cy="242190"/>
              </a:xfrm>
              <a:solidFill>
                <a:srgbClr val="FFFF00"/>
              </a:solidFill>
            </p:grpSpPr>
            <p:sp>
              <p:nvSpPr>
                <p:cNvPr id="185" name="Étoile à 5 branches 387"/>
                <p:cNvSpPr/>
                <p:nvPr/>
              </p:nvSpPr>
              <p:spPr>
                <a:xfrm>
                  <a:off x="7906689" y="421787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grpSp>
              <p:nvGrpSpPr>
                <p:cNvPr id="186" name="Groupe 112"/>
                <p:cNvGrpSpPr>
                  <a:grpSpLocks/>
                </p:cNvGrpSpPr>
                <p:nvPr/>
              </p:nvGrpSpPr>
              <p:grpSpPr bwMode="auto">
                <a:xfrm>
                  <a:off x="7830489" y="4352068"/>
                  <a:ext cx="260400" cy="108000"/>
                  <a:chOff x="7297089" y="4253668"/>
                  <a:chExt cx="260400" cy="108000"/>
                </a:xfrm>
                <a:grpFill/>
              </p:grpSpPr>
              <p:sp>
                <p:nvSpPr>
                  <p:cNvPr id="187" name="Étoile à 5 branches 389"/>
                  <p:cNvSpPr/>
                  <p:nvPr/>
                </p:nvSpPr>
                <p:spPr>
                  <a:xfrm>
                    <a:off x="7297089" y="425366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sp>
                <p:nvSpPr>
                  <p:cNvPr id="188" name="Étoile à 5 branches 390"/>
                  <p:cNvSpPr/>
                  <p:nvPr/>
                </p:nvSpPr>
                <p:spPr>
                  <a:xfrm>
                    <a:off x="7449489" y="425366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grpSp>
          </p:grpSp>
          <p:grpSp>
            <p:nvGrpSpPr>
              <p:cNvPr id="181" name="Groupe 112"/>
              <p:cNvGrpSpPr>
                <a:grpSpLocks/>
              </p:cNvGrpSpPr>
              <p:nvPr/>
            </p:nvGrpSpPr>
            <p:grpSpPr bwMode="auto">
              <a:xfrm>
                <a:off x="286543" y="4296375"/>
                <a:ext cx="195373" cy="82819"/>
                <a:chOff x="7297089" y="4253668"/>
                <a:chExt cx="260400" cy="108000"/>
              </a:xfrm>
              <a:solidFill>
                <a:srgbClr val="FFFF00"/>
              </a:solidFill>
            </p:grpSpPr>
            <p:sp>
              <p:nvSpPr>
                <p:cNvPr id="183" name="Étoile à 5 branches 399"/>
                <p:cNvSpPr/>
                <p:nvPr/>
              </p:nvSpPr>
              <p:spPr>
                <a:xfrm>
                  <a:off x="7297089" y="425366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sp>
              <p:nvSpPr>
                <p:cNvPr id="184" name="Étoile à 5 branches 400"/>
                <p:cNvSpPr/>
                <p:nvPr/>
              </p:nvSpPr>
              <p:spPr>
                <a:xfrm>
                  <a:off x="7449489" y="4253668"/>
                  <a:ext cx="108000" cy="108000"/>
                </a:xfrm>
                <a:prstGeom prst="star5">
                  <a:avLst/>
                </a:prstGeom>
                <a:grp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grpSp>
          <p:sp>
            <p:nvSpPr>
              <p:cNvPr id="182" name="Rectangle 181"/>
              <p:cNvSpPr/>
              <p:nvPr/>
            </p:nvSpPr>
            <p:spPr bwMode="auto">
              <a:xfrm>
                <a:off x="179512" y="3218902"/>
                <a:ext cx="8424936" cy="964357"/>
              </a:xfrm>
              <a:prstGeom prst="rect">
                <a:avLst/>
              </a:prstGeom>
              <a:noFill/>
              <a:ln w="19050" cap="flat" cmpd="sng" algn="ctr">
                <a:solidFill>
                  <a:sysClr val="windowText" lastClr="000000"/>
                </a:solidFill>
                <a:prstDash val="dash"/>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endParaRPr lang="fr-FR" sz="1400" b="1" kern="0" dirty="0" smtClean="0">
                  <a:solidFill>
                    <a:prstClr val="white"/>
                  </a:solidFill>
                  <a:latin typeface="Calibri" pitchFamily="34" charset="0"/>
                  <a:cs typeface="Calibri" pitchFamily="34" charset="0"/>
                </a:endParaRPr>
              </a:p>
            </p:txBody>
          </p:sp>
        </p:grpSp>
        <p:sp>
          <p:nvSpPr>
            <p:cNvPr id="189" name="ZoneTexte 78"/>
            <p:cNvSpPr txBox="1"/>
            <p:nvPr/>
          </p:nvSpPr>
          <p:spPr>
            <a:xfrm>
              <a:off x="533400" y="5600095"/>
              <a:ext cx="685718" cy="315521"/>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0" tIns="36000" rIns="0" bIns="36000" numCol="1" rtlCol="0" anchor="ctr" anchorCtr="0" compatLnSpc="1">
              <a:prstTxWarp prst="textNoShape">
                <a:avLst/>
              </a:prstTxWarp>
              <a:noAutofit/>
            </a:bodyPr>
            <a:lstStyle>
              <a:defPPr>
                <a:defRPr lang="fr-FR"/>
              </a:defPPr>
              <a:lvl1pPr algn="ctr" defTabSz="954705" fontAlgn="auto">
                <a:lnSpc>
                  <a:spcPct val="90000"/>
                </a:lnSpc>
                <a:spcBef>
                  <a:spcPts val="0"/>
                </a:spcBef>
                <a:spcAft>
                  <a:spcPts val="400"/>
                </a:spcAft>
                <a:buClr>
                  <a:srgbClr val="002533"/>
                </a:buClr>
                <a:defRPr sz="1000" b="1" kern="0">
                  <a:solidFill>
                    <a:prstClr val="black"/>
                  </a:solidFill>
                  <a:cs typeface="Calibri" pitchFamily="34" charset="0"/>
                </a:defRPr>
              </a:lvl1pPr>
            </a:lstStyle>
            <a:p>
              <a:pPr>
                <a:spcAft>
                  <a:spcPts val="0"/>
                </a:spcAft>
                <a:defRPr/>
              </a:pPr>
              <a:r>
                <a:rPr lang="fr-FR" dirty="0" smtClean="0">
                  <a:latin typeface="Calibri" pitchFamily="34" charset="0"/>
                </a:rPr>
                <a:t>GESTION </a:t>
              </a:r>
              <a:endParaRPr lang="fr-FR" dirty="0">
                <a:latin typeface="Calibri" pitchFamily="34" charset="0"/>
              </a:endParaRPr>
            </a:p>
            <a:p>
              <a:pPr>
                <a:spcAft>
                  <a:spcPts val="0"/>
                </a:spcAft>
                <a:defRPr/>
              </a:pPr>
              <a:r>
                <a:rPr lang="fr-FR" dirty="0" smtClean="0">
                  <a:latin typeface="Calibri" pitchFamily="34" charset="0"/>
                </a:rPr>
                <a:t>FORM.</a:t>
              </a:r>
              <a:endParaRPr lang="fr-FR" dirty="0">
                <a:latin typeface="Calibri" pitchFamily="34" charset="0"/>
              </a:endParaRPr>
            </a:p>
          </p:txBody>
        </p:sp>
        <p:sp>
          <p:nvSpPr>
            <p:cNvPr id="190" name="Rectangle 189"/>
            <p:cNvSpPr/>
            <p:nvPr/>
          </p:nvSpPr>
          <p:spPr bwMode="auto">
            <a:xfrm>
              <a:off x="3948752" y="3751536"/>
              <a:ext cx="1552416" cy="272029"/>
            </a:xfrm>
            <a:prstGeom prst="rect">
              <a:avLst/>
            </a:prstGeom>
            <a:solidFill>
              <a:srgbClr val="9BBB59">
                <a:lumMod val="50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defRPr/>
              </a:pPr>
              <a:r>
                <a:rPr lang="fr-FR" sz="1100" b="1" kern="0" dirty="0" smtClean="0">
                  <a:solidFill>
                    <a:prstClr val="white"/>
                  </a:solidFill>
                  <a:latin typeface="Calibri" pitchFamily="34" charset="0"/>
                  <a:cs typeface="Calibri" pitchFamily="34" charset="0"/>
                </a:rPr>
                <a:t>SCORPION</a:t>
              </a:r>
            </a:p>
          </p:txBody>
        </p:sp>
        <p:sp>
          <p:nvSpPr>
            <p:cNvPr id="191" name="Rectangle 190"/>
            <p:cNvSpPr/>
            <p:nvPr/>
          </p:nvSpPr>
          <p:spPr bwMode="auto">
            <a:xfrm>
              <a:off x="5780193" y="3231247"/>
              <a:ext cx="1741314" cy="314578"/>
            </a:xfrm>
            <a:prstGeom prst="rect">
              <a:avLst/>
            </a:prstGeom>
            <a:solidFill>
              <a:srgbClr val="9BBB59">
                <a:lumMod val="50000"/>
              </a:srgb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lnSpc>
                  <a:spcPct val="90000"/>
                </a:lnSpc>
                <a:spcAft>
                  <a:spcPts val="400"/>
                </a:spcAft>
                <a:buClr>
                  <a:srgbClr val="002533"/>
                </a:buClr>
              </a:pPr>
              <a:r>
                <a:rPr lang="fr-FR" sz="1100" b="1" kern="0" dirty="0">
                  <a:solidFill>
                    <a:prstClr val="white"/>
                  </a:solidFill>
                  <a:latin typeface="Calibri" pitchFamily="34" charset="0"/>
                  <a:cs typeface="Calibri" pitchFamily="34" charset="0"/>
                </a:rPr>
                <a:t>COMMANDEMENTS SPÉCIALISÉS</a:t>
              </a:r>
            </a:p>
          </p:txBody>
        </p:sp>
        <p:sp>
          <p:nvSpPr>
            <p:cNvPr id="193" name="Étoile à 5 branches 399"/>
            <p:cNvSpPr/>
            <p:nvPr/>
          </p:nvSpPr>
          <p:spPr bwMode="auto">
            <a:xfrm>
              <a:off x="114752" y="4268883"/>
              <a:ext cx="85748" cy="88960"/>
            </a:xfrm>
            <a:prstGeom prst="star5">
              <a:avLst/>
            </a:prstGeom>
            <a:solidFill>
              <a:srgbClr val="FFFF00"/>
            </a:solidFill>
            <a:ln w="3175" cap="flat" cmpd="sng" algn="ctr">
              <a:solidFill>
                <a:sysClr val="windowText" lastClr="000000"/>
              </a:solidFill>
              <a:prstDash val="solid"/>
            </a:ln>
            <a:effectLst/>
          </p:spPr>
          <p:txBody>
            <a:bodyPr anchor="ctr"/>
            <a:lstStyle/>
            <a:p>
              <a:pPr algn="ctr">
                <a:defRPr/>
              </a:pPr>
              <a:endParaRPr lang="fr-FR" sz="1300" kern="0">
                <a:solidFill>
                  <a:srgbClr val="FFFFFF"/>
                </a:solidFill>
              </a:endParaRPr>
            </a:p>
          </p:txBody>
        </p:sp>
        <p:sp>
          <p:nvSpPr>
            <p:cNvPr id="194" name="Étoile à 5 branches 400"/>
            <p:cNvSpPr/>
            <p:nvPr/>
          </p:nvSpPr>
          <p:spPr bwMode="auto">
            <a:xfrm>
              <a:off x="235751" y="4268883"/>
              <a:ext cx="85748" cy="88960"/>
            </a:xfrm>
            <a:prstGeom prst="star5">
              <a:avLst/>
            </a:prstGeom>
            <a:solidFill>
              <a:srgbClr val="FFFF00"/>
            </a:solidFill>
            <a:ln w="3175" cap="flat" cmpd="sng" algn="ctr">
              <a:solidFill>
                <a:sysClr val="windowText" lastClr="000000"/>
              </a:solidFill>
              <a:prstDash val="solid"/>
            </a:ln>
            <a:effectLst/>
          </p:spPr>
          <p:txBody>
            <a:bodyPr anchor="ctr"/>
            <a:lstStyle/>
            <a:p>
              <a:pPr algn="ctr">
                <a:defRPr/>
              </a:pPr>
              <a:endParaRPr lang="fr-FR" sz="1400" kern="0">
                <a:solidFill>
                  <a:srgbClr val="FFFFFF"/>
                </a:solidFill>
              </a:endParaRPr>
            </a:p>
          </p:txBody>
        </p:sp>
        <p:sp>
          <p:nvSpPr>
            <p:cNvPr id="57" name="ZoneTexte 253"/>
            <p:cNvSpPr txBox="1"/>
            <p:nvPr/>
          </p:nvSpPr>
          <p:spPr>
            <a:xfrm>
              <a:off x="3594108" y="2663918"/>
              <a:ext cx="457149" cy="264818"/>
            </a:xfrm>
            <a:prstGeom prst="rect">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algn="ctr" defTabSz="954705">
                <a:lnSpc>
                  <a:spcPct val="90000"/>
                </a:lnSpc>
                <a:spcAft>
                  <a:spcPts val="400"/>
                </a:spcAft>
                <a:buClr>
                  <a:srgbClr val="002533"/>
                </a:buClr>
                <a:defRPr/>
              </a:pPr>
              <a:r>
                <a:rPr lang="fr-FR" sz="1100" b="1" kern="0" dirty="0" smtClean="0">
                  <a:solidFill>
                    <a:prstClr val="black"/>
                  </a:solidFill>
                  <a:latin typeface="Calibri" pitchFamily="34" charset="0"/>
                  <a:cs typeface="Calibri" pitchFamily="34" charset="0"/>
                </a:rPr>
                <a:t>CRR-E</a:t>
              </a:r>
              <a:endParaRPr lang="fr-FR" sz="1100" b="1" kern="0" dirty="0">
                <a:solidFill>
                  <a:prstClr val="black"/>
                </a:solidFill>
                <a:latin typeface="Calibri" pitchFamily="34" charset="0"/>
                <a:cs typeface="Calibri" pitchFamily="34" charset="0"/>
              </a:endParaRPr>
            </a:p>
          </p:txBody>
        </p:sp>
        <p:sp>
          <p:nvSpPr>
            <p:cNvPr id="196" name="Rectangle 195"/>
            <p:cNvSpPr/>
            <p:nvPr/>
          </p:nvSpPr>
          <p:spPr>
            <a:xfrm>
              <a:off x="3594108" y="2464517"/>
              <a:ext cx="457149" cy="258532"/>
            </a:xfrm>
            <a:prstGeom prst="rect">
              <a:avLst/>
            </a:prstGeom>
          </p:spPr>
          <p:txBody>
            <a:bodyPr wrap="square">
              <a:spAutoFit/>
            </a:bodyPr>
            <a:lstStyle/>
            <a:p>
              <a:pPr algn="ctr">
                <a:lnSpc>
                  <a:spcPct val="90000"/>
                </a:lnSpc>
                <a:buClr>
                  <a:srgbClr val="002533"/>
                </a:buClr>
                <a:defRPr/>
              </a:pPr>
              <a:r>
                <a:rPr lang="fr-FR" sz="1200" b="1" kern="0" dirty="0" smtClean="0">
                  <a:solidFill>
                    <a:prstClr val="black"/>
                  </a:solidFill>
                  <a:latin typeface="Calibri" pitchFamily="34" charset="0"/>
                  <a:cs typeface="Calibri" pitchFamily="34" charset="0"/>
                </a:rPr>
                <a:t>XXX</a:t>
              </a:r>
            </a:p>
          </p:txBody>
        </p:sp>
        <p:sp>
          <p:nvSpPr>
            <p:cNvPr id="2" name="Rectangle 1"/>
            <p:cNvSpPr/>
            <p:nvPr/>
          </p:nvSpPr>
          <p:spPr>
            <a:xfrm>
              <a:off x="147130" y="785029"/>
              <a:ext cx="2729454" cy="46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7" tIns="45535" rIns="91067" bIns="45535" anchor="ctr"/>
            <a:lstStyle/>
            <a:p>
              <a:pPr marL="1588" algn="ctr" defTabSz="676275" eaLnBrk="0" hangingPunct="0"/>
              <a:r>
                <a:rPr lang="fr-FR" sz="2800" spc="150" dirty="0" smtClean="0">
                  <a:ln w="3175">
                    <a:noFill/>
                  </a:ln>
                  <a:solidFill>
                    <a:srgbClr val="C00000"/>
                  </a:solidFill>
                  <a:latin typeface="Capture it" pitchFamily="2" charset="0"/>
                  <a:cs typeface="Calibri" pitchFamily="34" charset="0"/>
                </a:rPr>
                <a:t>CLEAR</a:t>
              </a:r>
              <a:endParaRPr lang="fr-FR" sz="2800" spc="150" dirty="0">
                <a:ln w="3175">
                  <a:noFill/>
                </a:ln>
                <a:solidFill>
                  <a:srgbClr val="C00000"/>
                </a:solidFill>
                <a:latin typeface="Capture it" pitchFamily="2" charset="0"/>
                <a:cs typeface="Calibri" pitchFamily="34" charset="0"/>
              </a:endParaRPr>
            </a:p>
          </p:txBody>
        </p:sp>
        <p:sp>
          <p:nvSpPr>
            <p:cNvPr id="198" name="Rectangle 197"/>
            <p:cNvSpPr/>
            <p:nvPr/>
          </p:nvSpPr>
          <p:spPr>
            <a:xfrm>
              <a:off x="6185946" y="785029"/>
              <a:ext cx="2729454" cy="466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spc="150" dirty="0" smtClean="0">
                  <a:ln w="3175">
                    <a:noFill/>
                  </a:ln>
                  <a:solidFill>
                    <a:srgbClr val="C00000"/>
                  </a:solidFill>
                  <a:latin typeface="Capture it" pitchFamily="2" charset="0"/>
                  <a:cs typeface="Calibri" pitchFamily="34" charset="0"/>
                </a:rPr>
                <a:t>VERTICAL</a:t>
              </a:r>
              <a:endParaRPr lang="fr-FR" sz="2800" spc="150" dirty="0">
                <a:ln w="3175">
                  <a:noFill/>
                </a:ln>
                <a:solidFill>
                  <a:srgbClr val="C00000"/>
                </a:solidFill>
                <a:latin typeface="Capture it" pitchFamily="2" charset="0"/>
                <a:cs typeface="Calibri" pitchFamily="34" charset="0"/>
              </a:endParaRPr>
            </a:p>
          </p:txBody>
        </p:sp>
      </p:grpSp>
      <p:sp>
        <p:nvSpPr>
          <p:cNvPr id="12" name="Ellipse 11"/>
          <p:cNvSpPr/>
          <p:nvPr/>
        </p:nvSpPr>
        <p:spPr>
          <a:xfrm>
            <a:off x="4256774" y="3116353"/>
            <a:ext cx="1894966" cy="1336145"/>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4808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0" descr="DRHAT_v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solidFill>
            <a:schemeClr val="tx2">
              <a:lumMod val="40000"/>
              <a:lumOff val="60000"/>
            </a:schemeClr>
          </a:solidFill>
          <a:ln>
            <a:noFill/>
          </a:ln>
          <a:extLst/>
        </p:spPr>
      </p:pic>
      <p:sp>
        <p:nvSpPr>
          <p:cNvPr id="3" name="Rectangle 6"/>
          <p:cNvSpPr txBox="1">
            <a:spLocks noChangeArrowheads="1"/>
          </p:cNvSpPr>
          <p:nvPr/>
        </p:nvSpPr>
        <p:spPr bwMode="auto">
          <a:xfrm>
            <a:off x="193675" y="79375"/>
            <a:ext cx="8772525" cy="50800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altLang="fr-FR" dirty="0"/>
          </a:p>
        </p:txBody>
      </p:sp>
      <p:pic>
        <p:nvPicPr>
          <p:cNvPr id="4" name="Picture 32" descr="drhat-si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07150"/>
            <a:ext cx="13319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re 1"/>
          <p:cNvSpPr txBox="1">
            <a:spLocks/>
          </p:cNvSpPr>
          <p:nvPr/>
        </p:nvSpPr>
        <p:spPr>
          <a:xfrm>
            <a:off x="193675" y="44624"/>
            <a:ext cx="8914829" cy="720080"/>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fr-FR" sz="3200" b="1" i="1" dirty="0" smtClean="0">
                <a:latin typeface="Agency FB" panose="020B0503020202020204" pitchFamily="34" charset="0"/>
              </a:rPr>
              <a:t>Training Area </a:t>
            </a:r>
            <a:r>
              <a:rPr lang="fr-FR" sz="3200" b="1" i="1" dirty="0" err="1" smtClean="0">
                <a:latin typeface="Agency FB" panose="020B0503020202020204" pitchFamily="34" charset="0"/>
              </a:rPr>
              <a:t>Digitization</a:t>
            </a:r>
            <a:r>
              <a:rPr lang="fr-FR" sz="3200" b="1" i="1" dirty="0" smtClean="0">
                <a:latin typeface="Agency FB" panose="020B0503020202020204" pitchFamily="34" charset="0"/>
              </a:rPr>
              <a:t> </a:t>
            </a:r>
            <a:r>
              <a:rPr lang="fr-FR" sz="3200" b="1" i="1" dirty="0">
                <a:latin typeface="Agency FB" panose="020B0503020202020204" pitchFamily="34" charset="0"/>
              </a:rPr>
              <a:t>Project </a:t>
            </a:r>
            <a:r>
              <a:rPr lang="fr-FR" sz="3200" b="1" i="1" dirty="0" smtClean="0">
                <a:latin typeface="Agency FB" panose="020B0503020202020204" pitchFamily="34" charset="0"/>
              </a:rPr>
              <a:t>(NEF) :	 </a:t>
            </a:r>
            <a:r>
              <a:rPr lang="fr-FR" sz="3200" b="1" i="1" dirty="0" err="1" smtClean="0">
                <a:solidFill>
                  <a:srgbClr val="FF0000"/>
                </a:solidFill>
                <a:latin typeface="Agency FB" panose="020B0503020202020204" pitchFamily="34" charset="0"/>
              </a:rPr>
              <a:t>Enhancement</a:t>
            </a:r>
            <a:r>
              <a:rPr lang="fr-FR" sz="3200" b="1" i="1" dirty="0" smtClean="0">
                <a:solidFill>
                  <a:srgbClr val="FF0000"/>
                </a:solidFill>
                <a:latin typeface="Agency FB" panose="020B0503020202020204" pitchFamily="34" charset="0"/>
              </a:rPr>
              <a:t> on</a:t>
            </a:r>
            <a:r>
              <a:rPr lang="fr-FR" sz="3200" b="1" i="1" dirty="0" smtClean="0">
                <a:latin typeface="Agency FB" panose="020B0503020202020204" pitchFamily="34" charset="0"/>
              </a:rPr>
              <a:t> </a:t>
            </a:r>
            <a:r>
              <a:rPr lang="fr-FR" sz="3200" b="1" i="1" dirty="0">
                <a:solidFill>
                  <a:srgbClr val="FF0000"/>
                </a:solidFill>
                <a:latin typeface="Agency FB" panose="020B0503020202020204" pitchFamily="34" charset="0"/>
              </a:rPr>
              <a:t>5 </a:t>
            </a:r>
            <a:r>
              <a:rPr lang="fr-FR" sz="3200" b="1" i="1" dirty="0" err="1" smtClean="0">
                <a:solidFill>
                  <a:srgbClr val="FF0000"/>
                </a:solidFill>
                <a:latin typeface="Agency FB" panose="020B0503020202020204" pitchFamily="34" charset="0"/>
              </a:rPr>
              <a:t>years</a:t>
            </a:r>
            <a:endParaRPr lang="fr-FR" sz="2400" b="1" i="1" dirty="0">
              <a:solidFill>
                <a:srgbClr val="FF0000"/>
              </a:solidFill>
              <a:latin typeface="Agency FB" panose="020B0503020202020204" pitchFamily="34" charset="0"/>
            </a:endParaRPr>
          </a:p>
        </p:txBody>
      </p:sp>
      <p:sp>
        <p:nvSpPr>
          <p:cNvPr id="37" name="Rectangle 36"/>
          <p:cNvSpPr/>
          <p:nvPr/>
        </p:nvSpPr>
        <p:spPr>
          <a:xfrm>
            <a:off x="193675" y="836712"/>
            <a:ext cx="8772525" cy="557043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6"/>
          <p:cNvSpPr txBox="1">
            <a:spLocks noChangeArrowheads="1"/>
          </p:cNvSpPr>
          <p:nvPr/>
        </p:nvSpPr>
        <p:spPr bwMode="auto">
          <a:xfrm>
            <a:off x="5788442" y="5749702"/>
            <a:ext cx="639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fr-FR" altLang="fr-FR" sz="1600" dirty="0">
                <a:latin typeface="Arial" charset="0"/>
                <a:cs typeface="Arial" charset="0"/>
              </a:rPr>
              <a:t>2019</a:t>
            </a:r>
          </a:p>
        </p:txBody>
      </p:sp>
      <p:sp>
        <p:nvSpPr>
          <p:cNvPr id="19" name="ZoneTexte 7"/>
          <p:cNvSpPr txBox="1">
            <a:spLocks noChangeArrowheads="1"/>
          </p:cNvSpPr>
          <p:nvPr/>
        </p:nvSpPr>
        <p:spPr bwMode="auto">
          <a:xfrm>
            <a:off x="4653380" y="5749702"/>
            <a:ext cx="639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fr-FR" altLang="fr-FR" sz="1600">
                <a:latin typeface="Arial" charset="0"/>
                <a:cs typeface="Arial" charset="0"/>
              </a:rPr>
              <a:t>2018</a:t>
            </a:r>
          </a:p>
        </p:txBody>
      </p:sp>
      <p:sp>
        <p:nvSpPr>
          <p:cNvPr id="20" name="ZoneTexte 8"/>
          <p:cNvSpPr txBox="1">
            <a:spLocks noChangeArrowheads="1"/>
          </p:cNvSpPr>
          <p:nvPr/>
        </p:nvSpPr>
        <p:spPr bwMode="auto">
          <a:xfrm>
            <a:off x="3519905" y="5749702"/>
            <a:ext cx="639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fr-FR" altLang="fr-FR" sz="1600">
                <a:latin typeface="Arial" charset="0"/>
                <a:cs typeface="Arial" charset="0"/>
              </a:rPr>
              <a:t>2017</a:t>
            </a:r>
          </a:p>
        </p:txBody>
      </p:sp>
      <p:sp>
        <p:nvSpPr>
          <p:cNvPr id="21" name="ZoneTexte 9"/>
          <p:cNvSpPr txBox="1">
            <a:spLocks noChangeArrowheads="1"/>
          </p:cNvSpPr>
          <p:nvPr/>
        </p:nvSpPr>
        <p:spPr bwMode="auto">
          <a:xfrm>
            <a:off x="2384842" y="5749702"/>
            <a:ext cx="639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fr-FR" altLang="fr-FR" sz="1600">
                <a:latin typeface="Arial" charset="0"/>
                <a:cs typeface="Arial" charset="0"/>
              </a:rPr>
              <a:t>2016</a:t>
            </a:r>
          </a:p>
        </p:txBody>
      </p:sp>
      <p:sp>
        <p:nvSpPr>
          <p:cNvPr id="22" name="ZoneTexte 10"/>
          <p:cNvSpPr txBox="1">
            <a:spLocks noChangeArrowheads="1"/>
          </p:cNvSpPr>
          <p:nvPr/>
        </p:nvSpPr>
        <p:spPr bwMode="auto">
          <a:xfrm>
            <a:off x="1251367" y="5749702"/>
            <a:ext cx="639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fr-FR" altLang="fr-FR" sz="1600" dirty="0">
                <a:latin typeface="Arial" charset="0"/>
                <a:cs typeface="Arial" charset="0"/>
              </a:rPr>
              <a:t>2015</a:t>
            </a:r>
          </a:p>
        </p:txBody>
      </p:sp>
      <p:cxnSp>
        <p:nvCxnSpPr>
          <p:cNvPr id="23" name="Connecteur droit avec flèche 12"/>
          <p:cNvCxnSpPr>
            <a:cxnSpLocks noChangeShapeType="1"/>
          </p:cNvCxnSpPr>
          <p:nvPr/>
        </p:nvCxnSpPr>
        <p:spPr bwMode="auto">
          <a:xfrm flipV="1">
            <a:off x="1009472" y="5532215"/>
            <a:ext cx="6264870" cy="12902"/>
          </a:xfrm>
          <a:prstGeom prst="straightConnector1">
            <a:avLst/>
          </a:prstGeom>
          <a:noFill/>
          <a:ln w="31750" algn="ctr">
            <a:solidFill>
              <a:schemeClr val="tx1"/>
            </a:solidFill>
            <a:round/>
            <a:headEnd/>
            <a:tailEnd type="stealth" w="med" len="med"/>
          </a:ln>
        </p:spPr>
      </p:cxnSp>
      <p:cxnSp>
        <p:nvCxnSpPr>
          <p:cNvPr id="25" name="Connecteur droit 24"/>
          <p:cNvCxnSpPr/>
          <p:nvPr/>
        </p:nvCxnSpPr>
        <p:spPr>
          <a:xfrm>
            <a:off x="1571248" y="5316984"/>
            <a:ext cx="0" cy="215231"/>
          </a:xfrm>
          <a:prstGeom prst="line">
            <a:avLst/>
          </a:prstGeom>
        </p:spPr>
        <p:style>
          <a:lnRef idx="2">
            <a:schemeClr val="dk1"/>
          </a:lnRef>
          <a:fillRef idx="0">
            <a:schemeClr val="dk1"/>
          </a:fillRef>
          <a:effectRef idx="1">
            <a:schemeClr val="dk1"/>
          </a:effectRef>
          <a:fontRef idx="minor">
            <a:schemeClr val="tx1"/>
          </a:fontRef>
        </p:style>
      </p:cxnSp>
      <p:cxnSp>
        <p:nvCxnSpPr>
          <p:cNvPr id="26" name="Connecteur droit 25"/>
          <p:cNvCxnSpPr/>
          <p:nvPr/>
        </p:nvCxnSpPr>
        <p:spPr>
          <a:xfrm>
            <a:off x="3742249" y="5316983"/>
            <a:ext cx="0" cy="215231"/>
          </a:xfrm>
          <a:prstGeom prst="line">
            <a:avLst/>
          </a:prstGeom>
        </p:spPr>
        <p:style>
          <a:lnRef idx="2">
            <a:schemeClr val="dk1"/>
          </a:lnRef>
          <a:fillRef idx="0">
            <a:schemeClr val="dk1"/>
          </a:fillRef>
          <a:effectRef idx="1">
            <a:schemeClr val="dk1"/>
          </a:effectRef>
          <a:fontRef idx="minor">
            <a:schemeClr val="tx1"/>
          </a:fontRef>
        </p:style>
      </p:cxnSp>
      <p:cxnSp>
        <p:nvCxnSpPr>
          <p:cNvPr id="27" name="Connecteur droit 26"/>
          <p:cNvCxnSpPr/>
          <p:nvPr/>
        </p:nvCxnSpPr>
        <p:spPr>
          <a:xfrm>
            <a:off x="2704723" y="5320960"/>
            <a:ext cx="0" cy="215231"/>
          </a:xfrm>
          <a:prstGeom prst="line">
            <a:avLst/>
          </a:prstGeom>
        </p:spPr>
        <p:style>
          <a:lnRef idx="2">
            <a:schemeClr val="dk1"/>
          </a:lnRef>
          <a:fillRef idx="0">
            <a:schemeClr val="dk1"/>
          </a:fillRef>
          <a:effectRef idx="1">
            <a:schemeClr val="dk1"/>
          </a:effectRef>
          <a:fontRef idx="minor">
            <a:schemeClr val="tx1"/>
          </a:fontRef>
        </p:style>
      </p:cxnSp>
      <p:cxnSp>
        <p:nvCxnSpPr>
          <p:cNvPr id="28" name="Connecteur droit 27"/>
          <p:cNvCxnSpPr/>
          <p:nvPr/>
        </p:nvCxnSpPr>
        <p:spPr>
          <a:xfrm>
            <a:off x="4973261" y="5329886"/>
            <a:ext cx="0" cy="215231"/>
          </a:xfrm>
          <a:prstGeom prst="line">
            <a:avLst/>
          </a:prstGeom>
        </p:spPr>
        <p:style>
          <a:lnRef idx="2">
            <a:schemeClr val="dk1"/>
          </a:lnRef>
          <a:fillRef idx="0">
            <a:schemeClr val="dk1"/>
          </a:fillRef>
          <a:effectRef idx="1">
            <a:schemeClr val="dk1"/>
          </a:effectRef>
          <a:fontRef idx="minor">
            <a:schemeClr val="tx1"/>
          </a:fontRef>
        </p:style>
      </p:cxnSp>
      <p:cxnSp>
        <p:nvCxnSpPr>
          <p:cNvPr id="29" name="Connecteur droit 28"/>
          <p:cNvCxnSpPr/>
          <p:nvPr/>
        </p:nvCxnSpPr>
        <p:spPr>
          <a:xfrm>
            <a:off x="6108323" y="5329886"/>
            <a:ext cx="0" cy="215231"/>
          </a:xfrm>
          <a:prstGeom prst="line">
            <a:avLst/>
          </a:prstGeom>
        </p:spPr>
        <p:style>
          <a:lnRef idx="2">
            <a:schemeClr val="dk1"/>
          </a:lnRef>
          <a:fillRef idx="0">
            <a:schemeClr val="dk1"/>
          </a:fillRef>
          <a:effectRef idx="1">
            <a:schemeClr val="dk1"/>
          </a:effectRef>
          <a:fontRef idx="minor">
            <a:schemeClr val="tx1"/>
          </a:fontRef>
        </p:style>
      </p:cxnSp>
      <p:sp>
        <p:nvSpPr>
          <p:cNvPr id="31" name="Rectangle 30"/>
          <p:cNvSpPr/>
          <p:nvPr/>
        </p:nvSpPr>
        <p:spPr>
          <a:xfrm>
            <a:off x="793448" y="1572568"/>
            <a:ext cx="3046338" cy="3528392"/>
          </a:xfrm>
          <a:prstGeom prst="rect">
            <a:avLst/>
          </a:prstGeom>
          <a:noFill/>
          <a:ln w="158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4006595" y="1572568"/>
            <a:ext cx="3046338" cy="3528392"/>
          </a:xfrm>
          <a:prstGeom prst="rect">
            <a:avLst/>
          </a:prstGeom>
          <a:noFill/>
          <a:ln w="158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6"/>
          <p:cNvSpPr txBox="1">
            <a:spLocks noChangeArrowheads="1"/>
          </p:cNvSpPr>
          <p:nvPr/>
        </p:nvSpPr>
        <p:spPr bwMode="auto">
          <a:xfrm>
            <a:off x="6842120" y="5733033"/>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fr-FR" altLang="fr-FR" sz="1600" dirty="0" smtClean="0">
                <a:solidFill>
                  <a:srgbClr val="FF0000"/>
                </a:solidFill>
                <a:latin typeface="Arial" charset="0"/>
                <a:cs typeface="Arial" charset="0"/>
              </a:rPr>
              <a:t>2020</a:t>
            </a:r>
            <a:endParaRPr lang="fr-FR" altLang="fr-FR" sz="1600" dirty="0">
              <a:solidFill>
                <a:srgbClr val="FF0000"/>
              </a:solidFill>
              <a:latin typeface="Arial" charset="0"/>
              <a:cs typeface="Arial" charset="0"/>
            </a:endParaRPr>
          </a:p>
        </p:txBody>
      </p:sp>
      <p:cxnSp>
        <p:nvCxnSpPr>
          <p:cNvPr id="34" name="Connecteur droit 33"/>
          <p:cNvCxnSpPr/>
          <p:nvPr/>
        </p:nvCxnSpPr>
        <p:spPr>
          <a:xfrm flipH="1">
            <a:off x="721440" y="5533008"/>
            <a:ext cx="216024" cy="0"/>
          </a:xfrm>
          <a:prstGeom prst="line">
            <a:avLst/>
          </a:prstGeom>
          <a:noFill/>
          <a:ln w="31750" algn="ctr">
            <a:solidFill>
              <a:schemeClr val="tx1"/>
            </a:solidFill>
            <a:prstDash val="sysDot"/>
            <a:round/>
            <a:headEnd/>
            <a:tailEnd type="none" w="med" len="med"/>
          </a:ln>
        </p:spPr>
      </p:cxnSp>
      <p:graphicFrame>
        <p:nvGraphicFramePr>
          <p:cNvPr id="24" name="Diagramme 23"/>
          <p:cNvGraphicFramePr/>
          <p:nvPr>
            <p:extLst>
              <p:ext uri="{D42A27DB-BD31-4B8C-83A1-F6EECF244321}">
                <p14:modId xmlns:p14="http://schemas.microsoft.com/office/powerpoint/2010/main" val="3356903284"/>
              </p:ext>
            </p:extLst>
          </p:nvPr>
        </p:nvGraphicFramePr>
        <p:xfrm>
          <a:off x="841792" y="1196752"/>
          <a:ext cx="6072336"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5" name="ZoneTexte 34"/>
          <p:cNvSpPr txBox="1"/>
          <p:nvPr/>
        </p:nvSpPr>
        <p:spPr>
          <a:xfrm>
            <a:off x="709826" y="1212528"/>
            <a:ext cx="1311449" cy="369332"/>
          </a:xfrm>
          <a:prstGeom prst="rect">
            <a:avLst/>
          </a:prstGeom>
          <a:noFill/>
        </p:spPr>
        <p:txBody>
          <a:bodyPr wrap="none" rtlCol="0">
            <a:spAutoFit/>
          </a:bodyPr>
          <a:lstStyle/>
          <a:p>
            <a:r>
              <a:rPr lang="fr-FR" b="1" dirty="0" err="1" smtClean="0"/>
              <a:t>Preparation</a:t>
            </a:r>
            <a:endParaRPr lang="fr-FR" b="1" dirty="0"/>
          </a:p>
        </p:txBody>
      </p:sp>
      <p:sp>
        <p:nvSpPr>
          <p:cNvPr id="36" name="ZoneTexte 35"/>
          <p:cNvSpPr txBox="1"/>
          <p:nvPr/>
        </p:nvSpPr>
        <p:spPr>
          <a:xfrm>
            <a:off x="3939211" y="1203236"/>
            <a:ext cx="1361014" cy="369332"/>
          </a:xfrm>
          <a:prstGeom prst="rect">
            <a:avLst/>
          </a:prstGeom>
          <a:noFill/>
        </p:spPr>
        <p:txBody>
          <a:bodyPr wrap="none" rtlCol="0">
            <a:spAutoFit/>
          </a:bodyPr>
          <a:lstStyle/>
          <a:p>
            <a:r>
              <a:rPr lang="fr-FR" b="1" dirty="0" err="1" smtClean="0"/>
              <a:t>Deployment</a:t>
            </a:r>
            <a:endParaRPr lang="fr-FR" b="1" dirty="0"/>
          </a:p>
        </p:txBody>
      </p:sp>
      <p:pic>
        <p:nvPicPr>
          <p:cNvPr id="5" name="Imag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08323" y="1387902"/>
            <a:ext cx="2486963" cy="3523197"/>
          </a:xfrm>
          <a:prstGeom prst="rect">
            <a:avLst/>
          </a:prstGeom>
        </p:spPr>
      </p:pic>
    </p:spTree>
    <p:extLst>
      <p:ext uri="{BB962C8B-B14F-4D97-AF65-F5344CB8AC3E}">
        <p14:creationId xmlns:p14="http://schemas.microsoft.com/office/powerpoint/2010/main" val="298012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2000"/>
                                        <p:tgtEl>
                                          <p:spTgt spid="2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868144" y="6597352"/>
            <a:ext cx="3275856" cy="260648"/>
          </a:xfrm>
        </p:spPr>
        <p:txBody>
          <a:bodyPr/>
          <a:lstStyle/>
          <a:p>
            <a:r>
              <a:rPr lang="fr-FR" dirty="0" smtClean="0"/>
              <a:t>GTLE ―  DRHAT/SDF/BFS  ―  03/05/2016</a:t>
            </a:r>
            <a:endParaRPr lang="fr-FR" dirty="0"/>
          </a:p>
        </p:txBody>
      </p:sp>
      <p:sp>
        <p:nvSpPr>
          <p:cNvPr id="3" name="Espace réservé du contenu 2"/>
          <p:cNvSpPr>
            <a:spLocks noGrp="1"/>
          </p:cNvSpPr>
          <p:nvPr>
            <p:ph idx="4294967295"/>
          </p:nvPr>
        </p:nvSpPr>
        <p:spPr>
          <a:xfrm>
            <a:off x="1151379" y="944611"/>
            <a:ext cx="7849492" cy="5400577"/>
          </a:xfrm>
        </p:spPr>
        <p:txBody>
          <a:bodyPr>
            <a:normAutofit/>
          </a:bodyPr>
          <a:lstStyle/>
          <a:p>
            <a:pPr marL="457200" lvl="0" indent="-457200" algn="just">
              <a:buFont typeface="+mj-lt"/>
              <a:buAutoNum type="arabicPeriod"/>
            </a:pPr>
            <a:r>
              <a:rPr lang="fr-FR" sz="2800" dirty="0" smtClean="0">
                <a:solidFill>
                  <a:srgbClr val="FF0000"/>
                </a:solidFill>
              </a:rPr>
              <a:t>A </a:t>
            </a:r>
            <a:r>
              <a:rPr lang="fr-FR" sz="2800" dirty="0" err="1" smtClean="0">
                <a:solidFill>
                  <a:srgbClr val="FF0000"/>
                </a:solidFill>
              </a:rPr>
              <a:t>decentralised</a:t>
            </a:r>
            <a:r>
              <a:rPr lang="fr-FR" sz="2800" dirty="0" smtClean="0">
                <a:solidFill>
                  <a:srgbClr val="FF0000"/>
                </a:solidFill>
              </a:rPr>
              <a:t> </a:t>
            </a:r>
            <a:r>
              <a:rPr lang="fr-FR" sz="2800" dirty="0" err="1" smtClean="0">
                <a:solidFill>
                  <a:srgbClr val="FF0000"/>
                </a:solidFill>
              </a:rPr>
              <a:t>policy</a:t>
            </a:r>
            <a:r>
              <a:rPr lang="fr-FR" sz="2800" dirty="0" smtClean="0">
                <a:solidFill>
                  <a:srgbClr val="FF0000"/>
                </a:solidFill>
              </a:rPr>
              <a:t> and organisation of </a:t>
            </a:r>
            <a:r>
              <a:rPr lang="fr-FR" sz="2800" dirty="0" err="1" smtClean="0">
                <a:solidFill>
                  <a:srgbClr val="FF0000"/>
                </a:solidFill>
              </a:rPr>
              <a:t>language</a:t>
            </a:r>
            <a:r>
              <a:rPr lang="fr-FR" sz="2800" dirty="0" smtClean="0">
                <a:solidFill>
                  <a:srgbClr val="FF0000"/>
                </a:solidFill>
              </a:rPr>
              <a:t> training in the French </a:t>
            </a:r>
            <a:r>
              <a:rPr lang="fr-FR" sz="2800" dirty="0" err="1" smtClean="0">
                <a:solidFill>
                  <a:srgbClr val="FF0000"/>
                </a:solidFill>
              </a:rPr>
              <a:t>Army</a:t>
            </a:r>
            <a:r>
              <a:rPr lang="fr-FR" sz="2800" dirty="0" smtClean="0">
                <a:solidFill>
                  <a:srgbClr val="FF0000"/>
                </a:solidFill>
              </a:rPr>
              <a:t>,</a:t>
            </a:r>
          </a:p>
          <a:p>
            <a:pPr marL="457200" lvl="0" indent="-457200" algn="just">
              <a:buFont typeface="+mj-lt"/>
              <a:buAutoNum type="arabicPeriod"/>
            </a:pPr>
            <a:endParaRPr lang="fr-FR" dirty="0" smtClean="0"/>
          </a:p>
          <a:p>
            <a:pPr marL="457200" lvl="0" indent="-457200" algn="just">
              <a:buFont typeface="+mj-lt"/>
              <a:buAutoNum type="arabicPeriod"/>
            </a:pPr>
            <a:r>
              <a:rPr lang="fr-FR" dirty="0" err="1" smtClean="0"/>
              <a:t>Allows</a:t>
            </a:r>
            <a:r>
              <a:rPr lang="fr-FR" dirty="0" smtClean="0"/>
              <a:t> to </a:t>
            </a:r>
            <a:r>
              <a:rPr lang="fr-FR" dirty="0" err="1" smtClean="0"/>
              <a:t>address</a:t>
            </a:r>
            <a:r>
              <a:rPr lang="fr-FR" dirty="0" smtClean="0"/>
              <a:t> </a:t>
            </a:r>
            <a:r>
              <a:rPr lang="fr-FR" dirty="0" err="1" smtClean="0"/>
              <a:t>with</a:t>
            </a:r>
            <a:r>
              <a:rPr lang="fr-FR" dirty="0" smtClean="0"/>
              <a:t> </a:t>
            </a:r>
            <a:r>
              <a:rPr lang="fr-FR" dirty="0" err="1" smtClean="0"/>
              <a:t>flexibility</a:t>
            </a:r>
            <a:r>
              <a:rPr lang="fr-FR" dirty="0" smtClean="0"/>
              <a:t> </a:t>
            </a:r>
            <a:r>
              <a:rPr lang="fr-FR" dirty="0" err="1" smtClean="0"/>
              <a:t>its</a:t>
            </a:r>
            <a:r>
              <a:rPr lang="fr-FR" dirty="0" smtClean="0"/>
              <a:t> </a:t>
            </a:r>
            <a:r>
              <a:rPr lang="fr-FR" dirty="0" err="1" smtClean="0"/>
              <a:t>specific</a:t>
            </a:r>
            <a:r>
              <a:rPr lang="fr-FR" dirty="0" smtClean="0"/>
              <a:t> and </a:t>
            </a:r>
            <a:r>
              <a:rPr lang="fr-FR" dirty="0" err="1" smtClean="0"/>
              <a:t>quickly</a:t>
            </a:r>
            <a:r>
              <a:rPr lang="fr-FR" dirty="0" smtClean="0"/>
              <a:t> </a:t>
            </a:r>
            <a:r>
              <a:rPr lang="fr-FR" dirty="0" err="1" smtClean="0"/>
              <a:t>changing</a:t>
            </a:r>
            <a:r>
              <a:rPr lang="fr-FR" dirty="0" smtClean="0"/>
              <a:t> </a:t>
            </a:r>
            <a:r>
              <a:rPr lang="fr-FR" dirty="0" err="1" smtClean="0"/>
              <a:t>needs</a:t>
            </a:r>
            <a:r>
              <a:rPr lang="fr-FR" dirty="0" smtClean="0"/>
              <a:t> and </a:t>
            </a:r>
            <a:r>
              <a:rPr lang="fr-FR" dirty="0" err="1" smtClean="0"/>
              <a:t>constraints</a:t>
            </a:r>
            <a:r>
              <a:rPr lang="fr-FR" dirty="0" smtClean="0"/>
              <a:t>,</a:t>
            </a:r>
          </a:p>
          <a:p>
            <a:pPr marL="457200" lvl="0" indent="-457200" algn="just">
              <a:buFont typeface="+mj-lt"/>
              <a:buAutoNum type="arabicPeriod"/>
            </a:pPr>
            <a:r>
              <a:rPr lang="fr-FR" dirty="0" err="1" smtClean="0"/>
              <a:t>With</a:t>
            </a:r>
            <a:r>
              <a:rPr lang="fr-FR" dirty="0" smtClean="0"/>
              <a:t> the </a:t>
            </a:r>
            <a:r>
              <a:rPr lang="fr-FR" dirty="0" err="1" smtClean="0"/>
              <a:t>build</a:t>
            </a:r>
            <a:r>
              <a:rPr lang="fr-FR" dirty="0" smtClean="0"/>
              <a:t> up of a digital </a:t>
            </a:r>
            <a:r>
              <a:rPr lang="fr-FR" dirty="0" err="1" smtClean="0"/>
              <a:t>learning</a:t>
            </a:r>
            <a:r>
              <a:rPr lang="fr-FR" dirty="0" smtClean="0"/>
              <a:t> </a:t>
            </a:r>
            <a:r>
              <a:rPr lang="fr-FR" dirty="0" err="1" smtClean="0"/>
              <a:t>environment</a:t>
            </a:r>
            <a:r>
              <a:rPr lang="fr-FR" dirty="0"/>
              <a:t>.</a:t>
            </a:r>
            <a:endParaRPr lang="fr-FR" dirty="0" smtClean="0"/>
          </a:p>
          <a:p>
            <a:pPr marL="457200" lvl="0" indent="-457200" algn="just">
              <a:buFont typeface="+mj-lt"/>
              <a:buAutoNum type="arabicPeriod"/>
            </a:pPr>
            <a:endParaRPr lang="fr-FR" dirty="0"/>
          </a:p>
        </p:txBody>
      </p:sp>
      <p:sp>
        <p:nvSpPr>
          <p:cNvPr id="7" name="Espace réservé du pied de page 3"/>
          <p:cNvSpPr txBox="1">
            <a:spLocks/>
          </p:cNvSpPr>
          <p:nvPr/>
        </p:nvSpPr>
        <p:spPr>
          <a:xfrm>
            <a:off x="864096" y="6624736"/>
            <a:ext cx="1691680" cy="260648"/>
          </a:xfrm>
          <a:prstGeom prst="rect">
            <a:avLst/>
          </a:prstGeom>
        </p:spPr>
        <p:txBody>
          <a:bodyPr vert="horz" lIns="72000" tIns="46800" rIns="72000" bIns="46800" rtlCol="0" anchor="ctr"/>
          <a:lstStyle>
            <a:defPPr>
              <a:defRPr lang="fr-FR"/>
            </a:defPPr>
            <a:lvl1pPr marL="0" algn="r" defTabSz="914400" rtl="0" eaLnBrk="1" latinLnBrk="0" hangingPunct="1">
              <a:defRPr sz="800" i="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Tous droits réservés </a:t>
            </a:r>
            <a:r>
              <a:rPr lang="fr-FR" dirty="0" smtClean="0"/>
              <a:t>DRHAT©2016</a:t>
            </a:r>
            <a:endParaRPr lang="fr-FR" dirty="0"/>
          </a:p>
        </p:txBody>
      </p:sp>
    </p:spTree>
    <p:extLst>
      <p:ext uri="{BB962C8B-B14F-4D97-AF65-F5344CB8AC3E}">
        <p14:creationId xmlns:p14="http://schemas.microsoft.com/office/powerpoint/2010/main" val="8118544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0" descr="DRHAT_v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txBox="1">
            <a:spLocks noChangeArrowheads="1"/>
          </p:cNvSpPr>
          <p:nvPr/>
        </p:nvSpPr>
        <p:spPr bwMode="auto">
          <a:xfrm>
            <a:off x="193675" y="79375"/>
            <a:ext cx="8772525" cy="50800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altLang="fr-FR" dirty="0"/>
          </a:p>
        </p:txBody>
      </p:sp>
      <p:grpSp>
        <p:nvGrpSpPr>
          <p:cNvPr id="5" name="Groupe 4"/>
          <p:cNvGrpSpPr/>
          <p:nvPr/>
        </p:nvGrpSpPr>
        <p:grpSpPr>
          <a:xfrm>
            <a:off x="251520" y="650532"/>
            <a:ext cx="8496944" cy="6192688"/>
            <a:chOff x="251520" y="548680"/>
            <a:chExt cx="8496944" cy="6192688"/>
          </a:xfrm>
        </p:grpSpPr>
        <p:sp>
          <p:nvSpPr>
            <p:cNvPr id="6" name="Rectangle 5"/>
            <p:cNvSpPr/>
            <p:nvPr/>
          </p:nvSpPr>
          <p:spPr>
            <a:xfrm>
              <a:off x="395536" y="548680"/>
              <a:ext cx="8352928" cy="61926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1619672" y="1268760"/>
              <a:ext cx="5990620" cy="4853119"/>
            </a:xfrm>
            <a:prstGeom prst="ellipse">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139952" y="692696"/>
              <a:ext cx="1041439" cy="523220"/>
            </a:xfrm>
            <a:prstGeom prst="rect">
              <a:avLst/>
            </a:prstGeom>
            <a:noFill/>
          </p:spPr>
          <p:txBody>
            <a:bodyPr wrap="none" rtlCol="0">
              <a:spAutoFit/>
            </a:bodyPr>
            <a:lstStyle/>
            <a:p>
              <a:r>
                <a:rPr lang="fr-FR" sz="2800" b="1" dirty="0" smtClean="0"/>
                <a:t>EMAT</a:t>
              </a:r>
              <a:endParaRPr lang="fr-FR" sz="2800" b="1" dirty="0"/>
            </a:p>
          </p:txBody>
        </p:sp>
        <p:sp>
          <p:nvSpPr>
            <p:cNvPr id="9" name="ZoneTexte 8"/>
            <p:cNvSpPr txBox="1"/>
            <p:nvPr/>
          </p:nvSpPr>
          <p:spPr>
            <a:xfrm>
              <a:off x="7452320" y="2204864"/>
              <a:ext cx="745717" cy="523220"/>
            </a:xfrm>
            <a:prstGeom prst="rect">
              <a:avLst/>
            </a:prstGeom>
            <a:noFill/>
          </p:spPr>
          <p:txBody>
            <a:bodyPr wrap="none" rtlCol="0">
              <a:spAutoFit/>
            </a:bodyPr>
            <a:lstStyle/>
            <a:p>
              <a:r>
                <a:rPr lang="fr-FR" sz="2800" b="1" dirty="0" smtClean="0"/>
                <a:t>SDF</a:t>
              </a:r>
              <a:endParaRPr lang="fr-FR" sz="2800" b="1" dirty="0"/>
            </a:p>
          </p:txBody>
        </p:sp>
        <p:sp>
          <p:nvSpPr>
            <p:cNvPr id="10" name="ZoneTexte 9"/>
            <p:cNvSpPr txBox="1"/>
            <p:nvPr/>
          </p:nvSpPr>
          <p:spPr>
            <a:xfrm>
              <a:off x="7642579" y="3645024"/>
              <a:ext cx="817853" cy="523220"/>
            </a:xfrm>
            <a:prstGeom prst="rect">
              <a:avLst/>
            </a:prstGeom>
            <a:noFill/>
          </p:spPr>
          <p:txBody>
            <a:bodyPr wrap="none" rtlCol="0">
              <a:spAutoFit/>
            </a:bodyPr>
            <a:lstStyle/>
            <a:p>
              <a:r>
                <a:rPr lang="fr-FR" sz="2800" b="1" dirty="0" smtClean="0"/>
                <a:t>ODF</a:t>
              </a:r>
              <a:endParaRPr lang="fr-FR" sz="2800" b="1" dirty="0"/>
            </a:p>
          </p:txBody>
        </p:sp>
        <p:sp>
          <p:nvSpPr>
            <p:cNvPr id="11" name="ZoneTexte 10"/>
            <p:cNvSpPr txBox="1"/>
            <p:nvPr/>
          </p:nvSpPr>
          <p:spPr>
            <a:xfrm>
              <a:off x="5436096" y="5858108"/>
              <a:ext cx="1071127" cy="523220"/>
            </a:xfrm>
            <a:prstGeom prst="rect">
              <a:avLst/>
            </a:prstGeom>
            <a:noFill/>
          </p:spPr>
          <p:txBody>
            <a:bodyPr wrap="none" rtlCol="0">
              <a:spAutoFit/>
            </a:bodyPr>
            <a:lstStyle/>
            <a:p>
              <a:r>
                <a:rPr lang="fr-FR" sz="2800" b="1" dirty="0" smtClean="0"/>
                <a:t>DIRISI</a:t>
              </a:r>
              <a:endParaRPr lang="fr-FR" sz="2800" b="1" dirty="0"/>
            </a:p>
          </p:txBody>
        </p:sp>
        <p:sp>
          <p:nvSpPr>
            <p:cNvPr id="14" name="ZoneTexte 13"/>
            <p:cNvSpPr txBox="1"/>
            <p:nvPr/>
          </p:nvSpPr>
          <p:spPr>
            <a:xfrm>
              <a:off x="1115616" y="1988840"/>
              <a:ext cx="1152127" cy="523220"/>
            </a:xfrm>
            <a:prstGeom prst="rect">
              <a:avLst/>
            </a:prstGeom>
            <a:noFill/>
          </p:spPr>
          <p:txBody>
            <a:bodyPr wrap="square" rtlCol="0">
              <a:spAutoFit/>
            </a:bodyPr>
            <a:lstStyle/>
            <a:p>
              <a:pPr algn="ctr"/>
              <a:r>
                <a:rPr lang="fr-FR" sz="2800" b="1" dirty="0" smtClean="0"/>
                <a:t>EMA</a:t>
              </a:r>
              <a:endParaRPr lang="fr-FR" sz="2800" b="1" dirty="0"/>
            </a:p>
          </p:txBody>
        </p:sp>
        <p:sp>
          <p:nvSpPr>
            <p:cNvPr id="15" name="Ellipse 14"/>
            <p:cNvSpPr/>
            <p:nvPr/>
          </p:nvSpPr>
          <p:spPr>
            <a:xfrm>
              <a:off x="683568" y="620688"/>
              <a:ext cx="7920880" cy="5964470"/>
            </a:xfrm>
            <a:prstGeom prst="ellipse">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6" name="Diagramme 15"/>
            <p:cNvGraphicFramePr/>
            <p:nvPr>
              <p:extLst>
                <p:ext uri="{D42A27DB-BD31-4B8C-83A1-F6EECF244321}">
                  <p14:modId xmlns:p14="http://schemas.microsoft.com/office/powerpoint/2010/main" val="3178463927"/>
                </p:ext>
              </p:extLst>
            </p:nvPr>
          </p:nvGraphicFramePr>
          <p:xfrm>
            <a:off x="1259632" y="1340768"/>
            <a:ext cx="6681383" cy="4408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p:cNvSpPr txBox="1"/>
            <p:nvPr/>
          </p:nvSpPr>
          <p:spPr>
            <a:xfrm>
              <a:off x="2411760" y="5805264"/>
              <a:ext cx="1728192" cy="707886"/>
            </a:xfrm>
            <a:prstGeom prst="rect">
              <a:avLst/>
            </a:prstGeom>
            <a:noFill/>
          </p:spPr>
          <p:txBody>
            <a:bodyPr wrap="square" rtlCol="0">
              <a:spAutoFit/>
            </a:bodyPr>
            <a:lstStyle/>
            <a:p>
              <a:pPr algn="ctr"/>
              <a:r>
                <a:rPr lang="fr-FR" sz="2000" b="1" dirty="0" err="1" smtClean="0"/>
                <a:t>Other</a:t>
              </a:r>
              <a:r>
                <a:rPr lang="fr-FR" sz="2000" b="1" dirty="0" smtClean="0"/>
                <a:t> </a:t>
              </a:r>
              <a:r>
                <a:rPr lang="fr-FR" sz="2000" b="1" dirty="0" err="1" smtClean="0"/>
                <a:t>armies</a:t>
              </a:r>
              <a:r>
                <a:rPr lang="fr-FR" sz="2000" b="1" dirty="0" smtClean="0"/>
                <a:t> and services</a:t>
              </a:r>
              <a:endParaRPr lang="fr-FR" sz="2000" b="1" dirty="0"/>
            </a:p>
          </p:txBody>
        </p:sp>
        <p:sp>
          <p:nvSpPr>
            <p:cNvPr id="13" name="ZoneTexte 12"/>
            <p:cNvSpPr txBox="1"/>
            <p:nvPr/>
          </p:nvSpPr>
          <p:spPr>
            <a:xfrm>
              <a:off x="251520" y="3789040"/>
              <a:ext cx="1800200" cy="461665"/>
            </a:xfrm>
            <a:prstGeom prst="rect">
              <a:avLst/>
            </a:prstGeom>
            <a:noFill/>
          </p:spPr>
          <p:txBody>
            <a:bodyPr wrap="square" rtlCol="0">
              <a:spAutoFit/>
            </a:bodyPr>
            <a:lstStyle/>
            <a:p>
              <a:pPr algn="ctr"/>
              <a:r>
                <a:rPr lang="fr-FR" sz="2400" b="1" dirty="0" smtClean="0"/>
                <a:t>COMPANIES</a:t>
              </a:r>
              <a:endParaRPr lang="fr-FR" sz="2400" b="1" dirty="0"/>
            </a:p>
          </p:txBody>
        </p:sp>
      </p:grpSp>
      <p:pic>
        <p:nvPicPr>
          <p:cNvPr id="4" name="Picture 32" descr="drhat-simp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407150"/>
            <a:ext cx="13319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re 1"/>
          <p:cNvSpPr txBox="1">
            <a:spLocks/>
          </p:cNvSpPr>
          <p:nvPr/>
        </p:nvSpPr>
        <p:spPr>
          <a:xfrm>
            <a:off x="193675" y="44624"/>
            <a:ext cx="8950325" cy="72008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fr-FR" sz="3200" b="1" i="1" dirty="0">
                <a:latin typeface="Agency FB" panose="020B0503020202020204" pitchFamily="34" charset="0"/>
              </a:rPr>
              <a:t>Training Area </a:t>
            </a:r>
            <a:r>
              <a:rPr lang="fr-FR" sz="3200" b="1" i="1" dirty="0" err="1">
                <a:latin typeface="Agency FB" panose="020B0503020202020204" pitchFamily="34" charset="0"/>
              </a:rPr>
              <a:t>Digitization</a:t>
            </a:r>
            <a:r>
              <a:rPr lang="fr-FR" sz="3200" b="1" i="1" dirty="0">
                <a:latin typeface="Agency FB" panose="020B0503020202020204" pitchFamily="34" charset="0"/>
              </a:rPr>
              <a:t> Project (NEF) : </a:t>
            </a:r>
            <a:r>
              <a:rPr lang="fr-FR" sz="3200" b="1" i="1" dirty="0" smtClean="0">
                <a:latin typeface="Agency FB" panose="020B0503020202020204" pitchFamily="34" charset="0"/>
              </a:rPr>
              <a:t>	</a:t>
            </a:r>
            <a:r>
              <a:rPr lang="fr-FR" sz="3200" b="1" i="1" dirty="0" err="1" smtClean="0">
                <a:solidFill>
                  <a:srgbClr val="FF0000"/>
                </a:solidFill>
                <a:latin typeface="Agency FB" panose="020B0503020202020204" pitchFamily="34" charset="0"/>
              </a:rPr>
              <a:t>Synergy</a:t>
            </a:r>
            <a:r>
              <a:rPr lang="fr-FR" sz="3200" b="1" i="1" dirty="0" smtClean="0">
                <a:solidFill>
                  <a:srgbClr val="FF0000"/>
                </a:solidFill>
                <a:latin typeface="Agency FB" panose="020B0503020202020204" pitchFamily="34" charset="0"/>
              </a:rPr>
              <a:t> of the </a:t>
            </a:r>
            <a:r>
              <a:rPr lang="fr-FR" sz="3200" b="1" i="1" dirty="0" err="1" smtClean="0">
                <a:solidFill>
                  <a:srgbClr val="FF0000"/>
                </a:solidFill>
                <a:latin typeface="Agency FB" panose="020B0503020202020204" pitchFamily="34" charset="0"/>
              </a:rPr>
              <a:t>actors</a:t>
            </a:r>
            <a:endParaRPr lang="fr-FR" sz="2400" dirty="0">
              <a:solidFill>
                <a:srgbClr val="FF0000"/>
              </a:solidFill>
              <a:latin typeface="Agency FB" panose="020B0503020202020204" pitchFamily="34" charset="0"/>
            </a:endParaRPr>
          </a:p>
        </p:txBody>
      </p:sp>
    </p:spTree>
    <p:extLst>
      <p:ext uri="{BB962C8B-B14F-4D97-AF65-F5344CB8AC3E}">
        <p14:creationId xmlns:p14="http://schemas.microsoft.com/office/powerpoint/2010/main" val="12312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412704" y="260648"/>
            <a:ext cx="6551784" cy="611583"/>
          </a:xfrm>
          <a:prstGeom prst="rect">
            <a:avLst/>
          </a:prstGeom>
        </p:spPr>
        <p:txBody>
          <a:bodyPr vert="horz" lIns="91440" tIns="0" rIns="91440" bIns="0" rtlCol="0" anchor="b">
            <a:normAutofit fontScale="92500" lnSpcReduction="10000"/>
          </a:bodyPr>
          <a:lstStyle/>
          <a:p>
            <a:pPr algn="ctr" fontAlgn="auto">
              <a:spcAft>
                <a:spcPts val="0"/>
              </a:spcAft>
            </a:pPr>
            <a:r>
              <a:rPr lang="fr-FR" sz="4600" u="sng" dirty="0" smtClean="0">
                <a:latin typeface="Trebuchet MS" panose="020B0603020202020204" pitchFamily="34" charset="0"/>
                <a:cs typeface="Arial" pitchFamily="34" charset="0"/>
              </a:rPr>
              <a:t>EAD / NEF </a:t>
            </a:r>
            <a:r>
              <a:rPr lang="fr-FR" sz="4600" u="sng" dirty="0" err="1" smtClean="0">
                <a:latin typeface="Trebuchet MS" panose="020B0603020202020204" pitchFamily="34" charset="0"/>
                <a:cs typeface="Arial" pitchFamily="34" charset="0"/>
              </a:rPr>
              <a:t>scope</a:t>
            </a:r>
            <a:r>
              <a:rPr lang="fr-FR" dirty="0" err="1" smtClean="0">
                <a:solidFill>
                  <a:prstClr val="white"/>
                </a:solidFill>
                <a:latin typeface="Trebuchet MS" panose="020B0603020202020204" pitchFamily="34" charset="0"/>
                <a:cs typeface="Arial" pitchFamily="34" charset="0"/>
              </a:rPr>
              <a:t>i</a:t>
            </a:r>
            <a:r>
              <a:rPr lang="fr-FR" dirty="0" smtClean="0">
                <a:solidFill>
                  <a:prstClr val="white"/>
                </a:solidFill>
                <a:latin typeface="Trebuchet MS" panose="020B0603020202020204" pitchFamily="34" charset="0"/>
                <a:cs typeface="Arial" pitchFamily="34" charset="0"/>
              </a:rPr>
              <a:t>/ digital training area</a:t>
            </a:r>
            <a:r>
              <a:rPr lang="fr-FR" sz="2800" dirty="0" smtClean="0">
                <a:solidFill>
                  <a:prstClr val="white"/>
                </a:solidFill>
                <a:latin typeface="Trebuchet MS" panose="020B0603020202020204" pitchFamily="34" charset="0"/>
                <a:cs typeface="Arial" pitchFamily="34" charset="0"/>
              </a:rPr>
              <a:t> </a:t>
            </a:r>
            <a:endParaRPr lang="fr-FR" dirty="0">
              <a:solidFill>
                <a:prstClr val="white"/>
              </a:solidFill>
              <a:latin typeface="Trebuchet MS" panose="020B0603020202020204" pitchFamily="34" charset="0"/>
              <a:cs typeface="Arial" pitchFamily="34" charset="0"/>
            </a:endParaRPr>
          </a:p>
        </p:txBody>
      </p:sp>
      <p:sp>
        <p:nvSpPr>
          <p:cNvPr id="553" name="Flèche vers le bas 552"/>
          <p:cNvSpPr/>
          <p:nvPr/>
        </p:nvSpPr>
        <p:spPr>
          <a:xfrm>
            <a:off x="3247201" y="5085184"/>
            <a:ext cx="460703" cy="1150071"/>
          </a:xfrm>
          <a:prstGeom prst="downArrow">
            <a:avLst/>
          </a:prstGeom>
          <a:solidFill>
            <a:schemeClr val="accent6">
              <a:lumMod val="60000"/>
              <a:lumOff val="40000"/>
              <a:alpha val="35000"/>
            </a:schemeClr>
          </a:solidFill>
        </p:spPr>
        <p:style>
          <a:lnRef idx="1">
            <a:schemeClr val="accent6"/>
          </a:lnRef>
          <a:fillRef idx="3">
            <a:schemeClr val="accent6"/>
          </a:fillRef>
          <a:effectRef idx="2">
            <a:schemeClr val="accent6"/>
          </a:effectRef>
          <a:fontRef idx="minor">
            <a:schemeClr val="lt1"/>
          </a:fontRef>
        </p:style>
        <p:txBody>
          <a:bodyPr anchor="ctr"/>
          <a:lstStyle/>
          <a:p>
            <a:pPr fontAlgn="auto">
              <a:spcBef>
                <a:spcPts val="0"/>
              </a:spcBef>
              <a:spcAft>
                <a:spcPts val="0"/>
              </a:spcAft>
              <a:defRPr/>
            </a:pPr>
            <a:endParaRPr lang="fr-FR" sz="1200" b="0">
              <a:solidFill>
                <a:prstClr val="white"/>
              </a:solidFill>
            </a:endParaRPr>
          </a:p>
        </p:txBody>
      </p:sp>
      <p:grpSp>
        <p:nvGrpSpPr>
          <p:cNvPr id="534" name="Groupe 533"/>
          <p:cNvGrpSpPr/>
          <p:nvPr/>
        </p:nvGrpSpPr>
        <p:grpSpPr>
          <a:xfrm>
            <a:off x="1066652" y="1327197"/>
            <a:ext cx="7969844" cy="4910115"/>
            <a:chOff x="185913" y="215471"/>
            <a:chExt cx="9066607" cy="6525897"/>
          </a:xfrm>
        </p:grpSpPr>
        <p:sp>
          <p:nvSpPr>
            <p:cNvPr id="535" name="Flèche vers le bas 534"/>
            <p:cNvSpPr/>
            <p:nvPr/>
          </p:nvSpPr>
          <p:spPr>
            <a:xfrm>
              <a:off x="2146772" y="4869160"/>
              <a:ext cx="481012" cy="1283778"/>
            </a:xfrm>
            <a:prstGeom prst="downArrow">
              <a:avLst/>
            </a:prstGeom>
            <a:solidFill>
              <a:schemeClr val="accent6">
                <a:lumMod val="60000"/>
                <a:lumOff val="40000"/>
                <a:alpha val="35000"/>
              </a:schemeClr>
            </a:solidFill>
          </p:spPr>
          <p:style>
            <a:lnRef idx="1">
              <a:schemeClr val="accent6"/>
            </a:lnRef>
            <a:fillRef idx="3">
              <a:schemeClr val="accent6"/>
            </a:fillRef>
            <a:effectRef idx="2">
              <a:schemeClr val="accent6"/>
            </a:effectRef>
            <a:fontRef idx="minor">
              <a:schemeClr val="lt1"/>
            </a:fontRef>
          </p:style>
          <p:txBody>
            <a:bodyPr anchor="ctr"/>
            <a:lstStyle/>
            <a:p>
              <a:pPr fontAlgn="auto">
                <a:spcBef>
                  <a:spcPts val="0"/>
                </a:spcBef>
                <a:spcAft>
                  <a:spcPts val="0"/>
                </a:spcAft>
                <a:defRPr/>
              </a:pPr>
              <a:endParaRPr lang="fr-FR" sz="1200" b="0">
                <a:solidFill>
                  <a:prstClr val="white"/>
                </a:solidFill>
              </a:endParaRPr>
            </a:p>
          </p:txBody>
        </p:sp>
        <p:sp>
          <p:nvSpPr>
            <p:cNvPr id="536" name="Rectangle à coins arrondis 535"/>
            <p:cNvSpPr/>
            <p:nvPr/>
          </p:nvSpPr>
          <p:spPr>
            <a:xfrm>
              <a:off x="4202237" y="6211713"/>
              <a:ext cx="1737915" cy="529654"/>
            </a:xfrm>
            <a:prstGeom prst="roundRect">
              <a:avLst/>
            </a:prstGeom>
            <a:solidFill>
              <a:schemeClr val="accent6">
                <a:lumMod val="20000"/>
                <a:lumOff val="80000"/>
              </a:schemeClr>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fr-FR" sz="1800" dirty="0" smtClean="0">
                  <a:solidFill>
                    <a:prstClr val="black"/>
                  </a:solidFill>
                  <a:cs typeface="Arial" pitchFamily="34" charset="0"/>
                </a:rPr>
                <a:t>Self-training</a:t>
              </a:r>
              <a:endParaRPr lang="fr-FR" sz="1100" b="0" dirty="0">
                <a:solidFill>
                  <a:prstClr val="black"/>
                </a:solidFill>
                <a:cs typeface="Arial" pitchFamily="34" charset="0"/>
              </a:endParaRPr>
            </a:p>
          </p:txBody>
        </p:sp>
        <p:sp>
          <p:nvSpPr>
            <p:cNvPr id="537" name="Rectangle à coins arrondis 536"/>
            <p:cNvSpPr/>
            <p:nvPr/>
          </p:nvSpPr>
          <p:spPr>
            <a:xfrm>
              <a:off x="6186459" y="6130170"/>
              <a:ext cx="3066061" cy="601663"/>
            </a:xfrm>
            <a:prstGeom prst="roundRect">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fr-FR" sz="2400" dirty="0" smtClean="0">
                  <a:solidFill>
                    <a:prstClr val="black"/>
                  </a:solidFill>
                  <a:cs typeface="Arial" pitchFamily="34" charset="0"/>
                </a:rPr>
                <a:t>Collective training</a:t>
              </a:r>
              <a:endParaRPr lang="fr-FR" sz="1100" b="0" dirty="0">
                <a:solidFill>
                  <a:prstClr val="black"/>
                </a:solidFill>
                <a:cs typeface="Arial" pitchFamily="34" charset="0"/>
              </a:endParaRPr>
            </a:p>
          </p:txBody>
        </p:sp>
        <p:sp>
          <p:nvSpPr>
            <p:cNvPr id="538" name="Rectangle à coins arrondis 537"/>
            <p:cNvSpPr/>
            <p:nvPr/>
          </p:nvSpPr>
          <p:spPr>
            <a:xfrm>
              <a:off x="395536" y="6139705"/>
              <a:ext cx="3603328" cy="601663"/>
            </a:xfrm>
            <a:prstGeom prst="roundRect">
              <a:avLst/>
            </a:prstGeom>
            <a:gradFill>
              <a:gsLst>
                <a:gs pos="0">
                  <a:srgbClr val="5E9EFF"/>
                </a:gs>
                <a:gs pos="39999">
                  <a:srgbClr val="85C2FF"/>
                </a:gs>
                <a:gs pos="70000">
                  <a:srgbClr val="C4D6EB"/>
                </a:gs>
                <a:gs pos="100000">
                  <a:srgbClr val="FFEBFA"/>
                </a:gs>
              </a:gsLst>
              <a:lin ang="16200000" scaled="0"/>
            </a:gra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fr-FR" sz="2800" dirty="0" err="1" smtClean="0">
                  <a:solidFill>
                    <a:prstClr val="black"/>
                  </a:solidFill>
                  <a:cs typeface="Arial" pitchFamily="34" charset="0"/>
                </a:rPr>
                <a:t>Individual</a:t>
              </a:r>
              <a:r>
                <a:rPr lang="fr-FR" sz="2800" dirty="0" smtClean="0">
                  <a:solidFill>
                    <a:prstClr val="black"/>
                  </a:solidFill>
                  <a:cs typeface="Arial" pitchFamily="34" charset="0"/>
                </a:rPr>
                <a:t> training</a:t>
              </a:r>
              <a:endParaRPr lang="fr-FR" sz="2800" dirty="0">
                <a:solidFill>
                  <a:prstClr val="black"/>
                </a:solidFill>
                <a:cs typeface="Arial" pitchFamily="34" charset="0"/>
              </a:endParaRPr>
            </a:p>
          </p:txBody>
        </p:sp>
        <p:sp>
          <p:nvSpPr>
            <p:cNvPr id="542" name="Flèche vers le bas 541"/>
            <p:cNvSpPr/>
            <p:nvPr/>
          </p:nvSpPr>
          <p:spPr>
            <a:xfrm>
              <a:off x="1259632" y="4878019"/>
              <a:ext cx="481012" cy="1287285"/>
            </a:xfrm>
            <a:prstGeom prst="downArrow">
              <a:avLst/>
            </a:prstGeom>
            <a:solidFill>
              <a:schemeClr val="tx2">
                <a:lumMod val="40000"/>
                <a:lumOff val="60000"/>
              </a:schemeClr>
            </a:solidFill>
          </p:spPr>
          <p:style>
            <a:lnRef idx="1">
              <a:schemeClr val="accent6"/>
            </a:lnRef>
            <a:fillRef idx="3">
              <a:schemeClr val="accent6"/>
            </a:fillRef>
            <a:effectRef idx="2">
              <a:schemeClr val="accent6"/>
            </a:effectRef>
            <a:fontRef idx="minor">
              <a:schemeClr val="lt1"/>
            </a:fontRef>
          </p:style>
          <p:txBody>
            <a:bodyPr anchor="ctr"/>
            <a:lstStyle/>
            <a:p>
              <a:pPr fontAlgn="auto">
                <a:spcBef>
                  <a:spcPts val="0"/>
                </a:spcBef>
                <a:spcAft>
                  <a:spcPts val="0"/>
                </a:spcAft>
                <a:defRPr/>
              </a:pPr>
              <a:endParaRPr lang="fr-FR" sz="1200" b="0">
                <a:solidFill>
                  <a:prstClr val="white"/>
                </a:solidFill>
              </a:endParaRPr>
            </a:p>
          </p:txBody>
        </p:sp>
        <p:sp>
          <p:nvSpPr>
            <p:cNvPr id="539" name="Parchemin horizontal 538"/>
            <p:cNvSpPr/>
            <p:nvPr/>
          </p:nvSpPr>
          <p:spPr>
            <a:xfrm>
              <a:off x="1763688" y="215471"/>
              <a:ext cx="5400600" cy="557114"/>
            </a:xfrm>
            <a:prstGeom prst="horizontalScroll">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defRPr/>
              </a:pPr>
              <a:r>
                <a:rPr lang="fr-FR" sz="16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Arial" pitchFamily="34" charset="0"/>
                  <a:sym typeface="Wingdings" pitchFamily="2" charset="2"/>
                </a:rPr>
                <a:t>Trainer / </a:t>
              </a:r>
              <a:r>
                <a:rPr lang="fr-FR" sz="160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Arial" pitchFamily="34" charset="0"/>
                  <a:sym typeface="Wingdings" pitchFamily="2" charset="2"/>
                </a:rPr>
                <a:t>Trainee</a:t>
              </a:r>
              <a:r>
                <a:rPr lang="fr-FR" sz="16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Arial" pitchFamily="34" charset="0"/>
                  <a:sym typeface="Wingdings" pitchFamily="2" charset="2"/>
                </a:rPr>
                <a:t> / User / Job expert</a:t>
              </a:r>
              <a:endParaRPr lang="fr-FR" sz="16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Arial" pitchFamily="34" charset="0"/>
              </a:endParaRPr>
            </a:p>
          </p:txBody>
        </p:sp>
        <p:sp>
          <p:nvSpPr>
            <p:cNvPr id="540" name="Rectangle 539"/>
            <p:cNvSpPr/>
            <p:nvPr/>
          </p:nvSpPr>
          <p:spPr>
            <a:xfrm>
              <a:off x="185913" y="1727639"/>
              <a:ext cx="2379681" cy="3538653"/>
            </a:xfrm>
            <a:prstGeom prst="rect">
              <a:avLst/>
            </a:prstGeom>
            <a:solidFill>
              <a:schemeClr val="tx2">
                <a:lumMod val="40000"/>
                <a:lumOff val="6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fontAlgn="auto">
                <a:spcBef>
                  <a:spcPts val="0"/>
                </a:spcBef>
                <a:spcAft>
                  <a:spcPts val="0"/>
                </a:spcAft>
                <a:defRPr/>
              </a:pPr>
              <a:endParaRPr lang="fr-FR" dirty="0">
                <a:solidFill>
                  <a:prstClr val="black"/>
                </a:solidFill>
                <a:cs typeface="Arial" pitchFamily="34" charset="0"/>
              </a:endParaRPr>
            </a:p>
            <a:p>
              <a:pPr algn="ctr" fontAlgn="auto">
                <a:spcBef>
                  <a:spcPts val="0"/>
                </a:spcBef>
                <a:spcAft>
                  <a:spcPts val="0"/>
                </a:spcAft>
                <a:defRPr/>
              </a:pPr>
              <a:endParaRPr lang="fr-FR" dirty="0" smtClean="0">
                <a:solidFill>
                  <a:prstClr val="black"/>
                </a:solidFill>
                <a:cs typeface="Arial" pitchFamily="34" charset="0"/>
              </a:endParaRPr>
            </a:p>
            <a:p>
              <a:pPr algn="ctr" fontAlgn="auto">
                <a:spcBef>
                  <a:spcPts val="0"/>
                </a:spcBef>
                <a:spcAft>
                  <a:spcPts val="0"/>
                </a:spcAft>
                <a:defRPr/>
              </a:pPr>
              <a:r>
                <a:rPr lang="fr-FR" dirty="0" smtClean="0">
                  <a:solidFill>
                    <a:prstClr val="black"/>
                  </a:solidFill>
                  <a:cs typeface="Arial" pitchFamily="34" charset="0"/>
                  <a:sym typeface="Wingdings" pitchFamily="2" charset="2"/>
                </a:rPr>
                <a:t>Face</a:t>
              </a:r>
            </a:p>
            <a:p>
              <a:pPr algn="ctr" fontAlgn="auto">
                <a:spcBef>
                  <a:spcPts val="0"/>
                </a:spcBef>
                <a:spcAft>
                  <a:spcPts val="0"/>
                </a:spcAft>
                <a:defRPr/>
              </a:pPr>
              <a:r>
                <a:rPr lang="fr-FR" dirty="0" smtClean="0">
                  <a:solidFill>
                    <a:prstClr val="black"/>
                  </a:solidFill>
                  <a:cs typeface="Arial" pitchFamily="34" charset="0"/>
                  <a:sym typeface="Wingdings" pitchFamily="2" charset="2"/>
                </a:rPr>
                <a:t>to</a:t>
              </a:r>
            </a:p>
            <a:p>
              <a:pPr algn="ctr" fontAlgn="auto">
                <a:spcBef>
                  <a:spcPts val="0"/>
                </a:spcBef>
                <a:spcAft>
                  <a:spcPts val="0"/>
                </a:spcAft>
                <a:defRPr/>
              </a:pPr>
              <a:r>
                <a:rPr lang="fr-FR" dirty="0" smtClean="0">
                  <a:solidFill>
                    <a:prstClr val="black"/>
                  </a:solidFill>
                  <a:cs typeface="Arial" pitchFamily="34" charset="0"/>
                  <a:sym typeface="Wingdings" pitchFamily="2" charset="2"/>
                </a:rPr>
                <a:t>face</a:t>
              </a:r>
              <a:endParaRPr lang="fr-FR" dirty="0">
                <a:solidFill>
                  <a:prstClr val="black"/>
                </a:solidFill>
                <a:cs typeface="Arial" pitchFamily="34" charset="0"/>
                <a:sym typeface="Wingdings" pitchFamily="2" charset="2"/>
              </a:endParaRPr>
            </a:p>
            <a:p>
              <a:pPr algn="ctr" fontAlgn="auto">
                <a:spcBef>
                  <a:spcPts val="0"/>
                </a:spcBef>
                <a:spcAft>
                  <a:spcPts val="0"/>
                </a:spcAft>
                <a:defRPr/>
              </a:pPr>
              <a:endParaRPr lang="fr-FR" sz="2000" dirty="0">
                <a:solidFill>
                  <a:prstClr val="white"/>
                </a:solidFill>
                <a:cs typeface="Arial" pitchFamily="34" charset="0"/>
                <a:sym typeface="Wingdings" pitchFamily="2" charset="2"/>
              </a:endParaRPr>
            </a:p>
            <a:p>
              <a:pPr algn="ctr" fontAlgn="auto">
                <a:spcBef>
                  <a:spcPts val="0"/>
                </a:spcBef>
                <a:spcAft>
                  <a:spcPts val="0"/>
                </a:spcAft>
                <a:defRPr/>
              </a:pPr>
              <a:endParaRPr lang="fr-FR" sz="2000" dirty="0">
                <a:solidFill>
                  <a:prstClr val="white"/>
                </a:solidFill>
                <a:cs typeface="Arial" pitchFamily="34" charset="0"/>
                <a:sym typeface="Wingdings" pitchFamily="2" charset="2"/>
              </a:endParaRPr>
            </a:p>
            <a:p>
              <a:pPr algn="ctr" fontAlgn="auto">
                <a:spcBef>
                  <a:spcPts val="0"/>
                </a:spcBef>
                <a:spcAft>
                  <a:spcPts val="0"/>
                </a:spcAft>
                <a:defRPr/>
              </a:pPr>
              <a:endParaRPr lang="fr-FR" sz="2000" dirty="0" smtClean="0">
                <a:solidFill>
                  <a:prstClr val="white"/>
                </a:solidFill>
                <a:cs typeface="Arial" pitchFamily="34" charset="0"/>
                <a:sym typeface="Wingdings" pitchFamily="2" charset="2"/>
              </a:endParaRPr>
            </a:p>
            <a:p>
              <a:pPr algn="ctr" fontAlgn="auto">
                <a:spcBef>
                  <a:spcPts val="0"/>
                </a:spcBef>
                <a:spcAft>
                  <a:spcPts val="0"/>
                </a:spcAft>
                <a:defRPr/>
              </a:pPr>
              <a:endParaRPr lang="fr-FR" sz="2000" dirty="0" smtClean="0">
                <a:solidFill>
                  <a:prstClr val="black"/>
                </a:solidFill>
                <a:cs typeface="Arial" pitchFamily="34" charset="0"/>
                <a:sym typeface="Wingdings" pitchFamily="2" charset="2"/>
              </a:endParaRPr>
            </a:p>
          </p:txBody>
        </p:sp>
        <p:sp>
          <p:nvSpPr>
            <p:cNvPr id="541" name="Rectangle 540"/>
            <p:cNvSpPr/>
            <p:nvPr/>
          </p:nvSpPr>
          <p:spPr>
            <a:xfrm>
              <a:off x="6084168" y="1727639"/>
              <a:ext cx="3059831" cy="3366873"/>
            </a:xfrm>
            <a:prstGeom prst="rect">
              <a:avLst/>
            </a:prstGeom>
            <a:solidFill>
              <a:schemeClr val="accent3"/>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fontAlgn="auto">
                <a:spcBef>
                  <a:spcPts val="0"/>
                </a:spcBef>
                <a:spcAft>
                  <a:spcPts val="0"/>
                </a:spcAft>
                <a:defRPr/>
              </a:pPr>
              <a:endParaRPr lang="fr-FR" sz="1800" dirty="0" smtClean="0">
                <a:solidFill>
                  <a:prstClr val="black"/>
                </a:solidFill>
                <a:cs typeface="Arial" pitchFamily="34" charset="0"/>
              </a:endParaRPr>
            </a:p>
            <a:p>
              <a:pPr algn="ctr" fontAlgn="auto">
                <a:spcBef>
                  <a:spcPts val="0"/>
                </a:spcBef>
                <a:spcAft>
                  <a:spcPts val="0"/>
                </a:spcAft>
                <a:defRPr/>
              </a:pPr>
              <a:endParaRPr lang="fr-FR" sz="1800" dirty="0">
                <a:solidFill>
                  <a:prstClr val="black"/>
                </a:solidFill>
                <a:cs typeface="Arial" pitchFamily="34" charset="0"/>
              </a:endParaRPr>
            </a:p>
            <a:p>
              <a:pPr algn="ctr" fontAlgn="auto">
                <a:spcBef>
                  <a:spcPts val="0"/>
                </a:spcBef>
                <a:spcAft>
                  <a:spcPts val="0"/>
                </a:spcAft>
                <a:defRPr/>
              </a:pPr>
              <a:endParaRPr lang="fr-FR" sz="1800" dirty="0">
                <a:solidFill>
                  <a:prstClr val="black"/>
                </a:solidFill>
                <a:cs typeface="Arial" pitchFamily="34" charset="0"/>
              </a:endParaRPr>
            </a:p>
            <a:p>
              <a:pPr algn="ctr" fontAlgn="auto">
                <a:spcBef>
                  <a:spcPts val="0"/>
                </a:spcBef>
                <a:spcAft>
                  <a:spcPts val="0"/>
                </a:spcAft>
                <a:defRPr/>
              </a:pPr>
              <a:r>
                <a:rPr lang="fr-FR" dirty="0" smtClean="0">
                  <a:solidFill>
                    <a:prstClr val="black"/>
                  </a:solidFill>
                  <a:cs typeface="Arial" pitchFamily="34" charset="0"/>
                </a:rPr>
                <a:t>       Digital combat </a:t>
              </a:r>
            </a:p>
            <a:p>
              <a:pPr algn="ctr" fontAlgn="auto">
                <a:spcBef>
                  <a:spcPts val="0"/>
                </a:spcBef>
                <a:spcAft>
                  <a:spcPts val="0"/>
                </a:spcAft>
                <a:defRPr/>
              </a:pPr>
              <a:r>
                <a:rPr lang="fr-FR" dirty="0" smtClean="0">
                  <a:solidFill>
                    <a:prstClr val="black"/>
                  </a:solidFill>
                  <a:cs typeface="Arial" pitchFamily="34" charset="0"/>
                </a:rPr>
                <a:t>       training area</a:t>
              </a:r>
            </a:p>
            <a:p>
              <a:pPr algn="ctr" fontAlgn="auto">
                <a:spcBef>
                  <a:spcPts val="0"/>
                </a:spcBef>
                <a:spcAft>
                  <a:spcPts val="0"/>
                </a:spcAft>
                <a:defRPr/>
              </a:pPr>
              <a:r>
                <a:rPr lang="fr-FR" sz="1800" dirty="0" smtClean="0">
                  <a:solidFill>
                    <a:prstClr val="black"/>
                  </a:solidFill>
                  <a:cs typeface="Arial" pitchFamily="34" charset="0"/>
                </a:rPr>
                <a:t>         (EIC NEB SIMU)</a:t>
              </a:r>
            </a:p>
            <a:p>
              <a:pPr algn="ctr" fontAlgn="auto">
                <a:spcBef>
                  <a:spcPts val="0"/>
                </a:spcBef>
                <a:spcAft>
                  <a:spcPts val="0"/>
                </a:spcAft>
                <a:defRPr/>
              </a:pPr>
              <a:endParaRPr lang="fr-FR" sz="1800" dirty="0" smtClean="0">
                <a:solidFill>
                  <a:prstClr val="black"/>
                </a:solidFill>
                <a:cs typeface="Arial" pitchFamily="34" charset="0"/>
              </a:endParaRPr>
            </a:p>
            <a:p>
              <a:pPr algn="ctr" fontAlgn="auto">
                <a:spcBef>
                  <a:spcPts val="0"/>
                </a:spcBef>
                <a:spcAft>
                  <a:spcPts val="0"/>
                </a:spcAft>
                <a:defRPr/>
              </a:pPr>
              <a:endParaRPr lang="fr-FR" sz="1800" dirty="0">
                <a:solidFill>
                  <a:prstClr val="black"/>
                </a:solidFill>
                <a:cs typeface="Arial" pitchFamily="34" charset="0"/>
              </a:endParaRPr>
            </a:p>
            <a:p>
              <a:pPr algn="ctr" fontAlgn="auto">
                <a:spcBef>
                  <a:spcPts val="0"/>
                </a:spcBef>
                <a:spcAft>
                  <a:spcPts val="0"/>
                </a:spcAft>
                <a:defRPr/>
              </a:pPr>
              <a:endParaRPr lang="fr-FR" sz="1800" dirty="0">
                <a:solidFill>
                  <a:prstClr val="black"/>
                </a:solidFill>
                <a:cs typeface="Arial" pitchFamily="34" charset="0"/>
              </a:endParaRPr>
            </a:p>
            <a:p>
              <a:pPr algn="ctr" fontAlgn="auto">
                <a:spcBef>
                  <a:spcPts val="0"/>
                </a:spcBef>
                <a:spcAft>
                  <a:spcPts val="0"/>
                </a:spcAft>
                <a:defRPr/>
              </a:pPr>
              <a:endParaRPr lang="fr-FR" sz="1600" dirty="0">
                <a:solidFill>
                  <a:prstClr val="white"/>
                </a:solidFill>
                <a:cs typeface="Arial" pitchFamily="34" charset="0"/>
              </a:endParaRPr>
            </a:p>
          </p:txBody>
        </p:sp>
        <p:sp>
          <p:nvSpPr>
            <p:cNvPr id="543" name="Rectangle 542"/>
            <p:cNvSpPr/>
            <p:nvPr/>
          </p:nvSpPr>
          <p:spPr>
            <a:xfrm>
              <a:off x="2100684" y="1530665"/>
              <a:ext cx="4487540" cy="3435585"/>
            </a:xfrm>
            <a:prstGeom prst="rect">
              <a:avLst/>
            </a:prstGeom>
            <a:solidFill>
              <a:schemeClr val="accent6">
                <a:lumMod val="60000"/>
                <a:lumOff val="40000"/>
                <a:alpha val="3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fontAlgn="auto">
                <a:spcBef>
                  <a:spcPts val="0"/>
                </a:spcBef>
                <a:spcAft>
                  <a:spcPts val="0"/>
                </a:spcAft>
                <a:defRPr/>
              </a:pPr>
              <a:endParaRPr lang="fr-FR" dirty="0" smtClean="0">
                <a:solidFill>
                  <a:prstClr val="black"/>
                </a:solidFill>
                <a:cs typeface="Arial" pitchFamily="34" charset="0"/>
              </a:endParaRPr>
            </a:p>
            <a:p>
              <a:pPr algn="ctr" fontAlgn="auto">
                <a:spcBef>
                  <a:spcPts val="0"/>
                </a:spcBef>
                <a:spcAft>
                  <a:spcPts val="0"/>
                </a:spcAft>
                <a:defRPr/>
              </a:pPr>
              <a:endParaRPr lang="fr-FR" dirty="0" smtClean="0">
                <a:solidFill>
                  <a:prstClr val="black"/>
                </a:solidFill>
                <a:cs typeface="Arial" pitchFamily="34" charset="0"/>
              </a:endParaRPr>
            </a:p>
            <a:p>
              <a:pPr algn="ctr" fontAlgn="auto">
                <a:spcBef>
                  <a:spcPts val="0"/>
                </a:spcBef>
                <a:spcAft>
                  <a:spcPts val="0"/>
                </a:spcAft>
                <a:defRPr/>
              </a:pPr>
              <a:endParaRPr lang="fr-FR" dirty="0">
                <a:solidFill>
                  <a:prstClr val="black"/>
                </a:solidFill>
                <a:cs typeface="Arial" pitchFamily="34" charset="0"/>
              </a:endParaRPr>
            </a:p>
            <a:p>
              <a:pPr algn="ctr" fontAlgn="auto">
                <a:spcBef>
                  <a:spcPts val="0"/>
                </a:spcBef>
                <a:spcAft>
                  <a:spcPts val="0"/>
                </a:spcAft>
                <a:defRPr/>
              </a:pPr>
              <a:r>
                <a:rPr lang="fr-FR" dirty="0" smtClean="0">
                  <a:solidFill>
                    <a:prstClr val="black"/>
                  </a:solidFill>
                  <a:cs typeface="Arial" pitchFamily="34" charset="0"/>
                </a:rPr>
                <a:t>Digital training area (NEF)</a:t>
              </a:r>
            </a:p>
            <a:p>
              <a:pPr algn="ctr" fontAlgn="auto">
                <a:spcBef>
                  <a:spcPts val="0"/>
                </a:spcBef>
                <a:spcAft>
                  <a:spcPts val="0"/>
                </a:spcAft>
                <a:defRPr/>
              </a:pPr>
              <a:r>
                <a:rPr lang="fr-FR" sz="1800" dirty="0" smtClean="0">
                  <a:solidFill>
                    <a:prstClr val="black"/>
                  </a:solidFill>
                  <a:cs typeface="Arial" pitchFamily="34" charset="0"/>
                </a:rPr>
                <a:t>(</a:t>
              </a:r>
              <a:r>
                <a:rPr lang="fr-FR" sz="1800" dirty="0" err="1" smtClean="0">
                  <a:solidFill>
                    <a:prstClr val="black"/>
                  </a:solidFill>
                  <a:cs typeface="Arial" pitchFamily="34" charset="0"/>
                </a:rPr>
                <a:t>tools</a:t>
              </a:r>
              <a:r>
                <a:rPr lang="fr-FR" sz="1800" dirty="0" smtClean="0">
                  <a:solidFill>
                    <a:prstClr val="black"/>
                  </a:solidFill>
                  <a:cs typeface="Arial" pitchFamily="34" charset="0"/>
                </a:rPr>
                <a:t>, contents, </a:t>
              </a:r>
              <a:r>
                <a:rPr lang="fr-FR" sz="1800" dirty="0" err="1" smtClean="0">
                  <a:solidFill>
                    <a:prstClr val="black"/>
                  </a:solidFill>
                  <a:cs typeface="Arial" pitchFamily="34" charset="0"/>
                </a:rPr>
                <a:t>aids</a:t>
              </a:r>
              <a:r>
                <a:rPr lang="fr-FR" sz="1800" dirty="0" smtClean="0">
                  <a:solidFill>
                    <a:prstClr val="black"/>
                  </a:solidFill>
                  <a:cs typeface="Arial" pitchFamily="34" charset="0"/>
                </a:rPr>
                <a:t> )</a:t>
              </a:r>
            </a:p>
            <a:p>
              <a:pPr algn="ctr" fontAlgn="auto">
                <a:spcBef>
                  <a:spcPts val="0"/>
                </a:spcBef>
                <a:spcAft>
                  <a:spcPts val="0"/>
                </a:spcAft>
                <a:defRPr/>
              </a:pPr>
              <a:endParaRPr lang="fr-FR" dirty="0">
                <a:solidFill>
                  <a:prstClr val="black"/>
                </a:solidFill>
                <a:cs typeface="Arial" pitchFamily="34" charset="0"/>
              </a:endParaRPr>
            </a:p>
            <a:p>
              <a:pPr algn="ctr" fontAlgn="auto">
                <a:spcBef>
                  <a:spcPts val="0"/>
                </a:spcBef>
                <a:spcAft>
                  <a:spcPts val="0"/>
                </a:spcAft>
                <a:defRPr/>
              </a:pPr>
              <a:endParaRPr lang="fr-FR" dirty="0" smtClean="0">
                <a:solidFill>
                  <a:prstClr val="black"/>
                </a:solidFill>
                <a:cs typeface="Arial" pitchFamily="34" charset="0"/>
              </a:endParaRPr>
            </a:p>
            <a:p>
              <a:pPr algn="ctr" fontAlgn="auto">
                <a:spcBef>
                  <a:spcPts val="0"/>
                </a:spcBef>
                <a:spcAft>
                  <a:spcPts val="0"/>
                </a:spcAft>
                <a:defRPr/>
              </a:pPr>
              <a:endParaRPr lang="fr-FR" sz="800" dirty="0" smtClean="0">
                <a:solidFill>
                  <a:prstClr val="black"/>
                </a:solidFill>
                <a:cs typeface="Arial" pitchFamily="34" charset="0"/>
              </a:endParaRPr>
            </a:p>
            <a:p>
              <a:pPr algn="ctr" fontAlgn="auto">
                <a:spcBef>
                  <a:spcPts val="0"/>
                </a:spcBef>
                <a:spcAft>
                  <a:spcPts val="0"/>
                </a:spcAft>
                <a:defRPr/>
              </a:pPr>
              <a:endParaRPr lang="fr-FR" sz="800" dirty="0">
                <a:solidFill>
                  <a:prstClr val="black"/>
                </a:solidFill>
                <a:cs typeface="Arial" pitchFamily="34" charset="0"/>
              </a:endParaRPr>
            </a:p>
            <a:p>
              <a:pPr algn="ctr" fontAlgn="auto">
                <a:spcBef>
                  <a:spcPts val="0"/>
                </a:spcBef>
                <a:spcAft>
                  <a:spcPts val="0"/>
                </a:spcAft>
                <a:defRPr/>
              </a:pPr>
              <a:endParaRPr lang="fr-FR" sz="800" dirty="0" smtClean="0">
                <a:solidFill>
                  <a:prstClr val="black"/>
                </a:solidFill>
                <a:cs typeface="Arial" pitchFamily="34" charset="0"/>
              </a:endParaRPr>
            </a:p>
            <a:p>
              <a:pPr algn="ctr" fontAlgn="auto">
                <a:spcBef>
                  <a:spcPts val="0"/>
                </a:spcBef>
                <a:spcAft>
                  <a:spcPts val="0"/>
                </a:spcAft>
                <a:defRPr/>
              </a:pPr>
              <a:endParaRPr lang="fr-FR" sz="800" dirty="0" smtClean="0">
                <a:solidFill>
                  <a:prstClr val="black"/>
                </a:solidFill>
                <a:cs typeface="Arial" pitchFamily="34" charset="0"/>
              </a:endParaRPr>
            </a:p>
          </p:txBody>
        </p:sp>
        <p:sp>
          <p:nvSpPr>
            <p:cNvPr id="544" name="Flèche vers le bas 543"/>
            <p:cNvSpPr/>
            <p:nvPr/>
          </p:nvSpPr>
          <p:spPr>
            <a:xfrm>
              <a:off x="6827292" y="4797152"/>
              <a:ext cx="481012" cy="1340847"/>
            </a:xfrm>
            <a:prstGeom prst="downArrow">
              <a:avLst/>
            </a:prstGeom>
            <a:solidFill>
              <a:schemeClr val="accent3"/>
            </a:solidFill>
          </p:spPr>
          <p:style>
            <a:lnRef idx="1">
              <a:schemeClr val="accent6"/>
            </a:lnRef>
            <a:fillRef idx="3">
              <a:schemeClr val="accent6"/>
            </a:fillRef>
            <a:effectRef idx="2">
              <a:schemeClr val="accent6"/>
            </a:effectRef>
            <a:fontRef idx="minor">
              <a:schemeClr val="lt1"/>
            </a:fontRef>
          </p:style>
          <p:txBody>
            <a:bodyPr anchor="ctr"/>
            <a:lstStyle/>
            <a:p>
              <a:pPr fontAlgn="auto">
                <a:spcBef>
                  <a:spcPts val="0"/>
                </a:spcBef>
                <a:spcAft>
                  <a:spcPts val="0"/>
                </a:spcAft>
                <a:defRPr/>
              </a:pPr>
              <a:endParaRPr lang="fr-FR" sz="1200" b="0">
                <a:solidFill>
                  <a:prstClr val="white"/>
                </a:solidFill>
              </a:endParaRPr>
            </a:p>
          </p:txBody>
        </p:sp>
        <p:sp>
          <p:nvSpPr>
            <p:cNvPr id="545" name="Ellipse 544"/>
            <p:cNvSpPr/>
            <p:nvPr/>
          </p:nvSpPr>
          <p:spPr>
            <a:xfrm>
              <a:off x="6732239" y="305999"/>
              <a:ext cx="2411759" cy="818746"/>
            </a:xfrm>
            <a:prstGeom prst="ellipse">
              <a:avLst/>
            </a:prstGeom>
            <a:solidFill>
              <a:srgbClr val="FFFF00"/>
            </a:solidFil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r>
                <a:rPr lang="fr-FR" sz="18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Arial" pitchFamily="34" charset="0"/>
                </a:rPr>
                <a:t>NEF </a:t>
              </a:r>
              <a:r>
                <a:rPr lang="fr-FR" sz="1800" dirty="0" err="1"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Arial" pitchFamily="34" charset="0"/>
                </a:rPr>
                <a:t>community</a:t>
              </a:r>
              <a:endParaRPr lang="fr-FR" sz="10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cs typeface="Arial" pitchFamily="34" charset="0"/>
              </a:endParaRPr>
            </a:p>
          </p:txBody>
        </p:sp>
        <p:sp>
          <p:nvSpPr>
            <p:cNvPr id="546" name="Rectangle à coins arrondis 545"/>
            <p:cNvSpPr/>
            <p:nvPr/>
          </p:nvSpPr>
          <p:spPr>
            <a:xfrm>
              <a:off x="2123728" y="837944"/>
              <a:ext cx="4464496" cy="601663"/>
            </a:xfrm>
            <a:prstGeom prst="roundRect">
              <a:avLst/>
            </a:prstGeom>
            <a:solidFill>
              <a:schemeClr val="accent6">
                <a:lumMod val="20000"/>
                <a:lumOff val="8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fr-FR" sz="2000" i="1" dirty="0" err="1" smtClean="0">
                  <a:solidFill>
                    <a:prstClr val="black"/>
                  </a:solidFill>
                  <a:cs typeface="Arial" pitchFamily="34" charset="0"/>
                </a:rPr>
                <a:t>Universal</a:t>
              </a:r>
              <a:r>
                <a:rPr lang="fr-FR" sz="2000" i="1" dirty="0" smtClean="0">
                  <a:solidFill>
                    <a:prstClr val="black"/>
                  </a:solidFill>
                  <a:cs typeface="Arial" pitchFamily="34" charset="0"/>
                </a:rPr>
                <a:t> </a:t>
              </a:r>
              <a:r>
                <a:rPr lang="fr-FR" sz="2000" i="1" dirty="0" err="1" smtClean="0">
                  <a:solidFill>
                    <a:prstClr val="black"/>
                  </a:solidFill>
                  <a:cs typeface="Arial" pitchFamily="34" charset="0"/>
                </a:rPr>
                <a:t>access</a:t>
              </a:r>
              <a:endParaRPr lang="fr-FR" sz="2000" i="1" dirty="0" smtClean="0">
                <a:solidFill>
                  <a:prstClr val="black"/>
                </a:solidFill>
                <a:cs typeface="Arial" pitchFamily="34" charset="0"/>
              </a:endParaRPr>
            </a:p>
            <a:p>
              <a:pPr algn="ctr" fontAlgn="auto">
                <a:spcBef>
                  <a:spcPts val="0"/>
                </a:spcBef>
                <a:spcAft>
                  <a:spcPts val="0"/>
                </a:spcAft>
                <a:defRPr/>
              </a:pPr>
              <a:r>
                <a:rPr lang="fr-FR" sz="1400" i="1" dirty="0" smtClean="0">
                  <a:solidFill>
                    <a:prstClr val="black"/>
                  </a:solidFill>
                  <a:cs typeface="Arial" pitchFamily="34" charset="0"/>
                </a:rPr>
                <a:t>(Internet – </a:t>
              </a:r>
              <a:r>
                <a:rPr lang="fr-FR" sz="1400" i="1" dirty="0" err="1" smtClean="0">
                  <a:solidFill>
                    <a:prstClr val="black"/>
                  </a:solidFill>
                  <a:cs typeface="Arial" pitchFamily="34" charset="0"/>
                </a:rPr>
                <a:t>Intradef</a:t>
              </a:r>
              <a:r>
                <a:rPr lang="fr-FR" sz="1400" i="1" dirty="0" smtClean="0">
                  <a:solidFill>
                    <a:prstClr val="black"/>
                  </a:solidFill>
                  <a:cs typeface="Arial" pitchFamily="34" charset="0"/>
                </a:rPr>
                <a:t> / </a:t>
              </a:r>
              <a:r>
                <a:rPr lang="fr-FR" sz="1400" i="1" dirty="0" err="1" smtClean="0">
                  <a:solidFill>
                    <a:prstClr val="black"/>
                  </a:solidFill>
                  <a:cs typeface="Arial" pitchFamily="34" charset="0"/>
                </a:rPr>
                <a:t>Multisupport</a:t>
              </a:r>
              <a:r>
                <a:rPr lang="fr-FR" sz="1400" i="1" dirty="0" smtClean="0">
                  <a:solidFill>
                    <a:prstClr val="black"/>
                  </a:solidFill>
                  <a:cs typeface="Arial" pitchFamily="34" charset="0"/>
                </a:rPr>
                <a:t>)</a:t>
              </a:r>
              <a:endParaRPr lang="fr-FR" sz="1400" i="1" dirty="0">
                <a:solidFill>
                  <a:prstClr val="black"/>
                </a:solidFill>
                <a:cs typeface="Arial" pitchFamily="34" charset="0"/>
              </a:endParaRPr>
            </a:p>
          </p:txBody>
        </p:sp>
        <p:sp>
          <p:nvSpPr>
            <p:cNvPr id="547" name="ZoneTexte 546"/>
            <p:cNvSpPr txBox="1"/>
            <p:nvPr/>
          </p:nvSpPr>
          <p:spPr>
            <a:xfrm>
              <a:off x="2197199" y="2041440"/>
              <a:ext cx="216024" cy="2748468"/>
            </a:xfrm>
            <a:prstGeom prst="rect">
              <a:avLst/>
            </a:prstGeom>
            <a:noFill/>
          </p:spPr>
          <p:txBody>
            <a:bodyPr wrap="square" rtlCol="0">
              <a:spAutoFit/>
            </a:bodyPr>
            <a:lstStyle/>
            <a:p>
              <a:pPr fontAlgn="auto">
                <a:spcBef>
                  <a:spcPts val="0"/>
                </a:spcBef>
                <a:spcAft>
                  <a:spcPts val="0"/>
                </a:spcAft>
              </a:pPr>
              <a:r>
                <a:rPr lang="fr-FR" sz="1400" dirty="0" err="1" smtClean="0">
                  <a:solidFill>
                    <a:srgbClr val="1F497D">
                      <a:lumMod val="75000"/>
                    </a:srgbClr>
                  </a:solidFill>
                  <a:latin typeface="Calibri"/>
                  <a:cs typeface="+mn-cs"/>
                </a:rPr>
                <a:t>Added</a:t>
              </a:r>
              <a:r>
                <a:rPr lang="fr-FR" sz="1400" dirty="0" smtClean="0">
                  <a:solidFill>
                    <a:srgbClr val="1F497D">
                      <a:lumMod val="75000"/>
                    </a:srgbClr>
                  </a:solidFill>
                  <a:latin typeface="Calibri"/>
                  <a:cs typeface="+mn-cs"/>
                </a:rPr>
                <a:t> Value</a:t>
              </a:r>
              <a:endParaRPr lang="fr-FR" sz="1400" dirty="0">
                <a:solidFill>
                  <a:srgbClr val="1F497D">
                    <a:lumMod val="75000"/>
                  </a:srgbClr>
                </a:solidFill>
                <a:latin typeface="Calibri"/>
                <a:cs typeface="+mn-cs"/>
              </a:endParaRPr>
            </a:p>
          </p:txBody>
        </p:sp>
        <p:sp>
          <p:nvSpPr>
            <p:cNvPr id="548" name="Flèche vers le bas 547"/>
            <p:cNvSpPr/>
            <p:nvPr/>
          </p:nvSpPr>
          <p:spPr>
            <a:xfrm>
              <a:off x="4716016" y="4927935"/>
              <a:ext cx="355178" cy="1283778"/>
            </a:xfrm>
            <a:prstGeom prst="downArrow">
              <a:avLst/>
            </a:prstGeom>
            <a:solidFill>
              <a:schemeClr val="accent6">
                <a:lumMod val="60000"/>
                <a:lumOff val="40000"/>
                <a:alpha val="35000"/>
              </a:schemeClr>
            </a:solidFill>
          </p:spPr>
          <p:style>
            <a:lnRef idx="1">
              <a:schemeClr val="accent6"/>
            </a:lnRef>
            <a:fillRef idx="3">
              <a:schemeClr val="accent6"/>
            </a:fillRef>
            <a:effectRef idx="2">
              <a:schemeClr val="accent6"/>
            </a:effectRef>
            <a:fontRef idx="minor">
              <a:schemeClr val="lt1"/>
            </a:fontRef>
          </p:style>
          <p:txBody>
            <a:bodyPr anchor="ctr"/>
            <a:lstStyle/>
            <a:p>
              <a:pPr fontAlgn="auto">
                <a:spcBef>
                  <a:spcPts val="0"/>
                </a:spcBef>
                <a:spcAft>
                  <a:spcPts val="0"/>
                </a:spcAft>
                <a:defRPr/>
              </a:pPr>
              <a:endParaRPr lang="fr-FR" sz="1200" b="0">
                <a:solidFill>
                  <a:prstClr val="white"/>
                </a:solidFill>
              </a:endParaRPr>
            </a:p>
          </p:txBody>
        </p:sp>
        <p:sp>
          <p:nvSpPr>
            <p:cNvPr id="549" name="ZoneTexte 548"/>
            <p:cNvSpPr txBox="1"/>
            <p:nvPr/>
          </p:nvSpPr>
          <p:spPr>
            <a:xfrm>
              <a:off x="6084168" y="2208790"/>
              <a:ext cx="324036" cy="1786504"/>
            </a:xfrm>
            <a:prstGeom prst="rect">
              <a:avLst/>
            </a:prstGeom>
            <a:noFill/>
          </p:spPr>
          <p:txBody>
            <a:bodyPr wrap="square" rtlCol="0">
              <a:spAutoFit/>
            </a:bodyPr>
            <a:lstStyle/>
            <a:p>
              <a:pPr fontAlgn="auto">
                <a:spcBef>
                  <a:spcPts val="0"/>
                </a:spcBef>
                <a:spcAft>
                  <a:spcPts val="0"/>
                </a:spcAft>
              </a:pPr>
              <a:r>
                <a:rPr lang="fr-FR" sz="1400" dirty="0" smtClean="0">
                  <a:solidFill>
                    <a:srgbClr val="9BBB59">
                      <a:lumMod val="50000"/>
                    </a:srgbClr>
                  </a:solidFill>
                  <a:latin typeface="Calibri"/>
                  <a:cs typeface="+mn-cs"/>
                </a:rPr>
                <a:t>SHARING</a:t>
              </a:r>
              <a:endParaRPr lang="fr-FR" sz="1400" dirty="0">
                <a:solidFill>
                  <a:srgbClr val="9BBB59">
                    <a:lumMod val="50000"/>
                  </a:srgbClr>
                </a:solidFill>
                <a:latin typeface="Calibri"/>
                <a:cs typeface="+mn-cs"/>
              </a:endParaRPr>
            </a:p>
          </p:txBody>
        </p:sp>
        <p:sp>
          <p:nvSpPr>
            <p:cNvPr id="550" name="ZoneTexte 549"/>
            <p:cNvSpPr txBox="1"/>
            <p:nvPr/>
          </p:nvSpPr>
          <p:spPr>
            <a:xfrm>
              <a:off x="6336196" y="2361190"/>
              <a:ext cx="324036" cy="2246769"/>
            </a:xfrm>
            <a:prstGeom prst="rect">
              <a:avLst/>
            </a:prstGeom>
            <a:noFill/>
          </p:spPr>
          <p:txBody>
            <a:bodyPr wrap="square" rtlCol="0">
              <a:spAutoFit/>
            </a:bodyPr>
            <a:lstStyle/>
            <a:p>
              <a:pPr fontAlgn="auto">
                <a:spcBef>
                  <a:spcPts val="0"/>
                </a:spcBef>
                <a:spcAft>
                  <a:spcPts val="0"/>
                </a:spcAft>
              </a:pPr>
              <a:r>
                <a:rPr lang="fr-FR" sz="1400" dirty="0" smtClean="0">
                  <a:solidFill>
                    <a:srgbClr val="9BBB59">
                      <a:lumMod val="50000"/>
                    </a:srgbClr>
                  </a:solidFill>
                  <a:latin typeface="Calibri"/>
                  <a:cs typeface="+mn-cs"/>
                </a:rPr>
                <a:t>RESOURCES</a:t>
              </a:r>
              <a:endParaRPr lang="fr-FR" sz="1400" dirty="0">
                <a:solidFill>
                  <a:srgbClr val="9BBB59">
                    <a:lumMod val="50000"/>
                  </a:srgbClr>
                </a:solidFill>
                <a:latin typeface="Calibri"/>
                <a:cs typeface="+mn-cs"/>
              </a:endParaRPr>
            </a:p>
          </p:txBody>
        </p:sp>
        <p:sp>
          <p:nvSpPr>
            <p:cNvPr id="551" name="Flèche vers le bas 550"/>
            <p:cNvSpPr/>
            <p:nvPr/>
          </p:nvSpPr>
          <p:spPr>
            <a:xfrm>
              <a:off x="6107212" y="4905804"/>
              <a:ext cx="481012" cy="1214323"/>
            </a:xfrm>
            <a:prstGeom prst="downArrow">
              <a:avLst/>
            </a:prstGeom>
            <a:solidFill>
              <a:schemeClr val="accent6">
                <a:lumMod val="60000"/>
                <a:lumOff val="40000"/>
                <a:alpha val="35000"/>
              </a:schemeClr>
            </a:solidFill>
          </p:spPr>
          <p:style>
            <a:lnRef idx="1">
              <a:schemeClr val="accent6"/>
            </a:lnRef>
            <a:fillRef idx="3">
              <a:schemeClr val="accent6"/>
            </a:fillRef>
            <a:effectRef idx="2">
              <a:schemeClr val="accent6"/>
            </a:effectRef>
            <a:fontRef idx="minor">
              <a:schemeClr val="lt1"/>
            </a:fontRef>
          </p:style>
          <p:txBody>
            <a:bodyPr anchor="ctr"/>
            <a:lstStyle/>
            <a:p>
              <a:pPr fontAlgn="auto">
                <a:spcBef>
                  <a:spcPts val="0"/>
                </a:spcBef>
                <a:spcAft>
                  <a:spcPts val="0"/>
                </a:spcAft>
                <a:defRPr/>
              </a:pPr>
              <a:endParaRPr lang="fr-FR" sz="1200" b="0">
                <a:solidFill>
                  <a:prstClr val="white"/>
                </a:solidFill>
              </a:endParaRPr>
            </a:p>
          </p:txBody>
        </p:sp>
        <p:sp>
          <p:nvSpPr>
            <p:cNvPr id="552" name="Rectangle à coins arrondis 551"/>
            <p:cNvSpPr/>
            <p:nvPr/>
          </p:nvSpPr>
          <p:spPr>
            <a:xfrm>
              <a:off x="2559193" y="5141571"/>
              <a:ext cx="3524975" cy="474500"/>
            </a:xfrm>
            <a:prstGeom prst="roundRect">
              <a:avLst/>
            </a:prstGeom>
            <a:solidFill>
              <a:schemeClr val="accent6">
                <a:lumMod val="20000"/>
                <a:lumOff val="8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fr-FR" sz="2000" i="1" smtClean="0">
                  <a:solidFill>
                    <a:prstClr val="black"/>
                  </a:solidFill>
                  <a:cs typeface="Arial" pitchFamily="34" charset="0"/>
                </a:rPr>
                <a:t>E@D/Distance </a:t>
              </a:r>
              <a:r>
                <a:rPr lang="fr-FR" sz="2000" i="1" dirty="0" err="1" smtClean="0">
                  <a:solidFill>
                    <a:prstClr val="black"/>
                  </a:solidFill>
                  <a:cs typeface="Arial" pitchFamily="34" charset="0"/>
                </a:rPr>
                <a:t>learning</a:t>
              </a:r>
              <a:endParaRPr lang="fr-FR" sz="2000" i="1" dirty="0">
                <a:solidFill>
                  <a:prstClr val="black"/>
                </a:solidFill>
                <a:cs typeface="Arial" pitchFamily="34" charset="0"/>
              </a:endParaRPr>
            </a:p>
          </p:txBody>
        </p:sp>
      </p:grpSp>
    </p:spTree>
    <p:custDataLst>
      <p:tags r:id="rId1"/>
    </p:custDataLst>
    <p:extLst>
      <p:ext uri="{BB962C8B-B14F-4D97-AF65-F5344CB8AC3E}">
        <p14:creationId xmlns:p14="http://schemas.microsoft.com/office/powerpoint/2010/main" val="179920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9" name="Groupe 14"/>
          <p:cNvGrpSpPr>
            <a:grpSpLocks/>
          </p:cNvGrpSpPr>
          <p:nvPr/>
        </p:nvGrpSpPr>
        <p:grpSpPr bwMode="auto">
          <a:xfrm>
            <a:off x="-36513" y="-203200"/>
            <a:ext cx="9031288" cy="3643313"/>
            <a:chOff x="35496" y="-203101"/>
            <a:chExt cx="9031286" cy="3642802"/>
          </a:xfrm>
        </p:grpSpPr>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t="-411" b="-1"/>
            <a:stretch/>
          </p:blipFill>
          <p:spPr>
            <a:xfrm>
              <a:off x="542358" y="57752"/>
              <a:ext cx="8206105" cy="3381949"/>
            </a:xfrm>
            <a:prstGeom prst="rect">
              <a:avLst/>
            </a:prstGeom>
            <a:ln>
              <a:noFill/>
            </a:ln>
            <a:effectLst>
              <a:softEdge rad="112500"/>
            </a:effectLst>
          </p:spPr>
        </p:pic>
        <p:sp>
          <p:nvSpPr>
            <p:cNvPr id="86039" name="Titre 1"/>
            <p:cNvSpPr txBox="1">
              <a:spLocks/>
            </p:cNvSpPr>
            <p:nvPr/>
          </p:nvSpPr>
          <p:spPr bwMode="auto">
            <a:xfrm>
              <a:off x="35496" y="-203101"/>
              <a:ext cx="9031286"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algn="ctr" eaLnBrk="0" fontAlgn="base" hangingPunct="0">
                <a:spcBef>
                  <a:spcPct val="50000"/>
                </a:spcBef>
                <a:spcAft>
                  <a:spcPct val="0"/>
                </a:spcAft>
                <a:defRPr sz="2400">
                  <a:solidFill>
                    <a:schemeClr val="tx1"/>
                  </a:solidFill>
                  <a:latin typeface="Verdana" pitchFamily="34" charset="0"/>
                </a:defRPr>
              </a:lvl6pPr>
              <a:lvl7pPr marL="2971800" indent="-228600" algn="ctr" eaLnBrk="0" fontAlgn="base" hangingPunct="0">
                <a:spcBef>
                  <a:spcPct val="50000"/>
                </a:spcBef>
                <a:spcAft>
                  <a:spcPct val="0"/>
                </a:spcAft>
                <a:defRPr sz="2400">
                  <a:solidFill>
                    <a:schemeClr val="tx1"/>
                  </a:solidFill>
                  <a:latin typeface="Verdana" pitchFamily="34" charset="0"/>
                </a:defRPr>
              </a:lvl7pPr>
              <a:lvl8pPr marL="3429000" indent="-228600" algn="ctr" eaLnBrk="0" fontAlgn="base" hangingPunct="0">
                <a:spcBef>
                  <a:spcPct val="50000"/>
                </a:spcBef>
                <a:spcAft>
                  <a:spcPct val="0"/>
                </a:spcAft>
                <a:defRPr sz="2400">
                  <a:solidFill>
                    <a:schemeClr val="tx1"/>
                  </a:solidFill>
                  <a:latin typeface="Verdana" pitchFamily="34" charset="0"/>
                </a:defRPr>
              </a:lvl8pPr>
              <a:lvl9pPr marL="3886200" indent="-228600" algn="ctr" eaLnBrk="0" fontAlgn="base" hangingPunct="0">
                <a:spcBef>
                  <a:spcPct val="50000"/>
                </a:spcBef>
                <a:spcAft>
                  <a:spcPct val="0"/>
                </a:spcAft>
                <a:defRPr sz="2400">
                  <a:solidFill>
                    <a:schemeClr val="tx1"/>
                  </a:solidFill>
                  <a:latin typeface="Verdana" pitchFamily="34" charset="0"/>
                </a:defRPr>
              </a:lvl9pPr>
            </a:lstStyle>
            <a:p>
              <a:pPr eaLnBrk="1" hangingPunct="1">
                <a:spcBef>
                  <a:spcPct val="0"/>
                </a:spcBef>
              </a:pPr>
              <a:endParaRPr lang="fr-FR" altLang="fr-FR" sz="1600" b="1">
                <a:solidFill>
                  <a:srgbClr val="000000"/>
                </a:solidFill>
                <a:latin typeface="Calibri" pitchFamily="34" charset="0"/>
                <a:cs typeface="Arial" pitchFamily="34" charset="0"/>
              </a:endParaRPr>
            </a:p>
          </p:txBody>
        </p:sp>
      </p:grpSp>
      <p:grpSp>
        <p:nvGrpSpPr>
          <p:cNvPr id="2" name="Groupe 1"/>
          <p:cNvGrpSpPr/>
          <p:nvPr/>
        </p:nvGrpSpPr>
        <p:grpSpPr>
          <a:xfrm>
            <a:off x="1047552" y="1012157"/>
            <a:ext cx="7988944" cy="4793107"/>
            <a:chOff x="50800" y="44450"/>
            <a:chExt cx="8985250" cy="6840539"/>
          </a:xfrm>
        </p:grpSpPr>
        <p:sp>
          <p:nvSpPr>
            <p:cNvPr id="27" name="Rectangle à coins arrondis 26"/>
            <p:cNvSpPr/>
            <p:nvPr/>
          </p:nvSpPr>
          <p:spPr>
            <a:xfrm>
              <a:off x="5970588" y="2179638"/>
              <a:ext cx="3065462" cy="601662"/>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2400" b="1" dirty="0" smtClean="0">
                  <a:solidFill>
                    <a:prstClr val="white"/>
                  </a:solidFill>
                  <a:cs typeface="Arial" pitchFamily="34" charset="0"/>
                </a:rPr>
                <a:t>training</a:t>
              </a:r>
              <a:endParaRPr lang="fr-FR" sz="1100" dirty="0">
                <a:solidFill>
                  <a:prstClr val="white"/>
                </a:solidFill>
                <a:cs typeface="Arial" pitchFamily="34" charset="0"/>
              </a:endParaRPr>
            </a:p>
          </p:txBody>
        </p:sp>
        <p:sp>
          <p:nvSpPr>
            <p:cNvPr id="20" name="Flèche vers le bas 19"/>
            <p:cNvSpPr/>
            <p:nvPr/>
          </p:nvSpPr>
          <p:spPr>
            <a:xfrm rot="18415763">
              <a:off x="6916738" y="1598612"/>
              <a:ext cx="501650" cy="714375"/>
            </a:xfrm>
            <a:prstGeom prst="downArrow">
              <a:avLst/>
            </a:prstGeom>
          </p:spPr>
          <p:style>
            <a:lnRef idx="1">
              <a:schemeClr val="accent6"/>
            </a:lnRef>
            <a:fillRef idx="3">
              <a:schemeClr val="accent6"/>
            </a:fillRef>
            <a:effectRef idx="2">
              <a:schemeClr val="accent6"/>
            </a:effectRef>
            <a:fontRef idx="minor">
              <a:schemeClr val="lt1"/>
            </a:fontRef>
          </p:style>
          <p:txBody>
            <a:bodyPr anchor="ctr"/>
            <a:lstStyle/>
            <a:p>
              <a:pPr algn="l" eaLnBrk="1" fontAlgn="auto" hangingPunct="1">
                <a:spcBef>
                  <a:spcPts val="0"/>
                </a:spcBef>
                <a:spcAft>
                  <a:spcPts val="0"/>
                </a:spcAft>
                <a:defRPr/>
              </a:pPr>
              <a:endParaRPr lang="fr-FR" sz="1200">
                <a:solidFill>
                  <a:prstClr val="white"/>
                </a:solidFill>
              </a:endParaRPr>
            </a:p>
          </p:txBody>
        </p:sp>
        <p:sp>
          <p:nvSpPr>
            <p:cNvPr id="25" name="Rectangle à coins arrondis 24"/>
            <p:cNvSpPr/>
            <p:nvPr/>
          </p:nvSpPr>
          <p:spPr>
            <a:xfrm>
              <a:off x="2916238" y="2179638"/>
              <a:ext cx="2735262" cy="601662"/>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r>
                <a:rPr lang="fr-FR" b="1" dirty="0" err="1" smtClean="0">
                  <a:solidFill>
                    <a:prstClr val="white"/>
                  </a:solidFill>
                  <a:cs typeface="Arial" pitchFamily="34" charset="0"/>
                </a:rPr>
                <a:t>Autonomous</a:t>
              </a:r>
              <a:r>
                <a:rPr lang="fr-FR" b="1" dirty="0" smtClean="0">
                  <a:solidFill>
                    <a:prstClr val="white"/>
                  </a:solidFill>
                  <a:cs typeface="Arial" pitchFamily="34" charset="0"/>
                </a:rPr>
                <a:t> </a:t>
              </a:r>
              <a:r>
                <a:rPr lang="fr-FR" b="1" dirty="0" err="1" smtClean="0">
                  <a:solidFill>
                    <a:prstClr val="white"/>
                  </a:solidFill>
                  <a:cs typeface="Arial" pitchFamily="34" charset="0"/>
                </a:rPr>
                <a:t>learning</a:t>
              </a:r>
              <a:endParaRPr lang="fr-FR" sz="1100" dirty="0">
                <a:solidFill>
                  <a:prstClr val="white"/>
                </a:solidFill>
                <a:cs typeface="Arial" pitchFamily="34" charset="0"/>
              </a:endParaRPr>
            </a:p>
          </p:txBody>
        </p:sp>
        <p:sp>
          <p:nvSpPr>
            <p:cNvPr id="19" name="Flèche vers le bas 18"/>
            <p:cNvSpPr/>
            <p:nvPr/>
          </p:nvSpPr>
          <p:spPr>
            <a:xfrm>
              <a:off x="3998913" y="1677988"/>
              <a:ext cx="479425" cy="527050"/>
            </a:xfrm>
            <a:prstGeom prst="downArrow">
              <a:avLst/>
            </a:prstGeom>
          </p:spPr>
          <p:style>
            <a:lnRef idx="1">
              <a:schemeClr val="accent6"/>
            </a:lnRef>
            <a:fillRef idx="3">
              <a:schemeClr val="accent6"/>
            </a:fillRef>
            <a:effectRef idx="2">
              <a:schemeClr val="accent6"/>
            </a:effectRef>
            <a:fontRef idx="minor">
              <a:schemeClr val="lt1"/>
            </a:fontRef>
          </p:style>
          <p:txBody>
            <a:bodyPr anchor="ctr"/>
            <a:lstStyle/>
            <a:p>
              <a:pPr algn="l" eaLnBrk="1" fontAlgn="auto" hangingPunct="1">
                <a:spcBef>
                  <a:spcPts val="0"/>
                </a:spcBef>
                <a:spcAft>
                  <a:spcPts val="0"/>
                </a:spcAft>
                <a:defRPr/>
              </a:pPr>
              <a:endParaRPr lang="fr-FR" sz="1200">
                <a:solidFill>
                  <a:prstClr val="white"/>
                </a:solidFill>
              </a:endParaRPr>
            </a:p>
          </p:txBody>
        </p:sp>
        <p:sp>
          <p:nvSpPr>
            <p:cNvPr id="26" name="Rectangle à coins arrondis 25"/>
            <p:cNvSpPr/>
            <p:nvPr/>
          </p:nvSpPr>
          <p:spPr>
            <a:xfrm>
              <a:off x="179388" y="2179638"/>
              <a:ext cx="2376487" cy="601662"/>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r>
                <a:rPr lang="fr-FR" sz="2000" b="1" dirty="0" err="1" smtClean="0">
                  <a:solidFill>
                    <a:prstClr val="white"/>
                  </a:solidFill>
                  <a:cs typeface="Arial" pitchFamily="34" charset="0"/>
                </a:rPr>
                <a:t>Blended</a:t>
              </a:r>
              <a:r>
                <a:rPr lang="fr-FR" sz="2000" b="1" dirty="0" smtClean="0">
                  <a:solidFill>
                    <a:prstClr val="white"/>
                  </a:solidFill>
                  <a:cs typeface="Arial" pitchFamily="34" charset="0"/>
                </a:rPr>
                <a:t> </a:t>
              </a:r>
              <a:r>
                <a:rPr lang="fr-FR" sz="2000" b="1" dirty="0" err="1" smtClean="0">
                  <a:solidFill>
                    <a:prstClr val="white"/>
                  </a:solidFill>
                  <a:cs typeface="Arial" pitchFamily="34" charset="0"/>
                </a:rPr>
                <a:t>learning</a:t>
              </a:r>
              <a:endParaRPr lang="fr-FR" sz="2000" b="1" dirty="0">
                <a:solidFill>
                  <a:prstClr val="white"/>
                </a:solidFill>
                <a:cs typeface="Arial" pitchFamily="34" charset="0"/>
              </a:endParaRPr>
            </a:p>
          </p:txBody>
        </p:sp>
        <p:sp>
          <p:nvSpPr>
            <p:cNvPr id="86025" name="Titre 1"/>
            <p:cNvSpPr txBox="1">
              <a:spLocks/>
            </p:cNvSpPr>
            <p:nvPr/>
          </p:nvSpPr>
          <p:spPr bwMode="auto">
            <a:xfrm>
              <a:off x="50800" y="3335338"/>
              <a:ext cx="289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algn="ctr" eaLnBrk="0" fontAlgn="base" hangingPunct="0">
                <a:spcBef>
                  <a:spcPct val="50000"/>
                </a:spcBef>
                <a:spcAft>
                  <a:spcPct val="0"/>
                </a:spcAft>
                <a:defRPr sz="2400">
                  <a:solidFill>
                    <a:schemeClr val="tx1"/>
                  </a:solidFill>
                  <a:latin typeface="Verdana" pitchFamily="34" charset="0"/>
                </a:defRPr>
              </a:lvl6pPr>
              <a:lvl7pPr marL="2971800" indent="-228600" algn="ctr" eaLnBrk="0" fontAlgn="base" hangingPunct="0">
                <a:spcBef>
                  <a:spcPct val="50000"/>
                </a:spcBef>
                <a:spcAft>
                  <a:spcPct val="0"/>
                </a:spcAft>
                <a:defRPr sz="2400">
                  <a:solidFill>
                    <a:schemeClr val="tx1"/>
                  </a:solidFill>
                  <a:latin typeface="Verdana" pitchFamily="34" charset="0"/>
                </a:defRPr>
              </a:lvl7pPr>
              <a:lvl8pPr marL="3429000" indent="-228600" algn="ctr" eaLnBrk="0" fontAlgn="base" hangingPunct="0">
                <a:spcBef>
                  <a:spcPct val="50000"/>
                </a:spcBef>
                <a:spcAft>
                  <a:spcPct val="0"/>
                </a:spcAft>
                <a:defRPr sz="2400">
                  <a:solidFill>
                    <a:schemeClr val="tx1"/>
                  </a:solidFill>
                  <a:latin typeface="Verdana" pitchFamily="34" charset="0"/>
                </a:defRPr>
              </a:lvl8pPr>
              <a:lvl9pPr marL="3886200" indent="-228600" algn="ctr" eaLnBrk="0" fontAlgn="base" hangingPunct="0">
                <a:spcBef>
                  <a:spcPct val="50000"/>
                </a:spcBef>
                <a:spcAft>
                  <a:spcPct val="0"/>
                </a:spcAft>
                <a:defRPr sz="2400">
                  <a:solidFill>
                    <a:schemeClr val="tx1"/>
                  </a:solidFill>
                  <a:latin typeface="Verdana" pitchFamily="34" charset="0"/>
                </a:defRPr>
              </a:lvl9pPr>
            </a:lstStyle>
            <a:p>
              <a:pPr eaLnBrk="1" hangingPunct="1">
                <a:spcBef>
                  <a:spcPct val="0"/>
                </a:spcBef>
              </a:pPr>
              <a:r>
                <a:rPr lang="fr-FR" altLang="fr-FR" sz="2000" b="1" i="1" dirty="0" smtClean="0">
                  <a:solidFill>
                    <a:srgbClr val="000000"/>
                  </a:solidFill>
                  <a:latin typeface="Calibri" pitchFamily="34" charset="0"/>
                  <a:cs typeface="Arial" pitchFamily="34" charset="0"/>
                </a:rPr>
                <a:t>Distance </a:t>
              </a:r>
              <a:r>
                <a:rPr lang="fr-FR" altLang="fr-FR" sz="2000" b="1" i="1" dirty="0" err="1" smtClean="0">
                  <a:solidFill>
                    <a:srgbClr val="000000"/>
                  </a:solidFill>
                  <a:latin typeface="Calibri" pitchFamily="34" charset="0"/>
                  <a:cs typeface="Arial" pitchFamily="34" charset="0"/>
                </a:rPr>
                <a:t>learning</a:t>
              </a:r>
              <a:endParaRPr lang="fr-FR" altLang="fr-FR" sz="2000" b="1" i="1" dirty="0">
                <a:solidFill>
                  <a:srgbClr val="000000"/>
                </a:solidFill>
                <a:latin typeface="Calibri" pitchFamily="34" charset="0"/>
                <a:cs typeface="Arial" pitchFamily="34" charset="0"/>
              </a:endParaRPr>
            </a:p>
            <a:p>
              <a:pPr eaLnBrk="1" hangingPunct="1">
                <a:spcBef>
                  <a:spcPct val="0"/>
                </a:spcBef>
              </a:pPr>
              <a:r>
                <a:rPr lang="fr-FR" altLang="fr-FR" sz="2000" b="1" i="1" dirty="0">
                  <a:solidFill>
                    <a:srgbClr val="000000"/>
                  </a:solidFill>
                  <a:latin typeface="Calibri" pitchFamily="34" charset="0"/>
                  <a:cs typeface="Arial" pitchFamily="34" charset="0"/>
                </a:rPr>
                <a:t> E@D </a:t>
              </a:r>
              <a:endParaRPr lang="fr-FR" altLang="fr-FR" sz="1200" i="1" dirty="0">
                <a:solidFill>
                  <a:srgbClr val="000000"/>
                </a:solidFill>
                <a:latin typeface="Calibri" pitchFamily="34" charset="0"/>
                <a:cs typeface="Arial" pitchFamily="34" charset="0"/>
              </a:endParaRPr>
            </a:p>
          </p:txBody>
        </p:sp>
        <p:sp>
          <p:nvSpPr>
            <p:cNvPr id="18" name="Flèche vers le bas 17"/>
            <p:cNvSpPr/>
            <p:nvPr/>
          </p:nvSpPr>
          <p:spPr>
            <a:xfrm rot="2773091">
              <a:off x="1366044" y="1586706"/>
              <a:ext cx="484188" cy="765175"/>
            </a:xfrm>
            <a:prstGeom prst="downArrow">
              <a:avLst/>
            </a:prstGeom>
          </p:spPr>
          <p:style>
            <a:lnRef idx="1">
              <a:schemeClr val="accent6"/>
            </a:lnRef>
            <a:fillRef idx="3">
              <a:schemeClr val="accent6"/>
            </a:fillRef>
            <a:effectRef idx="2">
              <a:schemeClr val="accent6"/>
            </a:effectRef>
            <a:fontRef idx="minor">
              <a:schemeClr val="lt1"/>
            </a:fontRef>
          </p:style>
          <p:txBody>
            <a:bodyPr anchor="ctr"/>
            <a:lstStyle/>
            <a:p>
              <a:pPr algn="l" eaLnBrk="1" fontAlgn="auto" hangingPunct="1">
                <a:spcBef>
                  <a:spcPts val="0"/>
                </a:spcBef>
                <a:spcAft>
                  <a:spcPts val="0"/>
                </a:spcAft>
                <a:defRPr/>
              </a:pPr>
              <a:endParaRPr lang="fr-FR" sz="1200">
                <a:solidFill>
                  <a:prstClr val="white"/>
                </a:solidFill>
              </a:endParaRPr>
            </a:p>
          </p:txBody>
        </p:sp>
        <p:sp>
          <p:nvSpPr>
            <p:cNvPr id="86027" name="Titre 1"/>
            <p:cNvSpPr txBox="1">
              <a:spLocks/>
            </p:cNvSpPr>
            <p:nvPr/>
          </p:nvSpPr>
          <p:spPr bwMode="auto">
            <a:xfrm>
              <a:off x="6859588" y="2962275"/>
              <a:ext cx="18891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algn="ctr" eaLnBrk="0" fontAlgn="base" hangingPunct="0">
                <a:spcBef>
                  <a:spcPct val="50000"/>
                </a:spcBef>
                <a:spcAft>
                  <a:spcPct val="0"/>
                </a:spcAft>
                <a:defRPr sz="2400">
                  <a:solidFill>
                    <a:schemeClr val="tx1"/>
                  </a:solidFill>
                  <a:latin typeface="Verdana" pitchFamily="34" charset="0"/>
                </a:defRPr>
              </a:lvl6pPr>
              <a:lvl7pPr marL="2971800" indent="-228600" algn="ctr" eaLnBrk="0" fontAlgn="base" hangingPunct="0">
                <a:spcBef>
                  <a:spcPct val="50000"/>
                </a:spcBef>
                <a:spcAft>
                  <a:spcPct val="0"/>
                </a:spcAft>
                <a:defRPr sz="2400">
                  <a:solidFill>
                    <a:schemeClr val="tx1"/>
                  </a:solidFill>
                  <a:latin typeface="Verdana" pitchFamily="34" charset="0"/>
                </a:defRPr>
              </a:lvl7pPr>
              <a:lvl8pPr marL="3429000" indent="-228600" algn="ctr" eaLnBrk="0" fontAlgn="base" hangingPunct="0">
                <a:spcBef>
                  <a:spcPct val="50000"/>
                </a:spcBef>
                <a:spcAft>
                  <a:spcPct val="0"/>
                </a:spcAft>
                <a:defRPr sz="2400">
                  <a:solidFill>
                    <a:schemeClr val="tx1"/>
                  </a:solidFill>
                  <a:latin typeface="Verdana" pitchFamily="34" charset="0"/>
                </a:defRPr>
              </a:lvl8pPr>
              <a:lvl9pPr marL="3886200" indent="-228600" algn="ctr" eaLnBrk="0" fontAlgn="base" hangingPunct="0">
                <a:spcBef>
                  <a:spcPct val="50000"/>
                </a:spcBef>
                <a:spcAft>
                  <a:spcPct val="0"/>
                </a:spcAft>
                <a:defRPr sz="2400">
                  <a:solidFill>
                    <a:schemeClr val="tx1"/>
                  </a:solidFill>
                  <a:latin typeface="Verdana" pitchFamily="34" charset="0"/>
                </a:defRPr>
              </a:lvl9pPr>
            </a:lstStyle>
            <a:p>
              <a:pPr eaLnBrk="1" hangingPunct="1">
                <a:spcBef>
                  <a:spcPct val="0"/>
                </a:spcBef>
              </a:pPr>
              <a:r>
                <a:rPr lang="fr-FR" altLang="fr-FR" sz="2000" b="1" i="1" dirty="0" err="1" smtClean="0">
                  <a:solidFill>
                    <a:srgbClr val="000000"/>
                  </a:solidFill>
                  <a:latin typeface="Calibri" pitchFamily="34" charset="0"/>
                  <a:cs typeface="Arial" pitchFamily="34" charset="0"/>
                </a:rPr>
                <a:t>Digitized</a:t>
              </a:r>
              <a:r>
                <a:rPr lang="fr-FR" altLang="fr-FR" sz="2000" b="1" i="1" dirty="0" smtClean="0">
                  <a:solidFill>
                    <a:srgbClr val="000000"/>
                  </a:solidFill>
                  <a:latin typeface="Calibri" pitchFamily="34" charset="0"/>
                  <a:cs typeface="Arial" pitchFamily="34" charset="0"/>
                </a:rPr>
                <a:t> </a:t>
              </a:r>
              <a:r>
                <a:rPr lang="fr-FR" altLang="fr-FR" sz="2000" b="1" i="1" dirty="0" err="1" smtClean="0">
                  <a:solidFill>
                    <a:srgbClr val="000000"/>
                  </a:solidFill>
                  <a:latin typeface="Calibri" pitchFamily="34" charset="0"/>
                  <a:cs typeface="Arial" pitchFamily="34" charset="0"/>
                </a:rPr>
                <a:t>classroom</a:t>
              </a:r>
              <a:r>
                <a:rPr lang="fr-FR" altLang="fr-FR" sz="2000" b="1" i="1" dirty="0" smtClean="0">
                  <a:solidFill>
                    <a:srgbClr val="000000"/>
                  </a:solidFill>
                  <a:latin typeface="Calibri" pitchFamily="34" charset="0"/>
                  <a:cs typeface="Arial" pitchFamily="34" charset="0"/>
                </a:rPr>
                <a:t>  </a:t>
              </a:r>
              <a:endParaRPr lang="fr-FR" altLang="fr-FR" sz="2000" b="1" i="1" dirty="0">
                <a:solidFill>
                  <a:srgbClr val="000000"/>
                </a:solidFill>
                <a:latin typeface="Calibri" pitchFamily="34" charset="0"/>
                <a:cs typeface="Arial" pitchFamily="34" charset="0"/>
              </a:endParaRPr>
            </a:p>
          </p:txBody>
        </p:sp>
        <p:sp>
          <p:nvSpPr>
            <p:cNvPr id="86028" name="Titre 1"/>
            <p:cNvSpPr txBox="1">
              <a:spLocks/>
            </p:cNvSpPr>
            <p:nvPr/>
          </p:nvSpPr>
          <p:spPr bwMode="auto">
            <a:xfrm>
              <a:off x="2644775" y="3117850"/>
              <a:ext cx="3276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algn="ctr" eaLnBrk="0" fontAlgn="base" hangingPunct="0">
                <a:spcBef>
                  <a:spcPct val="50000"/>
                </a:spcBef>
                <a:spcAft>
                  <a:spcPct val="0"/>
                </a:spcAft>
                <a:defRPr sz="2400">
                  <a:solidFill>
                    <a:schemeClr val="tx1"/>
                  </a:solidFill>
                  <a:latin typeface="Verdana" pitchFamily="34" charset="0"/>
                </a:defRPr>
              </a:lvl6pPr>
              <a:lvl7pPr marL="2971800" indent="-228600" algn="ctr" eaLnBrk="0" fontAlgn="base" hangingPunct="0">
                <a:spcBef>
                  <a:spcPct val="50000"/>
                </a:spcBef>
                <a:spcAft>
                  <a:spcPct val="0"/>
                </a:spcAft>
                <a:defRPr sz="2400">
                  <a:solidFill>
                    <a:schemeClr val="tx1"/>
                  </a:solidFill>
                  <a:latin typeface="Verdana" pitchFamily="34" charset="0"/>
                </a:defRPr>
              </a:lvl7pPr>
              <a:lvl8pPr marL="3429000" indent="-228600" algn="ctr" eaLnBrk="0" fontAlgn="base" hangingPunct="0">
                <a:spcBef>
                  <a:spcPct val="50000"/>
                </a:spcBef>
                <a:spcAft>
                  <a:spcPct val="0"/>
                </a:spcAft>
                <a:defRPr sz="2400">
                  <a:solidFill>
                    <a:schemeClr val="tx1"/>
                  </a:solidFill>
                  <a:latin typeface="Verdana" pitchFamily="34" charset="0"/>
                </a:defRPr>
              </a:lvl8pPr>
              <a:lvl9pPr marL="3886200" indent="-228600" algn="ctr" eaLnBrk="0" fontAlgn="base" hangingPunct="0">
                <a:spcBef>
                  <a:spcPct val="50000"/>
                </a:spcBef>
                <a:spcAft>
                  <a:spcPct val="0"/>
                </a:spcAft>
                <a:defRPr sz="2400">
                  <a:solidFill>
                    <a:schemeClr val="tx1"/>
                  </a:solidFill>
                  <a:latin typeface="Verdana" pitchFamily="34" charset="0"/>
                </a:defRPr>
              </a:lvl9pPr>
            </a:lstStyle>
            <a:p>
              <a:pPr algn="ctr" eaLnBrk="1" hangingPunct="1">
                <a:spcBef>
                  <a:spcPct val="0"/>
                </a:spcBef>
              </a:pPr>
              <a:r>
                <a:rPr lang="fr-FR" altLang="fr-FR" sz="2000" b="1" i="1" dirty="0" smtClean="0">
                  <a:solidFill>
                    <a:srgbClr val="000000"/>
                  </a:solidFill>
                  <a:latin typeface="Calibri" pitchFamily="34" charset="0"/>
                  <a:cs typeface="Arial" pitchFamily="34" charset="0"/>
                </a:rPr>
                <a:t>Access to </a:t>
              </a:r>
              <a:r>
                <a:rPr lang="fr-FR" altLang="fr-FR" sz="2000" b="1" i="1" dirty="0" err="1" smtClean="0">
                  <a:solidFill>
                    <a:srgbClr val="000000"/>
                  </a:solidFill>
                  <a:latin typeface="Calibri" pitchFamily="34" charset="0"/>
                  <a:cs typeface="Arial" pitchFamily="34" charset="0"/>
                </a:rPr>
                <a:t>learning</a:t>
              </a:r>
              <a:r>
                <a:rPr lang="fr-FR" altLang="fr-FR" sz="2000" b="1" i="1" dirty="0" smtClean="0">
                  <a:solidFill>
                    <a:srgbClr val="000000"/>
                  </a:solidFill>
                  <a:latin typeface="Calibri" pitchFamily="34" charset="0"/>
                  <a:cs typeface="Arial" pitchFamily="34" charset="0"/>
                </a:rPr>
                <a:t> contents</a:t>
              </a:r>
              <a:endParaRPr lang="fr-FR" altLang="fr-FR" sz="2000" b="1" i="1" dirty="0">
                <a:solidFill>
                  <a:srgbClr val="000000"/>
                </a:solidFill>
                <a:latin typeface="Calibri" pitchFamily="34" charset="0"/>
                <a:cs typeface="Arial" pitchFamily="34" charset="0"/>
              </a:endParaRPr>
            </a:p>
          </p:txBody>
        </p:sp>
        <p:sp>
          <p:nvSpPr>
            <p:cNvPr id="4" name="Parchemin horizontal 3"/>
            <p:cNvSpPr/>
            <p:nvPr/>
          </p:nvSpPr>
          <p:spPr>
            <a:xfrm>
              <a:off x="900113" y="44450"/>
              <a:ext cx="6904037" cy="1833563"/>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fr-FR" sz="2800" b="1" dirty="0" smtClean="0">
                  <a:solidFill>
                    <a:srgbClr val="FF0000"/>
                  </a:solidFill>
                  <a:effectLst>
                    <a:outerShdw blurRad="38100" dist="38100" dir="2700000" algn="tl">
                      <a:srgbClr val="000000">
                        <a:alpha val="43137"/>
                      </a:srgbClr>
                    </a:outerShdw>
                  </a:effectLst>
                  <a:cs typeface="Arial" pitchFamily="34" charset="0"/>
                </a:rPr>
                <a:t>Goal: best use of new technologies</a:t>
              </a:r>
              <a:endParaRPr lang="fr-FR" sz="2800" b="1" dirty="0">
                <a:solidFill>
                  <a:srgbClr val="FF0000"/>
                </a:solidFill>
                <a:effectLst>
                  <a:outerShdw blurRad="38100" dist="38100" dir="2700000" algn="tl">
                    <a:srgbClr val="000000">
                      <a:alpha val="43137"/>
                    </a:srgbClr>
                  </a:outerShdw>
                </a:effectLst>
                <a:cs typeface="Arial" pitchFamily="34" charset="0"/>
              </a:endParaRPr>
            </a:p>
          </p:txBody>
        </p:sp>
        <p:sp>
          <p:nvSpPr>
            <p:cNvPr id="86036" name="Titre 1"/>
            <p:cNvSpPr txBox="1">
              <a:spLocks/>
            </p:cNvSpPr>
            <p:nvPr/>
          </p:nvSpPr>
          <p:spPr bwMode="auto">
            <a:xfrm>
              <a:off x="1042988" y="6130800"/>
              <a:ext cx="7172324" cy="7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algn="ctr" eaLnBrk="0" fontAlgn="base" hangingPunct="0">
                <a:spcBef>
                  <a:spcPct val="50000"/>
                </a:spcBef>
                <a:spcAft>
                  <a:spcPct val="0"/>
                </a:spcAft>
                <a:defRPr sz="2400">
                  <a:solidFill>
                    <a:schemeClr val="tx1"/>
                  </a:solidFill>
                  <a:latin typeface="Verdana" pitchFamily="34" charset="0"/>
                </a:defRPr>
              </a:lvl6pPr>
              <a:lvl7pPr marL="2971800" indent="-228600" algn="ctr" eaLnBrk="0" fontAlgn="base" hangingPunct="0">
                <a:spcBef>
                  <a:spcPct val="50000"/>
                </a:spcBef>
                <a:spcAft>
                  <a:spcPct val="0"/>
                </a:spcAft>
                <a:defRPr sz="2400">
                  <a:solidFill>
                    <a:schemeClr val="tx1"/>
                  </a:solidFill>
                  <a:latin typeface="Verdana" pitchFamily="34" charset="0"/>
                </a:defRPr>
              </a:lvl7pPr>
              <a:lvl8pPr marL="3429000" indent="-228600" algn="ctr" eaLnBrk="0" fontAlgn="base" hangingPunct="0">
                <a:spcBef>
                  <a:spcPct val="50000"/>
                </a:spcBef>
                <a:spcAft>
                  <a:spcPct val="0"/>
                </a:spcAft>
                <a:defRPr sz="2400">
                  <a:solidFill>
                    <a:schemeClr val="tx1"/>
                  </a:solidFill>
                  <a:latin typeface="Verdana" pitchFamily="34" charset="0"/>
                </a:defRPr>
              </a:lvl8pPr>
              <a:lvl9pPr marL="3886200" indent="-228600" algn="ctr" eaLnBrk="0" fontAlgn="base" hangingPunct="0">
                <a:spcBef>
                  <a:spcPct val="50000"/>
                </a:spcBef>
                <a:spcAft>
                  <a:spcPct val="0"/>
                </a:spcAft>
                <a:defRPr sz="2400">
                  <a:solidFill>
                    <a:schemeClr val="tx1"/>
                  </a:solidFill>
                  <a:latin typeface="Verdana" pitchFamily="34" charset="0"/>
                </a:defRPr>
              </a:lvl9pPr>
            </a:lstStyle>
            <a:p>
              <a:pPr algn="l" eaLnBrk="1" hangingPunct="1">
                <a:spcBef>
                  <a:spcPct val="0"/>
                </a:spcBef>
              </a:pPr>
              <a:r>
                <a:rPr lang="fr-FR" altLang="fr-FR" b="1" i="1">
                  <a:solidFill>
                    <a:srgbClr val="FFFFFF"/>
                  </a:solidFill>
                  <a:latin typeface="Calibri" pitchFamily="34" charset="0"/>
                  <a:cs typeface="Arial" pitchFamily="34" charset="0"/>
                </a:rPr>
                <a:t>TOUTE MONTEE EN COMPETENCE, via les NTIC ou TICE</a:t>
              </a:r>
              <a:endParaRPr lang="fr-FR" altLang="fr-FR" sz="1400" i="1">
                <a:solidFill>
                  <a:srgbClr val="FFFFFF"/>
                </a:solidFill>
                <a:latin typeface="Calibri" pitchFamily="34" charset="0"/>
                <a:cs typeface="Arial" pitchFamily="34" charset="0"/>
              </a:endParaRPr>
            </a:p>
          </p:txBody>
        </p:sp>
        <p:pic>
          <p:nvPicPr>
            <p:cNvPr id="49" name="Image 48"/>
            <p:cNvPicPr>
              <a:picLocks noChangeAspect="1"/>
            </p:cNvPicPr>
            <p:nvPr/>
          </p:nvPicPr>
          <p:blipFill rotWithShape="1">
            <a:blip r:embed="rId4">
              <a:extLst>
                <a:ext uri="{28A0092B-C50C-407E-A947-70E740481C1C}">
                  <a14:useLocalDpi xmlns:a14="http://schemas.microsoft.com/office/drawing/2010/main" val="0"/>
                </a:ext>
              </a:extLst>
            </a:blip>
            <a:srcRect l="50000"/>
            <a:stretch/>
          </p:blipFill>
          <p:spPr>
            <a:xfrm>
              <a:off x="6002828" y="4747669"/>
              <a:ext cx="2790257" cy="1260226"/>
            </a:xfrm>
            <a:prstGeom prst="rect">
              <a:avLst/>
            </a:prstGeom>
            <a:effectLst>
              <a:softEdge rad="31750"/>
            </a:effectLst>
          </p:spPr>
        </p:pic>
        <p:pic>
          <p:nvPicPr>
            <p:cNvPr id="86032" name="Image 4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85891" y="4460152"/>
              <a:ext cx="1774982" cy="139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3" name="Image 5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187" y="4049084"/>
              <a:ext cx="1702844" cy="170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4" name="Image 5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6950" y="4232275"/>
              <a:ext cx="417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54"/>
            <p:cNvSpPr/>
            <p:nvPr/>
          </p:nvSpPr>
          <p:spPr>
            <a:xfrm>
              <a:off x="1262760" y="4654260"/>
              <a:ext cx="646332" cy="369332"/>
            </a:xfrm>
            <a:prstGeom prst="rect">
              <a:avLst/>
            </a:prstGeom>
          </p:spPr>
          <p:txBody>
            <a:bodyPr wrap="none">
              <a:spAutoFit/>
            </a:bodyPr>
            <a:lstStyle/>
            <a:p>
              <a:pPr algn="l" eaLnBrk="1" fontAlgn="auto" hangingPunct="1">
                <a:spcBef>
                  <a:spcPts val="0"/>
                </a:spcBef>
                <a:spcAft>
                  <a:spcPts val="0"/>
                </a:spcAft>
                <a:defRPr/>
              </a:pPr>
              <a:r>
                <a:rPr lang="fr-FR" sz="1800" dirty="0">
                  <a:ln w="18415" cmpd="sng">
                    <a:solidFill>
                      <a:srgbClr val="FFFFFF"/>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Calibri"/>
                  <a:cs typeface="Arial" pitchFamily="34" charset="0"/>
                </a:rPr>
                <a:t>E@D</a:t>
              </a:r>
            </a:p>
          </p:txBody>
        </p:sp>
      </p:grpSp>
    </p:spTree>
    <p:extLst>
      <p:ext uri="{BB962C8B-B14F-4D97-AF65-F5344CB8AC3E}">
        <p14:creationId xmlns:p14="http://schemas.microsoft.com/office/powerpoint/2010/main" val="1547179149"/>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grpSp>
        <p:nvGrpSpPr>
          <p:cNvPr id="18" name="Groupe 17"/>
          <p:cNvGrpSpPr/>
          <p:nvPr/>
        </p:nvGrpSpPr>
        <p:grpSpPr>
          <a:xfrm>
            <a:off x="1115616" y="406716"/>
            <a:ext cx="7976001" cy="5880110"/>
            <a:chOff x="1539464" y="1176027"/>
            <a:chExt cx="7197286" cy="4385214"/>
          </a:xfrm>
        </p:grpSpPr>
        <p:sp>
          <p:nvSpPr>
            <p:cNvPr id="4" name="Rectangle 3"/>
            <p:cNvSpPr>
              <a:spLocks noChangeArrowheads="1"/>
            </p:cNvSpPr>
            <p:nvPr/>
          </p:nvSpPr>
          <p:spPr bwMode="auto">
            <a:xfrm>
              <a:off x="1677032" y="3282469"/>
              <a:ext cx="6872281" cy="1098583"/>
            </a:xfrm>
            <a:prstGeom prst="rect">
              <a:avLst/>
            </a:prstGeom>
            <a:blipFill dpi="0" rotWithShape="1">
              <a:blip r:embed="rId2">
                <a:extLst/>
              </a:blip>
              <a:srcRect/>
              <a:stretch>
                <a:fillRect/>
              </a:stretch>
            </a:blipFill>
            <a:ln w="9525" algn="ctr">
              <a:solidFill>
                <a:schemeClr val="tx1"/>
              </a:solidFill>
              <a:round/>
              <a:headEnd/>
              <a:tailEnd/>
            </a:ln>
            <a:effectLst>
              <a:glow rad="127000">
                <a:schemeClr val="accent5">
                  <a:lumMod val="50000"/>
                </a:schemeClr>
              </a:glow>
              <a:outerShdw dist="17961" dir="2700000" algn="ctr" rotWithShape="0">
                <a:schemeClr val="tx1"/>
              </a:outerShdw>
            </a:effectLst>
          </p:spPr>
          <p:txBody>
            <a:bodyPr anchor="ctr"/>
            <a:lstStyle/>
            <a:p>
              <a:pPr>
                <a:spcBef>
                  <a:spcPct val="0"/>
                </a:spcBef>
                <a:defRPr/>
              </a:pPr>
              <a:endParaRPr lang="fr-FR" sz="3200">
                <a:solidFill>
                  <a:srgbClr val="003300"/>
                </a:solidFill>
                <a:latin typeface="Tahoma"/>
                <a:cs typeface="Arial" charset="0"/>
              </a:endParaRPr>
            </a:p>
          </p:txBody>
        </p:sp>
        <p:sp>
          <p:nvSpPr>
            <p:cNvPr id="5" name="Rectangle 18"/>
            <p:cNvSpPr>
              <a:spLocks noChangeArrowheads="1"/>
            </p:cNvSpPr>
            <p:nvPr/>
          </p:nvSpPr>
          <p:spPr bwMode="auto">
            <a:xfrm>
              <a:off x="1677032" y="2041862"/>
              <a:ext cx="6909243" cy="1098583"/>
            </a:xfrm>
            <a:prstGeom prst="rect">
              <a:avLst/>
            </a:prstGeom>
            <a:blipFill dpi="0" rotWithShape="1">
              <a:blip r:embed="rId2">
                <a:extLst/>
              </a:blip>
              <a:srcRect/>
              <a:stretch>
                <a:fillRect/>
              </a:stretch>
            </a:blipFill>
            <a:ln w="9525" algn="ctr">
              <a:solidFill>
                <a:schemeClr val="tx1"/>
              </a:solidFill>
              <a:round/>
              <a:headEnd/>
              <a:tailEnd/>
            </a:ln>
            <a:effectLst>
              <a:glow rad="127000">
                <a:schemeClr val="accent5">
                  <a:lumMod val="50000"/>
                </a:schemeClr>
              </a:glow>
              <a:outerShdw dist="17961" dir="2700000" algn="ctr" rotWithShape="0">
                <a:schemeClr val="tx1"/>
              </a:outerShdw>
            </a:effectLst>
          </p:spPr>
          <p:txBody>
            <a:bodyPr anchor="ctr"/>
            <a:lstStyle/>
            <a:p>
              <a:pPr>
                <a:spcBef>
                  <a:spcPct val="0"/>
                </a:spcBef>
                <a:defRPr/>
              </a:pPr>
              <a:endParaRPr lang="fr-FR" sz="3200">
                <a:solidFill>
                  <a:srgbClr val="000000"/>
                </a:solidFill>
                <a:latin typeface="Tahoma"/>
                <a:cs typeface="Arial" charset="0"/>
              </a:endParaRPr>
            </a:p>
          </p:txBody>
        </p:sp>
        <p:sp>
          <p:nvSpPr>
            <p:cNvPr id="6" name="Rectangle 5"/>
            <p:cNvSpPr>
              <a:spLocks noChangeArrowheads="1"/>
            </p:cNvSpPr>
            <p:nvPr/>
          </p:nvSpPr>
          <p:spPr bwMode="auto">
            <a:xfrm>
              <a:off x="1763700" y="2190279"/>
              <a:ext cx="2543967" cy="846730"/>
            </a:xfrm>
            <a:prstGeom prst="rect">
              <a:avLst/>
            </a:prstGeom>
            <a:noFill/>
            <a:ln>
              <a:solidFill>
                <a:schemeClr val="accent4">
                  <a:lumMod val="85000"/>
                  <a:lumOff val="15000"/>
                </a:schemeClr>
              </a:solidFill>
            </a:ln>
            <a:effectLst/>
            <a:extLst/>
          </p:spPr>
          <p:txBody>
            <a:bodyPr/>
            <a:lstStyle/>
            <a:p>
              <a:pPr>
                <a:spcBef>
                  <a:spcPct val="20000"/>
                </a:spcBef>
                <a:defRPr/>
              </a:pPr>
              <a:r>
                <a:rPr lang="fr-FR" sz="2400" b="1" dirty="0" smtClean="0">
                  <a:solidFill>
                    <a:srgbClr val="003300"/>
                  </a:solidFill>
                  <a:effectLst>
                    <a:outerShdw blurRad="38100" dist="38100" dir="2700000" algn="tl">
                      <a:srgbClr val="000000">
                        <a:alpha val="43137"/>
                      </a:srgbClr>
                    </a:outerShdw>
                  </a:effectLst>
                  <a:latin typeface="Tahoma"/>
                  <a:cs typeface="Arial" charset="0"/>
                </a:rPr>
                <a:t>Training and </a:t>
              </a:r>
              <a:r>
                <a:rPr lang="fr-FR" sz="2400" b="1" dirty="0" err="1" smtClean="0">
                  <a:solidFill>
                    <a:srgbClr val="003300"/>
                  </a:solidFill>
                  <a:effectLst>
                    <a:outerShdw blurRad="38100" dist="38100" dir="2700000" algn="tl">
                      <a:srgbClr val="000000">
                        <a:alpha val="43137"/>
                      </a:srgbClr>
                    </a:outerShdw>
                  </a:effectLst>
                  <a:latin typeface="Tahoma"/>
                  <a:cs typeface="Arial" charset="0"/>
                </a:rPr>
                <a:t>education</a:t>
              </a:r>
              <a:endParaRPr lang="fr-FR" sz="2400" b="1" dirty="0">
                <a:solidFill>
                  <a:srgbClr val="003300"/>
                </a:solidFill>
                <a:effectLst>
                  <a:outerShdw blurRad="38100" dist="38100" dir="2700000" algn="tl">
                    <a:srgbClr val="000000">
                      <a:alpha val="43137"/>
                    </a:srgbClr>
                  </a:outerShdw>
                </a:effectLst>
                <a:latin typeface="Tahoma"/>
                <a:cs typeface="Arial" charset="0"/>
              </a:endParaRPr>
            </a:p>
          </p:txBody>
        </p:sp>
        <p:cxnSp>
          <p:nvCxnSpPr>
            <p:cNvPr id="7" name="Connecteur droit avec flèche 8"/>
            <p:cNvCxnSpPr>
              <a:cxnSpLocks noChangeShapeType="1"/>
            </p:cNvCxnSpPr>
            <p:nvPr/>
          </p:nvCxnSpPr>
          <p:spPr bwMode="auto">
            <a:xfrm flipV="1">
              <a:off x="4231196" y="2096831"/>
              <a:ext cx="587560" cy="601713"/>
            </a:xfrm>
            <a:prstGeom prst="straightConnector1">
              <a:avLst/>
            </a:prstGeom>
            <a:noFill/>
            <a:ln w="76200" algn="ctr">
              <a:solidFill>
                <a:schemeClr val="accent4">
                  <a:lumMod val="85000"/>
                  <a:lumOff val="1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outerShdw>
                  </a:effectLst>
                </a14:hiddenEffects>
              </a:ext>
            </a:extLst>
          </p:spPr>
        </p:cxnSp>
        <p:cxnSp>
          <p:nvCxnSpPr>
            <p:cNvPr id="8" name="Connecteur droit avec flèche 13"/>
            <p:cNvCxnSpPr>
              <a:cxnSpLocks noChangeShapeType="1"/>
            </p:cNvCxnSpPr>
            <p:nvPr/>
          </p:nvCxnSpPr>
          <p:spPr bwMode="auto">
            <a:xfrm>
              <a:off x="7690278" y="2395408"/>
              <a:ext cx="462656" cy="486613"/>
            </a:xfrm>
            <a:prstGeom prst="straightConnector1">
              <a:avLst/>
            </a:prstGeom>
            <a:noFill/>
            <a:ln w="76200" algn="ctr">
              <a:solidFill>
                <a:schemeClr val="accent4">
                  <a:lumMod val="85000"/>
                  <a:lumOff val="1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outerShdw>
                  </a:effectLst>
                </a14:hiddenEffects>
              </a:ext>
            </a:extLst>
          </p:spPr>
        </p:cxnSp>
        <p:pic>
          <p:nvPicPr>
            <p:cNvPr id="9" name="Picture 3" descr="C:\Program Files (x86)\Microsoft Office\MEDIA\CAGCAT10\j0195812.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573795" y="4548129"/>
              <a:ext cx="1102470" cy="1013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4" descr="C:\Program Files (x86)\Microsoft Office\MEDIA\CAGCAT10\j0222021.wmf"/>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475987" y="2214557"/>
              <a:ext cx="916618" cy="822505"/>
            </a:xfrm>
            <a:prstGeom prst="rect">
              <a:avLst/>
            </a:prstGeom>
            <a:noFill/>
            <a:ln>
              <a:solidFill>
                <a:schemeClr val="accent4">
                  <a:lumMod val="85000"/>
                  <a:lumOff val="15000"/>
                </a:schemeClr>
              </a:solidFill>
            </a:ln>
            <a:effectLst/>
            <a:extLst>
              <a:ext uri="{909E8E84-426E-40DD-AFC4-6F175D3DCCD1}">
                <a14:hiddenFill xmlns:a14="http://schemas.microsoft.com/office/drawing/2010/main">
                  <a:solidFill>
                    <a:srgbClr val="FFFFFF"/>
                  </a:solidFill>
                </a14:hiddenFill>
              </a:ext>
            </a:extLst>
          </p:spPr>
        </p:pic>
        <p:pic>
          <p:nvPicPr>
            <p:cNvPr id="11" name="Picture 5" descr="C:\Program Files (x86)\Microsoft Office\MEDIA\CAGCAT10\j0293844.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35661" y="3337081"/>
              <a:ext cx="945703" cy="8888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2695384" y="3482595"/>
              <a:ext cx="5801673" cy="527921"/>
            </a:xfrm>
            <a:prstGeom prst="rect">
              <a:avLst/>
            </a:prstGeom>
            <a:ln>
              <a:solidFill>
                <a:schemeClr val="accent4">
                  <a:lumMod val="85000"/>
                  <a:lumOff val="15000"/>
                </a:schemeClr>
              </a:solidFill>
            </a:ln>
          </p:spPr>
          <p:txBody>
            <a:bodyPr>
              <a:spAutoFit/>
            </a:bodyPr>
            <a:lstStyle/>
            <a:p>
              <a:pPr algn="just">
                <a:spcBef>
                  <a:spcPct val="0"/>
                </a:spcBef>
                <a:defRPr/>
              </a:pPr>
              <a:r>
                <a:rPr lang="fr-FR" sz="2000" b="1" dirty="0" err="1" smtClean="0">
                  <a:solidFill>
                    <a:srgbClr val="003300"/>
                  </a:solidFill>
                  <a:effectLst>
                    <a:outerShdw blurRad="38100" dist="38100" dir="2700000" algn="tl">
                      <a:srgbClr val="000000">
                        <a:alpha val="43137"/>
                      </a:srgbClr>
                    </a:outerShdw>
                  </a:effectLst>
                  <a:latin typeface="Tahoma"/>
                  <a:cs typeface="Arial" charset="0"/>
                </a:rPr>
                <a:t>Preserving</a:t>
              </a:r>
              <a:r>
                <a:rPr lang="fr-FR" sz="2000" b="1" dirty="0" smtClean="0">
                  <a:solidFill>
                    <a:srgbClr val="003300"/>
                  </a:solidFill>
                  <a:effectLst>
                    <a:outerShdw blurRad="38100" dist="38100" dir="2700000" algn="tl">
                      <a:srgbClr val="000000">
                        <a:alpha val="43137"/>
                      </a:srgbClr>
                    </a:outerShdw>
                  </a:effectLst>
                  <a:latin typeface="Tahoma"/>
                  <a:cs typeface="Arial" charset="0"/>
                </a:rPr>
                <a:t> the </a:t>
              </a:r>
              <a:r>
                <a:rPr lang="fr-FR" sz="2000" b="1" dirty="0" err="1" smtClean="0">
                  <a:solidFill>
                    <a:srgbClr val="003300"/>
                  </a:solidFill>
                  <a:effectLst>
                    <a:outerShdw blurRad="38100" dist="38100" dir="2700000" algn="tl">
                      <a:srgbClr val="000000">
                        <a:alpha val="43137"/>
                      </a:srgbClr>
                    </a:outerShdw>
                  </a:effectLst>
                  <a:latin typeface="Tahoma"/>
                  <a:cs typeface="Arial" charset="0"/>
                </a:rPr>
                <a:t>education</a:t>
              </a:r>
              <a:r>
                <a:rPr lang="fr-FR" sz="2000" b="1" dirty="0" smtClean="0">
                  <a:solidFill>
                    <a:srgbClr val="003300"/>
                  </a:solidFill>
                  <a:effectLst>
                    <a:outerShdw blurRad="38100" dist="38100" dir="2700000" algn="tl">
                      <a:srgbClr val="000000">
                        <a:alpha val="43137"/>
                      </a:srgbClr>
                    </a:outerShdw>
                  </a:effectLst>
                  <a:latin typeface="Tahoma"/>
                  <a:cs typeface="Arial" charset="0"/>
                </a:rPr>
                <a:t> and training system essence </a:t>
              </a:r>
              <a:r>
                <a:rPr lang="fr-FR" sz="2000" b="1" dirty="0">
                  <a:solidFill>
                    <a:srgbClr val="003300"/>
                  </a:solidFill>
                  <a:effectLst>
                    <a:outerShdw blurRad="38100" dist="38100" dir="2700000" algn="tl">
                      <a:srgbClr val="000000">
                        <a:alpha val="43137"/>
                      </a:srgbClr>
                    </a:outerShdw>
                  </a:effectLst>
                  <a:latin typeface="Tahoma"/>
                  <a:cs typeface="Arial" charset="0"/>
                </a:rPr>
                <a:t>: </a:t>
              </a:r>
              <a:r>
                <a:rPr lang="fr-FR" sz="2000" b="1" dirty="0" err="1" smtClean="0">
                  <a:solidFill>
                    <a:srgbClr val="003300"/>
                  </a:solidFill>
                  <a:effectLst>
                    <a:outerShdw blurRad="38100" dist="38100" dir="2700000" algn="tl">
                      <a:srgbClr val="000000">
                        <a:alpha val="43137"/>
                      </a:srgbClr>
                    </a:outerShdw>
                  </a:effectLst>
                  <a:latin typeface="Tahoma"/>
                  <a:cs typeface="Arial" charset="0"/>
                </a:rPr>
                <a:t>teaching</a:t>
              </a:r>
              <a:r>
                <a:rPr lang="fr-FR" sz="2000" b="1" dirty="0" smtClean="0">
                  <a:solidFill>
                    <a:srgbClr val="003300"/>
                  </a:solidFill>
                  <a:effectLst>
                    <a:outerShdw blurRad="38100" dist="38100" dir="2700000" algn="tl">
                      <a:srgbClr val="000000">
                        <a:alpha val="43137"/>
                      </a:srgbClr>
                    </a:outerShdw>
                  </a:effectLst>
                  <a:latin typeface="Tahoma"/>
                  <a:cs typeface="Arial" charset="0"/>
                </a:rPr>
                <a:t> excellence/</a:t>
              </a:r>
              <a:r>
                <a:rPr lang="fr-FR" sz="2000" b="1" dirty="0" err="1" smtClean="0">
                  <a:solidFill>
                    <a:srgbClr val="003300"/>
                  </a:solidFill>
                  <a:effectLst>
                    <a:outerShdw blurRad="38100" dist="38100" dir="2700000" algn="tl">
                      <a:srgbClr val="000000">
                        <a:alpha val="43137"/>
                      </a:srgbClr>
                    </a:outerShdw>
                  </a:effectLst>
                  <a:latin typeface="Tahoma"/>
                  <a:cs typeface="Arial" charset="0"/>
                </a:rPr>
                <a:t>quality</a:t>
              </a:r>
              <a:r>
                <a:rPr lang="fr-FR" sz="2000" b="1" dirty="0" smtClean="0">
                  <a:solidFill>
                    <a:srgbClr val="003300"/>
                  </a:solidFill>
                  <a:effectLst>
                    <a:outerShdw blurRad="38100" dist="38100" dir="2700000" algn="tl">
                      <a:srgbClr val="000000">
                        <a:alpha val="43137"/>
                      </a:srgbClr>
                    </a:outerShdw>
                  </a:effectLst>
                  <a:latin typeface="Tahoma"/>
                  <a:cs typeface="Arial" charset="0"/>
                </a:rPr>
                <a:t> </a:t>
              </a:r>
              <a:endParaRPr lang="fr-FR" sz="2000" b="1" dirty="0">
                <a:solidFill>
                  <a:srgbClr val="003300"/>
                </a:solidFill>
                <a:effectLst>
                  <a:outerShdw blurRad="38100" dist="38100" dir="2700000" algn="tl">
                    <a:srgbClr val="000000">
                      <a:alpha val="43137"/>
                    </a:srgbClr>
                  </a:outerShdw>
                </a:effectLst>
                <a:latin typeface="Tahoma"/>
                <a:cs typeface="Arial" charset="0"/>
              </a:endParaRPr>
            </a:p>
          </p:txBody>
        </p:sp>
        <p:sp>
          <p:nvSpPr>
            <p:cNvPr id="13" name="Rectangle 12"/>
            <p:cNvSpPr/>
            <p:nvPr/>
          </p:nvSpPr>
          <p:spPr>
            <a:xfrm>
              <a:off x="2695384" y="4544710"/>
              <a:ext cx="5977559" cy="298390"/>
            </a:xfrm>
            <a:prstGeom prst="rect">
              <a:avLst/>
            </a:prstGeom>
            <a:ln>
              <a:solidFill>
                <a:schemeClr val="accent4">
                  <a:lumMod val="85000"/>
                  <a:lumOff val="15000"/>
                </a:schemeClr>
              </a:solidFill>
            </a:ln>
          </p:spPr>
          <p:txBody>
            <a:bodyPr>
              <a:spAutoFit/>
            </a:bodyPr>
            <a:lstStyle/>
            <a:p>
              <a:pPr algn="just" eaLnBrk="1" hangingPunct="1">
                <a:spcBef>
                  <a:spcPct val="0"/>
                </a:spcBef>
                <a:defRPr/>
              </a:pPr>
              <a:r>
                <a:rPr lang="fr-FR" sz="2000" dirty="0" smtClean="0">
                  <a:solidFill>
                    <a:srgbClr val="003300"/>
                  </a:solidFill>
                  <a:effectLst>
                    <a:outerShdw blurRad="38100" dist="38100" dir="2700000" algn="tl">
                      <a:srgbClr val="000000">
                        <a:alpha val="43137"/>
                      </a:srgbClr>
                    </a:outerShdw>
                  </a:effectLst>
                  <a:latin typeface="Tahoma"/>
                  <a:cs typeface="Arial" charset="0"/>
                </a:rPr>
                <a:t>Just </a:t>
              </a:r>
              <a:r>
                <a:rPr lang="fr-FR" sz="2000" dirty="0" err="1" smtClean="0">
                  <a:solidFill>
                    <a:srgbClr val="003300"/>
                  </a:solidFill>
                  <a:effectLst>
                    <a:outerShdw blurRad="38100" dist="38100" dir="2700000" algn="tl">
                      <a:srgbClr val="000000">
                        <a:alpha val="43137"/>
                      </a:srgbClr>
                    </a:outerShdw>
                  </a:effectLst>
                  <a:latin typeface="Tahoma"/>
                  <a:cs typeface="Arial" charset="0"/>
                </a:rPr>
                <a:t>enough</a:t>
              </a:r>
              <a:r>
                <a:rPr lang="fr-FR" sz="2000" dirty="0" smtClean="0">
                  <a:solidFill>
                    <a:srgbClr val="003300"/>
                  </a:solidFill>
                  <a:effectLst>
                    <a:outerShdw blurRad="38100" dist="38100" dir="2700000" algn="tl">
                      <a:srgbClr val="000000">
                        <a:alpha val="43137"/>
                      </a:srgbClr>
                    </a:outerShdw>
                  </a:effectLst>
                  <a:latin typeface="Tahoma"/>
                  <a:cs typeface="Arial" charset="0"/>
                </a:rPr>
                <a:t>, </a:t>
              </a:r>
              <a:r>
                <a:rPr lang="fr-FR" sz="2000" dirty="0" err="1" smtClean="0">
                  <a:solidFill>
                    <a:srgbClr val="003300"/>
                  </a:solidFill>
                  <a:effectLst>
                    <a:outerShdw blurRad="38100" dist="38100" dir="2700000" algn="tl">
                      <a:srgbClr val="000000">
                        <a:alpha val="43137"/>
                      </a:srgbClr>
                    </a:outerShdw>
                  </a:effectLst>
                  <a:latin typeface="Tahoma"/>
                  <a:cs typeface="Arial" charset="0"/>
                </a:rPr>
                <a:t>just</a:t>
              </a:r>
              <a:r>
                <a:rPr lang="fr-FR" sz="2000" dirty="0" smtClean="0">
                  <a:solidFill>
                    <a:srgbClr val="003300"/>
                  </a:solidFill>
                  <a:effectLst>
                    <a:outerShdw blurRad="38100" dist="38100" dir="2700000" algn="tl">
                      <a:srgbClr val="000000">
                        <a:alpha val="43137"/>
                      </a:srgbClr>
                    </a:outerShdw>
                  </a:effectLst>
                  <a:latin typeface="Tahoma"/>
                  <a:cs typeface="Arial" charset="0"/>
                </a:rPr>
                <a:t> on time</a:t>
              </a:r>
              <a:endParaRPr lang="fr-FR" sz="2000" dirty="0">
                <a:solidFill>
                  <a:srgbClr val="003300"/>
                </a:solidFill>
                <a:effectLst>
                  <a:outerShdw blurRad="38100" dist="38100" dir="2700000" algn="tl">
                    <a:srgbClr val="000000">
                      <a:alpha val="43137"/>
                    </a:srgbClr>
                  </a:outerShdw>
                </a:effectLst>
                <a:latin typeface="Tahoma"/>
                <a:cs typeface="Arial" charset="0"/>
              </a:endParaRPr>
            </a:p>
          </p:txBody>
        </p:sp>
        <p:sp>
          <p:nvSpPr>
            <p:cNvPr id="14" name="Rectangle 13"/>
            <p:cNvSpPr/>
            <p:nvPr/>
          </p:nvSpPr>
          <p:spPr>
            <a:xfrm>
              <a:off x="2695384" y="5001694"/>
              <a:ext cx="5977559" cy="527921"/>
            </a:xfrm>
            <a:prstGeom prst="rect">
              <a:avLst/>
            </a:prstGeom>
            <a:ln>
              <a:solidFill>
                <a:schemeClr val="accent4">
                  <a:lumMod val="85000"/>
                  <a:lumOff val="15000"/>
                </a:schemeClr>
              </a:solidFill>
            </a:ln>
          </p:spPr>
          <p:txBody>
            <a:bodyPr>
              <a:spAutoFit/>
            </a:bodyPr>
            <a:lstStyle/>
            <a:p>
              <a:pPr algn="just" eaLnBrk="1" hangingPunct="1">
                <a:spcBef>
                  <a:spcPct val="0"/>
                </a:spcBef>
                <a:defRPr/>
              </a:pPr>
              <a:r>
                <a:rPr lang="fr-FR" sz="2000" dirty="0" err="1" smtClean="0">
                  <a:solidFill>
                    <a:srgbClr val="003300"/>
                  </a:solidFill>
                  <a:effectLst>
                    <a:outerShdw blurRad="38100" dist="38100" dir="2700000" algn="tl">
                      <a:srgbClr val="000000">
                        <a:alpha val="43137"/>
                      </a:srgbClr>
                    </a:outerShdw>
                  </a:effectLst>
                  <a:latin typeface="Tahoma"/>
                  <a:cs typeface="Arial" charset="0"/>
                </a:rPr>
                <a:t>Adapting</a:t>
              </a:r>
              <a:r>
                <a:rPr lang="fr-FR" sz="2000" dirty="0" smtClean="0">
                  <a:solidFill>
                    <a:srgbClr val="003300"/>
                  </a:solidFill>
                  <a:effectLst>
                    <a:outerShdw blurRad="38100" dist="38100" dir="2700000" algn="tl">
                      <a:srgbClr val="000000">
                        <a:alpha val="43137"/>
                      </a:srgbClr>
                    </a:outerShdw>
                  </a:effectLst>
                  <a:latin typeface="Tahoma"/>
                  <a:cs typeface="Arial" charset="0"/>
                </a:rPr>
                <a:t> the </a:t>
              </a:r>
              <a:r>
                <a:rPr lang="fr-FR" sz="2000" dirty="0" err="1" smtClean="0">
                  <a:solidFill>
                    <a:srgbClr val="003300"/>
                  </a:solidFill>
                  <a:effectLst>
                    <a:outerShdw blurRad="38100" dist="38100" dir="2700000" algn="tl">
                      <a:srgbClr val="000000">
                        <a:alpha val="43137"/>
                      </a:srgbClr>
                    </a:outerShdw>
                  </a:effectLst>
                  <a:latin typeface="Tahoma"/>
                  <a:cs typeface="Arial" charset="0"/>
                </a:rPr>
                <a:t>process</a:t>
              </a:r>
              <a:r>
                <a:rPr lang="fr-FR" sz="2000" dirty="0" smtClean="0">
                  <a:solidFill>
                    <a:srgbClr val="003300"/>
                  </a:solidFill>
                  <a:effectLst>
                    <a:outerShdw blurRad="38100" dist="38100" dir="2700000" algn="tl">
                      <a:srgbClr val="000000">
                        <a:alpha val="43137"/>
                      </a:srgbClr>
                    </a:outerShdw>
                  </a:effectLst>
                  <a:latin typeface="Tahoma"/>
                  <a:cs typeface="Arial" charset="0"/>
                </a:rPr>
                <a:t>, structures and organisation of </a:t>
              </a:r>
              <a:r>
                <a:rPr lang="fr-FR" sz="2000" dirty="0" err="1" smtClean="0">
                  <a:solidFill>
                    <a:srgbClr val="003300"/>
                  </a:solidFill>
                  <a:effectLst>
                    <a:outerShdw blurRad="38100" dist="38100" dir="2700000" algn="tl">
                      <a:srgbClr val="000000">
                        <a:alpha val="43137"/>
                      </a:srgbClr>
                    </a:outerShdw>
                  </a:effectLst>
                  <a:latin typeface="Tahoma"/>
                  <a:cs typeface="Arial" charset="0"/>
                </a:rPr>
                <a:t>education</a:t>
              </a:r>
              <a:r>
                <a:rPr lang="fr-FR" sz="2000" dirty="0" smtClean="0">
                  <a:solidFill>
                    <a:srgbClr val="003300"/>
                  </a:solidFill>
                  <a:effectLst>
                    <a:outerShdw blurRad="38100" dist="38100" dir="2700000" algn="tl">
                      <a:srgbClr val="000000">
                        <a:alpha val="43137"/>
                      </a:srgbClr>
                    </a:outerShdw>
                  </a:effectLst>
                  <a:latin typeface="Tahoma"/>
                  <a:cs typeface="Arial" charset="0"/>
                </a:rPr>
                <a:t> and training</a:t>
              </a:r>
              <a:endParaRPr lang="fr-FR" sz="2000" dirty="0">
                <a:solidFill>
                  <a:srgbClr val="003300"/>
                </a:solidFill>
                <a:effectLst>
                  <a:outerShdw blurRad="38100" dist="38100" dir="2700000" algn="tl">
                    <a:srgbClr val="000000">
                      <a:alpha val="43137"/>
                    </a:srgbClr>
                  </a:outerShdw>
                </a:effectLst>
                <a:latin typeface="Tahoma"/>
                <a:cs typeface="Arial" charset="0"/>
              </a:endParaRPr>
            </a:p>
          </p:txBody>
        </p:sp>
        <p:sp>
          <p:nvSpPr>
            <p:cNvPr id="17" name="Titre 1"/>
            <p:cNvSpPr txBox="1">
              <a:spLocks/>
            </p:cNvSpPr>
            <p:nvPr/>
          </p:nvSpPr>
          <p:spPr bwMode="auto">
            <a:xfrm>
              <a:off x="1539464" y="1176027"/>
              <a:ext cx="7197286" cy="619947"/>
            </a:xfrm>
            <a:prstGeom prst="rect">
              <a:avLst/>
            </a:prstGeom>
            <a:noFill/>
            <a:ln>
              <a:solidFill>
                <a:schemeClr val="accent4">
                  <a:lumMod val="85000"/>
                  <a:lumOff val="15000"/>
                </a:schemeClr>
              </a:solidFill>
            </a:ln>
            <a:effectLst/>
            <a:extLst/>
          </p:spPr>
          <p:txBody>
            <a:bodyPr anchor="ctr">
              <a:normAutofit/>
            </a:bodyPr>
            <a:lstStyle>
              <a:lvl1pPr algn="l" rtl="0" eaLnBrk="0" fontAlgn="base" hangingPunct="0">
                <a:lnSpc>
                  <a:spcPct val="80000"/>
                </a:lnSpc>
                <a:spcBef>
                  <a:spcPct val="0"/>
                </a:spcBef>
                <a:spcAft>
                  <a:spcPct val="0"/>
                </a:spcAft>
                <a:defRPr sz="2400" b="1">
                  <a:solidFill>
                    <a:schemeClr val="tx1"/>
                  </a:solidFill>
                  <a:effectLst>
                    <a:outerShdw blurRad="38100" dist="38100" dir="2700000" algn="tl">
                      <a:srgbClr val="C0C0C0"/>
                    </a:outerShdw>
                  </a:effectLst>
                  <a:latin typeface="+mj-lt"/>
                  <a:ea typeface="+mj-ea"/>
                  <a:cs typeface="+mj-cs"/>
                </a:defRPr>
              </a:lvl1pPr>
              <a:lvl2pPr algn="l" rtl="0" eaLnBrk="0" fontAlgn="base" hangingPunct="0">
                <a:lnSpc>
                  <a:spcPct val="80000"/>
                </a:lnSpc>
                <a:spcBef>
                  <a:spcPct val="0"/>
                </a:spcBef>
                <a:spcAft>
                  <a:spcPct val="0"/>
                </a:spcAft>
                <a:defRPr sz="2400" b="1">
                  <a:solidFill>
                    <a:schemeClr val="tx1"/>
                  </a:solidFill>
                  <a:effectLst>
                    <a:outerShdw blurRad="38100" dist="38100" dir="2700000" algn="tl">
                      <a:srgbClr val="C0C0C0"/>
                    </a:outerShdw>
                  </a:effectLst>
                  <a:latin typeface="Tahoma" pitchFamily="34" charset="0"/>
                </a:defRPr>
              </a:lvl2pPr>
              <a:lvl3pPr algn="l" rtl="0" eaLnBrk="0" fontAlgn="base" hangingPunct="0">
                <a:lnSpc>
                  <a:spcPct val="80000"/>
                </a:lnSpc>
                <a:spcBef>
                  <a:spcPct val="0"/>
                </a:spcBef>
                <a:spcAft>
                  <a:spcPct val="0"/>
                </a:spcAft>
                <a:defRPr sz="2400" b="1">
                  <a:solidFill>
                    <a:schemeClr val="tx1"/>
                  </a:solidFill>
                  <a:effectLst>
                    <a:outerShdw blurRad="38100" dist="38100" dir="2700000" algn="tl">
                      <a:srgbClr val="C0C0C0"/>
                    </a:outerShdw>
                  </a:effectLst>
                  <a:latin typeface="Tahoma" pitchFamily="34" charset="0"/>
                </a:defRPr>
              </a:lvl3pPr>
              <a:lvl4pPr algn="l" rtl="0" eaLnBrk="0" fontAlgn="base" hangingPunct="0">
                <a:lnSpc>
                  <a:spcPct val="80000"/>
                </a:lnSpc>
                <a:spcBef>
                  <a:spcPct val="0"/>
                </a:spcBef>
                <a:spcAft>
                  <a:spcPct val="0"/>
                </a:spcAft>
                <a:defRPr sz="2400" b="1">
                  <a:solidFill>
                    <a:schemeClr val="tx1"/>
                  </a:solidFill>
                  <a:effectLst>
                    <a:outerShdw blurRad="38100" dist="38100" dir="2700000" algn="tl">
                      <a:srgbClr val="C0C0C0"/>
                    </a:outerShdw>
                  </a:effectLst>
                  <a:latin typeface="Tahoma" pitchFamily="34" charset="0"/>
                </a:defRPr>
              </a:lvl4pPr>
              <a:lvl5pPr algn="l" rtl="0" eaLnBrk="0" fontAlgn="base" hangingPunct="0">
                <a:lnSpc>
                  <a:spcPct val="80000"/>
                </a:lnSpc>
                <a:spcBef>
                  <a:spcPct val="0"/>
                </a:spcBef>
                <a:spcAft>
                  <a:spcPct val="0"/>
                </a:spcAft>
                <a:defRPr sz="2400" b="1">
                  <a:solidFill>
                    <a:schemeClr val="tx1"/>
                  </a:solidFill>
                  <a:effectLst>
                    <a:outerShdw blurRad="38100" dist="38100" dir="2700000" algn="tl">
                      <a:srgbClr val="C0C0C0"/>
                    </a:outerShdw>
                  </a:effectLst>
                  <a:latin typeface="Tahoma" pitchFamily="34" charset="0"/>
                </a:defRPr>
              </a:lvl5pPr>
              <a:lvl6pPr marL="457200" algn="l" rtl="0" eaLnBrk="0" fontAlgn="base" hangingPunct="0">
                <a:lnSpc>
                  <a:spcPct val="80000"/>
                </a:lnSpc>
                <a:spcBef>
                  <a:spcPct val="0"/>
                </a:spcBef>
                <a:spcAft>
                  <a:spcPct val="0"/>
                </a:spcAft>
                <a:defRPr sz="2400" b="1">
                  <a:solidFill>
                    <a:schemeClr val="tx1"/>
                  </a:solidFill>
                  <a:effectLst>
                    <a:outerShdw blurRad="38100" dist="38100" dir="2700000" algn="tl">
                      <a:srgbClr val="C0C0C0"/>
                    </a:outerShdw>
                  </a:effectLst>
                  <a:latin typeface="Tahoma" pitchFamily="34" charset="0"/>
                </a:defRPr>
              </a:lvl6pPr>
              <a:lvl7pPr marL="914400" algn="l" rtl="0" eaLnBrk="0" fontAlgn="base" hangingPunct="0">
                <a:lnSpc>
                  <a:spcPct val="80000"/>
                </a:lnSpc>
                <a:spcBef>
                  <a:spcPct val="0"/>
                </a:spcBef>
                <a:spcAft>
                  <a:spcPct val="0"/>
                </a:spcAft>
                <a:defRPr sz="2400" b="1">
                  <a:solidFill>
                    <a:schemeClr val="tx1"/>
                  </a:solidFill>
                  <a:effectLst>
                    <a:outerShdw blurRad="38100" dist="38100" dir="2700000" algn="tl">
                      <a:srgbClr val="C0C0C0"/>
                    </a:outerShdw>
                  </a:effectLst>
                  <a:latin typeface="Tahoma" pitchFamily="34" charset="0"/>
                </a:defRPr>
              </a:lvl7pPr>
              <a:lvl8pPr marL="1371600" algn="l" rtl="0" eaLnBrk="0" fontAlgn="base" hangingPunct="0">
                <a:lnSpc>
                  <a:spcPct val="80000"/>
                </a:lnSpc>
                <a:spcBef>
                  <a:spcPct val="0"/>
                </a:spcBef>
                <a:spcAft>
                  <a:spcPct val="0"/>
                </a:spcAft>
                <a:defRPr sz="2400" b="1">
                  <a:solidFill>
                    <a:schemeClr val="tx1"/>
                  </a:solidFill>
                  <a:effectLst>
                    <a:outerShdw blurRad="38100" dist="38100" dir="2700000" algn="tl">
                      <a:srgbClr val="C0C0C0"/>
                    </a:outerShdw>
                  </a:effectLst>
                  <a:latin typeface="Tahoma" pitchFamily="34" charset="0"/>
                </a:defRPr>
              </a:lvl8pPr>
              <a:lvl9pPr marL="1828800" algn="l" rtl="0" eaLnBrk="0" fontAlgn="base" hangingPunct="0">
                <a:lnSpc>
                  <a:spcPct val="80000"/>
                </a:lnSpc>
                <a:spcBef>
                  <a:spcPct val="0"/>
                </a:spcBef>
                <a:spcAft>
                  <a:spcPct val="0"/>
                </a:spcAft>
                <a:defRPr sz="2400" b="1">
                  <a:solidFill>
                    <a:schemeClr val="tx1"/>
                  </a:solidFill>
                  <a:effectLst>
                    <a:outerShdw blurRad="38100" dist="38100" dir="2700000" algn="tl">
                      <a:srgbClr val="C0C0C0"/>
                    </a:outerShdw>
                  </a:effectLst>
                  <a:latin typeface="Tahoma" pitchFamily="34" charset="0"/>
                </a:defRPr>
              </a:lvl9pPr>
            </a:lstStyle>
            <a:p>
              <a:pPr algn="ctr" eaLnBrk="1" hangingPunct="1">
                <a:defRPr/>
              </a:pPr>
              <a:r>
                <a:rPr lang="fr-FR" sz="3200" kern="0" dirty="0" err="1" smtClean="0">
                  <a:latin typeface="Trebuchet MS" panose="020B0603020202020204" pitchFamily="34" charset="0"/>
                </a:rPr>
                <a:t>Difficulties</a:t>
              </a:r>
              <a:endParaRPr lang="fr-FR" sz="1600" kern="0" dirty="0" smtClean="0">
                <a:latin typeface="Trebuchet MS" panose="020B0603020202020204" pitchFamily="34" charset="0"/>
              </a:endParaRPr>
            </a:p>
          </p:txBody>
        </p:sp>
      </p:grpSp>
    </p:spTree>
    <p:extLst>
      <p:ext uri="{BB962C8B-B14F-4D97-AF65-F5344CB8AC3E}">
        <p14:creationId xmlns:p14="http://schemas.microsoft.com/office/powerpoint/2010/main" val="321982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pic>
        <p:nvPicPr>
          <p:cNvPr id="4" name="Picture 2" descr="O:\B_COMRH\MULTIMEDIA\CAMPAGNES\Campagne de Pub 2013 - 2015\Lancement - 13-01-2013\PPT Interactif\Vignettes_ecrans\responsive-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060575"/>
            <a:ext cx="7570788"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08103" y="620688"/>
            <a:ext cx="3927806" cy="1200329"/>
          </a:xfrm>
          <a:prstGeom prst="rect">
            <a:avLst/>
          </a:prstGeom>
        </p:spPr>
        <p:txBody>
          <a:bodyPr wrap="none">
            <a:spAutoFit/>
          </a:bodyPr>
          <a:lstStyle/>
          <a:p>
            <a:pPr algn="ctr"/>
            <a:r>
              <a:rPr lang="fr-FR" altLang="fr-FR" sz="2400" b="1" i="1" dirty="0" err="1" smtClean="0">
                <a:solidFill>
                  <a:srgbClr val="000000"/>
                </a:solidFill>
              </a:rPr>
              <a:t>Thank</a:t>
            </a:r>
            <a:r>
              <a:rPr lang="fr-FR" altLang="fr-FR" sz="2400" b="1" i="1" dirty="0" smtClean="0">
                <a:solidFill>
                  <a:srgbClr val="000000"/>
                </a:solidFill>
              </a:rPr>
              <a:t> </a:t>
            </a:r>
            <a:r>
              <a:rPr lang="fr-FR" altLang="fr-FR" sz="2400" b="1" i="1" dirty="0" err="1" smtClean="0">
                <a:solidFill>
                  <a:srgbClr val="000000"/>
                </a:solidFill>
              </a:rPr>
              <a:t>you</a:t>
            </a:r>
            <a:r>
              <a:rPr lang="fr-FR" altLang="fr-FR" sz="2400" b="1" i="1" dirty="0" smtClean="0">
                <a:solidFill>
                  <a:srgbClr val="000000"/>
                </a:solidFill>
              </a:rPr>
              <a:t> for </a:t>
            </a:r>
            <a:r>
              <a:rPr lang="fr-FR" altLang="fr-FR" sz="2400" b="1" i="1" dirty="0" err="1" smtClean="0">
                <a:solidFill>
                  <a:srgbClr val="000000"/>
                </a:solidFill>
              </a:rPr>
              <a:t>your</a:t>
            </a:r>
            <a:r>
              <a:rPr lang="fr-FR" altLang="fr-FR" sz="2400" b="1" i="1" dirty="0" smtClean="0">
                <a:solidFill>
                  <a:srgbClr val="000000"/>
                </a:solidFill>
              </a:rPr>
              <a:t> attention.</a:t>
            </a:r>
          </a:p>
          <a:p>
            <a:pPr algn="ctr"/>
            <a:endParaRPr lang="fr-FR" altLang="fr-FR" sz="2400" b="1" i="1" dirty="0" smtClean="0">
              <a:solidFill>
                <a:srgbClr val="000000"/>
              </a:solidFill>
            </a:endParaRPr>
          </a:p>
          <a:p>
            <a:pPr algn="ctr"/>
            <a:r>
              <a:rPr lang="fr-FR" altLang="fr-FR" sz="2400" b="1" i="1" dirty="0" smtClean="0">
                <a:solidFill>
                  <a:srgbClr val="000000"/>
                </a:solidFill>
              </a:rPr>
              <a:t>QUESTIONS ?</a:t>
            </a:r>
            <a:endParaRPr lang="fr-FR" altLang="fr-FR" sz="2400" b="1" i="1" dirty="0">
              <a:solidFill>
                <a:srgbClr val="000000"/>
              </a:solidFill>
            </a:endParaRPr>
          </a:p>
        </p:txBody>
      </p:sp>
    </p:spTree>
    <p:extLst>
      <p:ext uri="{BB962C8B-B14F-4D97-AF65-F5344CB8AC3E}">
        <p14:creationId xmlns:p14="http://schemas.microsoft.com/office/powerpoint/2010/main" val="1255597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11267" name="Espace réservé du contenu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mtClean="0"/>
          </a:p>
        </p:txBody>
      </p:sp>
      <p:pic>
        <p:nvPicPr>
          <p:cNvPr id="11268" name="Picture 2" descr="F:\EAD\COMMUNICATION\schemaPortailv1\acteursForm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270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060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86" y="1807560"/>
            <a:ext cx="7781840" cy="334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713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062" y="1799113"/>
            <a:ext cx="7783426" cy="292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255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sp>
        <p:nvSpPr>
          <p:cNvPr id="5" name="Rectangle 4"/>
          <p:cNvSpPr/>
          <p:nvPr/>
        </p:nvSpPr>
        <p:spPr>
          <a:xfrm>
            <a:off x="1259632" y="548680"/>
            <a:ext cx="7542584" cy="5909310"/>
          </a:xfrm>
          <a:prstGeom prst="rect">
            <a:avLst/>
          </a:prstGeom>
        </p:spPr>
        <p:txBody>
          <a:bodyPr wrap="square">
            <a:spAutoFit/>
          </a:bodyPr>
          <a:lstStyle/>
          <a:p>
            <a:endParaRPr lang="fr-FR" dirty="0"/>
          </a:p>
          <a:p>
            <a:r>
              <a:rPr lang="fr-FR" dirty="0" smtClean="0"/>
              <a:t> </a:t>
            </a:r>
            <a:r>
              <a:rPr lang="fr-FR" sz="2000" b="1" dirty="0" smtClean="0"/>
              <a:t>L’enseignement numérique repose sur :</a:t>
            </a:r>
          </a:p>
          <a:p>
            <a:endParaRPr lang="fr-FR" dirty="0"/>
          </a:p>
          <a:p>
            <a:r>
              <a:rPr lang="fr-FR" dirty="0" smtClean="0"/>
              <a:t>• Un portail Web fédérateur (</a:t>
            </a:r>
            <a:r>
              <a:rPr lang="fr-FR" dirty="0" err="1" smtClean="0"/>
              <a:t>Form@T</a:t>
            </a:r>
            <a:r>
              <a:rPr lang="fr-FR" dirty="0" smtClean="0"/>
              <a:t>) facilitant la mise à disposition au profit de l’armée de Terre de contenus pour le partage de la connaissance et l’auto-formation.</a:t>
            </a:r>
            <a:endParaRPr lang="fr-FR" dirty="0"/>
          </a:p>
          <a:p>
            <a:r>
              <a:rPr lang="fr-FR" dirty="0" smtClean="0"/>
              <a:t>Celui-ci va être modernisé au cours du 1</a:t>
            </a:r>
            <a:r>
              <a:rPr lang="fr-FR" baseline="30000" dirty="0" smtClean="0"/>
              <a:t>er</a:t>
            </a:r>
            <a:r>
              <a:rPr lang="fr-FR" dirty="0" smtClean="0"/>
              <a:t> semestre 2016 pour permettre une meilleure accessibilité aux</a:t>
            </a:r>
            <a:r>
              <a:rPr lang="fr-FR" dirty="0"/>
              <a:t> </a:t>
            </a:r>
            <a:r>
              <a:rPr lang="fr-FR" dirty="0" smtClean="0"/>
              <a:t>ressources .</a:t>
            </a:r>
          </a:p>
          <a:p>
            <a:endParaRPr lang="fr-FR" dirty="0"/>
          </a:p>
          <a:p>
            <a:r>
              <a:rPr lang="fr-FR" dirty="0" smtClean="0"/>
              <a:t>• L’enseignement à distance au travers des parcours de formation proposés par les plateformes d’apprentissage (SYFADIS sur INTERNET et ILIAS sur INTRADEF).</a:t>
            </a:r>
          </a:p>
          <a:p>
            <a:endParaRPr lang="fr-FR" dirty="0"/>
          </a:p>
          <a:p>
            <a:r>
              <a:rPr lang="fr-FR" dirty="0" smtClean="0"/>
              <a:t>• Le nombre d’inscrits sur un parcours de formation en ligne, qui progresse régulièrement, confirmant ainsi l’investissement des organismes de formation pour ce principe de formation moderne et complémentaire aux pratiques traditionnelles.</a:t>
            </a:r>
          </a:p>
          <a:p>
            <a:endParaRPr lang="fr-FR" dirty="0"/>
          </a:p>
          <a:p>
            <a:r>
              <a:rPr lang="fr-FR" dirty="0" smtClean="0"/>
              <a:t>• L’offre pédagogique, en constante progression, qui est structurée autour de plans de production annuels élaborés par les </a:t>
            </a:r>
            <a:r>
              <a:rPr lang="fr-FR" dirty="0" err="1" smtClean="0"/>
              <a:t>OdF</a:t>
            </a:r>
            <a:r>
              <a:rPr lang="fr-FR" dirty="0" smtClean="0"/>
              <a:t> et validés par la SDF. En 2016, il sera demandé aux </a:t>
            </a:r>
            <a:r>
              <a:rPr lang="fr-FR" dirty="0" err="1" smtClean="0"/>
              <a:t>OdF</a:t>
            </a:r>
            <a:r>
              <a:rPr lang="fr-FR" dirty="0" smtClean="0"/>
              <a:t> de faire effort sur la qualité des produits mis en ligne plutôt que sur la quantité.</a:t>
            </a:r>
            <a:endParaRPr lang="fr-FR" dirty="0"/>
          </a:p>
        </p:txBody>
      </p:sp>
    </p:spTree>
    <p:extLst>
      <p:ext uri="{BB962C8B-B14F-4D97-AF65-F5344CB8AC3E}">
        <p14:creationId xmlns:p14="http://schemas.microsoft.com/office/powerpoint/2010/main" val="675778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err="1" smtClean="0"/>
              <a:t>Language</a:t>
            </a:r>
            <a:r>
              <a:rPr lang="fr-FR" altLang="fr-FR" dirty="0" smtClean="0"/>
              <a:t> </a:t>
            </a:r>
            <a:r>
              <a:rPr lang="fr-FR" altLang="fr-FR" dirty="0" err="1" smtClean="0"/>
              <a:t>policy</a:t>
            </a:r>
            <a:endParaRPr lang="fr-FR" altLang="fr-FR" dirty="0" smtClean="0"/>
          </a:p>
        </p:txBody>
      </p:sp>
      <p:sp>
        <p:nvSpPr>
          <p:cNvPr id="16387" name="Espace réservé du contenu 2"/>
          <p:cNvSpPr>
            <a:spLocks noGrp="1"/>
          </p:cNvSpPr>
          <p:nvPr>
            <p:ph idx="1"/>
          </p:nvPr>
        </p:nvSpPr>
        <p:spPr bwMode="auto">
          <a:xfrm>
            <a:off x="1003274" y="1124744"/>
            <a:ext cx="4102546" cy="40869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u="sng" dirty="0" smtClean="0"/>
              <a:t>Reference documents: </a:t>
            </a:r>
          </a:p>
          <a:p>
            <a:pPr marL="0" indent="0">
              <a:buNone/>
            </a:pPr>
            <a:endParaRPr lang="fr-FR" altLang="fr-FR" dirty="0" smtClean="0"/>
          </a:p>
          <a:p>
            <a:pPr lvl="1"/>
            <a:r>
              <a:rPr lang="fr-FR" altLang="fr-FR" dirty="0" err="1" smtClean="0"/>
              <a:t>MoD</a:t>
            </a:r>
            <a:r>
              <a:rPr lang="fr-FR" altLang="fr-FR" dirty="0" smtClean="0"/>
              <a:t> Instruction 208 (2009) </a:t>
            </a:r>
          </a:p>
          <a:p>
            <a:pPr lvl="1"/>
            <a:endParaRPr lang="fr-FR" altLang="fr-FR" dirty="0" smtClean="0"/>
          </a:p>
          <a:p>
            <a:pPr lvl="1"/>
            <a:r>
              <a:rPr lang="fr-FR" altLang="fr-FR" dirty="0" smtClean="0"/>
              <a:t>STANAG 6001</a:t>
            </a:r>
          </a:p>
          <a:p>
            <a:pPr lvl="1"/>
            <a:endParaRPr lang="fr-FR" altLang="fr-FR" dirty="0"/>
          </a:p>
          <a:p>
            <a:pPr lvl="1"/>
            <a:r>
              <a:rPr lang="fr-FR" altLang="fr-FR" b="1" dirty="0" err="1" smtClean="0"/>
              <a:t>Army</a:t>
            </a:r>
            <a:r>
              <a:rPr lang="fr-FR" altLang="fr-FR" b="1" dirty="0" smtClean="0"/>
              <a:t> instruction 128 </a:t>
            </a:r>
            <a:r>
              <a:rPr lang="fr-FR" altLang="fr-FR" dirty="0" smtClean="0"/>
              <a:t>(2011)</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150" y="1124744"/>
            <a:ext cx="3230817" cy="39833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28220" y="5445224"/>
            <a:ext cx="8785225" cy="704850"/>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GB" altLang="fr-FR" sz="2000" i="1">
                <a:solidFill>
                  <a:schemeClr val="tx2"/>
                </a:solidFill>
                <a:latin typeface="Arial" pitchFamily="34" charset="0"/>
              </a:rPr>
              <a:t>“Instruction n°128/DEF/RH-AT/PMF/DS” </a:t>
            </a:r>
            <a:r>
              <a:rPr lang="en-GB" altLang="fr-FR" sz="2000">
                <a:solidFill>
                  <a:schemeClr val="tx2"/>
                </a:solidFill>
                <a:latin typeface="Arial" pitchFamily="34" charset="0"/>
              </a:rPr>
              <a:t> (16 Mar., 2011)</a:t>
            </a:r>
          </a:p>
          <a:p>
            <a:pPr algn="ctr"/>
            <a:r>
              <a:rPr lang="en-GB" altLang="fr-FR" sz="2000">
                <a:solidFill>
                  <a:schemeClr val="tx2"/>
                </a:solidFill>
                <a:latin typeface="Arial" pitchFamily="34" charset="0"/>
              </a:rPr>
              <a:t>sets the army policy in terms of linguistic training. </a:t>
            </a:r>
          </a:p>
        </p:txBody>
      </p:sp>
    </p:spTree>
    <p:extLst>
      <p:ext uri="{BB962C8B-B14F-4D97-AF65-F5344CB8AC3E}">
        <p14:creationId xmlns:p14="http://schemas.microsoft.com/office/powerpoint/2010/main" val="4126878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100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sp>
        <p:nvSpPr>
          <p:cNvPr id="3" name="Rectangle 2"/>
          <p:cNvSpPr txBox="1">
            <a:spLocks noChangeArrowheads="1"/>
          </p:cNvSpPr>
          <p:nvPr/>
        </p:nvSpPr>
        <p:spPr bwMode="auto">
          <a:xfrm>
            <a:off x="1835696" y="981075"/>
            <a:ext cx="5832648" cy="4365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3400" b="1" kern="1200" baseline="0">
                <a:solidFill>
                  <a:srgbClr val="AAB446"/>
                </a:solidFill>
                <a:latin typeface="+mj-lt"/>
                <a:ea typeface="+mj-ea"/>
                <a:cs typeface="+mj-cs"/>
              </a:defRPr>
            </a:lvl1pPr>
          </a:lstStyle>
          <a:p>
            <a:r>
              <a:rPr lang="fr-FR" altLang="fr-FR" sz="2400" dirty="0" smtClean="0">
                <a:solidFill>
                  <a:schemeClr val="tx1"/>
                </a:solidFill>
              </a:rPr>
              <a:t>FOREIGN LANGUAGES CATEGORIZATION</a:t>
            </a:r>
          </a:p>
        </p:txBody>
      </p:sp>
      <p:sp>
        <p:nvSpPr>
          <p:cNvPr id="4" name="Rectangle 3"/>
          <p:cNvSpPr txBox="1">
            <a:spLocks noChangeArrowheads="1"/>
          </p:cNvSpPr>
          <p:nvPr/>
        </p:nvSpPr>
        <p:spPr bwMode="auto">
          <a:xfrm>
            <a:off x="1393825" y="2132856"/>
            <a:ext cx="6850063" cy="374441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71463" indent="-271463" algn="l" defTabSz="914400" rtl="0" eaLnBrk="1" latinLnBrk="0" hangingPunct="1">
              <a:spcBef>
                <a:spcPct val="20000"/>
              </a:spcBef>
              <a:buClr>
                <a:schemeClr val="tx1"/>
              </a:buClr>
              <a:buSzPct val="130000"/>
              <a:buFont typeface="Arial" panose="020B0604020202020204" pitchFamily="34" charset="0"/>
              <a:buChar char="•"/>
              <a:defRPr sz="25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anose="020B0604020202020204" pitchFamily="34" charset="0"/>
              <a:buChar char="•"/>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Tx/>
              <a:buNone/>
            </a:pPr>
            <a:r>
              <a:rPr lang="fr-FR" altLang="fr-FR" sz="2400" dirty="0" err="1" smtClean="0"/>
              <a:t>Languages</a:t>
            </a:r>
            <a:r>
              <a:rPr lang="fr-FR" altLang="fr-FR" sz="2400" dirty="0" smtClean="0"/>
              <a:t> A :</a:t>
            </a:r>
          </a:p>
          <a:p>
            <a:pPr>
              <a:lnSpc>
                <a:spcPct val="150000"/>
              </a:lnSpc>
              <a:buFont typeface="Wingdings" pitchFamily="2" charset="2"/>
              <a:buChar char="ü"/>
            </a:pPr>
            <a:r>
              <a:rPr lang="fr-FR" altLang="fr-FR" sz="3200" dirty="0" smtClean="0">
                <a:solidFill>
                  <a:srgbClr val="FF0000"/>
                </a:solidFill>
              </a:rPr>
              <a:t>	</a:t>
            </a:r>
            <a:r>
              <a:rPr lang="fr-FR" altLang="fr-FR" sz="2800" dirty="0" smtClean="0">
                <a:solidFill>
                  <a:srgbClr val="FF0000"/>
                </a:solidFill>
              </a:rPr>
              <a:t>PRIORITY to English « </a:t>
            </a:r>
            <a:r>
              <a:rPr lang="fr-FR" altLang="fr-FR" sz="2800" dirty="0" err="1" smtClean="0">
                <a:solidFill>
                  <a:srgbClr val="FF0000"/>
                </a:solidFill>
              </a:rPr>
              <a:t>work</a:t>
            </a:r>
            <a:r>
              <a:rPr lang="fr-FR" altLang="fr-FR" sz="2800" dirty="0" smtClean="0">
                <a:solidFill>
                  <a:srgbClr val="FF0000"/>
                </a:solidFill>
              </a:rPr>
              <a:t> </a:t>
            </a:r>
            <a:r>
              <a:rPr lang="fr-FR" altLang="fr-FR" sz="2800" dirty="0" err="1" smtClean="0">
                <a:solidFill>
                  <a:srgbClr val="FF0000"/>
                </a:solidFill>
              </a:rPr>
              <a:t>language</a:t>
            </a:r>
            <a:r>
              <a:rPr lang="fr-FR" altLang="fr-FR" sz="2800" dirty="0" smtClean="0">
                <a:solidFill>
                  <a:srgbClr val="FF0000"/>
                </a:solidFill>
              </a:rPr>
              <a:t> »</a:t>
            </a:r>
          </a:p>
          <a:p>
            <a:pPr>
              <a:lnSpc>
                <a:spcPct val="150000"/>
              </a:lnSpc>
              <a:buFont typeface="Wingdings" pitchFamily="2" charset="2"/>
              <a:buChar char="ü"/>
            </a:pPr>
            <a:r>
              <a:rPr lang="fr-FR" altLang="fr-FR" sz="2400" dirty="0" smtClean="0"/>
              <a:t>	</a:t>
            </a:r>
            <a:r>
              <a:rPr lang="fr-FR" altLang="fr-FR" sz="2400" dirty="0" err="1" smtClean="0"/>
              <a:t>German</a:t>
            </a:r>
            <a:r>
              <a:rPr lang="fr-FR" altLang="fr-FR" sz="2400" dirty="0" smtClean="0"/>
              <a:t>, </a:t>
            </a:r>
            <a:r>
              <a:rPr lang="fr-FR" altLang="fr-FR" sz="2400" dirty="0" err="1" smtClean="0"/>
              <a:t>Spanish</a:t>
            </a:r>
            <a:r>
              <a:rPr lang="fr-FR" altLang="fr-FR" sz="2400" dirty="0" smtClean="0"/>
              <a:t>, </a:t>
            </a:r>
            <a:r>
              <a:rPr lang="fr-FR" altLang="fr-FR" sz="2400" dirty="0" err="1" smtClean="0"/>
              <a:t>italian</a:t>
            </a:r>
            <a:r>
              <a:rPr lang="fr-FR" altLang="fr-FR" sz="2400" dirty="0" smtClean="0"/>
              <a:t>, </a:t>
            </a:r>
            <a:r>
              <a:rPr lang="fr-FR" altLang="fr-FR" sz="2400" dirty="0" err="1" smtClean="0"/>
              <a:t>Portuguese</a:t>
            </a:r>
            <a:r>
              <a:rPr lang="fr-FR" altLang="fr-FR" sz="2400" dirty="0" smtClean="0"/>
              <a:t> </a:t>
            </a:r>
          </a:p>
          <a:p>
            <a:pPr>
              <a:lnSpc>
                <a:spcPct val="150000"/>
              </a:lnSpc>
              <a:buFontTx/>
              <a:buNone/>
            </a:pPr>
            <a:r>
              <a:rPr lang="fr-FR" altLang="fr-FR" sz="2400" dirty="0" err="1" smtClean="0"/>
              <a:t>Languages</a:t>
            </a:r>
            <a:r>
              <a:rPr lang="fr-FR" altLang="fr-FR" sz="2400" dirty="0" smtClean="0"/>
              <a:t> B :</a:t>
            </a:r>
          </a:p>
          <a:p>
            <a:pPr>
              <a:lnSpc>
                <a:spcPct val="150000"/>
              </a:lnSpc>
              <a:buFont typeface="Wingdings" pitchFamily="2" charset="2"/>
              <a:buChar char="ü"/>
            </a:pPr>
            <a:r>
              <a:rPr lang="fr-FR" altLang="fr-FR" sz="2400" dirty="0" smtClean="0"/>
              <a:t>	</a:t>
            </a:r>
            <a:r>
              <a:rPr lang="fr-FR" altLang="fr-FR" sz="2400" dirty="0" err="1" smtClean="0"/>
              <a:t>Russian</a:t>
            </a:r>
            <a:r>
              <a:rPr lang="fr-FR" altLang="fr-FR" sz="2400" dirty="0" smtClean="0"/>
              <a:t>, </a:t>
            </a:r>
            <a:r>
              <a:rPr lang="fr-FR" altLang="fr-FR" sz="2400" dirty="0" err="1" smtClean="0"/>
              <a:t>Arabic</a:t>
            </a:r>
            <a:r>
              <a:rPr lang="fr-FR" altLang="fr-FR" sz="2400" dirty="0" smtClean="0"/>
              <a:t>, </a:t>
            </a:r>
            <a:r>
              <a:rPr lang="fr-FR" altLang="fr-FR" sz="2400" dirty="0" err="1" smtClean="0"/>
              <a:t>Chinese</a:t>
            </a:r>
            <a:r>
              <a:rPr lang="fr-FR" altLang="fr-FR" sz="2400" dirty="0" smtClean="0"/>
              <a:t>,…(36 </a:t>
            </a:r>
            <a:r>
              <a:rPr lang="fr-FR" altLang="fr-FR" sz="2400" dirty="0" err="1" smtClean="0"/>
              <a:t>languages</a:t>
            </a:r>
            <a:r>
              <a:rPr lang="fr-FR" altLang="fr-FR" sz="2400" dirty="0" smtClean="0"/>
              <a:t>) </a:t>
            </a:r>
          </a:p>
        </p:txBody>
      </p:sp>
    </p:spTree>
    <p:extLst>
      <p:ext uri="{BB962C8B-B14F-4D97-AF65-F5344CB8AC3E}">
        <p14:creationId xmlns:p14="http://schemas.microsoft.com/office/powerpoint/2010/main" val="1853132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sp>
        <p:nvSpPr>
          <p:cNvPr id="3" name="Rectangle 3"/>
          <p:cNvSpPr txBox="1">
            <a:spLocks noChangeArrowheads="1"/>
          </p:cNvSpPr>
          <p:nvPr/>
        </p:nvSpPr>
        <p:spPr bwMode="auto">
          <a:xfrm>
            <a:off x="1475656" y="1844824"/>
            <a:ext cx="7344816" cy="38164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71463" indent="-271463" algn="l" defTabSz="914400" rtl="0" eaLnBrk="1" latinLnBrk="0" hangingPunct="1">
              <a:spcBef>
                <a:spcPct val="20000"/>
              </a:spcBef>
              <a:buClr>
                <a:schemeClr val="tx1"/>
              </a:buClr>
              <a:buSzPct val="130000"/>
              <a:buFont typeface="Arial" panose="020B0604020202020204" pitchFamily="34" charset="0"/>
              <a:buChar char="•"/>
              <a:defRPr sz="25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anose="020B0604020202020204" pitchFamily="34" charset="0"/>
              <a:buChar char="•"/>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defRPr/>
            </a:pPr>
            <a:r>
              <a:rPr lang="fr-FR" sz="2400" u="sng" dirty="0" err="1" smtClean="0"/>
              <a:t>Academic</a:t>
            </a:r>
            <a:r>
              <a:rPr lang="fr-FR" sz="2400" dirty="0" smtClean="0"/>
              <a:t> : </a:t>
            </a:r>
          </a:p>
          <a:p>
            <a:pPr marL="4763" indent="-4763" algn="just">
              <a:buFontTx/>
              <a:buNone/>
              <a:defRPr/>
            </a:pPr>
            <a:r>
              <a:rPr lang="fr-FR" sz="2000" dirty="0" smtClean="0"/>
              <a:t>Daily life communication </a:t>
            </a:r>
            <a:r>
              <a:rPr lang="fr-FR" sz="2000" dirty="0" err="1" smtClean="0"/>
              <a:t>language</a:t>
            </a:r>
            <a:r>
              <a:rPr lang="fr-FR" sz="2000" dirty="0" smtClean="0"/>
              <a:t>, </a:t>
            </a:r>
            <a:r>
              <a:rPr lang="fr-FR" sz="2000" dirty="0" err="1" smtClean="0"/>
              <a:t>spoken</a:t>
            </a:r>
            <a:r>
              <a:rPr lang="fr-FR" sz="2000" dirty="0" smtClean="0"/>
              <a:t> by </a:t>
            </a:r>
            <a:r>
              <a:rPr lang="fr-FR" sz="2000" dirty="0" err="1" smtClean="0"/>
              <a:t>everyone</a:t>
            </a:r>
            <a:r>
              <a:rPr lang="fr-FR" sz="2000" dirty="0" smtClean="0"/>
              <a:t> </a:t>
            </a:r>
            <a:r>
              <a:rPr lang="fr-FR" sz="2000" dirty="0"/>
              <a:t>in </a:t>
            </a:r>
            <a:r>
              <a:rPr lang="fr-FR" sz="2000" dirty="0" err="1"/>
              <a:t>any</a:t>
            </a:r>
            <a:r>
              <a:rPr lang="fr-FR" sz="2000" dirty="0"/>
              <a:t> non </a:t>
            </a:r>
            <a:r>
              <a:rPr lang="fr-FR" sz="2000" dirty="0" err="1" smtClean="0"/>
              <a:t>specialized</a:t>
            </a:r>
            <a:r>
              <a:rPr lang="fr-FR" sz="2000" dirty="0" smtClean="0"/>
              <a:t> </a:t>
            </a:r>
            <a:r>
              <a:rPr lang="fr-FR" sz="2000" dirty="0" err="1" smtClean="0"/>
              <a:t>environment</a:t>
            </a:r>
            <a:r>
              <a:rPr lang="fr-FR" sz="2000" dirty="0" smtClean="0"/>
              <a:t> </a:t>
            </a:r>
          </a:p>
          <a:p>
            <a:pPr>
              <a:buFont typeface="Symbol"/>
              <a:buChar char="Þ"/>
              <a:defRPr/>
            </a:pPr>
            <a:r>
              <a:rPr lang="fr-FR" sz="2400" dirty="0" smtClean="0">
                <a:solidFill>
                  <a:srgbClr val="FF0000"/>
                </a:solidFill>
              </a:rPr>
              <a:t>NATO SLP </a:t>
            </a:r>
            <a:r>
              <a:rPr lang="fr-FR" sz="2400" dirty="0" err="1" smtClean="0">
                <a:solidFill>
                  <a:srgbClr val="FF0000"/>
                </a:solidFill>
              </a:rPr>
              <a:t>prior</a:t>
            </a:r>
            <a:r>
              <a:rPr lang="fr-FR" sz="2400" dirty="0" smtClean="0">
                <a:solidFill>
                  <a:srgbClr val="FF0000"/>
                </a:solidFill>
              </a:rPr>
              <a:t> to NATO </a:t>
            </a:r>
            <a:r>
              <a:rPr lang="fr-FR" sz="2400" dirty="0" err="1" smtClean="0">
                <a:solidFill>
                  <a:srgbClr val="FF0000"/>
                </a:solidFill>
              </a:rPr>
              <a:t>posting</a:t>
            </a:r>
            <a:endParaRPr lang="fr-FR" sz="2400" dirty="0">
              <a:solidFill>
                <a:srgbClr val="FF0000"/>
              </a:solidFill>
            </a:endParaRPr>
          </a:p>
          <a:p>
            <a:pPr>
              <a:buFont typeface="Symbol"/>
              <a:buChar char="Þ"/>
              <a:defRPr/>
            </a:pPr>
            <a:r>
              <a:rPr lang="fr-FR" sz="2400" dirty="0" err="1" smtClean="0">
                <a:solidFill>
                  <a:srgbClr val="FF0000"/>
                </a:solidFill>
              </a:rPr>
              <a:t>Civilian</a:t>
            </a:r>
            <a:r>
              <a:rPr lang="fr-FR" sz="2400" dirty="0" smtClean="0">
                <a:solidFill>
                  <a:srgbClr val="FF0000"/>
                </a:solidFill>
              </a:rPr>
              <a:t> test </a:t>
            </a:r>
            <a:r>
              <a:rPr lang="fr-FR" sz="2400" dirty="0" err="1" smtClean="0">
                <a:solidFill>
                  <a:srgbClr val="FF0000"/>
                </a:solidFill>
              </a:rPr>
              <a:t>opened</a:t>
            </a:r>
            <a:r>
              <a:rPr lang="fr-FR" sz="2400" dirty="0" smtClean="0">
                <a:solidFill>
                  <a:srgbClr val="FF0000"/>
                </a:solidFill>
              </a:rPr>
              <a:t> to </a:t>
            </a:r>
            <a:r>
              <a:rPr lang="fr-FR" sz="2400" dirty="0" err="1" smtClean="0">
                <a:solidFill>
                  <a:srgbClr val="FF0000"/>
                </a:solidFill>
              </a:rPr>
              <a:t>everyone</a:t>
            </a:r>
            <a:endParaRPr lang="fr-FR" sz="2400" dirty="0" smtClean="0">
              <a:solidFill>
                <a:srgbClr val="FF0000"/>
              </a:solidFill>
            </a:endParaRPr>
          </a:p>
          <a:p>
            <a:pPr>
              <a:buFontTx/>
              <a:buNone/>
              <a:defRPr/>
            </a:pPr>
            <a:r>
              <a:rPr lang="fr-FR" sz="2400" u="sng" dirty="0" smtClean="0"/>
              <a:t>Professional</a:t>
            </a:r>
            <a:r>
              <a:rPr lang="fr-FR" sz="2400" dirty="0" smtClean="0"/>
              <a:t> :</a:t>
            </a:r>
          </a:p>
          <a:p>
            <a:pPr marL="4763" indent="-4763" algn="just">
              <a:buNone/>
              <a:defRPr/>
            </a:pPr>
            <a:r>
              <a:rPr lang="fr-FR" sz="2000" dirty="0" err="1"/>
              <a:t>Language</a:t>
            </a:r>
            <a:r>
              <a:rPr lang="fr-FR" sz="2000" dirty="0"/>
              <a:t> </a:t>
            </a:r>
            <a:r>
              <a:rPr lang="fr-FR" sz="2000" dirty="0" err="1"/>
              <a:t>used</a:t>
            </a:r>
            <a:r>
              <a:rPr lang="fr-FR" sz="2000" dirty="0"/>
              <a:t> and </a:t>
            </a:r>
            <a:r>
              <a:rPr lang="fr-FR" sz="2000" dirty="0" err="1"/>
              <a:t>needed</a:t>
            </a:r>
            <a:r>
              <a:rPr lang="fr-FR" sz="2000" dirty="0"/>
              <a:t> to </a:t>
            </a:r>
            <a:r>
              <a:rPr lang="fr-FR" sz="2000" dirty="0" err="1"/>
              <a:t>fulfil</a:t>
            </a:r>
            <a:r>
              <a:rPr lang="fr-FR" sz="2000" dirty="0"/>
              <a:t> </a:t>
            </a:r>
            <a:r>
              <a:rPr lang="fr-FR" sz="2000" dirty="0" err="1"/>
              <a:t>its</a:t>
            </a:r>
            <a:r>
              <a:rPr lang="fr-FR" sz="2000" dirty="0"/>
              <a:t> mission in a </a:t>
            </a:r>
            <a:r>
              <a:rPr lang="fr-FR" sz="2000" dirty="0" err="1"/>
              <a:t>technical</a:t>
            </a:r>
            <a:r>
              <a:rPr lang="fr-FR" sz="2000" dirty="0" smtClean="0"/>
              <a:t>, </a:t>
            </a:r>
            <a:r>
              <a:rPr lang="fr-FR" sz="2000" dirty="0" err="1" smtClean="0"/>
              <a:t>operationnal</a:t>
            </a:r>
            <a:r>
              <a:rPr lang="fr-FR" sz="2000" dirty="0" smtClean="0"/>
              <a:t> </a:t>
            </a:r>
            <a:r>
              <a:rPr lang="fr-FR" sz="2000" dirty="0"/>
              <a:t>or </a:t>
            </a:r>
            <a:r>
              <a:rPr lang="fr-FR" sz="2000" dirty="0" err="1"/>
              <a:t>specialized</a:t>
            </a:r>
            <a:r>
              <a:rPr lang="fr-FR" sz="2000" dirty="0"/>
              <a:t> </a:t>
            </a:r>
            <a:r>
              <a:rPr lang="fr-FR" sz="2000" dirty="0" err="1"/>
              <a:t>professionnal</a:t>
            </a:r>
            <a:r>
              <a:rPr lang="fr-FR" sz="2000" dirty="0"/>
              <a:t> </a:t>
            </a:r>
            <a:r>
              <a:rPr lang="fr-FR" sz="2000" dirty="0" err="1"/>
              <a:t>environment</a:t>
            </a:r>
            <a:r>
              <a:rPr lang="fr-FR" sz="2000" dirty="0" smtClean="0"/>
              <a:t>.</a:t>
            </a:r>
          </a:p>
          <a:p>
            <a:pPr marL="4763" indent="-4763" algn="just">
              <a:buNone/>
              <a:defRPr/>
            </a:pPr>
            <a:r>
              <a:rPr lang="fr-FR" sz="2000" dirty="0" smtClean="0">
                <a:solidFill>
                  <a:srgbClr val="FF0000"/>
                </a:solidFill>
              </a:rPr>
              <a:t>=&gt; Professional MODULES</a:t>
            </a:r>
            <a:endParaRPr lang="fr-FR" sz="2000" dirty="0">
              <a:solidFill>
                <a:srgbClr val="FF0000"/>
              </a:solidFill>
            </a:endParaRPr>
          </a:p>
        </p:txBody>
      </p:sp>
      <p:sp>
        <p:nvSpPr>
          <p:cNvPr id="4" name="Text Box 4"/>
          <p:cNvSpPr txBox="1">
            <a:spLocks noChangeArrowheads="1"/>
          </p:cNvSpPr>
          <p:nvPr/>
        </p:nvSpPr>
        <p:spPr bwMode="auto">
          <a:xfrm>
            <a:off x="2195736" y="692696"/>
            <a:ext cx="5832647" cy="431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3400" b="1" kern="1200" baseline="0">
                <a:solidFill>
                  <a:srgbClr val="AAB446"/>
                </a:solidFill>
                <a:latin typeface="+mj-lt"/>
                <a:ea typeface="+mj-ea"/>
                <a:cs typeface="+mj-cs"/>
              </a:defRPr>
            </a:lvl1pPr>
          </a:lstStyle>
          <a:p>
            <a:pPr>
              <a:spcBef>
                <a:spcPct val="50000"/>
              </a:spcBef>
            </a:pPr>
            <a:r>
              <a:rPr lang="fr-FR" altLang="fr-FR" sz="2400" dirty="0" smtClean="0">
                <a:solidFill>
                  <a:schemeClr val="tx1"/>
                </a:solidFill>
              </a:rPr>
              <a:t>ENGLISH</a:t>
            </a:r>
            <a:r>
              <a:rPr lang="fr-FR" altLang="fr-FR" sz="2400" dirty="0" smtClean="0">
                <a:solidFill>
                  <a:schemeClr val="tx1"/>
                </a:solidFill>
              </a:rPr>
              <a:t> </a:t>
            </a:r>
            <a:r>
              <a:rPr lang="fr-FR" altLang="fr-FR" sz="2400" dirty="0" smtClean="0">
                <a:solidFill>
                  <a:schemeClr val="tx1"/>
                </a:solidFill>
              </a:rPr>
              <a:t>TEACHING/TESTING</a:t>
            </a:r>
            <a:r>
              <a:rPr lang="fr-FR" altLang="fr-FR" sz="2000" dirty="0" smtClean="0">
                <a:solidFill>
                  <a:schemeClr val="tx1"/>
                </a:solidFill>
              </a:rPr>
              <a:t> </a:t>
            </a:r>
            <a:r>
              <a:rPr lang="fr-FR" altLang="fr-FR" sz="2400" dirty="0" smtClean="0">
                <a:solidFill>
                  <a:schemeClr val="tx1"/>
                </a:solidFill>
              </a:rPr>
              <a:t>ASPECTS</a:t>
            </a:r>
            <a:endParaRPr lang="fr-FR" altLang="fr-FR" sz="2000" dirty="0" smtClean="0">
              <a:solidFill>
                <a:schemeClr val="tx1"/>
              </a:solidFill>
            </a:endParaRPr>
          </a:p>
        </p:txBody>
      </p:sp>
    </p:spTree>
    <p:extLst>
      <p:ext uri="{BB962C8B-B14F-4D97-AF65-F5344CB8AC3E}">
        <p14:creationId xmlns:p14="http://schemas.microsoft.com/office/powerpoint/2010/main" val="908391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868144" y="6597352"/>
            <a:ext cx="3275856" cy="260648"/>
          </a:xfrm>
        </p:spPr>
        <p:txBody>
          <a:bodyPr/>
          <a:lstStyle/>
          <a:p>
            <a:r>
              <a:rPr lang="fr-FR" dirty="0" smtClean="0"/>
              <a:t>GTLE ―  DRHAT/SDF/BFS  ―  03/05/2016</a:t>
            </a:r>
            <a:endParaRPr lang="fr-FR" dirty="0"/>
          </a:p>
        </p:txBody>
      </p:sp>
      <p:sp>
        <p:nvSpPr>
          <p:cNvPr id="3" name="Espace réservé du contenu 2"/>
          <p:cNvSpPr>
            <a:spLocks noGrp="1"/>
          </p:cNvSpPr>
          <p:nvPr>
            <p:ph idx="4294967295"/>
          </p:nvPr>
        </p:nvSpPr>
        <p:spPr>
          <a:xfrm>
            <a:off x="1151379" y="944611"/>
            <a:ext cx="7849492" cy="5400577"/>
          </a:xfrm>
        </p:spPr>
        <p:txBody>
          <a:bodyPr>
            <a:normAutofit/>
          </a:bodyPr>
          <a:lstStyle/>
          <a:p>
            <a:pPr marL="0" indent="0">
              <a:spcBef>
                <a:spcPct val="0"/>
              </a:spcBef>
              <a:spcAft>
                <a:spcPts val="1200"/>
              </a:spcAft>
              <a:buNone/>
            </a:pPr>
            <a:endParaRPr lang="en-GB" altLang="fr-FR" sz="2400" dirty="0">
              <a:latin typeface="Arial" pitchFamily="34" charset="0"/>
              <a:cs typeface="Arial" pitchFamily="34" charset="0"/>
            </a:endParaRPr>
          </a:p>
        </p:txBody>
      </p:sp>
      <p:sp>
        <p:nvSpPr>
          <p:cNvPr id="7" name="Espace réservé du pied de page 3"/>
          <p:cNvSpPr txBox="1">
            <a:spLocks/>
          </p:cNvSpPr>
          <p:nvPr/>
        </p:nvSpPr>
        <p:spPr>
          <a:xfrm>
            <a:off x="864096" y="6624736"/>
            <a:ext cx="1691680" cy="260648"/>
          </a:xfrm>
          <a:prstGeom prst="rect">
            <a:avLst/>
          </a:prstGeom>
        </p:spPr>
        <p:txBody>
          <a:bodyPr vert="horz" lIns="72000" tIns="46800" rIns="72000" bIns="46800" rtlCol="0" anchor="ctr"/>
          <a:lstStyle>
            <a:defPPr>
              <a:defRPr lang="fr-FR"/>
            </a:defPPr>
            <a:lvl1pPr marL="0" algn="r" defTabSz="914400" rtl="0" eaLnBrk="1" latinLnBrk="0" hangingPunct="1">
              <a:defRPr sz="800" i="1"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Tous droits réservés </a:t>
            </a:r>
            <a:r>
              <a:rPr lang="fr-FR" dirty="0" smtClean="0"/>
              <a:t>DRHAT©2016</a:t>
            </a:r>
            <a:endParaRPr lang="fr-FR" dirty="0"/>
          </a:p>
        </p:txBody>
      </p:sp>
      <p:graphicFrame>
        <p:nvGraphicFramePr>
          <p:cNvPr id="5" name="Diagramme 4"/>
          <p:cNvGraphicFramePr/>
          <p:nvPr>
            <p:extLst>
              <p:ext uri="{D42A27DB-BD31-4B8C-83A1-F6EECF244321}">
                <p14:modId xmlns:p14="http://schemas.microsoft.com/office/powerpoint/2010/main" val="510476743"/>
              </p:ext>
            </p:extLst>
          </p:nvPr>
        </p:nvGraphicFramePr>
        <p:xfrm>
          <a:off x="1331640" y="1124744"/>
          <a:ext cx="7336211"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D:\utilisateurs\p.llinares\Pictures\OT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2951088"/>
            <a:ext cx="12509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nf31tor---wi02\drh-at\BFS-PRIV-SSE-SECTION\Commun\RELATIONS INTERNATIONALES\H_INFORMATION PAYS\1DRAPEAUX PAYS\etatsuni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0657" y="3708723"/>
            <a:ext cx="7397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nf31tor---wi02\drh-at\BFS-PRIV-SSE-SECTION\Commun\RELATIONS INTERNATIONALES\H_INFORMATION PAYS\1DRAPEAUX PAYS\royaumeun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5732" y="3068960"/>
            <a:ext cx="774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520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titre de cette présentation  ―  DRHAT/Sxx/xxxx  ―  jj/mm/201x</a:t>
            </a:r>
            <a:endParaRPr lang="fr-FR"/>
          </a:p>
        </p:txBody>
      </p:sp>
      <p:graphicFrame>
        <p:nvGraphicFramePr>
          <p:cNvPr id="3" name="Diagramme 2"/>
          <p:cNvGraphicFramePr/>
          <p:nvPr>
            <p:extLst>
              <p:ext uri="{D42A27DB-BD31-4B8C-83A1-F6EECF244321}">
                <p14:modId xmlns:p14="http://schemas.microsoft.com/office/powerpoint/2010/main" val="4150358245"/>
              </p:ext>
            </p:extLst>
          </p:nvPr>
        </p:nvGraphicFramePr>
        <p:xfrm>
          <a:off x="1456826" y="1761963"/>
          <a:ext cx="7075614" cy="3829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Inf31tor---wi02\drh-at\BFS-PRIV-SSE-SECTION\Commun\RELATIONS INTERNATIONALES\H_INFORMATION PAYS\1DRAPEAUX PAYS\allemag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9793" y="1065213"/>
            <a:ext cx="8064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f31tor---wi02\drh-at\BFS-PRIV-SSE-SECTION\Commun\RELATIONS INTERNATIONALES\H_INFORMATION PAYS\1DRAPEAUX PAYS\chin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3030" y="5711825"/>
            <a:ext cx="971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nf31tor---wi02\drh-at\BFS-PRIV-SSE-SECTION\Commun\RELATIONS INTERNATIONALES\H_INFORMATION PAYS\1DRAPEAUX PAYS\russi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0143" y="1042988"/>
            <a:ext cx="82708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nf31tor---wi02\drh-at\BFS-PRIV-SSE-SECTION\Commun\RELATIONS INTERNATIONALES\H_INFORMATION PAYS\1DRAPEAUX PAYS\russi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7093" y="5719763"/>
            <a:ext cx="971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nf31tor---wi02\drh-at\BFS-PRIV-SSE-SECTION\Commun\RELATIONS INTERNATIONALES\H_INFORMATION PAYS\1DRAPEAUX PAYS\espagn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26418" y="1065213"/>
            <a:ext cx="8001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nf31tor---wi02\drh-at\BFS-PRIV-SSE-SECTION\Commun\RELATIONS INTERNATIONALES\H_INFORMATION PAYS\1DRAPEAUX PAYS\egypt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8668" y="1030288"/>
            <a:ext cx="8636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Inf31tor---wi02\drh-at\BFS-PRIV-SSE-SECTION\Commun\RELATIONS INTERNATIONALES\H_INFORMATION PAYS\1DRAPEAUX PAYS\itali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63043" y="1046163"/>
            <a:ext cx="82708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nf31tor---wi02\drh-at\BFS-PRIV-SSE-SECTION\Commun\RELATIONS INTERNATIONALES\H_INFORMATION PAYS\1DRAPEAUX PAYS\japon.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5918" y="5721350"/>
            <a:ext cx="9683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Inf31tor---wi02\drh-at\BFS-PRIV-SSE-SECTION\Commun\RELATIONS INTERNATIONALES\H_INFORMATION PAYS\1DRAPEAUX PAYS\vietnam.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72455" y="5724525"/>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Inf31tor---wi02\drh-at\BFS-PRIV-SSE-SECTION\Commun\RELATIONS INTERNATIONALES\H_INFORMATION PAYS\1DRAPEAUX PAYS\cambodg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7443" y="5710238"/>
            <a:ext cx="98583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descr="\\Inf31tor---wi02\drh-at\BFS-PRIV-SSE-SECTION\Commun\RELATIONS INTERNATIONALES\H_INFORMATION PAYS\1DRAPEAUX PAYS\franc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718" y="1030288"/>
            <a:ext cx="889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7600080" y="5737225"/>
            <a:ext cx="909638"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a:solidFill>
                  <a:schemeClr val="tx1"/>
                </a:solidFill>
                <a:latin typeface="Arial" pitchFamily="34" charset="0"/>
              </a:defRPr>
            </a:lvl1pPr>
            <a:lvl2pPr marL="742950" indent="-285750">
              <a:defRPr sz="1600">
                <a:solidFill>
                  <a:schemeClr val="tx1"/>
                </a:solidFill>
                <a:latin typeface="Arial" pitchFamily="34" charset="0"/>
              </a:defRPr>
            </a:lvl2pPr>
            <a:lvl3pPr marL="1143000" indent="-228600">
              <a:defRPr sz="1600">
                <a:solidFill>
                  <a:schemeClr val="tx1"/>
                </a:solidFill>
                <a:latin typeface="Arial" pitchFamily="34" charset="0"/>
              </a:defRPr>
            </a:lvl3pPr>
            <a:lvl4pPr marL="1600200" indent="-228600">
              <a:defRPr sz="1600">
                <a:solidFill>
                  <a:schemeClr val="tx1"/>
                </a:solidFill>
                <a:latin typeface="Arial" pitchFamily="34" charset="0"/>
              </a:defRPr>
            </a:lvl4pPr>
            <a:lvl5pPr marL="2057400" indent="-228600">
              <a:defRPr sz="1600">
                <a:solidFill>
                  <a:schemeClr val="tx1"/>
                </a:solidFill>
                <a:latin typeface="Arial" pitchFamily="34" charset="0"/>
              </a:defRPr>
            </a:lvl5pPr>
            <a:lvl6pPr marL="2514600" indent="-228600" algn="ctr" eaLnBrk="0" fontAlgn="base" hangingPunct="0">
              <a:spcBef>
                <a:spcPct val="0"/>
              </a:spcBef>
              <a:spcAft>
                <a:spcPct val="0"/>
              </a:spcAft>
              <a:defRPr sz="1600">
                <a:solidFill>
                  <a:schemeClr val="tx1"/>
                </a:solidFill>
                <a:latin typeface="Arial" pitchFamily="34" charset="0"/>
              </a:defRPr>
            </a:lvl6pPr>
            <a:lvl7pPr marL="2971800" indent="-228600" algn="ctr" eaLnBrk="0" fontAlgn="base" hangingPunct="0">
              <a:spcBef>
                <a:spcPct val="0"/>
              </a:spcBef>
              <a:spcAft>
                <a:spcPct val="0"/>
              </a:spcAft>
              <a:defRPr sz="1600">
                <a:solidFill>
                  <a:schemeClr val="tx1"/>
                </a:solidFill>
                <a:latin typeface="Arial" pitchFamily="34" charset="0"/>
              </a:defRPr>
            </a:lvl7pPr>
            <a:lvl8pPr marL="3429000" indent="-228600" algn="ctr" eaLnBrk="0" fontAlgn="base" hangingPunct="0">
              <a:spcBef>
                <a:spcPct val="0"/>
              </a:spcBef>
              <a:spcAft>
                <a:spcPct val="0"/>
              </a:spcAft>
              <a:defRPr sz="1600">
                <a:solidFill>
                  <a:schemeClr val="tx1"/>
                </a:solidFill>
                <a:latin typeface="Arial" pitchFamily="34" charset="0"/>
              </a:defRPr>
            </a:lvl8pPr>
            <a:lvl9pPr marL="3886200" indent="-228600" algn="ctr" eaLnBrk="0" fontAlgn="base" hangingPunct="0">
              <a:spcBef>
                <a:spcPct val="0"/>
              </a:spcBef>
              <a:spcAft>
                <a:spcPct val="0"/>
              </a:spcAft>
              <a:defRPr sz="1600">
                <a:solidFill>
                  <a:schemeClr val="tx1"/>
                </a:solidFill>
                <a:latin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3200" b="0" i="0" u="none" strike="noStrike" kern="0" cap="none" spc="0" normalizeH="0" baseline="0" noProof="0" smtClean="0">
                <a:ln>
                  <a:noFill/>
                </a:ln>
                <a:solidFill>
                  <a:srgbClr val="000000"/>
                </a:solidFill>
                <a:effectLst/>
                <a:uLnTx/>
                <a:uFillTx/>
                <a:latin typeface="Arial" pitchFamily="34" charset="0"/>
              </a:rPr>
              <a:t>?</a:t>
            </a:r>
          </a:p>
        </p:txBody>
      </p:sp>
      <p:pic>
        <p:nvPicPr>
          <p:cNvPr id="16" name="Picture 15" descr="\\Inf31tor---wi02\drh-at\BFS-PRIV-SSE-SECTION\Commun\RELATIONS INTERNATIONALES\H_INFORMATION PAYS\1DRAPEAUX PAYS\arabiesaoudite.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74555" y="5719763"/>
            <a:ext cx="971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015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82750" y="0"/>
            <a:ext cx="6211888" cy="828675"/>
          </a:xfrm>
        </p:spPr>
        <p:txBody>
          <a:bodyPr/>
          <a:lstStyle/>
          <a:p>
            <a:pPr algn="ctr">
              <a:spcAft>
                <a:spcPct val="50000"/>
              </a:spcAft>
              <a:buClr>
                <a:srgbClr val="CC0000"/>
              </a:buClr>
              <a:defRPr/>
            </a:pPr>
            <a:r>
              <a:rPr lang="en-GB" sz="2800" smtClean="0"/>
              <a:t>Army Schools Layout</a:t>
            </a:r>
            <a:endParaRPr lang="en-GB" sz="2800"/>
          </a:p>
        </p:txBody>
      </p:sp>
      <p:grpSp>
        <p:nvGrpSpPr>
          <p:cNvPr id="6147" name="Group 127"/>
          <p:cNvGrpSpPr>
            <a:grpSpLocks/>
          </p:cNvGrpSpPr>
          <p:nvPr/>
        </p:nvGrpSpPr>
        <p:grpSpPr bwMode="auto">
          <a:xfrm>
            <a:off x="1123950" y="1124744"/>
            <a:ext cx="7839075" cy="5256312"/>
            <a:chOff x="158" y="661"/>
            <a:chExt cx="5488" cy="3540"/>
          </a:xfrm>
        </p:grpSpPr>
        <p:sp>
          <p:nvSpPr>
            <p:cNvPr id="6148" name="Rectangle 3"/>
            <p:cNvSpPr>
              <a:spLocks noChangeArrowheads="1"/>
            </p:cNvSpPr>
            <p:nvPr/>
          </p:nvSpPr>
          <p:spPr bwMode="auto">
            <a:xfrm>
              <a:off x="746" y="672"/>
              <a:ext cx="4318" cy="30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pic>
          <p:nvPicPr>
            <p:cNvPr id="6149" name="Picture 4"/>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1796" y="1400"/>
              <a:ext cx="2195" cy="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5"/>
            <p:cNvSpPr>
              <a:spLocks noChangeArrowheads="1"/>
            </p:cNvSpPr>
            <p:nvPr/>
          </p:nvSpPr>
          <p:spPr bwMode="auto">
            <a:xfrm>
              <a:off x="1229" y="1444"/>
              <a:ext cx="37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51" name="Rectangle 6"/>
            <p:cNvSpPr>
              <a:spLocks noChangeArrowheads="1"/>
            </p:cNvSpPr>
            <p:nvPr/>
          </p:nvSpPr>
          <p:spPr bwMode="auto">
            <a:xfrm>
              <a:off x="1220" y="1435"/>
              <a:ext cx="36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52" name="Rectangle 7"/>
            <p:cNvSpPr>
              <a:spLocks noChangeArrowheads="1"/>
            </p:cNvSpPr>
            <p:nvPr/>
          </p:nvSpPr>
          <p:spPr bwMode="auto">
            <a:xfrm>
              <a:off x="4684" y="3157"/>
              <a:ext cx="30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53" name="Rectangle 8"/>
            <p:cNvSpPr>
              <a:spLocks noChangeArrowheads="1"/>
            </p:cNvSpPr>
            <p:nvPr/>
          </p:nvSpPr>
          <p:spPr bwMode="auto">
            <a:xfrm>
              <a:off x="4675" y="3147"/>
              <a:ext cx="30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54" name="Rectangle 9"/>
            <p:cNvSpPr>
              <a:spLocks noChangeArrowheads="1"/>
            </p:cNvSpPr>
            <p:nvPr/>
          </p:nvSpPr>
          <p:spPr bwMode="auto">
            <a:xfrm>
              <a:off x="4144" y="1198"/>
              <a:ext cx="30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55" name="Rectangle 10"/>
            <p:cNvSpPr>
              <a:spLocks noChangeArrowheads="1"/>
            </p:cNvSpPr>
            <p:nvPr/>
          </p:nvSpPr>
          <p:spPr bwMode="auto">
            <a:xfrm>
              <a:off x="4135" y="1189"/>
              <a:ext cx="306"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56" name="Rectangle 11"/>
            <p:cNvSpPr>
              <a:spLocks noChangeArrowheads="1"/>
            </p:cNvSpPr>
            <p:nvPr/>
          </p:nvSpPr>
          <p:spPr bwMode="auto">
            <a:xfrm>
              <a:off x="1382" y="2217"/>
              <a:ext cx="37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57" name="Rectangle 12"/>
            <p:cNvSpPr>
              <a:spLocks noChangeArrowheads="1"/>
            </p:cNvSpPr>
            <p:nvPr/>
          </p:nvSpPr>
          <p:spPr bwMode="auto">
            <a:xfrm>
              <a:off x="1374" y="2208"/>
              <a:ext cx="37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58" name="Rectangle 13"/>
            <p:cNvSpPr>
              <a:spLocks noChangeArrowheads="1"/>
            </p:cNvSpPr>
            <p:nvPr/>
          </p:nvSpPr>
          <p:spPr bwMode="auto">
            <a:xfrm>
              <a:off x="4522" y="2462"/>
              <a:ext cx="405"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59" name="Rectangle 14"/>
            <p:cNvSpPr>
              <a:spLocks noChangeArrowheads="1"/>
            </p:cNvSpPr>
            <p:nvPr/>
          </p:nvSpPr>
          <p:spPr bwMode="auto">
            <a:xfrm>
              <a:off x="4513" y="2454"/>
              <a:ext cx="40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60" name="Rectangle 15"/>
            <p:cNvSpPr>
              <a:spLocks noChangeArrowheads="1"/>
            </p:cNvSpPr>
            <p:nvPr/>
          </p:nvSpPr>
          <p:spPr bwMode="auto">
            <a:xfrm>
              <a:off x="1949" y="970"/>
              <a:ext cx="200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61" name="Rectangle 16"/>
            <p:cNvSpPr>
              <a:spLocks noChangeArrowheads="1"/>
            </p:cNvSpPr>
            <p:nvPr/>
          </p:nvSpPr>
          <p:spPr bwMode="auto">
            <a:xfrm>
              <a:off x="3397" y="3560"/>
              <a:ext cx="28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62" name="Rectangle 17"/>
            <p:cNvSpPr>
              <a:spLocks noChangeArrowheads="1"/>
            </p:cNvSpPr>
            <p:nvPr/>
          </p:nvSpPr>
          <p:spPr bwMode="auto">
            <a:xfrm>
              <a:off x="3389" y="3552"/>
              <a:ext cx="2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63" name="Rectangle 18"/>
            <p:cNvSpPr>
              <a:spLocks noChangeArrowheads="1"/>
            </p:cNvSpPr>
            <p:nvPr/>
          </p:nvSpPr>
          <p:spPr bwMode="auto">
            <a:xfrm>
              <a:off x="1310" y="2840"/>
              <a:ext cx="45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grpSp>
          <p:nvGrpSpPr>
            <p:cNvPr id="6164" name="Group 19"/>
            <p:cNvGrpSpPr>
              <a:grpSpLocks/>
            </p:cNvGrpSpPr>
            <p:nvPr/>
          </p:nvGrpSpPr>
          <p:grpSpPr bwMode="auto">
            <a:xfrm>
              <a:off x="2902" y="661"/>
              <a:ext cx="685" cy="1349"/>
              <a:chOff x="2880" y="661"/>
              <a:chExt cx="719" cy="1451"/>
            </a:xfrm>
          </p:grpSpPr>
          <p:sp>
            <p:nvSpPr>
              <p:cNvPr id="6261" name="Rectangle 20"/>
              <p:cNvSpPr>
                <a:spLocks noChangeArrowheads="1"/>
              </p:cNvSpPr>
              <p:nvPr/>
            </p:nvSpPr>
            <p:spPr bwMode="auto">
              <a:xfrm>
                <a:off x="2880" y="2064"/>
                <a:ext cx="96" cy="48"/>
              </a:xfrm>
              <a:prstGeom prst="rect">
                <a:avLst/>
              </a:prstGeom>
              <a:solidFill>
                <a:srgbClr val="000099"/>
              </a:solidFill>
              <a:ln w="9525">
                <a:solidFill>
                  <a:schemeClr val="tx1"/>
                </a:solidFill>
                <a:miter lim="800000"/>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pic>
            <p:nvPicPr>
              <p:cNvPr id="6262" name="Picture 21" descr="CDES trait"/>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959" y="661"/>
                <a:ext cx="640"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63" name="Line 22"/>
              <p:cNvSpPr>
                <a:spLocks noChangeShapeType="1"/>
              </p:cNvSpPr>
              <p:nvPr/>
            </p:nvSpPr>
            <p:spPr bwMode="auto">
              <a:xfrm flipH="1">
                <a:off x="2955" y="1436"/>
                <a:ext cx="209" cy="591"/>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6165" name="Rectangle 24"/>
            <p:cNvSpPr>
              <a:spLocks noChangeArrowheads="1"/>
            </p:cNvSpPr>
            <p:nvPr/>
          </p:nvSpPr>
          <p:spPr bwMode="auto">
            <a:xfrm>
              <a:off x="2544" y="2352"/>
              <a:ext cx="92" cy="45"/>
            </a:xfrm>
            <a:prstGeom prst="rect">
              <a:avLst/>
            </a:prstGeom>
            <a:solidFill>
              <a:srgbClr val="000099"/>
            </a:solidFill>
            <a:ln w="9525">
              <a:solidFill>
                <a:schemeClr val="tx1"/>
              </a:solidFill>
              <a:miter lim="800000"/>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pic>
          <p:nvPicPr>
            <p:cNvPr id="6166" name="Picture 26" descr="E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2" y="3168"/>
              <a:ext cx="714" cy="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6167" name="AutoShape 27"/>
            <p:cNvSpPr>
              <a:spLocks noChangeArrowheads="1"/>
            </p:cNvSpPr>
            <p:nvPr/>
          </p:nvSpPr>
          <p:spPr bwMode="auto">
            <a:xfrm>
              <a:off x="1882" y="3564"/>
              <a:ext cx="236" cy="526"/>
            </a:xfrm>
            <a:prstGeom prst="rtTriangle">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useBgFill="1">
          <p:nvSpPr>
            <p:cNvPr id="6168" name="AutoShape 28"/>
            <p:cNvSpPr>
              <a:spLocks noChangeArrowheads="1"/>
            </p:cNvSpPr>
            <p:nvPr/>
          </p:nvSpPr>
          <p:spPr bwMode="auto">
            <a:xfrm flipH="1">
              <a:off x="2365" y="3564"/>
              <a:ext cx="236" cy="526"/>
            </a:xfrm>
            <a:prstGeom prst="rtTriangle">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useBgFill="1">
          <p:nvSpPr>
            <p:cNvPr id="6169" name="AutoShape 29"/>
            <p:cNvSpPr>
              <a:spLocks noChangeArrowheads="1"/>
            </p:cNvSpPr>
            <p:nvPr/>
          </p:nvSpPr>
          <p:spPr bwMode="auto">
            <a:xfrm flipH="1" flipV="1">
              <a:off x="2365" y="3232"/>
              <a:ext cx="236" cy="525"/>
            </a:xfrm>
            <a:prstGeom prst="rtTriangle">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useBgFill="1">
          <p:nvSpPr>
            <p:cNvPr id="6170" name="AutoShape 30"/>
            <p:cNvSpPr>
              <a:spLocks noChangeArrowheads="1"/>
            </p:cNvSpPr>
            <p:nvPr/>
          </p:nvSpPr>
          <p:spPr bwMode="auto">
            <a:xfrm flipV="1">
              <a:off x="1880" y="3233"/>
              <a:ext cx="236" cy="526"/>
            </a:xfrm>
            <a:prstGeom prst="rtTriangle">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useBgFill="1">
          <p:nvSpPr>
            <p:cNvPr id="6171" name="Rectangle 31"/>
            <p:cNvSpPr>
              <a:spLocks noChangeArrowheads="1"/>
            </p:cNvSpPr>
            <p:nvPr/>
          </p:nvSpPr>
          <p:spPr bwMode="auto">
            <a:xfrm>
              <a:off x="2062" y="4055"/>
              <a:ext cx="382" cy="6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useBgFill="1">
          <p:nvSpPr>
            <p:cNvPr id="6172" name="Rectangle 32"/>
            <p:cNvSpPr>
              <a:spLocks noChangeArrowheads="1"/>
            </p:cNvSpPr>
            <p:nvPr/>
          </p:nvSpPr>
          <p:spPr bwMode="auto">
            <a:xfrm>
              <a:off x="1875" y="3177"/>
              <a:ext cx="732" cy="6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73" name="Line 33"/>
            <p:cNvSpPr>
              <a:spLocks noChangeShapeType="1"/>
            </p:cNvSpPr>
            <p:nvPr/>
          </p:nvSpPr>
          <p:spPr bwMode="auto">
            <a:xfrm flipV="1">
              <a:off x="2304" y="2304"/>
              <a:ext cx="240" cy="864"/>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74" name="Freeform 34"/>
            <p:cNvSpPr>
              <a:spLocks/>
            </p:cNvSpPr>
            <p:nvPr/>
          </p:nvSpPr>
          <p:spPr bwMode="auto">
            <a:xfrm>
              <a:off x="2660" y="2138"/>
              <a:ext cx="144" cy="105"/>
            </a:xfrm>
            <a:custGeom>
              <a:avLst/>
              <a:gdLst>
                <a:gd name="T0" fmla="*/ 113 w 151"/>
                <a:gd name="T1" fmla="*/ 37 h 113"/>
                <a:gd name="T2" fmla="*/ 64 w 151"/>
                <a:gd name="T3" fmla="*/ 31 h 113"/>
                <a:gd name="T4" fmla="*/ 57 w 151"/>
                <a:gd name="T5" fmla="*/ 0 h 113"/>
                <a:gd name="T6" fmla="*/ 49 w 151"/>
                <a:gd name="T7" fmla="*/ 31 h 113"/>
                <a:gd name="T8" fmla="*/ 0 w 151"/>
                <a:gd name="T9" fmla="*/ 37 h 113"/>
                <a:gd name="T10" fmla="*/ 49 w 151"/>
                <a:gd name="T11" fmla="*/ 43 h 113"/>
                <a:gd name="T12" fmla="*/ 57 w 151"/>
                <a:gd name="T13" fmla="*/ 73 h 113"/>
                <a:gd name="T14" fmla="*/ 64 w 151"/>
                <a:gd name="T15" fmla="*/ 43 h 113"/>
                <a:gd name="T16" fmla="*/ 113 w 151"/>
                <a:gd name="T17" fmla="*/ 37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13"/>
                <a:gd name="T29" fmla="*/ 151 w 151"/>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13">
                  <a:moveTo>
                    <a:pt x="151" y="57"/>
                  </a:moveTo>
                  <a:lnTo>
                    <a:pt x="85" y="47"/>
                  </a:lnTo>
                  <a:lnTo>
                    <a:pt x="75" y="0"/>
                  </a:lnTo>
                  <a:lnTo>
                    <a:pt x="66" y="47"/>
                  </a:lnTo>
                  <a:lnTo>
                    <a:pt x="0" y="57"/>
                  </a:lnTo>
                  <a:lnTo>
                    <a:pt x="66" y="66"/>
                  </a:lnTo>
                  <a:lnTo>
                    <a:pt x="75" y="113"/>
                  </a:lnTo>
                  <a:lnTo>
                    <a:pt x="85" y="66"/>
                  </a:lnTo>
                  <a:lnTo>
                    <a:pt x="151" y="5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351" cap="rnd">
                  <a:solidFill>
                    <a:srgbClr val="000000"/>
                  </a:solidFill>
                  <a:prstDash val="solid"/>
                  <a:round/>
                  <a:headEnd/>
                  <a:tailEnd/>
                </a14:hiddenLine>
              </a:ext>
            </a:extLst>
          </p:spPr>
          <p:txBody>
            <a:bodyPr/>
            <a:lstStyle/>
            <a:p>
              <a:endParaRPr lang="fr-FR"/>
            </a:p>
          </p:txBody>
        </p:sp>
        <p:sp>
          <p:nvSpPr>
            <p:cNvPr id="6175" name="Line 35"/>
            <p:cNvSpPr>
              <a:spLocks noChangeShapeType="1"/>
            </p:cNvSpPr>
            <p:nvPr/>
          </p:nvSpPr>
          <p:spPr bwMode="auto">
            <a:xfrm flipH="1">
              <a:off x="2824" y="1723"/>
              <a:ext cx="1796" cy="45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fr-FR"/>
            </a:p>
          </p:txBody>
        </p:sp>
        <p:grpSp>
          <p:nvGrpSpPr>
            <p:cNvPr id="6176" name="Group 36"/>
            <p:cNvGrpSpPr>
              <a:grpSpLocks/>
            </p:cNvGrpSpPr>
            <p:nvPr/>
          </p:nvGrpSpPr>
          <p:grpSpPr bwMode="auto">
            <a:xfrm>
              <a:off x="2980" y="1912"/>
              <a:ext cx="2331" cy="767"/>
              <a:chOff x="2980" y="1821"/>
              <a:chExt cx="2331" cy="767"/>
            </a:xfrm>
          </p:grpSpPr>
          <p:grpSp>
            <p:nvGrpSpPr>
              <p:cNvPr id="6256" name="Group 37"/>
              <p:cNvGrpSpPr>
                <a:grpSpLocks/>
              </p:cNvGrpSpPr>
              <p:nvPr/>
            </p:nvGrpSpPr>
            <p:grpSpPr bwMode="auto">
              <a:xfrm>
                <a:off x="4411" y="1964"/>
                <a:ext cx="900" cy="624"/>
                <a:chOff x="4052" y="2107"/>
                <a:chExt cx="944" cy="671"/>
              </a:xfrm>
            </p:grpSpPr>
            <p:pic>
              <p:nvPicPr>
                <p:cNvPr id="6259"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1" y="2117"/>
                  <a:ext cx="935"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60" name="Rectangle 39"/>
                <p:cNvSpPr>
                  <a:spLocks noChangeArrowheads="1"/>
                </p:cNvSpPr>
                <p:nvPr/>
              </p:nvSpPr>
              <p:spPr bwMode="auto">
                <a:xfrm>
                  <a:off x="4052" y="2107"/>
                  <a:ext cx="944" cy="671"/>
                </a:xfrm>
                <a:prstGeom prst="rect">
                  <a:avLst/>
                </a:prstGeom>
                <a:noFill/>
                <a:ln w="14288" cap="rnd">
                  <a:solidFill>
                    <a:srgbClr val="66669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grpSp>
          <p:sp>
            <p:nvSpPr>
              <p:cNvPr id="6257" name="Rectangle 40"/>
              <p:cNvSpPr>
                <a:spLocks noChangeArrowheads="1"/>
              </p:cNvSpPr>
              <p:nvPr/>
            </p:nvSpPr>
            <p:spPr bwMode="auto">
              <a:xfrm>
                <a:off x="4558" y="1821"/>
                <a:ext cx="62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r>
                  <a:rPr lang="en-GB" altLang="fr-FR" sz="1400" b="1">
                    <a:latin typeface="Times New Roman" pitchFamily="18" charset="0"/>
                  </a:rPr>
                  <a:t>Maintenance</a:t>
                </a:r>
                <a:endParaRPr lang="en-GB" altLang="fr-FR" sz="2400">
                  <a:latin typeface="Times New Roman" pitchFamily="18" charset="0"/>
                </a:endParaRPr>
              </a:p>
            </p:txBody>
          </p:sp>
          <p:sp>
            <p:nvSpPr>
              <p:cNvPr id="6258" name="Line 41"/>
              <p:cNvSpPr>
                <a:spLocks noChangeShapeType="1"/>
              </p:cNvSpPr>
              <p:nvPr/>
            </p:nvSpPr>
            <p:spPr bwMode="auto">
              <a:xfrm flipH="1">
                <a:off x="2980" y="2265"/>
                <a:ext cx="1426" cy="7"/>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6177" name="Group 42"/>
            <p:cNvGrpSpPr>
              <a:grpSpLocks/>
            </p:cNvGrpSpPr>
            <p:nvPr/>
          </p:nvGrpSpPr>
          <p:grpSpPr bwMode="auto">
            <a:xfrm>
              <a:off x="522" y="663"/>
              <a:ext cx="1632" cy="1316"/>
              <a:chOff x="522" y="572"/>
              <a:chExt cx="1632" cy="1316"/>
            </a:xfrm>
          </p:grpSpPr>
          <p:grpSp>
            <p:nvGrpSpPr>
              <p:cNvPr id="6248" name="Group 43"/>
              <p:cNvGrpSpPr>
                <a:grpSpLocks/>
              </p:cNvGrpSpPr>
              <p:nvPr/>
            </p:nvGrpSpPr>
            <p:grpSpPr bwMode="auto">
              <a:xfrm>
                <a:off x="522" y="572"/>
                <a:ext cx="741" cy="794"/>
                <a:chOff x="1680" y="3377"/>
                <a:chExt cx="778" cy="855"/>
              </a:xfrm>
            </p:grpSpPr>
            <p:sp>
              <p:nvSpPr>
                <p:cNvPr id="6250" name="Rectangle 44"/>
                <p:cNvSpPr>
                  <a:spLocks noChangeArrowheads="1"/>
                </p:cNvSpPr>
                <p:nvPr/>
              </p:nvSpPr>
              <p:spPr bwMode="auto">
                <a:xfrm>
                  <a:off x="1738" y="4043"/>
                  <a:ext cx="52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251" name="Rectangle 45"/>
                <p:cNvSpPr>
                  <a:spLocks noChangeArrowheads="1"/>
                </p:cNvSpPr>
                <p:nvPr/>
              </p:nvSpPr>
              <p:spPr bwMode="auto">
                <a:xfrm>
                  <a:off x="1729" y="4034"/>
                  <a:ext cx="52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grpSp>
              <p:nvGrpSpPr>
                <p:cNvPr id="6252" name="Group 46"/>
                <p:cNvGrpSpPr>
                  <a:grpSpLocks/>
                </p:cNvGrpSpPr>
                <p:nvPr/>
              </p:nvGrpSpPr>
              <p:grpSpPr bwMode="auto">
                <a:xfrm>
                  <a:off x="1723" y="3377"/>
                  <a:ext cx="661" cy="774"/>
                  <a:chOff x="1729" y="3477"/>
                  <a:chExt cx="661" cy="774"/>
                </a:xfrm>
              </p:grpSpPr>
              <p:pic>
                <p:nvPicPr>
                  <p:cNvPr id="6254" name="Picture 4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38" y="3496"/>
                    <a:ext cx="652" cy="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5" name="Rectangle 48"/>
                  <p:cNvSpPr>
                    <a:spLocks noChangeArrowheads="1"/>
                  </p:cNvSpPr>
                  <p:nvPr/>
                </p:nvSpPr>
                <p:spPr bwMode="auto">
                  <a:xfrm>
                    <a:off x="1729" y="3477"/>
                    <a:ext cx="651" cy="765"/>
                  </a:xfrm>
                  <a:prstGeom prst="rect">
                    <a:avLst/>
                  </a:prstGeom>
                  <a:noFill/>
                  <a:ln w="14288" cap="rnd">
                    <a:solidFill>
                      <a:srgbClr val="66669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grpSp>
            <p:sp>
              <p:nvSpPr>
                <p:cNvPr id="6253" name="Rectangle 49"/>
                <p:cNvSpPr>
                  <a:spLocks noChangeArrowheads="1"/>
                </p:cNvSpPr>
                <p:nvPr/>
              </p:nvSpPr>
              <p:spPr bwMode="auto">
                <a:xfrm>
                  <a:off x="1680" y="4042"/>
                  <a:ext cx="778" cy="1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r>
                    <a:rPr lang="en-GB" altLang="fr-FR" sz="1400" b="1">
                      <a:latin typeface="Times New Roman" pitchFamily="18" charset="0"/>
                    </a:rPr>
                    <a:t>Administration</a:t>
                  </a:r>
                  <a:endParaRPr lang="en-GB" altLang="fr-FR" sz="2400">
                    <a:latin typeface="Times New Roman" pitchFamily="18" charset="0"/>
                  </a:endParaRPr>
                </a:p>
              </p:txBody>
            </p:sp>
          </p:grpSp>
          <p:sp>
            <p:nvSpPr>
              <p:cNvPr id="6249" name="Line 50"/>
              <p:cNvSpPr>
                <a:spLocks noChangeShapeType="1"/>
              </p:cNvSpPr>
              <p:nvPr/>
            </p:nvSpPr>
            <p:spPr bwMode="auto">
              <a:xfrm>
                <a:off x="1189" y="909"/>
                <a:ext cx="965" cy="979"/>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6178" name="Freeform 52"/>
            <p:cNvSpPr>
              <a:spLocks/>
            </p:cNvSpPr>
            <p:nvPr/>
          </p:nvSpPr>
          <p:spPr bwMode="auto">
            <a:xfrm>
              <a:off x="2461" y="2208"/>
              <a:ext cx="144" cy="105"/>
            </a:xfrm>
            <a:custGeom>
              <a:avLst/>
              <a:gdLst>
                <a:gd name="T0" fmla="*/ 113 w 151"/>
                <a:gd name="T1" fmla="*/ 36 h 113"/>
                <a:gd name="T2" fmla="*/ 64 w 151"/>
                <a:gd name="T3" fmla="*/ 31 h 113"/>
                <a:gd name="T4" fmla="*/ 57 w 151"/>
                <a:gd name="T5" fmla="*/ 0 h 113"/>
                <a:gd name="T6" fmla="*/ 49 w 151"/>
                <a:gd name="T7" fmla="*/ 31 h 113"/>
                <a:gd name="T8" fmla="*/ 0 w 151"/>
                <a:gd name="T9" fmla="*/ 36 h 113"/>
                <a:gd name="T10" fmla="*/ 49 w 151"/>
                <a:gd name="T11" fmla="*/ 43 h 113"/>
                <a:gd name="T12" fmla="*/ 57 w 151"/>
                <a:gd name="T13" fmla="*/ 73 h 113"/>
                <a:gd name="T14" fmla="*/ 64 w 151"/>
                <a:gd name="T15" fmla="*/ 43 h 113"/>
                <a:gd name="T16" fmla="*/ 113 w 151"/>
                <a:gd name="T17" fmla="*/ 36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13"/>
                <a:gd name="T29" fmla="*/ 151 w 151"/>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13">
                  <a:moveTo>
                    <a:pt x="151" y="56"/>
                  </a:moveTo>
                  <a:lnTo>
                    <a:pt x="85" y="47"/>
                  </a:lnTo>
                  <a:lnTo>
                    <a:pt x="76" y="0"/>
                  </a:lnTo>
                  <a:lnTo>
                    <a:pt x="66" y="47"/>
                  </a:lnTo>
                  <a:lnTo>
                    <a:pt x="0" y="56"/>
                  </a:lnTo>
                  <a:lnTo>
                    <a:pt x="66" y="66"/>
                  </a:lnTo>
                  <a:lnTo>
                    <a:pt x="76" y="113"/>
                  </a:lnTo>
                  <a:lnTo>
                    <a:pt x="85" y="66"/>
                  </a:lnTo>
                  <a:lnTo>
                    <a:pt x="151" y="56"/>
                  </a:lnTo>
                  <a:close/>
                </a:path>
              </a:pathLst>
            </a:custGeom>
            <a:solidFill>
              <a:srgbClr val="00CC99"/>
            </a:solidFill>
            <a:ln w="14288" cap="rnd">
              <a:solidFill>
                <a:srgbClr val="008000"/>
              </a:solidFill>
              <a:prstDash val="solid"/>
              <a:round/>
              <a:headEnd/>
              <a:tailEnd/>
            </a:ln>
          </p:spPr>
          <p:txBody>
            <a:bodyPr/>
            <a:lstStyle/>
            <a:p>
              <a:endParaRPr lang="fr-FR"/>
            </a:p>
          </p:txBody>
        </p:sp>
        <p:sp>
          <p:nvSpPr>
            <p:cNvPr id="6179" name="Rectangle 54"/>
            <p:cNvSpPr>
              <a:spLocks noChangeArrowheads="1"/>
            </p:cNvSpPr>
            <p:nvPr/>
          </p:nvSpPr>
          <p:spPr bwMode="auto">
            <a:xfrm>
              <a:off x="1186" y="2876"/>
              <a:ext cx="44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grpSp>
          <p:nvGrpSpPr>
            <p:cNvPr id="6180" name="Group 55"/>
            <p:cNvGrpSpPr>
              <a:grpSpLocks/>
            </p:cNvGrpSpPr>
            <p:nvPr/>
          </p:nvGrpSpPr>
          <p:grpSpPr bwMode="auto">
            <a:xfrm>
              <a:off x="960" y="3504"/>
              <a:ext cx="960" cy="538"/>
              <a:chOff x="662" y="2995"/>
              <a:chExt cx="1038" cy="652"/>
            </a:xfrm>
          </p:grpSpPr>
          <p:pic>
            <p:nvPicPr>
              <p:cNvPr id="6246" name="Picture 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 y="3005"/>
                <a:ext cx="1019"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 name="Rectangle 57"/>
              <p:cNvSpPr>
                <a:spLocks noChangeArrowheads="1"/>
              </p:cNvSpPr>
              <p:nvPr/>
            </p:nvSpPr>
            <p:spPr bwMode="auto">
              <a:xfrm>
                <a:off x="662" y="2995"/>
                <a:ext cx="1029" cy="652"/>
              </a:xfrm>
              <a:prstGeom prst="rect">
                <a:avLst/>
              </a:prstGeom>
              <a:noFill/>
              <a:ln w="14288" cap="rnd">
                <a:solidFill>
                  <a:srgbClr val="66669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grpSp>
        <p:sp>
          <p:nvSpPr>
            <p:cNvPr id="6181" name="Rectangle 58"/>
            <p:cNvSpPr>
              <a:spLocks noChangeArrowheads="1"/>
            </p:cNvSpPr>
            <p:nvPr/>
          </p:nvSpPr>
          <p:spPr bwMode="auto">
            <a:xfrm>
              <a:off x="1304" y="3393"/>
              <a:ext cx="3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r>
                <a:rPr lang="en-GB" altLang="fr-FR" sz="1400" b="1">
                  <a:latin typeface="Times New Roman" pitchFamily="18" charset="0"/>
                </a:rPr>
                <a:t>Armour</a:t>
              </a:r>
              <a:endParaRPr lang="en-GB" altLang="fr-FR" sz="2400">
                <a:latin typeface="Times New Roman" pitchFamily="18" charset="0"/>
              </a:endParaRPr>
            </a:p>
          </p:txBody>
        </p:sp>
        <p:sp>
          <p:nvSpPr>
            <p:cNvPr id="6182" name="Line 59"/>
            <p:cNvSpPr>
              <a:spLocks noChangeShapeType="1"/>
            </p:cNvSpPr>
            <p:nvPr/>
          </p:nvSpPr>
          <p:spPr bwMode="auto">
            <a:xfrm flipV="1">
              <a:off x="1392" y="2304"/>
              <a:ext cx="1068" cy="1056"/>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6183" name="Group 60"/>
            <p:cNvGrpSpPr>
              <a:grpSpLocks/>
            </p:cNvGrpSpPr>
            <p:nvPr/>
          </p:nvGrpSpPr>
          <p:grpSpPr bwMode="auto">
            <a:xfrm>
              <a:off x="158" y="2138"/>
              <a:ext cx="2250" cy="1289"/>
              <a:chOff x="158" y="2138"/>
              <a:chExt cx="2250" cy="1289"/>
            </a:xfrm>
          </p:grpSpPr>
          <p:sp>
            <p:nvSpPr>
              <p:cNvPr id="6239" name="Freeform 61"/>
              <p:cNvSpPr>
                <a:spLocks/>
              </p:cNvSpPr>
              <p:nvPr/>
            </p:nvSpPr>
            <p:spPr bwMode="auto">
              <a:xfrm>
                <a:off x="2264" y="2138"/>
                <a:ext cx="144" cy="105"/>
              </a:xfrm>
              <a:custGeom>
                <a:avLst/>
                <a:gdLst>
                  <a:gd name="T0" fmla="*/ 113 w 151"/>
                  <a:gd name="T1" fmla="*/ 37 h 113"/>
                  <a:gd name="T2" fmla="*/ 64 w 151"/>
                  <a:gd name="T3" fmla="*/ 31 h 113"/>
                  <a:gd name="T4" fmla="*/ 57 w 151"/>
                  <a:gd name="T5" fmla="*/ 0 h 113"/>
                  <a:gd name="T6" fmla="*/ 49 w 151"/>
                  <a:gd name="T7" fmla="*/ 31 h 113"/>
                  <a:gd name="T8" fmla="*/ 0 w 151"/>
                  <a:gd name="T9" fmla="*/ 37 h 113"/>
                  <a:gd name="T10" fmla="*/ 49 w 151"/>
                  <a:gd name="T11" fmla="*/ 43 h 113"/>
                  <a:gd name="T12" fmla="*/ 57 w 151"/>
                  <a:gd name="T13" fmla="*/ 73 h 113"/>
                  <a:gd name="T14" fmla="*/ 64 w 151"/>
                  <a:gd name="T15" fmla="*/ 43 h 113"/>
                  <a:gd name="T16" fmla="*/ 113 w 151"/>
                  <a:gd name="T17" fmla="*/ 37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13"/>
                  <a:gd name="T29" fmla="*/ 151 w 151"/>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13">
                    <a:moveTo>
                      <a:pt x="151" y="57"/>
                    </a:moveTo>
                    <a:lnTo>
                      <a:pt x="85" y="47"/>
                    </a:lnTo>
                    <a:lnTo>
                      <a:pt x="76" y="0"/>
                    </a:lnTo>
                    <a:lnTo>
                      <a:pt x="66" y="47"/>
                    </a:lnTo>
                    <a:lnTo>
                      <a:pt x="0" y="57"/>
                    </a:lnTo>
                    <a:lnTo>
                      <a:pt x="66" y="66"/>
                    </a:lnTo>
                    <a:lnTo>
                      <a:pt x="76" y="113"/>
                    </a:lnTo>
                    <a:lnTo>
                      <a:pt x="85" y="66"/>
                    </a:lnTo>
                    <a:lnTo>
                      <a:pt x="151" y="57"/>
                    </a:lnTo>
                    <a:close/>
                  </a:path>
                </a:pathLst>
              </a:custGeom>
              <a:solidFill>
                <a:srgbClr val="00CC99"/>
              </a:solidFill>
              <a:ln w="14288" cap="rnd">
                <a:solidFill>
                  <a:srgbClr val="008000"/>
                </a:solidFill>
                <a:prstDash val="solid"/>
                <a:round/>
                <a:headEnd/>
                <a:tailEnd/>
              </a:ln>
            </p:spPr>
            <p:txBody>
              <a:bodyPr/>
              <a:lstStyle/>
              <a:p>
                <a:endParaRPr lang="fr-FR"/>
              </a:p>
            </p:txBody>
          </p:sp>
          <p:grpSp>
            <p:nvGrpSpPr>
              <p:cNvPr id="6240" name="Group 62"/>
              <p:cNvGrpSpPr>
                <a:grpSpLocks/>
              </p:cNvGrpSpPr>
              <p:nvPr/>
            </p:nvGrpSpPr>
            <p:grpSpPr bwMode="auto">
              <a:xfrm>
                <a:off x="158" y="2210"/>
                <a:ext cx="2153" cy="1217"/>
                <a:chOff x="158" y="2119"/>
                <a:chExt cx="2153" cy="1217"/>
              </a:xfrm>
            </p:grpSpPr>
            <p:grpSp>
              <p:nvGrpSpPr>
                <p:cNvPr id="6241" name="Group 63"/>
                <p:cNvGrpSpPr>
                  <a:grpSpLocks/>
                </p:cNvGrpSpPr>
                <p:nvPr/>
              </p:nvGrpSpPr>
              <p:grpSpPr bwMode="auto">
                <a:xfrm>
                  <a:off x="158" y="2611"/>
                  <a:ext cx="981" cy="597"/>
                  <a:chOff x="671" y="2315"/>
                  <a:chExt cx="1029" cy="642"/>
                </a:xfrm>
              </p:grpSpPr>
              <p:pic>
                <p:nvPicPr>
                  <p:cNvPr id="6244" name="Picture 6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1" y="2325"/>
                    <a:ext cx="1019"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5" name="Rectangle 65"/>
                  <p:cNvSpPr>
                    <a:spLocks noChangeArrowheads="1"/>
                  </p:cNvSpPr>
                  <p:nvPr/>
                </p:nvSpPr>
                <p:spPr bwMode="auto">
                  <a:xfrm>
                    <a:off x="671" y="2315"/>
                    <a:ext cx="1029" cy="642"/>
                  </a:xfrm>
                  <a:prstGeom prst="rect">
                    <a:avLst/>
                  </a:prstGeom>
                  <a:noFill/>
                  <a:ln w="14288" cap="rnd">
                    <a:solidFill>
                      <a:srgbClr val="66669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grpSp>
            <p:sp>
              <p:nvSpPr>
                <p:cNvPr id="6242" name="Rectangle 66"/>
                <p:cNvSpPr>
                  <a:spLocks noChangeArrowheads="1"/>
                </p:cNvSpPr>
                <p:nvPr/>
              </p:nvSpPr>
              <p:spPr bwMode="auto">
                <a:xfrm>
                  <a:off x="488" y="3200"/>
                  <a:ext cx="4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r>
                    <a:rPr lang="en-GB" altLang="fr-FR" sz="1400" b="1">
                      <a:latin typeface="Times New Roman" pitchFamily="18" charset="0"/>
                    </a:rPr>
                    <a:t>Engineer</a:t>
                  </a:r>
                  <a:endParaRPr lang="en-GB" altLang="fr-FR" sz="2400">
                    <a:latin typeface="Times New Roman" pitchFamily="18" charset="0"/>
                  </a:endParaRPr>
                </a:p>
              </p:txBody>
            </p:sp>
            <p:sp>
              <p:nvSpPr>
                <p:cNvPr id="6243" name="Line 67"/>
                <p:cNvSpPr>
                  <a:spLocks noChangeShapeType="1"/>
                </p:cNvSpPr>
                <p:nvPr/>
              </p:nvSpPr>
              <p:spPr bwMode="auto">
                <a:xfrm flipV="1">
                  <a:off x="1156" y="2119"/>
                  <a:ext cx="1155" cy="767"/>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grpSp>
          <p:nvGrpSpPr>
            <p:cNvPr id="6184" name="Group 68"/>
            <p:cNvGrpSpPr>
              <a:grpSpLocks/>
            </p:cNvGrpSpPr>
            <p:nvPr/>
          </p:nvGrpSpPr>
          <p:grpSpPr bwMode="auto">
            <a:xfrm>
              <a:off x="160" y="1589"/>
              <a:ext cx="2214" cy="889"/>
              <a:chOff x="160" y="1589"/>
              <a:chExt cx="2214" cy="889"/>
            </a:xfrm>
          </p:grpSpPr>
          <p:sp>
            <p:nvSpPr>
              <p:cNvPr id="6232" name="Freeform 69"/>
              <p:cNvSpPr>
                <a:spLocks/>
              </p:cNvSpPr>
              <p:nvPr/>
            </p:nvSpPr>
            <p:spPr bwMode="auto">
              <a:xfrm>
                <a:off x="2230" y="1978"/>
                <a:ext cx="144" cy="105"/>
              </a:xfrm>
              <a:custGeom>
                <a:avLst/>
                <a:gdLst>
                  <a:gd name="T0" fmla="*/ 113 w 151"/>
                  <a:gd name="T1" fmla="*/ 37 h 113"/>
                  <a:gd name="T2" fmla="*/ 64 w 151"/>
                  <a:gd name="T3" fmla="*/ 31 h 113"/>
                  <a:gd name="T4" fmla="*/ 57 w 151"/>
                  <a:gd name="T5" fmla="*/ 0 h 113"/>
                  <a:gd name="T6" fmla="*/ 49 w 151"/>
                  <a:gd name="T7" fmla="*/ 31 h 113"/>
                  <a:gd name="T8" fmla="*/ 0 w 151"/>
                  <a:gd name="T9" fmla="*/ 37 h 113"/>
                  <a:gd name="T10" fmla="*/ 49 w 151"/>
                  <a:gd name="T11" fmla="*/ 43 h 113"/>
                  <a:gd name="T12" fmla="*/ 57 w 151"/>
                  <a:gd name="T13" fmla="*/ 73 h 113"/>
                  <a:gd name="T14" fmla="*/ 64 w 151"/>
                  <a:gd name="T15" fmla="*/ 43 h 113"/>
                  <a:gd name="T16" fmla="*/ 113 w 151"/>
                  <a:gd name="T17" fmla="*/ 37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13"/>
                  <a:gd name="T29" fmla="*/ 151 w 151"/>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13">
                    <a:moveTo>
                      <a:pt x="151" y="57"/>
                    </a:moveTo>
                    <a:lnTo>
                      <a:pt x="85" y="47"/>
                    </a:lnTo>
                    <a:lnTo>
                      <a:pt x="75" y="0"/>
                    </a:lnTo>
                    <a:lnTo>
                      <a:pt x="66" y="47"/>
                    </a:lnTo>
                    <a:lnTo>
                      <a:pt x="0" y="57"/>
                    </a:lnTo>
                    <a:lnTo>
                      <a:pt x="66" y="66"/>
                    </a:lnTo>
                    <a:lnTo>
                      <a:pt x="75" y="113"/>
                    </a:lnTo>
                    <a:lnTo>
                      <a:pt x="85" y="66"/>
                    </a:lnTo>
                    <a:lnTo>
                      <a:pt x="151" y="57"/>
                    </a:lnTo>
                    <a:close/>
                  </a:path>
                </a:pathLst>
              </a:custGeom>
              <a:solidFill>
                <a:srgbClr val="00CC99"/>
              </a:solidFill>
              <a:ln w="14288" cap="rnd">
                <a:solidFill>
                  <a:srgbClr val="008000"/>
                </a:solidFill>
                <a:prstDash val="solid"/>
                <a:round/>
                <a:headEnd/>
                <a:tailEnd/>
              </a:ln>
            </p:spPr>
            <p:txBody>
              <a:bodyPr/>
              <a:lstStyle/>
              <a:p>
                <a:endParaRPr lang="fr-FR"/>
              </a:p>
            </p:txBody>
          </p:sp>
          <p:grpSp>
            <p:nvGrpSpPr>
              <p:cNvPr id="6233" name="Group 70"/>
              <p:cNvGrpSpPr>
                <a:grpSpLocks/>
              </p:cNvGrpSpPr>
              <p:nvPr/>
            </p:nvGrpSpPr>
            <p:grpSpPr bwMode="auto">
              <a:xfrm>
                <a:off x="160" y="1589"/>
                <a:ext cx="2074" cy="889"/>
                <a:chOff x="160" y="1498"/>
                <a:chExt cx="2074" cy="889"/>
              </a:xfrm>
            </p:grpSpPr>
            <p:grpSp>
              <p:nvGrpSpPr>
                <p:cNvPr id="6234" name="Group 71"/>
                <p:cNvGrpSpPr>
                  <a:grpSpLocks/>
                </p:cNvGrpSpPr>
                <p:nvPr/>
              </p:nvGrpSpPr>
              <p:grpSpPr bwMode="auto">
                <a:xfrm>
                  <a:off x="160" y="1498"/>
                  <a:ext cx="801" cy="712"/>
                  <a:chOff x="671" y="1484"/>
                  <a:chExt cx="841" cy="765"/>
                </a:xfrm>
              </p:grpSpPr>
              <p:pic>
                <p:nvPicPr>
                  <p:cNvPr id="6237" name="Picture 7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 y="1493"/>
                    <a:ext cx="831"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8" name="Rectangle 73"/>
                  <p:cNvSpPr>
                    <a:spLocks noChangeArrowheads="1"/>
                  </p:cNvSpPr>
                  <p:nvPr/>
                </p:nvSpPr>
                <p:spPr bwMode="auto">
                  <a:xfrm>
                    <a:off x="671" y="1484"/>
                    <a:ext cx="841" cy="765"/>
                  </a:xfrm>
                  <a:prstGeom prst="rect">
                    <a:avLst/>
                  </a:prstGeom>
                  <a:noFill/>
                  <a:ln w="14288" cap="rnd">
                    <a:solidFill>
                      <a:srgbClr val="66669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grpSp>
            <p:sp>
              <p:nvSpPr>
                <p:cNvPr id="6235" name="Rectangle 74"/>
                <p:cNvSpPr>
                  <a:spLocks noChangeArrowheads="1"/>
                </p:cNvSpPr>
                <p:nvPr/>
              </p:nvSpPr>
              <p:spPr bwMode="auto">
                <a:xfrm>
                  <a:off x="204" y="2251"/>
                  <a:ext cx="34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r>
                    <a:rPr lang="en-GB" altLang="fr-FR" sz="1400" b="1">
                      <a:latin typeface="Times New Roman" pitchFamily="18" charset="0"/>
                    </a:rPr>
                    <a:t>Signals</a:t>
                  </a:r>
                  <a:endParaRPr lang="en-GB" altLang="fr-FR" sz="2400">
                    <a:latin typeface="Times New Roman" pitchFamily="18" charset="0"/>
                  </a:endParaRPr>
                </a:p>
              </p:txBody>
            </p:sp>
            <p:sp>
              <p:nvSpPr>
                <p:cNvPr id="6236" name="Line 75"/>
                <p:cNvSpPr>
                  <a:spLocks noChangeShapeType="1"/>
                </p:cNvSpPr>
                <p:nvPr/>
              </p:nvSpPr>
              <p:spPr bwMode="auto">
                <a:xfrm>
                  <a:off x="965" y="1939"/>
                  <a:ext cx="1269" cy="0"/>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grpSp>
          <p:nvGrpSpPr>
            <p:cNvPr id="6185" name="Group 76"/>
            <p:cNvGrpSpPr>
              <a:grpSpLocks/>
            </p:cNvGrpSpPr>
            <p:nvPr/>
          </p:nvGrpSpPr>
          <p:grpSpPr bwMode="auto">
            <a:xfrm>
              <a:off x="3308" y="2946"/>
              <a:ext cx="1912" cy="1165"/>
              <a:chOff x="3308" y="2946"/>
              <a:chExt cx="1912" cy="1165"/>
            </a:xfrm>
          </p:grpSpPr>
          <p:grpSp>
            <p:nvGrpSpPr>
              <p:cNvPr id="6225" name="Group 77"/>
              <p:cNvGrpSpPr>
                <a:grpSpLocks/>
              </p:cNvGrpSpPr>
              <p:nvPr/>
            </p:nvGrpSpPr>
            <p:grpSpPr bwMode="auto">
              <a:xfrm>
                <a:off x="3470" y="3067"/>
                <a:ext cx="1750" cy="1044"/>
                <a:chOff x="3470" y="3067"/>
                <a:chExt cx="1750" cy="1044"/>
              </a:xfrm>
            </p:grpSpPr>
            <p:sp>
              <p:nvSpPr>
                <p:cNvPr id="6227" name="Rectangle 78"/>
                <p:cNvSpPr>
                  <a:spLocks noChangeArrowheads="1"/>
                </p:cNvSpPr>
                <p:nvPr/>
              </p:nvSpPr>
              <p:spPr bwMode="auto">
                <a:xfrm>
                  <a:off x="4014" y="3707"/>
                  <a:ext cx="1206" cy="404"/>
                </a:xfrm>
                <a:prstGeom prst="rect">
                  <a:avLst/>
                </a:prstGeom>
                <a:noFill/>
                <a:ln w="14288" cap="rnd">
                  <a:solidFill>
                    <a:srgbClr val="66669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grpSp>
              <p:nvGrpSpPr>
                <p:cNvPr id="6228" name="Group 79"/>
                <p:cNvGrpSpPr>
                  <a:grpSpLocks/>
                </p:cNvGrpSpPr>
                <p:nvPr/>
              </p:nvGrpSpPr>
              <p:grpSpPr bwMode="auto">
                <a:xfrm>
                  <a:off x="3470" y="3067"/>
                  <a:ext cx="1734" cy="1044"/>
                  <a:chOff x="3470" y="2976"/>
                  <a:chExt cx="1734" cy="1044"/>
                </a:xfrm>
              </p:grpSpPr>
              <p:pic>
                <p:nvPicPr>
                  <p:cNvPr id="6229" name="Picture 8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5" y="3625"/>
                    <a:ext cx="1189"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0" name="Rectangle 81"/>
                  <p:cNvSpPr>
                    <a:spLocks noChangeArrowheads="1"/>
                  </p:cNvSpPr>
                  <p:nvPr/>
                </p:nvSpPr>
                <p:spPr bwMode="auto">
                  <a:xfrm>
                    <a:off x="4374" y="3475"/>
                    <a:ext cx="4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r>
                      <a:rPr lang="en-GB" altLang="fr-FR" sz="1400" b="1">
                        <a:latin typeface="Times New Roman" pitchFamily="18" charset="0"/>
                      </a:rPr>
                      <a:t>Infantry</a:t>
                    </a:r>
                    <a:endParaRPr lang="en-GB" altLang="fr-FR" sz="2400">
                      <a:latin typeface="Times New Roman" pitchFamily="18" charset="0"/>
                    </a:endParaRPr>
                  </a:p>
                </p:txBody>
              </p:sp>
              <p:sp>
                <p:nvSpPr>
                  <p:cNvPr id="6231" name="Line 82"/>
                  <p:cNvSpPr>
                    <a:spLocks noChangeShapeType="1"/>
                  </p:cNvSpPr>
                  <p:nvPr/>
                </p:nvSpPr>
                <p:spPr bwMode="auto">
                  <a:xfrm flipH="1" flipV="1">
                    <a:off x="3470" y="2976"/>
                    <a:ext cx="1043" cy="499"/>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sp>
            <p:nvSpPr>
              <p:cNvPr id="6226" name="Freeform 83"/>
              <p:cNvSpPr>
                <a:spLocks/>
              </p:cNvSpPr>
              <p:nvPr/>
            </p:nvSpPr>
            <p:spPr bwMode="auto">
              <a:xfrm>
                <a:off x="3308" y="2946"/>
                <a:ext cx="144" cy="105"/>
              </a:xfrm>
              <a:custGeom>
                <a:avLst/>
                <a:gdLst>
                  <a:gd name="T0" fmla="*/ 113 w 151"/>
                  <a:gd name="T1" fmla="*/ 37 h 113"/>
                  <a:gd name="T2" fmla="*/ 64 w 151"/>
                  <a:gd name="T3" fmla="*/ 31 h 113"/>
                  <a:gd name="T4" fmla="*/ 57 w 151"/>
                  <a:gd name="T5" fmla="*/ 0 h 113"/>
                  <a:gd name="T6" fmla="*/ 49 w 151"/>
                  <a:gd name="T7" fmla="*/ 31 h 113"/>
                  <a:gd name="T8" fmla="*/ 0 w 151"/>
                  <a:gd name="T9" fmla="*/ 37 h 113"/>
                  <a:gd name="T10" fmla="*/ 49 w 151"/>
                  <a:gd name="T11" fmla="*/ 43 h 113"/>
                  <a:gd name="T12" fmla="*/ 57 w 151"/>
                  <a:gd name="T13" fmla="*/ 73 h 113"/>
                  <a:gd name="T14" fmla="*/ 64 w 151"/>
                  <a:gd name="T15" fmla="*/ 43 h 113"/>
                  <a:gd name="T16" fmla="*/ 113 w 151"/>
                  <a:gd name="T17" fmla="*/ 37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13"/>
                  <a:gd name="T29" fmla="*/ 151 w 151"/>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13">
                    <a:moveTo>
                      <a:pt x="151" y="57"/>
                    </a:moveTo>
                    <a:lnTo>
                      <a:pt x="85" y="47"/>
                    </a:lnTo>
                    <a:lnTo>
                      <a:pt x="75" y="0"/>
                    </a:lnTo>
                    <a:lnTo>
                      <a:pt x="66" y="47"/>
                    </a:lnTo>
                    <a:lnTo>
                      <a:pt x="0" y="57"/>
                    </a:lnTo>
                    <a:lnTo>
                      <a:pt x="66" y="66"/>
                    </a:lnTo>
                    <a:lnTo>
                      <a:pt x="75" y="113"/>
                    </a:lnTo>
                    <a:lnTo>
                      <a:pt x="85" y="66"/>
                    </a:lnTo>
                    <a:lnTo>
                      <a:pt x="151" y="57"/>
                    </a:lnTo>
                    <a:close/>
                  </a:path>
                </a:pathLst>
              </a:custGeom>
              <a:solidFill>
                <a:srgbClr val="00CC99"/>
              </a:solidFill>
              <a:ln w="14288" cap="rnd">
                <a:solidFill>
                  <a:srgbClr val="008000"/>
                </a:solidFill>
                <a:prstDash val="solid"/>
                <a:round/>
                <a:headEnd/>
                <a:tailEnd/>
              </a:ln>
            </p:spPr>
            <p:txBody>
              <a:bodyPr/>
              <a:lstStyle/>
              <a:p>
                <a:endParaRPr lang="fr-FR"/>
              </a:p>
            </p:txBody>
          </p:sp>
        </p:grpSp>
        <p:grpSp>
          <p:nvGrpSpPr>
            <p:cNvPr id="6186" name="Group 84"/>
            <p:cNvGrpSpPr>
              <a:grpSpLocks/>
            </p:cNvGrpSpPr>
            <p:nvPr/>
          </p:nvGrpSpPr>
          <p:grpSpPr bwMode="auto">
            <a:xfrm>
              <a:off x="3486" y="2814"/>
              <a:ext cx="2160" cy="605"/>
              <a:chOff x="3486" y="2814"/>
              <a:chExt cx="2160" cy="605"/>
            </a:xfrm>
          </p:grpSpPr>
          <p:grpSp>
            <p:nvGrpSpPr>
              <p:cNvPr id="6220" name="Group 85"/>
              <p:cNvGrpSpPr>
                <a:grpSpLocks/>
              </p:cNvGrpSpPr>
              <p:nvPr/>
            </p:nvGrpSpPr>
            <p:grpSpPr bwMode="auto">
              <a:xfrm>
                <a:off x="4701" y="2814"/>
                <a:ext cx="945" cy="605"/>
                <a:chOff x="4127" y="2882"/>
                <a:chExt cx="992" cy="651"/>
              </a:xfrm>
            </p:grpSpPr>
            <p:pic>
              <p:nvPicPr>
                <p:cNvPr id="6223"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37" y="2891"/>
                  <a:ext cx="982"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4" name="Rectangle 87"/>
                <p:cNvSpPr>
                  <a:spLocks noChangeArrowheads="1"/>
                </p:cNvSpPr>
                <p:nvPr/>
              </p:nvSpPr>
              <p:spPr bwMode="auto">
                <a:xfrm>
                  <a:off x="4127" y="2882"/>
                  <a:ext cx="992" cy="651"/>
                </a:xfrm>
                <a:prstGeom prst="rect">
                  <a:avLst/>
                </a:prstGeom>
                <a:noFill/>
                <a:ln w="14288" cap="rnd">
                  <a:solidFill>
                    <a:srgbClr val="66669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grpSp>
          <p:sp>
            <p:nvSpPr>
              <p:cNvPr id="6221" name="Rectangle 88"/>
              <p:cNvSpPr>
                <a:spLocks noChangeArrowheads="1"/>
              </p:cNvSpPr>
              <p:nvPr/>
            </p:nvSpPr>
            <p:spPr bwMode="auto">
              <a:xfrm>
                <a:off x="4246" y="3059"/>
                <a:ext cx="4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r>
                  <a:rPr lang="en-GB" altLang="fr-FR" sz="1400" b="1">
                    <a:latin typeface="Times New Roman" pitchFamily="18" charset="0"/>
                  </a:rPr>
                  <a:t>Artillery</a:t>
                </a:r>
                <a:endParaRPr lang="en-GB" altLang="fr-FR" sz="2400">
                  <a:latin typeface="Times New Roman" pitchFamily="18" charset="0"/>
                </a:endParaRPr>
              </a:p>
            </p:txBody>
          </p:sp>
          <p:sp>
            <p:nvSpPr>
              <p:cNvPr id="6222" name="Line 89"/>
              <p:cNvSpPr>
                <a:spLocks noChangeShapeType="1"/>
              </p:cNvSpPr>
              <p:nvPr/>
            </p:nvSpPr>
            <p:spPr bwMode="auto">
              <a:xfrm flipH="1" flipV="1">
                <a:off x="3486" y="3003"/>
                <a:ext cx="663" cy="132"/>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6187" name="Group 90"/>
            <p:cNvGrpSpPr>
              <a:grpSpLocks/>
            </p:cNvGrpSpPr>
            <p:nvPr/>
          </p:nvGrpSpPr>
          <p:grpSpPr bwMode="auto">
            <a:xfrm>
              <a:off x="1759" y="672"/>
              <a:ext cx="849" cy="1383"/>
              <a:chOff x="1759" y="581"/>
              <a:chExt cx="849" cy="1383"/>
            </a:xfrm>
          </p:grpSpPr>
          <p:sp>
            <p:nvSpPr>
              <p:cNvPr id="6217" name="Oval 91"/>
              <p:cNvSpPr>
                <a:spLocks noChangeArrowheads="1"/>
              </p:cNvSpPr>
              <p:nvPr/>
            </p:nvSpPr>
            <p:spPr bwMode="auto">
              <a:xfrm>
                <a:off x="2125" y="1864"/>
                <a:ext cx="91" cy="100"/>
              </a:xfrm>
              <a:prstGeom prst="ellipse">
                <a:avLst/>
              </a:prstGeom>
              <a:solidFill>
                <a:srgbClr val="FF0000"/>
              </a:solidFill>
              <a:ln w="9525">
                <a:solidFill>
                  <a:schemeClr val="tx1"/>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pic>
            <p:nvPicPr>
              <p:cNvPr id="6218" name="FI+SON.mpg">
                <a:hlinkClick r:id="" action="ppaction://media"/>
              </p:cNvPr>
              <p:cNvPicPr>
                <a:picLocks noRot="1" noChangeAspect="1" noChangeArrowheads="1"/>
              </p:cNvPicPr>
              <p:nvPr>
                <a:videoFile r:link="rId1"/>
              </p:nvPr>
            </p:nvPicPr>
            <p:blipFill>
              <a:blip r:embed="rId14">
                <a:extLst>
                  <a:ext uri="{28A0092B-C50C-407E-A947-70E740481C1C}">
                    <a14:useLocalDpi xmlns:a14="http://schemas.microsoft.com/office/drawing/2010/main" val="0"/>
                  </a:ext>
                </a:extLst>
              </a:blip>
              <a:srcRect/>
              <a:stretch>
                <a:fillRect/>
              </a:stretch>
            </p:blipFill>
            <p:spPr bwMode="auto">
              <a:xfrm>
                <a:off x="1759" y="581"/>
                <a:ext cx="849"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9" name="Line 93"/>
              <p:cNvSpPr>
                <a:spLocks noChangeShapeType="1"/>
              </p:cNvSpPr>
              <p:nvPr/>
            </p:nvSpPr>
            <p:spPr bwMode="auto">
              <a:xfrm flipH="1">
                <a:off x="2182" y="1291"/>
                <a:ext cx="1" cy="55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6188" name="Oval 98"/>
            <p:cNvSpPr>
              <a:spLocks noChangeArrowheads="1"/>
            </p:cNvSpPr>
            <p:nvPr/>
          </p:nvSpPr>
          <p:spPr bwMode="auto">
            <a:xfrm>
              <a:off x="2765" y="1966"/>
              <a:ext cx="91" cy="89"/>
            </a:xfrm>
            <a:prstGeom prst="ellipse">
              <a:avLst/>
            </a:prstGeom>
            <a:solidFill>
              <a:schemeClr val="accent2"/>
            </a:solidFill>
            <a:ln w="9525">
              <a:solidFill>
                <a:schemeClr val="tx1"/>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89" name="Oval 99"/>
            <p:cNvSpPr>
              <a:spLocks noChangeArrowheads="1"/>
            </p:cNvSpPr>
            <p:nvPr/>
          </p:nvSpPr>
          <p:spPr bwMode="auto">
            <a:xfrm>
              <a:off x="2407" y="2055"/>
              <a:ext cx="91" cy="89"/>
            </a:xfrm>
            <a:prstGeom prst="ellipse">
              <a:avLst/>
            </a:prstGeom>
            <a:solidFill>
              <a:schemeClr val="accent2"/>
            </a:solidFill>
            <a:ln w="9525">
              <a:solidFill>
                <a:schemeClr val="tx1"/>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90" name="Oval 100"/>
            <p:cNvSpPr>
              <a:spLocks noChangeArrowheads="1"/>
            </p:cNvSpPr>
            <p:nvPr/>
          </p:nvSpPr>
          <p:spPr bwMode="auto">
            <a:xfrm>
              <a:off x="3176" y="2367"/>
              <a:ext cx="92" cy="90"/>
            </a:xfrm>
            <a:prstGeom prst="ellipse">
              <a:avLst/>
            </a:prstGeom>
            <a:solidFill>
              <a:schemeClr val="accent2"/>
            </a:solidFill>
            <a:ln w="9525">
              <a:solidFill>
                <a:schemeClr val="tx1"/>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91" name="Oval 101"/>
            <p:cNvSpPr>
              <a:spLocks noChangeArrowheads="1"/>
            </p:cNvSpPr>
            <p:nvPr/>
          </p:nvSpPr>
          <p:spPr bwMode="auto">
            <a:xfrm>
              <a:off x="3176" y="3081"/>
              <a:ext cx="92" cy="90"/>
            </a:xfrm>
            <a:prstGeom prst="ellipse">
              <a:avLst/>
            </a:prstGeom>
            <a:solidFill>
              <a:schemeClr val="accent2"/>
            </a:solidFill>
            <a:ln w="9525">
              <a:solidFill>
                <a:schemeClr val="tx1"/>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92" name="Oval 102"/>
            <p:cNvSpPr>
              <a:spLocks noChangeArrowheads="1"/>
            </p:cNvSpPr>
            <p:nvPr/>
          </p:nvSpPr>
          <p:spPr bwMode="auto">
            <a:xfrm>
              <a:off x="2170" y="2992"/>
              <a:ext cx="92" cy="89"/>
            </a:xfrm>
            <a:prstGeom prst="ellipse">
              <a:avLst/>
            </a:prstGeom>
            <a:solidFill>
              <a:schemeClr val="tx2"/>
            </a:solidFill>
            <a:ln w="9525">
              <a:solidFill>
                <a:schemeClr val="bg2"/>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93" name="Oval 103"/>
            <p:cNvSpPr>
              <a:spLocks noChangeArrowheads="1"/>
            </p:cNvSpPr>
            <p:nvPr/>
          </p:nvSpPr>
          <p:spPr bwMode="auto">
            <a:xfrm>
              <a:off x="3405" y="2501"/>
              <a:ext cx="92" cy="89"/>
            </a:xfrm>
            <a:prstGeom prst="ellipse">
              <a:avLst/>
            </a:prstGeom>
            <a:solidFill>
              <a:schemeClr val="tx2"/>
            </a:solidFill>
            <a:ln w="9525">
              <a:solidFill>
                <a:schemeClr val="bg2"/>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94" name="Oval 104"/>
            <p:cNvSpPr>
              <a:spLocks noChangeArrowheads="1"/>
            </p:cNvSpPr>
            <p:nvPr/>
          </p:nvSpPr>
          <p:spPr bwMode="auto">
            <a:xfrm>
              <a:off x="2673" y="3260"/>
              <a:ext cx="92" cy="89"/>
            </a:xfrm>
            <a:prstGeom prst="ellipse">
              <a:avLst/>
            </a:prstGeom>
            <a:solidFill>
              <a:schemeClr val="tx2"/>
            </a:solidFill>
            <a:ln w="9525">
              <a:solidFill>
                <a:schemeClr val="bg2"/>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95" name="Oval 105"/>
            <p:cNvSpPr>
              <a:spLocks noChangeArrowheads="1"/>
            </p:cNvSpPr>
            <p:nvPr/>
          </p:nvSpPr>
          <p:spPr bwMode="auto">
            <a:xfrm>
              <a:off x="2562" y="2205"/>
              <a:ext cx="92" cy="90"/>
            </a:xfrm>
            <a:prstGeom prst="ellipse">
              <a:avLst/>
            </a:prstGeom>
            <a:solidFill>
              <a:schemeClr val="tx2"/>
            </a:solidFill>
            <a:ln w="9525">
              <a:solidFill>
                <a:schemeClr val="bg2"/>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96" name="Oval 106"/>
            <p:cNvSpPr>
              <a:spLocks noChangeArrowheads="1"/>
            </p:cNvSpPr>
            <p:nvPr/>
          </p:nvSpPr>
          <p:spPr bwMode="auto">
            <a:xfrm>
              <a:off x="3542" y="1787"/>
              <a:ext cx="92" cy="89"/>
            </a:xfrm>
            <a:prstGeom prst="ellipse">
              <a:avLst/>
            </a:prstGeom>
            <a:solidFill>
              <a:schemeClr val="tx2"/>
            </a:solidFill>
            <a:ln w="9525">
              <a:solidFill>
                <a:schemeClr val="bg2"/>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97" name="Oval 107"/>
            <p:cNvSpPr>
              <a:spLocks noChangeArrowheads="1"/>
            </p:cNvSpPr>
            <p:nvPr/>
          </p:nvSpPr>
          <p:spPr bwMode="auto">
            <a:xfrm>
              <a:off x="2517" y="2251"/>
              <a:ext cx="92" cy="89"/>
            </a:xfrm>
            <a:prstGeom prst="ellipse">
              <a:avLst/>
            </a:prstGeom>
            <a:solidFill>
              <a:schemeClr val="tx2"/>
            </a:solidFill>
            <a:ln w="9525">
              <a:solidFill>
                <a:schemeClr val="bg2"/>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sp>
          <p:nvSpPr>
            <p:cNvPr id="6198" name="Oval 108"/>
            <p:cNvSpPr>
              <a:spLocks noChangeArrowheads="1"/>
            </p:cNvSpPr>
            <p:nvPr/>
          </p:nvSpPr>
          <p:spPr bwMode="auto">
            <a:xfrm>
              <a:off x="2811" y="1921"/>
              <a:ext cx="91" cy="89"/>
            </a:xfrm>
            <a:prstGeom prst="ellipse">
              <a:avLst/>
            </a:prstGeom>
            <a:solidFill>
              <a:schemeClr val="tx2"/>
            </a:solidFill>
            <a:ln w="9525">
              <a:solidFill>
                <a:schemeClr val="bg2"/>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grpSp>
          <p:nvGrpSpPr>
            <p:cNvPr id="6199" name="Group 109"/>
            <p:cNvGrpSpPr>
              <a:grpSpLocks/>
            </p:cNvGrpSpPr>
            <p:nvPr/>
          </p:nvGrpSpPr>
          <p:grpSpPr bwMode="auto">
            <a:xfrm>
              <a:off x="2200" y="2841"/>
              <a:ext cx="1597" cy="1360"/>
              <a:chOff x="2200" y="2841"/>
              <a:chExt cx="1597" cy="1360"/>
            </a:xfrm>
          </p:grpSpPr>
          <p:sp>
            <p:nvSpPr>
              <p:cNvPr id="6209" name="Freeform 110"/>
              <p:cNvSpPr>
                <a:spLocks/>
              </p:cNvSpPr>
              <p:nvPr/>
            </p:nvSpPr>
            <p:spPr bwMode="auto">
              <a:xfrm>
                <a:off x="2200" y="2841"/>
                <a:ext cx="144" cy="106"/>
              </a:xfrm>
              <a:custGeom>
                <a:avLst/>
                <a:gdLst>
                  <a:gd name="T0" fmla="*/ 113 w 151"/>
                  <a:gd name="T1" fmla="*/ 37 h 114"/>
                  <a:gd name="T2" fmla="*/ 64 w 151"/>
                  <a:gd name="T3" fmla="*/ 31 h 114"/>
                  <a:gd name="T4" fmla="*/ 57 w 151"/>
                  <a:gd name="T5" fmla="*/ 0 h 114"/>
                  <a:gd name="T6" fmla="*/ 49 w 151"/>
                  <a:gd name="T7" fmla="*/ 31 h 114"/>
                  <a:gd name="T8" fmla="*/ 0 w 151"/>
                  <a:gd name="T9" fmla="*/ 37 h 114"/>
                  <a:gd name="T10" fmla="*/ 49 w 151"/>
                  <a:gd name="T11" fmla="*/ 43 h 114"/>
                  <a:gd name="T12" fmla="*/ 57 w 151"/>
                  <a:gd name="T13" fmla="*/ 74 h 114"/>
                  <a:gd name="T14" fmla="*/ 64 w 151"/>
                  <a:gd name="T15" fmla="*/ 43 h 114"/>
                  <a:gd name="T16" fmla="*/ 113 w 151"/>
                  <a:gd name="T17" fmla="*/ 3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14"/>
                  <a:gd name="T29" fmla="*/ 151 w 151"/>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14">
                    <a:moveTo>
                      <a:pt x="151" y="57"/>
                    </a:moveTo>
                    <a:lnTo>
                      <a:pt x="85" y="48"/>
                    </a:lnTo>
                    <a:lnTo>
                      <a:pt x="76" y="0"/>
                    </a:lnTo>
                    <a:lnTo>
                      <a:pt x="66" y="48"/>
                    </a:lnTo>
                    <a:lnTo>
                      <a:pt x="0" y="57"/>
                    </a:lnTo>
                    <a:lnTo>
                      <a:pt x="66" y="67"/>
                    </a:lnTo>
                    <a:lnTo>
                      <a:pt x="76" y="114"/>
                    </a:lnTo>
                    <a:lnTo>
                      <a:pt x="85" y="67"/>
                    </a:lnTo>
                    <a:lnTo>
                      <a:pt x="151" y="57"/>
                    </a:lnTo>
                    <a:close/>
                  </a:path>
                </a:pathLst>
              </a:custGeom>
              <a:solidFill>
                <a:srgbClr val="00CC99"/>
              </a:solidFill>
              <a:ln w="14288" cap="rnd">
                <a:solidFill>
                  <a:srgbClr val="008000"/>
                </a:solidFill>
                <a:prstDash val="solid"/>
                <a:round/>
                <a:headEnd/>
                <a:tailEnd/>
              </a:ln>
            </p:spPr>
            <p:txBody>
              <a:bodyPr/>
              <a:lstStyle/>
              <a:p>
                <a:endParaRPr lang="fr-FR"/>
              </a:p>
            </p:txBody>
          </p:sp>
          <p:sp>
            <p:nvSpPr>
              <p:cNvPr id="6210" name="Freeform 111"/>
              <p:cNvSpPr>
                <a:spLocks/>
              </p:cNvSpPr>
              <p:nvPr/>
            </p:nvSpPr>
            <p:spPr bwMode="auto">
              <a:xfrm>
                <a:off x="3226" y="2998"/>
                <a:ext cx="144" cy="106"/>
              </a:xfrm>
              <a:custGeom>
                <a:avLst/>
                <a:gdLst>
                  <a:gd name="T0" fmla="*/ 113 w 151"/>
                  <a:gd name="T1" fmla="*/ 37 h 114"/>
                  <a:gd name="T2" fmla="*/ 64 w 151"/>
                  <a:gd name="T3" fmla="*/ 31 h 114"/>
                  <a:gd name="T4" fmla="*/ 57 w 151"/>
                  <a:gd name="T5" fmla="*/ 0 h 114"/>
                  <a:gd name="T6" fmla="*/ 49 w 151"/>
                  <a:gd name="T7" fmla="*/ 31 h 114"/>
                  <a:gd name="T8" fmla="*/ 0 w 151"/>
                  <a:gd name="T9" fmla="*/ 37 h 114"/>
                  <a:gd name="T10" fmla="*/ 49 w 151"/>
                  <a:gd name="T11" fmla="*/ 43 h 114"/>
                  <a:gd name="T12" fmla="*/ 57 w 151"/>
                  <a:gd name="T13" fmla="*/ 74 h 114"/>
                  <a:gd name="T14" fmla="*/ 64 w 151"/>
                  <a:gd name="T15" fmla="*/ 43 h 114"/>
                  <a:gd name="T16" fmla="*/ 113 w 151"/>
                  <a:gd name="T17" fmla="*/ 37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14"/>
                  <a:gd name="T29" fmla="*/ 151 w 151"/>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14">
                    <a:moveTo>
                      <a:pt x="151" y="57"/>
                    </a:moveTo>
                    <a:lnTo>
                      <a:pt x="85" y="48"/>
                    </a:lnTo>
                    <a:lnTo>
                      <a:pt x="76" y="0"/>
                    </a:lnTo>
                    <a:lnTo>
                      <a:pt x="66" y="48"/>
                    </a:lnTo>
                    <a:lnTo>
                      <a:pt x="0" y="57"/>
                    </a:lnTo>
                    <a:lnTo>
                      <a:pt x="66" y="67"/>
                    </a:lnTo>
                    <a:lnTo>
                      <a:pt x="76" y="114"/>
                    </a:lnTo>
                    <a:lnTo>
                      <a:pt x="85" y="67"/>
                    </a:lnTo>
                    <a:lnTo>
                      <a:pt x="151" y="57"/>
                    </a:lnTo>
                    <a:close/>
                  </a:path>
                </a:pathLst>
              </a:custGeom>
              <a:solidFill>
                <a:srgbClr val="00CC99"/>
              </a:solidFill>
              <a:ln w="14288" cap="rnd">
                <a:solidFill>
                  <a:srgbClr val="008000"/>
                </a:solidFill>
                <a:prstDash val="solid"/>
                <a:round/>
                <a:headEnd/>
                <a:tailEnd/>
              </a:ln>
            </p:spPr>
            <p:txBody>
              <a:bodyPr/>
              <a:lstStyle/>
              <a:p>
                <a:endParaRPr lang="fr-FR"/>
              </a:p>
            </p:txBody>
          </p:sp>
          <p:grpSp>
            <p:nvGrpSpPr>
              <p:cNvPr id="6211" name="Group 112"/>
              <p:cNvGrpSpPr>
                <a:grpSpLocks/>
              </p:cNvGrpSpPr>
              <p:nvPr/>
            </p:nvGrpSpPr>
            <p:grpSpPr bwMode="auto">
              <a:xfrm>
                <a:off x="2744" y="3612"/>
                <a:ext cx="1053" cy="589"/>
                <a:chOff x="4023" y="3628"/>
                <a:chExt cx="1105" cy="633"/>
              </a:xfrm>
            </p:grpSpPr>
            <p:pic>
              <p:nvPicPr>
                <p:cNvPr id="6215" name="Picture 1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33" y="3637"/>
                  <a:ext cx="1095"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6" name="Rectangle 114"/>
                <p:cNvSpPr>
                  <a:spLocks noChangeArrowheads="1"/>
                </p:cNvSpPr>
                <p:nvPr/>
              </p:nvSpPr>
              <p:spPr bwMode="auto">
                <a:xfrm>
                  <a:off x="4023" y="3628"/>
                  <a:ext cx="1105" cy="633"/>
                </a:xfrm>
                <a:prstGeom prst="rect">
                  <a:avLst/>
                </a:prstGeom>
                <a:noFill/>
                <a:ln w="14288" cap="rnd">
                  <a:solidFill>
                    <a:srgbClr val="66669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grpSp>
          <p:sp>
            <p:nvSpPr>
              <p:cNvPr id="6212" name="Rectangle 115"/>
              <p:cNvSpPr>
                <a:spLocks noChangeArrowheads="1"/>
              </p:cNvSpPr>
              <p:nvPr/>
            </p:nvSpPr>
            <p:spPr bwMode="auto">
              <a:xfrm>
                <a:off x="2880" y="3478"/>
                <a:ext cx="7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r>
                  <a:rPr lang="en-GB" altLang="fr-FR" sz="1400" b="1">
                    <a:latin typeface="Times New Roman" pitchFamily="18" charset="0"/>
                  </a:rPr>
                  <a:t>Army Aviation</a:t>
                </a:r>
                <a:endParaRPr lang="en-GB" altLang="fr-FR" sz="2400">
                  <a:latin typeface="Times New Roman" pitchFamily="18" charset="0"/>
                </a:endParaRPr>
              </a:p>
            </p:txBody>
          </p:sp>
          <p:sp>
            <p:nvSpPr>
              <p:cNvPr id="6213" name="Line 116"/>
              <p:cNvSpPr>
                <a:spLocks noChangeShapeType="1"/>
              </p:cNvSpPr>
              <p:nvPr/>
            </p:nvSpPr>
            <p:spPr bwMode="auto">
              <a:xfrm flipH="1" flipV="1">
                <a:off x="3288" y="3067"/>
                <a:ext cx="0" cy="409"/>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214" name="Line 117"/>
              <p:cNvSpPr>
                <a:spLocks noChangeShapeType="1"/>
              </p:cNvSpPr>
              <p:nvPr/>
            </p:nvSpPr>
            <p:spPr bwMode="auto">
              <a:xfrm flipH="1" flipV="1">
                <a:off x="2344" y="2930"/>
                <a:ext cx="944" cy="546"/>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6200" name="Oval 118"/>
            <p:cNvSpPr>
              <a:spLocks noChangeArrowheads="1"/>
            </p:cNvSpPr>
            <p:nvPr/>
          </p:nvSpPr>
          <p:spPr bwMode="auto">
            <a:xfrm>
              <a:off x="2582" y="2293"/>
              <a:ext cx="91" cy="89"/>
            </a:xfrm>
            <a:prstGeom prst="ellipse">
              <a:avLst/>
            </a:prstGeom>
            <a:solidFill>
              <a:schemeClr val="tx2"/>
            </a:solidFill>
            <a:ln w="9525">
              <a:solidFill>
                <a:schemeClr val="bg2"/>
              </a:solidFill>
              <a:round/>
              <a:headEnd/>
              <a:tailEnd/>
            </a:ln>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grpSp>
          <p:nvGrpSpPr>
            <p:cNvPr id="6201" name="Group 119"/>
            <p:cNvGrpSpPr>
              <a:grpSpLocks/>
            </p:cNvGrpSpPr>
            <p:nvPr/>
          </p:nvGrpSpPr>
          <p:grpSpPr bwMode="auto">
            <a:xfrm>
              <a:off x="2840" y="1026"/>
              <a:ext cx="2798" cy="1392"/>
              <a:chOff x="2840" y="1026"/>
              <a:chExt cx="2798" cy="1392"/>
            </a:xfrm>
          </p:grpSpPr>
          <p:sp>
            <p:nvSpPr>
              <p:cNvPr id="6202" name="Freeform 120"/>
              <p:cNvSpPr>
                <a:spLocks/>
              </p:cNvSpPr>
              <p:nvPr/>
            </p:nvSpPr>
            <p:spPr bwMode="auto">
              <a:xfrm>
                <a:off x="2840" y="2313"/>
                <a:ext cx="144" cy="105"/>
              </a:xfrm>
              <a:custGeom>
                <a:avLst/>
                <a:gdLst>
                  <a:gd name="T0" fmla="*/ 113 w 151"/>
                  <a:gd name="T1" fmla="*/ 37 h 113"/>
                  <a:gd name="T2" fmla="*/ 64 w 151"/>
                  <a:gd name="T3" fmla="*/ 31 h 113"/>
                  <a:gd name="T4" fmla="*/ 57 w 151"/>
                  <a:gd name="T5" fmla="*/ 0 h 113"/>
                  <a:gd name="T6" fmla="*/ 49 w 151"/>
                  <a:gd name="T7" fmla="*/ 31 h 113"/>
                  <a:gd name="T8" fmla="*/ 0 w 151"/>
                  <a:gd name="T9" fmla="*/ 37 h 113"/>
                  <a:gd name="T10" fmla="*/ 49 w 151"/>
                  <a:gd name="T11" fmla="*/ 43 h 113"/>
                  <a:gd name="T12" fmla="*/ 57 w 151"/>
                  <a:gd name="T13" fmla="*/ 73 h 113"/>
                  <a:gd name="T14" fmla="*/ 64 w 151"/>
                  <a:gd name="T15" fmla="*/ 43 h 113"/>
                  <a:gd name="T16" fmla="*/ 113 w 151"/>
                  <a:gd name="T17" fmla="*/ 37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13"/>
                  <a:gd name="T29" fmla="*/ 151 w 151"/>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13">
                    <a:moveTo>
                      <a:pt x="151" y="57"/>
                    </a:moveTo>
                    <a:lnTo>
                      <a:pt x="85" y="47"/>
                    </a:lnTo>
                    <a:lnTo>
                      <a:pt x="75" y="0"/>
                    </a:lnTo>
                    <a:lnTo>
                      <a:pt x="66" y="47"/>
                    </a:lnTo>
                    <a:lnTo>
                      <a:pt x="0" y="57"/>
                    </a:lnTo>
                    <a:lnTo>
                      <a:pt x="66" y="66"/>
                    </a:lnTo>
                    <a:lnTo>
                      <a:pt x="75" y="113"/>
                    </a:lnTo>
                    <a:lnTo>
                      <a:pt x="85" y="66"/>
                    </a:lnTo>
                    <a:lnTo>
                      <a:pt x="151" y="57"/>
                    </a:lnTo>
                    <a:close/>
                  </a:path>
                </a:pathLst>
              </a:custGeom>
              <a:solidFill>
                <a:srgbClr val="00CC99"/>
              </a:solidFill>
              <a:ln w="14288" cap="rnd">
                <a:solidFill>
                  <a:srgbClr val="008000"/>
                </a:solidFill>
                <a:prstDash val="solid"/>
                <a:round/>
                <a:headEnd/>
                <a:tailEnd/>
              </a:ln>
            </p:spPr>
            <p:txBody>
              <a:bodyPr/>
              <a:lstStyle/>
              <a:p>
                <a:endParaRPr lang="fr-FR"/>
              </a:p>
            </p:txBody>
          </p:sp>
          <p:grpSp>
            <p:nvGrpSpPr>
              <p:cNvPr id="6203" name="Group 121"/>
              <p:cNvGrpSpPr>
                <a:grpSpLocks/>
              </p:cNvGrpSpPr>
              <p:nvPr/>
            </p:nvGrpSpPr>
            <p:grpSpPr bwMode="auto">
              <a:xfrm>
                <a:off x="2945" y="1026"/>
                <a:ext cx="2693" cy="1324"/>
                <a:chOff x="2945" y="935"/>
                <a:chExt cx="2693" cy="1324"/>
              </a:xfrm>
            </p:grpSpPr>
            <p:grpSp>
              <p:nvGrpSpPr>
                <p:cNvPr id="6204" name="Group 122"/>
                <p:cNvGrpSpPr>
                  <a:grpSpLocks/>
                </p:cNvGrpSpPr>
                <p:nvPr/>
              </p:nvGrpSpPr>
              <p:grpSpPr bwMode="auto">
                <a:xfrm>
                  <a:off x="4694" y="1070"/>
                  <a:ext cx="944" cy="597"/>
                  <a:chOff x="3523" y="1220"/>
                  <a:chExt cx="991" cy="642"/>
                </a:xfrm>
              </p:grpSpPr>
              <p:pic>
                <p:nvPicPr>
                  <p:cNvPr id="6207" name="Picture 1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32" y="1229"/>
                    <a:ext cx="98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8" name="Rectangle 124"/>
                  <p:cNvSpPr>
                    <a:spLocks noChangeArrowheads="1"/>
                  </p:cNvSpPr>
                  <p:nvPr/>
                </p:nvSpPr>
                <p:spPr bwMode="auto">
                  <a:xfrm>
                    <a:off x="3523" y="1220"/>
                    <a:ext cx="991" cy="642"/>
                  </a:xfrm>
                  <a:prstGeom prst="rect">
                    <a:avLst/>
                  </a:prstGeom>
                  <a:noFill/>
                  <a:ln w="14288" cap="rnd">
                    <a:solidFill>
                      <a:srgbClr val="666699"/>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GB" altLang="fr-FR"/>
                  </a:p>
                </p:txBody>
              </p:sp>
            </p:grpSp>
            <p:sp>
              <p:nvSpPr>
                <p:cNvPr id="6205" name="Rectangle 125"/>
                <p:cNvSpPr>
                  <a:spLocks noChangeArrowheads="1"/>
                </p:cNvSpPr>
                <p:nvPr/>
              </p:nvSpPr>
              <p:spPr bwMode="auto">
                <a:xfrm>
                  <a:off x="4947" y="935"/>
                  <a:ext cx="42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r>
                    <a:rPr lang="en-GB" altLang="fr-FR" sz="1400" b="1">
                      <a:latin typeface="Times New Roman" pitchFamily="18" charset="0"/>
                    </a:rPr>
                    <a:t>Logistics</a:t>
                  </a:r>
                  <a:endParaRPr lang="en-GB" altLang="fr-FR" sz="2400" b="1">
                    <a:latin typeface="Times New Roman" pitchFamily="18" charset="0"/>
                  </a:endParaRPr>
                </a:p>
              </p:txBody>
            </p:sp>
            <p:sp>
              <p:nvSpPr>
                <p:cNvPr id="6206" name="Line 126"/>
                <p:cNvSpPr>
                  <a:spLocks noChangeShapeType="1"/>
                </p:cNvSpPr>
                <p:nvPr/>
              </p:nvSpPr>
              <p:spPr bwMode="auto">
                <a:xfrm flipH="1">
                  <a:off x="2945" y="1344"/>
                  <a:ext cx="1749" cy="915"/>
                </a:xfrm>
                <a:prstGeom prst="line">
                  <a:avLst/>
                </a:prstGeom>
                <a:noFill/>
                <a:ln w="12700">
                  <a:solidFill>
                    <a:srgbClr val="339933"/>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fr-FR"/>
                </a:p>
              </p:txBody>
            </p:sp>
          </p:grpSp>
        </p:grpSp>
      </p:grpSp>
    </p:spTree>
    <p:extLst>
      <p:ext uri="{BB962C8B-B14F-4D97-AF65-F5344CB8AC3E}">
        <p14:creationId xmlns:p14="http://schemas.microsoft.com/office/powerpoint/2010/main" val="243998866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DRH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3587</TotalTime>
  <Words>2659</Words>
  <Application>Microsoft Office PowerPoint</Application>
  <PresentationFormat>Affichage à l'écran (4:3)</PresentationFormat>
  <Paragraphs>787</Paragraphs>
  <Slides>38</Slides>
  <Notes>11</Notes>
  <HiddenSlides>4</HiddenSlides>
  <MMClips>1</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DRHAT</vt:lpstr>
      <vt:lpstr>The impact of digital learning environment on learning success French Army lessons learned 2010-2015</vt:lpstr>
      <vt:lpstr>Présentation PowerPoint</vt:lpstr>
      <vt:lpstr>Présentation PowerPoint</vt:lpstr>
      <vt:lpstr>Language policy</vt:lpstr>
      <vt:lpstr>Présentation PowerPoint</vt:lpstr>
      <vt:lpstr>Présentation PowerPoint</vt:lpstr>
      <vt:lpstr>Présentation PowerPoint</vt:lpstr>
      <vt:lpstr>Présentation PowerPoint</vt:lpstr>
      <vt:lpstr>Army Schools Layout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NEW MODEL FOR THE ARMY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u.isabelle.bouet</dc:creator>
  <cp:lastModifiedBy>LEMOINE Frédéric LCL</cp:lastModifiedBy>
  <cp:revision>288</cp:revision>
  <cp:lastPrinted>2016-05-09T14:31:47Z</cp:lastPrinted>
  <dcterms:created xsi:type="dcterms:W3CDTF">2015-11-13T14:22:36Z</dcterms:created>
  <dcterms:modified xsi:type="dcterms:W3CDTF">2016-05-24T10:21:12Z</dcterms:modified>
</cp:coreProperties>
</file>